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2" r:id="rId3"/>
    <p:sldMasterId id="2147483664" r:id="rId4"/>
  </p:sldMasterIdLst>
  <p:notesMasterIdLst>
    <p:notesMasterId r:id="rId34"/>
  </p:notesMasterIdLst>
  <p:sldIdLst>
    <p:sldId id="283" r:id="rId5"/>
    <p:sldId id="284"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5" r:id="rId33"/>
  </p:sldIdLst>
  <p:sldSz cx="12192000" cy="6858000"/>
  <p:notesSz cx="6858000" cy="9144000"/>
  <p:embeddedFontLst>
    <p:embeddedFont>
      <p:font typeface="HP001 4 hàng" panose="020B0603050302020204" pitchFamily="34" charset="0"/>
      <p:regular r:id="rId35"/>
      <p:bold r:id="rId36"/>
    </p:embeddedFont>
    <p:embeddedFont>
      <p:font typeface="Open Sans" panose="020B0604020202020204" charset="0"/>
      <p:regular r:id="rId37"/>
      <p:bold r:id="rId38"/>
      <p:italic r:id="rId39"/>
      <p:boldItalic r:id="rId40"/>
    </p:embeddedFont>
    <p:embeddedFont>
      <p:font typeface="HP001 4 hàng 2 ô ly" panose="020B0603050302020204" pitchFamily="34" charset="0"/>
      <p:bold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jlLWbTNJjKwaNsoskJ8Xro8XsW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4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03637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fld id="{AAC27C5D-AB80-42A6-83D0-8C4D996CFB3E}" type="slidenum">
              <a:rPr lang="en-US" altLang="en-US" sz="1200"/>
              <a:pPr/>
              <a:t>1</a:t>
            </a:fld>
            <a:endParaRPr lang="en-US" altLang="en-US" sz="1200"/>
          </a:p>
        </p:txBody>
      </p:sp>
    </p:spTree>
    <p:extLst>
      <p:ext uri="{BB962C8B-B14F-4D97-AF65-F5344CB8AC3E}">
        <p14:creationId xmlns:p14="http://schemas.microsoft.com/office/powerpoint/2010/main" val="322125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1436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7100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044087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91335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94339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34709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1987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2543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3756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2914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Bìa</a:t>
            </a:r>
            <a:endParaRPr/>
          </a:p>
        </p:txBody>
      </p:sp>
      <p:sp>
        <p:nvSpPr>
          <p:cNvPr id="186" name="Google Shape;1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63896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6545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3493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2841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570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8" name="Google Shape;79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8705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98196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79310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5" name="Google Shape;8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1621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813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85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7333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2416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1864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9938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4" name="Google Shape;3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9745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635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33113A1A-0E6C-4A87-85BF-FBC2E17FCFF2}" type="slidenum">
              <a:rPr lang="en-US"/>
              <a:t>‹#›</a:t>
            </a:fld>
            <a:endParaRPr lang="en-US"/>
          </a:p>
        </p:txBody>
      </p:sp>
    </p:spTree>
    <p:extLst>
      <p:ext uri="{BB962C8B-B14F-4D97-AF65-F5344CB8AC3E}">
        <p14:creationId xmlns:p14="http://schemas.microsoft.com/office/powerpoint/2010/main" val="3707875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6"/>
        <p:cNvGrpSpPr/>
        <p:nvPr/>
      </p:nvGrpSpPr>
      <p:grpSpPr>
        <a:xfrm>
          <a:off x="0" y="0"/>
          <a:ext cx="0" cy="0"/>
          <a:chOff x="0" y="0"/>
          <a:chExt cx="0" cy="0"/>
        </a:xfrm>
      </p:grpSpPr>
      <p:sp>
        <p:nvSpPr>
          <p:cNvPr id="117" name="Google Shape;11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5" name="Google Shape;12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F08D1623-75BD-4999-AD43-1562FE4D5C7E}" type="datetimeFigureOut">
              <a:rPr lang="en-US" smtClean="0"/>
              <a:t>26/12/2024</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0258463-0C9D-4350-9F05-8547C2375838}" type="slidenum">
              <a:rPr lang="en-US" smtClean="0"/>
              <a:t>‹#›</a:t>
            </a:fld>
            <a:endParaRPr lang="en-US"/>
          </a:p>
        </p:txBody>
      </p:sp>
    </p:spTree>
    <p:extLst>
      <p:ext uri="{BB962C8B-B14F-4D97-AF65-F5344CB8AC3E}">
        <p14:creationId xmlns:p14="http://schemas.microsoft.com/office/powerpoint/2010/main" val="355060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0" name="Google Shape;140;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9"/>
        <p:cNvGrpSpPr/>
        <p:nvPr/>
      </p:nvGrpSpPr>
      <p:grpSpPr>
        <a:xfrm>
          <a:off x="0" y="0"/>
          <a:ext cx="0" cy="0"/>
          <a:chOff x="0" y="0"/>
          <a:chExt cx="0" cy="0"/>
        </a:xfrm>
      </p:grpSpPr>
      <p:sp>
        <p:nvSpPr>
          <p:cNvPr id="150" name="Google Shape;150;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2" name="Google Shape;152;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6"/>
        <p:cNvGrpSpPr/>
        <p:nvPr/>
      </p:nvGrpSpPr>
      <p:grpSpPr>
        <a:xfrm>
          <a:off x="0" y="0"/>
          <a:ext cx="0" cy="0"/>
          <a:chOff x="0" y="0"/>
          <a:chExt cx="0" cy="0"/>
        </a:xfrm>
      </p:grpSpPr>
      <p:sp>
        <p:nvSpPr>
          <p:cNvPr id="157" name="Google Shape;157;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53"/>
          <p:cNvSpPr>
            <a:spLocks noGrp="1"/>
          </p:cNvSpPr>
          <p:nvPr>
            <p:ph type="pic" idx="2"/>
          </p:nvPr>
        </p:nvSpPr>
        <p:spPr>
          <a:xfrm>
            <a:off x="5183188" y="987425"/>
            <a:ext cx="6172200" cy="4873625"/>
          </a:xfrm>
          <a:prstGeom prst="rect">
            <a:avLst/>
          </a:prstGeom>
          <a:noFill/>
          <a:ln>
            <a:noFill/>
          </a:ln>
        </p:spPr>
      </p:sp>
      <p:sp>
        <p:nvSpPr>
          <p:cNvPr id="159" name="Google Shape;159;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0" name="Google Shape;16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3"/>
        <p:cNvGrpSpPr/>
        <p:nvPr/>
      </p:nvGrpSpPr>
      <p:grpSpPr>
        <a:xfrm>
          <a:off x="0" y="0"/>
          <a:ext cx="0" cy="0"/>
          <a:chOff x="0" y="0"/>
          <a:chExt cx="0" cy="0"/>
        </a:xfrm>
      </p:grpSpPr>
      <p:sp>
        <p:nvSpPr>
          <p:cNvPr id="164" name="Google Shape;16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9"/>
        <p:cNvGrpSpPr/>
        <p:nvPr/>
      </p:nvGrpSpPr>
      <p:grpSpPr>
        <a:xfrm>
          <a:off x="0" y="0"/>
          <a:ext cx="0" cy="0"/>
          <a:chOff x="0" y="0"/>
          <a:chExt cx="0" cy="0"/>
        </a:xfrm>
      </p:grpSpPr>
      <p:sp>
        <p:nvSpPr>
          <p:cNvPr id="170" name="Google Shape;170;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mage left">
  <p:cSld name="image left">
    <p:bg>
      <p:bgPr>
        <a:solidFill>
          <a:schemeClr val="lt1"/>
        </a:solidFill>
        <a:effectLst/>
      </p:bgPr>
    </p:bg>
    <p:spTree>
      <p:nvGrpSpPr>
        <p:cNvPr id="1" name="Shape 20"/>
        <p:cNvGrpSpPr/>
        <p:nvPr/>
      </p:nvGrpSpPr>
      <p:grpSpPr>
        <a:xfrm>
          <a:off x="0" y="0"/>
          <a:ext cx="0" cy="0"/>
          <a:chOff x="0" y="0"/>
          <a:chExt cx="0" cy="0"/>
        </a:xfrm>
      </p:grpSpPr>
      <p:sp>
        <p:nvSpPr>
          <p:cNvPr id="21" name="Google Shape;21;p31"/>
          <p:cNvSpPr txBox="1">
            <a:spLocks noGrp="1"/>
          </p:cNvSpPr>
          <p:nvPr>
            <p:ph type="title"/>
          </p:nvPr>
        </p:nvSpPr>
        <p:spPr>
          <a:xfrm>
            <a:off x="6830568" y="649224"/>
            <a:ext cx="3986784" cy="5760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300"/>
              <a:buFont typeface="Avenir"/>
              <a:buNone/>
              <a:defRPr sz="4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1"/>
          <p:cNvSpPr>
            <a:spLocks noGrp="1"/>
          </p:cNvSpPr>
          <p:nvPr>
            <p:ph type="pic" idx="2"/>
          </p:nvPr>
        </p:nvSpPr>
        <p:spPr>
          <a:xfrm>
            <a:off x="0" y="0"/>
            <a:ext cx="6096000" cy="6858000"/>
          </a:xfrm>
          <a:prstGeom prst="rect">
            <a:avLst/>
          </a:prstGeom>
          <a:noFill/>
          <a:ln>
            <a:noFill/>
          </a:ln>
        </p:spPr>
      </p:sp>
      <p:sp>
        <p:nvSpPr>
          <p:cNvPr id="23" name="Google Shape;23;p31"/>
          <p:cNvSpPr txBox="1">
            <a:spLocks noGrp="1"/>
          </p:cNvSpPr>
          <p:nvPr>
            <p:ph type="body" idx="1"/>
          </p:nvPr>
        </p:nvSpPr>
        <p:spPr>
          <a:xfrm>
            <a:off x="6867144" y="4636008"/>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a:spLocks noGrp="1"/>
          </p:cNvSpPr>
          <p:nvPr>
            <p:ph type="body" idx="3"/>
          </p:nvPr>
        </p:nvSpPr>
        <p:spPr>
          <a:xfrm rot="5400000">
            <a:off x="11292840" y="640080"/>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933450" y="190500"/>
            <a:ext cx="102870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800"/>
              <a:buFont typeface="Avenir"/>
              <a:buNone/>
              <a:defRPr sz="4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952500" y="1516063"/>
            <a:ext cx="10287000" cy="51514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24">
          <p15:clr>
            <a:srgbClr val="F26B43"/>
          </p15:clr>
        </p15:guide>
        <p15:guide id="2" pos="7032">
          <p15:clr>
            <a:srgbClr val="F26B43"/>
          </p15:clr>
        </p15:guide>
        <p15:guide id="3" orient="horz" pos="120">
          <p15:clr>
            <a:srgbClr val="F26B43"/>
          </p15:clr>
        </p15:guide>
        <p15:guide id="4" orient="horz" pos="4200">
          <p15:clr>
            <a:srgbClr val="F26B43"/>
          </p15:clr>
        </p15:guide>
        <p15:guide id="5" pos="4392">
          <p15:clr>
            <a:srgbClr val="F26B43"/>
          </p15:clr>
        </p15:guide>
        <p15:guide id="6" pos="6744">
          <p15:clr>
            <a:srgbClr val="F26B43"/>
          </p15:clr>
        </p15:guide>
        <p15:guide id="7" orient="horz" pos="2736">
          <p15:clr>
            <a:srgbClr val="F26B43"/>
          </p15:clr>
        </p15:guide>
        <p15:guide id="8" pos="3264">
          <p15:clr>
            <a:srgbClr val="F26B43"/>
          </p15:clr>
        </p15:guide>
        <p15:guide id="9"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933450" y="190500"/>
            <a:ext cx="102870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800"/>
              <a:buFont typeface="Avenir"/>
              <a:buNone/>
              <a:defRPr sz="4800" b="0"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 name="Google Shape;19;p30"/>
          <p:cNvSpPr txBox="1">
            <a:spLocks noGrp="1"/>
          </p:cNvSpPr>
          <p:nvPr>
            <p:ph type="body" idx="1"/>
          </p:nvPr>
        </p:nvSpPr>
        <p:spPr>
          <a:xfrm>
            <a:off x="952500" y="1516063"/>
            <a:ext cx="10287000" cy="51514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624">
          <p15:clr>
            <a:srgbClr val="F26B43"/>
          </p15:clr>
        </p15:guide>
        <p15:guide id="2" pos="7032">
          <p15:clr>
            <a:srgbClr val="F26B43"/>
          </p15:clr>
        </p15:guide>
        <p15:guide id="3" orient="horz" pos="120">
          <p15:clr>
            <a:srgbClr val="F26B43"/>
          </p15:clr>
        </p15:guide>
        <p15:guide id="4" orient="horz" pos="4200">
          <p15:clr>
            <a:srgbClr val="F26B43"/>
          </p15:clr>
        </p15:guide>
        <p15:guide id="5" pos="4392">
          <p15:clr>
            <a:srgbClr val="F26B43"/>
          </p15:clr>
        </p15:guide>
        <p15:guide id="6" pos="6744">
          <p15:clr>
            <a:srgbClr val="F26B43"/>
          </p15:clr>
        </p15:guide>
        <p15:guide id="7" orient="horz" pos="2736">
          <p15:clr>
            <a:srgbClr val="F26B43"/>
          </p15:clr>
        </p15:guide>
        <p15:guide id="8" pos="3264">
          <p15:clr>
            <a:srgbClr val="F26B43"/>
          </p15:clr>
        </p15:guide>
        <p15:guide id="9"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Users\INTEL\Downloads\DieuDanVuRuaTay-V.A-3056945%20(mp3cut.net)%20(1).mp3" TargetMode="Externa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4.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30.pn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9.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36.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39.GIF"/><Relationship Id="rId3" Type="http://schemas.openxmlformats.org/officeDocument/2006/relationships/image" Target="../media/image38.jpeg"/><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7.bin"/><Relationship Id="rId5" Type="http://schemas.openxmlformats.org/officeDocument/2006/relationships/image" Target="../media/image37.emf"/><Relationship Id="rId10" Type="http://schemas.openxmlformats.org/officeDocument/2006/relationships/oleObject" Target="../embeddings/oleObject6.bin"/><Relationship Id="rId4" Type="http://schemas.openxmlformats.org/officeDocument/2006/relationships/oleObject" Target="../embeddings/oleObject1.bin"/><Relationship Id="rId9"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984312" y="1685132"/>
            <a:ext cx="10151938" cy="5265737"/>
          </a:xfrm>
          <a:prstGeom prst="rect">
            <a:avLst/>
          </a:prstGeom>
        </p:spPr>
        <p:txBody>
          <a:bodyPr spcFirstLastPara="1" wrap="none" lIns="108852" tIns="54426" rIns="108852" bIns="54426" numCol="1" fromWordArt="1">
            <a:prstTxWarp prst="textArchUp">
              <a:avLst>
                <a:gd name="adj" fmla="val 11150645"/>
              </a:avLst>
            </a:prstTxWarp>
          </a:bodyPr>
          <a:lstStyle/>
          <a:p>
            <a:pPr algn="ctr" defTabSz="1088473">
              <a:defRPr/>
            </a:pPr>
            <a:r>
              <a:rPr lang="en-US" sz="3333" b="1" kern="10" dirty="0" err="1">
                <a:ln w="9525">
                  <a:solidFill>
                    <a:srgbClr val="FF3300"/>
                  </a:solidFill>
                  <a:round/>
                  <a:headEnd/>
                  <a:tailEnd/>
                </a:ln>
                <a:solidFill>
                  <a:srgbClr val="FF0000"/>
                </a:solidFill>
                <a:latin typeface="Times New Roman"/>
                <a:cs typeface="Times New Roman"/>
              </a:rPr>
              <a:t>Chào</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mừng</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quý</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thầy</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cô</a:t>
            </a:r>
            <a:r>
              <a:rPr lang="en-US" sz="3333" b="1" kern="10" dirty="0">
                <a:ln w="9525">
                  <a:solidFill>
                    <a:srgbClr val="FF3300"/>
                  </a:solidFill>
                  <a:round/>
                  <a:headEnd/>
                  <a:tailEnd/>
                </a:ln>
                <a:solidFill>
                  <a:srgbClr val="FF0000"/>
                </a:solidFill>
                <a:latin typeface="Times New Roman"/>
                <a:cs typeface="Times New Roman"/>
              </a:rPr>
              <a:t> </a:t>
            </a:r>
            <a:r>
              <a:rPr lang="en-US" sz="3333" b="1" kern="10" dirty="0" err="1">
                <a:ln w="9525">
                  <a:solidFill>
                    <a:srgbClr val="FF3300"/>
                  </a:solidFill>
                  <a:round/>
                  <a:headEnd/>
                  <a:tailEnd/>
                </a:ln>
                <a:solidFill>
                  <a:srgbClr val="FF0000"/>
                </a:solidFill>
                <a:latin typeface="Times New Roman"/>
                <a:cs typeface="Times New Roman"/>
              </a:rPr>
              <a:t>về</a:t>
            </a:r>
            <a:r>
              <a:rPr lang="en-US" sz="3333" b="1" kern="10" dirty="0">
                <a:ln w="9525">
                  <a:solidFill>
                    <a:srgbClr val="FF3300"/>
                  </a:solidFill>
                  <a:round/>
                  <a:headEnd/>
                  <a:tailEnd/>
                </a:ln>
                <a:solidFill>
                  <a:srgbClr val="FF0000"/>
                </a:solidFill>
                <a:latin typeface="Times New Roman"/>
                <a:cs typeface="Times New Roman"/>
              </a:rPr>
              <a:t> </a:t>
            </a:r>
            <a:r>
              <a:rPr lang="en-US" sz="3333" b="1" kern="10" err="1">
                <a:ln w="9525">
                  <a:solidFill>
                    <a:srgbClr val="FF3300"/>
                  </a:solidFill>
                  <a:round/>
                  <a:headEnd/>
                  <a:tailEnd/>
                </a:ln>
                <a:solidFill>
                  <a:srgbClr val="FF0000"/>
                </a:solidFill>
                <a:latin typeface="Times New Roman"/>
                <a:cs typeface="Times New Roman"/>
              </a:rPr>
              <a:t>dự</a:t>
            </a:r>
            <a:r>
              <a:rPr lang="en-US" sz="3333" b="1" kern="10">
                <a:ln w="9525">
                  <a:solidFill>
                    <a:srgbClr val="FF3300"/>
                  </a:solidFill>
                  <a:round/>
                  <a:headEnd/>
                  <a:tailEnd/>
                </a:ln>
                <a:solidFill>
                  <a:srgbClr val="FF0000"/>
                </a:solidFill>
                <a:latin typeface="Times New Roman"/>
                <a:cs typeface="Times New Roman"/>
              </a:rPr>
              <a:t> giờ lớp </a:t>
            </a:r>
            <a:r>
              <a:rPr lang="en-US" sz="3333" b="1" kern="10" dirty="0" err="1">
                <a:ln w="9525">
                  <a:solidFill>
                    <a:srgbClr val="FF3300"/>
                  </a:solidFill>
                  <a:round/>
                  <a:headEnd/>
                  <a:tailEnd/>
                </a:ln>
                <a:solidFill>
                  <a:srgbClr val="FF0000"/>
                </a:solidFill>
                <a:latin typeface="Times New Roman"/>
                <a:cs typeface="Times New Roman"/>
              </a:rPr>
              <a:t>1A</a:t>
            </a:r>
            <a:r>
              <a:rPr lang="en-US" sz="3667" b="1" kern="10" dirty="0">
                <a:ln w="9525">
                  <a:solidFill>
                    <a:srgbClr val="FF3300"/>
                  </a:solidFill>
                  <a:round/>
                  <a:headEnd/>
                  <a:tailEnd/>
                </a:ln>
                <a:solidFill>
                  <a:srgbClr val="FF0000"/>
                </a:solidFill>
                <a:latin typeface="Times New Roman"/>
                <a:cs typeface="Times New Roman"/>
              </a:rPr>
              <a:t>!</a:t>
            </a:r>
          </a:p>
        </p:txBody>
      </p:sp>
      <p:sp>
        <p:nvSpPr>
          <p:cNvPr id="6" name="Rectangle 5"/>
          <p:cNvSpPr/>
          <p:nvPr/>
        </p:nvSpPr>
        <p:spPr>
          <a:xfrm>
            <a:off x="4191001" y="2531886"/>
            <a:ext cx="4114800"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vi-VN" sz="4000" b="1" smtClean="0">
                <a:solidFill>
                  <a:srgbClr val="002060"/>
                </a:solidFill>
                <a:latin typeface="Times New Roman" pitchFamily="18" charset="0"/>
                <a:cs typeface="Times New Roman" pitchFamily="18" charset="0"/>
              </a:rPr>
              <a:t>Môn: Toán</a:t>
            </a:r>
            <a:endParaRPr lang="vi-VN" sz="4000" b="1" dirty="0">
              <a:solidFill>
                <a:srgbClr val="002060"/>
              </a:solidFill>
              <a:latin typeface="Times New Roman" pitchFamily="18" charset="0"/>
              <a:cs typeface="Times New Roman" pitchFamily="18" charset="0"/>
            </a:endParaRPr>
          </a:p>
        </p:txBody>
      </p:sp>
      <p:sp>
        <p:nvSpPr>
          <p:cNvPr id="7" name="Rectangle 6"/>
          <p:cNvSpPr/>
          <p:nvPr/>
        </p:nvSpPr>
        <p:spPr>
          <a:xfrm>
            <a:off x="1357266" y="3909512"/>
            <a:ext cx="9408144" cy="62478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en-US" sz="4000" b="1">
                <a:solidFill>
                  <a:srgbClr val="FF0000"/>
                </a:solidFill>
                <a:latin typeface="Times New Roman" pitchFamily="18" charset="0"/>
                <a:cs typeface="Times New Roman" pitchFamily="18" charset="0"/>
              </a:rPr>
              <a:t> </a:t>
            </a:r>
            <a:r>
              <a:rPr lang="vi-VN" sz="4400" b="1" smtClean="0">
                <a:solidFill>
                  <a:srgbClr val="FF0000"/>
                </a:solidFill>
                <a:latin typeface="Times New Roman" pitchFamily="18" charset="0"/>
                <a:cs typeface="Times New Roman" pitchFamily="18" charset="0"/>
              </a:rPr>
              <a:t>BÀI: </a:t>
            </a:r>
            <a:r>
              <a:rPr lang="vi-VN" sz="4400" b="1" smtClean="0">
                <a:solidFill>
                  <a:srgbClr val="FF0000"/>
                </a:solidFill>
                <a:latin typeface="Times New Roman" pitchFamily="18" charset="0"/>
                <a:cs typeface="Times New Roman" pitchFamily="18" charset="0"/>
              </a:rPr>
              <a:t>THƯỚC TRƯỢT CỘNG TRỪ</a:t>
            </a:r>
            <a:endParaRPr lang="vi-VN" sz="4400" b="1" dirty="0">
              <a:solidFill>
                <a:srgbClr val="FF0000"/>
              </a:solidFill>
              <a:latin typeface="Times New Roman" pitchFamily="18" charset="0"/>
              <a:cs typeface="Times New Roman" pitchFamily="18" charset="0"/>
            </a:endParaRPr>
          </a:p>
        </p:txBody>
      </p:sp>
      <p:pic>
        <p:nvPicPr>
          <p:cNvPr id="3077" name="Picture 7" descr="Ghi 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603875" y="5524552"/>
            <a:ext cx="1198563"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761" y="140891"/>
            <a:ext cx="1736989"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0654771" y="215636"/>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6"/>
          <p:cNvSpPr txBox="1">
            <a:spLocks noChangeArrowheads="1"/>
          </p:cNvSpPr>
          <p:nvPr/>
        </p:nvSpPr>
        <p:spPr bwMode="auto">
          <a:xfrm>
            <a:off x="2730500" y="117740"/>
            <a:ext cx="6858000" cy="4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999" tIns="13499" rIns="26999" bIns="13499">
            <a:spAutoFit/>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667" b="1">
                <a:solidFill>
                  <a:srgbClr val="0000CC"/>
                </a:solidFill>
                <a:latin typeface="Arial" panose="020B0604020202020204" pitchFamily="34" charset="0"/>
              </a:rPr>
              <a:t>  </a:t>
            </a:r>
            <a:r>
              <a:rPr lang="en-US" altLang="en-US" sz="2667">
                <a:latin typeface="Times New Roman" panose="02020603050405020304" pitchFamily="18" charset="0"/>
                <a:cs typeface="Times New Roman" panose="02020603050405020304" pitchFamily="18" charset="0"/>
              </a:rPr>
              <a:t>TRƯỜNG TIỂU HỌC ĐOÀN NGHIÊN                             </a:t>
            </a:r>
            <a:endParaRPr lang="en-US" altLang="en-US" sz="2667" dirty="0">
              <a:latin typeface="Times New Roman" panose="02020603050405020304" pitchFamily="18" charset="0"/>
              <a:cs typeface="Times New Roman" panose="02020603050405020304" pitchFamily="18" charset="0"/>
            </a:endParaRPr>
          </a:p>
        </p:txBody>
      </p:sp>
      <p:sp>
        <p:nvSpPr>
          <p:cNvPr id="3081" name="Text Box 6"/>
          <p:cNvSpPr txBox="1">
            <a:spLocks noChangeArrowheads="1"/>
          </p:cNvSpPr>
          <p:nvPr/>
        </p:nvSpPr>
        <p:spPr bwMode="auto">
          <a:xfrm>
            <a:off x="2774157" y="571500"/>
            <a:ext cx="6858000" cy="43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6999" tIns="13499" rIns="26999" bIns="13499">
            <a:spAutoFit/>
          </a:bodyPr>
          <a:lstStyle>
            <a:lvl1pPr>
              <a:defRPr sz="2600">
                <a:solidFill>
                  <a:schemeClr val="tx1"/>
                </a:solidFill>
                <a:latin typeface="Calibri" panose="020F0502020204030204" pitchFamily="34" charset="0"/>
                <a:cs typeface="Arial" panose="020B0604020202020204" pitchFamily="34" charset="0"/>
              </a:defRPr>
            </a:lvl1pPr>
            <a:lvl2pPr marL="742950" indent="-285750">
              <a:defRPr sz="2600">
                <a:solidFill>
                  <a:schemeClr val="tx1"/>
                </a:solidFill>
                <a:latin typeface="Calibri" panose="020F0502020204030204" pitchFamily="34" charset="0"/>
                <a:cs typeface="Arial" panose="020B0604020202020204" pitchFamily="34" charset="0"/>
              </a:defRPr>
            </a:lvl2pPr>
            <a:lvl3pPr marL="1143000" indent="-228600">
              <a:defRPr sz="2600">
                <a:solidFill>
                  <a:schemeClr val="tx1"/>
                </a:solidFill>
                <a:latin typeface="Calibri" panose="020F0502020204030204" pitchFamily="34" charset="0"/>
                <a:cs typeface="Arial" panose="020B0604020202020204" pitchFamily="34" charset="0"/>
              </a:defRPr>
            </a:lvl3pPr>
            <a:lvl4pPr marL="1600200" indent="-228600">
              <a:defRPr sz="2600">
                <a:solidFill>
                  <a:schemeClr val="tx1"/>
                </a:solidFill>
                <a:latin typeface="Calibri" panose="020F0502020204030204" pitchFamily="34" charset="0"/>
                <a:cs typeface="Arial" panose="020B0604020202020204" pitchFamily="34" charset="0"/>
              </a:defRPr>
            </a:lvl4pPr>
            <a:lvl5pPr marL="2057400" indent="-228600">
              <a:defRPr sz="2600">
                <a:solidFill>
                  <a:schemeClr val="tx1"/>
                </a:solidFill>
                <a:latin typeface="Calibri" panose="020F0502020204030204" pitchFamily="34" charset="0"/>
                <a:cs typeface="Arial" panose="020B0604020202020204" pitchFamily="34" charset="0"/>
              </a:defRPr>
            </a:lvl5pPr>
            <a:lvl6pPr marL="25146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6pPr>
            <a:lvl7pPr marL="29718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7pPr>
            <a:lvl8pPr marL="34290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8pPr>
            <a:lvl9pPr marL="3886200" indent="-228600" defTabSz="1304925" eaLnBrk="0" fontAlgn="base" hangingPunct="0">
              <a:spcBef>
                <a:spcPct val="0"/>
              </a:spcBef>
              <a:spcAft>
                <a:spcPct val="0"/>
              </a:spcAft>
              <a:defRPr sz="26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en-US" altLang="en-US" sz="2667" b="1">
                <a:latin typeface="Arial" panose="020B0604020202020204" pitchFamily="34" charset="0"/>
              </a:rPr>
              <a:t>  </a:t>
            </a:r>
            <a:r>
              <a:rPr lang="en-US" altLang="en-US" sz="2667" b="1">
                <a:latin typeface="Times New Roman" panose="02020603050405020304" pitchFamily="18" charset="0"/>
                <a:cs typeface="Times New Roman" panose="02020603050405020304" pitchFamily="18" charset="0"/>
              </a:rPr>
              <a:t>TỔ CHUYÊN MÔN: 1-2</a:t>
            </a:r>
            <a:r>
              <a:rPr lang="en-US" altLang="en-US" sz="2333" b="1">
                <a:latin typeface="Times New Roman" panose="02020603050405020304" pitchFamily="18" charset="0"/>
                <a:cs typeface="Times New Roman" panose="02020603050405020304" pitchFamily="18" charset="0"/>
              </a:rPr>
              <a:t>                             </a:t>
            </a:r>
          </a:p>
        </p:txBody>
      </p:sp>
      <p:sp>
        <p:nvSpPr>
          <p:cNvPr id="21" name="Rectangle 20"/>
          <p:cNvSpPr/>
          <p:nvPr/>
        </p:nvSpPr>
        <p:spPr>
          <a:xfrm>
            <a:off x="2730500" y="4874049"/>
            <a:ext cx="7620000" cy="6535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lIns="76197" tIns="38098" rIns="76197" bIns="38098" anchor="ctr"/>
          <a:lstStyle/>
          <a:p>
            <a:pPr algn="ctr" defTabSz="1088473">
              <a:defRPr/>
            </a:pPr>
            <a:r>
              <a:rPr lang="en-US" sz="3333" dirty="0" err="1">
                <a:solidFill>
                  <a:srgbClr val="CC00FF"/>
                </a:solidFill>
                <a:latin typeface="HP001 4 hàng 2 ô ly"/>
                <a:cs typeface="Times New Roman" pitchFamily="18" charset="0"/>
              </a:rPr>
              <a:t>Giáo</a:t>
            </a:r>
            <a:r>
              <a:rPr lang="en-US" sz="3333" dirty="0">
                <a:solidFill>
                  <a:srgbClr val="CC00FF"/>
                </a:solidFill>
                <a:latin typeface="HP001 4 hàng 2 ô ly"/>
                <a:cs typeface="Times New Roman" pitchFamily="18" charset="0"/>
              </a:rPr>
              <a:t> </a:t>
            </a:r>
            <a:r>
              <a:rPr lang="en-US" sz="3333" dirty="0" err="1">
                <a:solidFill>
                  <a:srgbClr val="CC00FF"/>
                </a:solidFill>
                <a:latin typeface="HP001 4 hàng 2 ô ly"/>
                <a:cs typeface="Times New Roman" pitchFamily="18" charset="0"/>
              </a:rPr>
              <a:t>viên</a:t>
            </a:r>
            <a:r>
              <a:rPr lang="vi-VN" sz="3333" dirty="0">
                <a:solidFill>
                  <a:srgbClr val="CC00FF"/>
                </a:solidFill>
                <a:latin typeface="HP001 4 hàng 2 ô ly" pitchFamily="34" charset="0"/>
                <a:cs typeface="Times New Roman" pitchFamily="18" charset="0"/>
              </a:rPr>
              <a:t>: </a:t>
            </a:r>
            <a:r>
              <a:rPr lang="en-US" sz="3333" dirty="0" err="1">
                <a:solidFill>
                  <a:srgbClr val="CC00FF"/>
                </a:solidFill>
                <a:latin typeface="HP001 4 hàng 2 ô ly"/>
                <a:cs typeface="Times New Roman" pitchFamily="18" charset="0"/>
              </a:rPr>
              <a:t>Hồ</a:t>
            </a:r>
            <a:r>
              <a:rPr lang="en-US" sz="3333" dirty="0">
                <a:solidFill>
                  <a:srgbClr val="CC00FF"/>
                </a:solidFill>
                <a:latin typeface="HP001 4 hàng 2 ô ly"/>
                <a:cs typeface="Times New Roman" pitchFamily="18" charset="0"/>
              </a:rPr>
              <a:t> </a:t>
            </a:r>
            <a:r>
              <a:rPr lang="en-US" sz="3333" dirty="0" err="1">
                <a:solidFill>
                  <a:srgbClr val="CC00FF"/>
                </a:solidFill>
                <a:latin typeface="HP001 4 hàng 2 ô ly"/>
                <a:cs typeface="Times New Roman" pitchFamily="18" charset="0"/>
              </a:rPr>
              <a:t>Thị</a:t>
            </a:r>
            <a:r>
              <a:rPr lang="en-US" sz="3333" dirty="0">
                <a:solidFill>
                  <a:srgbClr val="CC00FF"/>
                </a:solidFill>
                <a:latin typeface="HP001 4 hàng 2 ô ly"/>
                <a:cs typeface="Times New Roman" pitchFamily="18" charset="0"/>
              </a:rPr>
              <a:t> </a:t>
            </a:r>
            <a:r>
              <a:rPr lang="en-US" sz="3333" dirty="0" err="1">
                <a:solidFill>
                  <a:srgbClr val="CC00FF"/>
                </a:solidFill>
                <a:latin typeface="HP001 4 hàng 2 ô ly"/>
                <a:cs typeface="Times New Roman" pitchFamily="18" charset="0"/>
              </a:rPr>
              <a:t>Chín</a:t>
            </a:r>
            <a:endParaRPr lang="vi-VN" sz="3333" dirty="0">
              <a:solidFill>
                <a:srgbClr val="CC00FF"/>
              </a:solidFill>
              <a:latin typeface="HP001 4 hàng 2 ô ly" pitchFamily="34" charset="0"/>
              <a:cs typeface="Times New Roman" pitchFamily="18" charset="0"/>
            </a:endParaRPr>
          </a:p>
        </p:txBody>
      </p:sp>
      <p:pic>
        <p:nvPicPr>
          <p:cNvPr id="3083"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89838" y="5334662"/>
            <a:ext cx="1736990" cy="1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0453688" y="5511271"/>
            <a:ext cx="1484313" cy="1219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DieuDanVuRuaTay-V.A-3056945 (mp3cut.net) (1).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9936428" y="6365875"/>
            <a:ext cx="5080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5207000" y="941002"/>
            <a:ext cx="2222500" cy="1149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97444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500" fill="hold"/>
                                        <p:tgtEl>
                                          <p:spTgt spid="5"/>
                                        </p:tgtEl>
                                        <p:attrNameLst>
                                          <p:attrName>style.color</p:attrName>
                                        </p:attrNameLst>
                                      </p:cBhvr>
                                      <p:by>
                                        <p:hsl h="7200000" s="0" l="0"/>
                                      </p:by>
                                    </p:animClr>
                                    <p:animClr clrSpc="hsl" dir="cw">
                                      <p:cBhvr>
                                        <p:cTn id="7" dur="500" fill="hold"/>
                                        <p:tgtEl>
                                          <p:spTgt spid="5"/>
                                        </p:tgtEl>
                                        <p:attrNameLst>
                                          <p:attrName>fillcolor</p:attrName>
                                        </p:attrNameLst>
                                      </p:cBhvr>
                                      <p:by>
                                        <p:hsl h="7200000" s="0" l="0"/>
                                      </p:by>
                                    </p:animClr>
                                    <p:animClr clrSpc="hsl" dir="cw">
                                      <p:cBhvr>
                                        <p:cTn id="8" dur="500" fill="hold"/>
                                        <p:tgtEl>
                                          <p:spTgt spid="5"/>
                                        </p:tgtEl>
                                        <p:attrNameLst>
                                          <p:attrName>stroke.color</p:attrName>
                                        </p:attrNameLst>
                                      </p:cBhvr>
                                      <p:by>
                                        <p:hsl h="7200000" s="0" l="0"/>
                                      </p:by>
                                    </p:animClr>
                                    <p:set>
                                      <p:cBhvr>
                                        <p:cTn id="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76235" fill="hold"/>
                                        <p:tgtEl>
                                          <p:spTgt spid="2"/>
                                        </p:tgtEl>
                                      </p:cBhvr>
                                    </p:cmd>
                                  </p:childTnLst>
                                </p:cTn>
                              </p:par>
                            </p:childTnLst>
                          </p:cTn>
                        </p:par>
                      </p:childTnLst>
                    </p:cTn>
                  </p:par>
                </p:childTnLst>
              </p:cTn>
              <p:nextCondLst>
                <p:cond evt="onClick" delay="0">
                  <p:tgtEl>
                    <p:spTgt spid="2"/>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grpSp>
        <p:nvGrpSpPr>
          <p:cNvPr id="346" name="Google Shape;346;p9"/>
          <p:cNvGrpSpPr/>
          <p:nvPr/>
        </p:nvGrpSpPr>
        <p:grpSpPr>
          <a:xfrm>
            <a:off x="-212990" y="-317139"/>
            <a:ext cx="3344731" cy="7237400"/>
            <a:chOff x="-212990" y="-360681"/>
            <a:chExt cx="3344731" cy="7237400"/>
          </a:xfrm>
        </p:grpSpPr>
        <p:sp>
          <p:nvSpPr>
            <p:cNvPr id="347" name="Google Shape;347;p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48" name="Google Shape;348;p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49" name="Google Shape;349;p9"/>
          <p:cNvGrpSpPr/>
          <p:nvPr/>
        </p:nvGrpSpPr>
        <p:grpSpPr>
          <a:xfrm>
            <a:off x="-345470" y="-426418"/>
            <a:ext cx="3344731" cy="7346679"/>
            <a:chOff x="-345470" y="-469960"/>
            <a:chExt cx="3344731" cy="7376013"/>
          </a:xfrm>
        </p:grpSpPr>
        <p:sp>
          <p:nvSpPr>
            <p:cNvPr id="350" name="Google Shape;350;p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1" name="Google Shape;351;p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52" name="Google Shape;352;p9"/>
          <p:cNvGrpSpPr/>
          <p:nvPr/>
        </p:nvGrpSpPr>
        <p:grpSpPr>
          <a:xfrm>
            <a:off x="-461734" y="-555058"/>
            <a:ext cx="3344420" cy="7475319"/>
            <a:chOff x="-461734" y="-598600"/>
            <a:chExt cx="3344420" cy="7580186"/>
          </a:xfrm>
        </p:grpSpPr>
        <p:sp>
          <p:nvSpPr>
            <p:cNvPr id="353" name="Google Shape;353;p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4" name="Google Shape;354;p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55" name="Google Shape;355;p9"/>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6" name="Google Shape;356;p9"/>
          <p:cNvSpPr/>
          <p:nvPr/>
        </p:nvSpPr>
        <p:spPr>
          <a:xfrm>
            <a:off x="10922262" y="-29127"/>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7" name="Google Shape;357;p9"/>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8" name="Google Shape;358;p9"/>
          <p:cNvSpPr/>
          <p:nvPr/>
        </p:nvSpPr>
        <p:spPr>
          <a:xfrm>
            <a:off x="11054742" y="-29029"/>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9" name="Google Shape;359;p9"/>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60" name="Google Shape;360;p9"/>
          <p:cNvSpPr/>
          <p:nvPr/>
        </p:nvSpPr>
        <p:spPr>
          <a:xfrm>
            <a:off x="11163727" y="-53602"/>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61" name="Google Shape;361;p9"/>
          <p:cNvSpPr/>
          <p:nvPr/>
        </p:nvSpPr>
        <p:spPr>
          <a:xfrm>
            <a:off x="800101" y="370737"/>
            <a:ext cx="4318000" cy="708157"/>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ACBC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362" name="Google Shape;362;p9"/>
          <p:cNvGrpSpPr/>
          <p:nvPr/>
        </p:nvGrpSpPr>
        <p:grpSpPr>
          <a:xfrm>
            <a:off x="1480757" y="433484"/>
            <a:ext cx="4998292" cy="559380"/>
            <a:chOff x="3453789" y="956938"/>
            <a:chExt cx="4998292" cy="559380"/>
          </a:xfrm>
        </p:grpSpPr>
        <p:sp>
          <p:nvSpPr>
            <p:cNvPr id="363" name="Google Shape;363;p9"/>
            <p:cNvSpPr txBox="1"/>
            <p:nvPr/>
          </p:nvSpPr>
          <p:spPr>
            <a:xfrm>
              <a:off x="3455153" y="962320"/>
              <a:ext cx="499692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000"/>
                <a:buFont typeface="Arial"/>
                <a:buNone/>
              </a:pPr>
              <a:r>
                <a:rPr lang="en-US" sz="3000" b="1" i="0" u="none" strike="noStrike" cap="none">
                  <a:solidFill>
                    <a:srgbClr val="FB0401"/>
                  </a:solidFill>
                  <a:latin typeface="Arial"/>
                  <a:ea typeface="Arial"/>
                  <a:cs typeface="Arial"/>
                  <a:sym typeface="Arial"/>
                </a:rPr>
                <a:t>Thử thách STEM</a:t>
              </a:r>
              <a:endParaRPr sz="1400" b="0" i="0" u="none" strike="noStrike" cap="none">
                <a:solidFill>
                  <a:srgbClr val="000000"/>
                </a:solidFill>
                <a:latin typeface="Arial"/>
                <a:ea typeface="Arial"/>
                <a:cs typeface="Arial"/>
                <a:sym typeface="Arial"/>
              </a:endParaRPr>
            </a:p>
          </p:txBody>
        </p:sp>
        <p:sp>
          <p:nvSpPr>
            <p:cNvPr id="364" name="Google Shape;364;p9"/>
            <p:cNvSpPr txBox="1"/>
            <p:nvPr/>
          </p:nvSpPr>
          <p:spPr>
            <a:xfrm>
              <a:off x="3453789" y="956938"/>
              <a:ext cx="4996928"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05A67"/>
                </a:buClr>
                <a:buSzPts val="3000"/>
                <a:buFont typeface="Arial"/>
                <a:buNone/>
              </a:pPr>
              <a:r>
                <a:rPr lang="en-US" sz="3000" b="1" i="0" u="none" strike="noStrike" cap="none">
                  <a:solidFill>
                    <a:srgbClr val="F05A67"/>
                  </a:solidFill>
                  <a:latin typeface="Calibri"/>
                  <a:ea typeface="Calibri"/>
                  <a:cs typeface="Calibri"/>
                  <a:sym typeface="Calibri"/>
                </a:rPr>
                <a:t>Thử thách STEM</a:t>
              </a:r>
              <a:endParaRPr sz="1400" b="0" i="0" u="none" strike="noStrike" cap="none">
                <a:solidFill>
                  <a:srgbClr val="000000"/>
                </a:solidFill>
                <a:latin typeface="Calibri"/>
                <a:ea typeface="Calibri"/>
                <a:cs typeface="Calibri"/>
                <a:sym typeface="Calibri"/>
              </a:endParaRPr>
            </a:p>
          </p:txBody>
        </p:sp>
      </p:grpSp>
      <p:pic>
        <p:nvPicPr>
          <p:cNvPr id="365" name="Google Shape;365;p9"/>
          <p:cNvPicPr preferRelativeResize="0"/>
          <p:nvPr/>
        </p:nvPicPr>
        <p:blipFill rotWithShape="1">
          <a:blip r:embed="rId3">
            <a:alphaModFix/>
          </a:blip>
          <a:srcRect/>
          <a:stretch/>
        </p:blipFill>
        <p:spPr>
          <a:xfrm>
            <a:off x="115792" y="113665"/>
            <a:ext cx="1261872" cy="1285906"/>
          </a:xfrm>
          <a:prstGeom prst="rect">
            <a:avLst/>
          </a:prstGeom>
          <a:noFill/>
          <a:ln>
            <a:noFill/>
          </a:ln>
          <a:effectLst>
            <a:outerShdw blurRad="50800" dist="38100" dir="2700000" algn="tl" rotWithShape="0">
              <a:srgbClr val="000000">
                <a:alpha val="40000"/>
              </a:srgbClr>
            </a:outerShdw>
          </a:effectLst>
        </p:spPr>
      </p:pic>
      <p:pic>
        <p:nvPicPr>
          <p:cNvPr id="366" name="Google Shape;366;p9"/>
          <p:cNvPicPr preferRelativeResize="0"/>
          <p:nvPr/>
        </p:nvPicPr>
        <p:blipFill rotWithShape="1">
          <a:blip r:embed="rId4">
            <a:alphaModFix/>
          </a:blip>
          <a:srcRect/>
          <a:stretch/>
        </p:blipFill>
        <p:spPr>
          <a:xfrm>
            <a:off x="1377038" y="2710543"/>
            <a:ext cx="2794085" cy="3453156"/>
          </a:xfrm>
          <a:prstGeom prst="rect">
            <a:avLst/>
          </a:prstGeom>
          <a:noFill/>
          <a:ln>
            <a:noFill/>
          </a:ln>
        </p:spPr>
      </p:pic>
      <p:sp>
        <p:nvSpPr>
          <p:cNvPr id="367" name="Google Shape;367;p9"/>
          <p:cNvSpPr/>
          <p:nvPr/>
        </p:nvSpPr>
        <p:spPr>
          <a:xfrm>
            <a:off x="5212081" y="1274424"/>
            <a:ext cx="6423660" cy="2571949"/>
          </a:xfrm>
          <a:custGeom>
            <a:avLst/>
            <a:gdLst/>
            <a:ahLst/>
            <a:cxnLst/>
            <a:rect l="l" t="t" r="r" b="b"/>
            <a:pathLst>
              <a:path w="6423660" h="2571949" fill="none" extrusionOk="0">
                <a:moveTo>
                  <a:pt x="-1030997" y="2272548"/>
                </a:moveTo>
                <a:cubicBezTo>
                  <a:pt x="-714274" y="2178728"/>
                  <a:pt x="-192723" y="1916873"/>
                  <a:pt x="177663" y="1707748"/>
                </a:cubicBezTo>
                <a:cubicBezTo>
                  <a:pt x="-596080" y="792197"/>
                  <a:pt x="599490" y="95167"/>
                  <a:pt x="2968245" y="3703"/>
                </a:cubicBezTo>
                <a:cubicBezTo>
                  <a:pt x="4131383" y="-99241"/>
                  <a:pt x="5417400" y="232048"/>
                  <a:pt x="5960917" y="620998"/>
                </a:cubicBezTo>
                <a:cubicBezTo>
                  <a:pt x="7032471" y="1193900"/>
                  <a:pt x="6180552" y="2382856"/>
                  <a:pt x="3588671" y="2563067"/>
                </a:cubicBezTo>
                <a:cubicBezTo>
                  <a:pt x="2561705" y="2617017"/>
                  <a:pt x="1477260" y="2545569"/>
                  <a:pt x="793213" y="2132123"/>
                </a:cubicBezTo>
                <a:cubicBezTo>
                  <a:pt x="407998" y="2214462"/>
                  <a:pt x="-642567" y="2117985"/>
                  <a:pt x="-1030997" y="2272548"/>
                </a:cubicBezTo>
                <a:close/>
              </a:path>
              <a:path w="6423660" h="2571949" extrusionOk="0">
                <a:moveTo>
                  <a:pt x="-1030997" y="2272548"/>
                </a:moveTo>
                <a:cubicBezTo>
                  <a:pt x="-882107" y="2082936"/>
                  <a:pt x="-100786" y="1887115"/>
                  <a:pt x="177663" y="1707748"/>
                </a:cubicBezTo>
                <a:cubicBezTo>
                  <a:pt x="-369676" y="1051718"/>
                  <a:pt x="1030438" y="-22862"/>
                  <a:pt x="2968245" y="3703"/>
                </a:cubicBezTo>
                <a:cubicBezTo>
                  <a:pt x="4069949" y="-37961"/>
                  <a:pt x="5461131" y="163092"/>
                  <a:pt x="5960917" y="620998"/>
                </a:cubicBezTo>
                <a:cubicBezTo>
                  <a:pt x="7160274" y="1394893"/>
                  <a:pt x="6131922" y="2662334"/>
                  <a:pt x="3588671" y="2563067"/>
                </a:cubicBezTo>
                <a:cubicBezTo>
                  <a:pt x="2462095" y="2573482"/>
                  <a:pt x="1481837" y="2325410"/>
                  <a:pt x="793213" y="2132123"/>
                </a:cubicBezTo>
                <a:cubicBezTo>
                  <a:pt x="21005" y="2191150"/>
                  <a:pt x="-322322" y="2225478"/>
                  <a:pt x="-1030997" y="2272548"/>
                </a:cubicBezTo>
                <a:close/>
              </a:path>
            </a:pathLst>
          </a:custGeom>
          <a:solidFill>
            <a:srgbClr val="FFE5E5"/>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Open Sans"/>
              <a:buNone/>
            </a:pPr>
            <a:r>
              <a:rPr lang="en-US" sz="3600" b="0" i="0" u="none" strike="noStrike" cap="none">
                <a:solidFill>
                  <a:srgbClr val="000000"/>
                </a:solidFill>
                <a:latin typeface="Calibri"/>
                <a:ea typeface="Calibri"/>
                <a:cs typeface="Calibri"/>
                <a:sym typeface="Calibri"/>
              </a:rPr>
              <a:t>Các em hãy đọc</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F5263"/>
              </a:buClr>
              <a:buSzPts val="3600"/>
              <a:buFont typeface="Open Sans"/>
              <a:buNone/>
            </a:pPr>
            <a:r>
              <a:rPr lang="en-US" sz="3600" b="1" i="0" u="none" strike="noStrike" cap="none">
                <a:solidFill>
                  <a:srgbClr val="EF5263"/>
                </a:solidFill>
                <a:latin typeface="Calibri"/>
                <a:ea typeface="Calibri"/>
                <a:cs typeface="Calibri"/>
                <a:sym typeface="Calibri"/>
              </a:rPr>
              <a:t>THỬ THÁCH STEM</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Open Sans"/>
              <a:buNone/>
            </a:pPr>
            <a:r>
              <a:rPr lang="en-US" sz="3600" b="0" i="0" u="none" strike="noStrike" cap="none">
                <a:solidFill>
                  <a:srgbClr val="000000"/>
                </a:solidFill>
                <a:latin typeface="Calibri"/>
                <a:ea typeface="Calibri"/>
                <a:cs typeface="Calibri"/>
                <a:sym typeface="Calibri"/>
              </a:rPr>
              <a:t>ở trang </a:t>
            </a:r>
            <a:r>
              <a:rPr lang="en-US" sz="3600" b="1" i="0" u="none" strike="noStrike" cap="none">
                <a:solidFill>
                  <a:srgbClr val="0070C0"/>
                </a:solidFill>
                <a:latin typeface="Calibri"/>
                <a:ea typeface="Calibri"/>
                <a:cs typeface="Calibri"/>
                <a:sym typeface="Calibri"/>
              </a:rPr>
              <a:t>26</a:t>
            </a:r>
            <a:r>
              <a:rPr lang="en-US" sz="3600" b="0" i="0" u="none" strike="noStrike" cap="none">
                <a:solidFill>
                  <a:srgbClr val="000000"/>
                </a:solidFill>
                <a:latin typeface="Calibri"/>
                <a:ea typeface="Calibri"/>
                <a:cs typeface="Calibri"/>
                <a:sym typeface="Calibri"/>
              </a:rPr>
              <a:t>.</a:t>
            </a:r>
            <a:endParaRPr sz="3600" b="0" i="0" u="none" strike="noStrike" cap="none">
              <a:solidFill>
                <a:srgbClr val="000000"/>
              </a:solidFill>
              <a:latin typeface="Calibri"/>
              <a:ea typeface="Calibri"/>
              <a:cs typeface="Calibri"/>
              <a:sym typeface="Calibri"/>
            </a:endParaRPr>
          </a:p>
        </p:txBody>
      </p:sp>
      <p:sp>
        <p:nvSpPr>
          <p:cNvPr id="368" name="Google Shape;36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369" name="Google Shape;369;p9"/>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pSp>
        <p:nvGrpSpPr>
          <p:cNvPr id="374" name="Google Shape;374;p10"/>
          <p:cNvGrpSpPr/>
          <p:nvPr/>
        </p:nvGrpSpPr>
        <p:grpSpPr>
          <a:xfrm rot="10800000">
            <a:off x="-461734" y="-540544"/>
            <a:ext cx="3593475" cy="7456600"/>
            <a:chOff x="9107170" y="-77900"/>
            <a:chExt cx="3307048" cy="7164499"/>
          </a:xfrm>
        </p:grpSpPr>
        <p:grpSp>
          <p:nvGrpSpPr>
            <p:cNvPr id="375" name="Google Shape;375;p10"/>
            <p:cNvGrpSpPr/>
            <p:nvPr/>
          </p:nvGrpSpPr>
          <p:grpSpPr>
            <a:xfrm>
              <a:off x="9107170" y="-47625"/>
              <a:ext cx="3078131" cy="6905625"/>
              <a:chOff x="9107170" y="-47625"/>
              <a:chExt cx="3078131" cy="6905625"/>
            </a:xfrm>
          </p:grpSpPr>
          <p:sp>
            <p:nvSpPr>
              <p:cNvPr id="376" name="Google Shape;376;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77" name="Google Shape;377;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78" name="Google Shape;378;p10"/>
            <p:cNvGrpSpPr/>
            <p:nvPr/>
          </p:nvGrpSpPr>
          <p:grpSpPr>
            <a:xfrm>
              <a:off x="9229090" y="-50800"/>
              <a:ext cx="3078131" cy="7013798"/>
              <a:chOff x="9089390" y="0"/>
              <a:chExt cx="3078131" cy="6858000"/>
            </a:xfrm>
          </p:grpSpPr>
          <p:sp>
            <p:nvSpPr>
              <p:cNvPr id="379" name="Google Shape;379;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0" name="Google Shape;380;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81" name="Google Shape;381;p10"/>
            <p:cNvGrpSpPr/>
            <p:nvPr/>
          </p:nvGrpSpPr>
          <p:grpSpPr>
            <a:xfrm>
              <a:off x="9336373" y="-77900"/>
              <a:ext cx="3077845" cy="7164499"/>
              <a:chOff x="8997315" y="0"/>
              <a:chExt cx="3077845" cy="6858000"/>
            </a:xfrm>
          </p:grpSpPr>
          <p:sp>
            <p:nvSpPr>
              <p:cNvPr id="382" name="Google Shape;382;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3" name="Google Shape;383;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384" name="Google Shape;384;p10"/>
          <p:cNvGrpSpPr/>
          <p:nvPr/>
        </p:nvGrpSpPr>
        <p:grpSpPr>
          <a:xfrm>
            <a:off x="9067237" y="-89664"/>
            <a:ext cx="3593475" cy="7456600"/>
            <a:chOff x="9107170" y="-77900"/>
            <a:chExt cx="3307048" cy="7164499"/>
          </a:xfrm>
        </p:grpSpPr>
        <p:grpSp>
          <p:nvGrpSpPr>
            <p:cNvPr id="385" name="Google Shape;385;p10"/>
            <p:cNvGrpSpPr/>
            <p:nvPr/>
          </p:nvGrpSpPr>
          <p:grpSpPr>
            <a:xfrm>
              <a:off x="9107170" y="-47625"/>
              <a:ext cx="3078131" cy="6905625"/>
              <a:chOff x="9107170" y="-47625"/>
              <a:chExt cx="3078131" cy="6905625"/>
            </a:xfrm>
          </p:grpSpPr>
          <p:sp>
            <p:nvSpPr>
              <p:cNvPr id="386" name="Google Shape;386;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7" name="Google Shape;387;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88" name="Google Shape;388;p10"/>
            <p:cNvGrpSpPr/>
            <p:nvPr/>
          </p:nvGrpSpPr>
          <p:grpSpPr>
            <a:xfrm>
              <a:off x="9229090" y="-50800"/>
              <a:ext cx="3078131" cy="7013798"/>
              <a:chOff x="9089390" y="0"/>
              <a:chExt cx="3078131" cy="6858000"/>
            </a:xfrm>
          </p:grpSpPr>
          <p:sp>
            <p:nvSpPr>
              <p:cNvPr id="389" name="Google Shape;389;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90" name="Google Shape;390;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91" name="Google Shape;391;p10"/>
            <p:cNvGrpSpPr/>
            <p:nvPr/>
          </p:nvGrpSpPr>
          <p:grpSpPr>
            <a:xfrm>
              <a:off x="9336373" y="-77900"/>
              <a:ext cx="3077845" cy="7164499"/>
              <a:chOff x="8997315" y="0"/>
              <a:chExt cx="3077845" cy="6858000"/>
            </a:xfrm>
          </p:grpSpPr>
          <p:sp>
            <p:nvSpPr>
              <p:cNvPr id="392" name="Google Shape;392;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93" name="Google Shape;393;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pic>
        <p:nvPicPr>
          <p:cNvPr id="394" name="Google Shape;394;p10"/>
          <p:cNvPicPr preferRelativeResize="0"/>
          <p:nvPr/>
        </p:nvPicPr>
        <p:blipFill rotWithShape="1">
          <a:blip r:embed="rId3">
            <a:alphaModFix/>
          </a:blip>
          <a:srcRect/>
          <a:stretch/>
        </p:blipFill>
        <p:spPr>
          <a:xfrm>
            <a:off x="531856" y="1585732"/>
            <a:ext cx="11851872" cy="3332285"/>
          </a:xfrm>
          <a:prstGeom prst="rect">
            <a:avLst/>
          </a:prstGeom>
          <a:noFill/>
          <a:ln>
            <a:noFill/>
          </a:ln>
          <a:effectLst>
            <a:outerShdw blurRad="50800" dist="101600" dir="2700000" algn="tl" rotWithShape="0">
              <a:srgbClr val="000000">
                <a:alpha val="40000"/>
              </a:srgbClr>
            </a:outerShdw>
          </a:effectLst>
        </p:spPr>
      </p:pic>
      <p:pic>
        <p:nvPicPr>
          <p:cNvPr id="395" name="Google Shape;395;p10"/>
          <p:cNvPicPr preferRelativeResize="0"/>
          <p:nvPr/>
        </p:nvPicPr>
        <p:blipFill rotWithShape="1">
          <a:blip r:embed="rId4">
            <a:alphaModFix/>
          </a:blip>
          <a:srcRect/>
          <a:stretch/>
        </p:blipFill>
        <p:spPr>
          <a:xfrm>
            <a:off x="11655214" y="0"/>
            <a:ext cx="536786" cy="538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11"/>
          <p:cNvGrpSpPr/>
          <p:nvPr/>
        </p:nvGrpSpPr>
        <p:grpSpPr>
          <a:xfrm rot="10800000">
            <a:off x="-461737" y="-547007"/>
            <a:ext cx="3593475" cy="7477577"/>
            <a:chOff x="9107170" y="-77900"/>
            <a:chExt cx="3307048" cy="7164499"/>
          </a:xfrm>
        </p:grpSpPr>
        <p:grpSp>
          <p:nvGrpSpPr>
            <p:cNvPr id="402" name="Google Shape;402;p11"/>
            <p:cNvGrpSpPr/>
            <p:nvPr/>
          </p:nvGrpSpPr>
          <p:grpSpPr>
            <a:xfrm>
              <a:off x="9107170" y="-47625"/>
              <a:ext cx="3078131" cy="6905625"/>
              <a:chOff x="9107170" y="-47625"/>
              <a:chExt cx="3078131" cy="6905625"/>
            </a:xfrm>
          </p:grpSpPr>
          <p:sp>
            <p:nvSpPr>
              <p:cNvPr id="403" name="Google Shape;403;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04" name="Google Shape;404;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05" name="Google Shape;405;p11"/>
            <p:cNvGrpSpPr/>
            <p:nvPr/>
          </p:nvGrpSpPr>
          <p:grpSpPr>
            <a:xfrm>
              <a:off x="9229090" y="-50800"/>
              <a:ext cx="3078131" cy="7013798"/>
              <a:chOff x="9089390" y="0"/>
              <a:chExt cx="3078131" cy="6858000"/>
            </a:xfrm>
          </p:grpSpPr>
          <p:sp>
            <p:nvSpPr>
              <p:cNvPr id="406" name="Google Shape;406;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07" name="Google Shape;407;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08" name="Google Shape;408;p11"/>
            <p:cNvGrpSpPr/>
            <p:nvPr/>
          </p:nvGrpSpPr>
          <p:grpSpPr>
            <a:xfrm>
              <a:off x="9336373" y="-77900"/>
              <a:ext cx="3077845" cy="7164499"/>
              <a:chOff x="8997315" y="0"/>
              <a:chExt cx="3077845" cy="6858000"/>
            </a:xfrm>
          </p:grpSpPr>
          <p:sp>
            <p:nvSpPr>
              <p:cNvPr id="409" name="Google Shape;409;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0" name="Google Shape;410;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11" name="Google Shape;411;p11"/>
          <p:cNvGrpSpPr/>
          <p:nvPr/>
        </p:nvGrpSpPr>
        <p:grpSpPr>
          <a:xfrm>
            <a:off x="9067237" y="-104178"/>
            <a:ext cx="3593475" cy="7456600"/>
            <a:chOff x="9107170" y="-77900"/>
            <a:chExt cx="3307048" cy="7164499"/>
          </a:xfrm>
        </p:grpSpPr>
        <p:grpSp>
          <p:nvGrpSpPr>
            <p:cNvPr id="412" name="Google Shape;412;p11"/>
            <p:cNvGrpSpPr/>
            <p:nvPr/>
          </p:nvGrpSpPr>
          <p:grpSpPr>
            <a:xfrm>
              <a:off x="9107170" y="-47625"/>
              <a:ext cx="3078131" cy="6905625"/>
              <a:chOff x="9107170" y="-47625"/>
              <a:chExt cx="3078131" cy="6905625"/>
            </a:xfrm>
          </p:grpSpPr>
          <p:sp>
            <p:nvSpPr>
              <p:cNvPr id="413" name="Google Shape;413;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4" name="Google Shape;414;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15" name="Google Shape;415;p11"/>
            <p:cNvGrpSpPr/>
            <p:nvPr/>
          </p:nvGrpSpPr>
          <p:grpSpPr>
            <a:xfrm>
              <a:off x="9229090" y="-50800"/>
              <a:ext cx="3078131" cy="7013798"/>
              <a:chOff x="9089390" y="0"/>
              <a:chExt cx="3078131" cy="6858000"/>
            </a:xfrm>
          </p:grpSpPr>
          <p:sp>
            <p:nvSpPr>
              <p:cNvPr id="416" name="Google Shape;416;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7" name="Google Shape;417;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18" name="Google Shape;418;p11"/>
            <p:cNvGrpSpPr/>
            <p:nvPr/>
          </p:nvGrpSpPr>
          <p:grpSpPr>
            <a:xfrm>
              <a:off x="9336373" y="-77900"/>
              <a:ext cx="3077845" cy="7164499"/>
              <a:chOff x="8997315" y="0"/>
              <a:chExt cx="3077845" cy="6858000"/>
            </a:xfrm>
          </p:grpSpPr>
          <p:sp>
            <p:nvSpPr>
              <p:cNvPr id="419" name="Google Shape;419;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20" name="Google Shape;420;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21" name="Google Shape;421;p11"/>
          <p:cNvSpPr/>
          <p:nvPr/>
        </p:nvSpPr>
        <p:spPr>
          <a:xfrm>
            <a:off x="1166810" y="175448"/>
            <a:ext cx="516938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2" name="Google Shape;422;p11"/>
          <p:cNvSpPr txBox="1"/>
          <p:nvPr/>
        </p:nvSpPr>
        <p:spPr>
          <a:xfrm>
            <a:off x="1377371" y="270846"/>
            <a:ext cx="471863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1. Khám phá bảng cộng 5</a:t>
            </a:r>
            <a:endParaRPr sz="1400" b="0" i="0" u="none" strike="noStrike" cap="none">
              <a:solidFill>
                <a:srgbClr val="000000"/>
              </a:solidFill>
              <a:latin typeface="Arial"/>
              <a:ea typeface="Arial"/>
              <a:cs typeface="Arial"/>
              <a:sym typeface="Arial"/>
            </a:endParaRPr>
          </a:p>
        </p:txBody>
      </p:sp>
      <p:pic>
        <p:nvPicPr>
          <p:cNvPr id="423" name="Google Shape;423;p11"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24" name="Google Shape;424;p11"/>
          <p:cNvSpPr/>
          <p:nvPr/>
        </p:nvSpPr>
        <p:spPr>
          <a:xfrm>
            <a:off x="5555674" y="1823864"/>
            <a:ext cx="4836392" cy="2482021"/>
          </a:xfrm>
          <a:custGeom>
            <a:avLst/>
            <a:gdLst/>
            <a:ahLst/>
            <a:cxnLst/>
            <a:rect l="l" t="t" r="r" b="b"/>
            <a:pathLst>
              <a:path w="4836392" h="2482021" fill="none" extrusionOk="0">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w="4836392" h="2482021" extrusionOk="0">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Quan sát </a:t>
            </a:r>
            <a:r>
              <a:rPr lang="en-US" sz="3600" b="0" i="0" u="none" strike="noStrike" cap="none">
                <a:solidFill>
                  <a:srgbClr val="0070C0"/>
                </a:solidFill>
                <a:latin typeface="Calibri"/>
                <a:ea typeface="Calibri"/>
                <a:cs typeface="Calibri"/>
                <a:sym typeface="Calibri"/>
              </a:rPr>
              <a:t>bảng cộng 5 </a:t>
            </a:r>
            <a:r>
              <a:rPr lang="en-US" sz="3600" b="0" i="0" u="none" strike="noStrike" cap="none">
                <a:solidFill>
                  <a:schemeClr val="dk1"/>
                </a:solidFill>
                <a:latin typeface="Calibri"/>
                <a:ea typeface="Calibri"/>
                <a:cs typeface="Calibri"/>
                <a:sym typeface="Calibri"/>
              </a:rPr>
              <a:t>ở </a:t>
            </a:r>
            <a:r>
              <a:rPr lang="en-US" sz="3600" b="0" i="0" u="none" strike="noStrike" cap="none">
                <a:solidFill>
                  <a:srgbClr val="FF0000"/>
                </a:solidFill>
                <a:latin typeface="Calibri"/>
                <a:ea typeface="Calibri"/>
                <a:cs typeface="Calibri"/>
                <a:sym typeface="Calibri"/>
              </a:rPr>
              <a:t>trang </a:t>
            </a:r>
            <a:r>
              <a:rPr lang="en-US" sz="3600">
                <a:solidFill>
                  <a:srgbClr val="FF0000"/>
                </a:solidFill>
                <a:latin typeface="Calibri"/>
                <a:ea typeface="Calibri"/>
                <a:cs typeface="Calibri"/>
                <a:sym typeface="Calibri"/>
              </a:rPr>
              <a:t>2</a:t>
            </a:r>
            <a:r>
              <a:rPr lang="en-US" sz="3600" b="0" i="0" u="none" strike="noStrike" cap="none">
                <a:solidFill>
                  <a:srgbClr val="FF0000"/>
                </a:solidFill>
                <a:latin typeface="Calibri"/>
                <a:ea typeface="Calibri"/>
                <a:cs typeface="Calibri"/>
                <a:sym typeface="Calibri"/>
              </a:rPr>
              <a:t>6 </a:t>
            </a:r>
            <a:r>
              <a:rPr lang="en-US" sz="3600" b="0" i="0" u="none" strike="noStrike" cap="none">
                <a:solidFill>
                  <a:schemeClr val="dk1"/>
                </a:solidFill>
                <a:latin typeface="Calibri"/>
                <a:ea typeface="Calibri"/>
                <a:cs typeface="Calibri"/>
                <a:sym typeface="Calibri"/>
              </a:rPr>
              <a:t>và trả lời các câu hỏi.</a:t>
            </a:r>
            <a:endParaRPr sz="3600" b="0" i="0" u="none" strike="noStrike" cap="none">
              <a:solidFill>
                <a:srgbClr val="000000"/>
              </a:solidFill>
              <a:latin typeface="Open Sans"/>
              <a:ea typeface="Open Sans"/>
              <a:cs typeface="Open Sans"/>
              <a:sym typeface="Open Sans"/>
            </a:endParaRPr>
          </a:p>
        </p:txBody>
      </p:sp>
      <p:pic>
        <p:nvPicPr>
          <p:cNvPr id="425" name="Google Shape;425;p11"/>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26" name="Google Shape;4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427" name="Google Shape;427;p1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p12"/>
          <p:cNvGrpSpPr/>
          <p:nvPr/>
        </p:nvGrpSpPr>
        <p:grpSpPr>
          <a:xfrm rot="10800000">
            <a:off x="-461737" y="-547007"/>
            <a:ext cx="3593475" cy="7477577"/>
            <a:chOff x="9107170" y="-77900"/>
            <a:chExt cx="3307048" cy="7164499"/>
          </a:xfrm>
        </p:grpSpPr>
        <p:grpSp>
          <p:nvGrpSpPr>
            <p:cNvPr id="434" name="Google Shape;434;p12"/>
            <p:cNvGrpSpPr/>
            <p:nvPr/>
          </p:nvGrpSpPr>
          <p:grpSpPr>
            <a:xfrm>
              <a:off x="9107170" y="-47625"/>
              <a:ext cx="3078131" cy="6905625"/>
              <a:chOff x="9107170" y="-47625"/>
              <a:chExt cx="3078131" cy="6905625"/>
            </a:xfrm>
          </p:grpSpPr>
          <p:sp>
            <p:nvSpPr>
              <p:cNvPr id="435" name="Google Shape;435;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36" name="Google Shape;436;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37" name="Google Shape;437;p12"/>
            <p:cNvGrpSpPr/>
            <p:nvPr/>
          </p:nvGrpSpPr>
          <p:grpSpPr>
            <a:xfrm>
              <a:off x="9229090" y="-50800"/>
              <a:ext cx="3078131" cy="7013798"/>
              <a:chOff x="9089390" y="0"/>
              <a:chExt cx="3078131" cy="6858000"/>
            </a:xfrm>
          </p:grpSpPr>
          <p:sp>
            <p:nvSpPr>
              <p:cNvPr id="438" name="Google Shape;438;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39" name="Google Shape;439;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40" name="Google Shape;440;p12"/>
            <p:cNvGrpSpPr/>
            <p:nvPr/>
          </p:nvGrpSpPr>
          <p:grpSpPr>
            <a:xfrm>
              <a:off x="9336373" y="-77900"/>
              <a:ext cx="3077845" cy="7164499"/>
              <a:chOff x="8997315" y="0"/>
              <a:chExt cx="3077845" cy="6858000"/>
            </a:xfrm>
          </p:grpSpPr>
          <p:sp>
            <p:nvSpPr>
              <p:cNvPr id="441" name="Google Shape;441;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2" name="Google Shape;442;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43" name="Google Shape;443;p12"/>
          <p:cNvGrpSpPr/>
          <p:nvPr/>
        </p:nvGrpSpPr>
        <p:grpSpPr>
          <a:xfrm>
            <a:off x="9067237" y="-104178"/>
            <a:ext cx="3593475" cy="7456600"/>
            <a:chOff x="9107170" y="-77900"/>
            <a:chExt cx="3307048" cy="7164499"/>
          </a:xfrm>
        </p:grpSpPr>
        <p:grpSp>
          <p:nvGrpSpPr>
            <p:cNvPr id="444" name="Google Shape;444;p12"/>
            <p:cNvGrpSpPr/>
            <p:nvPr/>
          </p:nvGrpSpPr>
          <p:grpSpPr>
            <a:xfrm>
              <a:off x="9107170" y="-47625"/>
              <a:ext cx="3078131" cy="6905625"/>
              <a:chOff x="9107170" y="-47625"/>
              <a:chExt cx="3078131" cy="6905625"/>
            </a:xfrm>
          </p:grpSpPr>
          <p:sp>
            <p:nvSpPr>
              <p:cNvPr id="445" name="Google Shape;445;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6" name="Google Shape;446;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47" name="Google Shape;447;p12"/>
            <p:cNvGrpSpPr/>
            <p:nvPr/>
          </p:nvGrpSpPr>
          <p:grpSpPr>
            <a:xfrm>
              <a:off x="9229090" y="-50800"/>
              <a:ext cx="3078131" cy="7013798"/>
              <a:chOff x="9089390" y="0"/>
              <a:chExt cx="3078131" cy="6858000"/>
            </a:xfrm>
          </p:grpSpPr>
          <p:sp>
            <p:nvSpPr>
              <p:cNvPr id="448" name="Google Shape;448;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9" name="Google Shape;449;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50" name="Google Shape;450;p12"/>
            <p:cNvGrpSpPr/>
            <p:nvPr/>
          </p:nvGrpSpPr>
          <p:grpSpPr>
            <a:xfrm>
              <a:off x="9336373" y="-77900"/>
              <a:ext cx="3077845" cy="7164499"/>
              <a:chOff x="8997315" y="0"/>
              <a:chExt cx="3077845" cy="6858000"/>
            </a:xfrm>
          </p:grpSpPr>
          <p:sp>
            <p:nvSpPr>
              <p:cNvPr id="451" name="Google Shape;451;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52" name="Google Shape;452;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53" name="Google Shape;453;p12"/>
          <p:cNvSpPr/>
          <p:nvPr/>
        </p:nvSpPr>
        <p:spPr>
          <a:xfrm>
            <a:off x="1166810" y="175448"/>
            <a:ext cx="556965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4" name="Google Shape;454;p12"/>
          <p:cNvSpPr txBox="1"/>
          <p:nvPr/>
        </p:nvSpPr>
        <p:spPr>
          <a:xfrm>
            <a:off x="1377370" y="270846"/>
            <a:ext cx="51909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1. Khám phá bảng cộng 5</a:t>
            </a:r>
            <a:endParaRPr sz="1400" b="0" i="0" u="none" strike="noStrike" cap="none">
              <a:solidFill>
                <a:srgbClr val="000000"/>
              </a:solidFill>
              <a:latin typeface="Arial"/>
              <a:ea typeface="Arial"/>
              <a:cs typeface="Arial"/>
              <a:sym typeface="Arial"/>
            </a:endParaRPr>
          </a:p>
        </p:txBody>
      </p:sp>
      <p:pic>
        <p:nvPicPr>
          <p:cNvPr id="455" name="Google Shape;455;p12"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56" name="Google Shape;456;p12"/>
          <p:cNvSpPr/>
          <p:nvPr/>
        </p:nvSpPr>
        <p:spPr>
          <a:xfrm>
            <a:off x="5956554" y="3207643"/>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Viết số vào các ô trong </a:t>
            </a:r>
            <a:r>
              <a:rPr lang="en-US" sz="3600" b="0" i="0" u="none" strike="noStrike" cap="none">
                <a:solidFill>
                  <a:schemeClr val="accent1"/>
                </a:solidFill>
                <a:latin typeface="Calibri"/>
                <a:ea typeface="Calibri"/>
                <a:cs typeface="Calibri"/>
                <a:sym typeface="Calibri"/>
              </a:rPr>
              <a:t>Phiếu học tập 1</a:t>
            </a:r>
            <a:r>
              <a:rPr lang="en-US" sz="3600" b="0" i="0" u="none" strike="noStrike" cap="none">
                <a:solidFill>
                  <a:schemeClr val="dk1"/>
                </a:solidFill>
                <a:latin typeface="Calibri"/>
                <a:ea typeface="Calibri"/>
                <a:cs typeface="Calibri"/>
                <a:sym typeface="Calibri"/>
              </a:rPr>
              <a:t> và trả lời câu hỏi.</a:t>
            </a:r>
            <a:endParaRPr sz="3600" b="0" i="0" u="none" strike="noStrike" cap="none">
              <a:solidFill>
                <a:srgbClr val="000000"/>
              </a:solidFill>
              <a:latin typeface="Open Sans"/>
              <a:ea typeface="Open Sans"/>
              <a:cs typeface="Open Sans"/>
              <a:sym typeface="Open Sans"/>
            </a:endParaRPr>
          </a:p>
        </p:txBody>
      </p:sp>
      <p:pic>
        <p:nvPicPr>
          <p:cNvPr id="457" name="Google Shape;457;p12"/>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58" name="Google Shape;45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459" name="Google Shape;459;p12"/>
          <p:cNvPicPr preferRelativeResize="0"/>
          <p:nvPr/>
        </p:nvPicPr>
        <p:blipFill rotWithShape="1">
          <a:blip r:embed="rId5">
            <a:alphaModFix/>
          </a:blip>
          <a:srcRect/>
          <a:stretch/>
        </p:blipFill>
        <p:spPr>
          <a:xfrm>
            <a:off x="771663" y="1222969"/>
            <a:ext cx="660793" cy="655690"/>
          </a:xfrm>
          <a:prstGeom prst="rect">
            <a:avLst/>
          </a:prstGeom>
          <a:noFill/>
          <a:ln>
            <a:noFill/>
          </a:ln>
        </p:spPr>
      </p:pic>
      <p:sp>
        <p:nvSpPr>
          <p:cNvPr id="460" name="Google Shape;460;p12"/>
          <p:cNvSpPr/>
          <p:nvPr/>
        </p:nvSpPr>
        <p:spPr>
          <a:xfrm>
            <a:off x="1605167" y="1150932"/>
            <a:ext cx="9004547" cy="1061249"/>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Thực hành lập </a:t>
            </a:r>
            <a:r>
              <a:rPr lang="en-US" sz="3600" b="0" i="0" u="none" strike="noStrike" cap="none">
                <a:solidFill>
                  <a:srgbClr val="FF0000"/>
                </a:solidFill>
                <a:latin typeface="Calibri"/>
                <a:ea typeface="Calibri"/>
                <a:cs typeface="Calibri"/>
                <a:sym typeface="Calibri"/>
              </a:rPr>
              <a:t>bảng cộng 10.</a:t>
            </a:r>
            <a:endParaRPr sz="1400" b="0" i="0" u="none" strike="noStrike" cap="none">
              <a:solidFill>
                <a:srgbClr val="000000"/>
              </a:solidFill>
              <a:latin typeface="Arial"/>
              <a:ea typeface="Arial"/>
              <a:cs typeface="Arial"/>
              <a:sym typeface="Arial"/>
            </a:endParaRPr>
          </a:p>
        </p:txBody>
      </p:sp>
      <p:pic>
        <p:nvPicPr>
          <p:cNvPr id="461" name="Google Shape;461;p1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grpSp>
        <p:nvGrpSpPr>
          <p:cNvPr id="467" name="Google Shape;467;p13"/>
          <p:cNvGrpSpPr/>
          <p:nvPr/>
        </p:nvGrpSpPr>
        <p:grpSpPr>
          <a:xfrm rot="10800000">
            <a:off x="-461737" y="-547007"/>
            <a:ext cx="3593475" cy="7477577"/>
            <a:chOff x="9107170" y="-77900"/>
            <a:chExt cx="3307048" cy="7164499"/>
          </a:xfrm>
        </p:grpSpPr>
        <p:grpSp>
          <p:nvGrpSpPr>
            <p:cNvPr id="468" name="Google Shape;468;p13"/>
            <p:cNvGrpSpPr/>
            <p:nvPr/>
          </p:nvGrpSpPr>
          <p:grpSpPr>
            <a:xfrm>
              <a:off x="9107170" y="-47625"/>
              <a:ext cx="3078131" cy="6905625"/>
              <a:chOff x="9107170" y="-47625"/>
              <a:chExt cx="3078131" cy="6905625"/>
            </a:xfrm>
          </p:grpSpPr>
          <p:sp>
            <p:nvSpPr>
              <p:cNvPr id="469" name="Google Shape;469;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0" name="Google Shape;470;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71" name="Google Shape;471;p13"/>
            <p:cNvGrpSpPr/>
            <p:nvPr/>
          </p:nvGrpSpPr>
          <p:grpSpPr>
            <a:xfrm>
              <a:off x="9229090" y="-50800"/>
              <a:ext cx="3078131" cy="7013798"/>
              <a:chOff x="9089390" y="0"/>
              <a:chExt cx="3078131" cy="6858000"/>
            </a:xfrm>
          </p:grpSpPr>
          <p:sp>
            <p:nvSpPr>
              <p:cNvPr id="472" name="Google Shape;472;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3" name="Google Shape;473;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74" name="Google Shape;474;p13"/>
            <p:cNvGrpSpPr/>
            <p:nvPr/>
          </p:nvGrpSpPr>
          <p:grpSpPr>
            <a:xfrm>
              <a:off x="9336373" y="-77900"/>
              <a:ext cx="3077845" cy="7164499"/>
              <a:chOff x="8997315" y="0"/>
              <a:chExt cx="3077845" cy="6858000"/>
            </a:xfrm>
          </p:grpSpPr>
          <p:sp>
            <p:nvSpPr>
              <p:cNvPr id="475" name="Google Shape;475;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6" name="Google Shape;476;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77" name="Google Shape;477;p13"/>
          <p:cNvGrpSpPr/>
          <p:nvPr/>
        </p:nvGrpSpPr>
        <p:grpSpPr>
          <a:xfrm>
            <a:off x="9067237" y="-104178"/>
            <a:ext cx="3593475" cy="7456600"/>
            <a:chOff x="9107170" y="-77900"/>
            <a:chExt cx="3307048" cy="7164499"/>
          </a:xfrm>
        </p:grpSpPr>
        <p:grpSp>
          <p:nvGrpSpPr>
            <p:cNvPr id="478" name="Google Shape;478;p13"/>
            <p:cNvGrpSpPr/>
            <p:nvPr/>
          </p:nvGrpSpPr>
          <p:grpSpPr>
            <a:xfrm>
              <a:off x="9107170" y="-47625"/>
              <a:ext cx="3078131" cy="6905625"/>
              <a:chOff x="9107170" y="-47625"/>
              <a:chExt cx="3078131" cy="6905625"/>
            </a:xfrm>
          </p:grpSpPr>
          <p:sp>
            <p:nvSpPr>
              <p:cNvPr id="479" name="Google Shape;479;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0" name="Google Shape;480;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81" name="Google Shape;481;p13"/>
            <p:cNvGrpSpPr/>
            <p:nvPr/>
          </p:nvGrpSpPr>
          <p:grpSpPr>
            <a:xfrm>
              <a:off x="9229090" y="-50800"/>
              <a:ext cx="3078131" cy="7013798"/>
              <a:chOff x="9089390" y="0"/>
              <a:chExt cx="3078131" cy="6858000"/>
            </a:xfrm>
          </p:grpSpPr>
          <p:sp>
            <p:nvSpPr>
              <p:cNvPr id="482" name="Google Shape;482;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3" name="Google Shape;483;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84" name="Google Shape;484;p13"/>
            <p:cNvGrpSpPr/>
            <p:nvPr/>
          </p:nvGrpSpPr>
          <p:grpSpPr>
            <a:xfrm>
              <a:off x="9336373" y="-77900"/>
              <a:ext cx="3077845" cy="7164499"/>
              <a:chOff x="8997315" y="0"/>
              <a:chExt cx="3077845" cy="6858000"/>
            </a:xfrm>
          </p:grpSpPr>
          <p:sp>
            <p:nvSpPr>
              <p:cNvPr id="485" name="Google Shape;485;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6" name="Google Shape;486;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87" name="Google Shape;487;p13"/>
          <p:cNvSpPr/>
          <p:nvPr/>
        </p:nvSpPr>
        <p:spPr>
          <a:xfrm>
            <a:off x="1166810" y="175448"/>
            <a:ext cx="556965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8" name="Google Shape;488;p13"/>
          <p:cNvSpPr txBox="1"/>
          <p:nvPr/>
        </p:nvSpPr>
        <p:spPr>
          <a:xfrm>
            <a:off x="1377370" y="270846"/>
            <a:ext cx="51909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2. Khám phá bảng trừ 5</a:t>
            </a:r>
            <a:endParaRPr sz="1400" b="0" i="0" u="none" strike="noStrike" cap="none">
              <a:solidFill>
                <a:srgbClr val="000000"/>
              </a:solidFill>
              <a:latin typeface="Arial"/>
              <a:ea typeface="Arial"/>
              <a:cs typeface="Arial"/>
              <a:sym typeface="Arial"/>
            </a:endParaRPr>
          </a:p>
        </p:txBody>
      </p:sp>
      <p:pic>
        <p:nvPicPr>
          <p:cNvPr id="489" name="Google Shape;489;p13"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90" name="Google Shape;490;p13"/>
          <p:cNvSpPr/>
          <p:nvPr/>
        </p:nvSpPr>
        <p:spPr>
          <a:xfrm>
            <a:off x="5555674" y="1823864"/>
            <a:ext cx="4836392" cy="2482021"/>
          </a:xfrm>
          <a:custGeom>
            <a:avLst/>
            <a:gdLst/>
            <a:ahLst/>
            <a:cxnLst/>
            <a:rect l="l" t="t" r="r" b="b"/>
            <a:pathLst>
              <a:path w="4836392" h="2482021" fill="none" extrusionOk="0">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w="4836392" h="2482021" extrusionOk="0">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Quan sát </a:t>
            </a:r>
            <a:r>
              <a:rPr lang="en-US" sz="3600" b="0" i="0" u="none" strike="noStrike" cap="none">
                <a:solidFill>
                  <a:srgbClr val="0070C0"/>
                </a:solidFill>
                <a:latin typeface="Calibri"/>
                <a:ea typeface="Calibri"/>
                <a:cs typeface="Calibri"/>
                <a:sym typeface="Calibri"/>
              </a:rPr>
              <a:t>bảng trừ 5 </a:t>
            </a:r>
            <a:r>
              <a:rPr lang="en-US" sz="3600" b="0" i="0" u="none" strike="noStrike" cap="none">
                <a:solidFill>
                  <a:schemeClr val="dk1"/>
                </a:solidFill>
                <a:latin typeface="Calibri"/>
                <a:ea typeface="Calibri"/>
                <a:cs typeface="Calibri"/>
                <a:sym typeface="Calibri"/>
              </a:rPr>
              <a:t>ở </a:t>
            </a:r>
            <a:r>
              <a:rPr lang="en-US" sz="3600" b="0" i="0" u="none" strike="noStrike" cap="none">
                <a:solidFill>
                  <a:srgbClr val="FF0000"/>
                </a:solidFill>
                <a:latin typeface="Calibri"/>
                <a:ea typeface="Calibri"/>
                <a:cs typeface="Calibri"/>
                <a:sym typeface="Calibri"/>
              </a:rPr>
              <a:t>trang 27 </a:t>
            </a:r>
            <a:r>
              <a:rPr lang="en-US" sz="3600" b="0" i="0" u="none" strike="noStrike" cap="none">
                <a:solidFill>
                  <a:schemeClr val="dk1"/>
                </a:solidFill>
                <a:latin typeface="Calibri"/>
                <a:ea typeface="Calibri"/>
                <a:cs typeface="Calibri"/>
                <a:sym typeface="Calibri"/>
              </a:rPr>
              <a:t>và trả lời các câu hỏi.</a:t>
            </a:r>
            <a:endParaRPr sz="3600" b="0" i="0" u="none" strike="noStrike" cap="none">
              <a:solidFill>
                <a:srgbClr val="000000"/>
              </a:solidFill>
              <a:latin typeface="Open Sans"/>
              <a:ea typeface="Open Sans"/>
              <a:cs typeface="Open Sans"/>
              <a:sym typeface="Open Sans"/>
            </a:endParaRPr>
          </a:p>
        </p:txBody>
      </p:sp>
      <p:pic>
        <p:nvPicPr>
          <p:cNvPr id="491" name="Google Shape;491;p13"/>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92" name="Google Shape;4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493" name="Google Shape;493;p13"/>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499" name="Google Shape;499;p14"/>
          <p:cNvGrpSpPr/>
          <p:nvPr/>
        </p:nvGrpSpPr>
        <p:grpSpPr>
          <a:xfrm rot="10800000">
            <a:off x="-461737" y="-547007"/>
            <a:ext cx="3593475" cy="7477577"/>
            <a:chOff x="9107170" y="-77900"/>
            <a:chExt cx="3307048" cy="7164499"/>
          </a:xfrm>
        </p:grpSpPr>
        <p:grpSp>
          <p:nvGrpSpPr>
            <p:cNvPr id="500" name="Google Shape;500;p14"/>
            <p:cNvGrpSpPr/>
            <p:nvPr/>
          </p:nvGrpSpPr>
          <p:grpSpPr>
            <a:xfrm>
              <a:off x="9107170" y="-47625"/>
              <a:ext cx="3078131" cy="6905625"/>
              <a:chOff x="9107170" y="-47625"/>
              <a:chExt cx="3078131" cy="6905625"/>
            </a:xfrm>
          </p:grpSpPr>
          <p:sp>
            <p:nvSpPr>
              <p:cNvPr id="501" name="Google Shape;501;p1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2" name="Google Shape;502;p1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03" name="Google Shape;503;p14"/>
            <p:cNvGrpSpPr/>
            <p:nvPr/>
          </p:nvGrpSpPr>
          <p:grpSpPr>
            <a:xfrm>
              <a:off x="9229090" y="-50800"/>
              <a:ext cx="3078131" cy="7013798"/>
              <a:chOff x="9089390" y="0"/>
              <a:chExt cx="3078131" cy="6858000"/>
            </a:xfrm>
          </p:grpSpPr>
          <p:sp>
            <p:nvSpPr>
              <p:cNvPr id="504" name="Google Shape;504;p1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5" name="Google Shape;505;p1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06" name="Google Shape;506;p14"/>
            <p:cNvGrpSpPr/>
            <p:nvPr/>
          </p:nvGrpSpPr>
          <p:grpSpPr>
            <a:xfrm>
              <a:off x="9336373" y="-77900"/>
              <a:ext cx="3077845" cy="7164499"/>
              <a:chOff x="8997315" y="0"/>
              <a:chExt cx="3077845" cy="6858000"/>
            </a:xfrm>
          </p:grpSpPr>
          <p:sp>
            <p:nvSpPr>
              <p:cNvPr id="507" name="Google Shape;507;p1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8" name="Google Shape;508;p1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509" name="Google Shape;509;p14"/>
          <p:cNvGrpSpPr/>
          <p:nvPr/>
        </p:nvGrpSpPr>
        <p:grpSpPr>
          <a:xfrm>
            <a:off x="9067237" y="-104178"/>
            <a:ext cx="3593475" cy="7456600"/>
            <a:chOff x="9107170" y="-77900"/>
            <a:chExt cx="3307048" cy="7164499"/>
          </a:xfrm>
        </p:grpSpPr>
        <p:grpSp>
          <p:nvGrpSpPr>
            <p:cNvPr id="510" name="Google Shape;510;p14"/>
            <p:cNvGrpSpPr/>
            <p:nvPr/>
          </p:nvGrpSpPr>
          <p:grpSpPr>
            <a:xfrm>
              <a:off x="9107170" y="-47625"/>
              <a:ext cx="3078131" cy="6905625"/>
              <a:chOff x="9107170" y="-47625"/>
              <a:chExt cx="3078131" cy="6905625"/>
            </a:xfrm>
          </p:grpSpPr>
          <p:sp>
            <p:nvSpPr>
              <p:cNvPr id="511" name="Google Shape;511;p1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2" name="Google Shape;512;p1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13" name="Google Shape;513;p14"/>
            <p:cNvGrpSpPr/>
            <p:nvPr/>
          </p:nvGrpSpPr>
          <p:grpSpPr>
            <a:xfrm>
              <a:off x="9229090" y="-50800"/>
              <a:ext cx="3078131" cy="7013798"/>
              <a:chOff x="9089390" y="0"/>
              <a:chExt cx="3078131" cy="6858000"/>
            </a:xfrm>
          </p:grpSpPr>
          <p:sp>
            <p:nvSpPr>
              <p:cNvPr id="514" name="Google Shape;514;p1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5" name="Google Shape;515;p1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16" name="Google Shape;516;p14"/>
            <p:cNvGrpSpPr/>
            <p:nvPr/>
          </p:nvGrpSpPr>
          <p:grpSpPr>
            <a:xfrm>
              <a:off x="9336373" y="-77900"/>
              <a:ext cx="3077845" cy="7164499"/>
              <a:chOff x="8997315" y="0"/>
              <a:chExt cx="3077845" cy="6858000"/>
            </a:xfrm>
          </p:grpSpPr>
          <p:sp>
            <p:nvSpPr>
              <p:cNvPr id="517" name="Google Shape;517;p1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8" name="Google Shape;518;p1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519" name="Google Shape;519;p14"/>
          <p:cNvSpPr/>
          <p:nvPr/>
        </p:nvSpPr>
        <p:spPr>
          <a:xfrm>
            <a:off x="1166810" y="175448"/>
            <a:ext cx="556965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0" name="Google Shape;520;p14"/>
          <p:cNvSpPr txBox="1"/>
          <p:nvPr/>
        </p:nvSpPr>
        <p:spPr>
          <a:xfrm>
            <a:off x="1377370" y="270846"/>
            <a:ext cx="51909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2. Khám phá bảng trừ 5</a:t>
            </a:r>
            <a:endParaRPr sz="1400" b="0" i="0" u="none" strike="noStrike" cap="none">
              <a:solidFill>
                <a:srgbClr val="000000"/>
              </a:solidFill>
              <a:latin typeface="Arial"/>
              <a:ea typeface="Arial"/>
              <a:cs typeface="Arial"/>
              <a:sym typeface="Arial"/>
            </a:endParaRPr>
          </a:p>
        </p:txBody>
      </p:sp>
      <p:pic>
        <p:nvPicPr>
          <p:cNvPr id="521" name="Google Shape;521;p14"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22" name="Google Shape;522;p14"/>
          <p:cNvSpPr/>
          <p:nvPr/>
        </p:nvSpPr>
        <p:spPr>
          <a:xfrm>
            <a:off x="5319954" y="3227218"/>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Viết số vào các ô trong Phiếu học tập 2 và trả lời câu hỏi.</a:t>
            </a:r>
            <a:endParaRPr sz="3600" b="0" i="0" u="none" strike="noStrike" cap="none">
              <a:solidFill>
                <a:srgbClr val="000000"/>
              </a:solidFill>
              <a:latin typeface="Open Sans"/>
              <a:ea typeface="Open Sans"/>
              <a:cs typeface="Open Sans"/>
              <a:sym typeface="Open Sans"/>
            </a:endParaRPr>
          </a:p>
        </p:txBody>
      </p:sp>
      <p:pic>
        <p:nvPicPr>
          <p:cNvPr id="523" name="Google Shape;523;p14"/>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524" name="Google Shape;52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525" name="Google Shape;525;p14"/>
          <p:cNvPicPr preferRelativeResize="0"/>
          <p:nvPr/>
        </p:nvPicPr>
        <p:blipFill rotWithShape="1">
          <a:blip r:embed="rId5">
            <a:alphaModFix/>
          </a:blip>
          <a:srcRect/>
          <a:stretch/>
        </p:blipFill>
        <p:spPr>
          <a:xfrm>
            <a:off x="771663" y="1222969"/>
            <a:ext cx="660793" cy="655690"/>
          </a:xfrm>
          <a:prstGeom prst="rect">
            <a:avLst/>
          </a:prstGeom>
          <a:noFill/>
          <a:ln>
            <a:noFill/>
          </a:ln>
        </p:spPr>
      </p:pic>
      <p:sp>
        <p:nvSpPr>
          <p:cNvPr id="526" name="Google Shape;526;p14"/>
          <p:cNvSpPr/>
          <p:nvPr/>
        </p:nvSpPr>
        <p:spPr>
          <a:xfrm>
            <a:off x="1605167" y="1150932"/>
            <a:ext cx="9004547" cy="1061249"/>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Thực hành lập </a:t>
            </a:r>
            <a:r>
              <a:rPr lang="en-US" sz="3600" b="0" i="0" u="none" strike="noStrike" cap="none">
                <a:solidFill>
                  <a:srgbClr val="FF0000"/>
                </a:solidFill>
                <a:latin typeface="Calibri"/>
                <a:ea typeface="Calibri"/>
                <a:cs typeface="Calibri"/>
                <a:sym typeface="Calibri"/>
              </a:rPr>
              <a:t>bảng trừ 10</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527" name="Google Shape;527;p14"/>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pSp>
        <p:nvGrpSpPr>
          <p:cNvPr id="533" name="Google Shape;533;p15"/>
          <p:cNvGrpSpPr/>
          <p:nvPr/>
        </p:nvGrpSpPr>
        <p:grpSpPr>
          <a:xfrm rot="10800000">
            <a:off x="-461737" y="-547007"/>
            <a:ext cx="3593475" cy="7477577"/>
            <a:chOff x="9107170" y="-77900"/>
            <a:chExt cx="3307048" cy="7164499"/>
          </a:xfrm>
        </p:grpSpPr>
        <p:grpSp>
          <p:nvGrpSpPr>
            <p:cNvPr id="534" name="Google Shape;534;p15"/>
            <p:cNvGrpSpPr/>
            <p:nvPr/>
          </p:nvGrpSpPr>
          <p:grpSpPr>
            <a:xfrm>
              <a:off x="9107170" y="-47625"/>
              <a:ext cx="3078131" cy="6905625"/>
              <a:chOff x="9107170" y="-47625"/>
              <a:chExt cx="3078131" cy="6905625"/>
            </a:xfrm>
          </p:grpSpPr>
          <p:sp>
            <p:nvSpPr>
              <p:cNvPr id="535" name="Google Shape;535;p1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36" name="Google Shape;536;p1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37" name="Google Shape;537;p15"/>
            <p:cNvGrpSpPr/>
            <p:nvPr/>
          </p:nvGrpSpPr>
          <p:grpSpPr>
            <a:xfrm>
              <a:off x="9229090" y="-50800"/>
              <a:ext cx="3078131" cy="7013798"/>
              <a:chOff x="9089390" y="0"/>
              <a:chExt cx="3078131" cy="6858000"/>
            </a:xfrm>
          </p:grpSpPr>
          <p:sp>
            <p:nvSpPr>
              <p:cNvPr id="538" name="Google Shape;538;p1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39" name="Google Shape;539;p1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40" name="Google Shape;540;p15"/>
            <p:cNvGrpSpPr/>
            <p:nvPr/>
          </p:nvGrpSpPr>
          <p:grpSpPr>
            <a:xfrm>
              <a:off x="9336373" y="-77900"/>
              <a:ext cx="3077845" cy="7164499"/>
              <a:chOff x="8997315" y="0"/>
              <a:chExt cx="3077845" cy="6858000"/>
            </a:xfrm>
          </p:grpSpPr>
          <p:sp>
            <p:nvSpPr>
              <p:cNvPr id="541" name="Google Shape;541;p1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2" name="Google Shape;542;p1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543" name="Google Shape;543;p15"/>
          <p:cNvGrpSpPr/>
          <p:nvPr/>
        </p:nvGrpSpPr>
        <p:grpSpPr>
          <a:xfrm>
            <a:off x="9067237" y="-104178"/>
            <a:ext cx="3593475" cy="7456600"/>
            <a:chOff x="9107170" y="-77900"/>
            <a:chExt cx="3307048" cy="7164499"/>
          </a:xfrm>
        </p:grpSpPr>
        <p:grpSp>
          <p:nvGrpSpPr>
            <p:cNvPr id="544" name="Google Shape;544;p15"/>
            <p:cNvGrpSpPr/>
            <p:nvPr/>
          </p:nvGrpSpPr>
          <p:grpSpPr>
            <a:xfrm>
              <a:off x="9107170" y="-47625"/>
              <a:ext cx="3078131" cy="6905625"/>
              <a:chOff x="9107170" y="-47625"/>
              <a:chExt cx="3078131" cy="6905625"/>
            </a:xfrm>
          </p:grpSpPr>
          <p:sp>
            <p:nvSpPr>
              <p:cNvPr id="545" name="Google Shape;545;p1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6" name="Google Shape;546;p1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47" name="Google Shape;547;p15"/>
            <p:cNvGrpSpPr/>
            <p:nvPr/>
          </p:nvGrpSpPr>
          <p:grpSpPr>
            <a:xfrm>
              <a:off x="9229090" y="-50800"/>
              <a:ext cx="3078131" cy="7013798"/>
              <a:chOff x="9089390" y="0"/>
              <a:chExt cx="3078131" cy="6858000"/>
            </a:xfrm>
          </p:grpSpPr>
          <p:sp>
            <p:nvSpPr>
              <p:cNvPr id="548" name="Google Shape;548;p1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9" name="Google Shape;549;p1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50" name="Google Shape;550;p15"/>
            <p:cNvGrpSpPr/>
            <p:nvPr/>
          </p:nvGrpSpPr>
          <p:grpSpPr>
            <a:xfrm>
              <a:off x="9336373" y="-77900"/>
              <a:ext cx="3077845" cy="7164499"/>
              <a:chOff x="8997315" y="0"/>
              <a:chExt cx="3077845" cy="6858000"/>
            </a:xfrm>
          </p:grpSpPr>
          <p:sp>
            <p:nvSpPr>
              <p:cNvPr id="551" name="Google Shape;551;p1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52" name="Google Shape;552;p1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553" name="Google Shape;553;p15"/>
          <p:cNvSpPr/>
          <p:nvPr/>
        </p:nvSpPr>
        <p:spPr>
          <a:xfrm>
            <a:off x="1166810" y="175448"/>
            <a:ext cx="8385404"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4" name="Google Shape;554;p15"/>
          <p:cNvSpPr txBox="1"/>
          <p:nvPr/>
        </p:nvSpPr>
        <p:spPr>
          <a:xfrm>
            <a:off x="1377370" y="270846"/>
            <a:ext cx="77130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3. Khám phá khe trượt và thanh trượt</a:t>
            </a:r>
            <a:endParaRPr sz="3200" b="1" i="0" u="none" strike="noStrike" cap="none">
              <a:solidFill>
                <a:srgbClr val="23B24B"/>
              </a:solidFill>
              <a:latin typeface="Calibri"/>
              <a:ea typeface="Calibri"/>
              <a:cs typeface="Calibri"/>
              <a:sym typeface="Calibri"/>
            </a:endParaRPr>
          </a:p>
        </p:txBody>
      </p:sp>
      <p:pic>
        <p:nvPicPr>
          <p:cNvPr id="555" name="Google Shape;555;p15"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56" name="Google Shape;556;p15"/>
          <p:cNvSpPr/>
          <p:nvPr/>
        </p:nvSpPr>
        <p:spPr>
          <a:xfrm>
            <a:off x="5971294" y="2213992"/>
            <a:ext cx="4976151" cy="3172679"/>
          </a:xfrm>
          <a:custGeom>
            <a:avLst/>
            <a:gdLst/>
            <a:ahLst/>
            <a:cxnLst/>
            <a:rect l="l" t="t" r="r" b="b"/>
            <a:pathLst>
              <a:path w="4976151" h="3172679" fill="none" extrusionOk="0">
                <a:moveTo>
                  <a:pt x="0" y="528790"/>
                </a:moveTo>
                <a:cubicBezTo>
                  <a:pt x="-1265" y="195319"/>
                  <a:pt x="254365" y="-477"/>
                  <a:pt x="528790" y="0"/>
                </a:cubicBezTo>
                <a:cubicBezTo>
                  <a:pt x="657243" y="-9020"/>
                  <a:pt x="745411" y="711"/>
                  <a:pt x="829359" y="0"/>
                </a:cubicBezTo>
                <a:lnTo>
                  <a:pt x="829359" y="0"/>
                </a:lnTo>
                <a:cubicBezTo>
                  <a:pt x="1321717" y="36474"/>
                  <a:pt x="1601506" y="3131"/>
                  <a:pt x="2073396" y="0"/>
                </a:cubicBezTo>
                <a:cubicBezTo>
                  <a:pt x="3064514" y="4072"/>
                  <a:pt x="3607255" y="101831"/>
                  <a:pt x="4447361" y="0"/>
                </a:cubicBezTo>
                <a:cubicBezTo>
                  <a:pt x="4773054" y="-18654"/>
                  <a:pt x="4951620" y="225803"/>
                  <a:pt x="4976151" y="528790"/>
                </a:cubicBezTo>
                <a:cubicBezTo>
                  <a:pt x="4993895" y="742469"/>
                  <a:pt x="4974437" y="1572719"/>
                  <a:pt x="4976151" y="1850729"/>
                </a:cubicBezTo>
                <a:lnTo>
                  <a:pt x="4976151" y="1850729"/>
                </a:lnTo>
                <a:cubicBezTo>
                  <a:pt x="4974873" y="2131674"/>
                  <a:pt x="4982058" y="2315721"/>
                  <a:pt x="4976151" y="2643899"/>
                </a:cubicBezTo>
                <a:cubicBezTo>
                  <a:pt x="4976151" y="2643895"/>
                  <a:pt x="4976151" y="2643890"/>
                  <a:pt x="4976151" y="2643889"/>
                </a:cubicBezTo>
                <a:cubicBezTo>
                  <a:pt x="4991111" y="2987556"/>
                  <a:pt x="4736130" y="3224095"/>
                  <a:pt x="4447361" y="3172679"/>
                </a:cubicBezTo>
                <a:cubicBezTo>
                  <a:pt x="3421816" y="3313141"/>
                  <a:pt x="2565065" y="3086276"/>
                  <a:pt x="2073396" y="3172679"/>
                </a:cubicBezTo>
                <a:cubicBezTo>
                  <a:pt x="1847976" y="3225968"/>
                  <a:pt x="1127924" y="3125724"/>
                  <a:pt x="829359" y="3172679"/>
                </a:cubicBezTo>
                <a:lnTo>
                  <a:pt x="829359" y="3172679"/>
                </a:lnTo>
                <a:cubicBezTo>
                  <a:pt x="737679" y="3179739"/>
                  <a:pt x="613429" y="3191302"/>
                  <a:pt x="528790" y="3172679"/>
                </a:cubicBezTo>
                <a:cubicBezTo>
                  <a:pt x="225794" y="3200896"/>
                  <a:pt x="-33407" y="2978684"/>
                  <a:pt x="0" y="2643889"/>
                </a:cubicBezTo>
                <a:cubicBezTo>
                  <a:pt x="0" y="2643891"/>
                  <a:pt x="0" y="2643894"/>
                  <a:pt x="0" y="2643899"/>
                </a:cubicBezTo>
                <a:cubicBezTo>
                  <a:pt x="-319145" y="2419220"/>
                  <a:pt x="-1753877" y="1925356"/>
                  <a:pt x="-2152882" y="1968742"/>
                </a:cubicBezTo>
                <a:cubicBezTo>
                  <a:pt x="-1701208" y="1962701"/>
                  <a:pt x="-729418" y="1967102"/>
                  <a:pt x="0" y="1850729"/>
                </a:cubicBezTo>
                <a:cubicBezTo>
                  <a:pt x="97187" y="1539212"/>
                  <a:pt x="68036" y="926118"/>
                  <a:pt x="0" y="528790"/>
                </a:cubicBezTo>
                <a:close/>
              </a:path>
              <a:path w="4976151" h="3172679" extrusionOk="0">
                <a:moveTo>
                  <a:pt x="0" y="528790"/>
                </a:moveTo>
                <a:cubicBezTo>
                  <a:pt x="18949" y="231767"/>
                  <a:pt x="228765" y="11742"/>
                  <a:pt x="528790" y="0"/>
                </a:cubicBezTo>
                <a:cubicBezTo>
                  <a:pt x="638916" y="6350"/>
                  <a:pt x="741418" y="5139"/>
                  <a:pt x="829359" y="0"/>
                </a:cubicBezTo>
                <a:lnTo>
                  <a:pt x="829359" y="0"/>
                </a:lnTo>
                <a:cubicBezTo>
                  <a:pt x="1055683" y="-65353"/>
                  <a:pt x="1700942" y="-24805"/>
                  <a:pt x="2073396" y="0"/>
                </a:cubicBezTo>
                <a:cubicBezTo>
                  <a:pt x="3210124" y="-148071"/>
                  <a:pt x="3410797" y="-82554"/>
                  <a:pt x="4447361" y="0"/>
                </a:cubicBezTo>
                <a:cubicBezTo>
                  <a:pt x="4719968" y="-18977"/>
                  <a:pt x="5013318" y="207735"/>
                  <a:pt x="4976151" y="528790"/>
                </a:cubicBezTo>
                <a:cubicBezTo>
                  <a:pt x="4886738" y="1077973"/>
                  <a:pt x="5079596" y="1532697"/>
                  <a:pt x="4976151" y="1850729"/>
                </a:cubicBezTo>
                <a:lnTo>
                  <a:pt x="4976151" y="1850729"/>
                </a:lnTo>
                <a:cubicBezTo>
                  <a:pt x="5018743" y="2173595"/>
                  <a:pt x="5037772" y="2365605"/>
                  <a:pt x="4976151" y="2643899"/>
                </a:cubicBezTo>
                <a:cubicBezTo>
                  <a:pt x="4976151" y="2643896"/>
                  <a:pt x="4976151" y="2643892"/>
                  <a:pt x="4976151" y="2643889"/>
                </a:cubicBezTo>
                <a:cubicBezTo>
                  <a:pt x="4971409" y="2931687"/>
                  <a:pt x="4710533" y="3214945"/>
                  <a:pt x="4447361" y="3172679"/>
                </a:cubicBezTo>
                <a:cubicBezTo>
                  <a:pt x="3518424" y="3038866"/>
                  <a:pt x="2691185" y="3071010"/>
                  <a:pt x="2073396" y="3172679"/>
                </a:cubicBezTo>
                <a:cubicBezTo>
                  <a:pt x="1857065" y="3087989"/>
                  <a:pt x="1175528" y="3240138"/>
                  <a:pt x="829359" y="3172679"/>
                </a:cubicBezTo>
                <a:lnTo>
                  <a:pt x="829359" y="3172679"/>
                </a:lnTo>
                <a:cubicBezTo>
                  <a:pt x="780627" y="3165943"/>
                  <a:pt x="624479" y="3181959"/>
                  <a:pt x="528790" y="3172679"/>
                </a:cubicBezTo>
                <a:cubicBezTo>
                  <a:pt x="239764" y="3141111"/>
                  <a:pt x="-4156" y="2936736"/>
                  <a:pt x="0" y="2643889"/>
                </a:cubicBezTo>
                <a:cubicBezTo>
                  <a:pt x="0" y="2643890"/>
                  <a:pt x="0" y="2643897"/>
                  <a:pt x="0" y="2643899"/>
                </a:cubicBezTo>
                <a:cubicBezTo>
                  <a:pt x="-604743" y="2401512"/>
                  <a:pt x="-1664629" y="2199479"/>
                  <a:pt x="-2152882" y="1968742"/>
                </a:cubicBezTo>
                <a:cubicBezTo>
                  <a:pt x="-1078164" y="2068281"/>
                  <a:pt x="-553055" y="1786257"/>
                  <a:pt x="0" y="1850729"/>
                </a:cubicBezTo>
                <a:cubicBezTo>
                  <a:pt x="70981" y="1580599"/>
                  <a:pt x="6360" y="751053"/>
                  <a:pt x="0" y="528790"/>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Các em hãy đọc và làm theo hướng dẫn cách tạo khe trượt và thanh trượt ở </a:t>
            </a:r>
            <a:r>
              <a:rPr lang="en-US" sz="3600" b="1" i="0" u="none" strike="noStrike" cap="none">
                <a:solidFill>
                  <a:srgbClr val="FF0000"/>
                </a:solidFill>
                <a:latin typeface="Calibri"/>
                <a:ea typeface="Calibri"/>
                <a:cs typeface="Calibri"/>
                <a:sym typeface="Calibri"/>
              </a:rPr>
              <a:t>hình 2</a:t>
            </a:r>
            <a:r>
              <a:rPr lang="en-US" sz="3600" b="1" i="0" u="none" strike="noStrike" cap="none">
                <a:solidFill>
                  <a:schemeClr val="dk1"/>
                </a:solidFill>
                <a:latin typeface="Calibri"/>
                <a:ea typeface="Calibri"/>
                <a:cs typeface="Calibri"/>
                <a:sym typeface="Calibri"/>
              </a:rPr>
              <a:t> </a:t>
            </a:r>
            <a:r>
              <a:rPr lang="en-US" sz="3600" b="1" i="0" u="none" strike="noStrike" cap="none">
                <a:solidFill>
                  <a:srgbClr val="2F5496"/>
                </a:solidFill>
                <a:latin typeface="Calibri"/>
                <a:ea typeface="Calibri"/>
                <a:cs typeface="Calibri"/>
                <a:sym typeface="Calibri"/>
              </a:rPr>
              <a:t>trang 28</a:t>
            </a:r>
            <a:r>
              <a:rPr lang="en-US" sz="3600" b="0" i="0" u="none" strike="noStrike" cap="none">
                <a:solidFill>
                  <a:schemeClr val="dk1"/>
                </a:solidFill>
                <a:latin typeface="Calibri"/>
                <a:ea typeface="Calibri"/>
                <a:cs typeface="Calibri"/>
                <a:sym typeface="Calibri"/>
              </a:rPr>
              <a:t>.</a:t>
            </a:r>
            <a:endParaRPr sz="3600" b="1" i="0" u="none" strike="noStrike" cap="none">
              <a:solidFill>
                <a:srgbClr val="EF5263"/>
              </a:solidFill>
              <a:latin typeface="Calibri"/>
              <a:ea typeface="Calibri"/>
              <a:cs typeface="Calibri"/>
              <a:sym typeface="Calibri"/>
            </a:endParaRPr>
          </a:p>
        </p:txBody>
      </p:sp>
      <p:sp>
        <p:nvSpPr>
          <p:cNvPr id="557" name="Google Shape;5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558" name="Google Shape;558;p15"/>
          <p:cNvPicPr preferRelativeResize="0"/>
          <p:nvPr/>
        </p:nvPicPr>
        <p:blipFill rotWithShape="1">
          <a:blip r:embed="rId4">
            <a:alphaModFix/>
          </a:blip>
          <a:srcRect/>
          <a:stretch/>
        </p:blipFill>
        <p:spPr>
          <a:xfrm rot="-403245">
            <a:off x="1060687" y="2969241"/>
            <a:ext cx="2454850" cy="2943377"/>
          </a:xfrm>
          <a:prstGeom prst="rect">
            <a:avLst/>
          </a:prstGeom>
          <a:noFill/>
          <a:ln>
            <a:noFill/>
          </a:ln>
        </p:spPr>
      </p:pic>
      <p:pic>
        <p:nvPicPr>
          <p:cNvPr id="559" name="Google Shape;559;p15"/>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16"/>
          <p:cNvGrpSpPr/>
          <p:nvPr/>
        </p:nvGrpSpPr>
        <p:grpSpPr>
          <a:xfrm>
            <a:off x="-212990" y="-288111"/>
            <a:ext cx="3344731" cy="7237400"/>
            <a:chOff x="-212990" y="-360681"/>
            <a:chExt cx="3344731" cy="7237400"/>
          </a:xfrm>
        </p:grpSpPr>
        <p:sp>
          <p:nvSpPr>
            <p:cNvPr id="565" name="Google Shape;565;p1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66" name="Google Shape;566;p1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67" name="Google Shape;567;p16"/>
          <p:cNvGrpSpPr/>
          <p:nvPr/>
        </p:nvGrpSpPr>
        <p:grpSpPr>
          <a:xfrm>
            <a:off x="-345470" y="-397390"/>
            <a:ext cx="3344731" cy="7346679"/>
            <a:chOff x="-345470" y="-469960"/>
            <a:chExt cx="3344731" cy="7376013"/>
          </a:xfrm>
        </p:grpSpPr>
        <p:sp>
          <p:nvSpPr>
            <p:cNvPr id="568" name="Google Shape;568;p1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69" name="Google Shape;569;p1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70" name="Google Shape;570;p16"/>
          <p:cNvGrpSpPr/>
          <p:nvPr/>
        </p:nvGrpSpPr>
        <p:grpSpPr>
          <a:xfrm>
            <a:off x="-461734" y="-526030"/>
            <a:ext cx="3344420" cy="7475319"/>
            <a:chOff x="-461734" y="-598600"/>
            <a:chExt cx="3344420" cy="7580186"/>
          </a:xfrm>
        </p:grpSpPr>
        <p:sp>
          <p:nvSpPr>
            <p:cNvPr id="571" name="Google Shape;571;p1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2" name="Google Shape;572;p1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573" name="Google Shape;573;p16"/>
          <p:cNvSpPr/>
          <p:nvPr/>
        </p:nvSpPr>
        <p:spPr>
          <a:xfrm>
            <a:off x="9067237" y="111007"/>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4" name="Google Shape;574;p16"/>
          <p:cNvSpPr/>
          <p:nvPr/>
        </p:nvSpPr>
        <p:spPr>
          <a:xfrm>
            <a:off x="10922262" y="-43641"/>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5" name="Google Shape;575;p16"/>
          <p:cNvSpPr/>
          <p:nvPr/>
        </p:nvSpPr>
        <p:spPr>
          <a:xfrm>
            <a:off x="9199717" y="60524"/>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6" name="Google Shape;576;p16"/>
          <p:cNvSpPr/>
          <p:nvPr/>
        </p:nvSpPr>
        <p:spPr>
          <a:xfrm>
            <a:off x="11054742" y="-43543"/>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577" name="Google Shape;577;p16"/>
          <p:cNvGrpSpPr/>
          <p:nvPr/>
        </p:nvGrpSpPr>
        <p:grpSpPr>
          <a:xfrm>
            <a:off x="9303872" y="-68116"/>
            <a:ext cx="3349561" cy="7449566"/>
            <a:chOff x="9303872" y="-24574"/>
            <a:chExt cx="3349561" cy="7449566"/>
          </a:xfrm>
        </p:grpSpPr>
        <p:sp>
          <p:nvSpPr>
            <p:cNvPr id="578" name="Google Shape;578;p1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9" name="Google Shape;579;p1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580" name="Google Shape;580;p16"/>
          <p:cNvPicPr preferRelativeResize="0"/>
          <p:nvPr/>
        </p:nvPicPr>
        <p:blipFill rotWithShape="1">
          <a:blip r:embed="rId3">
            <a:alphaModFix/>
          </a:blip>
          <a:srcRect/>
          <a:stretch/>
        </p:blipFill>
        <p:spPr>
          <a:xfrm>
            <a:off x="1005399" y="2142632"/>
            <a:ext cx="10181202" cy="2572735"/>
          </a:xfrm>
          <a:prstGeom prst="rect">
            <a:avLst/>
          </a:prstGeom>
          <a:noFill/>
          <a:ln>
            <a:noFill/>
          </a:ln>
        </p:spPr>
      </p:pic>
      <p:grpSp>
        <p:nvGrpSpPr>
          <p:cNvPr id="581" name="Google Shape;581;p16"/>
          <p:cNvGrpSpPr/>
          <p:nvPr/>
        </p:nvGrpSpPr>
        <p:grpSpPr>
          <a:xfrm>
            <a:off x="858755" y="5600192"/>
            <a:ext cx="1455420" cy="956939"/>
            <a:chOff x="5701962" y="0"/>
            <a:chExt cx="6490038" cy="4267200"/>
          </a:xfrm>
        </p:grpSpPr>
        <p:pic>
          <p:nvPicPr>
            <p:cNvPr id="582" name="Google Shape;582;p16"/>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583" name="Google Shape;583;p16"/>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584" name="Google Shape;58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585" name="Google Shape;585;p16"/>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7"/>
          <p:cNvSpPr/>
          <p:nvPr/>
        </p:nvSpPr>
        <p:spPr>
          <a:xfrm>
            <a:off x="1291564" y="1241583"/>
            <a:ext cx="1707854" cy="458337"/>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591" name="Google Shape;591;p17"/>
          <p:cNvGrpSpPr/>
          <p:nvPr/>
        </p:nvGrpSpPr>
        <p:grpSpPr>
          <a:xfrm>
            <a:off x="-212990" y="-317139"/>
            <a:ext cx="3344731" cy="7237400"/>
            <a:chOff x="-212990" y="-360681"/>
            <a:chExt cx="3344731" cy="7237400"/>
          </a:xfrm>
        </p:grpSpPr>
        <p:sp>
          <p:nvSpPr>
            <p:cNvPr id="592" name="Google Shape;592;p1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3" name="Google Shape;593;p1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94" name="Google Shape;594;p17"/>
          <p:cNvGrpSpPr/>
          <p:nvPr/>
        </p:nvGrpSpPr>
        <p:grpSpPr>
          <a:xfrm>
            <a:off x="-345470" y="-426418"/>
            <a:ext cx="3344731" cy="7346679"/>
            <a:chOff x="-345470" y="-469960"/>
            <a:chExt cx="3344731" cy="7376013"/>
          </a:xfrm>
        </p:grpSpPr>
        <p:sp>
          <p:nvSpPr>
            <p:cNvPr id="595" name="Google Shape;595;p1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6" name="Google Shape;596;p1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97" name="Google Shape;597;p17"/>
          <p:cNvGrpSpPr/>
          <p:nvPr/>
        </p:nvGrpSpPr>
        <p:grpSpPr>
          <a:xfrm>
            <a:off x="-461734" y="-555058"/>
            <a:ext cx="3344420" cy="7475319"/>
            <a:chOff x="-461734" y="-598600"/>
            <a:chExt cx="3344420" cy="7580186"/>
          </a:xfrm>
        </p:grpSpPr>
        <p:sp>
          <p:nvSpPr>
            <p:cNvPr id="598" name="Google Shape;598;p1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9" name="Google Shape;599;p1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00" name="Google Shape;600;p17"/>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1" name="Google Shape;601;p17"/>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2" name="Google Shape;602;p17"/>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3" name="Google Shape;603;p17"/>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04" name="Google Shape;604;p17"/>
          <p:cNvGrpSpPr/>
          <p:nvPr/>
        </p:nvGrpSpPr>
        <p:grpSpPr>
          <a:xfrm>
            <a:off x="9303872" y="-82630"/>
            <a:ext cx="3349561" cy="7449566"/>
            <a:chOff x="9303872" y="-24574"/>
            <a:chExt cx="3349561" cy="7449566"/>
          </a:xfrm>
        </p:grpSpPr>
        <p:sp>
          <p:nvSpPr>
            <p:cNvPr id="605" name="Google Shape;605;p1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6" name="Google Shape;606;p1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07" name="Google Shape;607;p17"/>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08" name="Google Shape;608;p17"/>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09" name="Google Shape;609;p17"/>
          <p:cNvSpPr txBox="1"/>
          <p:nvPr/>
        </p:nvSpPr>
        <p:spPr>
          <a:xfrm>
            <a:off x="1364253" y="1191361"/>
            <a:ext cx="17391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1. Em có</a:t>
            </a:r>
            <a:endParaRPr sz="2800" b="1" i="0" u="none" strike="noStrike" cap="none">
              <a:solidFill>
                <a:srgbClr val="C55A11"/>
              </a:solidFill>
              <a:latin typeface="Calibri"/>
              <a:ea typeface="Calibri"/>
              <a:cs typeface="Calibri"/>
              <a:sym typeface="Calibri"/>
            </a:endParaRPr>
          </a:p>
        </p:txBody>
      </p:sp>
      <p:sp>
        <p:nvSpPr>
          <p:cNvPr id="610" name="Google Shape;610;p17"/>
          <p:cNvSpPr txBox="1"/>
          <p:nvPr/>
        </p:nvSpPr>
        <p:spPr>
          <a:xfrm>
            <a:off x="1392508" y="385561"/>
            <a:ext cx="371017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611" name="Google Shape;6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612" name="Google Shape;612;p17"/>
          <p:cNvPicPr preferRelativeResize="0"/>
          <p:nvPr/>
        </p:nvPicPr>
        <p:blipFill rotWithShape="1">
          <a:blip r:embed="rId4">
            <a:alphaModFix/>
          </a:blip>
          <a:srcRect/>
          <a:stretch/>
        </p:blipFill>
        <p:spPr>
          <a:xfrm>
            <a:off x="5955798" y="385562"/>
            <a:ext cx="4846327" cy="3397793"/>
          </a:xfrm>
          <a:prstGeom prst="rect">
            <a:avLst/>
          </a:prstGeom>
          <a:noFill/>
          <a:ln>
            <a:noFill/>
          </a:ln>
          <a:effectLst>
            <a:outerShdw blurRad="292100" dist="139700" dir="2700000" algn="tl" rotWithShape="0">
              <a:srgbClr val="333333">
                <a:alpha val="64313"/>
              </a:srgbClr>
            </a:outerShdw>
          </a:effectLst>
        </p:spPr>
      </p:pic>
      <p:pic>
        <p:nvPicPr>
          <p:cNvPr id="613" name="Google Shape;613;p17"/>
          <p:cNvPicPr preferRelativeResize="0"/>
          <p:nvPr/>
        </p:nvPicPr>
        <p:blipFill rotWithShape="1">
          <a:blip r:embed="rId5">
            <a:alphaModFix/>
          </a:blip>
          <a:srcRect/>
          <a:stretch/>
        </p:blipFill>
        <p:spPr>
          <a:xfrm>
            <a:off x="6238070" y="4057701"/>
            <a:ext cx="4286641" cy="1853683"/>
          </a:xfrm>
          <a:prstGeom prst="rect">
            <a:avLst/>
          </a:prstGeom>
          <a:noFill/>
          <a:ln>
            <a:noFill/>
          </a:ln>
          <a:effectLst>
            <a:outerShdw blurRad="292100" dist="139700" dir="2700000" algn="tl" rotWithShape="0">
              <a:srgbClr val="333333">
                <a:alpha val="64313"/>
              </a:srgbClr>
            </a:outerShdw>
          </a:effectLst>
        </p:spPr>
      </p:pic>
      <p:pic>
        <p:nvPicPr>
          <p:cNvPr id="614" name="Google Shape;614;p17"/>
          <p:cNvPicPr preferRelativeResize="0"/>
          <p:nvPr/>
        </p:nvPicPr>
        <p:blipFill rotWithShape="1">
          <a:blip r:embed="rId6">
            <a:alphaModFix/>
          </a:blip>
          <a:srcRect/>
          <a:stretch/>
        </p:blipFill>
        <p:spPr>
          <a:xfrm>
            <a:off x="851049" y="5919247"/>
            <a:ext cx="6714543" cy="857017"/>
          </a:xfrm>
          <a:prstGeom prst="rect">
            <a:avLst/>
          </a:prstGeom>
          <a:noFill/>
          <a:ln>
            <a:noFill/>
          </a:ln>
          <a:effectLst>
            <a:outerShdw blurRad="292100" dist="139700" dir="2700000" algn="tl" rotWithShape="0">
              <a:srgbClr val="333333">
                <a:alpha val="64313"/>
              </a:srgbClr>
            </a:outerShdw>
          </a:effectLst>
        </p:spPr>
      </p:pic>
      <p:pic>
        <p:nvPicPr>
          <p:cNvPr id="615" name="Google Shape;615;p17"/>
          <p:cNvPicPr preferRelativeResize="0"/>
          <p:nvPr/>
        </p:nvPicPr>
        <p:blipFill rotWithShape="1">
          <a:blip r:embed="rId7">
            <a:alphaModFix/>
          </a:blip>
          <a:srcRect/>
          <a:stretch/>
        </p:blipFill>
        <p:spPr>
          <a:xfrm>
            <a:off x="1819619" y="3223113"/>
            <a:ext cx="2301698" cy="2759747"/>
          </a:xfrm>
          <a:prstGeom prst="rect">
            <a:avLst/>
          </a:prstGeom>
          <a:noFill/>
          <a:ln>
            <a:noFill/>
          </a:ln>
        </p:spPr>
      </p:pic>
      <p:pic>
        <p:nvPicPr>
          <p:cNvPr id="616" name="Google Shape;616;p17"/>
          <p:cNvPicPr preferRelativeResize="0"/>
          <p:nvPr/>
        </p:nvPicPr>
        <p:blipFill rotWithShape="1">
          <a:blip r:embed="rId8">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8"/>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22" name="Google Shape;622;p18"/>
          <p:cNvGrpSpPr/>
          <p:nvPr/>
        </p:nvGrpSpPr>
        <p:grpSpPr>
          <a:xfrm>
            <a:off x="-212990" y="-317139"/>
            <a:ext cx="3344731" cy="7237400"/>
            <a:chOff x="-212990" y="-360681"/>
            <a:chExt cx="3344731" cy="7237400"/>
          </a:xfrm>
        </p:grpSpPr>
        <p:sp>
          <p:nvSpPr>
            <p:cNvPr id="623" name="Google Shape;623;p1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24" name="Google Shape;624;p1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25" name="Google Shape;625;p18"/>
          <p:cNvGrpSpPr/>
          <p:nvPr/>
        </p:nvGrpSpPr>
        <p:grpSpPr>
          <a:xfrm>
            <a:off x="-345470" y="-426418"/>
            <a:ext cx="3344731" cy="7346679"/>
            <a:chOff x="-345470" y="-469960"/>
            <a:chExt cx="3344731" cy="7376013"/>
          </a:xfrm>
        </p:grpSpPr>
        <p:sp>
          <p:nvSpPr>
            <p:cNvPr id="626" name="Google Shape;626;p1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27" name="Google Shape;627;p1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28" name="Google Shape;628;p18"/>
          <p:cNvGrpSpPr/>
          <p:nvPr/>
        </p:nvGrpSpPr>
        <p:grpSpPr>
          <a:xfrm>
            <a:off x="-461734" y="-555058"/>
            <a:ext cx="3344420" cy="7475319"/>
            <a:chOff x="-461734" y="-598600"/>
            <a:chExt cx="3344420" cy="7580186"/>
          </a:xfrm>
        </p:grpSpPr>
        <p:sp>
          <p:nvSpPr>
            <p:cNvPr id="629" name="Google Shape;629;p1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0" name="Google Shape;630;p1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31" name="Google Shape;631;p18"/>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2" name="Google Shape;632;p18"/>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3" name="Google Shape;633;p18"/>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4" name="Google Shape;634;p18"/>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35" name="Google Shape;635;p18"/>
          <p:cNvGrpSpPr/>
          <p:nvPr/>
        </p:nvGrpSpPr>
        <p:grpSpPr>
          <a:xfrm>
            <a:off x="9303872" y="-82630"/>
            <a:ext cx="3349561" cy="7449566"/>
            <a:chOff x="9303872" y="-24574"/>
            <a:chExt cx="3349561" cy="7449566"/>
          </a:xfrm>
        </p:grpSpPr>
        <p:sp>
          <p:nvSpPr>
            <p:cNvPr id="636" name="Google Shape;636;p18"/>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7" name="Google Shape;637;p18"/>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38" name="Google Shape;638;p18"/>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39" name="Google Shape;639;p18"/>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40" name="Google Shape;640;p18"/>
          <p:cNvSpPr txBox="1"/>
          <p:nvPr/>
        </p:nvSpPr>
        <p:spPr>
          <a:xfrm>
            <a:off x="1364253" y="1191361"/>
            <a:ext cx="25872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641" name="Google Shape;641;p18"/>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642" name="Google Shape;642;p18"/>
          <p:cNvSpPr/>
          <p:nvPr/>
        </p:nvSpPr>
        <p:spPr>
          <a:xfrm>
            <a:off x="347891" y="1764803"/>
            <a:ext cx="2196526"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a) Em làm gì?</a:t>
            </a:r>
            <a:endParaRPr sz="1400" b="0" i="0" u="none" strike="noStrike" cap="none">
              <a:solidFill>
                <a:srgbClr val="000000"/>
              </a:solidFill>
              <a:latin typeface="Arial"/>
              <a:ea typeface="Arial"/>
              <a:cs typeface="Arial"/>
              <a:sym typeface="Arial"/>
            </a:endParaRPr>
          </a:p>
        </p:txBody>
      </p:sp>
      <p:pic>
        <p:nvPicPr>
          <p:cNvPr id="643" name="Google Shape;643;p18"/>
          <p:cNvPicPr preferRelativeResize="0"/>
          <p:nvPr/>
        </p:nvPicPr>
        <p:blipFill rotWithShape="1">
          <a:blip r:embed="rId4">
            <a:alphaModFix/>
          </a:blip>
          <a:srcRect/>
          <a:stretch/>
        </p:blipFill>
        <p:spPr>
          <a:xfrm>
            <a:off x="650501" y="3955609"/>
            <a:ext cx="2102507" cy="2598447"/>
          </a:xfrm>
          <a:prstGeom prst="rect">
            <a:avLst/>
          </a:prstGeom>
          <a:noFill/>
          <a:ln>
            <a:noFill/>
          </a:ln>
        </p:spPr>
      </p:pic>
      <p:sp>
        <p:nvSpPr>
          <p:cNvPr id="644" name="Google Shape;644;p18"/>
          <p:cNvSpPr/>
          <p:nvPr/>
        </p:nvSpPr>
        <p:spPr>
          <a:xfrm>
            <a:off x="4469616" y="1975757"/>
            <a:ext cx="6837318" cy="3503062"/>
          </a:xfrm>
          <a:custGeom>
            <a:avLst/>
            <a:gdLst/>
            <a:ahLst/>
            <a:cxnLst/>
            <a:rect l="l" t="t" r="r" b="b"/>
            <a:pathLst>
              <a:path w="6837318" h="3503062" fill="none" extrusionOk="0">
                <a:moveTo>
                  <a:pt x="-1610940" y="2616367"/>
                </a:moveTo>
                <a:cubicBezTo>
                  <a:pt x="-1006071" y="2415430"/>
                  <a:pt x="-568883" y="2130715"/>
                  <a:pt x="29657" y="1981740"/>
                </a:cubicBezTo>
                <a:cubicBezTo>
                  <a:pt x="-234314" y="1008263"/>
                  <a:pt x="1307944" y="182941"/>
                  <a:pt x="3205132" y="3420"/>
                </a:cubicBezTo>
                <a:cubicBezTo>
                  <a:pt x="4643846" y="13917"/>
                  <a:pt x="6169701" y="581928"/>
                  <a:pt x="6649764" y="1179356"/>
                </a:cubicBezTo>
                <a:cubicBezTo>
                  <a:pt x="7181257" y="1958996"/>
                  <a:pt x="5990433" y="3384153"/>
                  <a:pt x="3824019" y="3490706"/>
                </a:cubicBezTo>
                <a:cubicBezTo>
                  <a:pt x="2590057" y="3497301"/>
                  <a:pt x="1079193" y="3059682"/>
                  <a:pt x="444751" y="2615421"/>
                </a:cubicBezTo>
                <a:cubicBezTo>
                  <a:pt x="-14547" y="2693237"/>
                  <a:pt x="-989959" y="2573387"/>
                  <a:pt x="-1610940" y="2616367"/>
                </a:cubicBezTo>
                <a:close/>
              </a:path>
              <a:path w="6837318" h="3503062" extrusionOk="0">
                <a:moveTo>
                  <a:pt x="-1610940" y="2616367"/>
                </a:moveTo>
                <a:cubicBezTo>
                  <a:pt x="-914803" y="2418916"/>
                  <a:pt x="-211212" y="2025033"/>
                  <a:pt x="29657" y="1981740"/>
                </a:cubicBezTo>
                <a:cubicBezTo>
                  <a:pt x="-308717" y="929501"/>
                  <a:pt x="1214930" y="-228627"/>
                  <a:pt x="3205132" y="3420"/>
                </a:cubicBezTo>
                <a:cubicBezTo>
                  <a:pt x="4627882" y="68243"/>
                  <a:pt x="6291165" y="351134"/>
                  <a:pt x="6649764" y="1179356"/>
                </a:cubicBezTo>
                <a:cubicBezTo>
                  <a:pt x="7351233" y="2139594"/>
                  <a:pt x="6175759" y="3133826"/>
                  <a:pt x="3824019" y="3490706"/>
                </a:cubicBezTo>
                <a:cubicBezTo>
                  <a:pt x="2503596" y="3536394"/>
                  <a:pt x="1112480" y="3202030"/>
                  <a:pt x="444751" y="2615421"/>
                </a:cubicBezTo>
                <a:cubicBezTo>
                  <a:pt x="-238914" y="2492129"/>
                  <a:pt x="-1013465" y="2761795"/>
                  <a:pt x="-1610940" y="2616367"/>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Em quan sát </a:t>
            </a:r>
            <a:r>
              <a:rPr lang="en-US" sz="3600" b="1" i="0" u="none" strike="noStrike" cap="none">
                <a:solidFill>
                  <a:schemeClr val="dk1"/>
                </a:solidFill>
                <a:latin typeface="Calibri"/>
                <a:ea typeface="Calibri"/>
                <a:cs typeface="Calibri"/>
                <a:sym typeface="Calibri"/>
              </a:rPr>
              <a:t>thước trượt cộng trừ </a:t>
            </a:r>
            <a:r>
              <a:rPr lang="en-US" sz="3600" b="0" i="0" u="none" strike="noStrike" cap="none">
                <a:solidFill>
                  <a:schemeClr val="dk1"/>
                </a:solidFill>
                <a:latin typeface="Calibri"/>
                <a:ea typeface="Calibri"/>
                <a:cs typeface="Calibri"/>
                <a:sym typeface="Calibri"/>
              </a:rPr>
              <a:t>ở </a:t>
            </a:r>
            <a:r>
              <a:rPr lang="en-US" sz="3600" b="1" i="0" u="none" strike="noStrike" cap="none">
                <a:solidFill>
                  <a:srgbClr val="FF0000"/>
                </a:solidFill>
                <a:latin typeface="Calibri"/>
                <a:ea typeface="Calibri"/>
                <a:cs typeface="Calibri"/>
                <a:sym typeface="Calibri"/>
              </a:rPr>
              <a:t>hình 3</a:t>
            </a:r>
            <a:r>
              <a:rPr lang="en-US" sz="3600" b="1" i="0" u="none" strike="noStrike" cap="none">
                <a:solidFill>
                  <a:schemeClr val="dk1"/>
                </a:solidFill>
                <a:latin typeface="Calibri"/>
                <a:ea typeface="Calibri"/>
                <a:cs typeface="Calibri"/>
                <a:sym typeface="Calibri"/>
              </a:rPr>
              <a:t> </a:t>
            </a:r>
            <a:r>
              <a:rPr lang="en-US" sz="3600" b="1" i="0" u="none" strike="noStrike" cap="none">
                <a:solidFill>
                  <a:srgbClr val="2F5496"/>
                </a:solidFill>
                <a:latin typeface="Calibri"/>
                <a:ea typeface="Calibri"/>
                <a:cs typeface="Calibri"/>
                <a:sym typeface="Calibri"/>
              </a:rPr>
              <a:t>trang 29</a:t>
            </a:r>
            <a:r>
              <a:rPr lang="en-US" sz="3600" b="0" i="0" u="none" strike="noStrike" cap="none">
                <a:solidFill>
                  <a:schemeClr val="dk1"/>
                </a:solidFill>
                <a:latin typeface="Calibri"/>
                <a:ea typeface="Calibri"/>
                <a:cs typeface="Calibri"/>
                <a:sym typeface="Calibri"/>
              </a:rPr>
              <a:t> và cùng bạn trả lời các câu hỏi.</a:t>
            </a:r>
            <a:endParaRPr sz="3600" b="0" i="0" u="none" strike="noStrike" cap="none">
              <a:solidFill>
                <a:schemeClr val="dk1"/>
              </a:solidFill>
              <a:latin typeface="Calibri"/>
              <a:ea typeface="Calibri"/>
              <a:cs typeface="Calibri"/>
              <a:sym typeface="Calibri"/>
            </a:endParaRPr>
          </a:p>
        </p:txBody>
      </p:sp>
      <p:sp>
        <p:nvSpPr>
          <p:cNvPr id="645" name="Google Shape;64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646" name="Google Shape;646;p18"/>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thu-vien-hinh-nen-dep-cho-slide-powerpoint-2007-anh-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28"/>
            <a:ext cx="12192000" cy="843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1 4"/>
          <p:cNvSpPr/>
          <p:nvPr/>
        </p:nvSpPr>
        <p:spPr>
          <a:xfrm>
            <a:off x="2159000" y="1157553"/>
            <a:ext cx="9215438" cy="4896114"/>
          </a:xfrm>
          <a:prstGeom prst="irregularSeal1">
            <a:avLst/>
          </a:prstGeom>
          <a:solidFill>
            <a:schemeClr val="accent6">
              <a:lumMod val="20000"/>
              <a:lumOff val="80000"/>
            </a:schemeClr>
          </a:solid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lIns="108852" tIns="54426" rIns="108852" bIns="54426" anchor="ctr"/>
          <a:lstStyle/>
          <a:p>
            <a:pPr algn="ctr">
              <a:defRPr/>
            </a:pPr>
            <a:r>
              <a:rPr lang="en-US" sz="6416" b="1">
                <a:solidFill>
                  <a:schemeClr val="tx1"/>
                </a:solidFill>
                <a:latin typeface="Times New Roman" pitchFamily="18" charset="0"/>
                <a:cs typeface="Times New Roman" pitchFamily="18" charset="0"/>
              </a:rPr>
              <a:t>Khởi động</a:t>
            </a:r>
          </a:p>
        </p:txBody>
      </p:sp>
      <p:sp>
        <p:nvSpPr>
          <p:cNvPr id="3076" name="TextBox 5"/>
          <p:cNvSpPr txBox="1">
            <a:spLocks noChangeArrowheads="1"/>
          </p:cNvSpPr>
          <p:nvPr/>
        </p:nvSpPr>
        <p:spPr bwMode="auto">
          <a:xfrm>
            <a:off x="515938" y="128323"/>
            <a:ext cx="1092067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333" b="1">
                <a:solidFill>
                  <a:srgbClr val="002060"/>
                </a:solidFill>
                <a:latin typeface="HP001 4 hàng" pitchFamily="34" charset="0"/>
              </a:rPr>
              <a:t>   </a:t>
            </a:r>
            <a:r>
              <a:rPr lang="en-US" sz="4000" b="1">
                <a:solidFill>
                  <a:srgbClr val="FF0000"/>
                </a:solidFill>
                <a:latin typeface="HP001 4 hàng" pitchFamily="34" charset="0"/>
              </a:rPr>
              <a:t>Thứ </a:t>
            </a:r>
            <a:r>
              <a:rPr lang="vi-VN" sz="4000" b="1" smtClean="0">
                <a:solidFill>
                  <a:srgbClr val="FF0000"/>
                </a:solidFill>
                <a:latin typeface="HP001 4 hàng" pitchFamily="34" charset="0"/>
              </a:rPr>
              <a:t>hai</a:t>
            </a:r>
            <a:r>
              <a:rPr lang="en-US" sz="4000" b="1" smtClean="0">
                <a:solidFill>
                  <a:srgbClr val="FF0000"/>
                </a:solidFill>
                <a:latin typeface="HP001 4 hàng" pitchFamily="34" charset="0"/>
              </a:rPr>
              <a:t> </a:t>
            </a:r>
            <a:r>
              <a:rPr lang="en-US" sz="4000" b="1">
                <a:solidFill>
                  <a:srgbClr val="FF0000"/>
                </a:solidFill>
                <a:latin typeface="HP001 4 hàng" pitchFamily="34" charset="0"/>
              </a:rPr>
              <a:t>ngày </a:t>
            </a:r>
            <a:r>
              <a:rPr lang="vi-VN" sz="4000" b="1" smtClean="0">
                <a:solidFill>
                  <a:srgbClr val="FF0000"/>
                </a:solidFill>
                <a:latin typeface="HP001 4 hàng" pitchFamily="34" charset="0"/>
              </a:rPr>
              <a:t>9</a:t>
            </a:r>
            <a:r>
              <a:rPr lang="en-US" sz="4000" b="1" smtClean="0">
                <a:solidFill>
                  <a:srgbClr val="FF0000"/>
                </a:solidFill>
                <a:latin typeface="HP001 4 hàng" pitchFamily="34" charset="0"/>
              </a:rPr>
              <a:t> </a:t>
            </a:r>
            <a:r>
              <a:rPr lang="en-US" sz="4000" b="1">
                <a:solidFill>
                  <a:srgbClr val="FF0000"/>
                </a:solidFill>
                <a:latin typeface="HP001 4 hàng" pitchFamily="34" charset="0"/>
              </a:rPr>
              <a:t>tháng </a:t>
            </a:r>
            <a:r>
              <a:rPr lang="vi-VN" sz="4000" b="1" smtClean="0">
                <a:solidFill>
                  <a:srgbClr val="FF0000"/>
                </a:solidFill>
                <a:latin typeface="HP001 4 hàng" pitchFamily="34" charset="0"/>
              </a:rPr>
              <a:t>12</a:t>
            </a:r>
            <a:r>
              <a:rPr lang="en-US" sz="4000" b="1" smtClean="0">
                <a:solidFill>
                  <a:srgbClr val="FF0000"/>
                </a:solidFill>
                <a:latin typeface="HP001 4 hàng" pitchFamily="34" charset="0"/>
              </a:rPr>
              <a:t> </a:t>
            </a:r>
            <a:r>
              <a:rPr lang="en-US" sz="4000" b="1">
                <a:solidFill>
                  <a:srgbClr val="FF0000"/>
                </a:solidFill>
                <a:latin typeface="HP001 4 hàng" pitchFamily="34" charset="0"/>
              </a:rPr>
              <a:t>năm </a:t>
            </a:r>
            <a:r>
              <a:rPr lang="vi-VN" sz="4000" b="1" smtClean="0">
                <a:solidFill>
                  <a:srgbClr val="FF0000"/>
                </a:solidFill>
                <a:latin typeface="HP001 4 hàng" pitchFamily="34" charset="0"/>
              </a:rPr>
              <a:t>2024</a:t>
            </a:r>
            <a:endParaRPr lang="en-US" sz="4000" b="1">
              <a:solidFill>
                <a:srgbClr val="FF0000"/>
              </a:solidFill>
              <a:latin typeface="HP001 4 hàng" pitchFamily="34" charset="0"/>
            </a:endParaRPr>
          </a:p>
        </p:txBody>
      </p:sp>
      <p:sp>
        <p:nvSpPr>
          <p:cNvPr id="3077" name="TextBox 6"/>
          <p:cNvSpPr txBox="1">
            <a:spLocks noChangeArrowheads="1"/>
          </p:cNvSpPr>
          <p:nvPr/>
        </p:nvSpPr>
        <p:spPr bwMode="auto">
          <a:xfrm>
            <a:off x="-564886" y="849313"/>
            <a:ext cx="34210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333" b="1">
                <a:solidFill>
                  <a:srgbClr val="002060"/>
                </a:solidFill>
                <a:latin typeface="HP001 4 hàng" pitchFamily="34" charset="0"/>
              </a:rPr>
              <a:t>   </a:t>
            </a:r>
            <a:r>
              <a:rPr lang="vi-VN" sz="4000" b="1" u="sng" smtClean="0">
                <a:solidFill>
                  <a:srgbClr val="FF0000"/>
                </a:solidFill>
                <a:latin typeface="HP001 4 hàng" pitchFamily="34" charset="0"/>
              </a:rPr>
              <a:t>Toán</a:t>
            </a:r>
            <a:r>
              <a:rPr lang="en-US" sz="4000" b="1" smtClean="0">
                <a:solidFill>
                  <a:srgbClr val="FF0000"/>
                </a:solidFill>
                <a:latin typeface="HP001 4 hàng" pitchFamily="34" charset="0"/>
              </a:rPr>
              <a:t>: </a:t>
            </a:r>
            <a:endParaRPr lang="en-US" sz="4000" b="1">
              <a:solidFill>
                <a:srgbClr val="FF0000"/>
              </a:solidFill>
              <a:latin typeface="HP001 4 hàng" pitchFamily="34" charset="0"/>
            </a:endParaRPr>
          </a:p>
        </p:txBody>
      </p:sp>
    </p:spTree>
    <p:extLst>
      <p:ext uri="{BB962C8B-B14F-4D97-AF65-F5344CB8AC3E}">
        <p14:creationId xmlns:p14="http://schemas.microsoft.com/office/powerpoint/2010/main" val="1893109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9"/>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52" name="Google Shape;652;p19"/>
          <p:cNvGrpSpPr/>
          <p:nvPr/>
        </p:nvGrpSpPr>
        <p:grpSpPr>
          <a:xfrm>
            <a:off x="-212990" y="-317139"/>
            <a:ext cx="3344731" cy="7237400"/>
            <a:chOff x="-212990" y="-360681"/>
            <a:chExt cx="3344731" cy="7237400"/>
          </a:xfrm>
        </p:grpSpPr>
        <p:sp>
          <p:nvSpPr>
            <p:cNvPr id="653" name="Google Shape;653;p1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54" name="Google Shape;654;p1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55" name="Google Shape;655;p19"/>
          <p:cNvGrpSpPr/>
          <p:nvPr/>
        </p:nvGrpSpPr>
        <p:grpSpPr>
          <a:xfrm>
            <a:off x="-345470" y="-426418"/>
            <a:ext cx="3344731" cy="7346679"/>
            <a:chOff x="-345470" y="-469960"/>
            <a:chExt cx="3344731" cy="7376013"/>
          </a:xfrm>
        </p:grpSpPr>
        <p:sp>
          <p:nvSpPr>
            <p:cNvPr id="656" name="Google Shape;656;p1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57" name="Google Shape;657;p1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58" name="Google Shape;658;p19"/>
          <p:cNvGrpSpPr/>
          <p:nvPr/>
        </p:nvGrpSpPr>
        <p:grpSpPr>
          <a:xfrm>
            <a:off x="-461734" y="-555058"/>
            <a:ext cx="3344420" cy="7475319"/>
            <a:chOff x="-461734" y="-598600"/>
            <a:chExt cx="3344420" cy="7580186"/>
          </a:xfrm>
        </p:grpSpPr>
        <p:sp>
          <p:nvSpPr>
            <p:cNvPr id="659" name="Google Shape;659;p1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0" name="Google Shape;660;p1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61" name="Google Shape;661;p19"/>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2" name="Google Shape;662;p19"/>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3" name="Google Shape;663;p19"/>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4" name="Google Shape;664;p19"/>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65" name="Google Shape;665;p19"/>
          <p:cNvGrpSpPr/>
          <p:nvPr/>
        </p:nvGrpSpPr>
        <p:grpSpPr>
          <a:xfrm>
            <a:off x="9303872" y="-82630"/>
            <a:ext cx="3349561" cy="7449566"/>
            <a:chOff x="9303872" y="-24574"/>
            <a:chExt cx="3349561" cy="7449566"/>
          </a:xfrm>
        </p:grpSpPr>
        <p:sp>
          <p:nvSpPr>
            <p:cNvPr id="666" name="Google Shape;666;p19"/>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7" name="Google Shape;667;p19"/>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68" name="Google Shape;668;p19"/>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69" name="Google Shape;669;p19"/>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70" name="Google Shape;670;p19"/>
          <p:cNvSpPr txBox="1"/>
          <p:nvPr/>
        </p:nvSpPr>
        <p:spPr>
          <a:xfrm>
            <a:off x="1364253" y="1191361"/>
            <a:ext cx="25872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671" name="Google Shape;671;p19"/>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672" name="Google Shape;672;p19"/>
          <p:cNvSpPr/>
          <p:nvPr/>
        </p:nvSpPr>
        <p:spPr>
          <a:xfrm>
            <a:off x="347891" y="1764803"/>
            <a:ext cx="2196526"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a) Em làm gì?</a:t>
            </a:r>
            <a:endParaRPr sz="1400" b="0" i="0" u="none" strike="noStrike" cap="none">
              <a:solidFill>
                <a:srgbClr val="000000"/>
              </a:solidFill>
              <a:latin typeface="Arial"/>
              <a:ea typeface="Arial"/>
              <a:cs typeface="Arial"/>
              <a:sym typeface="Arial"/>
            </a:endParaRPr>
          </a:p>
        </p:txBody>
      </p:sp>
      <p:pic>
        <p:nvPicPr>
          <p:cNvPr id="673" name="Google Shape;673;p19"/>
          <p:cNvPicPr preferRelativeResize="0"/>
          <p:nvPr/>
        </p:nvPicPr>
        <p:blipFill rotWithShape="1">
          <a:blip r:embed="rId4">
            <a:alphaModFix/>
          </a:blip>
          <a:srcRect/>
          <a:stretch/>
        </p:blipFill>
        <p:spPr>
          <a:xfrm>
            <a:off x="650501" y="3955609"/>
            <a:ext cx="2102507" cy="2598447"/>
          </a:xfrm>
          <a:prstGeom prst="rect">
            <a:avLst/>
          </a:prstGeom>
          <a:noFill/>
          <a:ln>
            <a:noFill/>
          </a:ln>
        </p:spPr>
      </p:pic>
      <p:sp>
        <p:nvSpPr>
          <p:cNvPr id="674" name="Google Shape;674;p19"/>
          <p:cNvSpPr/>
          <p:nvPr/>
        </p:nvSpPr>
        <p:spPr>
          <a:xfrm>
            <a:off x="4469616" y="2400299"/>
            <a:ext cx="6837318" cy="3078519"/>
          </a:xfrm>
          <a:custGeom>
            <a:avLst/>
            <a:gdLst/>
            <a:ahLst/>
            <a:cxnLst/>
            <a:rect l="l" t="t" r="r" b="b"/>
            <a:pathLst>
              <a:path w="6837318" h="3078519" fill="none" extrusionOk="0">
                <a:moveTo>
                  <a:pt x="-1610940" y="2299284"/>
                </a:moveTo>
                <a:cubicBezTo>
                  <a:pt x="-1362404" y="2183377"/>
                  <a:pt x="-636834" y="1913224"/>
                  <a:pt x="29657" y="1741569"/>
                </a:cubicBezTo>
                <a:cubicBezTo>
                  <a:pt x="-257967" y="1076199"/>
                  <a:pt x="1432664" y="302306"/>
                  <a:pt x="3253201" y="1803"/>
                </a:cubicBezTo>
                <a:cubicBezTo>
                  <a:pt x="4659417" y="37734"/>
                  <a:pt x="6163114" y="464680"/>
                  <a:pt x="6648851" y="1035240"/>
                </a:cubicBezTo>
                <a:cubicBezTo>
                  <a:pt x="7352936" y="1944873"/>
                  <a:pt x="5951838" y="3151035"/>
                  <a:pt x="3733136" y="3071992"/>
                </a:cubicBezTo>
                <a:cubicBezTo>
                  <a:pt x="2476583" y="3080406"/>
                  <a:pt x="1090636" y="2760289"/>
                  <a:pt x="444750" y="2298451"/>
                </a:cubicBezTo>
                <a:cubicBezTo>
                  <a:pt x="-14865" y="2376242"/>
                  <a:pt x="-990777" y="2256339"/>
                  <a:pt x="-1610940" y="2299284"/>
                </a:cubicBezTo>
                <a:close/>
              </a:path>
              <a:path w="6837318" h="3078519" extrusionOk="0">
                <a:moveTo>
                  <a:pt x="-1610940" y="2299284"/>
                </a:moveTo>
                <a:cubicBezTo>
                  <a:pt x="-1326498" y="2298672"/>
                  <a:pt x="-291495" y="1772891"/>
                  <a:pt x="29657" y="1741569"/>
                </a:cubicBezTo>
                <a:cubicBezTo>
                  <a:pt x="-402797" y="748799"/>
                  <a:pt x="1243678" y="-219725"/>
                  <a:pt x="3253201" y="1803"/>
                </a:cubicBezTo>
                <a:cubicBezTo>
                  <a:pt x="4730372" y="8553"/>
                  <a:pt x="6161043" y="384219"/>
                  <a:pt x="6648851" y="1035240"/>
                </a:cubicBezTo>
                <a:cubicBezTo>
                  <a:pt x="7361816" y="1858468"/>
                  <a:pt x="5956846" y="2963276"/>
                  <a:pt x="3733136" y="3071992"/>
                </a:cubicBezTo>
                <a:cubicBezTo>
                  <a:pt x="2438282" y="3092562"/>
                  <a:pt x="1054133" y="2699314"/>
                  <a:pt x="444750" y="2298451"/>
                </a:cubicBezTo>
                <a:cubicBezTo>
                  <a:pt x="-240890" y="2175122"/>
                  <a:pt x="-1014297" y="2444745"/>
                  <a:pt x="-1610940" y="2299284"/>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Em quan sát cách sử dụng </a:t>
            </a:r>
            <a:r>
              <a:rPr lang="en-US" sz="3600" b="1" i="0" u="none" strike="noStrike" cap="none">
                <a:solidFill>
                  <a:schemeClr val="dk1"/>
                </a:solidFill>
                <a:latin typeface="Calibri"/>
                <a:ea typeface="Calibri"/>
                <a:cs typeface="Calibri"/>
                <a:sym typeface="Calibri"/>
              </a:rPr>
              <a:t>thước trượt cộng trừ </a:t>
            </a:r>
            <a:r>
              <a:rPr lang="en-US" sz="3600" b="0" i="0" u="none" strike="noStrike" cap="none">
                <a:solidFill>
                  <a:schemeClr val="dk1"/>
                </a:solidFill>
                <a:latin typeface="Calibri"/>
                <a:ea typeface="Calibri"/>
                <a:cs typeface="Calibri"/>
                <a:sym typeface="Calibri"/>
              </a:rPr>
              <a:t>như ở </a:t>
            </a:r>
            <a:r>
              <a:rPr lang="en-US" sz="3600" b="1" i="0" u="none" strike="noStrike" cap="none">
                <a:solidFill>
                  <a:srgbClr val="FF0000"/>
                </a:solidFill>
                <a:latin typeface="Calibri"/>
                <a:ea typeface="Calibri"/>
                <a:cs typeface="Calibri"/>
                <a:sym typeface="Calibri"/>
              </a:rPr>
              <a:t>hình 4, 5</a:t>
            </a:r>
            <a:r>
              <a:rPr lang="en-US" sz="3600" b="1" i="0" u="none" strike="noStrike" cap="none">
                <a:solidFill>
                  <a:schemeClr val="dk1"/>
                </a:solidFill>
                <a:latin typeface="Calibri"/>
                <a:ea typeface="Calibri"/>
                <a:cs typeface="Calibri"/>
                <a:sym typeface="Calibri"/>
              </a:rPr>
              <a:t> </a:t>
            </a:r>
            <a:r>
              <a:rPr lang="en-US" sz="3600" b="1" i="0" u="none" strike="noStrike" cap="none">
                <a:solidFill>
                  <a:srgbClr val="2F5496"/>
                </a:solidFill>
                <a:latin typeface="Calibri"/>
                <a:ea typeface="Calibri"/>
                <a:cs typeface="Calibri"/>
                <a:sym typeface="Calibri"/>
              </a:rPr>
              <a:t>trang 29</a:t>
            </a:r>
            <a:r>
              <a:rPr lang="en-US" sz="3600" b="0" i="0" u="none" strike="noStrike" cap="none">
                <a:solidFill>
                  <a:schemeClr val="dk1"/>
                </a:solidFill>
                <a:latin typeface="Calibri"/>
                <a:ea typeface="Calibri"/>
                <a:cs typeface="Calibri"/>
                <a:sym typeface="Calibri"/>
              </a:rPr>
              <a:t>.</a:t>
            </a:r>
            <a:endParaRPr sz="3600" b="0" i="0" u="none" strike="noStrike" cap="none">
              <a:solidFill>
                <a:schemeClr val="dk1"/>
              </a:solidFill>
              <a:latin typeface="Calibri"/>
              <a:ea typeface="Calibri"/>
              <a:cs typeface="Calibri"/>
              <a:sym typeface="Calibri"/>
            </a:endParaRPr>
          </a:p>
        </p:txBody>
      </p:sp>
      <p:sp>
        <p:nvSpPr>
          <p:cNvPr id="675" name="Google Shape;67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676" name="Google Shape;676;p19"/>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20"/>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82" name="Google Shape;682;p20"/>
          <p:cNvGrpSpPr/>
          <p:nvPr/>
        </p:nvGrpSpPr>
        <p:grpSpPr>
          <a:xfrm>
            <a:off x="-212990" y="-317139"/>
            <a:ext cx="3344731" cy="7237400"/>
            <a:chOff x="-212990" y="-360681"/>
            <a:chExt cx="3344731" cy="7237400"/>
          </a:xfrm>
        </p:grpSpPr>
        <p:sp>
          <p:nvSpPr>
            <p:cNvPr id="683" name="Google Shape;683;p20"/>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84" name="Google Shape;684;p20"/>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85" name="Google Shape;685;p20"/>
          <p:cNvGrpSpPr/>
          <p:nvPr/>
        </p:nvGrpSpPr>
        <p:grpSpPr>
          <a:xfrm>
            <a:off x="-345470" y="-426418"/>
            <a:ext cx="3344731" cy="7346679"/>
            <a:chOff x="-345470" y="-469960"/>
            <a:chExt cx="3344731" cy="7376013"/>
          </a:xfrm>
        </p:grpSpPr>
        <p:sp>
          <p:nvSpPr>
            <p:cNvPr id="686" name="Google Shape;686;p20"/>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87" name="Google Shape;687;p20"/>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88" name="Google Shape;688;p20"/>
          <p:cNvGrpSpPr/>
          <p:nvPr/>
        </p:nvGrpSpPr>
        <p:grpSpPr>
          <a:xfrm>
            <a:off x="-461734" y="-555058"/>
            <a:ext cx="3344420" cy="7475319"/>
            <a:chOff x="-461734" y="-598600"/>
            <a:chExt cx="3344420" cy="7580186"/>
          </a:xfrm>
        </p:grpSpPr>
        <p:sp>
          <p:nvSpPr>
            <p:cNvPr id="689" name="Google Shape;689;p20"/>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0" name="Google Shape;690;p20"/>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91" name="Google Shape;691;p20"/>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2" name="Google Shape;692;p20"/>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3" name="Google Shape;693;p20"/>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4" name="Google Shape;694;p20"/>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95" name="Google Shape;695;p20"/>
          <p:cNvGrpSpPr/>
          <p:nvPr/>
        </p:nvGrpSpPr>
        <p:grpSpPr>
          <a:xfrm>
            <a:off x="9303872" y="-82630"/>
            <a:ext cx="3349561" cy="7449566"/>
            <a:chOff x="9303872" y="-24574"/>
            <a:chExt cx="3349561" cy="7449566"/>
          </a:xfrm>
        </p:grpSpPr>
        <p:sp>
          <p:nvSpPr>
            <p:cNvPr id="696" name="Google Shape;696;p20"/>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7" name="Google Shape;697;p20"/>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98" name="Google Shape;698;p20"/>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99" name="Google Shape;699;p20"/>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00" name="Google Shape;700;p20"/>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01" name="Google Shape;701;p20"/>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702" name="Google Shape;702;p20"/>
          <p:cNvSpPr/>
          <p:nvPr/>
        </p:nvSpPr>
        <p:spPr>
          <a:xfrm>
            <a:off x="370911" y="1837359"/>
            <a:ext cx="3746299"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b) Em làm như thế nào ?</a:t>
            </a:r>
            <a:endParaRPr sz="1400" b="0" i="0" u="none" strike="noStrike" cap="none">
              <a:solidFill>
                <a:srgbClr val="000000"/>
              </a:solidFill>
              <a:latin typeface="Arial"/>
              <a:ea typeface="Arial"/>
              <a:cs typeface="Arial"/>
              <a:sym typeface="Arial"/>
            </a:endParaRPr>
          </a:p>
        </p:txBody>
      </p:sp>
      <p:pic>
        <p:nvPicPr>
          <p:cNvPr id="703" name="Google Shape;703;p20"/>
          <p:cNvPicPr preferRelativeResize="0"/>
          <p:nvPr/>
        </p:nvPicPr>
        <p:blipFill rotWithShape="1">
          <a:blip r:embed="rId4">
            <a:alphaModFix/>
          </a:blip>
          <a:srcRect/>
          <a:stretch/>
        </p:blipFill>
        <p:spPr>
          <a:xfrm>
            <a:off x="920991" y="3399703"/>
            <a:ext cx="2682385" cy="3097892"/>
          </a:xfrm>
          <a:prstGeom prst="rect">
            <a:avLst/>
          </a:prstGeom>
          <a:noFill/>
          <a:ln>
            <a:noFill/>
          </a:ln>
        </p:spPr>
      </p:pic>
      <p:sp>
        <p:nvSpPr>
          <p:cNvPr id="704" name="Google Shape;704;p20"/>
          <p:cNvSpPr/>
          <p:nvPr/>
        </p:nvSpPr>
        <p:spPr>
          <a:xfrm>
            <a:off x="4999810" y="2348137"/>
            <a:ext cx="6551060" cy="2966813"/>
          </a:xfrm>
          <a:custGeom>
            <a:avLst/>
            <a:gdLst/>
            <a:ahLst/>
            <a:cxnLst/>
            <a:rect l="l" t="t" r="r" b="b"/>
            <a:pathLst>
              <a:path w="6551060" h="2966813" fill="none" extrusionOk="0">
                <a:moveTo>
                  <a:pt x="-1637241" y="1703663"/>
                </a:moveTo>
                <a:cubicBezTo>
                  <a:pt x="-1501204" y="1610702"/>
                  <a:pt x="-1188755" y="1631422"/>
                  <a:pt x="-1053715" y="1577003"/>
                </a:cubicBezTo>
                <a:cubicBezTo>
                  <a:pt x="-918675" y="1522584"/>
                  <a:pt x="-691527" y="1509441"/>
                  <a:pt x="-519733" y="1461096"/>
                </a:cubicBezTo>
                <a:cubicBezTo>
                  <a:pt x="-347939" y="1412751"/>
                  <a:pt x="-98621" y="1383066"/>
                  <a:pt x="14249" y="1345190"/>
                </a:cubicBezTo>
                <a:cubicBezTo>
                  <a:pt x="165736" y="234187"/>
                  <a:pt x="1569454" y="233746"/>
                  <a:pt x="3272717" y="0"/>
                </a:cubicBezTo>
                <a:cubicBezTo>
                  <a:pt x="4813251" y="84920"/>
                  <a:pt x="6576069" y="602456"/>
                  <a:pt x="6534161" y="1332921"/>
                </a:cubicBezTo>
                <a:cubicBezTo>
                  <a:pt x="6690907" y="2454153"/>
                  <a:pt x="5300710" y="2489309"/>
                  <a:pt x="3409881" y="2965565"/>
                </a:cubicBezTo>
                <a:cubicBezTo>
                  <a:pt x="1804632" y="3074988"/>
                  <a:pt x="552722" y="2702158"/>
                  <a:pt x="137393" y="1908531"/>
                </a:cubicBezTo>
                <a:cubicBezTo>
                  <a:pt x="-139338" y="1888379"/>
                  <a:pt x="-263037" y="1809810"/>
                  <a:pt x="-471898" y="1838193"/>
                </a:cubicBezTo>
                <a:cubicBezTo>
                  <a:pt x="-680759" y="1866576"/>
                  <a:pt x="-866110" y="1769500"/>
                  <a:pt x="-1045696" y="1771952"/>
                </a:cubicBezTo>
                <a:cubicBezTo>
                  <a:pt x="-1225282" y="1774404"/>
                  <a:pt x="-1378101" y="1675900"/>
                  <a:pt x="-1637241" y="1703663"/>
                </a:cubicBezTo>
                <a:close/>
              </a:path>
              <a:path w="6551060" h="2966813" extrusionOk="0">
                <a:moveTo>
                  <a:pt x="-1637241" y="1703663"/>
                </a:moveTo>
                <a:cubicBezTo>
                  <a:pt x="-1485519" y="1602332"/>
                  <a:pt x="-1175867" y="1608129"/>
                  <a:pt x="-1053715" y="1577003"/>
                </a:cubicBezTo>
                <a:cubicBezTo>
                  <a:pt x="-931563" y="1545876"/>
                  <a:pt x="-667329" y="1494073"/>
                  <a:pt x="-536248" y="1464681"/>
                </a:cubicBezTo>
                <a:cubicBezTo>
                  <a:pt x="-405167" y="1435289"/>
                  <a:pt x="-216651" y="1436862"/>
                  <a:pt x="14249" y="1345190"/>
                </a:cubicBezTo>
                <a:cubicBezTo>
                  <a:pt x="263731" y="356834"/>
                  <a:pt x="1439871" y="-172522"/>
                  <a:pt x="3272717" y="0"/>
                </a:cubicBezTo>
                <a:cubicBezTo>
                  <a:pt x="5045776" y="-39900"/>
                  <a:pt x="6216985" y="423687"/>
                  <a:pt x="6534161" y="1332921"/>
                </a:cubicBezTo>
                <a:cubicBezTo>
                  <a:pt x="6582951" y="1900859"/>
                  <a:pt x="5334819" y="2956786"/>
                  <a:pt x="3409881" y="2965565"/>
                </a:cubicBezTo>
                <a:cubicBezTo>
                  <a:pt x="1968173" y="3197218"/>
                  <a:pt x="516067" y="2457040"/>
                  <a:pt x="137393" y="1908531"/>
                </a:cubicBezTo>
                <a:cubicBezTo>
                  <a:pt x="-168108" y="1882850"/>
                  <a:pt x="-163370" y="1822905"/>
                  <a:pt x="-471898" y="1838193"/>
                </a:cubicBezTo>
                <a:cubicBezTo>
                  <a:pt x="-780426" y="1853481"/>
                  <a:pt x="-871398" y="1717356"/>
                  <a:pt x="-1098935" y="1765806"/>
                </a:cubicBezTo>
                <a:cubicBezTo>
                  <a:pt x="-1326472" y="1814256"/>
                  <a:pt x="-1440600" y="1666152"/>
                  <a:pt x="-1637241" y="1703663"/>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Em quan sát các hình ở </a:t>
            </a:r>
            <a:r>
              <a:rPr lang="en-US" sz="3600" b="1" i="0" u="none" strike="noStrike" cap="none">
                <a:solidFill>
                  <a:srgbClr val="2F5496"/>
                </a:solidFill>
                <a:latin typeface="Calibri"/>
                <a:ea typeface="Calibri"/>
                <a:cs typeface="Calibri"/>
                <a:sym typeface="Calibri"/>
              </a:rPr>
              <a:t>trang 30</a:t>
            </a:r>
            <a:r>
              <a:rPr lang="en-US" sz="3600" b="0" i="0" u="none" strike="noStrike" cap="none">
                <a:solidFill>
                  <a:schemeClr val="dk1"/>
                </a:solidFill>
                <a:latin typeface="Calibri"/>
                <a:ea typeface="Calibri"/>
                <a:cs typeface="Calibri"/>
                <a:sym typeface="Calibri"/>
              </a:rPr>
              <a:t>, đọc kĩ các bước như hướng dẫn.</a:t>
            </a:r>
            <a:endParaRPr sz="1400" b="0" i="0" u="none" strike="noStrike" cap="none">
              <a:solidFill>
                <a:srgbClr val="000000"/>
              </a:solidFill>
              <a:latin typeface="Arial"/>
              <a:ea typeface="Arial"/>
              <a:cs typeface="Arial"/>
              <a:sym typeface="Arial"/>
            </a:endParaRPr>
          </a:p>
        </p:txBody>
      </p:sp>
      <p:sp>
        <p:nvSpPr>
          <p:cNvPr id="705" name="Google Shape;70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706" name="Google Shape;706;p20"/>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21"/>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12" name="Google Shape;712;p21"/>
          <p:cNvGrpSpPr/>
          <p:nvPr/>
        </p:nvGrpSpPr>
        <p:grpSpPr>
          <a:xfrm>
            <a:off x="-212990" y="-317139"/>
            <a:ext cx="3344731" cy="7237400"/>
            <a:chOff x="-212990" y="-360681"/>
            <a:chExt cx="3344731" cy="7237400"/>
          </a:xfrm>
        </p:grpSpPr>
        <p:sp>
          <p:nvSpPr>
            <p:cNvPr id="713" name="Google Shape;713;p21"/>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14" name="Google Shape;714;p21"/>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15" name="Google Shape;715;p21"/>
          <p:cNvGrpSpPr/>
          <p:nvPr/>
        </p:nvGrpSpPr>
        <p:grpSpPr>
          <a:xfrm>
            <a:off x="-345470" y="-426418"/>
            <a:ext cx="3344731" cy="7346679"/>
            <a:chOff x="-345470" y="-469960"/>
            <a:chExt cx="3344731" cy="7376013"/>
          </a:xfrm>
        </p:grpSpPr>
        <p:sp>
          <p:nvSpPr>
            <p:cNvPr id="716" name="Google Shape;716;p21"/>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17" name="Google Shape;717;p21"/>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18" name="Google Shape;718;p21"/>
          <p:cNvGrpSpPr/>
          <p:nvPr/>
        </p:nvGrpSpPr>
        <p:grpSpPr>
          <a:xfrm>
            <a:off x="-461734" y="-555058"/>
            <a:ext cx="3344420" cy="7475319"/>
            <a:chOff x="-461734" y="-598600"/>
            <a:chExt cx="3344420" cy="7580186"/>
          </a:xfrm>
        </p:grpSpPr>
        <p:sp>
          <p:nvSpPr>
            <p:cNvPr id="719" name="Google Shape;719;p21"/>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0" name="Google Shape;720;p21"/>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21" name="Google Shape;721;p21"/>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2" name="Google Shape;722;p21"/>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3" name="Google Shape;723;p21"/>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4" name="Google Shape;724;p21"/>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25" name="Google Shape;725;p21"/>
          <p:cNvGrpSpPr/>
          <p:nvPr/>
        </p:nvGrpSpPr>
        <p:grpSpPr>
          <a:xfrm>
            <a:off x="9303872" y="-82630"/>
            <a:ext cx="3349561" cy="7449566"/>
            <a:chOff x="9303872" y="-24574"/>
            <a:chExt cx="3349561" cy="7449566"/>
          </a:xfrm>
        </p:grpSpPr>
        <p:sp>
          <p:nvSpPr>
            <p:cNvPr id="726" name="Google Shape;726;p21"/>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7" name="Google Shape;727;p21"/>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28" name="Google Shape;728;p21"/>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29" name="Google Shape;729;p21"/>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30" name="Google Shape;730;p21"/>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31" name="Google Shape;731;p21"/>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732" name="Google Shape;732;p21"/>
          <p:cNvSpPr/>
          <p:nvPr/>
        </p:nvSpPr>
        <p:spPr>
          <a:xfrm>
            <a:off x="380899" y="1837359"/>
            <a:ext cx="2979003"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c) Em tạo sản phẩm</a:t>
            </a:r>
            <a:endParaRPr sz="2400" b="1" i="0" u="none" strike="noStrike" cap="none">
              <a:solidFill>
                <a:srgbClr val="C55A11"/>
              </a:solidFill>
              <a:latin typeface="Calibri"/>
              <a:ea typeface="Calibri"/>
              <a:cs typeface="Calibri"/>
              <a:sym typeface="Calibri"/>
            </a:endParaRPr>
          </a:p>
        </p:txBody>
      </p:sp>
      <p:sp>
        <p:nvSpPr>
          <p:cNvPr id="733" name="Google Shape;73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734" name="Google Shape;734;p21"/>
          <p:cNvPicPr preferRelativeResize="0"/>
          <p:nvPr/>
        </p:nvPicPr>
        <p:blipFill rotWithShape="1">
          <a:blip r:embed="rId4">
            <a:alphaModFix/>
          </a:blip>
          <a:srcRect/>
          <a:stretch/>
        </p:blipFill>
        <p:spPr>
          <a:xfrm>
            <a:off x="2208984" y="2470915"/>
            <a:ext cx="7236785" cy="3618393"/>
          </a:xfrm>
          <a:prstGeom prst="rect">
            <a:avLst/>
          </a:prstGeom>
          <a:noFill/>
          <a:ln>
            <a:noFill/>
          </a:ln>
          <a:effectLst>
            <a:outerShdw blurRad="292100" dist="139700" dir="2700000" algn="tl" rotWithShape="0">
              <a:srgbClr val="333333">
                <a:alpha val="64313"/>
              </a:srgbClr>
            </a:outerShdw>
          </a:effectLst>
        </p:spPr>
      </p:pic>
      <p:pic>
        <p:nvPicPr>
          <p:cNvPr id="735" name="Google Shape;735;p2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2"/>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41" name="Google Shape;741;p22"/>
          <p:cNvGrpSpPr/>
          <p:nvPr/>
        </p:nvGrpSpPr>
        <p:grpSpPr>
          <a:xfrm>
            <a:off x="-212990" y="-317139"/>
            <a:ext cx="3344731" cy="7237400"/>
            <a:chOff x="-212990" y="-360681"/>
            <a:chExt cx="3344731" cy="7237400"/>
          </a:xfrm>
        </p:grpSpPr>
        <p:sp>
          <p:nvSpPr>
            <p:cNvPr id="742" name="Google Shape;742;p22"/>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3" name="Google Shape;743;p22"/>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44" name="Google Shape;744;p22"/>
          <p:cNvGrpSpPr/>
          <p:nvPr/>
        </p:nvGrpSpPr>
        <p:grpSpPr>
          <a:xfrm>
            <a:off x="-345470" y="-426418"/>
            <a:ext cx="3344731" cy="7346679"/>
            <a:chOff x="-345470" y="-469960"/>
            <a:chExt cx="3344731" cy="7376013"/>
          </a:xfrm>
        </p:grpSpPr>
        <p:sp>
          <p:nvSpPr>
            <p:cNvPr id="745" name="Google Shape;745;p22"/>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6" name="Google Shape;746;p22"/>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47" name="Google Shape;747;p22"/>
          <p:cNvGrpSpPr/>
          <p:nvPr/>
        </p:nvGrpSpPr>
        <p:grpSpPr>
          <a:xfrm>
            <a:off x="-461734" y="-555058"/>
            <a:ext cx="3344420" cy="7475319"/>
            <a:chOff x="-461734" y="-598600"/>
            <a:chExt cx="3344420" cy="7580186"/>
          </a:xfrm>
        </p:grpSpPr>
        <p:sp>
          <p:nvSpPr>
            <p:cNvPr id="748" name="Google Shape;748;p22"/>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9" name="Google Shape;749;p22"/>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50" name="Google Shape;750;p22"/>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1" name="Google Shape;751;p22"/>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2" name="Google Shape;752;p22"/>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3" name="Google Shape;753;p22"/>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54" name="Google Shape;754;p22"/>
          <p:cNvGrpSpPr/>
          <p:nvPr/>
        </p:nvGrpSpPr>
        <p:grpSpPr>
          <a:xfrm>
            <a:off x="9303872" y="-82630"/>
            <a:ext cx="3349561" cy="7449566"/>
            <a:chOff x="9303872" y="-24574"/>
            <a:chExt cx="3349561" cy="7449566"/>
          </a:xfrm>
        </p:grpSpPr>
        <p:sp>
          <p:nvSpPr>
            <p:cNvPr id="755" name="Google Shape;755;p22"/>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6" name="Google Shape;756;p22"/>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57" name="Google Shape;757;p22"/>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58" name="Google Shape;758;p22"/>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59" name="Google Shape;759;p22"/>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60" name="Google Shape;760;p22"/>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761" name="Google Shape;761;p22"/>
          <p:cNvSpPr/>
          <p:nvPr/>
        </p:nvSpPr>
        <p:spPr>
          <a:xfrm>
            <a:off x="399383" y="1775948"/>
            <a:ext cx="238357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d) Em kiểm tra</a:t>
            </a:r>
            <a:endParaRPr sz="2400" b="1" i="0" u="none" strike="noStrike" cap="none">
              <a:solidFill>
                <a:srgbClr val="C55A11"/>
              </a:solidFill>
              <a:latin typeface="Calibri"/>
              <a:ea typeface="Calibri"/>
              <a:cs typeface="Calibri"/>
              <a:sym typeface="Calibri"/>
            </a:endParaRPr>
          </a:p>
        </p:txBody>
      </p:sp>
      <p:pic>
        <p:nvPicPr>
          <p:cNvPr id="762" name="Google Shape;762;p22"/>
          <p:cNvPicPr preferRelativeResize="0"/>
          <p:nvPr/>
        </p:nvPicPr>
        <p:blipFill rotWithShape="1">
          <a:blip r:embed="rId4">
            <a:alphaModFix/>
          </a:blip>
          <a:srcRect/>
          <a:stretch/>
        </p:blipFill>
        <p:spPr>
          <a:xfrm>
            <a:off x="9396965" y="243367"/>
            <a:ext cx="1459057" cy="1749417"/>
          </a:xfrm>
          <a:prstGeom prst="rect">
            <a:avLst/>
          </a:prstGeom>
          <a:noFill/>
          <a:ln>
            <a:noFill/>
          </a:ln>
        </p:spPr>
      </p:pic>
      <p:sp>
        <p:nvSpPr>
          <p:cNvPr id="763" name="Google Shape;7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764" name="Google Shape;764;p22"/>
          <p:cNvPicPr preferRelativeResize="0"/>
          <p:nvPr/>
        </p:nvPicPr>
        <p:blipFill rotWithShape="1">
          <a:blip r:embed="rId5">
            <a:alphaModFix/>
          </a:blip>
          <a:srcRect/>
          <a:stretch/>
        </p:blipFill>
        <p:spPr>
          <a:xfrm>
            <a:off x="1412848" y="2365710"/>
            <a:ext cx="9750879" cy="4096122"/>
          </a:xfrm>
          <a:prstGeom prst="rect">
            <a:avLst/>
          </a:prstGeom>
          <a:noFill/>
          <a:ln>
            <a:noFill/>
          </a:ln>
          <a:effectLst>
            <a:outerShdw blurRad="292100" dist="139700" dir="2700000" algn="tl" rotWithShape="0">
              <a:srgbClr val="333333">
                <a:alpha val="64313"/>
              </a:srgbClr>
            </a:outerShdw>
          </a:effectLst>
        </p:spPr>
      </p:pic>
      <p:pic>
        <p:nvPicPr>
          <p:cNvPr id="765" name="Google Shape;765;p2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23"/>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71" name="Google Shape;771;p23"/>
          <p:cNvGrpSpPr/>
          <p:nvPr/>
        </p:nvGrpSpPr>
        <p:grpSpPr>
          <a:xfrm>
            <a:off x="-212990" y="-317139"/>
            <a:ext cx="3344731" cy="7237400"/>
            <a:chOff x="-212990" y="-360681"/>
            <a:chExt cx="3344731" cy="7237400"/>
          </a:xfrm>
        </p:grpSpPr>
        <p:sp>
          <p:nvSpPr>
            <p:cNvPr id="772" name="Google Shape;772;p23"/>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3" name="Google Shape;773;p23"/>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74" name="Google Shape;774;p23"/>
          <p:cNvGrpSpPr/>
          <p:nvPr/>
        </p:nvGrpSpPr>
        <p:grpSpPr>
          <a:xfrm>
            <a:off x="-345470" y="-426418"/>
            <a:ext cx="3344731" cy="7346679"/>
            <a:chOff x="-345470" y="-469960"/>
            <a:chExt cx="3344731" cy="7376013"/>
          </a:xfrm>
        </p:grpSpPr>
        <p:sp>
          <p:nvSpPr>
            <p:cNvPr id="775" name="Google Shape;775;p23"/>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6" name="Google Shape;776;p23"/>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77" name="Google Shape;777;p23"/>
          <p:cNvGrpSpPr/>
          <p:nvPr/>
        </p:nvGrpSpPr>
        <p:grpSpPr>
          <a:xfrm>
            <a:off x="-461734" y="-555058"/>
            <a:ext cx="3344420" cy="7475319"/>
            <a:chOff x="-461734" y="-598600"/>
            <a:chExt cx="3344420" cy="7580186"/>
          </a:xfrm>
        </p:grpSpPr>
        <p:sp>
          <p:nvSpPr>
            <p:cNvPr id="778" name="Google Shape;778;p23"/>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9" name="Google Shape;779;p23"/>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80" name="Google Shape;780;p23"/>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1" name="Google Shape;781;p23"/>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2" name="Google Shape;782;p23"/>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3" name="Google Shape;783;p23"/>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84" name="Google Shape;784;p23"/>
          <p:cNvGrpSpPr/>
          <p:nvPr/>
        </p:nvGrpSpPr>
        <p:grpSpPr>
          <a:xfrm>
            <a:off x="9303872" y="-82630"/>
            <a:ext cx="3349561" cy="7449566"/>
            <a:chOff x="9303872" y="-24574"/>
            <a:chExt cx="3349561" cy="7449566"/>
          </a:xfrm>
        </p:grpSpPr>
        <p:sp>
          <p:nvSpPr>
            <p:cNvPr id="785" name="Google Shape;785;p23"/>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6" name="Google Shape;786;p23"/>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87" name="Google Shape;787;p23"/>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88" name="Google Shape;788;p23"/>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89" name="Google Shape;789;p23"/>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90" name="Google Shape;790;p23"/>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pic>
        <p:nvPicPr>
          <p:cNvPr id="791" name="Google Shape;791;p23"/>
          <p:cNvPicPr preferRelativeResize="0"/>
          <p:nvPr/>
        </p:nvPicPr>
        <p:blipFill rotWithShape="1">
          <a:blip r:embed="rId4">
            <a:alphaModFix/>
          </a:blip>
          <a:srcRect/>
          <a:stretch/>
        </p:blipFill>
        <p:spPr>
          <a:xfrm>
            <a:off x="1019900" y="4537944"/>
            <a:ext cx="1816040" cy="2177441"/>
          </a:xfrm>
          <a:prstGeom prst="rect">
            <a:avLst/>
          </a:prstGeom>
          <a:noFill/>
          <a:ln>
            <a:noFill/>
          </a:ln>
        </p:spPr>
      </p:pic>
      <p:sp>
        <p:nvSpPr>
          <p:cNvPr id="792" name="Google Shape;792;p23"/>
          <p:cNvSpPr/>
          <p:nvPr/>
        </p:nvSpPr>
        <p:spPr>
          <a:xfrm>
            <a:off x="399382" y="1775948"/>
            <a:ext cx="8211218"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Em cảm ơn bạn cùng em làm </a:t>
            </a:r>
            <a:r>
              <a:rPr lang="en-US" sz="2400" b="1" i="0" u="none" strike="noStrike" cap="none">
                <a:solidFill>
                  <a:srgbClr val="FF0000"/>
                </a:solidFill>
                <a:latin typeface="Calibri"/>
                <a:ea typeface="Calibri"/>
                <a:cs typeface="Calibri"/>
                <a:sym typeface="Calibri"/>
              </a:rPr>
              <a:t>thước trượt cộng trừ</a:t>
            </a:r>
            <a:endParaRPr sz="2400" b="1" i="0" u="none" strike="noStrike" cap="none">
              <a:solidFill>
                <a:srgbClr val="FF0000"/>
              </a:solidFill>
              <a:latin typeface="Calibri"/>
              <a:ea typeface="Calibri"/>
              <a:cs typeface="Calibri"/>
              <a:sym typeface="Calibri"/>
            </a:endParaRPr>
          </a:p>
        </p:txBody>
      </p:sp>
      <p:sp>
        <p:nvSpPr>
          <p:cNvPr id="793" name="Google Shape;79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794" name="Google Shape;794;p23"/>
          <p:cNvPicPr preferRelativeResize="0"/>
          <p:nvPr/>
        </p:nvPicPr>
        <p:blipFill rotWithShape="1">
          <a:blip r:embed="rId5">
            <a:alphaModFix/>
          </a:blip>
          <a:srcRect/>
          <a:stretch/>
        </p:blipFill>
        <p:spPr>
          <a:xfrm>
            <a:off x="11655214" y="0"/>
            <a:ext cx="536786" cy="538076"/>
          </a:xfrm>
          <a:prstGeom prst="rect">
            <a:avLst/>
          </a:prstGeom>
          <a:noFill/>
          <a:ln>
            <a:noFill/>
          </a:ln>
        </p:spPr>
      </p:pic>
      <p:pic>
        <p:nvPicPr>
          <p:cNvPr id="795" name="Google Shape;795;p23"/>
          <p:cNvPicPr preferRelativeResize="0"/>
          <p:nvPr/>
        </p:nvPicPr>
        <p:blipFill rotWithShape="1">
          <a:blip r:embed="rId6">
            <a:alphaModFix/>
          </a:blip>
          <a:srcRect/>
          <a:stretch/>
        </p:blipFill>
        <p:spPr>
          <a:xfrm>
            <a:off x="3026650" y="2332525"/>
            <a:ext cx="8211226" cy="339929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4"/>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801" name="Google Shape;801;p24"/>
          <p:cNvGrpSpPr/>
          <p:nvPr/>
        </p:nvGrpSpPr>
        <p:grpSpPr>
          <a:xfrm>
            <a:off x="-212990" y="-317139"/>
            <a:ext cx="3344731" cy="7237400"/>
            <a:chOff x="-212990" y="-360681"/>
            <a:chExt cx="3344731" cy="7237400"/>
          </a:xfrm>
        </p:grpSpPr>
        <p:sp>
          <p:nvSpPr>
            <p:cNvPr id="802" name="Google Shape;802;p2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3" name="Google Shape;803;p2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04" name="Google Shape;804;p24"/>
          <p:cNvGrpSpPr/>
          <p:nvPr/>
        </p:nvGrpSpPr>
        <p:grpSpPr>
          <a:xfrm>
            <a:off x="-345470" y="-426418"/>
            <a:ext cx="3344731" cy="7346679"/>
            <a:chOff x="-345470" y="-469960"/>
            <a:chExt cx="3344731" cy="7376013"/>
          </a:xfrm>
        </p:grpSpPr>
        <p:sp>
          <p:nvSpPr>
            <p:cNvPr id="805" name="Google Shape;805;p2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6" name="Google Shape;806;p2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07" name="Google Shape;807;p24"/>
          <p:cNvGrpSpPr/>
          <p:nvPr/>
        </p:nvGrpSpPr>
        <p:grpSpPr>
          <a:xfrm>
            <a:off x="-461734" y="-555058"/>
            <a:ext cx="3344420" cy="7475319"/>
            <a:chOff x="-461734" y="-598600"/>
            <a:chExt cx="3344420" cy="7580186"/>
          </a:xfrm>
        </p:grpSpPr>
        <p:sp>
          <p:nvSpPr>
            <p:cNvPr id="808" name="Google Shape;808;p2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9" name="Google Shape;809;p2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10" name="Google Shape;810;p24"/>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1" name="Google Shape;811;p24"/>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2" name="Google Shape;812;p24"/>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3" name="Google Shape;813;p24"/>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14" name="Google Shape;814;p24"/>
          <p:cNvGrpSpPr/>
          <p:nvPr/>
        </p:nvGrpSpPr>
        <p:grpSpPr>
          <a:xfrm>
            <a:off x="9303872" y="-82630"/>
            <a:ext cx="3349561" cy="7449566"/>
            <a:chOff x="9303872" y="-24574"/>
            <a:chExt cx="3349561" cy="7449566"/>
          </a:xfrm>
        </p:grpSpPr>
        <p:sp>
          <p:nvSpPr>
            <p:cNvPr id="815" name="Google Shape;815;p24"/>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6" name="Google Shape;816;p2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17" name="Google Shape;817;p24"/>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818" name="Google Shape;818;p24"/>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19" name="Google Shape;819;p24"/>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820" name="Google Shape;820;p24"/>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821" name="Google Shape;821;p24"/>
          <p:cNvSpPr/>
          <p:nvPr/>
        </p:nvSpPr>
        <p:spPr>
          <a:xfrm>
            <a:off x="399383" y="1775948"/>
            <a:ext cx="238357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e) Em trình diễn</a:t>
            </a:r>
            <a:endParaRPr sz="2400" b="1" i="0" u="none" strike="noStrike" cap="none">
              <a:solidFill>
                <a:srgbClr val="C55A11"/>
              </a:solidFill>
              <a:latin typeface="Calibri"/>
              <a:ea typeface="Calibri"/>
              <a:cs typeface="Calibri"/>
              <a:sym typeface="Calibri"/>
            </a:endParaRPr>
          </a:p>
        </p:txBody>
      </p:sp>
      <p:pic>
        <p:nvPicPr>
          <p:cNvPr id="822" name="Google Shape;822;p24"/>
          <p:cNvPicPr preferRelativeResize="0"/>
          <p:nvPr/>
        </p:nvPicPr>
        <p:blipFill rotWithShape="1">
          <a:blip r:embed="rId4">
            <a:alphaModFix/>
          </a:blip>
          <a:srcRect/>
          <a:stretch/>
        </p:blipFill>
        <p:spPr>
          <a:xfrm>
            <a:off x="904873" y="3067533"/>
            <a:ext cx="2383574" cy="2857917"/>
          </a:xfrm>
          <a:prstGeom prst="rect">
            <a:avLst/>
          </a:prstGeom>
          <a:noFill/>
          <a:ln>
            <a:noFill/>
          </a:ln>
        </p:spPr>
      </p:pic>
      <p:sp>
        <p:nvSpPr>
          <p:cNvPr id="823" name="Google Shape;823;p24"/>
          <p:cNvSpPr/>
          <p:nvPr/>
        </p:nvSpPr>
        <p:spPr>
          <a:xfrm>
            <a:off x="4565225" y="1068575"/>
            <a:ext cx="7784736" cy="4684525"/>
          </a:xfrm>
          <a:custGeom>
            <a:avLst/>
            <a:gdLst/>
            <a:ahLst/>
            <a:cxnLst/>
            <a:rect l="l" t="t" r="r" b="b"/>
            <a:pathLst>
              <a:path w="6639434" h="4182612" fill="none" extrusionOk="0">
                <a:moveTo>
                  <a:pt x="-1489955" y="2501286"/>
                </a:moveTo>
                <a:cubicBezTo>
                  <a:pt x="-1274863" y="2357857"/>
                  <a:pt x="-1080088" y="2366606"/>
                  <a:pt x="-961566" y="2313967"/>
                </a:cubicBezTo>
                <a:cubicBezTo>
                  <a:pt x="-843044" y="2261327"/>
                  <a:pt x="-713843" y="2231745"/>
                  <a:pt x="-478041" y="2142552"/>
                </a:cubicBezTo>
                <a:cubicBezTo>
                  <a:pt x="-242239" y="2053359"/>
                  <a:pt x="-141120" y="2035704"/>
                  <a:pt x="5485" y="1971137"/>
                </a:cubicBezTo>
                <a:cubicBezTo>
                  <a:pt x="98597" y="478197"/>
                  <a:pt x="1524803" y="73022"/>
                  <a:pt x="3266684" y="267"/>
                </a:cubicBezTo>
                <a:cubicBezTo>
                  <a:pt x="4768851" y="89908"/>
                  <a:pt x="6409585" y="761684"/>
                  <a:pt x="6608098" y="1804639"/>
                </a:cubicBezTo>
                <a:cubicBezTo>
                  <a:pt x="6848539" y="3129790"/>
                  <a:pt x="5515787" y="3838390"/>
                  <a:pt x="3631315" y="4173379"/>
                </a:cubicBezTo>
                <a:cubicBezTo>
                  <a:pt x="1916093" y="4401348"/>
                  <a:pt x="651178" y="3864785"/>
                  <a:pt x="175356" y="2762009"/>
                </a:cubicBezTo>
                <a:cubicBezTo>
                  <a:pt x="15635" y="2784141"/>
                  <a:pt x="-186474" y="2641002"/>
                  <a:pt x="-396401" y="2672494"/>
                </a:cubicBezTo>
                <a:cubicBezTo>
                  <a:pt x="-606328" y="2703986"/>
                  <a:pt x="-719615" y="2557110"/>
                  <a:pt x="-934851" y="2588194"/>
                </a:cubicBezTo>
                <a:cubicBezTo>
                  <a:pt x="-1150087" y="2619278"/>
                  <a:pt x="-1287509" y="2487378"/>
                  <a:pt x="-1489955" y="2501286"/>
                </a:cubicBezTo>
                <a:close/>
              </a:path>
              <a:path w="6639434" h="4182612" extrusionOk="0">
                <a:moveTo>
                  <a:pt x="-1489955" y="2501286"/>
                </a:moveTo>
                <a:cubicBezTo>
                  <a:pt x="-1296146" y="2405381"/>
                  <a:pt x="-1102960" y="2424804"/>
                  <a:pt x="-961566" y="2313967"/>
                </a:cubicBezTo>
                <a:cubicBezTo>
                  <a:pt x="-820172" y="2203130"/>
                  <a:pt x="-692808" y="2281407"/>
                  <a:pt x="-492995" y="2147853"/>
                </a:cubicBezTo>
                <a:cubicBezTo>
                  <a:pt x="-293181" y="2014299"/>
                  <a:pt x="-211989" y="2057588"/>
                  <a:pt x="5485" y="1971137"/>
                </a:cubicBezTo>
                <a:cubicBezTo>
                  <a:pt x="124018" y="831710"/>
                  <a:pt x="1386800" y="-153087"/>
                  <a:pt x="3266684" y="267"/>
                </a:cubicBezTo>
                <a:cubicBezTo>
                  <a:pt x="5200609" y="-126428"/>
                  <a:pt x="6356035" y="734826"/>
                  <a:pt x="6608098" y="1804639"/>
                </a:cubicBezTo>
                <a:cubicBezTo>
                  <a:pt x="6659291" y="2572738"/>
                  <a:pt x="5735411" y="4209528"/>
                  <a:pt x="3631315" y="4173379"/>
                </a:cubicBezTo>
                <a:cubicBezTo>
                  <a:pt x="2176811" y="4554854"/>
                  <a:pt x="559982" y="3461857"/>
                  <a:pt x="175356" y="2762009"/>
                </a:cubicBezTo>
                <a:cubicBezTo>
                  <a:pt x="-69868" y="2724680"/>
                  <a:pt x="-147062" y="2677851"/>
                  <a:pt x="-396401" y="2672494"/>
                </a:cubicBezTo>
                <a:cubicBezTo>
                  <a:pt x="-645740" y="2667137"/>
                  <a:pt x="-755372" y="2593580"/>
                  <a:pt x="-984811" y="2580372"/>
                </a:cubicBezTo>
                <a:cubicBezTo>
                  <a:pt x="-1214250" y="2567163"/>
                  <a:pt x="-1253672" y="2498945"/>
                  <a:pt x="-1489955" y="2501286"/>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60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a:t>
            </a:r>
            <a:r>
              <a:rPr lang="en-US" sz="3200" b="0" i="0" u="none" strike="noStrike" cap="none">
                <a:solidFill>
                  <a:srgbClr val="FF0000"/>
                </a:solidFill>
                <a:latin typeface="Calibri"/>
                <a:ea typeface="Calibri"/>
                <a:cs typeface="Calibri"/>
                <a:sym typeface="Calibri"/>
              </a:rPr>
              <a:t>Giới thiệu </a:t>
            </a:r>
            <a:r>
              <a:rPr lang="en-US" sz="3200" b="0" i="0" u="none" strike="noStrike" cap="none">
                <a:solidFill>
                  <a:schemeClr val="dk1"/>
                </a:solidFill>
                <a:latin typeface="Calibri"/>
                <a:ea typeface="Calibri"/>
                <a:cs typeface="Calibri"/>
                <a:sym typeface="Calibri"/>
              </a:rPr>
              <a:t>thước trượt cộng trừ của nhóm.</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 </a:t>
            </a:r>
            <a:r>
              <a:rPr lang="en-US" sz="3200" b="0" i="0" u="none" strike="noStrike" cap="none">
                <a:solidFill>
                  <a:srgbClr val="FF0000"/>
                </a:solidFill>
                <a:latin typeface="Calibri"/>
                <a:ea typeface="Calibri"/>
                <a:cs typeface="Calibri"/>
                <a:sym typeface="Calibri"/>
              </a:rPr>
              <a:t>Nói về công dụng </a:t>
            </a:r>
            <a:r>
              <a:rPr lang="en-US" sz="3200" b="0" i="0" u="none" strike="noStrike" cap="none">
                <a:solidFill>
                  <a:schemeClr val="dk1"/>
                </a:solidFill>
                <a:latin typeface="Calibri"/>
                <a:ea typeface="Calibri"/>
                <a:cs typeface="Calibri"/>
                <a:sym typeface="Calibri"/>
              </a:rPr>
              <a:t>của thước trượt cộng trừ.</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60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a:t>
            </a:r>
            <a:r>
              <a:rPr lang="en-US" sz="3200" b="0" i="0" u="none" strike="noStrike" cap="none">
                <a:solidFill>
                  <a:srgbClr val="FF0000"/>
                </a:solidFill>
                <a:latin typeface="Calibri"/>
                <a:ea typeface="Calibri"/>
                <a:cs typeface="Calibri"/>
                <a:sym typeface="Calibri"/>
              </a:rPr>
              <a:t>Biểu diễn </a:t>
            </a:r>
            <a:r>
              <a:rPr lang="en-US" sz="3200" b="0" i="0" u="none" strike="noStrike" cap="none">
                <a:solidFill>
                  <a:schemeClr val="dk1"/>
                </a:solidFill>
                <a:latin typeface="Calibri"/>
                <a:ea typeface="Calibri"/>
                <a:cs typeface="Calibri"/>
                <a:sym typeface="Calibri"/>
              </a:rPr>
              <a:t>cách sử dụng thước trượt cộng trừ.</a:t>
            </a:r>
            <a:endParaRPr sz="3200" b="0" i="0" u="none" strike="noStrike" cap="none">
              <a:solidFill>
                <a:schemeClr val="dk1"/>
              </a:solidFill>
              <a:latin typeface="Calibri"/>
              <a:ea typeface="Calibri"/>
              <a:cs typeface="Calibri"/>
              <a:sym typeface="Calibri"/>
            </a:endParaRPr>
          </a:p>
        </p:txBody>
      </p:sp>
      <p:sp>
        <p:nvSpPr>
          <p:cNvPr id="824" name="Google Shape;8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825" name="Google Shape;825;p24"/>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5"/>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831" name="Google Shape;831;p25"/>
          <p:cNvGrpSpPr/>
          <p:nvPr/>
        </p:nvGrpSpPr>
        <p:grpSpPr>
          <a:xfrm>
            <a:off x="-212990" y="-317139"/>
            <a:ext cx="3344731" cy="7237400"/>
            <a:chOff x="-212990" y="-360681"/>
            <a:chExt cx="3344731" cy="7237400"/>
          </a:xfrm>
        </p:grpSpPr>
        <p:sp>
          <p:nvSpPr>
            <p:cNvPr id="832" name="Google Shape;832;p2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3" name="Google Shape;833;p2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34" name="Google Shape;834;p25"/>
          <p:cNvGrpSpPr/>
          <p:nvPr/>
        </p:nvGrpSpPr>
        <p:grpSpPr>
          <a:xfrm>
            <a:off x="-345470" y="-426418"/>
            <a:ext cx="3344731" cy="7346679"/>
            <a:chOff x="-345470" y="-469960"/>
            <a:chExt cx="3344731" cy="7376013"/>
          </a:xfrm>
        </p:grpSpPr>
        <p:sp>
          <p:nvSpPr>
            <p:cNvPr id="835" name="Google Shape;835;p2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6" name="Google Shape;836;p2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37" name="Google Shape;837;p25"/>
          <p:cNvGrpSpPr/>
          <p:nvPr/>
        </p:nvGrpSpPr>
        <p:grpSpPr>
          <a:xfrm>
            <a:off x="-461734" y="-555058"/>
            <a:ext cx="3344420" cy="7475319"/>
            <a:chOff x="-461734" y="-598600"/>
            <a:chExt cx="3344420" cy="7580186"/>
          </a:xfrm>
        </p:grpSpPr>
        <p:sp>
          <p:nvSpPr>
            <p:cNvPr id="838" name="Google Shape;838;p2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9" name="Google Shape;839;p2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40" name="Google Shape;840;p25"/>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1" name="Google Shape;841;p25"/>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2" name="Google Shape;842;p25"/>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3" name="Google Shape;843;p25"/>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44" name="Google Shape;844;p25"/>
          <p:cNvGrpSpPr/>
          <p:nvPr/>
        </p:nvGrpSpPr>
        <p:grpSpPr>
          <a:xfrm>
            <a:off x="9303872" y="-82630"/>
            <a:ext cx="3349561" cy="7449566"/>
            <a:chOff x="9303872" y="-24574"/>
            <a:chExt cx="3349561" cy="7449566"/>
          </a:xfrm>
        </p:grpSpPr>
        <p:sp>
          <p:nvSpPr>
            <p:cNvPr id="845" name="Google Shape;845;p25"/>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6" name="Google Shape;846;p2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47" name="Google Shape;847;p25"/>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848" name="Google Shape;848;p25"/>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49" name="Google Shape;849;p25"/>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850" name="Google Shape;850;p25"/>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851" name="Google Shape;851;p25"/>
          <p:cNvSpPr/>
          <p:nvPr/>
        </p:nvSpPr>
        <p:spPr>
          <a:xfrm>
            <a:off x="383664" y="1837359"/>
            <a:ext cx="288088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g) Cải tiến – Sáng tạo</a:t>
            </a:r>
            <a:endParaRPr sz="2400" b="1" i="0" u="none" strike="noStrike" cap="none">
              <a:solidFill>
                <a:srgbClr val="C55A11"/>
              </a:solidFill>
              <a:latin typeface="Calibri"/>
              <a:ea typeface="Calibri"/>
              <a:cs typeface="Calibri"/>
              <a:sym typeface="Calibri"/>
            </a:endParaRPr>
          </a:p>
        </p:txBody>
      </p:sp>
      <p:pic>
        <p:nvPicPr>
          <p:cNvPr id="852" name="Google Shape;852;p25"/>
          <p:cNvPicPr preferRelativeResize="0"/>
          <p:nvPr/>
        </p:nvPicPr>
        <p:blipFill rotWithShape="1">
          <a:blip r:embed="rId4">
            <a:alphaModFix/>
          </a:blip>
          <a:srcRect/>
          <a:stretch/>
        </p:blipFill>
        <p:spPr>
          <a:xfrm rot="-987934">
            <a:off x="8577844" y="2017403"/>
            <a:ext cx="2497000" cy="2800911"/>
          </a:xfrm>
          <a:prstGeom prst="rect">
            <a:avLst/>
          </a:prstGeom>
          <a:noFill/>
          <a:ln>
            <a:noFill/>
          </a:ln>
        </p:spPr>
      </p:pic>
      <p:sp>
        <p:nvSpPr>
          <p:cNvPr id="853" name="Google Shape;853;p25"/>
          <p:cNvSpPr/>
          <p:nvPr/>
        </p:nvSpPr>
        <p:spPr>
          <a:xfrm>
            <a:off x="771413" y="2914717"/>
            <a:ext cx="7213258" cy="1595147"/>
          </a:xfrm>
          <a:prstGeom prst="roundRect">
            <a:avLst>
              <a:gd name="adj" fmla="val 9154"/>
            </a:avLst>
          </a:prstGeom>
          <a:solidFill>
            <a:srgbClr val="FDE5CD"/>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Calibri"/>
              <a:buNone/>
            </a:pPr>
            <a:r>
              <a:rPr lang="en-US" sz="3600" b="0" i="0" u="none" strike="noStrike" cap="none">
                <a:solidFill>
                  <a:srgbClr val="000000"/>
                </a:solidFill>
                <a:latin typeface="Calibri"/>
                <a:ea typeface="Calibri"/>
                <a:cs typeface="Calibri"/>
                <a:sym typeface="Calibri"/>
              </a:rPr>
              <a:t>Em làm thước trượt cộng trừ để cộng và trừ hai số trong phạm vi 20.</a:t>
            </a:r>
            <a:endParaRPr sz="3600" b="0" i="0" u="none" strike="noStrike" cap="none">
              <a:solidFill>
                <a:srgbClr val="000000"/>
              </a:solidFill>
              <a:latin typeface="Calibri"/>
              <a:ea typeface="Calibri"/>
              <a:cs typeface="Calibri"/>
              <a:sym typeface="Calibri"/>
            </a:endParaRPr>
          </a:p>
        </p:txBody>
      </p:sp>
      <p:sp>
        <p:nvSpPr>
          <p:cNvPr id="854" name="Google Shape;85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855" name="Google Shape;855;p25"/>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grpSp>
        <p:nvGrpSpPr>
          <p:cNvPr id="860" name="Google Shape;860;p26"/>
          <p:cNvGrpSpPr/>
          <p:nvPr/>
        </p:nvGrpSpPr>
        <p:grpSpPr>
          <a:xfrm>
            <a:off x="-212990" y="-288111"/>
            <a:ext cx="3344731" cy="7237400"/>
            <a:chOff x="-212990" y="-360681"/>
            <a:chExt cx="3344731" cy="7237400"/>
          </a:xfrm>
        </p:grpSpPr>
        <p:sp>
          <p:nvSpPr>
            <p:cNvPr id="861" name="Google Shape;861;p2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2" name="Google Shape;862;p2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63" name="Google Shape;863;p26"/>
          <p:cNvGrpSpPr/>
          <p:nvPr/>
        </p:nvGrpSpPr>
        <p:grpSpPr>
          <a:xfrm>
            <a:off x="-345470" y="-397390"/>
            <a:ext cx="3344731" cy="7346679"/>
            <a:chOff x="-345470" y="-469960"/>
            <a:chExt cx="3344731" cy="7376013"/>
          </a:xfrm>
        </p:grpSpPr>
        <p:sp>
          <p:nvSpPr>
            <p:cNvPr id="864" name="Google Shape;864;p2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5" name="Google Shape;865;p2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66" name="Google Shape;866;p26"/>
          <p:cNvGrpSpPr/>
          <p:nvPr/>
        </p:nvGrpSpPr>
        <p:grpSpPr>
          <a:xfrm>
            <a:off x="-461734" y="-526030"/>
            <a:ext cx="3344420" cy="7475319"/>
            <a:chOff x="-461734" y="-598600"/>
            <a:chExt cx="3344420" cy="7580186"/>
          </a:xfrm>
        </p:grpSpPr>
        <p:sp>
          <p:nvSpPr>
            <p:cNvPr id="867" name="Google Shape;867;p2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8" name="Google Shape;868;p2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69" name="Google Shape;869;p2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0" name="Google Shape;870;p2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1" name="Google Shape;871;p2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2" name="Google Shape;872;p2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73" name="Google Shape;873;p26"/>
          <p:cNvGrpSpPr/>
          <p:nvPr/>
        </p:nvGrpSpPr>
        <p:grpSpPr>
          <a:xfrm>
            <a:off x="9303872" y="-24574"/>
            <a:ext cx="3349561" cy="7449566"/>
            <a:chOff x="9303872" y="-24574"/>
            <a:chExt cx="3349561" cy="7449566"/>
          </a:xfrm>
        </p:grpSpPr>
        <p:sp>
          <p:nvSpPr>
            <p:cNvPr id="874" name="Google Shape;874;p2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5" name="Google Shape;875;p2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876" name="Google Shape;876;p26"/>
          <p:cNvPicPr preferRelativeResize="0"/>
          <p:nvPr/>
        </p:nvPicPr>
        <p:blipFill rotWithShape="1">
          <a:blip r:embed="rId3">
            <a:alphaModFix/>
          </a:blip>
          <a:srcRect/>
          <a:stretch/>
        </p:blipFill>
        <p:spPr>
          <a:xfrm>
            <a:off x="342745" y="2040379"/>
            <a:ext cx="2557038" cy="2590383"/>
          </a:xfrm>
          <a:prstGeom prst="rect">
            <a:avLst/>
          </a:prstGeom>
          <a:noFill/>
          <a:ln>
            <a:noFill/>
          </a:ln>
        </p:spPr>
      </p:pic>
      <p:pic>
        <p:nvPicPr>
          <p:cNvPr id="877" name="Google Shape;877;p26"/>
          <p:cNvPicPr preferRelativeResize="0"/>
          <p:nvPr/>
        </p:nvPicPr>
        <p:blipFill rotWithShape="1">
          <a:blip r:embed="rId4">
            <a:alphaModFix/>
          </a:blip>
          <a:srcRect b="61722"/>
          <a:stretch/>
        </p:blipFill>
        <p:spPr>
          <a:xfrm>
            <a:off x="2540000" y="2552705"/>
            <a:ext cx="10658099" cy="1752589"/>
          </a:xfrm>
          <a:prstGeom prst="rect">
            <a:avLst/>
          </a:prstGeom>
          <a:noFill/>
          <a:ln>
            <a:noFill/>
          </a:ln>
        </p:spPr>
      </p:pic>
      <p:grpSp>
        <p:nvGrpSpPr>
          <p:cNvPr id="878" name="Google Shape;878;p26"/>
          <p:cNvGrpSpPr/>
          <p:nvPr/>
        </p:nvGrpSpPr>
        <p:grpSpPr>
          <a:xfrm>
            <a:off x="858755" y="5600192"/>
            <a:ext cx="1455420" cy="956939"/>
            <a:chOff x="5701962" y="0"/>
            <a:chExt cx="6490038" cy="4267200"/>
          </a:xfrm>
        </p:grpSpPr>
        <p:pic>
          <p:nvPicPr>
            <p:cNvPr id="879" name="Google Shape;879;p26"/>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880" name="Google Shape;880;p26"/>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881" name="Google Shape;8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882" name="Google Shape;882;p26"/>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grpSp>
        <p:nvGrpSpPr>
          <p:cNvPr id="887" name="Google Shape;887;p27"/>
          <p:cNvGrpSpPr/>
          <p:nvPr/>
        </p:nvGrpSpPr>
        <p:grpSpPr>
          <a:xfrm>
            <a:off x="-212990" y="-288111"/>
            <a:ext cx="3344731" cy="7237400"/>
            <a:chOff x="-212990" y="-360681"/>
            <a:chExt cx="3344731" cy="7237400"/>
          </a:xfrm>
        </p:grpSpPr>
        <p:sp>
          <p:nvSpPr>
            <p:cNvPr id="888" name="Google Shape;888;p2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89" name="Google Shape;889;p2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90" name="Google Shape;890;p27"/>
          <p:cNvGrpSpPr/>
          <p:nvPr/>
        </p:nvGrpSpPr>
        <p:grpSpPr>
          <a:xfrm>
            <a:off x="-345470" y="-397390"/>
            <a:ext cx="3344731" cy="7346679"/>
            <a:chOff x="-345470" y="-469960"/>
            <a:chExt cx="3344731" cy="7376013"/>
          </a:xfrm>
        </p:grpSpPr>
        <p:sp>
          <p:nvSpPr>
            <p:cNvPr id="891" name="Google Shape;891;p2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2" name="Google Shape;892;p2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93" name="Google Shape;893;p27"/>
          <p:cNvGrpSpPr/>
          <p:nvPr/>
        </p:nvGrpSpPr>
        <p:grpSpPr>
          <a:xfrm>
            <a:off x="-461734" y="-526030"/>
            <a:ext cx="3344420" cy="7475319"/>
            <a:chOff x="-461734" y="-598600"/>
            <a:chExt cx="3344420" cy="7580186"/>
          </a:xfrm>
        </p:grpSpPr>
        <p:sp>
          <p:nvSpPr>
            <p:cNvPr id="894" name="Google Shape;894;p2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5" name="Google Shape;895;p2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96" name="Google Shape;896;p27"/>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7" name="Google Shape;897;p27"/>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8" name="Google Shape;898;p27"/>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9" name="Google Shape;899;p27"/>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900" name="Google Shape;900;p27"/>
          <p:cNvGrpSpPr/>
          <p:nvPr/>
        </p:nvGrpSpPr>
        <p:grpSpPr>
          <a:xfrm>
            <a:off x="9303872" y="-24574"/>
            <a:ext cx="3349561" cy="7449566"/>
            <a:chOff x="9303872" y="-24574"/>
            <a:chExt cx="3349561" cy="7449566"/>
          </a:xfrm>
        </p:grpSpPr>
        <p:sp>
          <p:nvSpPr>
            <p:cNvPr id="901" name="Google Shape;901;p2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902" name="Google Shape;902;p2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903" name="Google Shape;903;p27"/>
          <p:cNvSpPr/>
          <p:nvPr/>
        </p:nvSpPr>
        <p:spPr>
          <a:xfrm>
            <a:off x="1301910" y="313877"/>
            <a:ext cx="431800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04" name="Google Shape;904;p27" descr="A cartoon of a purple gear&#10;&#10;Description automatically generated"/>
          <p:cNvPicPr preferRelativeResize="0"/>
          <p:nvPr/>
        </p:nvPicPr>
        <p:blipFill rotWithShape="1">
          <a:blip r:embed="rId3">
            <a:alphaModFix/>
          </a:blip>
          <a:srcRect/>
          <a:stretch/>
        </p:blipFill>
        <p:spPr>
          <a:xfrm>
            <a:off x="265653" y="97336"/>
            <a:ext cx="1261872" cy="1261872"/>
          </a:xfrm>
          <a:prstGeom prst="rect">
            <a:avLst/>
          </a:prstGeom>
          <a:noFill/>
          <a:ln>
            <a:noFill/>
          </a:ln>
          <a:effectLst>
            <a:outerShdw blurRad="50800" dist="76200" dir="2700000" algn="tl" rotWithShape="0">
              <a:srgbClr val="000000">
                <a:alpha val="40000"/>
              </a:srgbClr>
            </a:outerShdw>
          </a:effectLst>
        </p:spPr>
      </p:pic>
      <p:sp>
        <p:nvSpPr>
          <p:cNvPr id="905" name="Google Shape;905;p27"/>
          <p:cNvSpPr/>
          <p:nvPr/>
        </p:nvSpPr>
        <p:spPr>
          <a:xfrm>
            <a:off x="4701102" y="1213257"/>
            <a:ext cx="6843035" cy="5303037"/>
          </a:xfrm>
          <a:prstGeom prst="roundRect">
            <a:avLst>
              <a:gd name="adj" fmla="val 9154"/>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Người ta đã phát minh và sản xuất chiếc máy tính cầm tay đầu tiên vào năm 1971.</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1200"/>
              </a:spcBef>
              <a:spcAft>
                <a:spcPts val="60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Ngày nay, máy tính này trở nên phổ biến. Nó có thể thực hiện rất nhanh các phép toán cộng và trừ hai số bất kì. Ngoài ra, nó còn tính nhanh kết quả của phép nhân, phép chia hai số,… mà em sẽ học ở lớp lớn hơn. </a:t>
            </a:r>
            <a:endParaRPr sz="3200" b="0" i="0" u="none" strike="noStrike" cap="none">
              <a:solidFill>
                <a:srgbClr val="000000"/>
              </a:solidFill>
              <a:latin typeface="Calibri"/>
              <a:ea typeface="Calibri"/>
              <a:cs typeface="Calibri"/>
              <a:sym typeface="Calibri"/>
            </a:endParaRPr>
          </a:p>
        </p:txBody>
      </p:sp>
      <p:pic>
        <p:nvPicPr>
          <p:cNvPr id="906" name="Google Shape;906;p27"/>
          <p:cNvPicPr preferRelativeResize="0"/>
          <p:nvPr/>
        </p:nvPicPr>
        <p:blipFill rotWithShape="1">
          <a:blip r:embed="rId4">
            <a:alphaModFix/>
          </a:blip>
          <a:srcRect b="61722"/>
          <a:stretch/>
        </p:blipFill>
        <p:spPr>
          <a:xfrm>
            <a:off x="1329517" y="392117"/>
            <a:ext cx="4574857" cy="752277"/>
          </a:xfrm>
          <a:prstGeom prst="rect">
            <a:avLst/>
          </a:prstGeom>
          <a:noFill/>
          <a:ln>
            <a:noFill/>
          </a:ln>
        </p:spPr>
      </p:pic>
      <p:sp>
        <p:nvSpPr>
          <p:cNvPr id="907" name="Google Shape;907;p27"/>
          <p:cNvSpPr/>
          <p:nvPr/>
        </p:nvSpPr>
        <p:spPr>
          <a:xfrm>
            <a:off x="900046" y="1546192"/>
            <a:ext cx="3344419" cy="4777774"/>
          </a:xfrm>
          <a:prstGeom prst="round2DiagRect">
            <a:avLst>
              <a:gd name="adj1" fmla="val 16667"/>
              <a:gd name="adj2" fmla="val 0"/>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p:txBody>
      </p:sp>
      <p:sp>
        <p:nvSpPr>
          <p:cNvPr id="908" name="Google Shape;90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909" name="Google Shape;909;p27"/>
          <p:cNvPicPr preferRelativeResize="0"/>
          <p:nvPr/>
        </p:nvPicPr>
        <p:blipFill rotWithShape="1">
          <a:blip r:embed="rId5">
            <a:alphaModFix/>
          </a:blip>
          <a:srcRect l="4418" t="5705" r="1335"/>
          <a:stretch/>
        </p:blipFill>
        <p:spPr>
          <a:xfrm>
            <a:off x="1301910" y="2024743"/>
            <a:ext cx="2693503" cy="3943471"/>
          </a:xfrm>
          <a:prstGeom prst="rect">
            <a:avLst/>
          </a:prstGeom>
          <a:noFill/>
          <a:ln>
            <a:noFill/>
          </a:ln>
          <a:effectLst>
            <a:outerShdw blurRad="292100" dist="139700" dir="2700000" algn="tl" rotWithShape="0">
              <a:srgbClr val="333333">
                <a:alpha val="64313"/>
              </a:srgbClr>
            </a:outerShdw>
          </a:effectLst>
        </p:spPr>
      </p:pic>
      <p:pic>
        <p:nvPicPr>
          <p:cNvPr id="910" name="Google Shape;910;p27"/>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 name="Picture 634" descr="hinh-nen-powerpoint-1.jpeg"/>
          <p:cNvPicPr>
            <a:picLocks noChangeAspect="1"/>
          </p:cNvPicPr>
          <p:nvPr/>
        </p:nvPicPr>
        <p:blipFill>
          <a:blip r:embed="rId3"/>
          <a:stretch>
            <a:fillRect/>
          </a:stretch>
        </p:blipFill>
        <p:spPr>
          <a:xfrm>
            <a:off x="0" y="25400"/>
            <a:ext cx="12192000" cy="6858000"/>
          </a:xfrm>
          <a:prstGeom prst="rect">
            <a:avLst/>
          </a:prstGeom>
        </p:spPr>
      </p:pic>
      <p:sp>
        <p:nvSpPr>
          <p:cNvPr id="19458" name="WordArt 2"/>
          <p:cNvSpPr>
            <a:spLocks noChangeArrowheads="1" noChangeShapeType="1" noTextEdit="1"/>
          </p:cNvSpPr>
          <p:nvPr/>
        </p:nvSpPr>
        <p:spPr bwMode="auto">
          <a:xfrm>
            <a:off x="1016000" y="1447800"/>
            <a:ext cx="10668000" cy="2438400"/>
          </a:xfrm>
          <a:prstGeom prst="rect">
            <a:avLst/>
          </a:prstGeom>
        </p:spPr>
        <p:txBody>
          <a:bodyPr wrap="none" fromWordArt="1">
            <a:prstTxWarp prst="textWave1">
              <a:avLst>
                <a:gd name="adj1" fmla="val 13005"/>
                <a:gd name="adj2" fmla="val 0"/>
              </a:avLst>
            </a:prstTxWarp>
          </a:bodyPr>
          <a:lstStyle/>
          <a:p>
            <a:pPr algn="ctr"/>
            <a:r>
              <a:rPr lang="en-US" sz="4800" b="1" kern="10" dirty="0" err="1">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KÍNH</a:t>
            </a:r>
            <a:r>
              <a:rPr lang="en-US" sz="4800" b="1" kern="10" dirty="0">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4800" b="1" kern="10" dirty="0" err="1">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CHÚC</a:t>
            </a:r>
            <a:r>
              <a:rPr lang="en-US" sz="4800" b="1" kern="10" dirty="0">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4800" b="1" kern="10" dirty="0" err="1">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CÁC</a:t>
            </a:r>
            <a:r>
              <a:rPr lang="en-US" sz="4800" b="1" kern="10" dirty="0">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4800" b="1" kern="10" dirty="0" err="1">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THẦY</a:t>
            </a:r>
            <a:r>
              <a:rPr lang="en-US" sz="4800" b="1" kern="10" dirty="0">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4800" b="1" kern="10" dirty="0" err="1">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CÔ</a:t>
            </a:r>
            <a:r>
              <a:rPr lang="en-US" sz="4800" b="1" kern="10" dirty="0">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4800" b="1" kern="10" dirty="0" err="1">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MẠNH</a:t>
            </a:r>
            <a:r>
              <a:rPr lang="en-US" sz="4800" b="1" kern="10" dirty="0">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4800" b="1" kern="10" dirty="0" err="1">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KHOẺ</a:t>
            </a:r>
            <a:r>
              <a:rPr lang="en-US" sz="4800" b="1" kern="10" dirty="0">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4800" b="1" kern="10" dirty="0" err="1">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HẠNH</a:t>
            </a:r>
            <a:r>
              <a:rPr lang="en-US" sz="4800" b="1" kern="10" dirty="0">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4800" b="1" kern="10" dirty="0" err="1">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PHÚC</a:t>
            </a:r>
            <a:r>
              <a:rPr lang="en-US" sz="4800" b="1" kern="10" dirty="0">
                <a:ln w="9525">
                  <a:solidFill>
                    <a:srgbClr val="CC3300"/>
                  </a:solidFill>
                  <a:round/>
                </a:ln>
                <a:solidFill>
                  <a:srgbClr val="0000FF"/>
                </a:solidFill>
                <a:effectLst>
                  <a:outerShdw dist="53882" dir="2700000" algn="ctr" rotWithShape="0">
                    <a:srgbClr val="C0C0C0">
                      <a:alpha val="79999"/>
                    </a:srgbClr>
                  </a:outerShdw>
                </a:effectLst>
                <a:latin typeface="Times New Roman" panose="02020603050405020304"/>
                <a:cs typeface="Times New Roman" panose="02020603050405020304"/>
              </a:rPr>
              <a:t> </a:t>
            </a:r>
          </a:p>
        </p:txBody>
      </p:sp>
      <p:sp>
        <p:nvSpPr>
          <p:cNvPr id="19459" name="WordArt 3"/>
          <p:cNvSpPr>
            <a:spLocks noChangeArrowheads="1" noChangeShapeType="1" noTextEdit="1"/>
          </p:cNvSpPr>
          <p:nvPr/>
        </p:nvSpPr>
        <p:spPr bwMode="auto">
          <a:xfrm>
            <a:off x="508000" y="3352801"/>
            <a:ext cx="11480800" cy="1296988"/>
          </a:xfrm>
          <a:prstGeom prst="rect">
            <a:avLst/>
          </a:prstGeom>
        </p:spPr>
        <p:txBody>
          <a:bodyPr wrap="none" fromWordArt="1">
            <a:prstTxWarp prst="textCanDown">
              <a:avLst>
                <a:gd name="adj" fmla="val 33333"/>
              </a:avLst>
            </a:prstTxWarp>
          </a:bodyPr>
          <a:lstStyle/>
          <a:p>
            <a:pPr algn="ctr"/>
            <a:r>
              <a:rPr lang="en-US" sz="4800" b="1" kern="10" dirty="0" err="1">
                <a:ln w="9525">
                  <a:solidFill>
                    <a:srgbClr val="FFFF00"/>
                  </a:solidFill>
                  <a:round/>
                </a:ln>
                <a:solidFill>
                  <a:srgbClr val="FF0066"/>
                </a:solidFill>
                <a:latin typeface="Times New Roman" panose="02020603050405020304"/>
                <a:cs typeface="Times New Roman" panose="02020603050405020304"/>
              </a:rPr>
              <a:t>CHÚC</a:t>
            </a:r>
            <a:r>
              <a:rPr lang="en-US" sz="4800" b="1" kern="10" dirty="0">
                <a:ln w="9525">
                  <a:solidFill>
                    <a:srgbClr val="FFFF00"/>
                  </a:solidFill>
                  <a:round/>
                </a:ln>
                <a:solidFill>
                  <a:srgbClr val="FF0066"/>
                </a:solidFill>
                <a:latin typeface="Times New Roman" panose="02020603050405020304"/>
                <a:cs typeface="Times New Roman" panose="02020603050405020304"/>
              </a:rPr>
              <a:t> </a:t>
            </a:r>
            <a:r>
              <a:rPr lang="en-US" sz="4800" b="1" kern="10" dirty="0" err="1">
                <a:ln w="9525">
                  <a:solidFill>
                    <a:srgbClr val="FFFF00"/>
                  </a:solidFill>
                  <a:round/>
                </a:ln>
                <a:solidFill>
                  <a:srgbClr val="FF0066"/>
                </a:solidFill>
                <a:latin typeface="Times New Roman" panose="02020603050405020304"/>
                <a:cs typeface="Times New Roman" panose="02020603050405020304"/>
              </a:rPr>
              <a:t>CÁC</a:t>
            </a:r>
            <a:r>
              <a:rPr lang="en-US" sz="4800" b="1" kern="10" dirty="0">
                <a:ln w="9525">
                  <a:solidFill>
                    <a:srgbClr val="FFFF00"/>
                  </a:solidFill>
                  <a:round/>
                </a:ln>
                <a:solidFill>
                  <a:srgbClr val="FF0066"/>
                </a:solidFill>
                <a:latin typeface="Times New Roman" panose="02020603050405020304"/>
                <a:cs typeface="Times New Roman" panose="02020603050405020304"/>
              </a:rPr>
              <a:t> </a:t>
            </a:r>
            <a:r>
              <a:rPr lang="en-US" sz="4800" b="1" kern="10" dirty="0" err="1">
                <a:ln w="9525">
                  <a:solidFill>
                    <a:srgbClr val="FFFF00"/>
                  </a:solidFill>
                  <a:round/>
                </a:ln>
                <a:solidFill>
                  <a:srgbClr val="FF0066"/>
                </a:solidFill>
                <a:latin typeface="Times New Roman" panose="02020603050405020304"/>
                <a:cs typeface="Times New Roman" panose="02020603050405020304"/>
              </a:rPr>
              <a:t>EM</a:t>
            </a:r>
            <a:r>
              <a:rPr lang="en-US" sz="4800" b="1" kern="10" dirty="0">
                <a:ln w="9525">
                  <a:solidFill>
                    <a:srgbClr val="FFFF00"/>
                  </a:solidFill>
                  <a:round/>
                </a:ln>
                <a:solidFill>
                  <a:srgbClr val="FF0066"/>
                </a:solidFill>
                <a:latin typeface="Times New Roman" panose="02020603050405020304"/>
                <a:cs typeface="Times New Roman" panose="02020603050405020304"/>
              </a:rPr>
              <a:t> </a:t>
            </a:r>
            <a:r>
              <a:rPr lang="en-US" sz="4800" b="1" kern="10" dirty="0" err="1">
                <a:ln w="9525">
                  <a:solidFill>
                    <a:srgbClr val="FFFF00"/>
                  </a:solidFill>
                  <a:round/>
                </a:ln>
                <a:solidFill>
                  <a:srgbClr val="FF0066"/>
                </a:solidFill>
                <a:latin typeface="Times New Roman" panose="02020603050405020304"/>
                <a:cs typeface="Times New Roman" panose="02020603050405020304"/>
              </a:rPr>
              <a:t>CHĂM</a:t>
            </a:r>
            <a:r>
              <a:rPr lang="en-US" sz="4800" b="1" kern="10" dirty="0">
                <a:ln w="9525">
                  <a:solidFill>
                    <a:srgbClr val="FFFF00"/>
                  </a:solidFill>
                  <a:round/>
                </a:ln>
                <a:solidFill>
                  <a:srgbClr val="FF0066"/>
                </a:solidFill>
                <a:latin typeface="Times New Roman" panose="02020603050405020304"/>
                <a:cs typeface="Times New Roman" panose="02020603050405020304"/>
              </a:rPr>
              <a:t> </a:t>
            </a:r>
            <a:r>
              <a:rPr lang="en-US" sz="4800" b="1" kern="10" dirty="0" err="1">
                <a:ln w="9525">
                  <a:solidFill>
                    <a:srgbClr val="FFFF00"/>
                  </a:solidFill>
                  <a:round/>
                </a:ln>
                <a:solidFill>
                  <a:srgbClr val="FF0066"/>
                </a:solidFill>
                <a:latin typeface="Times New Roman" panose="02020603050405020304"/>
                <a:cs typeface="Times New Roman" panose="02020603050405020304"/>
              </a:rPr>
              <a:t>NGOAN</a:t>
            </a:r>
            <a:r>
              <a:rPr lang="en-US" sz="4800" b="1" kern="10" dirty="0">
                <a:ln w="9525">
                  <a:solidFill>
                    <a:srgbClr val="FFFF00"/>
                  </a:solidFill>
                  <a:round/>
                </a:ln>
                <a:solidFill>
                  <a:srgbClr val="FF0066"/>
                </a:solidFill>
                <a:latin typeface="Times New Roman" panose="02020603050405020304"/>
                <a:cs typeface="Times New Roman" panose="02020603050405020304"/>
              </a:rPr>
              <a:t> </a:t>
            </a:r>
            <a:r>
              <a:rPr lang="en-US" sz="4800" b="1" kern="10" dirty="0" err="1">
                <a:ln w="9525">
                  <a:solidFill>
                    <a:srgbClr val="FFFF00"/>
                  </a:solidFill>
                  <a:round/>
                </a:ln>
                <a:solidFill>
                  <a:srgbClr val="FF0066"/>
                </a:solidFill>
                <a:latin typeface="Times New Roman" panose="02020603050405020304"/>
                <a:cs typeface="Times New Roman" panose="02020603050405020304"/>
              </a:rPr>
              <a:t>HỌC</a:t>
            </a:r>
            <a:r>
              <a:rPr lang="en-US" sz="4800" b="1" kern="10" dirty="0">
                <a:ln w="9525">
                  <a:solidFill>
                    <a:srgbClr val="FFFF00"/>
                  </a:solidFill>
                  <a:round/>
                </a:ln>
                <a:solidFill>
                  <a:srgbClr val="FF0066"/>
                </a:solidFill>
                <a:latin typeface="Times New Roman" panose="02020603050405020304"/>
                <a:cs typeface="Times New Roman" panose="02020603050405020304"/>
              </a:rPr>
              <a:t> </a:t>
            </a:r>
            <a:r>
              <a:rPr lang="en-US" sz="4800" b="1" kern="10" dirty="0" err="1">
                <a:ln w="9525">
                  <a:solidFill>
                    <a:srgbClr val="FFFF00"/>
                  </a:solidFill>
                  <a:round/>
                </a:ln>
                <a:solidFill>
                  <a:srgbClr val="FF0066"/>
                </a:solidFill>
                <a:latin typeface="Times New Roman" panose="02020603050405020304"/>
                <a:cs typeface="Times New Roman" panose="02020603050405020304"/>
              </a:rPr>
              <a:t>GIỎI</a:t>
            </a:r>
            <a:endParaRPr lang="en-US" sz="4800" b="1" kern="10" dirty="0">
              <a:ln w="9525">
                <a:solidFill>
                  <a:srgbClr val="FFFF00"/>
                </a:solidFill>
                <a:round/>
              </a:ln>
              <a:solidFill>
                <a:srgbClr val="FF0066"/>
              </a:solidFill>
              <a:latin typeface="Times New Roman" panose="02020603050405020304"/>
              <a:cs typeface="Times New Roman" panose="02020603050405020304"/>
            </a:endParaRPr>
          </a:p>
        </p:txBody>
      </p:sp>
      <p:grpSp>
        <p:nvGrpSpPr>
          <p:cNvPr id="2" name="Group 4"/>
          <p:cNvGrpSpPr>
            <a:grpSpLocks noChangeAspect="1"/>
          </p:cNvGrpSpPr>
          <p:nvPr/>
        </p:nvGrpSpPr>
        <p:grpSpPr bwMode="auto">
          <a:xfrm>
            <a:off x="4267200" y="4572000"/>
            <a:ext cx="3759200" cy="2311400"/>
            <a:chOff x="948" y="163"/>
            <a:chExt cx="3863" cy="3994"/>
          </a:xfrm>
        </p:grpSpPr>
        <p:sp>
          <p:nvSpPr>
            <p:cNvPr id="1038" name="AutoShape 5"/>
            <p:cNvSpPr>
              <a:spLocks noChangeAspect="1" noChangeArrowheads="1" noTextEdit="1"/>
            </p:cNvSpPr>
            <p:nvPr/>
          </p:nvSpPr>
          <p:spPr bwMode="auto">
            <a:xfrm>
              <a:off x="948" y="163"/>
              <a:ext cx="3863" cy="3994"/>
            </a:xfrm>
            <a:prstGeom prst="rect">
              <a:avLst/>
            </a:prstGeom>
            <a:noFill/>
            <a:ln w="9525">
              <a:noFill/>
              <a:miter lim="800000"/>
            </a:ln>
          </p:spPr>
          <p:txBody>
            <a:bodyPr/>
            <a:lstStyle/>
            <a:p>
              <a:endParaRPr lang="en-US" sz="1867"/>
            </a:p>
          </p:txBody>
        </p:sp>
        <p:grpSp>
          <p:nvGrpSpPr>
            <p:cNvPr id="3" name="Group 6"/>
            <p:cNvGrpSpPr/>
            <p:nvPr/>
          </p:nvGrpSpPr>
          <p:grpSpPr bwMode="auto">
            <a:xfrm>
              <a:off x="949" y="164"/>
              <a:ext cx="3862" cy="3992"/>
              <a:chOff x="949" y="164"/>
              <a:chExt cx="3862" cy="3992"/>
            </a:xfrm>
          </p:grpSpPr>
          <p:sp>
            <p:nvSpPr>
              <p:cNvPr id="1459" name="Freeform 7"/>
              <p:cNvSpPr/>
              <p:nvPr/>
            </p:nvSpPr>
            <p:spPr bwMode="auto">
              <a:xfrm>
                <a:off x="1643" y="643"/>
                <a:ext cx="2437" cy="2104"/>
              </a:xfrm>
              <a:custGeom>
                <a:avLst/>
                <a:gdLst>
                  <a:gd name="T0" fmla="*/ 2148 w 12187"/>
                  <a:gd name="T1" fmla="*/ 1868 h 10518"/>
                  <a:gd name="T2" fmla="*/ 2196 w 12187"/>
                  <a:gd name="T3" fmla="*/ 1801 h 10518"/>
                  <a:gd name="T4" fmla="*/ 2257 w 12187"/>
                  <a:gd name="T5" fmla="*/ 1751 h 10518"/>
                  <a:gd name="T6" fmla="*/ 2320 w 12187"/>
                  <a:gd name="T7" fmla="*/ 1733 h 10518"/>
                  <a:gd name="T8" fmla="*/ 2366 w 12187"/>
                  <a:gd name="T9" fmla="*/ 1703 h 10518"/>
                  <a:gd name="T10" fmla="*/ 2385 w 12187"/>
                  <a:gd name="T11" fmla="*/ 1657 h 10518"/>
                  <a:gd name="T12" fmla="*/ 2372 w 12187"/>
                  <a:gd name="T13" fmla="*/ 1595 h 10518"/>
                  <a:gd name="T14" fmla="*/ 2338 w 12187"/>
                  <a:gd name="T15" fmla="*/ 1519 h 10518"/>
                  <a:gd name="T16" fmla="*/ 2334 w 12187"/>
                  <a:gd name="T17" fmla="*/ 1450 h 10518"/>
                  <a:gd name="T18" fmla="*/ 2353 w 12187"/>
                  <a:gd name="T19" fmla="*/ 1388 h 10518"/>
                  <a:gd name="T20" fmla="*/ 2396 w 12187"/>
                  <a:gd name="T21" fmla="*/ 1309 h 10518"/>
                  <a:gd name="T22" fmla="*/ 2423 w 12187"/>
                  <a:gd name="T23" fmla="*/ 1241 h 10518"/>
                  <a:gd name="T24" fmla="*/ 2437 w 12187"/>
                  <a:gd name="T25" fmla="*/ 1155 h 10518"/>
                  <a:gd name="T26" fmla="*/ 2419 w 12187"/>
                  <a:gd name="T27" fmla="*/ 1073 h 10518"/>
                  <a:gd name="T28" fmla="*/ 2351 w 12187"/>
                  <a:gd name="T29" fmla="*/ 1015 h 10518"/>
                  <a:gd name="T30" fmla="*/ 2265 w 12187"/>
                  <a:gd name="T31" fmla="*/ 943 h 10518"/>
                  <a:gd name="T32" fmla="*/ 2194 w 12187"/>
                  <a:gd name="T33" fmla="*/ 843 h 10518"/>
                  <a:gd name="T34" fmla="*/ 2150 w 12187"/>
                  <a:gd name="T35" fmla="*/ 740 h 10518"/>
                  <a:gd name="T36" fmla="*/ 2142 w 12187"/>
                  <a:gd name="T37" fmla="*/ 662 h 10518"/>
                  <a:gd name="T38" fmla="*/ 2160 w 12187"/>
                  <a:gd name="T39" fmla="*/ 588 h 10518"/>
                  <a:gd name="T40" fmla="*/ 2159 w 12187"/>
                  <a:gd name="T41" fmla="*/ 540 h 10518"/>
                  <a:gd name="T42" fmla="*/ 2121 w 12187"/>
                  <a:gd name="T43" fmla="*/ 509 h 10518"/>
                  <a:gd name="T44" fmla="*/ 2030 w 12187"/>
                  <a:gd name="T45" fmla="*/ 496 h 10518"/>
                  <a:gd name="T46" fmla="*/ 1946 w 12187"/>
                  <a:gd name="T47" fmla="*/ 457 h 10518"/>
                  <a:gd name="T48" fmla="*/ 1886 w 12187"/>
                  <a:gd name="T49" fmla="*/ 393 h 10518"/>
                  <a:gd name="T50" fmla="*/ 1844 w 12187"/>
                  <a:gd name="T51" fmla="*/ 316 h 10518"/>
                  <a:gd name="T52" fmla="*/ 1809 w 12187"/>
                  <a:gd name="T53" fmla="*/ 237 h 10518"/>
                  <a:gd name="T54" fmla="*/ 1715 w 12187"/>
                  <a:gd name="T55" fmla="*/ 135 h 10518"/>
                  <a:gd name="T56" fmla="*/ 1566 w 12187"/>
                  <a:gd name="T57" fmla="*/ 40 h 10518"/>
                  <a:gd name="T58" fmla="*/ 1389 w 12187"/>
                  <a:gd name="T59" fmla="*/ 0 h 10518"/>
                  <a:gd name="T60" fmla="*/ 1212 w 12187"/>
                  <a:gd name="T61" fmla="*/ 46 h 10518"/>
                  <a:gd name="T62" fmla="*/ 1073 w 12187"/>
                  <a:gd name="T63" fmla="*/ 82 h 10518"/>
                  <a:gd name="T64" fmla="*/ 929 w 12187"/>
                  <a:gd name="T65" fmla="*/ 104 h 10518"/>
                  <a:gd name="T66" fmla="*/ 865 w 12187"/>
                  <a:gd name="T67" fmla="*/ 135 h 10518"/>
                  <a:gd name="T68" fmla="*/ 824 w 12187"/>
                  <a:gd name="T69" fmla="*/ 203 h 10518"/>
                  <a:gd name="T70" fmla="*/ 778 w 12187"/>
                  <a:gd name="T71" fmla="*/ 321 h 10518"/>
                  <a:gd name="T72" fmla="*/ 700 w 12187"/>
                  <a:gd name="T73" fmla="*/ 410 h 10518"/>
                  <a:gd name="T74" fmla="*/ 545 w 12187"/>
                  <a:gd name="T75" fmla="*/ 469 h 10518"/>
                  <a:gd name="T76" fmla="*/ 402 w 12187"/>
                  <a:gd name="T77" fmla="*/ 540 h 10518"/>
                  <a:gd name="T78" fmla="*/ 324 w 12187"/>
                  <a:gd name="T79" fmla="*/ 639 h 10518"/>
                  <a:gd name="T80" fmla="*/ 291 w 12187"/>
                  <a:gd name="T81" fmla="*/ 737 h 10518"/>
                  <a:gd name="T82" fmla="*/ 274 w 12187"/>
                  <a:gd name="T83" fmla="*/ 819 h 10518"/>
                  <a:gd name="T84" fmla="*/ 231 w 12187"/>
                  <a:gd name="T85" fmla="*/ 863 h 10518"/>
                  <a:gd name="T86" fmla="*/ 151 w 12187"/>
                  <a:gd name="T87" fmla="*/ 922 h 10518"/>
                  <a:gd name="T88" fmla="*/ 99 w 12187"/>
                  <a:gd name="T89" fmla="*/ 987 h 10518"/>
                  <a:gd name="T90" fmla="*/ 66 w 12187"/>
                  <a:gd name="T91" fmla="*/ 1097 h 10518"/>
                  <a:gd name="T92" fmla="*/ 16 w 12187"/>
                  <a:gd name="T93" fmla="*/ 1284 h 10518"/>
                  <a:gd name="T94" fmla="*/ 0 w 12187"/>
                  <a:gd name="T95" fmla="*/ 1429 h 10518"/>
                  <a:gd name="T96" fmla="*/ 25 w 12187"/>
                  <a:gd name="T97" fmla="*/ 1559 h 10518"/>
                  <a:gd name="T98" fmla="*/ 91 w 12187"/>
                  <a:gd name="T99" fmla="*/ 1647 h 10518"/>
                  <a:gd name="T100" fmla="*/ 176 w 12187"/>
                  <a:gd name="T101" fmla="*/ 1707 h 10518"/>
                  <a:gd name="T102" fmla="*/ 238 w 12187"/>
                  <a:gd name="T103" fmla="*/ 1755 h 10518"/>
                  <a:gd name="T104" fmla="*/ 253 w 12187"/>
                  <a:gd name="T105" fmla="*/ 1811 h 10518"/>
                  <a:gd name="T106" fmla="*/ 317 w 12187"/>
                  <a:gd name="T107" fmla="*/ 1852 h 10518"/>
                  <a:gd name="T108" fmla="*/ 435 w 12187"/>
                  <a:gd name="T109" fmla="*/ 1902 h 10518"/>
                  <a:gd name="T110" fmla="*/ 496 w 12187"/>
                  <a:gd name="T111" fmla="*/ 1970 h 10518"/>
                  <a:gd name="T112" fmla="*/ 589 w 12187"/>
                  <a:gd name="T113" fmla="*/ 2064 h 10518"/>
                  <a:gd name="T114" fmla="*/ 1020 w 12187"/>
                  <a:gd name="T115" fmla="*/ 2104 h 10518"/>
                  <a:gd name="T116" fmla="*/ 1585 w 12187"/>
                  <a:gd name="T117" fmla="*/ 2078 h 10518"/>
                  <a:gd name="T118" fmla="*/ 2029 w 12187"/>
                  <a:gd name="T119" fmla="*/ 1985 h 10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187"/>
                  <a:gd name="T181" fmla="*/ 0 h 10518"/>
                  <a:gd name="T182" fmla="*/ 12187 w 12187"/>
                  <a:gd name="T183" fmla="*/ 10518 h 105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187" h="10518">
                    <a:moveTo>
                      <a:pt x="10570" y="9661"/>
                    </a:moveTo>
                    <a:lnTo>
                      <a:pt x="10574" y="9651"/>
                    </a:lnTo>
                    <a:lnTo>
                      <a:pt x="10587" y="9622"/>
                    </a:lnTo>
                    <a:lnTo>
                      <a:pt x="10609" y="9580"/>
                    </a:lnTo>
                    <a:lnTo>
                      <a:pt x="10637" y="9522"/>
                    </a:lnTo>
                    <a:lnTo>
                      <a:pt x="10674" y="9455"/>
                    </a:lnTo>
                    <a:lnTo>
                      <a:pt x="10717" y="9380"/>
                    </a:lnTo>
                    <a:lnTo>
                      <a:pt x="10741" y="9340"/>
                    </a:lnTo>
                    <a:lnTo>
                      <a:pt x="10766" y="9299"/>
                    </a:lnTo>
                    <a:lnTo>
                      <a:pt x="10793" y="9256"/>
                    </a:lnTo>
                    <a:lnTo>
                      <a:pt x="10821" y="9214"/>
                    </a:lnTo>
                    <a:lnTo>
                      <a:pt x="10851" y="9171"/>
                    </a:lnTo>
                    <a:lnTo>
                      <a:pt x="10881" y="9128"/>
                    </a:lnTo>
                    <a:lnTo>
                      <a:pt x="10913" y="9085"/>
                    </a:lnTo>
                    <a:lnTo>
                      <a:pt x="10946" y="9044"/>
                    </a:lnTo>
                    <a:lnTo>
                      <a:pt x="10980" y="9004"/>
                    </a:lnTo>
                    <a:lnTo>
                      <a:pt x="11015" y="8964"/>
                    </a:lnTo>
                    <a:lnTo>
                      <a:pt x="11052" y="8927"/>
                    </a:lnTo>
                    <a:lnTo>
                      <a:pt x="11089" y="8891"/>
                    </a:lnTo>
                    <a:lnTo>
                      <a:pt x="11126" y="8857"/>
                    </a:lnTo>
                    <a:lnTo>
                      <a:pt x="11165" y="8827"/>
                    </a:lnTo>
                    <a:lnTo>
                      <a:pt x="11204" y="8798"/>
                    </a:lnTo>
                    <a:lnTo>
                      <a:pt x="11244" y="8773"/>
                    </a:lnTo>
                    <a:lnTo>
                      <a:pt x="11285" y="8752"/>
                    </a:lnTo>
                    <a:lnTo>
                      <a:pt x="11326" y="8735"/>
                    </a:lnTo>
                    <a:lnTo>
                      <a:pt x="11367" y="8721"/>
                    </a:lnTo>
                    <a:lnTo>
                      <a:pt x="11410" y="8711"/>
                    </a:lnTo>
                    <a:lnTo>
                      <a:pt x="11451" y="8705"/>
                    </a:lnTo>
                    <a:lnTo>
                      <a:pt x="11492" y="8696"/>
                    </a:lnTo>
                    <a:lnTo>
                      <a:pt x="11531" y="8686"/>
                    </a:lnTo>
                    <a:lnTo>
                      <a:pt x="11568" y="8675"/>
                    </a:lnTo>
                    <a:lnTo>
                      <a:pt x="11604" y="8662"/>
                    </a:lnTo>
                    <a:lnTo>
                      <a:pt x="11639" y="8648"/>
                    </a:lnTo>
                    <a:lnTo>
                      <a:pt x="11672" y="8633"/>
                    </a:lnTo>
                    <a:lnTo>
                      <a:pt x="11703" y="8617"/>
                    </a:lnTo>
                    <a:lnTo>
                      <a:pt x="11733" y="8600"/>
                    </a:lnTo>
                    <a:lnTo>
                      <a:pt x="11760" y="8580"/>
                    </a:lnTo>
                    <a:lnTo>
                      <a:pt x="11785" y="8560"/>
                    </a:lnTo>
                    <a:lnTo>
                      <a:pt x="11809" y="8539"/>
                    </a:lnTo>
                    <a:lnTo>
                      <a:pt x="11830" y="8515"/>
                    </a:lnTo>
                    <a:lnTo>
                      <a:pt x="11850" y="8491"/>
                    </a:lnTo>
                    <a:lnTo>
                      <a:pt x="11868" y="8465"/>
                    </a:lnTo>
                    <a:lnTo>
                      <a:pt x="11883" y="8439"/>
                    </a:lnTo>
                    <a:lnTo>
                      <a:pt x="11896" y="8410"/>
                    </a:lnTo>
                    <a:lnTo>
                      <a:pt x="11908" y="8380"/>
                    </a:lnTo>
                    <a:lnTo>
                      <a:pt x="11915" y="8350"/>
                    </a:lnTo>
                    <a:lnTo>
                      <a:pt x="11921" y="8318"/>
                    </a:lnTo>
                    <a:lnTo>
                      <a:pt x="11925" y="8284"/>
                    </a:lnTo>
                    <a:lnTo>
                      <a:pt x="11926" y="8249"/>
                    </a:lnTo>
                    <a:lnTo>
                      <a:pt x="11925" y="8214"/>
                    </a:lnTo>
                    <a:lnTo>
                      <a:pt x="11921" y="8177"/>
                    </a:lnTo>
                    <a:lnTo>
                      <a:pt x="11915" y="8138"/>
                    </a:lnTo>
                    <a:lnTo>
                      <a:pt x="11905" y="8098"/>
                    </a:lnTo>
                    <a:lnTo>
                      <a:pt x="11894" y="8057"/>
                    </a:lnTo>
                    <a:lnTo>
                      <a:pt x="11879" y="8014"/>
                    </a:lnTo>
                    <a:lnTo>
                      <a:pt x="11861" y="7971"/>
                    </a:lnTo>
                    <a:lnTo>
                      <a:pt x="11840" y="7926"/>
                    </a:lnTo>
                    <a:lnTo>
                      <a:pt x="11817" y="7880"/>
                    </a:lnTo>
                    <a:lnTo>
                      <a:pt x="11790" y="7832"/>
                    </a:lnTo>
                    <a:lnTo>
                      <a:pt x="11764" y="7783"/>
                    </a:lnTo>
                    <a:lnTo>
                      <a:pt x="11740" y="7736"/>
                    </a:lnTo>
                    <a:lnTo>
                      <a:pt x="11722" y="7689"/>
                    </a:lnTo>
                    <a:lnTo>
                      <a:pt x="11705" y="7641"/>
                    </a:lnTo>
                    <a:lnTo>
                      <a:pt x="11692" y="7596"/>
                    </a:lnTo>
                    <a:lnTo>
                      <a:pt x="11681" y="7550"/>
                    </a:lnTo>
                    <a:lnTo>
                      <a:pt x="11672" y="7505"/>
                    </a:lnTo>
                    <a:lnTo>
                      <a:pt x="11667" y="7461"/>
                    </a:lnTo>
                    <a:lnTo>
                      <a:pt x="11664" y="7418"/>
                    </a:lnTo>
                    <a:lnTo>
                      <a:pt x="11663" y="7374"/>
                    </a:lnTo>
                    <a:lnTo>
                      <a:pt x="11664" y="7332"/>
                    </a:lnTo>
                    <a:lnTo>
                      <a:pt x="11668" y="7290"/>
                    </a:lnTo>
                    <a:lnTo>
                      <a:pt x="11673" y="7248"/>
                    </a:lnTo>
                    <a:lnTo>
                      <a:pt x="11679" y="7208"/>
                    </a:lnTo>
                    <a:lnTo>
                      <a:pt x="11688" y="7168"/>
                    </a:lnTo>
                    <a:lnTo>
                      <a:pt x="11698" y="7128"/>
                    </a:lnTo>
                    <a:lnTo>
                      <a:pt x="11710" y="7089"/>
                    </a:lnTo>
                    <a:lnTo>
                      <a:pt x="11723" y="7051"/>
                    </a:lnTo>
                    <a:lnTo>
                      <a:pt x="11737" y="7013"/>
                    </a:lnTo>
                    <a:lnTo>
                      <a:pt x="11752" y="6976"/>
                    </a:lnTo>
                    <a:lnTo>
                      <a:pt x="11768" y="6940"/>
                    </a:lnTo>
                    <a:lnTo>
                      <a:pt x="11784" y="6904"/>
                    </a:lnTo>
                    <a:lnTo>
                      <a:pt x="11802" y="6867"/>
                    </a:lnTo>
                    <a:lnTo>
                      <a:pt x="11819" y="6834"/>
                    </a:lnTo>
                    <a:lnTo>
                      <a:pt x="11855" y="6765"/>
                    </a:lnTo>
                    <a:lnTo>
                      <a:pt x="11893" y="6700"/>
                    </a:lnTo>
                    <a:lnTo>
                      <a:pt x="11929" y="6636"/>
                    </a:lnTo>
                    <a:lnTo>
                      <a:pt x="11963" y="6577"/>
                    </a:lnTo>
                    <a:lnTo>
                      <a:pt x="11980" y="6545"/>
                    </a:lnTo>
                    <a:lnTo>
                      <a:pt x="11997" y="6510"/>
                    </a:lnTo>
                    <a:lnTo>
                      <a:pt x="12015" y="6474"/>
                    </a:lnTo>
                    <a:lnTo>
                      <a:pt x="12032" y="6434"/>
                    </a:lnTo>
                    <a:lnTo>
                      <a:pt x="12050" y="6392"/>
                    </a:lnTo>
                    <a:lnTo>
                      <a:pt x="12067" y="6347"/>
                    </a:lnTo>
                    <a:lnTo>
                      <a:pt x="12085" y="6301"/>
                    </a:lnTo>
                    <a:lnTo>
                      <a:pt x="12101" y="6252"/>
                    </a:lnTo>
                    <a:lnTo>
                      <a:pt x="12116" y="6202"/>
                    </a:lnTo>
                    <a:lnTo>
                      <a:pt x="12131" y="6151"/>
                    </a:lnTo>
                    <a:lnTo>
                      <a:pt x="12143" y="6098"/>
                    </a:lnTo>
                    <a:lnTo>
                      <a:pt x="12156" y="6046"/>
                    </a:lnTo>
                    <a:lnTo>
                      <a:pt x="12166" y="5991"/>
                    </a:lnTo>
                    <a:lnTo>
                      <a:pt x="12175" y="5937"/>
                    </a:lnTo>
                    <a:lnTo>
                      <a:pt x="12181" y="5883"/>
                    </a:lnTo>
                    <a:lnTo>
                      <a:pt x="12185" y="5828"/>
                    </a:lnTo>
                    <a:lnTo>
                      <a:pt x="12187" y="5773"/>
                    </a:lnTo>
                    <a:lnTo>
                      <a:pt x="12187" y="5718"/>
                    </a:lnTo>
                    <a:lnTo>
                      <a:pt x="12183" y="5663"/>
                    </a:lnTo>
                    <a:lnTo>
                      <a:pt x="12177" y="5610"/>
                    </a:lnTo>
                    <a:lnTo>
                      <a:pt x="12168" y="5558"/>
                    </a:lnTo>
                    <a:lnTo>
                      <a:pt x="12156" y="5507"/>
                    </a:lnTo>
                    <a:lnTo>
                      <a:pt x="12141" y="5457"/>
                    </a:lnTo>
                    <a:lnTo>
                      <a:pt x="12121" y="5408"/>
                    </a:lnTo>
                    <a:lnTo>
                      <a:pt x="12099" y="5362"/>
                    </a:lnTo>
                    <a:lnTo>
                      <a:pt x="12071" y="5317"/>
                    </a:lnTo>
                    <a:lnTo>
                      <a:pt x="12040" y="5275"/>
                    </a:lnTo>
                    <a:lnTo>
                      <a:pt x="12004" y="5235"/>
                    </a:lnTo>
                    <a:lnTo>
                      <a:pt x="11964" y="5197"/>
                    </a:lnTo>
                    <a:lnTo>
                      <a:pt x="11919" y="5164"/>
                    </a:lnTo>
                    <a:lnTo>
                      <a:pt x="11869" y="5132"/>
                    </a:lnTo>
                    <a:lnTo>
                      <a:pt x="11814" y="5104"/>
                    </a:lnTo>
                    <a:lnTo>
                      <a:pt x="11758" y="5075"/>
                    </a:lnTo>
                    <a:lnTo>
                      <a:pt x="11700" y="5043"/>
                    </a:lnTo>
                    <a:lnTo>
                      <a:pt x="11644" y="5005"/>
                    </a:lnTo>
                    <a:lnTo>
                      <a:pt x="11589" y="4965"/>
                    </a:lnTo>
                    <a:lnTo>
                      <a:pt x="11535" y="4920"/>
                    </a:lnTo>
                    <a:lnTo>
                      <a:pt x="11481" y="4873"/>
                    </a:lnTo>
                    <a:lnTo>
                      <a:pt x="11427" y="4823"/>
                    </a:lnTo>
                    <a:lnTo>
                      <a:pt x="11376" y="4769"/>
                    </a:lnTo>
                    <a:lnTo>
                      <a:pt x="11325" y="4714"/>
                    </a:lnTo>
                    <a:lnTo>
                      <a:pt x="11275" y="4657"/>
                    </a:lnTo>
                    <a:lnTo>
                      <a:pt x="11228" y="4597"/>
                    </a:lnTo>
                    <a:lnTo>
                      <a:pt x="11181" y="4536"/>
                    </a:lnTo>
                    <a:lnTo>
                      <a:pt x="11135" y="4473"/>
                    </a:lnTo>
                    <a:lnTo>
                      <a:pt x="11093" y="4409"/>
                    </a:lnTo>
                    <a:lnTo>
                      <a:pt x="11050" y="4344"/>
                    </a:lnTo>
                    <a:lnTo>
                      <a:pt x="11012" y="4279"/>
                    </a:lnTo>
                    <a:lnTo>
                      <a:pt x="10973" y="4213"/>
                    </a:lnTo>
                    <a:lnTo>
                      <a:pt x="10938" y="4146"/>
                    </a:lnTo>
                    <a:lnTo>
                      <a:pt x="10904" y="4080"/>
                    </a:lnTo>
                    <a:lnTo>
                      <a:pt x="10873" y="4015"/>
                    </a:lnTo>
                    <a:lnTo>
                      <a:pt x="10843" y="3949"/>
                    </a:lnTo>
                    <a:lnTo>
                      <a:pt x="10817" y="3886"/>
                    </a:lnTo>
                    <a:lnTo>
                      <a:pt x="10793" y="3823"/>
                    </a:lnTo>
                    <a:lnTo>
                      <a:pt x="10772" y="3761"/>
                    </a:lnTo>
                    <a:lnTo>
                      <a:pt x="10753" y="3701"/>
                    </a:lnTo>
                    <a:lnTo>
                      <a:pt x="10737" y="3643"/>
                    </a:lnTo>
                    <a:lnTo>
                      <a:pt x="10725" y="3587"/>
                    </a:lnTo>
                    <a:lnTo>
                      <a:pt x="10715" y="3534"/>
                    </a:lnTo>
                    <a:lnTo>
                      <a:pt x="10708" y="3482"/>
                    </a:lnTo>
                    <a:lnTo>
                      <a:pt x="10705" y="3435"/>
                    </a:lnTo>
                    <a:lnTo>
                      <a:pt x="10705" y="3390"/>
                    </a:lnTo>
                    <a:lnTo>
                      <a:pt x="10708" y="3349"/>
                    </a:lnTo>
                    <a:lnTo>
                      <a:pt x="10713" y="3310"/>
                    </a:lnTo>
                    <a:lnTo>
                      <a:pt x="10721" y="3270"/>
                    </a:lnTo>
                    <a:lnTo>
                      <a:pt x="10730" y="3232"/>
                    </a:lnTo>
                    <a:lnTo>
                      <a:pt x="10738" y="3193"/>
                    </a:lnTo>
                    <a:lnTo>
                      <a:pt x="10757" y="3117"/>
                    </a:lnTo>
                    <a:lnTo>
                      <a:pt x="10776" y="3043"/>
                    </a:lnTo>
                    <a:lnTo>
                      <a:pt x="10785" y="3007"/>
                    </a:lnTo>
                    <a:lnTo>
                      <a:pt x="10792" y="2972"/>
                    </a:lnTo>
                    <a:lnTo>
                      <a:pt x="10800" y="2938"/>
                    </a:lnTo>
                    <a:lnTo>
                      <a:pt x="10806" y="2905"/>
                    </a:lnTo>
                    <a:lnTo>
                      <a:pt x="10811" y="2872"/>
                    </a:lnTo>
                    <a:lnTo>
                      <a:pt x="10813" y="2841"/>
                    </a:lnTo>
                    <a:lnTo>
                      <a:pt x="10815" y="2810"/>
                    </a:lnTo>
                    <a:lnTo>
                      <a:pt x="10815" y="2781"/>
                    </a:lnTo>
                    <a:lnTo>
                      <a:pt x="10811" y="2752"/>
                    </a:lnTo>
                    <a:lnTo>
                      <a:pt x="10806" y="2725"/>
                    </a:lnTo>
                    <a:lnTo>
                      <a:pt x="10797" y="2700"/>
                    </a:lnTo>
                    <a:lnTo>
                      <a:pt x="10786" y="2675"/>
                    </a:lnTo>
                    <a:lnTo>
                      <a:pt x="10772" y="2651"/>
                    </a:lnTo>
                    <a:lnTo>
                      <a:pt x="10755" y="2630"/>
                    </a:lnTo>
                    <a:lnTo>
                      <a:pt x="10733" y="2610"/>
                    </a:lnTo>
                    <a:lnTo>
                      <a:pt x="10708" y="2591"/>
                    </a:lnTo>
                    <a:lnTo>
                      <a:pt x="10679" y="2574"/>
                    </a:lnTo>
                    <a:lnTo>
                      <a:pt x="10645" y="2559"/>
                    </a:lnTo>
                    <a:lnTo>
                      <a:pt x="10607" y="2545"/>
                    </a:lnTo>
                    <a:lnTo>
                      <a:pt x="10565" y="2533"/>
                    </a:lnTo>
                    <a:lnTo>
                      <a:pt x="10518" y="2523"/>
                    </a:lnTo>
                    <a:lnTo>
                      <a:pt x="10464" y="2515"/>
                    </a:lnTo>
                    <a:lnTo>
                      <a:pt x="10406" y="2509"/>
                    </a:lnTo>
                    <a:lnTo>
                      <a:pt x="10343" y="2504"/>
                    </a:lnTo>
                    <a:lnTo>
                      <a:pt x="10277" y="2499"/>
                    </a:lnTo>
                    <a:lnTo>
                      <a:pt x="10213" y="2491"/>
                    </a:lnTo>
                    <a:lnTo>
                      <a:pt x="10152" y="2479"/>
                    </a:lnTo>
                    <a:lnTo>
                      <a:pt x="10093" y="2465"/>
                    </a:lnTo>
                    <a:lnTo>
                      <a:pt x="10036" y="2446"/>
                    </a:lnTo>
                    <a:lnTo>
                      <a:pt x="9981" y="2426"/>
                    </a:lnTo>
                    <a:lnTo>
                      <a:pt x="9927" y="2403"/>
                    </a:lnTo>
                    <a:lnTo>
                      <a:pt x="9876" y="2378"/>
                    </a:lnTo>
                    <a:lnTo>
                      <a:pt x="9828" y="2349"/>
                    </a:lnTo>
                    <a:lnTo>
                      <a:pt x="9780" y="2319"/>
                    </a:lnTo>
                    <a:lnTo>
                      <a:pt x="9734" y="2287"/>
                    </a:lnTo>
                    <a:lnTo>
                      <a:pt x="9690" y="2252"/>
                    </a:lnTo>
                    <a:lnTo>
                      <a:pt x="9649" y="2216"/>
                    </a:lnTo>
                    <a:lnTo>
                      <a:pt x="9608" y="2177"/>
                    </a:lnTo>
                    <a:lnTo>
                      <a:pt x="9569" y="2137"/>
                    </a:lnTo>
                    <a:lnTo>
                      <a:pt x="9533" y="2096"/>
                    </a:lnTo>
                    <a:lnTo>
                      <a:pt x="9497" y="2053"/>
                    </a:lnTo>
                    <a:lnTo>
                      <a:pt x="9463" y="2010"/>
                    </a:lnTo>
                    <a:lnTo>
                      <a:pt x="9431" y="1965"/>
                    </a:lnTo>
                    <a:lnTo>
                      <a:pt x="9400" y="1919"/>
                    </a:lnTo>
                    <a:lnTo>
                      <a:pt x="9371" y="1871"/>
                    </a:lnTo>
                    <a:lnTo>
                      <a:pt x="9342" y="1824"/>
                    </a:lnTo>
                    <a:lnTo>
                      <a:pt x="9315" y="1776"/>
                    </a:lnTo>
                    <a:lnTo>
                      <a:pt x="9290" y="1728"/>
                    </a:lnTo>
                    <a:lnTo>
                      <a:pt x="9266" y="1679"/>
                    </a:lnTo>
                    <a:lnTo>
                      <a:pt x="9242" y="1630"/>
                    </a:lnTo>
                    <a:lnTo>
                      <a:pt x="9220" y="1582"/>
                    </a:lnTo>
                    <a:lnTo>
                      <a:pt x="9200" y="1533"/>
                    </a:lnTo>
                    <a:lnTo>
                      <a:pt x="9180" y="1485"/>
                    </a:lnTo>
                    <a:lnTo>
                      <a:pt x="9161" y="1437"/>
                    </a:lnTo>
                    <a:lnTo>
                      <a:pt x="9144" y="1389"/>
                    </a:lnTo>
                    <a:lnTo>
                      <a:pt x="9127" y="1343"/>
                    </a:lnTo>
                    <a:lnTo>
                      <a:pt x="9106" y="1294"/>
                    </a:lnTo>
                    <a:lnTo>
                      <a:pt x="9080" y="1243"/>
                    </a:lnTo>
                    <a:lnTo>
                      <a:pt x="9046" y="1187"/>
                    </a:lnTo>
                    <a:lnTo>
                      <a:pt x="9006" y="1130"/>
                    </a:lnTo>
                    <a:lnTo>
                      <a:pt x="8962" y="1069"/>
                    </a:lnTo>
                    <a:lnTo>
                      <a:pt x="8910" y="1006"/>
                    </a:lnTo>
                    <a:lnTo>
                      <a:pt x="8853" y="941"/>
                    </a:lnTo>
                    <a:lnTo>
                      <a:pt x="8791" y="875"/>
                    </a:lnTo>
                    <a:lnTo>
                      <a:pt x="8723" y="809"/>
                    </a:lnTo>
                    <a:lnTo>
                      <a:pt x="8652" y="742"/>
                    </a:lnTo>
                    <a:lnTo>
                      <a:pt x="8576" y="675"/>
                    </a:lnTo>
                    <a:lnTo>
                      <a:pt x="8495" y="609"/>
                    </a:lnTo>
                    <a:lnTo>
                      <a:pt x="8410" y="544"/>
                    </a:lnTo>
                    <a:lnTo>
                      <a:pt x="8321" y="481"/>
                    </a:lnTo>
                    <a:lnTo>
                      <a:pt x="8230" y="420"/>
                    </a:lnTo>
                    <a:lnTo>
                      <a:pt x="8135" y="361"/>
                    </a:lnTo>
                    <a:lnTo>
                      <a:pt x="8037" y="305"/>
                    </a:lnTo>
                    <a:lnTo>
                      <a:pt x="7936" y="251"/>
                    </a:lnTo>
                    <a:lnTo>
                      <a:pt x="7833" y="202"/>
                    </a:lnTo>
                    <a:lnTo>
                      <a:pt x="7727" y="157"/>
                    </a:lnTo>
                    <a:lnTo>
                      <a:pt x="7620" y="117"/>
                    </a:lnTo>
                    <a:lnTo>
                      <a:pt x="7510" y="83"/>
                    </a:lnTo>
                    <a:lnTo>
                      <a:pt x="7401" y="53"/>
                    </a:lnTo>
                    <a:lnTo>
                      <a:pt x="7288" y="29"/>
                    </a:lnTo>
                    <a:lnTo>
                      <a:pt x="7176" y="13"/>
                    </a:lnTo>
                    <a:lnTo>
                      <a:pt x="7062" y="3"/>
                    </a:lnTo>
                    <a:lnTo>
                      <a:pt x="6948" y="0"/>
                    </a:lnTo>
                    <a:lnTo>
                      <a:pt x="6834" y="5"/>
                    </a:lnTo>
                    <a:lnTo>
                      <a:pt x="6719" y="18"/>
                    </a:lnTo>
                    <a:lnTo>
                      <a:pt x="6606" y="40"/>
                    </a:lnTo>
                    <a:lnTo>
                      <a:pt x="6492" y="71"/>
                    </a:lnTo>
                    <a:lnTo>
                      <a:pt x="6380" y="112"/>
                    </a:lnTo>
                    <a:lnTo>
                      <a:pt x="6270" y="156"/>
                    </a:lnTo>
                    <a:lnTo>
                      <a:pt x="6165" y="196"/>
                    </a:lnTo>
                    <a:lnTo>
                      <a:pt x="6063" y="231"/>
                    </a:lnTo>
                    <a:lnTo>
                      <a:pt x="5964" y="263"/>
                    </a:lnTo>
                    <a:lnTo>
                      <a:pt x="5869" y="292"/>
                    </a:lnTo>
                    <a:lnTo>
                      <a:pt x="5777" y="318"/>
                    </a:lnTo>
                    <a:lnTo>
                      <a:pt x="5688" y="342"/>
                    </a:lnTo>
                    <a:lnTo>
                      <a:pt x="5604" y="362"/>
                    </a:lnTo>
                    <a:lnTo>
                      <a:pt x="5521" y="380"/>
                    </a:lnTo>
                    <a:lnTo>
                      <a:pt x="5441" y="396"/>
                    </a:lnTo>
                    <a:lnTo>
                      <a:pt x="5365" y="410"/>
                    </a:lnTo>
                    <a:lnTo>
                      <a:pt x="5292" y="422"/>
                    </a:lnTo>
                    <a:lnTo>
                      <a:pt x="5153" y="443"/>
                    </a:lnTo>
                    <a:lnTo>
                      <a:pt x="5025" y="461"/>
                    </a:lnTo>
                    <a:lnTo>
                      <a:pt x="4906" y="477"/>
                    </a:lnTo>
                    <a:lnTo>
                      <a:pt x="4796" y="492"/>
                    </a:lnTo>
                    <a:lnTo>
                      <a:pt x="4744" y="502"/>
                    </a:lnTo>
                    <a:lnTo>
                      <a:pt x="4695" y="511"/>
                    </a:lnTo>
                    <a:lnTo>
                      <a:pt x="4648" y="522"/>
                    </a:lnTo>
                    <a:lnTo>
                      <a:pt x="4602" y="533"/>
                    </a:lnTo>
                    <a:lnTo>
                      <a:pt x="4558" y="547"/>
                    </a:lnTo>
                    <a:lnTo>
                      <a:pt x="4516" y="562"/>
                    </a:lnTo>
                    <a:lnTo>
                      <a:pt x="4476" y="579"/>
                    </a:lnTo>
                    <a:lnTo>
                      <a:pt x="4437" y="599"/>
                    </a:lnTo>
                    <a:lnTo>
                      <a:pt x="4399" y="622"/>
                    </a:lnTo>
                    <a:lnTo>
                      <a:pt x="4363" y="647"/>
                    </a:lnTo>
                    <a:lnTo>
                      <a:pt x="4328" y="674"/>
                    </a:lnTo>
                    <a:lnTo>
                      <a:pt x="4295" y="705"/>
                    </a:lnTo>
                    <a:lnTo>
                      <a:pt x="4263" y="740"/>
                    </a:lnTo>
                    <a:lnTo>
                      <a:pt x="4234" y="778"/>
                    </a:lnTo>
                    <a:lnTo>
                      <a:pt x="4207" y="820"/>
                    </a:lnTo>
                    <a:lnTo>
                      <a:pt x="4184" y="864"/>
                    </a:lnTo>
                    <a:lnTo>
                      <a:pt x="4161" y="911"/>
                    </a:lnTo>
                    <a:lnTo>
                      <a:pt x="4140" y="961"/>
                    </a:lnTo>
                    <a:lnTo>
                      <a:pt x="4120" y="1014"/>
                    </a:lnTo>
                    <a:lnTo>
                      <a:pt x="4100" y="1067"/>
                    </a:lnTo>
                    <a:lnTo>
                      <a:pt x="4061" y="1181"/>
                    </a:lnTo>
                    <a:lnTo>
                      <a:pt x="4020" y="1299"/>
                    </a:lnTo>
                    <a:lnTo>
                      <a:pt x="3998" y="1359"/>
                    </a:lnTo>
                    <a:lnTo>
                      <a:pt x="3974" y="1421"/>
                    </a:lnTo>
                    <a:lnTo>
                      <a:pt x="3949" y="1482"/>
                    </a:lnTo>
                    <a:lnTo>
                      <a:pt x="3920" y="1543"/>
                    </a:lnTo>
                    <a:lnTo>
                      <a:pt x="3889" y="1603"/>
                    </a:lnTo>
                    <a:lnTo>
                      <a:pt x="3855" y="1664"/>
                    </a:lnTo>
                    <a:lnTo>
                      <a:pt x="3818" y="1724"/>
                    </a:lnTo>
                    <a:lnTo>
                      <a:pt x="3777" y="1782"/>
                    </a:lnTo>
                    <a:lnTo>
                      <a:pt x="3732" y="1840"/>
                    </a:lnTo>
                    <a:lnTo>
                      <a:pt x="3681" y="1895"/>
                    </a:lnTo>
                    <a:lnTo>
                      <a:pt x="3626" y="1950"/>
                    </a:lnTo>
                    <a:lnTo>
                      <a:pt x="3565" y="2001"/>
                    </a:lnTo>
                    <a:lnTo>
                      <a:pt x="3499" y="2051"/>
                    </a:lnTo>
                    <a:lnTo>
                      <a:pt x="3426" y="2098"/>
                    </a:lnTo>
                    <a:lnTo>
                      <a:pt x="3348" y="2143"/>
                    </a:lnTo>
                    <a:lnTo>
                      <a:pt x="3261" y="2184"/>
                    </a:lnTo>
                    <a:lnTo>
                      <a:pt x="3169" y="2223"/>
                    </a:lnTo>
                    <a:lnTo>
                      <a:pt x="3068" y="2258"/>
                    </a:lnTo>
                    <a:lnTo>
                      <a:pt x="2960" y="2289"/>
                    </a:lnTo>
                    <a:lnTo>
                      <a:pt x="2842" y="2317"/>
                    </a:lnTo>
                    <a:lnTo>
                      <a:pt x="2725" y="2344"/>
                    </a:lnTo>
                    <a:lnTo>
                      <a:pt x="2614" y="2377"/>
                    </a:lnTo>
                    <a:lnTo>
                      <a:pt x="2510" y="2413"/>
                    </a:lnTo>
                    <a:lnTo>
                      <a:pt x="2412" y="2453"/>
                    </a:lnTo>
                    <a:lnTo>
                      <a:pt x="2321" y="2496"/>
                    </a:lnTo>
                    <a:lnTo>
                      <a:pt x="2235" y="2543"/>
                    </a:lnTo>
                    <a:lnTo>
                      <a:pt x="2155" y="2593"/>
                    </a:lnTo>
                    <a:lnTo>
                      <a:pt x="2080" y="2645"/>
                    </a:lnTo>
                    <a:lnTo>
                      <a:pt x="2010" y="2700"/>
                    </a:lnTo>
                    <a:lnTo>
                      <a:pt x="1946" y="2757"/>
                    </a:lnTo>
                    <a:lnTo>
                      <a:pt x="1886" y="2816"/>
                    </a:lnTo>
                    <a:lnTo>
                      <a:pt x="1833" y="2877"/>
                    </a:lnTo>
                    <a:lnTo>
                      <a:pt x="1782" y="2938"/>
                    </a:lnTo>
                    <a:lnTo>
                      <a:pt x="1737" y="3002"/>
                    </a:lnTo>
                    <a:lnTo>
                      <a:pt x="1694" y="3066"/>
                    </a:lnTo>
                    <a:lnTo>
                      <a:pt x="1657" y="3129"/>
                    </a:lnTo>
                    <a:lnTo>
                      <a:pt x="1622" y="3194"/>
                    </a:lnTo>
                    <a:lnTo>
                      <a:pt x="1591" y="3258"/>
                    </a:lnTo>
                    <a:lnTo>
                      <a:pt x="1563" y="3323"/>
                    </a:lnTo>
                    <a:lnTo>
                      <a:pt x="1539" y="3386"/>
                    </a:lnTo>
                    <a:lnTo>
                      <a:pt x="1517" y="3449"/>
                    </a:lnTo>
                    <a:lnTo>
                      <a:pt x="1498" y="3510"/>
                    </a:lnTo>
                    <a:lnTo>
                      <a:pt x="1481" y="3570"/>
                    </a:lnTo>
                    <a:lnTo>
                      <a:pt x="1467" y="3628"/>
                    </a:lnTo>
                    <a:lnTo>
                      <a:pt x="1453" y="3685"/>
                    </a:lnTo>
                    <a:lnTo>
                      <a:pt x="1443" y="3740"/>
                    </a:lnTo>
                    <a:lnTo>
                      <a:pt x="1433" y="3791"/>
                    </a:lnTo>
                    <a:lnTo>
                      <a:pt x="1426" y="3839"/>
                    </a:lnTo>
                    <a:lnTo>
                      <a:pt x="1413" y="3928"/>
                    </a:lnTo>
                    <a:lnTo>
                      <a:pt x="1405" y="4002"/>
                    </a:lnTo>
                    <a:lnTo>
                      <a:pt x="1397" y="4034"/>
                    </a:lnTo>
                    <a:lnTo>
                      <a:pt x="1387" y="4065"/>
                    </a:lnTo>
                    <a:lnTo>
                      <a:pt x="1372" y="4095"/>
                    </a:lnTo>
                    <a:lnTo>
                      <a:pt x="1355" y="4125"/>
                    </a:lnTo>
                    <a:lnTo>
                      <a:pt x="1334" y="4153"/>
                    </a:lnTo>
                    <a:lnTo>
                      <a:pt x="1310" y="4181"/>
                    </a:lnTo>
                    <a:lnTo>
                      <a:pt x="1282" y="4209"/>
                    </a:lnTo>
                    <a:lnTo>
                      <a:pt x="1254" y="4235"/>
                    </a:lnTo>
                    <a:lnTo>
                      <a:pt x="1221" y="4262"/>
                    </a:lnTo>
                    <a:lnTo>
                      <a:pt x="1188" y="4289"/>
                    </a:lnTo>
                    <a:lnTo>
                      <a:pt x="1153" y="4315"/>
                    </a:lnTo>
                    <a:lnTo>
                      <a:pt x="1115" y="4342"/>
                    </a:lnTo>
                    <a:lnTo>
                      <a:pt x="1038" y="4396"/>
                    </a:lnTo>
                    <a:lnTo>
                      <a:pt x="958" y="4452"/>
                    </a:lnTo>
                    <a:lnTo>
                      <a:pt x="917" y="4482"/>
                    </a:lnTo>
                    <a:lnTo>
                      <a:pt x="877" y="4512"/>
                    </a:lnTo>
                    <a:lnTo>
                      <a:pt x="836" y="4542"/>
                    </a:lnTo>
                    <a:lnTo>
                      <a:pt x="796" y="4575"/>
                    </a:lnTo>
                    <a:lnTo>
                      <a:pt x="756" y="4608"/>
                    </a:lnTo>
                    <a:lnTo>
                      <a:pt x="718" y="4642"/>
                    </a:lnTo>
                    <a:lnTo>
                      <a:pt x="681" y="4678"/>
                    </a:lnTo>
                    <a:lnTo>
                      <a:pt x="645" y="4716"/>
                    </a:lnTo>
                    <a:lnTo>
                      <a:pt x="611" y="4756"/>
                    </a:lnTo>
                    <a:lnTo>
                      <a:pt x="579" y="4797"/>
                    </a:lnTo>
                    <a:lnTo>
                      <a:pt x="549" y="4839"/>
                    </a:lnTo>
                    <a:lnTo>
                      <a:pt x="521" y="4885"/>
                    </a:lnTo>
                    <a:lnTo>
                      <a:pt x="496" y="4933"/>
                    </a:lnTo>
                    <a:lnTo>
                      <a:pt x="475" y="4981"/>
                    </a:lnTo>
                    <a:lnTo>
                      <a:pt x="456" y="5034"/>
                    </a:lnTo>
                    <a:lnTo>
                      <a:pt x="441" y="5089"/>
                    </a:lnTo>
                    <a:lnTo>
                      <a:pt x="426" y="5146"/>
                    </a:lnTo>
                    <a:lnTo>
                      <a:pt x="409" y="5209"/>
                    </a:lnTo>
                    <a:lnTo>
                      <a:pt x="391" y="5272"/>
                    </a:lnTo>
                    <a:lnTo>
                      <a:pt x="372" y="5341"/>
                    </a:lnTo>
                    <a:lnTo>
                      <a:pt x="328" y="5484"/>
                    </a:lnTo>
                    <a:lnTo>
                      <a:pt x="282" y="5639"/>
                    </a:lnTo>
                    <a:lnTo>
                      <a:pt x="234" y="5801"/>
                    </a:lnTo>
                    <a:lnTo>
                      <a:pt x="187" y="5971"/>
                    </a:lnTo>
                    <a:lnTo>
                      <a:pt x="164" y="6059"/>
                    </a:lnTo>
                    <a:lnTo>
                      <a:pt x="142" y="6147"/>
                    </a:lnTo>
                    <a:lnTo>
                      <a:pt x="119" y="6236"/>
                    </a:lnTo>
                    <a:lnTo>
                      <a:pt x="100" y="6326"/>
                    </a:lnTo>
                    <a:lnTo>
                      <a:pt x="81" y="6417"/>
                    </a:lnTo>
                    <a:lnTo>
                      <a:pt x="63" y="6508"/>
                    </a:lnTo>
                    <a:lnTo>
                      <a:pt x="47" y="6599"/>
                    </a:lnTo>
                    <a:lnTo>
                      <a:pt x="33" y="6691"/>
                    </a:lnTo>
                    <a:lnTo>
                      <a:pt x="21" y="6782"/>
                    </a:lnTo>
                    <a:lnTo>
                      <a:pt x="12" y="6874"/>
                    </a:lnTo>
                    <a:lnTo>
                      <a:pt x="5" y="6963"/>
                    </a:lnTo>
                    <a:lnTo>
                      <a:pt x="1" y="7053"/>
                    </a:lnTo>
                    <a:lnTo>
                      <a:pt x="0" y="7142"/>
                    </a:lnTo>
                    <a:lnTo>
                      <a:pt x="2" y="7231"/>
                    </a:lnTo>
                    <a:lnTo>
                      <a:pt x="8" y="7317"/>
                    </a:lnTo>
                    <a:lnTo>
                      <a:pt x="17" y="7402"/>
                    </a:lnTo>
                    <a:lnTo>
                      <a:pt x="31" y="7485"/>
                    </a:lnTo>
                    <a:lnTo>
                      <a:pt x="48" y="7566"/>
                    </a:lnTo>
                    <a:lnTo>
                      <a:pt x="70" y="7646"/>
                    </a:lnTo>
                    <a:lnTo>
                      <a:pt x="96" y="7724"/>
                    </a:lnTo>
                    <a:lnTo>
                      <a:pt x="126" y="7796"/>
                    </a:lnTo>
                    <a:lnTo>
                      <a:pt x="158" y="7865"/>
                    </a:lnTo>
                    <a:lnTo>
                      <a:pt x="194" y="7928"/>
                    </a:lnTo>
                    <a:lnTo>
                      <a:pt x="233" y="7988"/>
                    </a:lnTo>
                    <a:lnTo>
                      <a:pt x="273" y="8044"/>
                    </a:lnTo>
                    <a:lnTo>
                      <a:pt x="315" y="8097"/>
                    </a:lnTo>
                    <a:lnTo>
                      <a:pt x="360" y="8147"/>
                    </a:lnTo>
                    <a:lnTo>
                      <a:pt x="405" y="8193"/>
                    </a:lnTo>
                    <a:lnTo>
                      <a:pt x="453" y="8235"/>
                    </a:lnTo>
                    <a:lnTo>
                      <a:pt x="500" y="8276"/>
                    </a:lnTo>
                    <a:lnTo>
                      <a:pt x="547" y="8314"/>
                    </a:lnTo>
                    <a:lnTo>
                      <a:pt x="596" y="8350"/>
                    </a:lnTo>
                    <a:lnTo>
                      <a:pt x="645" y="8384"/>
                    </a:lnTo>
                    <a:lnTo>
                      <a:pt x="693" y="8416"/>
                    </a:lnTo>
                    <a:lnTo>
                      <a:pt x="741" y="8446"/>
                    </a:lnTo>
                    <a:lnTo>
                      <a:pt x="788" y="8476"/>
                    </a:lnTo>
                    <a:lnTo>
                      <a:pt x="879" y="8531"/>
                    </a:lnTo>
                    <a:lnTo>
                      <a:pt x="964" y="8584"/>
                    </a:lnTo>
                    <a:lnTo>
                      <a:pt x="1004" y="8610"/>
                    </a:lnTo>
                    <a:lnTo>
                      <a:pt x="1043" y="8636"/>
                    </a:lnTo>
                    <a:lnTo>
                      <a:pt x="1078" y="8662"/>
                    </a:lnTo>
                    <a:lnTo>
                      <a:pt x="1109" y="8688"/>
                    </a:lnTo>
                    <a:lnTo>
                      <a:pt x="1139" y="8716"/>
                    </a:lnTo>
                    <a:lnTo>
                      <a:pt x="1165" y="8743"/>
                    </a:lnTo>
                    <a:lnTo>
                      <a:pt x="1188" y="8773"/>
                    </a:lnTo>
                    <a:lnTo>
                      <a:pt x="1206" y="8803"/>
                    </a:lnTo>
                    <a:lnTo>
                      <a:pt x="1220" y="8836"/>
                    </a:lnTo>
                    <a:lnTo>
                      <a:pt x="1230" y="8869"/>
                    </a:lnTo>
                    <a:lnTo>
                      <a:pt x="1236" y="8906"/>
                    </a:lnTo>
                    <a:lnTo>
                      <a:pt x="1236" y="8944"/>
                    </a:lnTo>
                    <a:lnTo>
                      <a:pt x="1239" y="8982"/>
                    </a:lnTo>
                    <a:lnTo>
                      <a:pt x="1248" y="9018"/>
                    </a:lnTo>
                    <a:lnTo>
                      <a:pt x="1265" y="9052"/>
                    </a:lnTo>
                    <a:lnTo>
                      <a:pt x="1287" y="9083"/>
                    </a:lnTo>
                    <a:lnTo>
                      <a:pt x="1316" y="9111"/>
                    </a:lnTo>
                    <a:lnTo>
                      <a:pt x="1351" y="9139"/>
                    </a:lnTo>
                    <a:lnTo>
                      <a:pt x="1390" y="9165"/>
                    </a:lnTo>
                    <a:lnTo>
                      <a:pt x="1433" y="9190"/>
                    </a:lnTo>
                    <a:lnTo>
                      <a:pt x="1481" y="9214"/>
                    </a:lnTo>
                    <a:lnTo>
                      <a:pt x="1532" y="9238"/>
                    </a:lnTo>
                    <a:lnTo>
                      <a:pt x="1586" y="9260"/>
                    </a:lnTo>
                    <a:lnTo>
                      <a:pt x="1642" y="9282"/>
                    </a:lnTo>
                    <a:lnTo>
                      <a:pt x="1760" y="9326"/>
                    </a:lnTo>
                    <a:lnTo>
                      <a:pt x="1881" y="9374"/>
                    </a:lnTo>
                    <a:lnTo>
                      <a:pt x="1943" y="9397"/>
                    </a:lnTo>
                    <a:lnTo>
                      <a:pt x="2002" y="9423"/>
                    </a:lnTo>
                    <a:lnTo>
                      <a:pt x="2061" y="9450"/>
                    </a:lnTo>
                    <a:lnTo>
                      <a:pt x="2118" y="9478"/>
                    </a:lnTo>
                    <a:lnTo>
                      <a:pt x="2173" y="9510"/>
                    </a:lnTo>
                    <a:lnTo>
                      <a:pt x="2227" y="9542"/>
                    </a:lnTo>
                    <a:lnTo>
                      <a:pt x="2276" y="9577"/>
                    </a:lnTo>
                    <a:lnTo>
                      <a:pt x="2322" y="9614"/>
                    </a:lnTo>
                    <a:lnTo>
                      <a:pt x="2363" y="9654"/>
                    </a:lnTo>
                    <a:lnTo>
                      <a:pt x="2400" y="9698"/>
                    </a:lnTo>
                    <a:lnTo>
                      <a:pt x="2432" y="9744"/>
                    </a:lnTo>
                    <a:lnTo>
                      <a:pt x="2458" y="9795"/>
                    </a:lnTo>
                    <a:lnTo>
                      <a:pt x="2478" y="9849"/>
                    </a:lnTo>
                    <a:lnTo>
                      <a:pt x="2492" y="9907"/>
                    </a:lnTo>
                    <a:lnTo>
                      <a:pt x="2498" y="9969"/>
                    </a:lnTo>
                    <a:lnTo>
                      <a:pt x="2497" y="10036"/>
                    </a:lnTo>
                    <a:lnTo>
                      <a:pt x="2512" y="10102"/>
                    </a:lnTo>
                    <a:lnTo>
                      <a:pt x="2566" y="10164"/>
                    </a:lnTo>
                    <a:lnTo>
                      <a:pt x="2659" y="10221"/>
                    </a:lnTo>
                    <a:lnTo>
                      <a:pt x="2786" y="10273"/>
                    </a:lnTo>
                    <a:lnTo>
                      <a:pt x="2946" y="10320"/>
                    </a:lnTo>
                    <a:lnTo>
                      <a:pt x="3135" y="10362"/>
                    </a:lnTo>
                    <a:lnTo>
                      <a:pt x="3354" y="10400"/>
                    </a:lnTo>
                    <a:lnTo>
                      <a:pt x="3597" y="10431"/>
                    </a:lnTo>
                    <a:lnTo>
                      <a:pt x="3863" y="10458"/>
                    </a:lnTo>
                    <a:lnTo>
                      <a:pt x="4149" y="10481"/>
                    </a:lnTo>
                    <a:lnTo>
                      <a:pt x="4452" y="10497"/>
                    </a:lnTo>
                    <a:lnTo>
                      <a:pt x="4771" y="10509"/>
                    </a:lnTo>
                    <a:lnTo>
                      <a:pt x="5103" y="10516"/>
                    </a:lnTo>
                    <a:lnTo>
                      <a:pt x="5445" y="10518"/>
                    </a:lnTo>
                    <a:lnTo>
                      <a:pt x="5796" y="10514"/>
                    </a:lnTo>
                    <a:lnTo>
                      <a:pt x="6151" y="10506"/>
                    </a:lnTo>
                    <a:lnTo>
                      <a:pt x="6510" y="10492"/>
                    </a:lnTo>
                    <a:lnTo>
                      <a:pt x="6869" y="10473"/>
                    </a:lnTo>
                    <a:lnTo>
                      <a:pt x="7226" y="10449"/>
                    </a:lnTo>
                    <a:lnTo>
                      <a:pt x="7579" y="10421"/>
                    </a:lnTo>
                    <a:lnTo>
                      <a:pt x="7925" y="10386"/>
                    </a:lnTo>
                    <a:lnTo>
                      <a:pt x="8261" y="10347"/>
                    </a:lnTo>
                    <a:lnTo>
                      <a:pt x="8586" y="10302"/>
                    </a:lnTo>
                    <a:lnTo>
                      <a:pt x="8897" y="10252"/>
                    </a:lnTo>
                    <a:lnTo>
                      <a:pt x="9190" y="10196"/>
                    </a:lnTo>
                    <a:lnTo>
                      <a:pt x="9464" y="10136"/>
                    </a:lnTo>
                    <a:lnTo>
                      <a:pt x="9718" y="10070"/>
                    </a:lnTo>
                    <a:lnTo>
                      <a:pt x="9946" y="9999"/>
                    </a:lnTo>
                    <a:lnTo>
                      <a:pt x="10148" y="9923"/>
                    </a:lnTo>
                    <a:lnTo>
                      <a:pt x="10322" y="9840"/>
                    </a:lnTo>
                    <a:lnTo>
                      <a:pt x="10463" y="9753"/>
                    </a:lnTo>
                    <a:lnTo>
                      <a:pt x="10570" y="9661"/>
                    </a:lnTo>
                    <a:close/>
                  </a:path>
                </a:pathLst>
              </a:custGeom>
              <a:solidFill>
                <a:srgbClr val="FFFFFF"/>
              </a:solidFill>
              <a:ln w="9525">
                <a:noFill/>
                <a:round/>
              </a:ln>
            </p:spPr>
            <p:txBody>
              <a:bodyPr/>
              <a:lstStyle/>
              <a:p>
                <a:endParaRPr lang="en-US" sz="1867"/>
              </a:p>
            </p:txBody>
          </p:sp>
          <p:sp>
            <p:nvSpPr>
              <p:cNvPr id="1460" name="Freeform 8"/>
              <p:cNvSpPr/>
              <p:nvPr/>
            </p:nvSpPr>
            <p:spPr bwMode="auto">
              <a:xfrm>
                <a:off x="1675" y="675"/>
                <a:ext cx="2381" cy="2072"/>
              </a:xfrm>
              <a:custGeom>
                <a:avLst/>
                <a:gdLst>
                  <a:gd name="T0" fmla="*/ 1796 w 11904"/>
                  <a:gd name="T1" fmla="*/ 321 h 10359"/>
                  <a:gd name="T2" fmla="*/ 1842 w 11904"/>
                  <a:gd name="T3" fmla="*/ 394 h 10359"/>
                  <a:gd name="T4" fmla="*/ 1908 w 11904"/>
                  <a:gd name="T5" fmla="*/ 451 h 10359"/>
                  <a:gd name="T6" fmla="*/ 1997 w 11904"/>
                  <a:gd name="T7" fmla="*/ 479 h 10359"/>
                  <a:gd name="T8" fmla="*/ 2079 w 11904"/>
                  <a:gd name="T9" fmla="*/ 495 h 10359"/>
                  <a:gd name="T10" fmla="*/ 2108 w 11904"/>
                  <a:gd name="T11" fmla="*/ 531 h 10359"/>
                  <a:gd name="T12" fmla="*/ 2106 w 11904"/>
                  <a:gd name="T13" fmla="*/ 581 h 10359"/>
                  <a:gd name="T14" fmla="*/ 2092 w 11904"/>
                  <a:gd name="T15" fmla="*/ 658 h 10359"/>
                  <a:gd name="T16" fmla="*/ 2108 w 11904"/>
                  <a:gd name="T17" fmla="*/ 742 h 10359"/>
                  <a:gd name="T18" fmla="*/ 2157 w 11904"/>
                  <a:gd name="T19" fmla="*/ 842 h 10359"/>
                  <a:gd name="T20" fmla="*/ 2230 w 11904"/>
                  <a:gd name="T21" fmla="*/ 934 h 10359"/>
                  <a:gd name="T22" fmla="*/ 2317 w 11904"/>
                  <a:gd name="T23" fmla="*/ 994 h 10359"/>
                  <a:gd name="T24" fmla="*/ 2371 w 11904"/>
                  <a:gd name="T25" fmla="*/ 1059 h 10359"/>
                  <a:gd name="T26" fmla="*/ 2380 w 11904"/>
                  <a:gd name="T27" fmla="*/ 1143 h 10359"/>
                  <a:gd name="T28" fmla="*/ 2361 w 11904"/>
                  <a:gd name="T29" fmla="*/ 1226 h 10359"/>
                  <a:gd name="T30" fmla="*/ 2330 w 11904"/>
                  <a:gd name="T31" fmla="*/ 1293 h 10359"/>
                  <a:gd name="T32" fmla="*/ 2291 w 11904"/>
                  <a:gd name="T33" fmla="*/ 1365 h 10359"/>
                  <a:gd name="T34" fmla="*/ 2277 w 11904"/>
                  <a:gd name="T35" fmla="*/ 1426 h 10359"/>
                  <a:gd name="T36" fmla="*/ 2289 w 11904"/>
                  <a:gd name="T37" fmla="*/ 1495 h 10359"/>
                  <a:gd name="T38" fmla="*/ 2323 w 11904"/>
                  <a:gd name="T39" fmla="*/ 1569 h 10359"/>
                  <a:gd name="T40" fmla="*/ 2327 w 11904"/>
                  <a:gd name="T41" fmla="*/ 1629 h 10359"/>
                  <a:gd name="T42" fmla="*/ 2300 w 11904"/>
                  <a:gd name="T43" fmla="*/ 1673 h 10359"/>
                  <a:gd name="T44" fmla="*/ 2249 w 11904"/>
                  <a:gd name="T45" fmla="*/ 1700 h 10359"/>
                  <a:gd name="T46" fmla="*/ 2185 w 11904"/>
                  <a:gd name="T47" fmla="*/ 1722 h 10359"/>
                  <a:gd name="T48" fmla="*/ 2131 w 11904"/>
                  <a:gd name="T49" fmla="*/ 1781 h 10359"/>
                  <a:gd name="T50" fmla="*/ 2090 w 11904"/>
                  <a:gd name="T51" fmla="*/ 1857 h 10359"/>
                  <a:gd name="T52" fmla="*/ 1989 w 11904"/>
                  <a:gd name="T53" fmla="*/ 1952 h 10359"/>
                  <a:gd name="T54" fmla="*/ 1548 w 11904"/>
                  <a:gd name="T55" fmla="*/ 2045 h 10359"/>
                  <a:gd name="T56" fmla="*/ 989 w 11904"/>
                  <a:gd name="T57" fmla="*/ 2072 h 10359"/>
                  <a:gd name="T58" fmla="*/ 562 w 11904"/>
                  <a:gd name="T59" fmla="*/ 2033 h 10359"/>
                  <a:gd name="T60" fmla="*/ 470 w 11904"/>
                  <a:gd name="T61" fmla="*/ 1939 h 10359"/>
                  <a:gd name="T62" fmla="*/ 415 w 11904"/>
                  <a:gd name="T63" fmla="*/ 1870 h 10359"/>
                  <a:gd name="T64" fmla="*/ 307 w 11904"/>
                  <a:gd name="T65" fmla="*/ 1819 h 10359"/>
                  <a:gd name="T66" fmla="*/ 249 w 11904"/>
                  <a:gd name="T67" fmla="*/ 1777 h 10359"/>
                  <a:gd name="T68" fmla="*/ 234 w 11904"/>
                  <a:gd name="T69" fmla="*/ 1721 h 10359"/>
                  <a:gd name="T70" fmla="*/ 172 w 11904"/>
                  <a:gd name="T71" fmla="*/ 1673 h 10359"/>
                  <a:gd name="T72" fmla="*/ 88 w 11904"/>
                  <a:gd name="T73" fmla="*/ 1612 h 10359"/>
                  <a:gd name="T74" fmla="*/ 25 w 11904"/>
                  <a:gd name="T75" fmla="*/ 1523 h 10359"/>
                  <a:gd name="T76" fmla="*/ 0 w 11904"/>
                  <a:gd name="T77" fmla="*/ 1395 h 10359"/>
                  <a:gd name="T78" fmla="*/ 12 w 11904"/>
                  <a:gd name="T79" fmla="*/ 1260 h 10359"/>
                  <a:gd name="T80" fmla="*/ 56 w 11904"/>
                  <a:gd name="T81" fmla="*/ 1087 h 10359"/>
                  <a:gd name="T82" fmla="*/ 99 w 11904"/>
                  <a:gd name="T83" fmla="*/ 960 h 10359"/>
                  <a:gd name="T84" fmla="*/ 156 w 11904"/>
                  <a:gd name="T85" fmla="*/ 900 h 10359"/>
                  <a:gd name="T86" fmla="*/ 233 w 11904"/>
                  <a:gd name="T87" fmla="*/ 842 h 10359"/>
                  <a:gd name="T88" fmla="*/ 268 w 11904"/>
                  <a:gd name="T89" fmla="*/ 796 h 10359"/>
                  <a:gd name="T90" fmla="*/ 286 w 11904"/>
                  <a:gd name="T91" fmla="*/ 705 h 10359"/>
                  <a:gd name="T92" fmla="*/ 329 w 11904"/>
                  <a:gd name="T93" fmla="*/ 606 h 10359"/>
                  <a:gd name="T94" fmla="*/ 418 w 11904"/>
                  <a:gd name="T95" fmla="*/ 514 h 10359"/>
                  <a:gd name="T96" fmla="*/ 569 w 11904"/>
                  <a:gd name="T97" fmla="*/ 456 h 10359"/>
                  <a:gd name="T98" fmla="*/ 702 w 11904"/>
                  <a:gd name="T99" fmla="*/ 390 h 10359"/>
                  <a:gd name="T100" fmla="*/ 766 w 11904"/>
                  <a:gd name="T101" fmla="*/ 297 h 10359"/>
                  <a:gd name="T102" fmla="*/ 808 w 11904"/>
                  <a:gd name="T103" fmla="*/ 183 h 10359"/>
                  <a:gd name="T104" fmla="*/ 855 w 11904"/>
                  <a:gd name="T105" fmla="*/ 124 h 10359"/>
                  <a:gd name="T106" fmla="*/ 924 w 11904"/>
                  <a:gd name="T107" fmla="*/ 101 h 10359"/>
                  <a:gd name="T108" fmla="*/ 1077 w 11904"/>
                  <a:gd name="T109" fmla="*/ 77 h 10359"/>
                  <a:gd name="T110" fmla="*/ 1226 w 11904"/>
                  <a:gd name="T111" fmla="*/ 33 h 10359"/>
                  <a:gd name="T112" fmla="*/ 1403 w 11904"/>
                  <a:gd name="T113" fmla="*/ 2 h 10359"/>
                  <a:gd name="T114" fmla="*/ 1566 w 11904"/>
                  <a:gd name="T115" fmla="*/ 55 h 10359"/>
                  <a:gd name="T116" fmla="*/ 1693 w 11904"/>
                  <a:gd name="T117" fmla="*/ 151 h 10359"/>
                  <a:gd name="T118" fmla="*/ 1765 w 11904"/>
                  <a:gd name="T119" fmla="*/ 245 h 103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904"/>
                  <a:gd name="T181" fmla="*/ 0 h 10359"/>
                  <a:gd name="T182" fmla="*/ 11904 w 11904"/>
                  <a:gd name="T183" fmla="*/ 10359 h 103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904" h="10359">
                    <a:moveTo>
                      <a:pt x="8842" y="1275"/>
                    </a:moveTo>
                    <a:lnTo>
                      <a:pt x="8858" y="1321"/>
                    </a:lnTo>
                    <a:lnTo>
                      <a:pt x="8876" y="1368"/>
                    </a:lnTo>
                    <a:lnTo>
                      <a:pt x="8894" y="1416"/>
                    </a:lnTo>
                    <a:lnTo>
                      <a:pt x="8914" y="1463"/>
                    </a:lnTo>
                    <a:lnTo>
                      <a:pt x="8934" y="1512"/>
                    </a:lnTo>
                    <a:lnTo>
                      <a:pt x="8957" y="1559"/>
                    </a:lnTo>
                    <a:lnTo>
                      <a:pt x="8979" y="1607"/>
                    </a:lnTo>
                    <a:lnTo>
                      <a:pt x="9003" y="1654"/>
                    </a:lnTo>
                    <a:lnTo>
                      <a:pt x="9029" y="1702"/>
                    </a:lnTo>
                    <a:lnTo>
                      <a:pt x="9055" y="1748"/>
                    </a:lnTo>
                    <a:lnTo>
                      <a:pt x="9083" y="1794"/>
                    </a:lnTo>
                    <a:lnTo>
                      <a:pt x="9113" y="1839"/>
                    </a:lnTo>
                    <a:lnTo>
                      <a:pt x="9144" y="1884"/>
                    </a:lnTo>
                    <a:lnTo>
                      <a:pt x="9175" y="1928"/>
                    </a:lnTo>
                    <a:lnTo>
                      <a:pt x="9209" y="1970"/>
                    </a:lnTo>
                    <a:lnTo>
                      <a:pt x="9245" y="2010"/>
                    </a:lnTo>
                    <a:lnTo>
                      <a:pt x="9281" y="2050"/>
                    </a:lnTo>
                    <a:lnTo>
                      <a:pt x="9320" y="2089"/>
                    </a:lnTo>
                    <a:lnTo>
                      <a:pt x="9360" y="2125"/>
                    </a:lnTo>
                    <a:lnTo>
                      <a:pt x="9402" y="2160"/>
                    </a:lnTo>
                    <a:lnTo>
                      <a:pt x="9446" y="2193"/>
                    </a:lnTo>
                    <a:lnTo>
                      <a:pt x="9491" y="2225"/>
                    </a:lnTo>
                    <a:lnTo>
                      <a:pt x="9538" y="2253"/>
                    </a:lnTo>
                    <a:lnTo>
                      <a:pt x="9587" y="2281"/>
                    </a:lnTo>
                    <a:lnTo>
                      <a:pt x="9638" y="2304"/>
                    </a:lnTo>
                    <a:lnTo>
                      <a:pt x="9690" y="2327"/>
                    </a:lnTo>
                    <a:lnTo>
                      <a:pt x="9745" y="2347"/>
                    </a:lnTo>
                    <a:lnTo>
                      <a:pt x="9803" y="2363"/>
                    </a:lnTo>
                    <a:lnTo>
                      <a:pt x="9861" y="2378"/>
                    </a:lnTo>
                    <a:lnTo>
                      <a:pt x="9923" y="2388"/>
                    </a:lnTo>
                    <a:lnTo>
                      <a:pt x="9986" y="2397"/>
                    </a:lnTo>
                    <a:lnTo>
                      <a:pt x="10052" y="2402"/>
                    </a:lnTo>
                    <a:lnTo>
                      <a:pt x="10116" y="2407"/>
                    </a:lnTo>
                    <a:lnTo>
                      <a:pt x="10175" y="2413"/>
                    </a:lnTo>
                    <a:lnTo>
                      <a:pt x="10228" y="2422"/>
                    </a:lnTo>
                    <a:lnTo>
                      <a:pt x="10277" y="2432"/>
                    </a:lnTo>
                    <a:lnTo>
                      <a:pt x="10321" y="2444"/>
                    </a:lnTo>
                    <a:lnTo>
                      <a:pt x="10361" y="2458"/>
                    </a:lnTo>
                    <a:lnTo>
                      <a:pt x="10395" y="2474"/>
                    </a:lnTo>
                    <a:lnTo>
                      <a:pt x="10425" y="2492"/>
                    </a:lnTo>
                    <a:lnTo>
                      <a:pt x="10453" y="2510"/>
                    </a:lnTo>
                    <a:lnTo>
                      <a:pt x="10475" y="2530"/>
                    </a:lnTo>
                    <a:lnTo>
                      <a:pt x="10494" y="2553"/>
                    </a:lnTo>
                    <a:lnTo>
                      <a:pt x="10510" y="2575"/>
                    </a:lnTo>
                    <a:lnTo>
                      <a:pt x="10524" y="2600"/>
                    </a:lnTo>
                    <a:lnTo>
                      <a:pt x="10534" y="2626"/>
                    </a:lnTo>
                    <a:lnTo>
                      <a:pt x="10541" y="2653"/>
                    </a:lnTo>
                    <a:lnTo>
                      <a:pt x="10546" y="2681"/>
                    </a:lnTo>
                    <a:lnTo>
                      <a:pt x="10549" y="2711"/>
                    </a:lnTo>
                    <a:lnTo>
                      <a:pt x="10549" y="2741"/>
                    </a:lnTo>
                    <a:lnTo>
                      <a:pt x="10548" y="2772"/>
                    </a:lnTo>
                    <a:lnTo>
                      <a:pt x="10545" y="2805"/>
                    </a:lnTo>
                    <a:lnTo>
                      <a:pt x="10540" y="2839"/>
                    </a:lnTo>
                    <a:lnTo>
                      <a:pt x="10535" y="2872"/>
                    </a:lnTo>
                    <a:lnTo>
                      <a:pt x="10529" y="2907"/>
                    </a:lnTo>
                    <a:lnTo>
                      <a:pt x="10522" y="2943"/>
                    </a:lnTo>
                    <a:lnTo>
                      <a:pt x="10505" y="3016"/>
                    </a:lnTo>
                    <a:lnTo>
                      <a:pt x="10489" y="3091"/>
                    </a:lnTo>
                    <a:lnTo>
                      <a:pt x="10482" y="3129"/>
                    </a:lnTo>
                    <a:lnTo>
                      <a:pt x="10474" y="3168"/>
                    </a:lnTo>
                    <a:lnTo>
                      <a:pt x="10468" y="3207"/>
                    </a:lnTo>
                    <a:lnTo>
                      <a:pt x="10462" y="3247"/>
                    </a:lnTo>
                    <a:lnTo>
                      <a:pt x="10458" y="3288"/>
                    </a:lnTo>
                    <a:lnTo>
                      <a:pt x="10458" y="3333"/>
                    </a:lnTo>
                    <a:lnTo>
                      <a:pt x="10462" y="3380"/>
                    </a:lnTo>
                    <a:lnTo>
                      <a:pt x="10467" y="3430"/>
                    </a:lnTo>
                    <a:lnTo>
                      <a:pt x="10475" y="3483"/>
                    </a:lnTo>
                    <a:lnTo>
                      <a:pt x="10488" y="3536"/>
                    </a:lnTo>
                    <a:lnTo>
                      <a:pt x="10503" y="3593"/>
                    </a:lnTo>
                    <a:lnTo>
                      <a:pt x="10519" y="3651"/>
                    </a:lnTo>
                    <a:lnTo>
                      <a:pt x="10539" y="3711"/>
                    </a:lnTo>
                    <a:lnTo>
                      <a:pt x="10561" y="3771"/>
                    </a:lnTo>
                    <a:lnTo>
                      <a:pt x="10586" y="3833"/>
                    </a:lnTo>
                    <a:lnTo>
                      <a:pt x="10614" y="3896"/>
                    </a:lnTo>
                    <a:lnTo>
                      <a:pt x="10644" y="3958"/>
                    </a:lnTo>
                    <a:lnTo>
                      <a:pt x="10675" y="4022"/>
                    </a:lnTo>
                    <a:lnTo>
                      <a:pt x="10710" y="4084"/>
                    </a:lnTo>
                    <a:lnTo>
                      <a:pt x="10745" y="4148"/>
                    </a:lnTo>
                    <a:lnTo>
                      <a:pt x="10784" y="4210"/>
                    </a:lnTo>
                    <a:lnTo>
                      <a:pt x="10823" y="4273"/>
                    </a:lnTo>
                    <a:lnTo>
                      <a:pt x="10865" y="4334"/>
                    </a:lnTo>
                    <a:lnTo>
                      <a:pt x="10908" y="4394"/>
                    </a:lnTo>
                    <a:lnTo>
                      <a:pt x="10953" y="4452"/>
                    </a:lnTo>
                    <a:lnTo>
                      <a:pt x="10999" y="4510"/>
                    </a:lnTo>
                    <a:lnTo>
                      <a:pt x="11047" y="4565"/>
                    </a:lnTo>
                    <a:lnTo>
                      <a:pt x="11097" y="4617"/>
                    </a:lnTo>
                    <a:lnTo>
                      <a:pt x="11147" y="4668"/>
                    </a:lnTo>
                    <a:lnTo>
                      <a:pt x="11198" y="4717"/>
                    </a:lnTo>
                    <a:lnTo>
                      <a:pt x="11251" y="4763"/>
                    </a:lnTo>
                    <a:lnTo>
                      <a:pt x="11305" y="4806"/>
                    </a:lnTo>
                    <a:lnTo>
                      <a:pt x="11360" y="4844"/>
                    </a:lnTo>
                    <a:lnTo>
                      <a:pt x="11415" y="4881"/>
                    </a:lnTo>
                    <a:lnTo>
                      <a:pt x="11472" y="4913"/>
                    </a:lnTo>
                    <a:lnTo>
                      <a:pt x="11529" y="4942"/>
                    </a:lnTo>
                    <a:lnTo>
                      <a:pt x="11583" y="4969"/>
                    </a:lnTo>
                    <a:lnTo>
                      <a:pt x="11633" y="5002"/>
                    </a:lnTo>
                    <a:lnTo>
                      <a:pt x="11678" y="5035"/>
                    </a:lnTo>
                    <a:lnTo>
                      <a:pt x="11719" y="5073"/>
                    </a:lnTo>
                    <a:lnTo>
                      <a:pt x="11754" y="5113"/>
                    </a:lnTo>
                    <a:lnTo>
                      <a:pt x="11786" y="5154"/>
                    </a:lnTo>
                    <a:lnTo>
                      <a:pt x="11813" y="5199"/>
                    </a:lnTo>
                    <a:lnTo>
                      <a:pt x="11837" y="5245"/>
                    </a:lnTo>
                    <a:lnTo>
                      <a:pt x="11855" y="5292"/>
                    </a:lnTo>
                    <a:lnTo>
                      <a:pt x="11872" y="5342"/>
                    </a:lnTo>
                    <a:lnTo>
                      <a:pt x="11884" y="5394"/>
                    </a:lnTo>
                    <a:lnTo>
                      <a:pt x="11894" y="5445"/>
                    </a:lnTo>
                    <a:lnTo>
                      <a:pt x="11900" y="5498"/>
                    </a:lnTo>
                    <a:lnTo>
                      <a:pt x="11903" y="5552"/>
                    </a:lnTo>
                    <a:lnTo>
                      <a:pt x="11904" y="5606"/>
                    </a:lnTo>
                    <a:lnTo>
                      <a:pt x="11902" y="5661"/>
                    </a:lnTo>
                    <a:lnTo>
                      <a:pt x="11898" y="5714"/>
                    </a:lnTo>
                    <a:lnTo>
                      <a:pt x="11892" y="5769"/>
                    </a:lnTo>
                    <a:lnTo>
                      <a:pt x="11883" y="5823"/>
                    </a:lnTo>
                    <a:lnTo>
                      <a:pt x="11873" y="5877"/>
                    </a:lnTo>
                    <a:lnTo>
                      <a:pt x="11862" y="5930"/>
                    </a:lnTo>
                    <a:lnTo>
                      <a:pt x="11849" y="5981"/>
                    </a:lnTo>
                    <a:lnTo>
                      <a:pt x="11834" y="6033"/>
                    </a:lnTo>
                    <a:lnTo>
                      <a:pt x="11819" y="6083"/>
                    </a:lnTo>
                    <a:lnTo>
                      <a:pt x="11803" y="6130"/>
                    </a:lnTo>
                    <a:lnTo>
                      <a:pt x="11787" y="6176"/>
                    </a:lnTo>
                    <a:lnTo>
                      <a:pt x="11769" y="6220"/>
                    </a:lnTo>
                    <a:lnTo>
                      <a:pt x="11752" y="6262"/>
                    </a:lnTo>
                    <a:lnTo>
                      <a:pt x="11734" y="6302"/>
                    </a:lnTo>
                    <a:lnTo>
                      <a:pt x="11717" y="6340"/>
                    </a:lnTo>
                    <a:lnTo>
                      <a:pt x="11699" y="6373"/>
                    </a:lnTo>
                    <a:lnTo>
                      <a:pt x="11682" y="6405"/>
                    </a:lnTo>
                    <a:lnTo>
                      <a:pt x="11648" y="6464"/>
                    </a:lnTo>
                    <a:lnTo>
                      <a:pt x="11612" y="6526"/>
                    </a:lnTo>
                    <a:lnTo>
                      <a:pt x="11575" y="6589"/>
                    </a:lnTo>
                    <a:lnTo>
                      <a:pt x="11538" y="6654"/>
                    </a:lnTo>
                    <a:lnTo>
                      <a:pt x="11521" y="6688"/>
                    </a:lnTo>
                    <a:lnTo>
                      <a:pt x="11504" y="6722"/>
                    </a:lnTo>
                    <a:lnTo>
                      <a:pt x="11487" y="6755"/>
                    </a:lnTo>
                    <a:lnTo>
                      <a:pt x="11471" y="6790"/>
                    </a:lnTo>
                    <a:lnTo>
                      <a:pt x="11456" y="6825"/>
                    </a:lnTo>
                    <a:lnTo>
                      <a:pt x="11442" y="6861"/>
                    </a:lnTo>
                    <a:lnTo>
                      <a:pt x="11430" y="6898"/>
                    </a:lnTo>
                    <a:lnTo>
                      <a:pt x="11419" y="6934"/>
                    </a:lnTo>
                    <a:lnTo>
                      <a:pt x="11409" y="6971"/>
                    </a:lnTo>
                    <a:lnTo>
                      <a:pt x="11400" y="7010"/>
                    </a:lnTo>
                    <a:lnTo>
                      <a:pt x="11394" y="7049"/>
                    </a:lnTo>
                    <a:lnTo>
                      <a:pt x="11388" y="7087"/>
                    </a:lnTo>
                    <a:lnTo>
                      <a:pt x="11385" y="7127"/>
                    </a:lnTo>
                    <a:lnTo>
                      <a:pt x="11384" y="7168"/>
                    </a:lnTo>
                    <a:lnTo>
                      <a:pt x="11385" y="7210"/>
                    </a:lnTo>
                    <a:lnTo>
                      <a:pt x="11389" y="7252"/>
                    </a:lnTo>
                    <a:lnTo>
                      <a:pt x="11394" y="7294"/>
                    </a:lnTo>
                    <a:lnTo>
                      <a:pt x="11402" y="7338"/>
                    </a:lnTo>
                    <a:lnTo>
                      <a:pt x="11414" y="7382"/>
                    </a:lnTo>
                    <a:lnTo>
                      <a:pt x="11427" y="7427"/>
                    </a:lnTo>
                    <a:lnTo>
                      <a:pt x="11445" y="7473"/>
                    </a:lnTo>
                    <a:lnTo>
                      <a:pt x="11465" y="7519"/>
                    </a:lnTo>
                    <a:lnTo>
                      <a:pt x="11487" y="7567"/>
                    </a:lnTo>
                    <a:lnTo>
                      <a:pt x="11515" y="7615"/>
                    </a:lnTo>
                    <a:lnTo>
                      <a:pt x="11541" y="7663"/>
                    </a:lnTo>
                    <a:lnTo>
                      <a:pt x="11563" y="7710"/>
                    </a:lnTo>
                    <a:lnTo>
                      <a:pt x="11583" y="7755"/>
                    </a:lnTo>
                    <a:lnTo>
                      <a:pt x="11601" y="7799"/>
                    </a:lnTo>
                    <a:lnTo>
                      <a:pt x="11616" y="7842"/>
                    </a:lnTo>
                    <a:lnTo>
                      <a:pt x="11627" y="7885"/>
                    </a:lnTo>
                    <a:lnTo>
                      <a:pt x="11636" y="7925"/>
                    </a:lnTo>
                    <a:lnTo>
                      <a:pt x="11642" y="7965"/>
                    </a:lnTo>
                    <a:lnTo>
                      <a:pt x="11646" y="8003"/>
                    </a:lnTo>
                    <a:lnTo>
                      <a:pt x="11647" y="8040"/>
                    </a:lnTo>
                    <a:lnTo>
                      <a:pt x="11645" y="8076"/>
                    </a:lnTo>
                    <a:lnTo>
                      <a:pt x="11641" y="8111"/>
                    </a:lnTo>
                    <a:lnTo>
                      <a:pt x="11635" y="8144"/>
                    </a:lnTo>
                    <a:lnTo>
                      <a:pt x="11626" y="8177"/>
                    </a:lnTo>
                    <a:lnTo>
                      <a:pt x="11615" y="8207"/>
                    </a:lnTo>
                    <a:lnTo>
                      <a:pt x="11601" y="8237"/>
                    </a:lnTo>
                    <a:lnTo>
                      <a:pt x="11585" y="8265"/>
                    </a:lnTo>
                    <a:lnTo>
                      <a:pt x="11567" y="8292"/>
                    </a:lnTo>
                    <a:lnTo>
                      <a:pt x="11547" y="8318"/>
                    </a:lnTo>
                    <a:lnTo>
                      <a:pt x="11525" y="8342"/>
                    </a:lnTo>
                    <a:lnTo>
                      <a:pt x="11501" y="8365"/>
                    </a:lnTo>
                    <a:lnTo>
                      <a:pt x="11476" y="8387"/>
                    </a:lnTo>
                    <a:lnTo>
                      <a:pt x="11447" y="8407"/>
                    </a:lnTo>
                    <a:lnTo>
                      <a:pt x="11419" y="8425"/>
                    </a:lnTo>
                    <a:lnTo>
                      <a:pt x="11388" y="8443"/>
                    </a:lnTo>
                    <a:lnTo>
                      <a:pt x="11354" y="8459"/>
                    </a:lnTo>
                    <a:lnTo>
                      <a:pt x="11320" y="8474"/>
                    </a:lnTo>
                    <a:lnTo>
                      <a:pt x="11284" y="8486"/>
                    </a:lnTo>
                    <a:lnTo>
                      <a:pt x="11245" y="8499"/>
                    </a:lnTo>
                    <a:lnTo>
                      <a:pt x="11207" y="8509"/>
                    </a:lnTo>
                    <a:lnTo>
                      <a:pt x="11165" y="8518"/>
                    </a:lnTo>
                    <a:lnTo>
                      <a:pt x="11124" y="8525"/>
                    </a:lnTo>
                    <a:lnTo>
                      <a:pt x="11082" y="8534"/>
                    </a:lnTo>
                    <a:lnTo>
                      <a:pt x="11042" y="8548"/>
                    </a:lnTo>
                    <a:lnTo>
                      <a:pt x="11001" y="8565"/>
                    </a:lnTo>
                    <a:lnTo>
                      <a:pt x="10962" y="8586"/>
                    </a:lnTo>
                    <a:lnTo>
                      <a:pt x="10925" y="8611"/>
                    </a:lnTo>
                    <a:lnTo>
                      <a:pt x="10887" y="8640"/>
                    </a:lnTo>
                    <a:lnTo>
                      <a:pt x="10851" y="8672"/>
                    </a:lnTo>
                    <a:lnTo>
                      <a:pt x="10816" y="8706"/>
                    </a:lnTo>
                    <a:lnTo>
                      <a:pt x="10781" y="8742"/>
                    </a:lnTo>
                    <a:lnTo>
                      <a:pt x="10749" y="8781"/>
                    </a:lnTo>
                    <a:lnTo>
                      <a:pt x="10716" y="8821"/>
                    </a:lnTo>
                    <a:lnTo>
                      <a:pt x="10686" y="8863"/>
                    </a:lnTo>
                    <a:lnTo>
                      <a:pt x="10656" y="8906"/>
                    </a:lnTo>
                    <a:lnTo>
                      <a:pt x="10628" y="8949"/>
                    </a:lnTo>
                    <a:lnTo>
                      <a:pt x="10600" y="8993"/>
                    </a:lnTo>
                    <a:lnTo>
                      <a:pt x="10575" y="9037"/>
                    </a:lnTo>
                    <a:lnTo>
                      <a:pt x="10550" y="9082"/>
                    </a:lnTo>
                    <a:lnTo>
                      <a:pt x="10528" y="9124"/>
                    </a:lnTo>
                    <a:lnTo>
                      <a:pt x="10505" y="9167"/>
                    </a:lnTo>
                    <a:lnTo>
                      <a:pt x="10485" y="9209"/>
                    </a:lnTo>
                    <a:lnTo>
                      <a:pt x="10449" y="9286"/>
                    </a:lnTo>
                    <a:lnTo>
                      <a:pt x="10419" y="9356"/>
                    </a:lnTo>
                    <a:lnTo>
                      <a:pt x="10394" y="9414"/>
                    </a:lnTo>
                    <a:lnTo>
                      <a:pt x="10377" y="9459"/>
                    </a:lnTo>
                    <a:lnTo>
                      <a:pt x="10367" y="9489"/>
                    </a:lnTo>
                    <a:lnTo>
                      <a:pt x="10363" y="9499"/>
                    </a:lnTo>
                    <a:lnTo>
                      <a:pt x="10256" y="9591"/>
                    </a:lnTo>
                    <a:lnTo>
                      <a:pt x="10116" y="9678"/>
                    </a:lnTo>
                    <a:lnTo>
                      <a:pt x="9944" y="9761"/>
                    </a:lnTo>
                    <a:lnTo>
                      <a:pt x="9743" y="9837"/>
                    </a:lnTo>
                    <a:lnTo>
                      <a:pt x="9516" y="9908"/>
                    </a:lnTo>
                    <a:lnTo>
                      <a:pt x="9265" y="9974"/>
                    </a:lnTo>
                    <a:lnTo>
                      <a:pt x="8993" y="10035"/>
                    </a:lnTo>
                    <a:lnTo>
                      <a:pt x="8702" y="10090"/>
                    </a:lnTo>
                    <a:lnTo>
                      <a:pt x="8394" y="10141"/>
                    </a:lnTo>
                    <a:lnTo>
                      <a:pt x="8072" y="10186"/>
                    </a:lnTo>
                    <a:lnTo>
                      <a:pt x="7739" y="10226"/>
                    </a:lnTo>
                    <a:lnTo>
                      <a:pt x="7396" y="10260"/>
                    </a:lnTo>
                    <a:lnTo>
                      <a:pt x="7046" y="10290"/>
                    </a:lnTo>
                    <a:lnTo>
                      <a:pt x="6693" y="10314"/>
                    </a:lnTo>
                    <a:lnTo>
                      <a:pt x="6338" y="10332"/>
                    </a:lnTo>
                    <a:lnTo>
                      <a:pt x="5982" y="10346"/>
                    </a:lnTo>
                    <a:lnTo>
                      <a:pt x="5630" y="10355"/>
                    </a:lnTo>
                    <a:lnTo>
                      <a:pt x="5283" y="10359"/>
                    </a:lnTo>
                    <a:lnTo>
                      <a:pt x="4944" y="10357"/>
                    </a:lnTo>
                    <a:lnTo>
                      <a:pt x="4616" y="10350"/>
                    </a:lnTo>
                    <a:lnTo>
                      <a:pt x="4300" y="10339"/>
                    </a:lnTo>
                    <a:lnTo>
                      <a:pt x="3999" y="10322"/>
                    </a:lnTo>
                    <a:lnTo>
                      <a:pt x="3716" y="10300"/>
                    </a:lnTo>
                    <a:lnTo>
                      <a:pt x="3453" y="10274"/>
                    </a:lnTo>
                    <a:lnTo>
                      <a:pt x="3212" y="10241"/>
                    </a:lnTo>
                    <a:lnTo>
                      <a:pt x="2997" y="10204"/>
                    </a:lnTo>
                    <a:lnTo>
                      <a:pt x="2809" y="10163"/>
                    </a:lnTo>
                    <a:lnTo>
                      <a:pt x="2650" y="10115"/>
                    </a:lnTo>
                    <a:lnTo>
                      <a:pt x="2524" y="10064"/>
                    </a:lnTo>
                    <a:lnTo>
                      <a:pt x="2433" y="10007"/>
                    </a:lnTo>
                    <a:lnTo>
                      <a:pt x="2378" y="9945"/>
                    </a:lnTo>
                    <a:lnTo>
                      <a:pt x="2365" y="9879"/>
                    </a:lnTo>
                    <a:lnTo>
                      <a:pt x="2366" y="9812"/>
                    </a:lnTo>
                    <a:lnTo>
                      <a:pt x="2361" y="9750"/>
                    </a:lnTo>
                    <a:lnTo>
                      <a:pt x="2350" y="9692"/>
                    </a:lnTo>
                    <a:lnTo>
                      <a:pt x="2331" y="9637"/>
                    </a:lnTo>
                    <a:lnTo>
                      <a:pt x="2307" y="9587"/>
                    </a:lnTo>
                    <a:lnTo>
                      <a:pt x="2278" y="9540"/>
                    </a:lnTo>
                    <a:lnTo>
                      <a:pt x="2245" y="9496"/>
                    </a:lnTo>
                    <a:lnTo>
                      <a:pt x="2207" y="9455"/>
                    </a:lnTo>
                    <a:lnTo>
                      <a:pt x="2165" y="9418"/>
                    </a:lnTo>
                    <a:lnTo>
                      <a:pt x="2120" y="9381"/>
                    </a:lnTo>
                    <a:lnTo>
                      <a:pt x="2073" y="9349"/>
                    </a:lnTo>
                    <a:lnTo>
                      <a:pt x="2023" y="9318"/>
                    </a:lnTo>
                    <a:lnTo>
                      <a:pt x="1970" y="9288"/>
                    </a:lnTo>
                    <a:lnTo>
                      <a:pt x="1917" y="9260"/>
                    </a:lnTo>
                    <a:lnTo>
                      <a:pt x="1862" y="9234"/>
                    </a:lnTo>
                    <a:lnTo>
                      <a:pt x="1805" y="9209"/>
                    </a:lnTo>
                    <a:lnTo>
                      <a:pt x="1694" y="9162"/>
                    </a:lnTo>
                    <a:lnTo>
                      <a:pt x="1587" y="9115"/>
                    </a:lnTo>
                    <a:lnTo>
                      <a:pt x="1536" y="9093"/>
                    </a:lnTo>
                    <a:lnTo>
                      <a:pt x="1487" y="9071"/>
                    </a:lnTo>
                    <a:lnTo>
                      <a:pt x="1440" y="9047"/>
                    </a:lnTo>
                    <a:lnTo>
                      <a:pt x="1397" y="9023"/>
                    </a:lnTo>
                    <a:lnTo>
                      <a:pt x="1358" y="8998"/>
                    </a:lnTo>
                    <a:lnTo>
                      <a:pt x="1321" y="8972"/>
                    </a:lnTo>
                    <a:lnTo>
                      <a:pt x="1290" y="8943"/>
                    </a:lnTo>
                    <a:lnTo>
                      <a:pt x="1264" y="8915"/>
                    </a:lnTo>
                    <a:lnTo>
                      <a:pt x="1243" y="8883"/>
                    </a:lnTo>
                    <a:lnTo>
                      <a:pt x="1228" y="8850"/>
                    </a:lnTo>
                    <a:lnTo>
                      <a:pt x="1219" y="8815"/>
                    </a:lnTo>
                    <a:lnTo>
                      <a:pt x="1218" y="8777"/>
                    </a:lnTo>
                    <a:lnTo>
                      <a:pt x="1217" y="8739"/>
                    </a:lnTo>
                    <a:lnTo>
                      <a:pt x="1212" y="8702"/>
                    </a:lnTo>
                    <a:lnTo>
                      <a:pt x="1202" y="8669"/>
                    </a:lnTo>
                    <a:lnTo>
                      <a:pt x="1187" y="8636"/>
                    </a:lnTo>
                    <a:lnTo>
                      <a:pt x="1169" y="8605"/>
                    </a:lnTo>
                    <a:lnTo>
                      <a:pt x="1147" y="8576"/>
                    </a:lnTo>
                    <a:lnTo>
                      <a:pt x="1120" y="8548"/>
                    </a:lnTo>
                    <a:lnTo>
                      <a:pt x="1092" y="8520"/>
                    </a:lnTo>
                    <a:lnTo>
                      <a:pt x="1059" y="8494"/>
                    </a:lnTo>
                    <a:lnTo>
                      <a:pt x="1024" y="8468"/>
                    </a:lnTo>
                    <a:lnTo>
                      <a:pt x="987" y="8441"/>
                    </a:lnTo>
                    <a:lnTo>
                      <a:pt x="947" y="8415"/>
                    </a:lnTo>
                    <a:lnTo>
                      <a:pt x="862" y="8362"/>
                    </a:lnTo>
                    <a:lnTo>
                      <a:pt x="772" y="8305"/>
                    </a:lnTo>
                    <a:lnTo>
                      <a:pt x="725" y="8275"/>
                    </a:lnTo>
                    <a:lnTo>
                      <a:pt x="677" y="8244"/>
                    </a:lnTo>
                    <a:lnTo>
                      <a:pt x="630" y="8212"/>
                    </a:lnTo>
                    <a:lnTo>
                      <a:pt x="583" y="8178"/>
                    </a:lnTo>
                    <a:lnTo>
                      <a:pt x="534" y="8141"/>
                    </a:lnTo>
                    <a:lnTo>
                      <a:pt x="488" y="8102"/>
                    </a:lnTo>
                    <a:lnTo>
                      <a:pt x="440" y="8061"/>
                    </a:lnTo>
                    <a:lnTo>
                      <a:pt x="395" y="8017"/>
                    </a:lnTo>
                    <a:lnTo>
                      <a:pt x="351" y="7970"/>
                    </a:lnTo>
                    <a:lnTo>
                      <a:pt x="308" y="7920"/>
                    </a:lnTo>
                    <a:lnTo>
                      <a:pt x="267" y="7867"/>
                    </a:lnTo>
                    <a:lnTo>
                      <a:pt x="227" y="7810"/>
                    </a:lnTo>
                    <a:lnTo>
                      <a:pt x="191" y="7749"/>
                    </a:lnTo>
                    <a:lnTo>
                      <a:pt x="156" y="7684"/>
                    </a:lnTo>
                    <a:lnTo>
                      <a:pt x="125" y="7615"/>
                    </a:lnTo>
                    <a:lnTo>
                      <a:pt x="96" y="7542"/>
                    </a:lnTo>
                    <a:lnTo>
                      <a:pt x="71" y="7464"/>
                    </a:lnTo>
                    <a:lnTo>
                      <a:pt x="51" y="7386"/>
                    </a:lnTo>
                    <a:lnTo>
                      <a:pt x="34" y="7306"/>
                    </a:lnTo>
                    <a:lnTo>
                      <a:pt x="20" y="7225"/>
                    </a:lnTo>
                    <a:lnTo>
                      <a:pt x="11" y="7142"/>
                    </a:lnTo>
                    <a:lnTo>
                      <a:pt x="4" y="7060"/>
                    </a:lnTo>
                    <a:lnTo>
                      <a:pt x="0" y="6976"/>
                    </a:lnTo>
                    <a:lnTo>
                      <a:pt x="0" y="6893"/>
                    </a:lnTo>
                    <a:lnTo>
                      <a:pt x="2" y="6808"/>
                    </a:lnTo>
                    <a:lnTo>
                      <a:pt x="7" y="6723"/>
                    </a:lnTo>
                    <a:lnTo>
                      <a:pt x="14" y="6638"/>
                    </a:lnTo>
                    <a:lnTo>
                      <a:pt x="24" y="6553"/>
                    </a:lnTo>
                    <a:lnTo>
                      <a:pt x="35" y="6467"/>
                    </a:lnTo>
                    <a:lnTo>
                      <a:pt x="47" y="6382"/>
                    </a:lnTo>
                    <a:lnTo>
                      <a:pt x="62" y="6298"/>
                    </a:lnTo>
                    <a:lnTo>
                      <a:pt x="79" y="6215"/>
                    </a:lnTo>
                    <a:lnTo>
                      <a:pt x="96" y="6131"/>
                    </a:lnTo>
                    <a:lnTo>
                      <a:pt x="115" y="6049"/>
                    </a:lnTo>
                    <a:lnTo>
                      <a:pt x="133" y="5966"/>
                    </a:lnTo>
                    <a:lnTo>
                      <a:pt x="153" y="5887"/>
                    </a:lnTo>
                    <a:lnTo>
                      <a:pt x="195" y="5729"/>
                    </a:lnTo>
                    <a:lnTo>
                      <a:pt x="237" y="5577"/>
                    </a:lnTo>
                    <a:lnTo>
                      <a:pt x="278" y="5432"/>
                    </a:lnTo>
                    <a:lnTo>
                      <a:pt x="318" y="5296"/>
                    </a:lnTo>
                    <a:lnTo>
                      <a:pt x="353" y="5168"/>
                    </a:lnTo>
                    <a:lnTo>
                      <a:pt x="383" y="5050"/>
                    </a:lnTo>
                    <a:lnTo>
                      <a:pt x="398" y="4995"/>
                    </a:lnTo>
                    <a:lnTo>
                      <a:pt x="418" y="4943"/>
                    </a:lnTo>
                    <a:lnTo>
                      <a:pt x="440" y="4893"/>
                    </a:lnTo>
                    <a:lnTo>
                      <a:pt x="465" y="4846"/>
                    </a:lnTo>
                    <a:lnTo>
                      <a:pt x="493" y="4801"/>
                    </a:lnTo>
                    <a:lnTo>
                      <a:pt x="523" y="4757"/>
                    </a:lnTo>
                    <a:lnTo>
                      <a:pt x="555" y="4715"/>
                    </a:lnTo>
                    <a:lnTo>
                      <a:pt x="590" y="4676"/>
                    </a:lnTo>
                    <a:lnTo>
                      <a:pt x="625" y="4637"/>
                    </a:lnTo>
                    <a:lnTo>
                      <a:pt x="662" y="4601"/>
                    </a:lnTo>
                    <a:lnTo>
                      <a:pt x="701" y="4565"/>
                    </a:lnTo>
                    <a:lnTo>
                      <a:pt x="741" y="4531"/>
                    </a:lnTo>
                    <a:lnTo>
                      <a:pt x="781" y="4499"/>
                    </a:lnTo>
                    <a:lnTo>
                      <a:pt x="822" y="4467"/>
                    </a:lnTo>
                    <a:lnTo>
                      <a:pt x="862" y="4436"/>
                    </a:lnTo>
                    <a:lnTo>
                      <a:pt x="903" y="4406"/>
                    </a:lnTo>
                    <a:lnTo>
                      <a:pt x="983" y="4349"/>
                    </a:lnTo>
                    <a:lnTo>
                      <a:pt x="1061" y="4294"/>
                    </a:lnTo>
                    <a:lnTo>
                      <a:pt x="1098" y="4266"/>
                    </a:lnTo>
                    <a:lnTo>
                      <a:pt x="1133" y="4239"/>
                    </a:lnTo>
                    <a:lnTo>
                      <a:pt x="1167" y="4212"/>
                    </a:lnTo>
                    <a:lnTo>
                      <a:pt x="1198" y="4184"/>
                    </a:lnTo>
                    <a:lnTo>
                      <a:pt x="1227" y="4157"/>
                    </a:lnTo>
                    <a:lnTo>
                      <a:pt x="1254" y="4129"/>
                    </a:lnTo>
                    <a:lnTo>
                      <a:pt x="1278" y="4100"/>
                    </a:lnTo>
                    <a:lnTo>
                      <a:pt x="1298" y="4072"/>
                    </a:lnTo>
                    <a:lnTo>
                      <a:pt x="1315" y="4042"/>
                    </a:lnTo>
                    <a:lnTo>
                      <a:pt x="1330" y="4012"/>
                    </a:lnTo>
                    <a:lnTo>
                      <a:pt x="1340" y="3981"/>
                    </a:lnTo>
                    <a:lnTo>
                      <a:pt x="1346" y="3948"/>
                    </a:lnTo>
                    <a:lnTo>
                      <a:pt x="1356" y="3875"/>
                    </a:lnTo>
                    <a:lnTo>
                      <a:pt x="1370" y="3787"/>
                    </a:lnTo>
                    <a:lnTo>
                      <a:pt x="1379" y="3740"/>
                    </a:lnTo>
                    <a:lnTo>
                      <a:pt x="1389" y="3689"/>
                    </a:lnTo>
                    <a:lnTo>
                      <a:pt x="1400" y="3635"/>
                    </a:lnTo>
                    <a:lnTo>
                      <a:pt x="1414" y="3580"/>
                    </a:lnTo>
                    <a:lnTo>
                      <a:pt x="1429" y="3523"/>
                    </a:lnTo>
                    <a:lnTo>
                      <a:pt x="1447" y="3463"/>
                    </a:lnTo>
                    <a:lnTo>
                      <a:pt x="1467" y="3403"/>
                    </a:lnTo>
                    <a:lnTo>
                      <a:pt x="1490" y="3342"/>
                    </a:lnTo>
                    <a:lnTo>
                      <a:pt x="1515" y="3279"/>
                    </a:lnTo>
                    <a:lnTo>
                      <a:pt x="1542" y="3217"/>
                    </a:lnTo>
                    <a:lnTo>
                      <a:pt x="1573" y="3154"/>
                    </a:lnTo>
                    <a:lnTo>
                      <a:pt x="1608" y="3091"/>
                    </a:lnTo>
                    <a:lnTo>
                      <a:pt x="1646" y="3028"/>
                    </a:lnTo>
                    <a:lnTo>
                      <a:pt x="1687" y="2966"/>
                    </a:lnTo>
                    <a:lnTo>
                      <a:pt x="1732" y="2905"/>
                    </a:lnTo>
                    <a:lnTo>
                      <a:pt x="1781" y="2845"/>
                    </a:lnTo>
                    <a:lnTo>
                      <a:pt x="1833" y="2786"/>
                    </a:lnTo>
                    <a:lnTo>
                      <a:pt x="1890" y="2729"/>
                    </a:lnTo>
                    <a:lnTo>
                      <a:pt x="1951" y="2674"/>
                    </a:lnTo>
                    <a:lnTo>
                      <a:pt x="2018" y="2621"/>
                    </a:lnTo>
                    <a:lnTo>
                      <a:pt x="2088" y="2570"/>
                    </a:lnTo>
                    <a:lnTo>
                      <a:pt x="2164" y="2523"/>
                    </a:lnTo>
                    <a:lnTo>
                      <a:pt x="2245" y="2478"/>
                    </a:lnTo>
                    <a:lnTo>
                      <a:pt x="2330" y="2435"/>
                    </a:lnTo>
                    <a:lnTo>
                      <a:pt x="2422" y="2398"/>
                    </a:lnTo>
                    <a:lnTo>
                      <a:pt x="2518" y="2364"/>
                    </a:lnTo>
                    <a:lnTo>
                      <a:pt x="2622" y="2333"/>
                    </a:lnTo>
                    <a:lnTo>
                      <a:pt x="2730" y="2308"/>
                    </a:lnTo>
                    <a:lnTo>
                      <a:pt x="2846" y="2282"/>
                    </a:lnTo>
                    <a:lnTo>
                      <a:pt x="2955" y="2252"/>
                    </a:lnTo>
                    <a:lnTo>
                      <a:pt x="3055" y="2218"/>
                    </a:lnTo>
                    <a:lnTo>
                      <a:pt x="3147" y="2181"/>
                    </a:lnTo>
                    <a:lnTo>
                      <a:pt x="3233" y="2140"/>
                    </a:lnTo>
                    <a:lnTo>
                      <a:pt x="3312" y="2096"/>
                    </a:lnTo>
                    <a:lnTo>
                      <a:pt x="3384" y="2050"/>
                    </a:lnTo>
                    <a:lnTo>
                      <a:pt x="3450" y="2000"/>
                    </a:lnTo>
                    <a:lnTo>
                      <a:pt x="3510" y="1949"/>
                    </a:lnTo>
                    <a:lnTo>
                      <a:pt x="3565" y="1895"/>
                    </a:lnTo>
                    <a:lnTo>
                      <a:pt x="3615" y="1840"/>
                    </a:lnTo>
                    <a:lnTo>
                      <a:pt x="3660" y="1783"/>
                    </a:lnTo>
                    <a:lnTo>
                      <a:pt x="3701" y="1724"/>
                    </a:lnTo>
                    <a:lnTo>
                      <a:pt x="3738" y="1665"/>
                    </a:lnTo>
                    <a:lnTo>
                      <a:pt x="3772" y="1604"/>
                    </a:lnTo>
                    <a:lnTo>
                      <a:pt x="3803" y="1544"/>
                    </a:lnTo>
                    <a:lnTo>
                      <a:pt x="3831" y="1483"/>
                    </a:lnTo>
                    <a:lnTo>
                      <a:pt x="3857" y="1422"/>
                    </a:lnTo>
                    <a:lnTo>
                      <a:pt x="3879" y="1361"/>
                    </a:lnTo>
                    <a:lnTo>
                      <a:pt x="3902" y="1301"/>
                    </a:lnTo>
                    <a:lnTo>
                      <a:pt x="3942" y="1182"/>
                    </a:lnTo>
                    <a:lnTo>
                      <a:pt x="3980" y="1069"/>
                    </a:lnTo>
                    <a:lnTo>
                      <a:pt x="3999" y="1015"/>
                    </a:lnTo>
                    <a:lnTo>
                      <a:pt x="4019" y="963"/>
                    </a:lnTo>
                    <a:lnTo>
                      <a:pt x="4040" y="913"/>
                    </a:lnTo>
                    <a:lnTo>
                      <a:pt x="4063" y="865"/>
                    </a:lnTo>
                    <a:lnTo>
                      <a:pt x="4087" y="820"/>
                    </a:lnTo>
                    <a:lnTo>
                      <a:pt x="4113" y="779"/>
                    </a:lnTo>
                    <a:lnTo>
                      <a:pt x="4141" y="742"/>
                    </a:lnTo>
                    <a:lnTo>
                      <a:pt x="4173" y="707"/>
                    </a:lnTo>
                    <a:lnTo>
                      <a:pt x="4206" y="676"/>
                    </a:lnTo>
                    <a:lnTo>
                      <a:pt x="4241" y="647"/>
                    </a:lnTo>
                    <a:lnTo>
                      <a:pt x="4277" y="622"/>
                    </a:lnTo>
                    <a:lnTo>
                      <a:pt x="4315" y="601"/>
                    </a:lnTo>
                    <a:lnTo>
                      <a:pt x="4354" y="581"/>
                    </a:lnTo>
                    <a:lnTo>
                      <a:pt x="4393" y="563"/>
                    </a:lnTo>
                    <a:lnTo>
                      <a:pt x="4435" y="548"/>
                    </a:lnTo>
                    <a:lnTo>
                      <a:pt x="4478" y="536"/>
                    </a:lnTo>
                    <a:lnTo>
                      <a:pt x="4523" y="523"/>
                    </a:lnTo>
                    <a:lnTo>
                      <a:pt x="4571" y="513"/>
                    </a:lnTo>
                    <a:lnTo>
                      <a:pt x="4619" y="503"/>
                    </a:lnTo>
                    <a:lnTo>
                      <a:pt x="4669" y="495"/>
                    </a:lnTo>
                    <a:lnTo>
                      <a:pt x="4777" y="480"/>
                    </a:lnTo>
                    <a:lnTo>
                      <a:pt x="4894" y="465"/>
                    </a:lnTo>
                    <a:lnTo>
                      <a:pt x="5020" y="447"/>
                    </a:lnTo>
                    <a:lnTo>
                      <a:pt x="5157" y="427"/>
                    </a:lnTo>
                    <a:lnTo>
                      <a:pt x="5230" y="415"/>
                    </a:lnTo>
                    <a:lnTo>
                      <a:pt x="5304" y="401"/>
                    </a:lnTo>
                    <a:lnTo>
                      <a:pt x="5383" y="385"/>
                    </a:lnTo>
                    <a:lnTo>
                      <a:pt x="5464" y="367"/>
                    </a:lnTo>
                    <a:lnTo>
                      <a:pt x="5549" y="347"/>
                    </a:lnTo>
                    <a:lnTo>
                      <a:pt x="5638" y="324"/>
                    </a:lnTo>
                    <a:lnTo>
                      <a:pt x="5729" y="299"/>
                    </a:lnTo>
                    <a:lnTo>
                      <a:pt x="5823" y="270"/>
                    </a:lnTo>
                    <a:lnTo>
                      <a:pt x="5921" y="238"/>
                    </a:lnTo>
                    <a:lnTo>
                      <a:pt x="6023" y="201"/>
                    </a:lnTo>
                    <a:lnTo>
                      <a:pt x="6128" y="163"/>
                    </a:lnTo>
                    <a:lnTo>
                      <a:pt x="6238" y="118"/>
                    </a:lnTo>
                    <a:lnTo>
                      <a:pt x="6349" y="78"/>
                    </a:lnTo>
                    <a:lnTo>
                      <a:pt x="6461" y="45"/>
                    </a:lnTo>
                    <a:lnTo>
                      <a:pt x="6572" y="22"/>
                    </a:lnTo>
                    <a:lnTo>
                      <a:pt x="6684" y="8"/>
                    </a:lnTo>
                    <a:lnTo>
                      <a:pt x="6794" y="0"/>
                    </a:lnTo>
                    <a:lnTo>
                      <a:pt x="6905" y="2"/>
                    </a:lnTo>
                    <a:lnTo>
                      <a:pt x="7014" y="9"/>
                    </a:lnTo>
                    <a:lnTo>
                      <a:pt x="7121" y="24"/>
                    </a:lnTo>
                    <a:lnTo>
                      <a:pt x="7229" y="44"/>
                    </a:lnTo>
                    <a:lnTo>
                      <a:pt x="7333" y="72"/>
                    </a:lnTo>
                    <a:lnTo>
                      <a:pt x="7437" y="103"/>
                    </a:lnTo>
                    <a:lnTo>
                      <a:pt x="7538" y="140"/>
                    </a:lnTo>
                    <a:lnTo>
                      <a:pt x="7637" y="181"/>
                    </a:lnTo>
                    <a:lnTo>
                      <a:pt x="7734" y="228"/>
                    </a:lnTo>
                    <a:lnTo>
                      <a:pt x="7827" y="277"/>
                    </a:lnTo>
                    <a:lnTo>
                      <a:pt x="7920" y="330"/>
                    </a:lnTo>
                    <a:lnTo>
                      <a:pt x="8007" y="385"/>
                    </a:lnTo>
                    <a:lnTo>
                      <a:pt x="8093" y="443"/>
                    </a:lnTo>
                    <a:lnTo>
                      <a:pt x="8174" y="503"/>
                    </a:lnTo>
                    <a:lnTo>
                      <a:pt x="8253" y="565"/>
                    </a:lnTo>
                    <a:lnTo>
                      <a:pt x="8328" y="628"/>
                    </a:lnTo>
                    <a:lnTo>
                      <a:pt x="8399" y="691"/>
                    </a:lnTo>
                    <a:lnTo>
                      <a:pt x="8465" y="756"/>
                    </a:lnTo>
                    <a:lnTo>
                      <a:pt x="8527" y="819"/>
                    </a:lnTo>
                    <a:lnTo>
                      <a:pt x="8585" y="882"/>
                    </a:lnTo>
                    <a:lnTo>
                      <a:pt x="8637" y="944"/>
                    </a:lnTo>
                    <a:lnTo>
                      <a:pt x="8685" y="1005"/>
                    </a:lnTo>
                    <a:lnTo>
                      <a:pt x="8727" y="1065"/>
                    </a:lnTo>
                    <a:lnTo>
                      <a:pt x="8765" y="1121"/>
                    </a:lnTo>
                    <a:lnTo>
                      <a:pt x="8796" y="1176"/>
                    </a:lnTo>
                    <a:lnTo>
                      <a:pt x="8822" y="1227"/>
                    </a:lnTo>
                    <a:lnTo>
                      <a:pt x="8842" y="1275"/>
                    </a:lnTo>
                    <a:close/>
                  </a:path>
                </a:pathLst>
              </a:custGeom>
              <a:solidFill>
                <a:srgbClr val="DBE1D7"/>
              </a:solidFill>
              <a:ln w="9525">
                <a:noFill/>
                <a:round/>
              </a:ln>
            </p:spPr>
            <p:txBody>
              <a:bodyPr/>
              <a:lstStyle/>
              <a:p>
                <a:endParaRPr lang="en-US" sz="1867"/>
              </a:p>
            </p:txBody>
          </p:sp>
          <p:sp>
            <p:nvSpPr>
              <p:cNvPr id="1461" name="Freeform 9"/>
              <p:cNvSpPr/>
              <p:nvPr/>
            </p:nvSpPr>
            <p:spPr bwMode="auto">
              <a:xfrm>
                <a:off x="1707" y="708"/>
                <a:ext cx="2325" cy="2040"/>
              </a:xfrm>
              <a:custGeom>
                <a:avLst/>
                <a:gdLst>
                  <a:gd name="T0" fmla="*/ 1739 w 11621"/>
                  <a:gd name="T1" fmla="*/ 307 h 10199"/>
                  <a:gd name="T2" fmla="*/ 1785 w 11621"/>
                  <a:gd name="T3" fmla="*/ 377 h 10199"/>
                  <a:gd name="T4" fmla="*/ 1851 w 11621"/>
                  <a:gd name="T5" fmla="*/ 431 h 10199"/>
                  <a:gd name="T6" fmla="*/ 1941 w 11621"/>
                  <a:gd name="T7" fmla="*/ 458 h 10199"/>
                  <a:gd name="T8" fmla="*/ 2023 w 11621"/>
                  <a:gd name="T9" fmla="*/ 474 h 10199"/>
                  <a:gd name="T10" fmla="*/ 2055 w 11621"/>
                  <a:gd name="T11" fmla="*/ 510 h 10199"/>
                  <a:gd name="T12" fmla="*/ 2056 w 11621"/>
                  <a:gd name="T13" fmla="*/ 562 h 10199"/>
                  <a:gd name="T14" fmla="*/ 2044 w 11621"/>
                  <a:gd name="T15" fmla="*/ 656 h 10199"/>
                  <a:gd name="T16" fmla="*/ 2067 w 11621"/>
                  <a:gd name="T17" fmla="*/ 743 h 10199"/>
                  <a:gd name="T18" fmla="*/ 2119 w 11621"/>
                  <a:gd name="T19" fmla="*/ 838 h 10199"/>
                  <a:gd name="T20" fmla="*/ 2194 w 11621"/>
                  <a:gd name="T21" fmla="*/ 920 h 10199"/>
                  <a:gd name="T22" fmla="*/ 2279 w 11621"/>
                  <a:gd name="T23" fmla="*/ 973 h 10199"/>
                  <a:gd name="T24" fmla="*/ 2321 w 11621"/>
                  <a:gd name="T25" fmla="*/ 1045 h 10199"/>
                  <a:gd name="T26" fmla="*/ 2321 w 11621"/>
                  <a:gd name="T27" fmla="*/ 1131 h 10199"/>
                  <a:gd name="T28" fmla="*/ 2299 w 11621"/>
                  <a:gd name="T29" fmla="*/ 1210 h 10199"/>
                  <a:gd name="T30" fmla="*/ 2260 w 11621"/>
                  <a:gd name="T31" fmla="*/ 1282 h 10199"/>
                  <a:gd name="T32" fmla="*/ 2231 w 11621"/>
                  <a:gd name="T33" fmla="*/ 1341 h 10199"/>
                  <a:gd name="T34" fmla="*/ 2222 w 11621"/>
                  <a:gd name="T35" fmla="*/ 1400 h 10199"/>
                  <a:gd name="T36" fmla="*/ 2242 w 11621"/>
                  <a:gd name="T37" fmla="*/ 1469 h 10199"/>
                  <a:gd name="T38" fmla="*/ 2272 w 11621"/>
                  <a:gd name="T39" fmla="*/ 1542 h 10199"/>
                  <a:gd name="T40" fmla="*/ 2267 w 11621"/>
                  <a:gd name="T41" fmla="*/ 1600 h 10199"/>
                  <a:gd name="T42" fmla="*/ 2234 w 11621"/>
                  <a:gd name="T43" fmla="*/ 1642 h 10199"/>
                  <a:gd name="T44" fmla="*/ 2177 w 11621"/>
                  <a:gd name="T45" fmla="*/ 1665 h 10199"/>
                  <a:gd name="T46" fmla="*/ 2116 w 11621"/>
                  <a:gd name="T47" fmla="*/ 1697 h 10199"/>
                  <a:gd name="T48" fmla="*/ 2070 w 11621"/>
                  <a:gd name="T49" fmla="*/ 1763 h 10199"/>
                  <a:gd name="T50" fmla="*/ 2036 w 11621"/>
                  <a:gd name="T51" fmla="*/ 1851 h 10199"/>
                  <a:gd name="T52" fmla="*/ 1863 w 11621"/>
                  <a:gd name="T53" fmla="*/ 1950 h 10199"/>
                  <a:gd name="T54" fmla="*/ 1373 w 11621"/>
                  <a:gd name="T55" fmla="*/ 2026 h 10199"/>
                  <a:gd name="T56" fmla="*/ 829 w 11621"/>
                  <a:gd name="T57" fmla="*/ 2036 h 10199"/>
                  <a:gd name="T58" fmla="*/ 478 w 11621"/>
                  <a:gd name="T59" fmla="*/ 1981 h 10199"/>
                  <a:gd name="T60" fmla="*/ 437 w 11621"/>
                  <a:gd name="T61" fmla="*/ 1886 h 10199"/>
                  <a:gd name="T62" fmla="*/ 377 w 11621"/>
                  <a:gd name="T63" fmla="*/ 1825 h 10199"/>
                  <a:gd name="T64" fmla="*/ 281 w 11621"/>
                  <a:gd name="T65" fmla="*/ 1775 h 10199"/>
                  <a:gd name="T66" fmla="*/ 241 w 11621"/>
                  <a:gd name="T67" fmla="*/ 1729 h 10199"/>
                  <a:gd name="T68" fmla="*/ 221 w 11621"/>
                  <a:gd name="T69" fmla="*/ 1675 h 10199"/>
                  <a:gd name="T70" fmla="*/ 142 w 11621"/>
                  <a:gd name="T71" fmla="*/ 1620 h 10199"/>
                  <a:gd name="T72" fmla="*/ 68 w 11621"/>
                  <a:gd name="T73" fmla="*/ 1559 h 10199"/>
                  <a:gd name="T74" fmla="*/ 15 w 11621"/>
                  <a:gd name="T75" fmla="*/ 1456 h 10199"/>
                  <a:gd name="T76" fmla="*/ 0 w 11621"/>
                  <a:gd name="T77" fmla="*/ 1330 h 10199"/>
                  <a:gd name="T78" fmla="*/ 14 w 11621"/>
                  <a:gd name="T79" fmla="*/ 1205 h 10199"/>
                  <a:gd name="T80" fmla="*/ 60 w 11621"/>
                  <a:gd name="T81" fmla="*/ 1025 h 10199"/>
                  <a:gd name="T82" fmla="*/ 100 w 11621"/>
                  <a:gd name="T83" fmla="*/ 935 h 10199"/>
                  <a:gd name="T84" fmla="*/ 161 w 11621"/>
                  <a:gd name="T85" fmla="*/ 879 h 10199"/>
                  <a:gd name="T86" fmla="*/ 234 w 11621"/>
                  <a:gd name="T87" fmla="*/ 822 h 10199"/>
                  <a:gd name="T88" fmla="*/ 260 w 11621"/>
                  <a:gd name="T89" fmla="*/ 765 h 10199"/>
                  <a:gd name="T90" fmla="*/ 283 w 11621"/>
                  <a:gd name="T91" fmla="*/ 672 h 10199"/>
                  <a:gd name="T92" fmla="*/ 336 w 11621"/>
                  <a:gd name="T93" fmla="*/ 574 h 10199"/>
                  <a:gd name="T94" fmla="*/ 434 w 11621"/>
                  <a:gd name="T95" fmla="*/ 491 h 10199"/>
                  <a:gd name="T96" fmla="*/ 589 w 11621"/>
                  <a:gd name="T97" fmla="*/ 442 h 10199"/>
                  <a:gd name="T98" fmla="*/ 700 w 11621"/>
                  <a:gd name="T99" fmla="*/ 367 h 10199"/>
                  <a:gd name="T100" fmla="*/ 753 w 11621"/>
                  <a:gd name="T101" fmla="*/ 272 h 10199"/>
                  <a:gd name="T102" fmla="*/ 794 w 11621"/>
                  <a:gd name="T103" fmla="*/ 164 h 10199"/>
                  <a:gd name="T104" fmla="*/ 847 w 11621"/>
                  <a:gd name="T105" fmla="*/ 116 h 10199"/>
                  <a:gd name="T106" fmla="*/ 930 w 11621"/>
                  <a:gd name="T107" fmla="*/ 96 h 10199"/>
                  <a:gd name="T108" fmla="*/ 1083 w 11621"/>
                  <a:gd name="T109" fmla="*/ 70 h 10199"/>
                  <a:gd name="T110" fmla="*/ 1242 w 11621"/>
                  <a:gd name="T111" fmla="*/ 16 h 10199"/>
                  <a:gd name="T112" fmla="*/ 1412 w 11621"/>
                  <a:gd name="T113" fmla="*/ 7 h 10199"/>
                  <a:gd name="T114" fmla="*/ 1558 w 11621"/>
                  <a:gd name="T115" fmla="*/ 70 h 10199"/>
                  <a:gd name="T116" fmla="*/ 1664 w 11621"/>
                  <a:gd name="T117" fmla="*/ 164 h 101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621"/>
                  <a:gd name="T178" fmla="*/ 0 h 10199"/>
                  <a:gd name="T179" fmla="*/ 11621 w 11621"/>
                  <a:gd name="T180" fmla="*/ 10199 h 101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621" h="10199">
                    <a:moveTo>
                      <a:pt x="8556" y="1205"/>
                    </a:moveTo>
                    <a:lnTo>
                      <a:pt x="8573" y="1253"/>
                    </a:lnTo>
                    <a:lnTo>
                      <a:pt x="8590" y="1299"/>
                    </a:lnTo>
                    <a:lnTo>
                      <a:pt x="8609" y="1346"/>
                    </a:lnTo>
                    <a:lnTo>
                      <a:pt x="8629" y="1393"/>
                    </a:lnTo>
                    <a:lnTo>
                      <a:pt x="8649" y="1440"/>
                    </a:lnTo>
                    <a:lnTo>
                      <a:pt x="8671" y="1487"/>
                    </a:lnTo>
                    <a:lnTo>
                      <a:pt x="8694" y="1534"/>
                    </a:lnTo>
                    <a:lnTo>
                      <a:pt x="8717" y="1580"/>
                    </a:lnTo>
                    <a:lnTo>
                      <a:pt x="8744" y="1626"/>
                    </a:lnTo>
                    <a:lnTo>
                      <a:pt x="8770" y="1671"/>
                    </a:lnTo>
                    <a:lnTo>
                      <a:pt x="8798" y="1716"/>
                    </a:lnTo>
                    <a:lnTo>
                      <a:pt x="8827" y="1760"/>
                    </a:lnTo>
                    <a:lnTo>
                      <a:pt x="8858" y="1802"/>
                    </a:lnTo>
                    <a:lnTo>
                      <a:pt x="8890" y="1844"/>
                    </a:lnTo>
                    <a:lnTo>
                      <a:pt x="8923" y="1884"/>
                    </a:lnTo>
                    <a:lnTo>
                      <a:pt x="8959" y="1924"/>
                    </a:lnTo>
                    <a:lnTo>
                      <a:pt x="8996" y="1962"/>
                    </a:lnTo>
                    <a:lnTo>
                      <a:pt x="9034" y="1999"/>
                    </a:lnTo>
                    <a:lnTo>
                      <a:pt x="9074" y="2034"/>
                    </a:lnTo>
                    <a:lnTo>
                      <a:pt x="9117" y="2068"/>
                    </a:lnTo>
                    <a:lnTo>
                      <a:pt x="9160" y="2099"/>
                    </a:lnTo>
                    <a:lnTo>
                      <a:pt x="9205" y="2129"/>
                    </a:lnTo>
                    <a:lnTo>
                      <a:pt x="9253" y="2156"/>
                    </a:lnTo>
                    <a:lnTo>
                      <a:pt x="9301" y="2183"/>
                    </a:lnTo>
                    <a:lnTo>
                      <a:pt x="9353" y="2205"/>
                    </a:lnTo>
                    <a:lnTo>
                      <a:pt x="9405" y="2226"/>
                    </a:lnTo>
                    <a:lnTo>
                      <a:pt x="9460" y="2245"/>
                    </a:lnTo>
                    <a:lnTo>
                      <a:pt x="9517" y="2261"/>
                    </a:lnTo>
                    <a:lnTo>
                      <a:pt x="9576" y="2275"/>
                    </a:lnTo>
                    <a:lnTo>
                      <a:pt x="9637" y="2285"/>
                    </a:lnTo>
                    <a:lnTo>
                      <a:pt x="9701" y="2292"/>
                    </a:lnTo>
                    <a:lnTo>
                      <a:pt x="9767" y="2297"/>
                    </a:lnTo>
                    <a:lnTo>
                      <a:pt x="9830" y="2302"/>
                    </a:lnTo>
                    <a:lnTo>
                      <a:pt x="9889" y="2309"/>
                    </a:lnTo>
                    <a:lnTo>
                      <a:pt x="9943" y="2317"/>
                    </a:lnTo>
                    <a:lnTo>
                      <a:pt x="9993" y="2329"/>
                    </a:lnTo>
                    <a:lnTo>
                      <a:pt x="10036" y="2341"/>
                    </a:lnTo>
                    <a:lnTo>
                      <a:pt x="10076" y="2355"/>
                    </a:lnTo>
                    <a:lnTo>
                      <a:pt x="10112" y="2371"/>
                    </a:lnTo>
                    <a:lnTo>
                      <a:pt x="10145" y="2389"/>
                    </a:lnTo>
                    <a:lnTo>
                      <a:pt x="10172" y="2407"/>
                    </a:lnTo>
                    <a:lnTo>
                      <a:pt x="10197" y="2429"/>
                    </a:lnTo>
                    <a:lnTo>
                      <a:pt x="10217" y="2450"/>
                    </a:lnTo>
                    <a:lnTo>
                      <a:pt x="10236" y="2473"/>
                    </a:lnTo>
                    <a:lnTo>
                      <a:pt x="10250" y="2498"/>
                    </a:lnTo>
                    <a:lnTo>
                      <a:pt x="10262" y="2525"/>
                    </a:lnTo>
                    <a:lnTo>
                      <a:pt x="10271" y="2552"/>
                    </a:lnTo>
                    <a:lnTo>
                      <a:pt x="10278" y="2580"/>
                    </a:lnTo>
                    <a:lnTo>
                      <a:pt x="10283" y="2609"/>
                    </a:lnTo>
                    <a:lnTo>
                      <a:pt x="10286" y="2641"/>
                    </a:lnTo>
                    <a:lnTo>
                      <a:pt x="10286" y="2672"/>
                    </a:lnTo>
                    <a:lnTo>
                      <a:pt x="10285" y="2704"/>
                    </a:lnTo>
                    <a:lnTo>
                      <a:pt x="10282" y="2738"/>
                    </a:lnTo>
                    <a:lnTo>
                      <a:pt x="10278" y="2773"/>
                    </a:lnTo>
                    <a:lnTo>
                      <a:pt x="10275" y="2808"/>
                    </a:lnTo>
                    <a:lnTo>
                      <a:pt x="10268" y="2843"/>
                    </a:lnTo>
                    <a:lnTo>
                      <a:pt x="10256" y="2917"/>
                    </a:lnTo>
                    <a:lnTo>
                      <a:pt x="10241" y="2993"/>
                    </a:lnTo>
                    <a:lnTo>
                      <a:pt x="10227" y="3070"/>
                    </a:lnTo>
                    <a:lnTo>
                      <a:pt x="10216" y="3147"/>
                    </a:lnTo>
                    <a:lnTo>
                      <a:pt x="10212" y="3189"/>
                    </a:lnTo>
                    <a:lnTo>
                      <a:pt x="10212" y="3234"/>
                    </a:lnTo>
                    <a:lnTo>
                      <a:pt x="10214" y="3280"/>
                    </a:lnTo>
                    <a:lnTo>
                      <a:pt x="10220" y="3328"/>
                    </a:lnTo>
                    <a:lnTo>
                      <a:pt x="10227" y="3380"/>
                    </a:lnTo>
                    <a:lnTo>
                      <a:pt x="10238" y="3432"/>
                    </a:lnTo>
                    <a:lnTo>
                      <a:pt x="10251" y="3486"/>
                    </a:lnTo>
                    <a:lnTo>
                      <a:pt x="10267" y="3542"/>
                    </a:lnTo>
                    <a:lnTo>
                      <a:pt x="10286" y="3598"/>
                    </a:lnTo>
                    <a:lnTo>
                      <a:pt x="10307" y="3657"/>
                    </a:lnTo>
                    <a:lnTo>
                      <a:pt x="10330" y="3715"/>
                    </a:lnTo>
                    <a:lnTo>
                      <a:pt x="10356" y="3775"/>
                    </a:lnTo>
                    <a:lnTo>
                      <a:pt x="10383" y="3835"/>
                    </a:lnTo>
                    <a:lnTo>
                      <a:pt x="10413" y="3895"/>
                    </a:lnTo>
                    <a:lnTo>
                      <a:pt x="10446" y="3955"/>
                    </a:lnTo>
                    <a:lnTo>
                      <a:pt x="10479" y="4015"/>
                    </a:lnTo>
                    <a:lnTo>
                      <a:pt x="10515" y="4074"/>
                    </a:lnTo>
                    <a:lnTo>
                      <a:pt x="10554" y="4132"/>
                    </a:lnTo>
                    <a:lnTo>
                      <a:pt x="10593" y="4191"/>
                    </a:lnTo>
                    <a:lnTo>
                      <a:pt x="10635" y="4247"/>
                    </a:lnTo>
                    <a:lnTo>
                      <a:pt x="10678" y="4303"/>
                    </a:lnTo>
                    <a:lnTo>
                      <a:pt x="10723" y="4357"/>
                    </a:lnTo>
                    <a:lnTo>
                      <a:pt x="10769" y="4411"/>
                    </a:lnTo>
                    <a:lnTo>
                      <a:pt x="10817" y="4460"/>
                    </a:lnTo>
                    <a:lnTo>
                      <a:pt x="10866" y="4509"/>
                    </a:lnTo>
                    <a:lnTo>
                      <a:pt x="10916" y="4555"/>
                    </a:lnTo>
                    <a:lnTo>
                      <a:pt x="10968" y="4599"/>
                    </a:lnTo>
                    <a:lnTo>
                      <a:pt x="11021" y="4640"/>
                    </a:lnTo>
                    <a:lnTo>
                      <a:pt x="11076" y="4679"/>
                    </a:lnTo>
                    <a:lnTo>
                      <a:pt x="11131" y="4714"/>
                    </a:lnTo>
                    <a:lnTo>
                      <a:pt x="11187" y="4745"/>
                    </a:lnTo>
                    <a:lnTo>
                      <a:pt x="11244" y="4774"/>
                    </a:lnTo>
                    <a:lnTo>
                      <a:pt x="11298" y="4802"/>
                    </a:lnTo>
                    <a:lnTo>
                      <a:pt x="11348" y="4834"/>
                    </a:lnTo>
                    <a:lnTo>
                      <a:pt x="11393" y="4867"/>
                    </a:lnTo>
                    <a:lnTo>
                      <a:pt x="11434" y="4905"/>
                    </a:lnTo>
                    <a:lnTo>
                      <a:pt x="11469" y="4943"/>
                    </a:lnTo>
                    <a:lnTo>
                      <a:pt x="11501" y="4986"/>
                    </a:lnTo>
                    <a:lnTo>
                      <a:pt x="11529" y="5030"/>
                    </a:lnTo>
                    <a:lnTo>
                      <a:pt x="11551" y="5076"/>
                    </a:lnTo>
                    <a:lnTo>
                      <a:pt x="11571" y="5123"/>
                    </a:lnTo>
                    <a:lnTo>
                      <a:pt x="11587" y="5173"/>
                    </a:lnTo>
                    <a:lnTo>
                      <a:pt x="11600" y="5224"/>
                    </a:lnTo>
                    <a:lnTo>
                      <a:pt x="11610" y="5275"/>
                    </a:lnTo>
                    <a:lnTo>
                      <a:pt x="11616" y="5328"/>
                    </a:lnTo>
                    <a:lnTo>
                      <a:pt x="11620" y="5382"/>
                    </a:lnTo>
                    <a:lnTo>
                      <a:pt x="11621" y="5435"/>
                    </a:lnTo>
                    <a:lnTo>
                      <a:pt x="11619" y="5490"/>
                    </a:lnTo>
                    <a:lnTo>
                      <a:pt x="11615" y="5544"/>
                    </a:lnTo>
                    <a:lnTo>
                      <a:pt x="11609" y="5599"/>
                    </a:lnTo>
                    <a:lnTo>
                      <a:pt x="11601" y="5652"/>
                    </a:lnTo>
                    <a:lnTo>
                      <a:pt x="11591" y="5706"/>
                    </a:lnTo>
                    <a:lnTo>
                      <a:pt x="11580" y="5759"/>
                    </a:lnTo>
                    <a:lnTo>
                      <a:pt x="11567" y="5810"/>
                    </a:lnTo>
                    <a:lnTo>
                      <a:pt x="11554" y="5861"/>
                    </a:lnTo>
                    <a:lnTo>
                      <a:pt x="11539" y="5910"/>
                    </a:lnTo>
                    <a:lnTo>
                      <a:pt x="11522" y="5958"/>
                    </a:lnTo>
                    <a:lnTo>
                      <a:pt x="11505" y="6004"/>
                    </a:lnTo>
                    <a:lnTo>
                      <a:pt x="11489" y="6048"/>
                    </a:lnTo>
                    <a:lnTo>
                      <a:pt x="11471" y="6089"/>
                    </a:lnTo>
                    <a:lnTo>
                      <a:pt x="11454" y="6129"/>
                    </a:lnTo>
                    <a:lnTo>
                      <a:pt x="11436" y="6167"/>
                    </a:lnTo>
                    <a:lnTo>
                      <a:pt x="11419" y="6200"/>
                    </a:lnTo>
                    <a:lnTo>
                      <a:pt x="11401" y="6232"/>
                    </a:lnTo>
                    <a:lnTo>
                      <a:pt x="11368" y="6291"/>
                    </a:lnTo>
                    <a:lnTo>
                      <a:pt x="11332" y="6351"/>
                    </a:lnTo>
                    <a:lnTo>
                      <a:pt x="11294" y="6411"/>
                    </a:lnTo>
                    <a:lnTo>
                      <a:pt x="11258" y="6474"/>
                    </a:lnTo>
                    <a:lnTo>
                      <a:pt x="11240" y="6505"/>
                    </a:lnTo>
                    <a:lnTo>
                      <a:pt x="11223" y="6536"/>
                    </a:lnTo>
                    <a:lnTo>
                      <a:pt x="11207" y="6569"/>
                    </a:lnTo>
                    <a:lnTo>
                      <a:pt x="11191" y="6601"/>
                    </a:lnTo>
                    <a:lnTo>
                      <a:pt x="11176" y="6635"/>
                    </a:lnTo>
                    <a:lnTo>
                      <a:pt x="11162" y="6668"/>
                    </a:lnTo>
                    <a:lnTo>
                      <a:pt x="11149" y="6702"/>
                    </a:lnTo>
                    <a:lnTo>
                      <a:pt x="11138" y="6736"/>
                    </a:lnTo>
                    <a:lnTo>
                      <a:pt x="11128" y="6772"/>
                    </a:lnTo>
                    <a:lnTo>
                      <a:pt x="11119" y="6807"/>
                    </a:lnTo>
                    <a:lnTo>
                      <a:pt x="11112" y="6844"/>
                    </a:lnTo>
                    <a:lnTo>
                      <a:pt x="11107" y="6881"/>
                    </a:lnTo>
                    <a:lnTo>
                      <a:pt x="11104" y="6919"/>
                    </a:lnTo>
                    <a:lnTo>
                      <a:pt x="11103" y="6958"/>
                    </a:lnTo>
                    <a:lnTo>
                      <a:pt x="11104" y="6997"/>
                    </a:lnTo>
                    <a:lnTo>
                      <a:pt x="11108" y="7037"/>
                    </a:lnTo>
                    <a:lnTo>
                      <a:pt x="11113" y="7078"/>
                    </a:lnTo>
                    <a:lnTo>
                      <a:pt x="11122" y="7120"/>
                    </a:lnTo>
                    <a:lnTo>
                      <a:pt x="11133" y="7163"/>
                    </a:lnTo>
                    <a:lnTo>
                      <a:pt x="11147" y="7208"/>
                    </a:lnTo>
                    <a:lnTo>
                      <a:pt x="11164" y="7253"/>
                    </a:lnTo>
                    <a:lnTo>
                      <a:pt x="11184" y="7297"/>
                    </a:lnTo>
                    <a:lnTo>
                      <a:pt x="11207" y="7345"/>
                    </a:lnTo>
                    <a:lnTo>
                      <a:pt x="11234" y="7394"/>
                    </a:lnTo>
                    <a:lnTo>
                      <a:pt x="11260" y="7441"/>
                    </a:lnTo>
                    <a:lnTo>
                      <a:pt x="11284" y="7488"/>
                    </a:lnTo>
                    <a:lnTo>
                      <a:pt x="11304" y="7535"/>
                    </a:lnTo>
                    <a:lnTo>
                      <a:pt x="11322" y="7580"/>
                    </a:lnTo>
                    <a:lnTo>
                      <a:pt x="11337" y="7623"/>
                    </a:lnTo>
                    <a:lnTo>
                      <a:pt x="11348" y="7667"/>
                    </a:lnTo>
                    <a:lnTo>
                      <a:pt x="11357" y="7708"/>
                    </a:lnTo>
                    <a:lnTo>
                      <a:pt x="11363" y="7749"/>
                    </a:lnTo>
                    <a:lnTo>
                      <a:pt x="11367" y="7788"/>
                    </a:lnTo>
                    <a:lnTo>
                      <a:pt x="11367" y="7827"/>
                    </a:lnTo>
                    <a:lnTo>
                      <a:pt x="11365" y="7864"/>
                    </a:lnTo>
                    <a:lnTo>
                      <a:pt x="11362" y="7900"/>
                    </a:lnTo>
                    <a:lnTo>
                      <a:pt x="11354" y="7935"/>
                    </a:lnTo>
                    <a:lnTo>
                      <a:pt x="11345" y="7968"/>
                    </a:lnTo>
                    <a:lnTo>
                      <a:pt x="11333" y="8000"/>
                    </a:lnTo>
                    <a:lnTo>
                      <a:pt x="11319" y="8031"/>
                    </a:lnTo>
                    <a:lnTo>
                      <a:pt x="11304" y="8061"/>
                    </a:lnTo>
                    <a:lnTo>
                      <a:pt x="11285" y="8089"/>
                    </a:lnTo>
                    <a:lnTo>
                      <a:pt x="11265" y="8116"/>
                    </a:lnTo>
                    <a:lnTo>
                      <a:pt x="11243" y="8141"/>
                    </a:lnTo>
                    <a:lnTo>
                      <a:pt x="11218" y="8165"/>
                    </a:lnTo>
                    <a:lnTo>
                      <a:pt x="11192" y="8189"/>
                    </a:lnTo>
                    <a:lnTo>
                      <a:pt x="11164" y="8210"/>
                    </a:lnTo>
                    <a:lnTo>
                      <a:pt x="11134" y="8229"/>
                    </a:lnTo>
                    <a:lnTo>
                      <a:pt x="11103" y="8247"/>
                    </a:lnTo>
                    <a:lnTo>
                      <a:pt x="11070" y="8265"/>
                    </a:lnTo>
                    <a:lnTo>
                      <a:pt x="11035" y="8280"/>
                    </a:lnTo>
                    <a:lnTo>
                      <a:pt x="10998" y="8293"/>
                    </a:lnTo>
                    <a:lnTo>
                      <a:pt x="10961" y="8305"/>
                    </a:lnTo>
                    <a:lnTo>
                      <a:pt x="10921" y="8316"/>
                    </a:lnTo>
                    <a:lnTo>
                      <a:pt x="10880" y="8325"/>
                    </a:lnTo>
                    <a:lnTo>
                      <a:pt x="10839" y="8332"/>
                    </a:lnTo>
                    <a:lnTo>
                      <a:pt x="10797" y="8341"/>
                    </a:lnTo>
                    <a:lnTo>
                      <a:pt x="10756" y="8355"/>
                    </a:lnTo>
                    <a:lnTo>
                      <a:pt x="10718" y="8373"/>
                    </a:lnTo>
                    <a:lnTo>
                      <a:pt x="10680" y="8396"/>
                    </a:lnTo>
                    <a:lnTo>
                      <a:pt x="10643" y="8421"/>
                    </a:lnTo>
                    <a:lnTo>
                      <a:pt x="10608" y="8451"/>
                    </a:lnTo>
                    <a:lnTo>
                      <a:pt x="10574" y="8483"/>
                    </a:lnTo>
                    <a:lnTo>
                      <a:pt x="10542" y="8519"/>
                    </a:lnTo>
                    <a:lnTo>
                      <a:pt x="10510" y="8557"/>
                    </a:lnTo>
                    <a:lnTo>
                      <a:pt x="10479" y="8597"/>
                    </a:lnTo>
                    <a:lnTo>
                      <a:pt x="10451" y="8638"/>
                    </a:lnTo>
                    <a:lnTo>
                      <a:pt x="10423" y="8682"/>
                    </a:lnTo>
                    <a:lnTo>
                      <a:pt x="10397" y="8725"/>
                    </a:lnTo>
                    <a:lnTo>
                      <a:pt x="10372" y="8770"/>
                    </a:lnTo>
                    <a:lnTo>
                      <a:pt x="10348" y="8816"/>
                    </a:lnTo>
                    <a:lnTo>
                      <a:pt x="10327" y="8863"/>
                    </a:lnTo>
                    <a:lnTo>
                      <a:pt x="10306" y="8908"/>
                    </a:lnTo>
                    <a:lnTo>
                      <a:pt x="10286" y="8952"/>
                    </a:lnTo>
                    <a:lnTo>
                      <a:pt x="10267" y="8996"/>
                    </a:lnTo>
                    <a:lnTo>
                      <a:pt x="10251" y="9040"/>
                    </a:lnTo>
                    <a:lnTo>
                      <a:pt x="10221" y="9120"/>
                    </a:lnTo>
                    <a:lnTo>
                      <a:pt x="10196" y="9192"/>
                    </a:lnTo>
                    <a:lnTo>
                      <a:pt x="10176" y="9253"/>
                    </a:lnTo>
                    <a:lnTo>
                      <a:pt x="10162" y="9299"/>
                    </a:lnTo>
                    <a:lnTo>
                      <a:pt x="10155" y="9329"/>
                    </a:lnTo>
                    <a:lnTo>
                      <a:pt x="10151" y="9341"/>
                    </a:lnTo>
                    <a:lnTo>
                      <a:pt x="10045" y="9433"/>
                    </a:lnTo>
                    <a:lnTo>
                      <a:pt x="9905" y="9519"/>
                    </a:lnTo>
                    <a:lnTo>
                      <a:pt x="9734" y="9601"/>
                    </a:lnTo>
                    <a:lnTo>
                      <a:pt x="9535" y="9678"/>
                    </a:lnTo>
                    <a:lnTo>
                      <a:pt x="9310" y="9749"/>
                    </a:lnTo>
                    <a:lnTo>
                      <a:pt x="9062" y="9815"/>
                    </a:lnTo>
                    <a:lnTo>
                      <a:pt x="8791" y="9875"/>
                    </a:lnTo>
                    <a:lnTo>
                      <a:pt x="8503" y="9931"/>
                    </a:lnTo>
                    <a:lnTo>
                      <a:pt x="8198" y="9981"/>
                    </a:lnTo>
                    <a:lnTo>
                      <a:pt x="7879" y="10026"/>
                    </a:lnTo>
                    <a:lnTo>
                      <a:pt x="7549" y="10066"/>
                    </a:lnTo>
                    <a:lnTo>
                      <a:pt x="7210" y="10099"/>
                    </a:lnTo>
                    <a:lnTo>
                      <a:pt x="6864" y="10129"/>
                    </a:lnTo>
                    <a:lnTo>
                      <a:pt x="6514" y="10153"/>
                    </a:lnTo>
                    <a:lnTo>
                      <a:pt x="6162" y="10173"/>
                    </a:lnTo>
                    <a:lnTo>
                      <a:pt x="5810" y="10187"/>
                    </a:lnTo>
                    <a:lnTo>
                      <a:pt x="5462" y="10196"/>
                    </a:lnTo>
                    <a:lnTo>
                      <a:pt x="5119" y="10199"/>
                    </a:lnTo>
                    <a:lnTo>
                      <a:pt x="4783" y="10198"/>
                    </a:lnTo>
                    <a:lnTo>
                      <a:pt x="4459" y="10191"/>
                    </a:lnTo>
                    <a:lnTo>
                      <a:pt x="4145" y="10179"/>
                    </a:lnTo>
                    <a:lnTo>
                      <a:pt x="3848" y="10163"/>
                    </a:lnTo>
                    <a:lnTo>
                      <a:pt x="3568" y="10141"/>
                    </a:lnTo>
                    <a:lnTo>
                      <a:pt x="3308" y="10114"/>
                    </a:lnTo>
                    <a:lnTo>
                      <a:pt x="3070" y="10083"/>
                    </a:lnTo>
                    <a:lnTo>
                      <a:pt x="2858" y="10046"/>
                    </a:lnTo>
                    <a:lnTo>
                      <a:pt x="2670" y="10005"/>
                    </a:lnTo>
                    <a:lnTo>
                      <a:pt x="2514" y="9957"/>
                    </a:lnTo>
                    <a:lnTo>
                      <a:pt x="2390" y="9906"/>
                    </a:lnTo>
                    <a:lnTo>
                      <a:pt x="2300" y="9849"/>
                    </a:lnTo>
                    <a:lnTo>
                      <a:pt x="2246" y="9787"/>
                    </a:lnTo>
                    <a:lnTo>
                      <a:pt x="2231" y="9721"/>
                    </a:lnTo>
                    <a:lnTo>
                      <a:pt x="2235" y="9654"/>
                    </a:lnTo>
                    <a:lnTo>
                      <a:pt x="2230" y="9591"/>
                    </a:lnTo>
                    <a:lnTo>
                      <a:pt x="2221" y="9533"/>
                    </a:lnTo>
                    <a:lnTo>
                      <a:pt x="2205" y="9479"/>
                    </a:lnTo>
                    <a:lnTo>
                      <a:pt x="2185" y="9428"/>
                    </a:lnTo>
                    <a:lnTo>
                      <a:pt x="2159" y="9381"/>
                    </a:lnTo>
                    <a:lnTo>
                      <a:pt x="2129" y="9336"/>
                    </a:lnTo>
                    <a:lnTo>
                      <a:pt x="2095" y="9294"/>
                    </a:lnTo>
                    <a:lnTo>
                      <a:pt x="2058" y="9256"/>
                    </a:lnTo>
                    <a:lnTo>
                      <a:pt x="2018" y="9220"/>
                    </a:lnTo>
                    <a:lnTo>
                      <a:pt x="1975" y="9186"/>
                    </a:lnTo>
                    <a:lnTo>
                      <a:pt x="1929" y="9155"/>
                    </a:lnTo>
                    <a:lnTo>
                      <a:pt x="1882" y="9125"/>
                    </a:lnTo>
                    <a:lnTo>
                      <a:pt x="1834" y="9096"/>
                    </a:lnTo>
                    <a:lnTo>
                      <a:pt x="1784" y="9070"/>
                    </a:lnTo>
                    <a:lnTo>
                      <a:pt x="1735" y="9044"/>
                    </a:lnTo>
                    <a:lnTo>
                      <a:pt x="1635" y="8995"/>
                    </a:lnTo>
                    <a:lnTo>
                      <a:pt x="1537" y="8947"/>
                    </a:lnTo>
                    <a:lnTo>
                      <a:pt x="1491" y="8924"/>
                    </a:lnTo>
                    <a:lnTo>
                      <a:pt x="1446" y="8901"/>
                    </a:lnTo>
                    <a:lnTo>
                      <a:pt x="1404" y="8876"/>
                    </a:lnTo>
                    <a:lnTo>
                      <a:pt x="1365" y="8853"/>
                    </a:lnTo>
                    <a:lnTo>
                      <a:pt x="1329" y="8826"/>
                    </a:lnTo>
                    <a:lnTo>
                      <a:pt x="1297" y="8800"/>
                    </a:lnTo>
                    <a:lnTo>
                      <a:pt x="1269" y="8771"/>
                    </a:lnTo>
                    <a:lnTo>
                      <a:pt x="1245" y="8743"/>
                    </a:lnTo>
                    <a:lnTo>
                      <a:pt x="1227" y="8710"/>
                    </a:lnTo>
                    <a:lnTo>
                      <a:pt x="1213" y="8678"/>
                    </a:lnTo>
                    <a:lnTo>
                      <a:pt x="1206" y="8642"/>
                    </a:lnTo>
                    <a:lnTo>
                      <a:pt x="1204" y="8604"/>
                    </a:lnTo>
                    <a:lnTo>
                      <a:pt x="1203" y="8566"/>
                    </a:lnTo>
                    <a:lnTo>
                      <a:pt x="1198" y="8529"/>
                    </a:lnTo>
                    <a:lnTo>
                      <a:pt x="1188" y="8496"/>
                    </a:lnTo>
                    <a:lnTo>
                      <a:pt x="1173" y="8463"/>
                    </a:lnTo>
                    <a:lnTo>
                      <a:pt x="1154" y="8433"/>
                    </a:lnTo>
                    <a:lnTo>
                      <a:pt x="1132" y="8403"/>
                    </a:lnTo>
                    <a:lnTo>
                      <a:pt x="1106" y="8375"/>
                    </a:lnTo>
                    <a:lnTo>
                      <a:pt x="1077" y="8347"/>
                    </a:lnTo>
                    <a:lnTo>
                      <a:pt x="1045" y="8321"/>
                    </a:lnTo>
                    <a:lnTo>
                      <a:pt x="1010" y="8295"/>
                    </a:lnTo>
                    <a:lnTo>
                      <a:pt x="972" y="8267"/>
                    </a:lnTo>
                    <a:lnTo>
                      <a:pt x="933" y="8241"/>
                    </a:lnTo>
                    <a:lnTo>
                      <a:pt x="849" y="8187"/>
                    </a:lnTo>
                    <a:lnTo>
                      <a:pt x="758" y="8131"/>
                    </a:lnTo>
                    <a:lnTo>
                      <a:pt x="711" y="8101"/>
                    </a:lnTo>
                    <a:lnTo>
                      <a:pt x="665" y="8070"/>
                    </a:lnTo>
                    <a:lnTo>
                      <a:pt x="618" y="8038"/>
                    </a:lnTo>
                    <a:lnTo>
                      <a:pt x="570" y="8003"/>
                    </a:lnTo>
                    <a:lnTo>
                      <a:pt x="523" y="7965"/>
                    </a:lnTo>
                    <a:lnTo>
                      <a:pt x="477" y="7926"/>
                    </a:lnTo>
                    <a:lnTo>
                      <a:pt x="431" y="7884"/>
                    </a:lnTo>
                    <a:lnTo>
                      <a:pt x="386" y="7840"/>
                    </a:lnTo>
                    <a:lnTo>
                      <a:pt x="342" y="7793"/>
                    </a:lnTo>
                    <a:lnTo>
                      <a:pt x="300" y="7742"/>
                    </a:lnTo>
                    <a:lnTo>
                      <a:pt x="260" y="7688"/>
                    </a:lnTo>
                    <a:lnTo>
                      <a:pt x="222" y="7631"/>
                    </a:lnTo>
                    <a:lnTo>
                      <a:pt x="187" y="7568"/>
                    </a:lnTo>
                    <a:lnTo>
                      <a:pt x="154" y="7503"/>
                    </a:lnTo>
                    <a:lnTo>
                      <a:pt x="124" y="7433"/>
                    </a:lnTo>
                    <a:lnTo>
                      <a:pt x="97" y="7359"/>
                    </a:lnTo>
                    <a:lnTo>
                      <a:pt x="74" y="7281"/>
                    </a:lnTo>
                    <a:lnTo>
                      <a:pt x="54" y="7204"/>
                    </a:lnTo>
                    <a:lnTo>
                      <a:pt x="38" y="7125"/>
                    </a:lnTo>
                    <a:lnTo>
                      <a:pt x="25" y="7047"/>
                    </a:lnTo>
                    <a:lnTo>
                      <a:pt x="14" y="6968"/>
                    </a:lnTo>
                    <a:lnTo>
                      <a:pt x="6" y="6888"/>
                    </a:lnTo>
                    <a:lnTo>
                      <a:pt x="3" y="6808"/>
                    </a:lnTo>
                    <a:lnTo>
                      <a:pt x="0" y="6730"/>
                    </a:lnTo>
                    <a:lnTo>
                      <a:pt x="0" y="6650"/>
                    </a:lnTo>
                    <a:lnTo>
                      <a:pt x="3" y="6570"/>
                    </a:lnTo>
                    <a:lnTo>
                      <a:pt x="8" y="6491"/>
                    </a:lnTo>
                    <a:lnTo>
                      <a:pt x="14" y="6411"/>
                    </a:lnTo>
                    <a:lnTo>
                      <a:pt x="23" y="6333"/>
                    </a:lnTo>
                    <a:lnTo>
                      <a:pt x="33" y="6254"/>
                    </a:lnTo>
                    <a:lnTo>
                      <a:pt x="45" y="6177"/>
                    </a:lnTo>
                    <a:lnTo>
                      <a:pt x="58" y="6099"/>
                    </a:lnTo>
                    <a:lnTo>
                      <a:pt x="72" y="6023"/>
                    </a:lnTo>
                    <a:lnTo>
                      <a:pt x="87" y="5947"/>
                    </a:lnTo>
                    <a:lnTo>
                      <a:pt x="104" y="5872"/>
                    </a:lnTo>
                    <a:lnTo>
                      <a:pt x="121" y="5798"/>
                    </a:lnTo>
                    <a:lnTo>
                      <a:pt x="156" y="5652"/>
                    </a:lnTo>
                    <a:lnTo>
                      <a:pt x="194" y="5513"/>
                    </a:lnTo>
                    <a:lnTo>
                      <a:pt x="230" y="5378"/>
                    </a:lnTo>
                    <a:lnTo>
                      <a:pt x="266" y="5248"/>
                    </a:lnTo>
                    <a:lnTo>
                      <a:pt x="300" y="5126"/>
                    </a:lnTo>
                    <a:lnTo>
                      <a:pt x="330" y="5011"/>
                    </a:lnTo>
                    <a:lnTo>
                      <a:pt x="346" y="4956"/>
                    </a:lnTo>
                    <a:lnTo>
                      <a:pt x="364" y="4904"/>
                    </a:lnTo>
                    <a:lnTo>
                      <a:pt x="387" y="4854"/>
                    </a:lnTo>
                    <a:lnTo>
                      <a:pt x="412" y="4806"/>
                    </a:lnTo>
                    <a:lnTo>
                      <a:pt x="439" y="4760"/>
                    </a:lnTo>
                    <a:lnTo>
                      <a:pt x="469" y="4716"/>
                    </a:lnTo>
                    <a:lnTo>
                      <a:pt x="502" y="4674"/>
                    </a:lnTo>
                    <a:lnTo>
                      <a:pt x="535" y="4634"/>
                    </a:lnTo>
                    <a:lnTo>
                      <a:pt x="572" y="4595"/>
                    </a:lnTo>
                    <a:lnTo>
                      <a:pt x="609" y="4559"/>
                    </a:lnTo>
                    <a:lnTo>
                      <a:pt x="646" y="4523"/>
                    </a:lnTo>
                    <a:lnTo>
                      <a:pt x="686" y="4489"/>
                    </a:lnTo>
                    <a:lnTo>
                      <a:pt x="726" y="4455"/>
                    </a:lnTo>
                    <a:lnTo>
                      <a:pt x="766" y="4424"/>
                    </a:lnTo>
                    <a:lnTo>
                      <a:pt x="807" y="4393"/>
                    </a:lnTo>
                    <a:lnTo>
                      <a:pt x="847" y="4362"/>
                    </a:lnTo>
                    <a:lnTo>
                      <a:pt x="927" y="4304"/>
                    </a:lnTo>
                    <a:lnTo>
                      <a:pt x="1005" y="4247"/>
                    </a:lnTo>
                    <a:lnTo>
                      <a:pt x="1041" y="4220"/>
                    </a:lnTo>
                    <a:lnTo>
                      <a:pt x="1076" y="4192"/>
                    </a:lnTo>
                    <a:lnTo>
                      <a:pt x="1109" y="4165"/>
                    </a:lnTo>
                    <a:lnTo>
                      <a:pt x="1141" y="4137"/>
                    </a:lnTo>
                    <a:lnTo>
                      <a:pt x="1169" y="4108"/>
                    </a:lnTo>
                    <a:lnTo>
                      <a:pt x="1196" y="4081"/>
                    </a:lnTo>
                    <a:lnTo>
                      <a:pt x="1219" y="4052"/>
                    </a:lnTo>
                    <a:lnTo>
                      <a:pt x="1240" y="4024"/>
                    </a:lnTo>
                    <a:lnTo>
                      <a:pt x="1258" y="3994"/>
                    </a:lnTo>
                    <a:lnTo>
                      <a:pt x="1272" y="3962"/>
                    </a:lnTo>
                    <a:lnTo>
                      <a:pt x="1282" y="3931"/>
                    </a:lnTo>
                    <a:lnTo>
                      <a:pt x="1288" y="3899"/>
                    </a:lnTo>
                    <a:lnTo>
                      <a:pt x="1298" y="3825"/>
                    </a:lnTo>
                    <a:lnTo>
                      <a:pt x="1313" y="3739"/>
                    </a:lnTo>
                    <a:lnTo>
                      <a:pt x="1323" y="3690"/>
                    </a:lnTo>
                    <a:lnTo>
                      <a:pt x="1334" y="3640"/>
                    </a:lnTo>
                    <a:lnTo>
                      <a:pt x="1347" y="3588"/>
                    </a:lnTo>
                    <a:lnTo>
                      <a:pt x="1361" y="3533"/>
                    </a:lnTo>
                    <a:lnTo>
                      <a:pt x="1378" y="3476"/>
                    </a:lnTo>
                    <a:lnTo>
                      <a:pt x="1396" y="3418"/>
                    </a:lnTo>
                    <a:lnTo>
                      <a:pt x="1416" y="3358"/>
                    </a:lnTo>
                    <a:lnTo>
                      <a:pt x="1440" y="3298"/>
                    </a:lnTo>
                    <a:lnTo>
                      <a:pt x="1466" y="3237"/>
                    </a:lnTo>
                    <a:lnTo>
                      <a:pt x="1494" y="3175"/>
                    </a:lnTo>
                    <a:lnTo>
                      <a:pt x="1526" y="3114"/>
                    </a:lnTo>
                    <a:lnTo>
                      <a:pt x="1560" y="3053"/>
                    </a:lnTo>
                    <a:lnTo>
                      <a:pt x="1597" y="2991"/>
                    </a:lnTo>
                    <a:lnTo>
                      <a:pt x="1637" y="2930"/>
                    </a:lnTo>
                    <a:lnTo>
                      <a:pt x="1681" y="2870"/>
                    </a:lnTo>
                    <a:lnTo>
                      <a:pt x="1728" y="2812"/>
                    </a:lnTo>
                    <a:lnTo>
                      <a:pt x="1780" y="2754"/>
                    </a:lnTo>
                    <a:lnTo>
                      <a:pt x="1834" y="2699"/>
                    </a:lnTo>
                    <a:lnTo>
                      <a:pt x="1893" y="2646"/>
                    </a:lnTo>
                    <a:lnTo>
                      <a:pt x="1955" y="2595"/>
                    </a:lnTo>
                    <a:lnTo>
                      <a:pt x="2022" y="2546"/>
                    </a:lnTo>
                    <a:lnTo>
                      <a:pt x="2093" y="2500"/>
                    </a:lnTo>
                    <a:lnTo>
                      <a:pt x="2169" y="2457"/>
                    </a:lnTo>
                    <a:lnTo>
                      <a:pt x="2249" y="2417"/>
                    </a:lnTo>
                    <a:lnTo>
                      <a:pt x="2334" y="2381"/>
                    </a:lnTo>
                    <a:lnTo>
                      <a:pt x="2422" y="2350"/>
                    </a:lnTo>
                    <a:lnTo>
                      <a:pt x="2517" y="2321"/>
                    </a:lnTo>
                    <a:lnTo>
                      <a:pt x="2617" y="2297"/>
                    </a:lnTo>
                    <a:lnTo>
                      <a:pt x="2734" y="2272"/>
                    </a:lnTo>
                    <a:lnTo>
                      <a:pt x="2841" y="2244"/>
                    </a:lnTo>
                    <a:lnTo>
                      <a:pt x="2942" y="2211"/>
                    </a:lnTo>
                    <a:lnTo>
                      <a:pt x="3035" y="2174"/>
                    </a:lnTo>
                    <a:lnTo>
                      <a:pt x="3120" y="2134"/>
                    </a:lnTo>
                    <a:lnTo>
                      <a:pt x="3198" y="2092"/>
                    </a:lnTo>
                    <a:lnTo>
                      <a:pt x="3271" y="2045"/>
                    </a:lnTo>
                    <a:lnTo>
                      <a:pt x="3337" y="1997"/>
                    </a:lnTo>
                    <a:lnTo>
                      <a:pt x="3397" y="1945"/>
                    </a:lnTo>
                    <a:lnTo>
                      <a:pt x="3452" y="1892"/>
                    </a:lnTo>
                    <a:lnTo>
                      <a:pt x="3501" y="1837"/>
                    </a:lnTo>
                    <a:lnTo>
                      <a:pt x="3546" y="1781"/>
                    </a:lnTo>
                    <a:lnTo>
                      <a:pt x="3588" y="1722"/>
                    </a:lnTo>
                    <a:lnTo>
                      <a:pt x="3624" y="1663"/>
                    </a:lnTo>
                    <a:lnTo>
                      <a:pt x="3657" y="1603"/>
                    </a:lnTo>
                    <a:lnTo>
                      <a:pt x="3687" y="1542"/>
                    </a:lnTo>
                    <a:lnTo>
                      <a:pt x="3716" y="1482"/>
                    </a:lnTo>
                    <a:lnTo>
                      <a:pt x="3741" y="1421"/>
                    </a:lnTo>
                    <a:lnTo>
                      <a:pt x="3764" y="1360"/>
                    </a:lnTo>
                    <a:lnTo>
                      <a:pt x="3786" y="1300"/>
                    </a:lnTo>
                    <a:lnTo>
                      <a:pt x="3826" y="1183"/>
                    </a:lnTo>
                    <a:lnTo>
                      <a:pt x="3863" y="1069"/>
                    </a:lnTo>
                    <a:lnTo>
                      <a:pt x="3882" y="1016"/>
                    </a:lnTo>
                    <a:lnTo>
                      <a:pt x="3902" y="963"/>
                    </a:lnTo>
                    <a:lnTo>
                      <a:pt x="3923" y="913"/>
                    </a:lnTo>
                    <a:lnTo>
                      <a:pt x="3946" y="866"/>
                    </a:lnTo>
                    <a:lnTo>
                      <a:pt x="3969" y="821"/>
                    </a:lnTo>
                    <a:lnTo>
                      <a:pt x="3996" y="780"/>
                    </a:lnTo>
                    <a:lnTo>
                      <a:pt x="4023" y="741"/>
                    </a:lnTo>
                    <a:lnTo>
                      <a:pt x="4054" y="706"/>
                    </a:lnTo>
                    <a:lnTo>
                      <a:pt x="4088" y="675"/>
                    </a:lnTo>
                    <a:lnTo>
                      <a:pt x="4123" y="647"/>
                    </a:lnTo>
                    <a:lnTo>
                      <a:pt x="4159" y="622"/>
                    </a:lnTo>
                    <a:lnTo>
                      <a:pt x="4197" y="601"/>
                    </a:lnTo>
                    <a:lnTo>
                      <a:pt x="4234" y="581"/>
                    </a:lnTo>
                    <a:lnTo>
                      <a:pt x="4274" y="564"/>
                    </a:lnTo>
                    <a:lnTo>
                      <a:pt x="4315" y="549"/>
                    </a:lnTo>
                    <a:lnTo>
                      <a:pt x="4358" y="536"/>
                    </a:lnTo>
                    <a:lnTo>
                      <a:pt x="4401" y="525"/>
                    </a:lnTo>
                    <a:lnTo>
                      <a:pt x="4447" y="514"/>
                    </a:lnTo>
                    <a:lnTo>
                      <a:pt x="4495" y="505"/>
                    </a:lnTo>
                    <a:lnTo>
                      <a:pt x="4545" y="496"/>
                    </a:lnTo>
                    <a:lnTo>
                      <a:pt x="4649" y="481"/>
                    </a:lnTo>
                    <a:lnTo>
                      <a:pt x="4764" y="466"/>
                    </a:lnTo>
                    <a:lnTo>
                      <a:pt x="4888" y="450"/>
                    </a:lnTo>
                    <a:lnTo>
                      <a:pt x="5023" y="430"/>
                    </a:lnTo>
                    <a:lnTo>
                      <a:pt x="5094" y="418"/>
                    </a:lnTo>
                    <a:lnTo>
                      <a:pt x="5169" y="405"/>
                    </a:lnTo>
                    <a:lnTo>
                      <a:pt x="5246" y="389"/>
                    </a:lnTo>
                    <a:lnTo>
                      <a:pt x="5326" y="372"/>
                    </a:lnTo>
                    <a:lnTo>
                      <a:pt x="5411" y="352"/>
                    </a:lnTo>
                    <a:lnTo>
                      <a:pt x="5497" y="329"/>
                    </a:lnTo>
                    <a:lnTo>
                      <a:pt x="5588" y="303"/>
                    </a:lnTo>
                    <a:lnTo>
                      <a:pt x="5681" y="274"/>
                    </a:lnTo>
                    <a:lnTo>
                      <a:pt x="5780" y="242"/>
                    </a:lnTo>
                    <a:lnTo>
                      <a:pt x="5881" y="207"/>
                    </a:lnTo>
                    <a:lnTo>
                      <a:pt x="5986" y="167"/>
                    </a:lnTo>
                    <a:lnTo>
                      <a:pt x="6096" y="123"/>
                    </a:lnTo>
                    <a:lnTo>
                      <a:pt x="6207" y="82"/>
                    </a:lnTo>
                    <a:lnTo>
                      <a:pt x="6318" y="50"/>
                    </a:lnTo>
                    <a:lnTo>
                      <a:pt x="6426" y="26"/>
                    </a:lnTo>
                    <a:lnTo>
                      <a:pt x="6536" y="10"/>
                    </a:lnTo>
                    <a:lnTo>
                      <a:pt x="6644" y="1"/>
                    </a:lnTo>
                    <a:lnTo>
                      <a:pt x="6750" y="0"/>
                    </a:lnTo>
                    <a:lnTo>
                      <a:pt x="6854" y="5"/>
                    </a:lnTo>
                    <a:lnTo>
                      <a:pt x="6957" y="17"/>
                    </a:lnTo>
                    <a:lnTo>
                      <a:pt x="7059" y="36"/>
                    </a:lnTo>
                    <a:lnTo>
                      <a:pt x="7158" y="60"/>
                    </a:lnTo>
                    <a:lnTo>
                      <a:pt x="7255" y="88"/>
                    </a:lnTo>
                    <a:lnTo>
                      <a:pt x="7350" y="122"/>
                    </a:lnTo>
                    <a:lnTo>
                      <a:pt x="7443" y="161"/>
                    </a:lnTo>
                    <a:lnTo>
                      <a:pt x="7533" y="202"/>
                    </a:lnTo>
                    <a:lnTo>
                      <a:pt x="7621" y="248"/>
                    </a:lnTo>
                    <a:lnTo>
                      <a:pt x="7705" y="298"/>
                    </a:lnTo>
                    <a:lnTo>
                      <a:pt x="7788" y="349"/>
                    </a:lnTo>
                    <a:lnTo>
                      <a:pt x="7866" y="404"/>
                    </a:lnTo>
                    <a:lnTo>
                      <a:pt x="7941" y="461"/>
                    </a:lnTo>
                    <a:lnTo>
                      <a:pt x="8014" y="519"/>
                    </a:lnTo>
                    <a:lnTo>
                      <a:pt x="8081" y="579"/>
                    </a:lnTo>
                    <a:lnTo>
                      <a:pt x="8146" y="639"/>
                    </a:lnTo>
                    <a:lnTo>
                      <a:pt x="8207" y="700"/>
                    </a:lnTo>
                    <a:lnTo>
                      <a:pt x="8263" y="761"/>
                    </a:lnTo>
                    <a:lnTo>
                      <a:pt x="8317" y="822"/>
                    </a:lnTo>
                    <a:lnTo>
                      <a:pt x="8364" y="882"/>
                    </a:lnTo>
                    <a:lnTo>
                      <a:pt x="8409" y="941"/>
                    </a:lnTo>
                    <a:lnTo>
                      <a:pt x="8448" y="998"/>
                    </a:lnTo>
                    <a:lnTo>
                      <a:pt x="8483" y="1054"/>
                    </a:lnTo>
                    <a:lnTo>
                      <a:pt x="8511" y="1108"/>
                    </a:lnTo>
                    <a:lnTo>
                      <a:pt x="8536" y="1158"/>
                    </a:lnTo>
                    <a:lnTo>
                      <a:pt x="8556" y="1205"/>
                    </a:lnTo>
                    <a:close/>
                  </a:path>
                </a:pathLst>
              </a:custGeom>
              <a:solidFill>
                <a:srgbClr val="BAC5B0"/>
              </a:solidFill>
              <a:ln w="9525">
                <a:noFill/>
                <a:round/>
              </a:ln>
            </p:spPr>
            <p:txBody>
              <a:bodyPr/>
              <a:lstStyle/>
              <a:p>
                <a:endParaRPr lang="en-US" sz="1867"/>
              </a:p>
            </p:txBody>
          </p:sp>
          <p:sp>
            <p:nvSpPr>
              <p:cNvPr id="1462" name="Freeform 10"/>
              <p:cNvSpPr/>
              <p:nvPr/>
            </p:nvSpPr>
            <p:spPr bwMode="auto">
              <a:xfrm>
                <a:off x="1739" y="740"/>
                <a:ext cx="2268" cy="2009"/>
              </a:xfrm>
              <a:custGeom>
                <a:avLst/>
                <a:gdLst>
                  <a:gd name="T0" fmla="*/ 1682 w 11340"/>
                  <a:gd name="T1" fmla="*/ 292 h 10042"/>
                  <a:gd name="T2" fmla="*/ 1727 w 11340"/>
                  <a:gd name="T3" fmla="*/ 361 h 10042"/>
                  <a:gd name="T4" fmla="*/ 1793 w 11340"/>
                  <a:gd name="T5" fmla="*/ 413 h 10042"/>
                  <a:gd name="T6" fmla="*/ 1882 w 11340"/>
                  <a:gd name="T7" fmla="*/ 439 h 10042"/>
                  <a:gd name="T8" fmla="*/ 1966 w 11340"/>
                  <a:gd name="T9" fmla="*/ 455 h 10042"/>
                  <a:gd name="T10" fmla="*/ 2001 w 11340"/>
                  <a:gd name="T11" fmla="*/ 491 h 10042"/>
                  <a:gd name="T12" fmla="*/ 2004 w 11340"/>
                  <a:gd name="T13" fmla="*/ 542 h 10042"/>
                  <a:gd name="T14" fmla="*/ 1994 w 11340"/>
                  <a:gd name="T15" fmla="*/ 636 h 10042"/>
                  <a:gd name="T16" fmla="*/ 2015 w 11340"/>
                  <a:gd name="T17" fmla="*/ 720 h 10042"/>
                  <a:gd name="T18" fmla="*/ 2065 w 11340"/>
                  <a:gd name="T19" fmla="*/ 810 h 10042"/>
                  <a:gd name="T20" fmla="*/ 2138 w 11340"/>
                  <a:gd name="T21" fmla="*/ 889 h 10042"/>
                  <a:gd name="T22" fmla="*/ 2223 w 11340"/>
                  <a:gd name="T23" fmla="*/ 941 h 10042"/>
                  <a:gd name="T24" fmla="*/ 2264 w 11340"/>
                  <a:gd name="T25" fmla="*/ 1012 h 10042"/>
                  <a:gd name="T26" fmla="*/ 2264 w 11340"/>
                  <a:gd name="T27" fmla="*/ 1097 h 10042"/>
                  <a:gd name="T28" fmla="*/ 2241 w 11340"/>
                  <a:gd name="T29" fmla="*/ 1175 h 10042"/>
                  <a:gd name="T30" fmla="*/ 2202 w 11340"/>
                  <a:gd name="T31" fmla="*/ 1247 h 10042"/>
                  <a:gd name="T32" fmla="*/ 2174 w 11340"/>
                  <a:gd name="T33" fmla="*/ 1302 h 10042"/>
                  <a:gd name="T34" fmla="*/ 2165 w 11340"/>
                  <a:gd name="T35" fmla="*/ 1358 h 10042"/>
                  <a:gd name="T36" fmla="*/ 2186 w 11340"/>
                  <a:gd name="T37" fmla="*/ 1425 h 10042"/>
                  <a:gd name="T38" fmla="*/ 2216 w 11340"/>
                  <a:gd name="T39" fmla="*/ 1499 h 10042"/>
                  <a:gd name="T40" fmla="*/ 2211 w 11340"/>
                  <a:gd name="T41" fmla="*/ 1559 h 10042"/>
                  <a:gd name="T42" fmla="*/ 2176 w 11340"/>
                  <a:gd name="T43" fmla="*/ 1604 h 10042"/>
                  <a:gd name="T44" fmla="*/ 2119 w 11340"/>
                  <a:gd name="T45" fmla="*/ 1628 h 10042"/>
                  <a:gd name="T46" fmla="*/ 2060 w 11340"/>
                  <a:gd name="T47" fmla="*/ 1661 h 10042"/>
                  <a:gd name="T48" fmla="*/ 2020 w 11340"/>
                  <a:gd name="T49" fmla="*/ 1729 h 10042"/>
                  <a:gd name="T50" fmla="*/ 1993 w 11340"/>
                  <a:gd name="T51" fmla="*/ 1819 h 10042"/>
                  <a:gd name="T52" fmla="*/ 1822 w 11340"/>
                  <a:gd name="T53" fmla="*/ 1919 h 10042"/>
                  <a:gd name="T54" fmla="*/ 1337 w 11340"/>
                  <a:gd name="T55" fmla="*/ 1995 h 10042"/>
                  <a:gd name="T56" fmla="*/ 799 w 11340"/>
                  <a:gd name="T57" fmla="*/ 2005 h 10042"/>
                  <a:gd name="T58" fmla="*/ 452 w 11340"/>
                  <a:gd name="T59" fmla="*/ 1951 h 10042"/>
                  <a:gd name="T60" fmla="*/ 412 w 11340"/>
                  <a:gd name="T61" fmla="*/ 1855 h 10042"/>
                  <a:gd name="T62" fmla="*/ 359 w 11340"/>
                  <a:gd name="T63" fmla="*/ 1794 h 10042"/>
                  <a:gd name="T64" fmla="*/ 273 w 11340"/>
                  <a:gd name="T65" fmla="*/ 1743 h 10042"/>
                  <a:gd name="T66" fmla="*/ 238 w 11340"/>
                  <a:gd name="T67" fmla="*/ 1696 h 10042"/>
                  <a:gd name="T68" fmla="*/ 218 w 11340"/>
                  <a:gd name="T69" fmla="*/ 1642 h 10042"/>
                  <a:gd name="T70" fmla="*/ 140 w 11340"/>
                  <a:gd name="T71" fmla="*/ 1586 h 10042"/>
                  <a:gd name="T72" fmla="*/ 67 w 11340"/>
                  <a:gd name="T73" fmla="*/ 1524 h 10042"/>
                  <a:gd name="T74" fmla="*/ 16 w 11340"/>
                  <a:gd name="T75" fmla="*/ 1421 h 10042"/>
                  <a:gd name="T76" fmla="*/ 0 w 11340"/>
                  <a:gd name="T77" fmla="*/ 1300 h 10042"/>
                  <a:gd name="T78" fmla="*/ 10 w 11340"/>
                  <a:gd name="T79" fmla="*/ 1184 h 10042"/>
                  <a:gd name="T80" fmla="*/ 37 w 11340"/>
                  <a:gd name="T81" fmla="*/ 1066 h 10042"/>
                  <a:gd name="T82" fmla="*/ 77 w 11340"/>
                  <a:gd name="T83" fmla="*/ 944 h 10042"/>
                  <a:gd name="T84" fmla="*/ 134 w 11340"/>
                  <a:gd name="T85" fmla="*/ 883 h 10042"/>
                  <a:gd name="T86" fmla="*/ 211 w 11340"/>
                  <a:gd name="T87" fmla="*/ 823 h 10042"/>
                  <a:gd name="T88" fmla="*/ 245 w 11340"/>
                  <a:gd name="T89" fmla="*/ 776 h 10042"/>
                  <a:gd name="T90" fmla="*/ 259 w 11340"/>
                  <a:gd name="T91" fmla="*/ 708 h 10042"/>
                  <a:gd name="T92" fmla="*/ 296 w 11340"/>
                  <a:gd name="T93" fmla="*/ 615 h 10042"/>
                  <a:gd name="T94" fmla="*/ 367 w 11340"/>
                  <a:gd name="T95" fmla="*/ 524 h 10042"/>
                  <a:gd name="T96" fmla="*/ 482 w 11340"/>
                  <a:gd name="T97" fmla="*/ 462 h 10042"/>
                  <a:gd name="T98" fmla="*/ 631 w 11340"/>
                  <a:gd name="T99" fmla="*/ 409 h 10042"/>
                  <a:gd name="T100" fmla="*/ 709 w 11340"/>
                  <a:gd name="T101" fmla="*/ 321 h 10042"/>
                  <a:gd name="T102" fmla="*/ 754 w 11340"/>
                  <a:gd name="T103" fmla="*/ 204 h 10042"/>
                  <a:gd name="T104" fmla="*/ 795 w 11340"/>
                  <a:gd name="T105" fmla="*/ 135 h 10042"/>
                  <a:gd name="T106" fmla="*/ 856 w 11340"/>
                  <a:gd name="T107" fmla="*/ 106 h 10042"/>
                  <a:gd name="T108" fmla="*/ 992 w 11340"/>
                  <a:gd name="T109" fmla="*/ 85 h 10042"/>
                  <a:gd name="T110" fmla="*/ 1128 w 11340"/>
                  <a:gd name="T111" fmla="*/ 50 h 10042"/>
                  <a:gd name="T112" fmla="*/ 1299 w 11340"/>
                  <a:gd name="T113" fmla="*/ 1 h 10042"/>
                  <a:gd name="T114" fmla="*/ 1450 w 11340"/>
                  <a:gd name="T115" fmla="*/ 28 h 10042"/>
                  <a:gd name="T116" fmla="*/ 1567 w 11340"/>
                  <a:gd name="T117" fmla="*/ 106 h 10042"/>
                  <a:gd name="T118" fmla="*/ 1640 w 11340"/>
                  <a:gd name="T119" fmla="*/ 198 h 100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340"/>
                  <a:gd name="T181" fmla="*/ 0 h 10042"/>
                  <a:gd name="T182" fmla="*/ 11340 w 11340"/>
                  <a:gd name="T183" fmla="*/ 10042 h 100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340" h="10042">
                    <a:moveTo>
                      <a:pt x="8268" y="1138"/>
                    </a:moveTo>
                    <a:lnTo>
                      <a:pt x="8284" y="1185"/>
                    </a:lnTo>
                    <a:lnTo>
                      <a:pt x="8303" y="1232"/>
                    </a:lnTo>
                    <a:lnTo>
                      <a:pt x="8322" y="1278"/>
                    </a:lnTo>
                    <a:lnTo>
                      <a:pt x="8342" y="1324"/>
                    </a:lnTo>
                    <a:lnTo>
                      <a:pt x="8363" y="1371"/>
                    </a:lnTo>
                    <a:lnTo>
                      <a:pt x="8384" y="1416"/>
                    </a:lnTo>
                    <a:lnTo>
                      <a:pt x="8408" y="1462"/>
                    </a:lnTo>
                    <a:lnTo>
                      <a:pt x="8431" y="1507"/>
                    </a:lnTo>
                    <a:lnTo>
                      <a:pt x="8458" y="1552"/>
                    </a:lnTo>
                    <a:lnTo>
                      <a:pt x="8484" y="1596"/>
                    </a:lnTo>
                    <a:lnTo>
                      <a:pt x="8511" y="1640"/>
                    </a:lnTo>
                    <a:lnTo>
                      <a:pt x="8541" y="1681"/>
                    </a:lnTo>
                    <a:lnTo>
                      <a:pt x="8571" y="1723"/>
                    </a:lnTo>
                    <a:lnTo>
                      <a:pt x="8604" y="1763"/>
                    </a:lnTo>
                    <a:lnTo>
                      <a:pt x="8637" y="1802"/>
                    </a:lnTo>
                    <a:lnTo>
                      <a:pt x="8672" y="1841"/>
                    </a:lnTo>
                    <a:lnTo>
                      <a:pt x="8710" y="1877"/>
                    </a:lnTo>
                    <a:lnTo>
                      <a:pt x="8747" y="1912"/>
                    </a:lnTo>
                    <a:lnTo>
                      <a:pt x="8787" y="1945"/>
                    </a:lnTo>
                    <a:lnTo>
                      <a:pt x="8829" y="1978"/>
                    </a:lnTo>
                    <a:lnTo>
                      <a:pt x="8873" y="2008"/>
                    </a:lnTo>
                    <a:lnTo>
                      <a:pt x="8918" y="2037"/>
                    </a:lnTo>
                    <a:lnTo>
                      <a:pt x="8964" y="2063"/>
                    </a:lnTo>
                    <a:lnTo>
                      <a:pt x="9014" y="2088"/>
                    </a:lnTo>
                    <a:lnTo>
                      <a:pt x="9064" y="2110"/>
                    </a:lnTo>
                    <a:lnTo>
                      <a:pt x="9118" y="2130"/>
                    </a:lnTo>
                    <a:lnTo>
                      <a:pt x="9173" y="2149"/>
                    </a:lnTo>
                    <a:lnTo>
                      <a:pt x="9229" y="2164"/>
                    </a:lnTo>
                    <a:lnTo>
                      <a:pt x="9287" y="2178"/>
                    </a:lnTo>
                    <a:lnTo>
                      <a:pt x="9349" y="2188"/>
                    </a:lnTo>
                    <a:lnTo>
                      <a:pt x="9412" y="2196"/>
                    </a:lnTo>
                    <a:lnTo>
                      <a:pt x="9478" y="2201"/>
                    </a:lnTo>
                    <a:lnTo>
                      <a:pt x="9542" y="2205"/>
                    </a:lnTo>
                    <a:lnTo>
                      <a:pt x="9602" y="2211"/>
                    </a:lnTo>
                    <a:lnTo>
                      <a:pt x="9657" y="2220"/>
                    </a:lnTo>
                    <a:lnTo>
                      <a:pt x="9707" y="2230"/>
                    </a:lnTo>
                    <a:lnTo>
                      <a:pt x="9753" y="2243"/>
                    </a:lnTo>
                    <a:lnTo>
                      <a:pt x="9794" y="2256"/>
                    </a:lnTo>
                    <a:lnTo>
                      <a:pt x="9831" y="2273"/>
                    </a:lnTo>
                    <a:lnTo>
                      <a:pt x="9865" y="2290"/>
                    </a:lnTo>
                    <a:lnTo>
                      <a:pt x="9895" y="2309"/>
                    </a:lnTo>
                    <a:lnTo>
                      <a:pt x="9921" y="2329"/>
                    </a:lnTo>
                    <a:lnTo>
                      <a:pt x="9944" y="2351"/>
                    </a:lnTo>
                    <a:lnTo>
                      <a:pt x="9964" y="2375"/>
                    </a:lnTo>
                    <a:lnTo>
                      <a:pt x="9980" y="2400"/>
                    </a:lnTo>
                    <a:lnTo>
                      <a:pt x="9994" y="2426"/>
                    </a:lnTo>
                    <a:lnTo>
                      <a:pt x="10005" y="2453"/>
                    </a:lnTo>
                    <a:lnTo>
                      <a:pt x="10014" y="2481"/>
                    </a:lnTo>
                    <a:lnTo>
                      <a:pt x="10020" y="2511"/>
                    </a:lnTo>
                    <a:lnTo>
                      <a:pt x="10025" y="2542"/>
                    </a:lnTo>
                    <a:lnTo>
                      <a:pt x="10027" y="2573"/>
                    </a:lnTo>
                    <a:lnTo>
                      <a:pt x="10029" y="2607"/>
                    </a:lnTo>
                    <a:lnTo>
                      <a:pt x="10027" y="2641"/>
                    </a:lnTo>
                    <a:lnTo>
                      <a:pt x="10026" y="2674"/>
                    </a:lnTo>
                    <a:lnTo>
                      <a:pt x="10022" y="2711"/>
                    </a:lnTo>
                    <a:lnTo>
                      <a:pt x="10019" y="2746"/>
                    </a:lnTo>
                    <a:lnTo>
                      <a:pt x="10007" y="2819"/>
                    </a:lnTo>
                    <a:lnTo>
                      <a:pt x="9996" y="2895"/>
                    </a:lnTo>
                    <a:lnTo>
                      <a:pt x="9984" y="2973"/>
                    </a:lnTo>
                    <a:lnTo>
                      <a:pt x="9972" y="3051"/>
                    </a:lnTo>
                    <a:lnTo>
                      <a:pt x="9969" y="3091"/>
                    </a:lnTo>
                    <a:lnTo>
                      <a:pt x="9967" y="3135"/>
                    </a:lnTo>
                    <a:lnTo>
                      <a:pt x="9969" y="3180"/>
                    </a:lnTo>
                    <a:lnTo>
                      <a:pt x="9974" y="3227"/>
                    </a:lnTo>
                    <a:lnTo>
                      <a:pt x="9981" y="3276"/>
                    </a:lnTo>
                    <a:lnTo>
                      <a:pt x="9991" y="3327"/>
                    </a:lnTo>
                    <a:lnTo>
                      <a:pt x="10004" y="3380"/>
                    </a:lnTo>
                    <a:lnTo>
                      <a:pt x="10019" y="3433"/>
                    </a:lnTo>
                    <a:lnTo>
                      <a:pt x="10035" y="3487"/>
                    </a:lnTo>
                    <a:lnTo>
                      <a:pt x="10055" y="3543"/>
                    </a:lnTo>
                    <a:lnTo>
                      <a:pt x="10077" y="3599"/>
                    </a:lnTo>
                    <a:lnTo>
                      <a:pt x="10101" y="3655"/>
                    </a:lnTo>
                    <a:lnTo>
                      <a:pt x="10127" y="3713"/>
                    </a:lnTo>
                    <a:lnTo>
                      <a:pt x="10156" y="3770"/>
                    </a:lnTo>
                    <a:lnTo>
                      <a:pt x="10186" y="3826"/>
                    </a:lnTo>
                    <a:lnTo>
                      <a:pt x="10218" y="3884"/>
                    </a:lnTo>
                    <a:lnTo>
                      <a:pt x="10253" y="3940"/>
                    </a:lnTo>
                    <a:lnTo>
                      <a:pt x="10289" y="3996"/>
                    </a:lnTo>
                    <a:lnTo>
                      <a:pt x="10327" y="4051"/>
                    </a:lnTo>
                    <a:lnTo>
                      <a:pt x="10367" y="4106"/>
                    </a:lnTo>
                    <a:lnTo>
                      <a:pt x="10409" y="4158"/>
                    </a:lnTo>
                    <a:lnTo>
                      <a:pt x="10453" y="4211"/>
                    </a:lnTo>
                    <a:lnTo>
                      <a:pt x="10498" y="4261"/>
                    </a:lnTo>
                    <a:lnTo>
                      <a:pt x="10544" y="4309"/>
                    </a:lnTo>
                    <a:lnTo>
                      <a:pt x="10591" y="4356"/>
                    </a:lnTo>
                    <a:lnTo>
                      <a:pt x="10641" y="4401"/>
                    </a:lnTo>
                    <a:lnTo>
                      <a:pt x="10692" y="4442"/>
                    </a:lnTo>
                    <a:lnTo>
                      <a:pt x="10745" y="4482"/>
                    </a:lnTo>
                    <a:lnTo>
                      <a:pt x="10797" y="4519"/>
                    </a:lnTo>
                    <a:lnTo>
                      <a:pt x="10852" y="4553"/>
                    </a:lnTo>
                    <a:lnTo>
                      <a:pt x="10908" y="4585"/>
                    </a:lnTo>
                    <a:lnTo>
                      <a:pt x="10964" y="4613"/>
                    </a:lnTo>
                    <a:lnTo>
                      <a:pt x="11019" y="4640"/>
                    </a:lnTo>
                    <a:lnTo>
                      <a:pt x="11069" y="4671"/>
                    </a:lnTo>
                    <a:lnTo>
                      <a:pt x="11114" y="4706"/>
                    </a:lnTo>
                    <a:lnTo>
                      <a:pt x="11155" y="4743"/>
                    </a:lnTo>
                    <a:lnTo>
                      <a:pt x="11190" y="4782"/>
                    </a:lnTo>
                    <a:lnTo>
                      <a:pt x="11221" y="4824"/>
                    </a:lnTo>
                    <a:lnTo>
                      <a:pt x="11249" y="4867"/>
                    </a:lnTo>
                    <a:lnTo>
                      <a:pt x="11273" y="4914"/>
                    </a:lnTo>
                    <a:lnTo>
                      <a:pt x="11291" y="4961"/>
                    </a:lnTo>
                    <a:lnTo>
                      <a:pt x="11308" y="5010"/>
                    </a:lnTo>
                    <a:lnTo>
                      <a:pt x="11320" y="5060"/>
                    </a:lnTo>
                    <a:lnTo>
                      <a:pt x="11330" y="5111"/>
                    </a:lnTo>
                    <a:lnTo>
                      <a:pt x="11336" y="5163"/>
                    </a:lnTo>
                    <a:lnTo>
                      <a:pt x="11339" y="5216"/>
                    </a:lnTo>
                    <a:lnTo>
                      <a:pt x="11340" y="5269"/>
                    </a:lnTo>
                    <a:lnTo>
                      <a:pt x="11338" y="5323"/>
                    </a:lnTo>
                    <a:lnTo>
                      <a:pt x="11334" y="5377"/>
                    </a:lnTo>
                    <a:lnTo>
                      <a:pt x="11328" y="5430"/>
                    </a:lnTo>
                    <a:lnTo>
                      <a:pt x="11319" y="5484"/>
                    </a:lnTo>
                    <a:lnTo>
                      <a:pt x="11309" y="5536"/>
                    </a:lnTo>
                    <a:lnTo>
                      <a:pt x="11298" y="5589"/>
                    </a:lnTo>
                    <a:lnTo>
                      <a:pt x="11285" y="5640"/>
                    </a:lnTo>
                    <a:lnTo>
                      <a:pt x="11270" y="5690"/>
                    </a:lnTo>
                    <a:lnTo>
                      <a:pt x="11255" y="5739"/>
                    </a:lnTo>
                    <a:lnTo>
                      <a:pt x="11239" y="5786"/>
                    </a:lnTo>
                    <a:lnTo>
                      <a:pt x="11223" y="5831"/>
                    </a:lnTo>
                    <a:lnTo>
                      <a:pt x="11205" y="5875"/>
                    </a:lnTo>
                    <a:lnTo>
                      <a:pt x="11188" y="5916"/>
                    </a:lnTo>
                    <a:lnTo>
                      <a:pt x="11170" y="5954"/>
                    </a:lnTo>
                    <a:lnTo>
                      <a:pt x="11153" y="5992"/>
                    </a:lnTo>
                    <a:lnTo>
                      <a:pt x="11135" y="6026"/>
                    </a:lnTo>
                    <a:lnTo>
                      <a:pt x="11118" y="6056"/>
                    </a:lnTo>
                    <a:lnTo>
                      <a:pt x="11084" y="6114"/>
                    </a:lnTo>
                    <a:lnTo>
                      <a:pt x="11048" y="6173"/>
                    </a:lnTo>
                    <a:lnTo>
                      <a:pt x="11012" y="6232"/>
                    </a:lnTo>
                    <a:lnTo>
                      <a:pt x="10976" y="6290"/>
                    </a:lnTo>
                    <a:lnTo>
                      <a:pt x="10958" y="6320"/>
                    </a:lnTo>
                    <a:lnTo>
                      <a:pt x="10942" y="6350"/>
                    </a:lnTo>
                    <a:lnTo>
                      <a:pt x="10926" y="6381"/>
                    </a:lnTo>
                    <a:lnTo>
                      <a:pt x="10911" y="6411"/>
                    </a:lnTo>
                    <a:lnTo>
                      <a:pt x="10896" y="6442"/>
                    </a:lnTo>
                    <a:lnTo>
                      <a:pt x="10882" y="6474"/>
                    </a:lnTo>
                    <a:lnTo>
                      <a:pt x="10870" y="6506"/>
                    </a:lnTo>
                    <a:lnTo>
                      <a:pt x="10858" y="6539"/>
                    </a:lnTo>
                    <a:lnTo>
                      <a:pt x="10850" y="6571"/>
                    </a:lnTo>
                    <a:lnTo>
                      <a:pt x="10841" y="6605"/>
                    </a:lnTo>
                    <a:lnTo>
                      <a:pt x="10835" y="6640"/>
                    </a:lnTo>
                    <a:lnTo>
                      <a:pt x="10830" y="6675"/>
                    </a:lnTo>
                    <a:lnTo>
                      <a:pt x="10827" y="6711"/>
                    </a:lnTo>
                    <a:lnTo>
                      <a:pt x="10826" y="6747"/>
                    </a:lnTo>
                    <a:lnTo>
                      <a:pt x="10827" y="6786"/>
                    </a:lnTo>
                    <a:lnTo>
                      <a:pt x="10831" y="6823"/>
                    </a:lnTo>
                    <a:lnTo>
                      <a:pt x="10836" y="6863"/>
                    </a:lnTo>
                    <a:lnTo>
                      <a:pt x="10845" y="6904"/>
                    </a:lnTo>
                    <a:lnTo>
                      <a:pt x="10856" y="6945"/>
                    </a:lnTo>
                    <a:lnTo>
                      <a:pt x="10870" y="6989"/>
                    </a:lnTo>
                    <a:lnTo>
                      <a:pt x="10886" y="7033"/>
                    </a:lnTo>
                    <a:lnTo>
                      <a:pt x="10906" y="7078"/>
                    </a:lnTo>
                    <a:lnTo>
                      <a:pt x="10929" y="7125"/>
                    </a:lnTo>
                    <a:lnTo>
                      <a:pt x="10956" y="7173"/>
                    </a:lnTo>
                    <a:lnTo>
                      <a:pt x="10982" y="7221"/>
                    </a:lnTo>
                    <a:lnTo>
                      <a:pt x="11006" y="7269"/>
                    </a:lnTo>
                    <a:lnTo>
                      <a:pt x="11026" y="7315"/>
                    </a:lnTo>
                    <a:lnTo>
                      <a:pt x="11043" y="7361"/>
                    </a:lnTo>
                    <a:lnTo>
                      <a:pt x="11058" y="7406"/>
                    </a:lnTo>
                    <a:lnTo>
                      <a:pt x="11069" y="7450"/>
                    </a:lnTo>
                    <a:lnTo>
                      <a:pt x="11078" y="7492"/>
                    </a:lnTo>
                    <a:lnTo>
                      <a:pt x="11084" y="7535"/>
                    </a:lnTo>
                    <a:lnTo>
                      <a:pt x="11087" y="7575"/>
                    </a:lnTo>
                    <a:lnTo>
                      <a:pt x="11088" y="7614"/>
                    </a:lnTo>
                    <a:lnTo>
                      <a:pt x="11085" y="7653"/>
                    </a:lnTo>
                    <a:lnTo>
                      <a:pt x="11080" y="7691"/>
                    </a:lnTo>
                    <a:lnTo>
                      <a:pt x="11074" y="7727"/>
                    </a:lnTo>
                    <a:lnTo>
                      <a:pt x="11064" y="7762"/>
                    </a:lnTo>
                    <a:lnTo>
                      <a:pt x="11053" y="7795"/>
                    </a:lnTo>
                    <a:lnTo>
                      <a:pt x="11038" y="7828"/>
                    </a:lnTo>
                    <a:lnTo>
                      <a:pt x="11022" y="7859"/>
                    </a:lnTo>
                    <a:lnTo>
                      <a:pt x="11004" y="7889"/>
                    </a:lnTo>
                    <a:lnTo>
                      <a:pt x="10983" y="7918"/>
                    </a:lnTo>
                    <a:lnTo>
                      <a:pt x="10961" y="7945"/>
                    </a:lnTo>
                    <a:lnTo>
                      <a:pt x="10936" y="7970"/>
                    </a:lnTo>
                    <a:lnTo>
                      <a:pt x="10910" y="7994"/>
                    </a:lnTo>
                    <a:lnTo>
                      <a:pt x="10882" y="8016"/>
                    </a:lnTo>
                    <a:lnTo>
                      <a:pt x="10852" y="8038"/>
                    </a:lnTo>
                    <a:lnTo>
                      <a:pt x="10820" y="8058"/>
                    </a:lnTo>
                    <a:lnTo>
                      <a:pt x="10786" y="8075"/>
                    </a:lnTo>
                    <a:lnTo>
                      <a:pt x="10751" y="8091"/>
                    </a:lnTo>
                    <a:lnTo>
                      <a:pt x="10715" y="8106"/>
                    </a:lnTo>
                    <a:lnTo>
                      <a:pt x="10677" y="8119"/>
                    </a:lnTo>
                    <a:lnTo>
                      <a:pt x="10637" y="8130"/>
                    </a:lnTo>
                    <a:lnTo>
                      <a:pt x="10596" y="8139"/>
                    </a:lnTo>
                    <a:lnTo>
                      <a:pt x="10555" y="8146"/>
                    </a:lnTo>
                    <a:lnTo>
                      <a:pt x="10513" y="8155"/>
                    </a:lnTo>
                    <a:lnTo>
                      <a:pt x="10473" y="8170"/>
                    </a:lnTo>
                    <a:lnTo>
                      <a:pt x="10435" y="8187"/>
                    </a:lnTo>
                    <a:lnTo>
                      <a:pt x="10398" y="8211"/>
                    </a:lnTo>
                    <a:lnTo>
                      <a:pt x="10363" y="8237"/>
                    </a:lnTo>
                    <a:lnTo>
                      <a:pt x="10331" y="8267"/>
                    </a:lnTo>
                    <a:lnTo>
                      <a:pt x="10298" y="8301"/>
                    </a:lnTo>
                    <a:lnTo>
                      <a:pt x="10268" y="8337"/>
                    </a:lnTo>
                    <a:lnTo>
                      <a:pt x="10239" y="8376"/>
                    </a:lnTo>
                    <a:lnTo>
                      <a:pt x="10212" y="8417"/>
                    </a:lnTo>
                    <a:lnTo>
                      <a:pt x="10187" y="8459"/>
                    </a:lnTo>
                    <a:lnTo>
                      <a:pt x="10163" y="8503"/>
                    </a:lnTo>
                    <a:lnTo>
                      <a:pt x="10140" y="8549"/>
                    </a:lnTo>
                    <a:lnTo>
                      <a:pt x="10118" y="8596"/>
                    </a:lnTo>
                    <a:lnTo>
                      <a:pt x="10100" y="8642"/>
                    </a:lnTo>
                    <a:lnTo>
                      <a:pt x="10081" y="8689"/>
                    </a:lnTo>
                    <a:lnTo>
                      <a:pt x="10064" y="8735"/>
                    </a:lnTo>
                    <a:lnTo>
                      <a:pt x="10047" y="8781"/>
                    </a:lnTo>
                    <a:lnTo>
                      <a:pt x="10034" y="8826"/>
                    </a:lnTo>
                    <a:lnTo>
                      <a:pt x="10020" y="8870"/>
                    </a:lnTo>
                    <a:lnTo>
                      <a:pt x="9996" y="8954"/>
                    </a:lnTo>
                    <a:lnTo>
                      <a:pt x="9979" y="9027"/>
                    </a:lnTo>
                    <a:lnTo>
                      <a:pt x="9965" y="9090"/>
                    </a:lnTo>
                    <a:lnTo>
                      <a:pt x="9955" y="9137"/>
                    </a:lnTo>
                    <a:lnTo>
                      <a:pt x="9949" y="9168"/>
                    </a:lnTo>
                    <a:lnTo>
                      <a:pt x="9947" y="9180"/>
                    </a:lnTo>
                    <a:lnTo>
                      <a:pt x="9840" y="9272"/>
                    </a:lnTo>
                    <a:lnTo>
                      <a:pt x="9702" y="9359"/>
                    </a:lnTo>
                    <a:lnTo>
                      <a:pt x="9532" y="9442"/>
                    </a:lnTo>
                    <a:lnTo>
                      <a:pt x="9334" y="9518"/>
                    </a:lnTo>
                    <a:lnTo>
                      <a:pt x="9110" y="9590"/>
                    </a:lnTo>
                    <a:lnTo>
                      <a:pt x="8864" y="9656"/>
                    </a:lnTo>
                    <a:lnTo>
                      <a:pt x="8596" y="9716"/>
                    </a:lnTo>
                    <a:lnTo>
                      <a:pt x="8310" y="9772"/>
                    </a:lnTo>
                    <a:lnTo>
                      <a:pt x="8008" y="9822"/>
                    </a:lnTo>
                    <a:lnTo>
                      <a:pt x="7693" y="9869"/>
                    </a:lnTo>
                    <a:lnTo>
                      <a:pt x="7366" y="9909"/>
                    </a:lnTo>
                    <a:lnTo>
                      <a:pt x="7030" y="9942"/>
                    </a:lnTo>
                    <a:lnTo>
                      <a:pt x="6687" y="9972"/>
                    </a:lnTo>
                    <a:lnTo>
                      <a:pt x="6341" y="9997"/>
                    </a:lnTo>
                    <a:lnTo>
                      <a:pt x="5992" y="10016"/>
                    </a:lnTo>
                    <a:lnTo>
                      <a:pt x="5645" y="10030"/>
                    </a:lnTo>
                    <a:lnTo>
                      <a:pt x="5299" y="10038"/>
                    </a:lnTo>
                    <a:lnTo>
                      <a:pt x="4960" y="10042"/>
                    </a:lnTo>
                    <a:lnTo>
                      <a:pt x="4628" y="10041"/>
                    </a:lnTo>
                    <a:lnTo>
                      <a:pt x="4306" y="10035"/>
                    </a:lnTo>
                    <a:lnTo>
                      <a:pt x="3997" y="10023"/>
                    </a:lnTo>
                    <a:lnTo>
                      <a:pt x="3702" y="10007"/>
                    </a:lnTo>
                    <a:lnTo>
                      <a:pt x="3425" y="9985"/>
                    </a:lnTo>
                    <a:lnTo>
                      <a:pt x="3168" y="9958"/>
                    </a:lnTo>
                    <a:lnTo>
                      <a:pt x="2932" y="9926"/>
                    </a:lnTo>
                    <a:lnTo>
                      <a:pt x="2721" y="9890"/>
                    </a:lnTo>
                    <a:lnTo>
                      <a:pt x="2538" y="9849"/>
                    </a:lnTo>
                    <a:lnTo>
                      <a:pt x="2382" y="9801"/>
                    </a:lnTo>
                    <a:lnTo>
                      <a:pt x="2258" y="9750"/>
                    </a:lnTo>
                    <a:lnTo>
                      <a:pt x="2170" y="9693"/>
                    </a:lnTo>
                    <a:lnTo>
                      <a:pt x="2116" y="9631"/>
                    </a:lnTo>
                    <a:lnTo>
                      <a:pt x="2101" y="9564"/>
                    </a:lnTo>
                    <a:lnTo>
                      <a:pt x="2105" y="9498"/>
                    </a:lnTo>
                    <a:lnTo>
                      <a:pt x="2101" y="9435"/>
                    </a:lnTo>
                    <a:lnTo>
                      <a:pt x="2094" y="9377"/>
                    </a:lnTo>
                    <a:lnTo>
                      <a:pt x="2080" y="9322"/>
                    </a:lnTo>
                    <a:lnTo>
                      <a:pt x="2061" y="9271"/>
                    </a:lnTo>
                    <a:lnTo>
                      <a:pt x="2039" y="9223"/>
                    </a:lnTo>
                    <a:lnTo>
                      <a:pt x="2013" y="9178"/>
                    </a:lnTo>
                    <a:lnTo>
                      <a:pt x="1983" y="9137"/>
                    </a:lnTo>
                    <a:lnTo>
                      <a:pt x="1950" y="9098"/>
                    </a:lnTo>
                    <a:lnTo>
                      <a:pt x="1914" y="9061"/>
                    </a:lnTo>
                    <a:lnTo>
                      <a:pt x="1875" y="9027"/>
                    </a:lnTo>
                    <a:lnTo>
                      <a:pt x="1835" y="8995"/>
                    </a:lnTo>
                    <a:lnTo>
                      <a:pt x="1793" y="8965"/>
                    </a:lnTo>
                    <a:lnTo>
                      <a:pt x="1749" y="8936"/>
                    </a:lnTo>
                    <a:lnTo>
                      <a:pt x="1706" y="8909"/>
                    </a:lnTo>
                    <a:lnTo>
                      <a:pt x="1661" y="8883"/>
                    </a:lnTo>
                    <a:lnTo>
                      <a:pt x="1572" y="8833"/>
                    </a:lnTo>
                    <a:lnTo>
                      <a:pt x="1485" y="8785"/>
                    </a:lnTo>
                    <a:lnTo>
                      <a:pt x="1444" y="8762"/>
                    </a:lnTo>
                    <a:lnTo>
                      <a:pt x="1404" y="8737"/>
                    </a:lnTo>
                    <a:lnTo>
                      <a:pt x="1366" y="8713"/>
                    </a:lnTo>
                    <a:lnTo>
                      <a:pt x="1331" y="8688"/>
                    </a:lnTo>
                    <a:lnTo>
                      <a:pt x="1299" y="8662"/>
                    </a:lnTo>
                    <a:lnTo>
                      <a:pt x="1270" y="8634"/>
                    </a:lnTo>
                    <a:lnTo>
                      <a:pt x="1245" y="8607"/>
                    </a:lnTo>
                    <a:lnTo>
                      <a:pt x="1224" y="8577"/>
                    </a:lnTo>
                    <a:lnTo>
                      <a:pt x="1206" y="8546"/>
                    </a:lnTo>
                    <a:lnTo>
                      <a:pt x="1195" y="8512"/>
                    </a:lnTo>
                    <a:lnTo>
                      <a:pt x="1188" y="8476"/>
                    </a:lnTo>
                    <a:lnTo>
                      <a:pt x="1188" y="8438"/>
                    </a:lnTo>
                    <a:lnTo>
                      <a:pt x="1187" y="8400"/>
                    </a:lnTo>
                    <a:lnTo>
                      <a:pt x="1182" y="8363"/>
                    </a:lnTo>
                    <a:lnTo>
                      <a:pt x="1172" y="8328"/>
                    </a:lnTo>
                    <a:lnTo>
                      <a:pt x="1157" y="8296"/>
                    </a:lnTo>
                    <a:lnTo>
                      <a:pt x="1138" y="8265"/>
                    </a:lnTo>
                    <a:lnTo>
                      <a:pt x="1115" y="8235"/>
                    </a:lnTo>
                    <a:lnTo>
                      <a:pt x="1090" y="8206"/>
                    </a:lnTo>
                    <a:lnTo>
                      <a:pt x="1062" y="8179"/>
                    </a:lnTo>
                    <a:lnTo>
                      <a:pt x="1029" y="8151"/>
                    </a:lnTo>
                    <a:lnTo>
                      <a:pt x="994" y="8125"/>
                    </a:lnTo>
                    <a:lnTo>
                      <a:pt x="958" y="8099"/>
                    </a:lnTo>
                    <a:lnTo>
                      <a:pt x="918" y="8071"/>
                    </a:lnTo>
                    <a:lnTo>
                      <a:pt x="835" y="8018"/>
                    </a:lnTo>
                    <a:lnTo>
                      <a:pt x="746" y="7960"/>
                    </a:lnTo>
                    <a:lnTo>
                      <a:pt x="700" y="7930"/>
                    </a:lnTo>
                    <a:lnTo>
                      <a:pt x="654" y="7899"/>
                    </a:lnTo>
                    <a:lnTo>
                      <a:pt x="606" y="7865"/>
                    </a:lnTo>
                    <a:lnTo>
                      <a:pt x="560" y="7830"/>
                    </a:lnTo>
                    <a:lnTo>
                      <a:pt x="514" y="7793"/>
                    </a:lnTo>
                    <a:lnTo>
                      <a:pt x="468" y="7754"/>
                    </a:lnTo>
                    <a:lnTo>
                      <a:pt x="423" y="7712"/>
                    </a:lnTo>
                    <a:lnTo>
                      <a:pt x="379" y="7667"/>
                    </a:lnTo>
                    <a:lnTo>
                      <a:pt x="337" y="7619"/>
                    </a:lnTo>
                    <a:lnTo>
                      <a:pt x="296" y="7568"/>
                    </a:lnTo>
                    <a:lnTo>
                      <a:pt x="257" y="7515"/>
                    </a:lnTo>
                    <a:lnTo>
                      <a:pt x="221" y="7456"/>
                    </a:lnTo>
                    <a:lnTo>
                      <a:pt x="186" y="7394"/>
                    </a:lnTo>
                    <a:lnTo>
                      <a:pt x="155" y="7329"/>
                    </a:lnTo>
                    <a:lnTo>
                      <a:pt x="126" y="7258"/>
                    </a:lnTo>
                    <a:lnTo>
                      <a:pt x="101" y="7183"/>
                    </a:lnTo>
                    <a:lnTo>
                      <a:pt x="78" y="7105"/>
                    </a:lnTo>
                    <a:lnTo>
                      <a:pt x="60" y="7028"/>
                    </a:lnTo>
                    <a:lnTo>
                      <a:pt x="44" y="6950"/>
                    </a:lnTo>
                    <a:lnTo>
                      <a:pt x="30" y="6873"/>
                    </a:lnTo>
                    <a:lnTo>
                      <a:pt x="19" y="6797"/>
                    </a:lnTo>
                    <a:lnTo>
                      <a:pt x="11" y="6721"/>
                    </a:lnTo>
                    <a:lnTo>
                      <a:pt x="5" y="6646"/>
                    </a:lnTo>
                    <a:lnTo>
                      <a:pt x="1" y="6571"/>
                    </a:lnTo>
                    <a:lnTo>
                      <a:pt x="0" y="6496"/>
                    </a:lnTo>
                    <a:lnTo>
                      <a:pt x="0" y="6421"/>
                    </a:lnTo>
                    <a:lnTo>
                      <a:pt x="2" y="6348"/>
                    </a:lnTo>
                    <a:lnTo>
                      <a:pt x="7" y="6275"/>
                    </a:lnTo>
                    <a:lnTo>
                      <a:pt x="12" y="6203"/>
                    </a:lnTo>
                    <a:lnTo>
                      <a:pt x="20" y="6130"/>
                    </a:lnTo>
                    <a:lnTo>
                      <a:pt x="29" y="6059"/>
                    </a:lnTo>
                    <a:lnTo>
                      <a:pt x="40" y="5989"/>
                    </a:lnTo>
                    <a:lnTo>
                      <a:pt x="51" y="5920"/>
                    </a:lnTo>
                    <a:lnTo>
                      <a:pt x="63" y="5850"/>
                    </a:lnTo>
                    <a:lnTo>
                      <a:pt x="76" y="5782"/>
                    </a:lnTo>
                    <a:lnTo>
                      <a:pt x="91" y="5715"/>
                    </a:lnTo>
                    <a:lnTo>
                      <a:pt x="105" y="5647"/>
                    </a:lnTo>
                    <a:lnTo>
                      <a:pt x="121" y="5581"/>
                    </a:lnTo>
                    <a:lnTo>
                      <a:pt x="136" y="5516"/>
                    </a:lnTo>
                    <a:lnTo>
                      <a:pt x="152" y="5453"/>
                    </a:lnTo>
                    <a:lnTo>
                      <a:pt x="186" y="5327"/>
                    </a:lnTo>
                    <a:lnTo>
                      <a:pt x="218" y="5204"/>
                    </a:lnTo>
                    <a:lnTo>
                      <a:pt x="249" y="5087"/>
                    </a:lnTo>
                    <a:lnTo>
                      <a:pt x="278" y="4973"/>
                    </a:lnTo>
                    <a:lnTo>
                      <a:pt x="293" y="4919"/>
                    </a:lnTo>
                    <a:lnTo>
                      <a:pt x="312" y="4866"/>
                    </a:lnTo>
                    <a:lnTo>
                      <a:pt x="334" y="4816"/>
                    </a:lnTo>
                    <a:lnTo>
                      <a:pt x="358" y="4768"/>
                    </a:lnTo>
                    <a:lnTo>
                      <a:pt x="385" y="4721"/>
                    </a:lnTo>
                    <a:lnTo>
                      <a:pt x="415" y="4678"/>
                    </a:lnTo>
                    <a:lnTo>
                      <a:pt x="448" y="4635"/>
                    </a:lnTo>
                    <a:lnTo>
                      <a:pt x="481" y="4594"/>
                    </a:lnTo>
                    <a:lnTo>
                      <a:pt x="516" y="4555"/>
                    </a:lnTo>
                    <a:lnTo>
                      <a:pt x="554" y="4518"/>
                    </a:lnTo>
                    <a:lnTo>
                      <a:pt x="593" y="4482"/>
                    </a:lnTo>
                    <a:lnTo>
                      <a:pt x="631" y="4447"/>
                    </a:lnTo>
                    <a:lnTo>
                      <a:pt x="671" y="4413"/>
                    </a:lnTo>
                    <a:lnTo>
                      <a:pt x="711" y="4381"/>
                    </a:lnTo>
                    <a:lnTo>
                      <a:pt x="751" y="4348"/>
                    </a:lnTo>
                    <a:lnTo>
                      <a:pt x="792" y="4317"/>
                    </a:lnTo>
                    <a:lnTo>
                      <a:pt x="872" y="4257"/>
                    </a:lnTo>
                    <a:lnTo>
                      <a:pt x="948" y="4200"/>
                    </a:lnTo>
                    <a:lnTo>
                      <a:pt x="984" y="4171"/>
                    </a:lnTo>
                    <a:lnTo>
                      <a:pt x="1019" y="4143"/>
                    </a:lnTo>
                    <a:lnTo>
                      <a:pt x="1053" y="4115"/>
                    </a:lnTo>
                    <a:lnTo>
                      <a:pt x="1084" y="4087"/>
                    </a:lnTo>
                    <a:lnTo>
                      <a:pt x="1113" y="4059"/>
                    </a:lnTo>
                    <a:lnTo>
                      <a:pt x="1139" y="4030"/>
                    </a:lnTo>
                    <a:lnTo>
                      <a:pt x="1163" y="4001"/>
                    </a:lnTo>
                    <a:lnTo>
                      <a:pt x="1184" y="3971"/>
                    </a:lnTo>
                    <a:lnTo>
                      <a:pt x="1201" y="3941"/>
                    </a:lnTo>
                    <a:lnTo>
                      <a:pt x="1215" y="3911"/>
                    </a:lnTo>
                    <a:lnTo>
                      <a:pt x="1225" y="3879"/>
                    </a:lnTo>
                    <a:lnTo>
                      <a:pt x="1231" y="3846"/>
                    </a:lnTo>
                    <a:lnTo>
                      <a:pt x="1236" y="3811"/>
                    </a:lnTo>
                    <a:lnTo>
                      <a:pt x="1244" y="3774"/>
                    </a:lnTo>
                    <a:lnTo>
                      <a:pt x="1251" y="3732"/>
                    </a:lnTo>
                    <a:lnTo>
                      <a:pt x="1260" y="3688"/>
                    </a:lnTo>
                    <a:lnTo>
                      <a:pt x="1270" y="3640"/>
                    </a:lnTo>
                    <a:lnTo>
                      <a:pt x="1283" y="3591"/>
                    </a:lnTo>
                    <a:lnTo>
                      <a:pt x="1296" y="3538"/>
                    </a:lnTo>
                    <a:lnTo>
                      <a:pt x="1313" y="3484"/>
                    </a:lnTo>
                    <a:lnTo>
                      <a:pt x="1330" y="3428"/>
                    </a:lnTo>
                    <a:lnTo>
                      <a:pt x="1349" y="3371"/>
                    </a:lnTo>
                    <a:lnTo>
                      <a:pt x="1371" y="3312"/>
                    </a:lnTo>
                    <a:lnTo>
                      <a:pt x="1395" y="3254"/>
                    </a:lnTo>
                    <a:lnTo>
                      <a:pt x="1421" y="3194"/>
                    </a:lnTo>
                    <a:lnTo>
                      <a:pt x="1450" y="3134"/>
                    </a:lnTo>
                    <a:lnTo>
                      <a:pt x="1481" y="3073"/>
                    </a:lnTo>
                    <a:lnTo>
                      <a:pt x="1515" y="3013"/>
                    </a:lnTo>
                    <a:lnTo>
                      <a:pt x="1551" y="2953"/>
                    </a:lnTo>
                    <a:lnTo>
                      <a:pt x="1591" y="2894"/>
                    </a:lnTo>
                    <a:lnTo>
                      <a:pt x="1633" y="2835"/>
                    </a:lnTo>
                    <a:lnTo>
                      <a:pt x="1678" y="2779"/>
                    </a:lnTo>
                    <a:lnTo>
                      <a:pt x="1727" y="2724"/>
                    </a:lnTo>
                    <a:lnTo>
                      <a:pt x="1779" y="2671"/>
                    </a:lnTo>
                    <a:lnTo>
                      <a:pt x="1834" y="2618"/>
                    </a:lnTo>
                    <a:lnTo>
                      <a:pt x="1893" y="2570"/>
                    </a:lnTo>
                    <a:lnTo>
                      <a:pt x="1955" y="2522"/>
                    </a:lnTo>
                    <a:lnTo>
                      <a:pt x="2021" y="2478"/>
                    </a:lnTo>
                    <a:lnTo>
                      <a:pt x="2091" y="2439"/>
                    </a:lnTo>
                    <a:lnTo>
                      <a:pt x="2165" y="2401"/>
                    </a:lnTo>
                    <a:lnTo>
                      <a:pt x="2243" y="2367"/>
                    </a:lnTo>
                    <a:lnTo>
                      <a:pt x="2325" y="2337"/>
                    </a:lnTo>
                    <a:lnTo>
                      <a:pt x="2411" y="2311"/>
                    </a:lnTo>
                    <a:lnTo>
                      <a:pt x="2502" y="2290"/>
                    </a:lnTo>
                    <a:lnTo>
                      <a:pt x="2619" y="2266"/>
                    </a:lnTo>
                    <a:lnTo>
                      <a:pt x="2728" y="2239"/>
                    </a:lnTo>
                    <a:lnTo>
                      <a:pt x="2827" y="2206"/>
                    </a:lnTo>
                    <a:lnTo>
                      <a:pt x="2921" y="2171"/>
                    </a:lnTo>
                    <a:lnTo>
                      <a:pt x="3006" y="2133"/>
                    </a:lnTo>
                    <a:lnTo>
                      <a:pt x="3084" y="2090"/>
                    </a:lnTo>
                    <a:lnTo>
                      <a:pt x="3157" y="2044"/>
                    </a:lnTo>
                    <a:lnTo>
                      <a:pt x="3223" y="1997"/>
                    </a:lnTo>
                    <a:lnTo>
                      <a:pt x="3283" y="1945"/>
                    </a:lnTo>
                    <a:lnTo>
                      <a:pt x="3338" y="1893"/>
                    </a:lnTo>
                    <a:lnTo>
                      <a:pt x="3388" y="1838"/>
                    </a:lnTo>
                    <a:lnTo>
                      <a:pt x="3433" y="1782"/>
                    </a:lnTo>
                    <a:lnTo>
                      <a:pt x="3474" y="1725"/>
                    </a:lnTo>
                    <a:lnTo>
                      <a:pt x="3511" y="1666"/>
                    </a:lnTo>
                    <a:lnTo>
                      <a:pt x="3544" y="1606"/>
                    </a:lnTo>
                    <a:lnTo>
                      <a:pt x="3575" y="1546"/>
                    </a:lnTo>
                    <a:lnTo>
                      <a:pt x="3602" y="1485"/>
                    </a:lnTo>
                    <a:lnTo>
                      <a:pt x="3627" y="1424"/>
                    </a:lnTo>
                    <a:lnTo>
                      <a:pt x="3650" y="1364"/>
                    </a:lnTo>
                    <a:lnTo>
                      <a:pt x="3671" y="1303"/>
                    </a:lnTo>
                    <a:lnTo>
                      <a:pt x="3711" y="1185"/>
                    </a:lnTo>
                    <a:lnTo>
                      <a:pt x="3748" y="1072"/>
                    </a:lnTo>
                    <a:lnTo>
                      <a:pt x="3768" y="1018"/>
                    </a:lnTo>
                    <a:lnTo>
                      <a:pt x="3787" y="966"/>
                    </a:lnTo>
                    <a:lnTo>
                      <a:pt x="3808" y="916"/>
                    </a:lnTo>
                    <a:lnTo>
                      <a:pt x="3829" y="868"/>
                    </a:lnTo>
                    <a:lnTo>
                      <a:pt x="3853" y="823"/>
                    </a:lnTo>
                    <a:lnTo>
                      <a:pt x="3879" y="782"/>
                    </a:lnTo>
                    <a:lnTo>
                      <a:pt x="3908" y="744"/>
                    </a:lnTo>
                    <a:lnTo>
                      <a:pt x="3939" y="709"/>
                    </a:lnTo>
                    <a:lnTo>
                      <a:pt x="3973" y="677"/>
                    </a:lnTo>
                    <a:lnTo>
                      <a:pt x="4008" y="650"/>
                    </a:lnTo>
                    <a:lnTo>
                      <a:pt x="4043" y="625"/>
                    </a:lnTo>
                    <a:lnTo>
                      <a:pt x="4079" y="603"/>
                    </a:lnTo>
                    <a:lnTo>
                      <a:pt x="4116" y="584"/>
                    </a:lnTo>
                    <a:lnTo>
                      <a:pt x="4155" y="566"/>
                    </a:lnTo>
                    <a:lnTo>
                      <a:pt x="4195" y="553"/>
                    </a:lnTo>
                    <a:lnTo>
                      <a:pt x="4237" y="539"/>
                    </a:lnTo>
                    <a:lnTo>
                      <a:pt x="4280" y="528"/>
                    </a:lnTo>
                    <a:lnTo>
                      <a:pt x="4325" y="518"/>
                    </a:lnTo>
                    <a:lnTo>
                      <a:pt x="4371" y="509"/>
                    </a:lnTo>
                    <a:lnTo>
                      <a:pt x="4420" y="500"/>
                    </a:lnTo>
                    <a:lnTo>
                      <a:pt x="4522" y="485"/>
                    </a:lnTo>
                    <a:lnTo>
                      <a:pt x="4634" y="471"/>
                    </a:lnTo>
                    <a:lnTo>
                      <a:pt x="4755" y="455"/>
                    </a:lnTo>
                    <a:lnTo>
                      <a:pt x="4888" y="435"/>
                    </a:lnTo>
                    <a:lnTo>
                      <a:pt x="4959" y="424"/>
                    </a:lnTo>
                    <a:lnTo>
                      <a:pt x="5031" y="410"/>
                    </a:lnTo>
                    <a:lnTo>
                      <a:pt x="5108" y="395"/>
                    </a:lnTo>
                    <a:lnTo>
                      <a:pt x="5188" y="378"/>
                    </a:lnTo>
                    <a:lnTo>
                      <a:pt x="5271" y="358"/>
                    </a:lnTo>
                    <a:lnTo>
                      <a:pt x="5358" y="335"/>
                    </a:lnTo>
                    <a:lnTo>
                      <a:pt x="5448" y="310"/>
                    </a:lnTo>
                    <a:lnTo>
                      <a:pt x="5541" y="282"/>
                    </a:lnTo>
                    <a:lnTo>
                      <a:pt x="5639" y="249"/>
                    </a:lnTo>
                    <a:lnTo>
                      <a:pt x="5740" y="213"/>
                    </a:lnTo>
                    <a:lnTo>
                      <a:pt x="5846" y="174"/>
                    </a:lnTo>
                    <a:lnTo>
                      <a:pt x="5956" y="131"/>
                    </a:lnTo>
                    <a:lnTo>
                      <a:pt x="6065" y="88"/>
                    </a:lnTo>
                    <a:lnTo>
                      <a:pt x="6175" y="56"/>
                    </a:lnTo>
                    <a:lnTo>
                      <a:pt x="6283" y="31"/>
                    </a:lnTo>
                    <a:lnTo>
                      <a:pt x="6389" y="13"/>
                    </a:lnTo>
                    <a:lnTo>
                      <a:pt x="6493" y="3"/>
                    </a:lnTo>
                    <a:lnTo>
                      <a:pt x="6596" y="0"/>
                    </a:lnTo>
                    <a:lnTo>
                      <a:pt x="6696" y="3"/>
                    </a:lnTo>
                    <a:lnTo>
                      <a:pt x="6794" y="12"/>
                    </a:lnTo>
                    <a:lnTo>
                      <a:pt x="6890" y="28"/>
                    </a:lnTo>
                    <a:lnTo>
                      <a:pt x="6984" y="48"/>
                    </a:lnTo>
                    <a:lnTo>
                      <a:pt x="7075" y="75"/>
                    </a:lnTo>
                    <a:lnTo>
                      <a:pt x="7165" y="106"/>
                    </a:lnTo>
                    <a:lnTo>
                      <a:pt x="7251" y="141"/>
                    </a:lnTo>
                    <a:lnTo>
                      <a:pt x="7335" y="179"/>
                    </a:lnTo>
                    <a:lnTo>
                      <a:pt x="7414" y="222"/>
                    </a:lnTo>
                    <a:lnTo>
                      <a:pt x="7493" y="268"/>
                    </a:lnTo>
                    <a:lnTo>
                      <a:pt x="7568" y="317"/>
                    </a:lnTo>
                    <a:lnTo>
                      <a:pt x="7640" y="368"/>
                    </a:lnTo>
                    <a:lnTo>
                      <a:pt x="7709" y="420"/>
                    </a:lnTo>
                    <a:lnTo>
                      <a:pt x="7774" y="475"/>
                    </a:lnTo>
                    <a:lnTo>
                      <a:pt x="7836" y="531"/>
                    </a:lnTo>
                    <a:lnTo>
                      <a:pt x="7895" y="589"/>
                    </a:lnTo>
                    <a:lnTo>
                      <a:pt x="7950" y="647"/>
                    </a:lnTo>
                    <a:lnTo>
                      <a:pt x="8001" y="706"/>
                    </a:lnTo>
                    <a:lnTo>
                      <a:pt x="8048" y="764"/>
                    </a:lnTo>
                    <a:lnTo>
                      <a:pt x="8092" y="822"/>
                    </a:lnTo>
                    <a:lnTo>
                      <a:pt x="8132" y="878"/>
                    </a:lnTo>
                    <a:lnTo>
                      <a:pt x="8167" y="935"/>
                    </a:lnTo>
                    <a:lnTo>
                      <a:pt x="8199" y="989"/>
                    </a:lnTo>
                    <a:lnTo>
                      <a:pt x="8225" y="1041"/>
                    </a:lnTo>
                    <a:lnTo>
                      <a:pt x="8249" y="1092"/>
                    </a:lnTo>
                    <a:lnTo>
                      <a:pt x="8268" y="1138"/>
                    </a:lnTo>
                    <a:close/>
                  </a:path>
                </a:pathLst>
              </a:custGeom>
              <a:solidFill>
                <a:srgbClr val="9FB096"/>
              </a:solidFill>
              <a:ln w="9525">
                <a:noFill/>
                <a:round/>
              </a:ln>
            </p:spPr>
            <p:txBody>
              <a:bodyPr/>
              <a:lstStyle/>
              <a:p>
                <a:endParaRPr lang="en-US" sz="1867"/>
              </a:p>
            </p:txBody>
          </p:sp>
          <p:sp>
            <p:nvSpPr>
              <p:cNvPr id="1463" name="Freeform 11"/>
              <p:cNvSpPr/>
              <p:nvPr/>
            </p:nvSpPr>
            <p:spPr bwMode="auto">
              <a:xfrm>
                <a:off x="1771" y="772"/>
                <a:ext cx="2212" cy="1977"/>
              </a:xfrm>
              <a:custGeom>
                <a:avLst/>
                <a:gdLst>
                  <a:gd name="T0" fmla="*/ 1625 w 11059"/>
                  <a:gd name="T1" fmla="*/ 279 h 9887"/>
                  <a:gd name="T2" fmla="*/ 1671 w 11059"/>
                  <a:gd name="T3" fmla="*/ 345 h 9887"/>
                  <a:gd name="T4" fmla="*/ 1736 w 11059"/>
                  <a:gd name="T5" fmla="*/ 394 h 9887"/>
                  <a:gd name="T6" fmla="*/ 1826 w 11059"/>
                  <a:gd name="T7" fmla="*/ 419 h 9887"/>
                  <a:gd name="T8" fmla="*/ 1910 w 11059"/>
                  <a:gd name="T9" fmla="*/ 435 h 9887"/>
                  <a:gd name="T10" fmla="*/ 1948 w 11059"/>
                  <a:gd name="T11" fmla="*/ 471 h 9887"/>
                  <a:gd name="T12" fmla="*/ 1954 w 11059"/>
                  <a:gd name="T13" fmla="*/ 523 h 9887"/>
                  <a:gd name="T14" fmla="*/ 1945 w 11059"/>
                  <a:gd name="T15" fmla="*/ 616 h 9887"/>
                  <a:gd name="T16" fmla="*/ 1965 w 11059"/>
                  <a:gd name="T17" fmla="*/ 697 h 9887"/>
                  <a:gd name="T18" fmla="*/ 2012 w 11059"/>
                  <a:gd name="T19" fmla="*/ 783 h 9887"/>
                  <a:gd name="T20" fmla="*/ 2082 w 11059"/>
                  <a:gd name="T21" fmla="*/ 857 h 9887"/>
                  <a:gd name="T22" fmla="*/ 2166 w 11059"/>
                  <a:gd name="T23" fmla="*/ 909 h 9887"/>
                  <a:gd name="T24" fmla="*/ 2208 w 11059"/>
                  <a:gd name="T25" fmla="*/ 979 h 9887"/>
                  <a:gd name="T26" fmla="*/ 2208 w 11059"/>
                  <a:gd name="T27" fmla="*/ 1063 h 9887"/>
                  <a:gd name="T28" fmla="*/ 2186 w 11059"/>
                  <a:gd name="T29" fmla="*/ 1141 h 9887"/>
                  <a:gd name="T30" fmla="*/ 2147 w 11059"/>
                  <a:gd name="T31" fmla="*/ 1212 h 9887"/>
                  <a:gd name="T32" fmla="*/ 2119 w 11059"/>
                  <a:gd name="T33" fmla="*/ 1263 h 9887"/>
                  <a:gd name="T34" fmla="*/ 2110 w 11059"/>
                  <a:gd name="T35" fmla="*/ 1316 h 9887"/>
                  <a:gd name="T36" fmla="*/ 2131 w 11059"/>
                  <a:gd name="T37" fmla="*/ 1382 h 9887"/>
                  <a:gd name="T38" fmla="*/ 2160 w 11059"/>
                  <a:gd name="T39" fmla="*/ 1456 h 9887"/>
                  <a:gd name="T40" fmla="*/ 2155 w 11059"/>
                  <a:gd name="T41" fmla="*/ 1518 h 9887"/>
                  <a:gd name="T42" fmla="*/ 2120 w 11059"/>
                  <a:gd name="T43" fmla="*/ 1564 h 9887"/>
                  <a:gd name="T44" fmla="*/ 2063 w 11059"/>
                  <a:gd name="T45" fmla="*/ 1590 h 9887"/>
                  <a:gd name="T46" fmla="*/ 2005 w 11059"/>
                  <a:gd name="T47" fmla="*/ 1623 h 9887"/>
                  <a:gd name="T48" fmla="*/ 1970 w 11059"/>
                  <a:gd name="T49" fmla="*/ 1693 h 9887"/>
                  <a:gd name="T50" fmla="*/ 1950 w 11059"/>
                  <a:gd name="T51" fmla="*/ 1785 h 9887"/>
                  <a:gd name="T52" fmla="*/ 1781 w 11059"/>
                  <a:gd name="T53" fmla="*/ 1886 h 9887"/>
                  <a:gd name="T54" fmla="*/ 1302 w 11059"/>
                  <a:gd name="T55" fmla="*/ 1962 h 9887"/>
                  <a:gd name="T56" fmla="*/ 769 w 11059"/>
                  <a:gd name="T57" fmla="*/ 1973 h 9887"/>
                  <a:gd name="T58" fmla="*/ 425 w 11059"/>
                  <a:gd name="T59" fmla="*/ 1919 h 9887"/>
                  <a:gd name="T60" fmla="*/ 388 w 11059"/>
                  <a:gd name="T61" fmla="*/ 1823 h 9887"/>
                  <a:gd name="T62" fmla="*/ 341 w 11059"/>
                  <a:gd name="T63" fmla="*/ 1761 h 9887"/>
                  <a:gd name="T64" fmla="*/ 266 w 11059"/>
                  <a:gd name="T65" fmla="*/ 1709 h 9887"/>
                  <a:gd name="T66" fmla="*/ 235 w 11059"/>
                  <a:gd name="T67" fmla="*/ 1661 h 9887"/>
                  <a:gd name="T68" fmla="*/ 216 w 11059"/>
                  <a:gd name="T69" fmla="*/ 1608 h 9887"/>
                  <a:gd name="T70" fmla="*/ 138 w 11059"/>
                  <a:gd name="T71" fmla="*/ 1552 h 9887"/>
                  <a:gd name="T72" fmla="*/ 66 w 11059"/>
                  <a:gd name="T73" fmla="*/ 1489 h 9887"/>
                  <a:gd name="T74" fmla="*/ 17 w 11059"/>
                  <a:gd name="T75" fmla="*/ 1385 h 9887"/>
                  <a:gd name="T76" fmla="*/ 0 w 11059"/>
                  <a:gd name="T77" fmla="*/ 1269 h 9887"/>
                  <a:gd name="T78" fmla="*/ 6 w 11059"/>
                  <a:gd name="T79" fmla="*/ 1163 h 9887"/>
                  <a:gd name="T80" fmla="*/ 28 w 11059"/>
                  <a:gd name="T81" fmla="*/ 1055 h 9887"/>
                  <a:gd name="T82" fmla="*/ 66 w 11059"/>
                  <a:gd name="T83" fmla="*/ 936 h 9887"/>
                  <a:gd name="T84" fmla="*/ 123 w 11059"/>
                  <a:gd name="T85" fmla="*/ 874 h 9887"/>
                  <a:gd name="T86" fmla="*/ 200 w 11059"/>
                  <a:gd name="T87" fmla="*/ 813 h 9887"/>
                  <a:gd name="T88" fmla="*/ 235 w 11059"/>
                  <a:gd name="T89" fmla="*/ 765 h 9887"/>
                  <a:gd name="T90" fmla="*/ 249 w 11059"/>
                  <a:gd name="T91" fmla="*/ 698 h 9887"/>
                  <a:gd name="T92" fmla="*/ 287 w 11059"/>
                  <a:gd name="T93" fmla="*/ 607 h 9887"/>
                  <a:gd name="T94" fmla="*/ 355 w 11059"/>
                  <a:gd name="T95" fmla="*/ 519 h 9887"/>
                  <a:gd name="T96" fmla="*/ 462 w 11059"/>
                  <a:gd name="T97" fmla="*/ 461 h 9887"/>
                  <a:gd name="T98" fmla="*/ 609 w 11059"/>
                  <a:gd name="T99" fmla="*/ 409 h 9887"/>
                  <a:gd name="T100" fmla="*/ 686 w 11059"/>
                  <a:gd name="T101" fmla="*/ 322 h 9887"/>
                  <a:gd name="T102" fmla="*/ 730 w 11059"/>
                  <a:gd name="T103" fmla="*/ 205 h 9887"/>
                  <a:gd name="T104" fmla="*/ 772 w 11059"/>
                  <a:gd name="T105" fmla="*/ 136 h 9887"/>
                  <a:gd name="T106" fmla="*/ 832 w 11059"/>
                  <a:gd name="T107" fmla="*/ 106 h 9887"/>
                  <a:gd name="T108" fmla="*/ 965 w 11059"/>
                  <a:gd name="T109" fmla="*/ 86 h 9887"/>
                  <a:gd name="T110" fmla="*/ 1099 w 11059"/>
                  <a:gd name="T111" fmla="*/ 52 h 9887"/>
                  <a:gd name="T112" fmla="*/ 1268 w 11059"/>
                  <a:gd name="T113" fmla="*/ 1 h 9887"/>
                  <a:gd name="T114" fmla="*/ 1412 w 11059"/>
                  <a:gd name="T115" fmla="*/ 24 h 9887"/>
                  <a:gd name="T116" fmla="*/ 1518 w 11059"/>
                  <a:gd name="T117" fmla="*/ 97 h 9887"/>
                  <a:gd name="T118" fmla="*/ 1584 w 11059"/>
                  <a:gd name="T119" fmla="*/ 185 h 98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59"/>
                  <a:gd name="T181" fmla="*/ 0 h 9887"/>
                  <a:gd name="T182" fmla="*/ 11059 w 11059"/>
                  <a:gd name="T183" fmla="*/ 9887 h 98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59" h="9887">
                    <a:moveTo>
                      <a:pt x="7984" y="1074"/>
                    </a:moveTo>
                    <a:lnTo>
                      <a:pt x="8001" y="1120"/>
                    </a:lnTo>
                    <a:lnTo>
                      <a:pt x="8019" y="1166"/>
                    </a:lnTo>
                    <a:lnTo>
                      <a:pt x="8038" y="1212"/>
                    </a:lnTo>
                    <a:lnTo>
                      <a:pt x="8058" y="1259"/>
                    </a:lnTo>
                    <a:lnTo>
                      <a:pt x="8079" y="1303"/>
                    </a:lnTo>
                    <a:lnTo>
                      <a:pt x="8100" y="1348"/>
                    </a:lnTo>
                    <a:lnTo>
                      <a:pt x="8124" y="1393"/>
                    </a:lnTo>
                    <a:lnTo>
                      <a:pt x="8148" y="1438"/>
                    </a:lnTo>
                    <a:lnTo>
                      <a:pt x="8174" y="1481"/>
                    </a:lnTo>
                    <a:lnTo>
                      <a:pt x="8200" y="1524"/>
                    </a:lnTo>
                    <a:lnTo>
                      <a:pt x="8228" y="1566"/>
                    </a:lnTo>
                    <a:lnTo>
                      <a:pt x="8258" y="1607"/>
                    </a:lnTo>
                    <a:lnTo>
                      <a:pt x="8288" y="1647"/>
                    </a:lnTo>
                    <a:lnTo>
                      <a:pt x="8320" y="1685"/>
                    </a:lnTo>
                    <a:lnTo>
                      <a:pt x="8354" y="1723"/>
                    </a:lnTo>
                    <a:lnTo>
                      <a:pt x="8389" y="1760"/>
                    </a:lnTo>
                    <a:lnTo>
                      <a:pt x="8426" y="1795"/>
                    </a:lnTo>
                    <a:lnTo>
                      <a:pt x="8464" y="1829"/>
                    </a:lnTo>
                    <a:lnTo>
                      <a:pt x="8503" y="1860"/>
                    </a:lnTo>
                    <a:lnTo>
                      <a:pt x="8546" y="1891"/>
                    </a:lnTo>
                    <a:lnTo>
                      <a:pt x="8590" y="1920"/>
                    </a:lnTo>
                    <a:lnTo>
                      <a:pt x="8634" y="1948"/>
                    </a:lnTo>
                    <a:lnTo>
                      <a:pt x="8681" y="1972"/>
                    </a:lnTo>
                    <a:lnTo>
                      <a:pt x="8731" y="1996"/>
                    </a:lnTo>
                    <a:lnTo>
                      <a:pt x="8780" y="2017"/>
                    </a:lnTo>
                    <a:lnTo>
                      <a:pt x="8834" y="2036"/>
                    </a:lnTo>
                    <a:lnTo>
                      <a:pt x="8889" y="2052"/>
                    </a:lnTo>
                    <a:lnTo>
                      <a:pt x="8945" y="2067"/>
                    </a:lnTo>
                    <a:lnTo>
                      <a:pt x="9004" y="2080"/>
                    </a:lnTo>
                    <a:lnTo>
                      <a:pt x="9065" y="2090"/>
                    </a:lnTo>
                    <a:lnTo>
                      <a:pt x="9129" y="2097"/>
                    </a:lnTo>
                    <a:lnTo>
                      <a:pt x="9195" y="2101"/>
                    </a:lnTo>
                    <a:lnTo>
                      <a:pt x="9258" y="2106"/>
                    </a:lnTo>
                    <a:lnTo>
                      <a:pt x="9318" y="2112"/>
                    </a:lnTo>
                    <a:lnTo>
                      <a:pt x="9373" y="2121"/>
                    </a:lnTo>
                    <a:lnTo>
                      <a:pt x="9424" y="2131"/>
                    </a:lnTo>
                    <a:lnTo>
                      <a:pt x="9471" y="2143"/>
                    </a:lnTo>
                    <a:lnTo>
                      <a:pt x="9513" y="2157"/>
                    </a:lnTo>
                    <a:lnTo>
                      <a:pt x="9550" y="2173"/>
                    </a:lnTo>
                    <a:lnTo>
                      <a:pt x="9585" y="2191"/>
                    </a:lnTo>
                    <a:lnTo>
                      <a:pt x="9617" y="2210"/>
                    </a:lnTo>
                    <a:lnTo>
                      <a:pt x="9644" y="2231"/>
                    </a:lnTo>
                    <a:lnTo>
                      <a:pt x="9669" y="2252"/>
                    </a:lnTo>
                    <a:lnTo>
                      <a:pt x="9690" y="2276"/>
                    </a:lnTo>
                    <a:lnTo>
                      <a:pt x="9709" y="2302"/>
                    </a:lnTo>
                    <a:lnTo>
                      <a:pt x="9724" y="2328"/>
                    </a:lnTo>
                    <a:lnTo>
                      <a:pt x="9738" y="2356"/>
                    </a:lnTo>
                    <a:lnTo>
                      <a:pt x="9749" y="2384"/>
                    </a:lnTo>
                    <a:lnTo>
                      <a:pt x="9756" y="2414"/>
                    </a:lnTo>
                    <a:lnTo>
                      <a:pt x="9764" y="2446"/>
                    </a:lnTo>
                    <a:lnTo>
                      <a:pt x="9767" y="2478"/>
                    </a:lnTo>
                    <a:lnTo>
                      <a:pt x="9770" y="2510"/>
                    </a:lnTo>
                    <a:lnTo>
                      <a:pt x="9771" y="2544"/>
                    </a:lnTo>
                    <a:lnTo>
                      <a:pt x="9771" y="2579"/>
                    </a:lnTo>
                    <a:lnTo>
                      <a:pt x="9770" y="2614"/>
                    </a:lnTo>
                    <a:lnTo>
                      <a:pt x="9767" y="2650"/>
                    </a:lnTo>
                    <a:lnTo>
                      <a:pt x="9760" y="2724"/>
                    </a:lnTo>
                    <a:lnTo>
                      <a:pt x="9750" y="2800"/>
                    </a:lnTo>
                    <a:lnTo>
                      <a:pt x="9739" y="2877"/>
                    </a:lnTo>
                    <a:lnTo>
                      <a:pt x="9728" y="2956"/>
                    </a:lnTo>
                    <a:lnTo>
                      <a:pt x="9724" y="2997"/>
                    </a:lnTo>
                    <a:lnTo>
                      <a:pt x="9723" y="3040"/>
                    </a:lnTo>
                    <a:lnTo>
                      <a:pt x="9724" y="3083"/>
                    </a:lnTo>
                    <a:lnTo>
                      <a:pt x="9728" y="3129"/>
                    </a:lnTo>
                    <a:lnTo>
                      <a:pt x="9735" y="3177"/>
                    </a:lnTo>
                    <a:lnTo>
                      <a:pt x="9744" y="3227"/>
                    </a:lnTo>
                    <a:lnTo>
                      <a:pt x="9754" y="3277"/>
                    </a:lnTo>
                    <a:lnTo>
                      <a:pt x="9767" y="3328"/>
                    </a:lnTo>
                    <a:lnTo>
                      <a:pt x="9784" y="3380"/>
                    </a:lnTo>
                    <a:lnTo>
                      <a:pt x="9801" y="3433"/>
                    </a:lnTo>
                    <a:lnTo>
                      <a:pt x="9822" y="3486"/>
                    </a:lnTo>
                    <a:lnTo>
                      <a:pt x="9844" y="3540"/>
                    </a:lnTo>
                    <a:lnTo>
                      <a:pt x="9869" y="3595"/>
                    </a:lnTo>
                    <a:lnTo>
                      <a:pt x="9895" y="3649"/>
                    </a:lnTo>
                    <a:lnTo>
                      <a:pt x="9923" y="3704"/>
                    </a:lnTo>
                    <a:lnTo>
                      <a:pt x="9955" y="3757"/>
                    </a:lnTo>
                    <a:lnTo>
                      <a:pt x="9987" y="3811"/>
                    </a:lnTo>
                    <a:lnTo>
                      <a:pt x="10022" y="3863"/>
                    </a:lnTo>
                    <a:lnTo>
                      <a:pt x="10058" y="3916"/>
                    </a:lnTo>
                    <a:lnTo>
                      <a:pt x="10096" y="3967"/>
                    </a:lnTo>
                    <a:lnTo>
                      <a:pt x="10136" y="4017"/>
                    </a:lnTo>
                    <a:lnTo>
                      <a:pt x="10178" y="4067"/>
                    </a:lnTo>
                    <a:lnTo>
                      <a:pt x="10222" y="4114"/>
                    </a:lnTo>
                    <a:lnTo>
                      <a:pt x="10267" y="4160"/>
                    </a:lnTo>
                    <a:lnTo>
                      <a:pt x="10313" y="4204"/>
                    </a:lnTo>
                    <a:lnTo>
                      <a:pt x="10361" y="4247"/>
                    </a:lnTo>
                    <a:lnTo>
                      <a:pt x="10411" y="4288"/>
                    </a:lnTo>
                    <a:lnTo>
                      <a:pt x="10463" y="4325"/>
                    </a:lnTo>
                    <a:lnTo>
                      <a:pt x="10515" y="4361"/>
                    </a:lnTo>
                    <a:lnTo>
                      <a:pt x="10569" y="4395"/>
                    </a:lnTo>
                    <a:lnTo>
                      <a:pt x="10625" y="4426"/>
                    </a:lnTo>
                    <a:lnTo>
                      <a:pt x="10681" y="4454"/>
                    </a:lnTo>
                    <a:lnTo>
                      <a:pt x="10736" y="4481"/>
                    </a:lnTo>
                    <a:lnTo>
                      <a:pt x="10786" y="4512"/>
                    </a:lnTo>
                    <a:lnTo>
                      <a:pt x="10831" y="4547"/>
                    </a:lnTo>
                    <a:lnTo>
                      <a:pt x="10872" y="4584"/>
                    </a:lnTo>
                    <a:lnTo>
                      <a:pt x="10907" y="4622"/>
                    </a:lnTo>
                    <a:lnTo>
                      <a:pt x="10939" y="4663"/>
                    </a:lnTo>
                    <a:lnTo>
                      <a:pt x="10967" y="4707"/>
                    </a:lnTo>
                    <a:lnTo>
                      <a:pt x="10989" y="4752"/>
                    </a:lnTo>
                    <a:lnTo>
                      <a:pt x="11009" y="4799"/>
                    </a:lnTo>
                    <a:lnTo>
                      <a:pt x="11025" y="4847"/>
                    </a:lnTo>
                    <a:lnTo>
                      <a:pt x="11038" y="4897"/>
                    </a:lnTo>
                    <a:lnTo>
                      <a:pt x="11048" y="4948"/>
                    </a:lnTo>
                    <a:lnTo>
                      <a:pt x="11054" y="4999"/>
                    </a:lnTo>
                    <a:lnTo>
                      <a:pt x="11058" y="5052"/>
                    </a:lnTo>
                    <a:lnTo>
                      <a:pt x="11059" y="5104"/>
                    </a:lnTo>
                    <a:lnTo>
                      <a:pt x="11056" y="5158"/>
                    </a:lnTo>
                    <a:lnTo>
                      <a:pt x="11053" y="5210"/>
                    </a:lnTo>
                    <a:lnTo>
                      <a:pt x="11047" y="5264"/>
                    </a:lnTo>
                    <a:lnTo>
                      <a:pt x="11039" y="5316"/>
                    </a:lnTo>
                    <a:lnTo>
                      <a:pt x="11029" y="5369"/>
                    </a:lnTo>
                    <a:lnTo>
                      <a:pt x="11018" y="5421"/>
                    </a:lnTo>
                    <a:lnTo>
                      <a:pt x="11005" y="5471"/>
                    </a:lnTo>
                    <a:lnTo>
                      <a:pt x="10992" y="5521"/>
                    </a:lnTo>
                    <a:lnTo>
                      <a:pt x="10977" y="5570"/>
                    </a:lnTo>
                    <a:lnTo>
                      <a:pt x="10960" y="5616"/>
                    </a:lnTo>
                    <a:lnTo>
                      <a:pt x="10943" y="5662"/>
                    </a:lnTo>
                    <a:lnTo>
                      <a:pt x="10927" y="5704"/>
                    </a:lnTo>
                    <a:lnTo>
                      <a:pt x="10909" y="5746"/>
                    </a:lnTo>
                    <a:lnTo>
                      <a:pt x="10892" y="5785"/>
                    </a:lnTo>
                    <a:lnTo>
                      <a:pt x="10874" y="5822"/>
                    </a:lnTo>
                    <a:lnTo>
                      <a:pt x="10857" y="5855"/>
                    </a:lnTo>
                    <a:lnTo>
                      <a:pt x="10839" y="5887"/>
                    </a:lnTo>
                    <a:lnTo>
                      <a:pt x="10806" y="5945"/>
                    </a:lnTo>
                    <a:lnTo>
                      <a:pt x="10769" y="6003"/>
                    </a:lnTo>
                    <a:lnTo>
                      <a:pt x="10733" y="6059"/>
                    </a:lnTo>
                    <a:lnTo>
                      <a:pt x="10697" y="6115"/>
                    </a:lnTo>
                    <a:lnTo>
                      <a:pt x="10680" y="6144"/>
                    </a:lnTo>
                    <a:lnTo>
                      <a:pt x="10663" y="6171"/>
                    </a:lnTo>
                    <a:lnTo>
                      <a:pt x="10647" y="6200"/>
                    </a:lnTo>
                    <a:lnTo>
                      <a:pt x="10632" y="6229"/>
                    </a:lnTo>
                    <a:lnTo>
                      <a:pt x="10617" y="6257"/>
                    </a:lnTo>
                    <a:lnTo>
                      <a:pt x="10604" y="6287"/>
                    </a:lnTo>
                    <a:lnTo>
                      <a:pt x="10592" y="6317"/>
                    </a:lnTo>
                    <a:lnTo>
                      <a:pt x="10581" y="6347"/>
                    </a:lnTo>
                    <a:lnTo>
                      <a:pt x="10571" y="6378"/>
                    </a:lnTo>
                    <a:lnTo>
                      <a:pt x="10564" y="6410"/>
                    </a:lnTo>
                    <a:lnTo>
                      <a:pt x="10557" y="6442"/>
                    </a:lnTo>
                    <a:lnTo>
                      <a:pt x="10552" y="6476"/>
                    </a:lnTo>
                    <a:lnTo>
                      <a:pt x="10550" y="6509"/>
                    </a:lnTo>
                    <a:lnTo>
                      <a:pt x="10549" y="6544"/>
                    </a:lnTo>
                    <a:lnTo>
                      <a:pt x="10550" y="6581"/>
                    </a:lnTo>
                    <a:lnTo>
                      <a:pt x="10554" y="6618"/>
                    </a:lnTo>
                    <a:lnTo>
                      <a:pt x="10560" y="6655"/>
                    </a:lnTo>
                    <a:lnTo>
                      <a:pt x="10569" y="6695"/>
                    </a:lnTo>
                    <a:lnTo>
                      <a:pt x="10580" y="6735"/>
                    </a:lnTo>
                    <a:lnTo>
                      <a:pt x="10595" y="6778"/>
                    </a:lnTo>
                    <a:lnTo>
                      <a:pt x="10611" y="6820"/>
                    </a:lnTo>
                    <a:lnTo>
                      <a:pt x="10632" y="6865"/>
                    </a:lnTo>
                    <a:lnTo>
                      <a:pt x="10655" y="6911"/>
                    </a:lnTo>
                    <a:lnTo>
                      <a:pt x="10681" y="6960"/>
                    </a:lnTo>
                    <a:lnTo>
                      <a:pt x="10707" y="7007"/>
                    </a:lnTo>
                    <a:lnTo>
                      <a:pt x="10731" y="7055"/>
                    </a:lnTo>
                    <a:lnTo>
                      <a:pt x="10751" y="7101"/>
                    </a:lnTo>
                    <a:lnTo>
                      <a:pt x="10768" y="7147"/>
                    </a:lnTo>
                    <a:lnTo>
                      <a:pt x="10782" y="7192"/>
                    </a:lnTo>
                    <a:lnTo>
                      <a:pt x="10793" y="7237"/>
                    </a:lnTo>
                    <a:lnTo>
                      <a:pt x="10801" y="7279"/>
                    </a:lnTo>
                    <a:lnTo>
                      <a:pt x="10807" y="7322"/>
                    </a:lnTo>
                    <a:lnTo>
                      <a:pt x="10809" y="7364"/>
                    </a:lnTo>
                    <a:lnTo>
                      <a:pt x="10809" y="7404"/>
                    </a:lnTo>
                    <a:lnTo>
                      <a:pt x="10807" y="7444"/>
                    </a:lnTo>
                    <a:lnTo>
                      <a:pt x="10802" y="7483"/>
                    </a:lnTo>
                    <a:lnTo>
                      <a:pt x="10794" y="7520"/>
                    </a:lnTo>
                    <a:lnTo>
                      <a:pt x="10784" y="7557"/>
                    </a:lnTo>
                    <a:lnTo>
                      <a:pt x="10772" y="7592"/>
                    </a:lnTo>
                    <a:lnTo>
                      <a:pt x="10758" y="7625"/>
                    </a:lnTo>
                    <a:lnTo>
                      <a:pt x="10742" y="7658"/>
                    </a:lnTo>
                    <a:lnTo>
                      <a:pt x="10723" y="7689"/>
                    </a:lnTo>
                    <a:lnTo>
                      <a:pt x="10702" y="7719"/>
                    </a:lnTo>
                    <a:lnTo>
                      <a:pt x="10680" y="7748"/>
                    </a:lnTo>
                    <a:lnTo>
                      <a:pt x="10655" y="7774"/>
                    </a:lnTo>
                    <a:lnTo>
                      <a:pt x="10627" y="7799"/>
                    </a:lnTo>
                    <a:lnTo>
                      <a:pt x="10599" y="7822"/>
                    </a:lnTo>
                    <a:lnTo>
                      <a:pt x="10569" y="7845"/>
                    </a:lnTo>
                    <a:lnTo>
                      <a:pt x="10537" y="7865"/>
                    </a:lnTo>
                    <a:lnTo>
                      <a:pt x="10504" y="7884"/>
                    </a:lnTo>
                    <a:lnTo>
                      <a:pt x="10469" y="7901"/>
                    </a:lnTo>
                    <a:lnTo>
                      <a:pt x="10431" y="7916"/>
                    </a:lnTo>
                    <a:lnTo>
                      <a:pt x="10394" y="7930"/>
                    </a:lnTo>
                    <a:lnTo>
                      <a:pt x="10354" y="7941"/>
                    </a:lnTo>
                    <a:lnTo>
                      <a:pt x="10314" y="7950"/>
                    </a:lnTo>
                    <a:lnTo>
                      <a:pt x="10272" y="7957"/>
                    </a:lnTo>
                    <a:lnTo>
                      <a:pt x="10230" y="7967"/>
                    </a:lnTo>
                    <a:lnTo>
                      <a:pt x="10190" y="7981"/>
                    </a:lnTo>
                    <a:lnTo>
                      <a:pt x="10153" y="8000"/>
                    </a:lnTo>
                    <a:lnTo>
                      <a:pt x="10118" y="8023"/>
                    </a:lnTo>
                    <a:lnTo>
                      <a:pt x="10084" y="8051"/>
                    </a:lnTo>
                    <a:lnTo>
                      <a:pt x="10053" y="8082"/>
                    </a:lnTo>
                    <a:lnTo>
                      <a:pt x="10023" y="8116"/>
                    </a:lnTo>
                    <a:lnTo>
                      <a:pt x="9996" y="8153"/>
                    </a:lnTo>
                    <a:lnTo>
                      <a:pt x="9971" y="8193"/>
                    </a:lnTo>
                    <a:lnTo>
                      <a:pt x="9946" y="8234"/>
                    </a:lnTo>
                    <a:lnTo>
                      <a:pt x="9923" y="8279"/>
                    </a:lnTo>
                    <a:lnTo>
                      <a:pt x="9902" y="8324"/>
                    </a:lnTo>
                    <a:lnTo>
                      <a:pt x="9884" y="8372"/>
                    </a:lnTo>
                    <a:lnTo>
                      <a:pt x="9866" y="8419"/>
                    </a:lnTo>
                    <a:lnTo>
                      <a:pt x="9849" y="8466"/>
                    </a:lnTo>
                    <a:lnTo>
                      <a:pt x="9834" y="8515"/>
                    </a:lnTo>
                    <a:lnTo>
                      <a:pt x="9820" y="8563"/>
                    </a:lnTo>
                    <a:lnTo>
                      <a:pt x="9807" y="8610"/>
                    </a:lnTo>
                    <a:lnTo>
                      <a:pt x="9797" y="8657"/>
                    </a:lnTo>
                    <a:lnTo>
                      <a:pt x="9786" y="8702"/>
                    </a:lnTo>
                    <a:lnTo>
                      <a:pt x="9770" y="8787"/>
                    </a:lnTo>
                    <a:lnTo>
                      <a:pt x="9758" y="8863"/>
                    </a:lnTo>
                    <a:lnTo>
                      <a:pt x="9748" y="8928"/>
                    </a:lnTo>
                    <a:lnTo>
                      <a:pt x="9743" y="8977"/>
                    </a:lnTo>
                    <a:lnTo>
                      <a:pt x="9739" y="9009"/>
                    </a:lnTo>
                    <a:lnTo>
                      <a:pt x="9738" y="9021"/>
                    </a:lnTo>
                    <a:lnTo>
                      <a:pt x="9631" y="9113"/>
                    </a:lnTo>
                    <a:lnTo>
                      <a:pt x="9493" y="9200"/>
                    </a:lnTo>
                    <a:lnTo>
                      <a:pt x="9325" y="9283"/>
                    </a:lnTo>
                    <a:lnTo>
                      <a:pt x="9127" y="9359"/>
                    </a:lnTo>
                    <a:lnTo>
                      <a:pt x="8906" y="9431"/>
                    </a:lnTo>
                    <a:lnTo>
                      <a:pt x="8662" y="9497"/>
                    </a:lnTo>
                    <a:lnTo>
                      <a:pt x="8397" y="9559"/>
                    </a:lnTo>
                    <a:lnTo>
                      <a:pt x="8114" y="9615"/>
                    </a:lnTo>
                    <a:lnTo>
                      <a:pt x="7815" y="9665"/>
                    </a:lnTo>
                    <a:lnTo>
                      <a:pt x="7501" y="9710"/>
                    </a:lnTo>
                    <a:lnTo>
                      <a:pt x="7178" y="9751"/>
                    </a:lnTo>
                    <a:lnTo>
                      <a:pt x="6845" y="9786"/>
                    </a:lnTo>
                    <a:lnTo>
                      <a:pt x="6507" y="9814"/>
                    </a:lnTo>
                    <a:lnTo>
                      <a:pt x="6164" y="9839"/>
                    </a:lnTo>
                    <a:lnTo>
                      <a:pt x="5818" y="9859"/>
                    </a:lnTo>
                    <a:lnTo>
                      <a:pt x="5475" y="9873"/>
                    </a:lnTo>
                    <a:lnTo>
                      <a:pt x="5133" y="9882"/>
                    </a:lnTo>
                    <a:lnTo>
                      <a:pt x="4797" y="9887"/>
                    </a:lnTo>
                    <a:lnTo>
                      <a:pt x="4469" y="9886"/>
                    </a:lnTo>
                    <a:lnTo>
                      <a:pt x="4151" y="9879"/>
                    </a:lnTo>
                    <a:lnTo>
                      <a:pt x="3845" y="9868"/>
                    </a:lnTo>
                    <a:lnTo>
                      <a:pt x="3555" y="9852"/>
                    </a:lnTo>
                    <a:lnTo>
                      <a:pt x="3280" y="9829"/>
                    </a:lnTo>
                    <a:lnTo>
                      <a:pt x="3026" y="9803"/>
                    </a:lnTo>
                    <a:lnTo>
                      <a:pt x="2792" y="9772"/>
                    </a:lnTo>
                    <a:lnTo>
                      <a:pt x="2584" y="9736"/>
                    </a:lnTo>
                    <a:lnTo>
                      <a:pt x="2402" y="9693"/>
                    </a:lnTo>
                    <a:lnTo>
                      <a:pt x="2248" y="9647"/>
                    </a:lnTo>
                    <a:lnTo>
                      <a:pt x="2127" y="9595"/>
                    </a:lnTo>
                    <a:lnTo>
                      <a:pt x="2038" y="9539"/>
                    </a:lnTo>
                    <a:lnTo>
                      <a:pt x="1985" y="9477"/>
                    </a:lnTo>
                    <a:lnTo>
                      <a:pt x="1971" y="9410"/>
                    </a:lnTo>
                    <a:lnTo>
                      <a:pt x="1975" y="9344"/>
                    </a:lnTo>
                    <a:lnTo>
                      <a:pt x="1972" y="9281"/>
                    </a:lnTo>
                    <a:lnTo>
                      <a:pt x="1966" y="9223"/>
                    </a:lnTo>
                    <a:lnTo>
                      <a:pt x="1954" y="9168"/>
                    </a:lnTo>
                    <a:lnTo>
                      <a:pt x="1939" y="9115"/>
                    </a:lnTo>
                    <a:lnTo>
                      <a:pt x="1919" y="9068"/>
                    </a:lnTo>
                    <a:lnTo>
                      <a:pt x="1896" y="9023"/>
                    </a:lnTo>
                    <a:lnTo>
                      <a:pt x="1870" y="8981"/>
                    </a:lnTo>
                    <a:lnTo>
                      <a:pt x="1841" y="8941"/>
                    </a:lnTo>
                    <a:lnTo>
                      <a:pt x="1810" y="8905"/>
                    </a:lnTo>
                    <a:lnTo>
                      <a:pt x="1776" y="8870"/>
                    </a:lnTo>
                    <a:lnTo>
                      <a:pt x="1742" y="8837"/>
                    </a:lnTo>
                    <a:lnTo>
                      <a:pt x="1704" y="8806"/>
                    </a:lnTo>
                    <a:lnTo>
                      <a:pt x="1667" y="8776"/>
                    </a:lnTo>
                    <a:lnTo>
                      <a:pt x="1627" y="8749"/>
                    </a:lnTo>
                    <a:lnTo>
                      <a:pt x="1588" y="8721"/>
                    </a:lnTo>
                    <a:lnTo>
                      <a:pt x="1509" y="8670"/>
                    </a:lnTo>
                    <a:lnTo>
                      <a:pt x="1433" y="8621"/>
                    </a:lnTo>
                    <a:lnTo>
                      <a:pt x="1397" y="8596"/>
                    </a:lnTo>
                    <a:lnTo>
                      <a:pt x="1362" y="8571"/>
                    </a:lnTo>
                    <a:lnTo>
                      <a:pt x="1328" y="8546"/>
                    </a:lnTo>
                    <a:lnTo>
                      <a:pt x="1299" y="8521"/>
                    </a:lnTo>
                    <a:lnTo>
                      <a:pt x="1270" y="8495"/>
                    </a:lnTo>
                    <a:lnTo>
                      <a:pt x="1245" y="8468"/>
                    </a:lnTo>
                    <a:lnTo>
                      <a:pt x="1224" y="8439"/>
                    </a:lnTo>
                    <a:lnTo>
                      <a:pt x="1205" y="8409"/>
                    </a:lnTo>
                    <a:lnTo>
                      <a:pt x="1191" y="8377"/>
                    </a:lnTo>
                    <a:lnTo>
                      <a:pt x="1181" y="8343"/>
                    </a:lnTo>
                    <a:lnTo>
                      <a:pt x="1176" y="8307"/>
                    </a:lnTo>
                    <a:lnTo>
                      <a:pt x="1175" y="8269"/>
                    </a:lnTo>
                    <a:lnTo>
                      <a:pt x="1175" y="8231"/>
                    </a:lnTo>
                    <a:lnTo>
                      <a:pt x="1169" y="8194"/>
                    </a:lnTo>
                    <a:lnTo>
                      <a:pt x="1159" y="8161"/>
                    </a:lnTo>
                    <a:lnTo>
                      <a:pt x="1145" y="8128"/>
                    </a:lnTo>
                    <a:lnTo>
                      <a:pt x="1126" y="8097"/>
                    </a:lnTo>
                    <a:lnTo>
                      <a:pt x="1104" y="8068"/>
                    </a:lnTo>
                    <a:lnTo>
                      <a:pt x="1078" y="8040"/>
                    </a:lnTo>
                    <a:lnTo>
                      <a:pt x="1049" y="8012"/>
                    </a:lnTo>
                    <a:lnTo>
                      <a:pt x="1017" y="7985"/>
                    </a:lnTo>
                    <a:lnTo>
                      <a:pt x="983" y="7957"/>
                    </a:lnTo>
                    <a:lnTo>
                      <a:pt x="945" y="7931"/>
                    </a:lnTo>
                    <a:lnTo>
                      <a:pt x="907" y="7905"/>
                    </a:lnTo>
                    <a:lnTo>
                      <a:pt x="823" y="7850"/>
                    </a:lnTo>
                    <a:lnTo>
                      <a:pt x="735" y="7792"/>
                    </a:lnTo>
                    <a:lnTo>
                      <a:pt x="688" y="7761"/>
                    </a:lnTo>
                    <a:lnTo>
                      <a:pt x="642" y="7730"/>
                    </a:lnTo>
                    <a:lnTo>
                      <a:pt x="596" y="7696"/>
                    </a:lnTo>
                    <a:lnTo>
                      <a:pt x="550" y="7660"/>
                    </a:lnTo>
                    <a:lnTo>
                      <a:pt x="504" y="7623"/>
                    </a:lnTo>
                    <a:lnTo>
                      <a:pt x="459" y="7583"/>
                    </a:lnTo>
                    <a:lnTo>
                      <a:pt x="415" y="7540"/>
                    </a:lnTo>
                    <a:lnTo>
                      <a:pt x="371" y="7495"/>
                    </a:lnTo>
                    <a:lnTo>
                      <a:pt x="330" y="7447"/>
                    </a:lnTo>
                    <a:lnTo>
                      <a:pt x="290" y="7394"/>
                    </a:lnTo>
                    <a:lnTo>
                      <a:pt x="253" y="7339"/>
                    </a:lnTo>
                    <a:lnTo>
                      <a:pt x="217" y="7281"/>
                    </a:lnTo>
                    <a:lnTo>
                      <a:pt x="184" y="7218"/>
                    </a:lnTo>
                    <a:lnTo>
                      <a:pt x="154" y="7151"/>
                    </a:lnTo>
                    <a:lnTo>
                      <a:pt x="127" y="7080"/>
                    </a:lnTo>
                    <a:lnTo>
                      <a:pt x="103" y="7004"/>
                    </a:lnTo>
                    <a:lnTo>
                      <a:pt x="83" y="6926"/>
                    </a:lnTo>
                    <a:lnTo>
                      <a:pt x="64" y="6850"/>
                    </a:lnTo>
                    <a:lnTo>
                      <a:pt x="49" y="6775"/>
                    </a:lnTo>
                    <a:lnTo>
                      <a:pt x="36" y="6702"/>
                    </a:lnTo>
                    <a:lnTo>
                      <a:pt x="25" y="6628"/>
                    </a:lnTo>
                    <a:lnTo>
                      <a:pt x="16" y="6556"/>
                    </a:lnTo>
                    <a:lnTo>
                      <a:pt x="8" y="6484"/>
                    </a:lnTo>
                    <a:lnTo>
                      <a:pt x="3" y="6415"/>
                    </a:lnTo>
                    <a:lnTo>
                      <a:pt x="1" y="6345"/>
                    </a:lnTo>
                    <a:lnTo>
                      <a:pt x="0" y="6276"/>
                    </a:lnTo>
                    <a:lnTo>
                      <a:pt x="0" y="6209"/>
                    </a:lnTo>
                    <a:lnTo>
                      <a:pt x="1" y="6141"/>
                    </a:lnTo>
                    <a:lnTo>
                      <a:pt x="5" y="6075"/>
                    </a:lnTo>
                    <a:lnTo>
                      <a:pt x="8" y="6010"/>
                    </a:lnTo>
                    <a:lnTo>
                      <a:pt x="15" y="5945"/>
                    </a:lnTo>
                    <a:lnTo>
                      <a:pt x="22" y="5882"/>
                    </a:lnTo>
                    <a:lnTo>
                      <a:pt x="30" y="5818"/>
                    </a:lnTo>
                    <a:lnTo>
                      <a:pt x="39" y="5756"/>
                    </a:lnTo>
                    <a:lnTo>
                      <a:pt x="49" y="5693"/>
                    </a:lnTo>
                    <a:lnTo>
                      <a:pt x="61" y="5632"/>
                    </a:lnTo>
                    <a:lnTo>
                      <a:pt x="72" y="5571"/>
                    </a:lnTo>
                    <a:lnTo>
                      <a:pt x="84" y="5511"/>
                    </a:lnTo>
                    <a:lnTo>
                      <a:pt x="97" y="5451"/>
                    </a:lnTo>
                    <a:lnTo>
                      <a:pt x="111" y="5392"/>
                    </a:lnTo>
                    <a:lnTo>
                      <a:pt x="138" y="5275"/>
                    </a:lnTo>
                    <a:lnTo>
                      <a:pt x="167" y="5160"/>
                    </a:lnTo>
                    <a:lnTo>
                      <a:pt x="194" y="5045"/>
                    </a:lnTo>
                    <a:lnTo>
                      <a:pt x="222" y="4933"/>
                    </a:lnTo>
                    <a:lnTo>
                      <a:pt x="238" y="4878"/>
                    </a:lnTo>
                    <a:lnTo>
                      <a:pt x="257" y="4827"/>
                    </a:lnTo>
                    <a:lnTo>
                      <a:pt x="279" y="4777"/>
                    </a:lnTo>
                    <a:lnTo>
                      <a:pt x="304" y="4728"/>
                    </a:lnTo>
                    <a:lnTo>
                      <a:pt x="331" y="4682"/>
                    </a:lnTo>
                    <a:lnTo>
                      <a:pt x="361" y="4638"/>
                    </a:lnTo>
                    <a:lnTo>
                      <a:pt x="394" y="4596"/>
                    </a:lnTo>
                    <a:lnTo>
                      <a:pt x="428" y="4555"/>
                    </a:lnTo>
                    <a:lnTo>
                      <a:pt x="462" y="4515"/>
                    </a:lnTo>
                    <a:lnTo>
                      <a:pt x="500" y="4477"/>
                    </a:lnTo>
                    <a:lnTo>
                      <a:pt x="539" y="4441"/>
                    </a:lnTo>
                    <a:lnTo>
                      <a:pt x="577" y="4405"/>
                    </a:lnTo>
                    <a:lnTo>
                      <a:pt x="617" y="4371"/>
                    </a:lnTo>
                    <a:lnTo>
                      <a:pt x="657" y="4338"/>
                    </a:lnTo>
                    <a:lnTo>
                      <a:pt x="698" y="4305"/>
                    </a:lnTo>
                    <a:lnTo>
                      <a:pt x="738" y="4274"/>
                    </a:lnTo>
                    <a:lnTo>
                      <a:pt x="818" y="4213"/>
                    </a:lnTo>
                    <a:lnTo>
                      <a:pt x="894" y="4154"/>
                    </a:lnTo>
                    <a:lnTo>
                      <a:pt x="932" y="4125"/>
                    </a:lnTo>
                    <a:lnTo>
                      <a:pt x="967" y="4097"/>
                    </a:lnTo>
                    <a:lnTo>
                      <a:pt x="999" y="4068"/>
                    </a:lnTo>
                    <a:lnTo>
                      <a:pt x="1030" y="4038"/>
                    </a:lnTo>
                    <a:lnTo>
                      <a:pt x="1060" y="4009"/>
                    </a:lnTo>
                    <a:lnTo>
                      <a:pt x="1086" y="3981"/>
                    </a:lnTo>
                    <a:lnTo>
                      <a:pt x="1110" y="3952"/>
                    </a:lnTo>
                    <a:lnTo>
                      <a:pt x="1131" y="3922"/>
                    </a:lnTo>
                    <a:lnTo>
                      <a:pt x="1149" y="3892"/>
                    </a:lnTo>
                    <a:lnTo>
                      <a:pt x="1164" y="3861"/>
                    </a:lnTo>
                    <a:lnTo>
                      <a:pt x="1174" y="3828"/>
                    </a:lnTo>
                    <a:lnTo>
                      <a:pt x="1180" y="3796"/>
                    </a:lnTo>
                    <a:lnTo>
                      <a:pt x="1185" y="3762"/>
                    </a:lnTo>
                    <a:lnTo>
                      <a:pt x="1191" y="3724"/>
                    </a:lnTo>
                    <a:lnTo>
                      <a:pt x="1199" y="3682"/>
                    </a:lnTo>
                    <a:lnTo>
                      <a:pt x="1209" y="3639"/>
                    </a:lnTo>
                    <a:lnTo>
                      <a:pt x="1220" y="3591"/>
                    </a:lnTo>
                    <a:lnTo>
                      <a:pt x="1232" y="3543"/>
                    </a:lnTo>
                    <a:lnTo>
                      <a:pt x="1246" y="3491"/>
                    </a:lnTo>
                    <a:lnTo>
                      <a:pt x="1262" y="3438"/>
                    </a:lnTo>
                    <a:lnTo>
                      <a:pt x="1281" y="3383"/>
                    </a:lnTo>
                    <a:lnTo>
                      <a:pt x="1301" y="3327"/>
                    </a:lnTo>
                    <a:lnTo>
                      <a:pt x="1323" y="3271"/>
                    </a:lnTo>
                    <a:lnTo>
                      <a:pt x="1347" y="3212"/>
                    </a:lnTo>
                    <a:lnTo>
                      <a:pt x="1373" y="3153"/>
                    </a:lnTo>
                    <a:lnTo>
                      <a:pt x="1402" y="3095"/>
                    </a:lnTo>
                    <a:lnTo>
                      <a:pt x="1433" y="3036"/>
                    </a:lnTo>
                    <a:lnTo>
                      <a:pt x="1467" y="2977"/>
                    </a:lnTo>
                    <a:lnTo>
                      <a:pt x="1503" y="2920"/>
                    </a:lnTo>
                    <a:lnTo>
                      <a:pt x="1542" y="2862"/>
                    </a:lnTo>
                    <a:lnTo>
                      <a:pt x="1583" y="2806"/>
                    </a:lnTo>
                    <a:lnTo>
                      <a:pt x="1627" y="2750"/>
                    </a:lnTo>
                    <a:lnTo>
                      <a:pt x="1673" y="2698"/>
                    </a:lnTo>
                    <a:lnTo>
                      <a:pt x="1723" y="2645"/>
                    </a:lnTo>
                    <a:lnTo>
                      <a:pt x="1775" y="2595"/>
                    </a:lnTo>
                    <a:lnTo>
                      <a:pt x="1831" y="2548"/>
                    </a:lnTo>
                    <a:lnTo>
                      <a:pt x="1889" y="2504"/>
                    </a:lnTo>
                    <a:lnTo>
                      <a:pt x="1951" y="2462"/>
                    </a:lnTo>
                    <a:lnTo>
                      <a:pt x="2016" y="2423"/>
                    </a:lnTo>
                    <a:lnTo>
                      <a:pt x="2083" y="2387"/>
                    </a:lnTo>
                    <a:lnTo>
                      <a:pt x="2156" y="2356"/>
                    </a:lnTo>
                    <a:lnTo>
                      <a:pt x="2231" y="2327"/>
                    </a:lnTo>
                    <a:lnTo>
                      <a:pt x="2309" y="2303"/>
                    </a:lnTo>
                    <a:lnTo>
                      <a:pt x="2390" y="2284"/>
                    </a:lnTo>
                    <a:lnTo>
                      <a:pt x="2508" y="2262"/>
                    </a:lnTo>
                    <a:lnTo>
                      <a:pt x="2616" y="2236"/>
                    </a:lnTo>
                    <a:lnTo>
                      <a:pt x="2716" y="2205"/>
                    </a:lnTo>
                    <a:lnTo>
                      <a:pt x="2808" y="2170"/>
                    </a:lnTo>
                    <a:lnTo>
                      <a:pt x="2893" y="2132"/>
                    </a:lnTo>
                    <a:lnTo>
                      <a:pt x="2972" y="2090"/>
                    </a:lnTo>
                    <a:lnTo>
                      <a:pt x="3044" y="2046"/>
                    </a:lnTo>
                    <a:lnTo>
                      <a:pt x="3109" y="1999"/>
                    </a:lnTo>
                    <a:lnTo>
                      <a:pt x="3169" y="1949"/>
                    </a:lnTo>
                    <a:lnTo>
                      <a:pt x="3224" y="1896"/>
                    </a:lnTo>
                    <a:lnTo>
                      <a:pt x="3274" y="1843"/>
                    </a:lnTo>
                    <a:lnTo>
                      <a:pt x="3319" y="1786"/>
                    </a:lnTo>
                    <a:lnTo>
                      <a:pt x="3359" y="1729"/>
                    </a:lnTo>
                    <a:lnTo>
                      <a:pt x="3396" y="1670"/>
                    </a:lnTo>
                    <a:lnTo>
                      <a:pt x="3430" y="1611"/>
                    </a:lnTo>
                    <a:lnTo>
                      <a:pt x="3460" y="1551"/>
                    </a:lnTo>
                    <a:lnTo>
                      <a:pt x="3487" y="1489"/>
                    </a:lnTo>
                    <a:lnTo>
                      <a:pt x="3512" y="1430"/>
                    </a:lnTo>
                    <a:lnTo>
                      <a:pt x="3535" y="1368"/>
                    </a:lnTo>
                    <a:lnTo>
                      <a:pt x="3556" y="1308"/>
                    </a:lnTo>
                    <a:lnTo>
                      <a:pt x="3596" y="1190"/>
                    </a:lnTo>
                    <a:lnTo>
                      <a:pt x="3633" y="1076"/>
                    </a:lnTo>
                    <a:lnTo>
                      <a:pt x="3652" y="1023"/>
                    </a:lnTo>
                    <a:lnTo>
                      <a:pt x="3672" y="970"/>
                    </a:lnTo>
                    <a:lnTo>
                      <a:pt x="3692" y="920"/>
                    </a:lnTo>
                    <a:lnTo>
                      <a:pt x="3714" y="872"/>
                    </a:lnTo>
                    <a:lnTo>
                      <a:pt x="3738" y="828"/>
                    </a:lnTo>
                    <a:lnTo>
                      <a:pt x="3764" y="785"/>
                    </a:lnTo>
                    <a:lnTo>
                      <a:pt x="3793" y="748"/>
                    </a:lnTo>
                    <a:lnTo>
                      <a:pt x="3824" y="713"/>
                    </a:lnTo>
                    <a:lnTo>
                      <a:pt x="3858" y="682"/>
                    </a:lnTo>
                    <a:lnTo>
                      <a:pt x="3892" y="653"/>
                    </a:lnTo>
                    <a:lnTo>
                      <a:pt x="3926" y="629"/>
                    </a:lnTo>
                    <a:lnTo>
                      <a:pt x="3963" y="607"/>
                    </a:lnTo>
                    <a:lnTo>
                      <a:pt x="4000" y="588"/>
                    </a:lnTo>
                    <a:lnTo>
                      <a:pt x="4038" y="571"/>
                    </a:lnTo>
                    <a:lnTo>
                      <a:pt x="4076" y="557"/>
                    </a:lnTo>
                    <a:lnTo>
                      <a:pt x="4117" y="543"/>
                    </a:lnTo>
                    <a:lnTo>
                      <a:pt x="4160" y="532"/>
                    </a:lnTo>
                    <a:lnTo>
                      <a:pt x="4203" y="523"/>
                    </a:lnTo>
                    <a:lnTo>
                      <a:pt x="4248" y="513"/>
                    </a:lnTo>
                    <a:lnTo>
                      <a:pt x="4296" y="506"/>
                    </a:lnTo>
                    <a:lnTo>
                      <a:pt x="4397" y="492"/>
                    </a:lnTo>
                    <a:lnTo>
                      <a:pt x="4505" y="478"/>
                    </a:lnTo>
                    <a:lnTo>
                      <a:pt x="4624" y="462"/>
                    </a:lnTo>
                    <a:lnTo>
                      <a:pt x="4754" y="444"/>
                    </a:lnTo>
                    <a:lnTo>
                      <a:pt x="4824" y="432"/>
                    </a:lnTo>
                    <a:lnTo>
                      <a:pt x="4896" y="419"/>
                    </a:lnTo>
                    <a:lnTo>
                      <a:pt x="4971" y="404"/>
                    </a:lnTo>
                    <a:lnTo>
                      <a:pt x="5049" y="386"/>
                    </a:lnTo>
                    <a:lnTo>
                      <a:pt x="5132" y="366"/>
                    </a:lnTo>
                    <a:lnTo>
                      <a:pt x="5217" y="344"/>
                    </a:lnTo>
                    <a:lnTo>
                      <a:pt x="5305" y="319"/>
                    </a:lnTo>
                    <a:lnTo>
                      <a:pt x="5399" y="290"/>
                    </a:lnTo>
                    <a:lnTo>
                      <a:pt x="5495" y="259"/>
                    </a:lnTo>
                    <a:lnTo>
                      <a:pt x="5596" y="223"/>
                    </a:lnTo>
                    <a:lnTo>
                      <a:pt x="5701" y="183"/>
                    </a:lnTo>
                    <a:lnTo>
                      <a:pt x="5809" y="139"/>
                    </a:lnTo>
                    <a:lnTo>
                      <a:pt x="5920" y="98"/>
                    </a:lnTo>
                    <a:lnTo>
                      <a:pt x="6029" y="63"/>
                    </a:lnTo>
                    <a:lnTo>
                      <a:pt x="6135" y="37"/>
                    </a:lnTo>
                    <a:lnTo>
                      <a:pt x="6240" y="18"/>
                    </a:lnTo>
                    <a:lnTo>
                      <a:pt x="6341" y="5"/>
                    </a:lnTo>
                    <a:lnTo>
                      <a:pt x="6440" y="0"/>
                    </a:lnTo>
                    <a:lnTo>
                      <a:pt x="6536" y="2"/>
                    </a:lnTo>
                    <a:lnTo>
                      <a:pt x="6629" y="8"/>
                    </a:lnTo>
                    <a:lnTo>
                      <a:pt x="6720" y="20"/>
                    </a:lnTo>
                    <a:lnTo>
                      <a:pt x="6809" y="39"/>
                    </a:lnTo>
                    <a:lnTo>
                      <a:pt x="6895" y="62"/>
                    </a:lnTo>
                    <a:lnTo>
                      <a:pt x="6977" y="89"/>
                    </a:lnTo>
                    <a:lnTo>
                      <a:pt x="7057" y="120"/>
                    </a:lnTo>
                    <a:lnTo>
                      <a:pt x="7135" y="156"/>
                    </a:lnTo>
                    <a:lnTo>
                      <a:pt x="7209" y="195"/>
                    </a:lnTo>
                    <a:lnTo>
                      <a:pt x="7281" y="238"/>
                    </a:lnTo>
                    <a:lnTo>
                      <a:pt x="7349" y="283"/>
                    </a:lnTo>
                    <a:lnTo>
                      <a:pt x="7414" y="331"/>
                    </a:lnTo>
                    <a:lnTo>
                      <a:pt x="7476" y="381"/>
                    </a:lnTo>
                    <a:lnTo>
                      <a:pt x="7535" y="432"/>
                    </a:lnTo>
                    <a:lnTo>
                      <a:pt x="7591" y="486"/>
                    </a:lnTo>
                    <a:lnTo>
                      <a:pt x="7644" y="541"/>
                    </a:lnTo>
                    <a:lnTo>
                      <a:pt x="7694" y="596"/>
                    </a:lnTo>
                    <a:lnTo>
                      <a:pt x="7740" y="652"/>
                    </a:lnTo>
                    <a:lnTo>
                      <a:pt x="7782" y="708"/>
                    </a:lnTo>
                    <a:lnTo>
                      <a:pt x="7821" y="763"/>
                    </a:lnTo>
                    <a:lnTo>
                      <a:pt x="7857" y="818"/>
                    </a:lnTo>
                    <a:lnTo>
                      <a:pt x="7890" y="873"/>
                    </a:lnTo>
                    <a:lnTo>
                      <a:pt x="7918" y="925"/>
                    </a:lnTo>
                    <a:lnTo>
                      <a:pt x="7944" y="976"/>
                    </a:lnTo>
                    <a:lnTo>
                      <a:pt x="7966" y="1026"/>
                    </a:lnTo>
                    <a:lnTo>
                      <a:pt x="7984" y="1074"/>
                    </a:lnTo>
                    <a:close/>
                  </a:path>
                </a:pathLst>
              </a:custGeom>
              <a:solidFill>
                <a:srgbClr val="8D9E81"/>
              </a:solidFill>
              <a:ln w="9525">
                <a:noFill/>
                <a:round/>
              </a:ln>
            </p:spPr>
            <p:txBody>
              <a:bodyPr/>
              <a:lstStyle/>
              <a:p>
                <a:endParaRPr lang="en-US" sz="1867"/>
              </a:p>
            </p:txBody>
          </p:sp>
          <p:sp>
            <p:nvSpPr>
              <p:cNvPr id="1464" name="Freeform 12"/>
              <p:cNvSpPr/>
              <p:nvPr/>
            </p:nvSpPr>
            <p:spPr bwMode="auto">
              <a:xfrm>
                <a:off x="1802" y="804"/>
                <a:ext cx="2157" cy="1946"/>
              </a:xfrm>
              <a:custGeom>
                <a:avLst/>
                <a:gdLst>
                  <a:gd name="T0" fmla="*/ 1569 w 10785"/>
                  <a:gd name="T1" fmla="*/ 265 h 9731"/>
                  <a:gd name="T2" fmla="*/ 1615 w 10785"/>
                  <a:gd name="T3" fmla="*/ 329 h 9731"/>
                  <a:gd name="T4" fmla="*/ 1680 w 10785"/>
                  <a:gd name="T5" fmla="*/ 376 h 9731"/>
                  <a:gd name="T6" fmla="*/ 1770 w 10785"/>
                  <a:gd name="T7" fmla="*/ 400 h 9731"/>
                  <a:gd name="T8" fmla="*/ 1855 w 10785"/>
                  <a:gd name="T9" fmla="*/ 415 h 9731"/>
                  <a:gd name="T10" fmla="*/ 1896 w 10785"/>
                  <a:gd name="T11" fmla="*/ 452 h 9731"/>
                  <a:gd name="T12" fmla="*/ 1905 w 10785"/>
                  <a:gd name="T13" fmla="*/ 504 h 9731"/>
                  <a:gd name="T14" fmla="*/ 1898 w 10785"/>
                  <a:gd name="T15" fmla="*/ 581 h 9731"/>
                  <a:gd name="T16" fmla="*/ 1908 w 10785"/>
                  <a:gd name="T17" fmla="*/ 655 h 9731"/>
                  <a:gd name="T18" fmla="*/ 1946 w 10785"/>
                  <a:gd name="T19" fmla="*/ 736 h 9731"/>
                  <a:gd name="T20" fmla="*/ 2008 w 10785"/>
                  <a:gd name="T21" fmla="*/ 810 h 9731"/>
                  <a:gd name="T22" fmla="*/ 2092 w 10785"/>
                  <a:gd name="T23" fmla="*/ 864 h 9731"/>
                  <a:gd name="T24" fmla="*/ 2147 w 10785"/>
                  <a:gd name="T25" fmla="*/ 927 h 9731"/>
                  <a:gd name="T26" fmla="*/ 2156 w 10785"/>
                  <a:gd name="T27" fmla="*/ 1009 h 9731"/>
                  <a:gd name="T28" fmla="*/ 2138 w 10785"/>
                  <a:gd name="T29" fmla="*/ 1090 h 9731"/>
                  <a:gd name="T30" fmla="*/ 2107 w 10785"/>
                  <a:gd name="T31" fmla="*/ 1155 h 9731"/>
                  <a:gd name="T32" fmla="*/ 2064 w 10785"/>
                  <a:gd name="T33" fmla="*/ 1225 h 9731"/>
                  <a:gd name="T34" fmla="*/ 2056 w 10785"/>
                  <a:gd name="T35" fmla="*/ 1274 h 9731"/>
                  <a:gd name="T36" fmla="*/ 2077 w 10785"/>
                  <a:gd name="T37" fmla="*/ 1339 h 9731"/>
                  <a:gd name="T38" fmla="*/ 2106 w 10785"/>
                  <a:gd name="T39" fmla="*/ 1413 h 9731"/>
                  <a:gd name="T40" fmla="*/ 2100 w 10785"/>
                  <a:gd name="T41" fmla="*/ 1478 h 9731"/>
                  <a:gd name="T42" fmla="*/ 2065 w 10785"/>
                  <a:gd name="T43" fmla="*/ 1526 h 9731"/>
                  <a:gd name="T44" fmla="*/ 2008 w 10785"/>
                  <a:gd name="T45" fmla="*/ 1552 h 9731"/>
                  <a:gd name="T46" fmla="*/ 1952 w 10785"/>
                  <a:gd name="T47" fmla="*/ 1587 h 9731"/>
                  <a:gd name="T48" fmla="*/ 1922 w 10785"/>
                  <a:gd name="T49" fmla="*/ 1659 h 9731"/>
                  <a:gd name="T50" fmla="*/ 1909 w 10785"/>
                  <a:gd name="T51" fmla="*/ 1754 h 9731"/>
                  <a:gd name="T52" fmla="*/ 1743 w 10785"/>
                  <a:gd name="T53" fmla="*/ 1855 h 9731"/>
                  <a:gd name="T54" fmla="*/ 1267 w 10785"/>
                  <a:gd name="T55" fmla="*/ 1932 h 9731"/>
                  <a:gd name="T56" fmla="*/ 740 w 10785"/>
                  <a:gd name="T57" fmla="*/ 1943 h 9731"/>
                  <a:gd name="T58" fmla="*/ 401 w 10785"/>
                  <a:gd name="T59" fmla="*/ 1888 h 9731"/>
                  <a:gd name="T60" fmla="*/ 365 w 10785"/>
                  <a:gd name="T61" fmla="*/ 1792 h 9731"/>
                  <a:gd name="T62" fmla="*/ 325 w 10785"/>
                  <a:gd name="T63" fmla="*/ 1730 h 9731"/>
                  <a:gd name="T64" fmla="*/ 260 w 10785"/>
                  <a:gd name="T65" fmla="*/ 1677 h 9731"/>
                  <a:gd name="T66" fmla="*/ 234 w 10785"/>
                  <a:gd name="T67" fmla="*/ 1629 h 9731"/>
                  <a:gd name="T68" fmla="*/ 214 w 10785"/>
                  <a:gd name="T69" fmla="*/ 1575 h 9731"/>
                  <a:gd name="T70" fmla="*/ 136 w 10785"/>
                  <a:gd name="T71" fmla="*/ 1518 h 9731"/>
                  <a:gd name="T72" fmla="*/ 66 w 10785"/>
                  <a:gd name="T73" fmla="*/ 1455 h 9731"/>
                  <a:gd name="T74" fmla="*/ 19 w 10785"/>
                  <a:gd name="T75" fmla="*/ 1350 h 9731"/>
                  <a:gd name="T76" fmla="*/ 1 w 10785"/>
                  <a:gd name="T77" fmla="*/ 1239 h 9731"/>
                  <a:gd name="T78" fmla="*/ 3 w 10785"/>
                  <a:gd name="T79" fmla="*/ 1143 h 9731"/>
                  <a:gd name="T80" fmla="*/ 20 w 10785"/>
                  <a:gd name="T81" fmla="*/ 1045 h 9731"/>
                  <a:gd name="T82" fmla="*/ 57 w 10785"/>
                  <a:gd name="T83" fmla="*/ 930 h 9731"/>
                  <a:gd name="T84" fmla="*/ 114 w 10785"/>
                  <a:gd name="T85" fmla="*/ 867 h 9731"/>
                  <a:gd name="T86" fmla="*/ 191 w 10785"/>
                  <a:gd name="T87" fmla="*/ 805 h 9731"/>
                  <a:gd name="T88" fmla="*/ 225 w 10785"/>
                  <a:gd name="T89" fmla="*/ 757 h 9731"/>
                  <a:gd name="T90" fmla="*/ 241 w 10785"/>
                  <a:gd name="T91" fmla="*/ 690 h 9731"/>
                  <a:gd name="T92" fmla="*/ 279 w 10785"/>
                  <a:gd name="T93" fmla="*/ 600 h 9731"/>
                  <a:gd name="T94" fmla="*/ 345 w 10785"/>
                  <a:gd name="T95" fmla="*/ 515 h 9731"/>
                  <a:gd name="T96" fmla="*/ 442 w 10785"/>
                  <a:gd name="T97" fmla="*/ 460 h 9731"/>
                  <a:gd name="T98" fmla="*/ 588 w 10785"/>
                  <a:gd name="T99" fmla="*/ 410 h 9731"/>
                  <a:gd name="T100" fmla="*/ 665 w 10785"/>
                  <a:gd name="T101" fmla="*/ 323 h 9731"/>
                  <a:gd name="T102" fmla="*/ 709 w 10785"/>
                  <a:gd name="T103" fmla="*/ 206 h 9731"/>
                  <a:gd name="T104" fmla="*/ 750 w 10785"/>
                  <a:gd name="T105" fmla="*/ 137 h 9731"/>
                  <a:gd name="T106" fmla="*/ 810 w 10785"/>
                  <a:gd name="T107" fmla="*/ 108 h 9731"/>
                  <a:gd name="T108" fmla="*/ 940 w 10785"/>
                  <a:gd name="T109" fmla="*/ 88 h 9731"/>
                  <a:gd name="T110" fmla="*/ 1073 w 10785"/>
                  <a:gd name="T111" fmla="*/ 53 h 9731"/>
                  <a:gd name="T112" fmla="*/ 1240 w 10785"/>
                  <a:gd name="T113" fmla="*/ 1 h 9731"/>
                  <a:gd name="T114" fmla="*/ 1374 w 10785"/>
                  <a:gd name="T115" fmla="*/ 21 h 9731"/>
                  <a:gd name="T116" fmla="*/ 1471 w 10785"/>
                  <a:gd name="T117" fmla="*/ 88 h 9731"/>
                  <a:gd name="T118" fmla="*/ 1529 w 10785"/>
                  <a:gd name="T119" fmla="*/ 173 h 973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785"/>
                  <a:gd name="T181" fmla="*/ 0 h 9731"/>
                  <a:gd name="T182" fmla="*/ 10785 w 10785"/>
                  <a:gd name="T183" fmla="*/ 9731 h 973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785" h="9731">
                    <a:moveTo>
                      <a:pt x="7709" y="1009"/>
                    </a:moveTo>
                    <a:lnTo>
                      <a:pt x="7725" y="1056"/>
                    </a:lnTo>
                    <a:lnTo>
                      <a:pt x="7744" y="1102"/>
                    </a:lnTo>
                    <a:lnTo>
                      <a:pt x="7762" y="1147"/>
                    </a:lnTo>
                    <a:lnTo>
                      <a:pt x="7782" y="1193"/>
                    </a:lnTo>
                    <a:lnTo>
                      <a:pt x="7802" y="1238"/>
                    </a:lnTo>
                    <a:lnTo>
                      <a:pt x="7825" y="1282"/>
                    </a:lnTo>
                    <a:lnTo>
                      <a:pt x="7847" y="1325"/>
                    </a:lnTo>
                    <a:lnTo>
                      <a:pt x="7872" y="1368"/>
                    </a:lnTo>
                    <a:lnTo>
                      <a:pt x="7897" y="1410"/>
                    </a:lnTo>
                    <a:lnTo>
                      <a:pt x="7923" y="1451"/>
                    </a:lnTo>
                    <a:lnTo>
                      <a:pt x="7951" y="1492"/>
                    </a:lnTo>
                    <a:lnTo>
                      <a:pt x="7981" y="1531"/>
                    </a:lnTo>
                    <a:lnTo>
                      <a:pt x="8011" y="1570"/>
                    </a:lnTo>
                    <a:lnTo>
                      <a:pt x="8043" y="1607"/>
                    </a:lnTo>
                    <a:lnTo>
                      <a:pt x="8076" y="1643"/>
                    </a:lnTo>
                    <a:lnTo>
                      <a:pt x="8111" y="1678"/>
                    </a:lnTo>
                    <a:lnTo>
                      <a:pt x="8148" y="1712"/>
                    </a:lnTo>
                    <a:lnTo>
                      <a:pt x="8185" y="1743"/>
                    </a:lnTo>
                    <a:lnTo>
                      <a:pt x="8225" y="1775"/>
                    </a:lnTo>
                    <a:lnTo>
                      <a:pt x="8267" y="1803"/>
                    </a:lnTo>
                    <a:lnTo>
                      <a:pt x="8310" y="1831"/>
                    </a:lnTo>
                    <a:lnTo>
                      <a:pt x="8355" y="1857"/>
                    </a:lnTo>
                    <a:lnTo>
                      <a:pt x="8401" y="1881"/>
                    </a:lnTo>
                    <a:lnTo>
                      <a:pt x="8450" y="1902"/>
                    </a:lnTo>
                    <a:lnTo>
                      <a:pt x="8501" y="1923"/>
                    </a:lnTo>
                    <a:lnTo>
                      <a:pt x="8554" y="1941"/>
                    </a:lnTo>
                    <a:lnTo>
                      <a:pt x="8608" y="1957"/>
                    </a:lnTo>
                    <a:lnTo>
                      <a:pt x="8665" y="1970"/>
                    </a:lnTo>
                    <a:lnTo>
                      <a:pt x="8725" y="1982"/>
                    </a:lnTo>
                    <a:lnTo>
                      <a:pt x="8784" y="1992"/>
                    </a:lnTo>
                    <a:lnTo>
                      <a:pt x="8848" y="1998"/>
                    </a:lnTo>
                    <a:lnTo>
                      <a:pt x="8914" y="2003"/>
                    </a:lnTo>
                    <a:lnTo>
                      <a:pt x="8979" y="2007"/>
                    </a:lnTo>
                    <a:lnTo>
                      <a:pt x="9039" y="2013"/>
                    </a:lnTo>
                    <a:lnTo>
                      <a:pt x="9095" y="2022"/>
                    </a:lnTo>
                    <a:lnTo>
                      <a:pt x="9146" y="2033"/>
                    </a:lnTo>
                    <a:lnTo>
                      <a:pt x="9194" y="2044"/>
                    </a:lnTo>
                    <a:lnTo>
                      <a:pt x="9237" y="2059"/>
                    </a:lnTo>
                    <a:lnTo>
                      <a:pt x="9277" y="2075"/>
                    </a:lnTo>
                    <a:lnTo>
                      <a:pt x="9314" y="2093"/>
                    </a:lnTo>
                    <a:lnTo>
                      <a:pt x="9347" y="2112"/>
                    </a:lnTo>
                    <a:lnTo>
                      <a:pt x="9376" y="2133"/>
                    </a:lnTo>
                    <a:lnTo>
                      <a:pt x="9402" y="2155"/>
                    </a:lnTo>
                    <a:lnTo>
                      <a:pt x="9426" y="2179"/>
                    </a:lnTo>
                    <a:lnTo>
                      <a:pt x="9446" y="2205"/>
                    </a:lnTo>
                    <a:lnTo>
                      <a:pt x="9465" y="2231"/>
                    </a:lnTo>
                    <a:lnTo>
                      <a:pt x="9479" y="2259"/>
                    </a:lnTo>
                    <a:lnTo>
                      <a:pt x="9492" y="2288"/>
                    </a:lnTo>
                    <a:lnTo>
                      <a:pt x="9502" y="2319"/>
                    </a:lnTo>
                    <a:lnTo>
                      <a:pt x="9511" y="2350"/>
                    </a:lnTo>
                    <a:lnTo>
                      <a:pt x="9517" y="2382"/>
                    </a:lnTo>
                    <a:lnTo>
                      <a:pt x="9522" y="2415"/>
                    </a:lnTo>
                    <a:lnTo>
                      <a:pt x="9524" y="2449"/>
                    </a:lnTo>
                    <a:lnTo>
                      <a:pt x="9526" y="2483"/>
                    </a:lnTo>
                    <a:lnTo>
                      <a:pt x="9527" y="2520"/>
                    </a:lnTo>
                    <a:lnTo>
                      <a:pt x="9526" y="2556"/>
                    </a:lnTo>
                    <a:lnTo>
                      <a:pt x="9523" y="2593"/>
                    </a:lnTo>
                    <a:lnTo>
                      <a:pt x="9521" y="2631"/>
                    </a:lnTo>
                    <a:lnTo>
                      <a:pt x="9517" y="2668"/>
                    </a:lnTo>
                    <a:lnTo>
                      <a:pt x="9512" y="2707"/>
                    </a:lnTo>
                    <a:lnTo>
                      <a:pt x="9502" y="2784"/>
                    </a:lnTo>
                    <a:lnTo>
                      <a:pt x="9492" y="2863"/>
                    </a:lnTo>
                    <a:lnTo>
                      <a:pt x="9488" y="2903"/>
                    </a:lnTo>
                    <a:lnTo>
                      <a:pt x="9487" y="2945"/>
                    </a:lnTo>
                    <a:lnTo>
                      <a:pt x="9487" y="2988"/>
                    </a:lnTo>
                    <a:lnTo>
                      <a:pt x="9491" y="3033"/>
                    </a:lnTo>
                    <a:lnTo>
                      <a:pt x="9496" y="3079"/>
                    </a:lnTo>
                    <a:lnTo>
                      <a:pt x="9503" y="3126"/>
                    </a:lnTo>
                    <a:lnTo>
                      <a:pt x="9513" y="3175"/>
                    </a:lnTo>
                    <a:lnTo>
                      <a:pt x="9526" y="3224"/>
                    </a:lnTo>
                    <a:lnTo>
                      <a:pt x="9539" y="3274"/>
                    </a:lnTo>
                    <a:lnTo>
                      <a:pt x="9557" y="3323"/>
                    </a:lnTo>
                    <a:lnTo>
                      <a:pt x="9576" y="3373"/>
                    </a:lnTo>
                    <a:lnTo>
                      <a:pt x="9596" y="3425"/>
                    </a:lnTo>
                    <a:lnTo>
                      <a:pt x="9618" y="3476"/>
                    </a:lnTo>
                    <a:lnTo>
                      <a:pt x="9643" y="3527"/>
                    </a:lnTo>
                    <a:lnTo>
                      <a:pt x="9670" y="3578"/>
                    </a:lnTo>
                    <a:lnTo>
                      <a:pt x="9699" y="3628"/>
                    </a:lnTo>
                    <a:lnTo>
                      <a:pt x="9729" y="3679"/>
                    </a:lnTo>
                    <a:lnTo>
                      <a:pt x="9763" y="3729"/>
                    </a:lnTo>
                    <a:lnTo>
                      <a:pt x="9796" y="3778"/>
                    </a:lnTo>
                    <a:lnTo>
                      <a:pt x="9833" y="3826"/>
                    </a:lnTo>
                    <a:lnTo>
                      <a:pt x="9871" y="3873"/>
                    </a:lnTo>
                    <a:lnTo>
                      <a:pt x="9911" y="3919"/>
                    </a:lnTo>
                    <a:lnTo>
                      <a:pt x="9954" y="3964"/>
                    </a:lnTo>
                    <a:lnTo>
                      <a:pt x="9997" y="4007"/>
                    </a:lnTo>
                    <a:lnTo>
                      <a:pt x="10042" y="4050"/>
                    </a:lnTo>
                    <a:lnTo>
                      <a:pt x="10090" y="4091"/>
                    </a:lnTo>
                    <a:lnTo>
                      <a:pt x="10138" y="4128"/>
                    </a:lnTo>
                    <a:lnTo>
                      <a:pt x="10188" y="4166"/>
                    </a:lnTo>
                    <a:lnTo>
                      <a:pt x="10241" y="4201"/>
                    </a:lnTo>
                    <a:lnTo>
                      <a:pt x="10294" y="4233"/>
                    </a:lnTo>
                    <a:lnTo>
                      <a:pt x="10349" y="4263"/>
                    </a:lnTo>
                    <a:lnTo>
                      <a:pt x="10405" y="4291"/>
                    </a:lnTo>
                    <a:lnTo>
                      <a:pt x="10460" y="4318"/>
                    </a:lnTo>
                    <a:lnTo>
                      <a:pt x="10510" y="4349"/>
                    </a:lnTo>
                    <a:lnTo>
                      <a:pt x="10556" y="4383"/>
                    </a:lnTo>
                    <a:lnTo>
                      <a:pt x="10596" y="4421"/>
                    </a:lnTo>
                    <a:lnTo>
                      <a:pt x="10632" y="4459"/>
                    </a:lnTo>
                    <a:lnTo>
                      <a:pt x="10664" y="4500"/>
                    </a:lnTo>
                    <a:lnTo>
                      <a:pt x="10691" y="4543"/>
                    </a:lnTo>
                    <a:lnTo>
                      <a:pt x="10715" y="4588"/>
                    </a:lnTo>
                    <a:lnTo>
                      <a:pt x="10735" y="4635"/>
                    </a:lnTo>
                    <a:lnTo>
                      <a:pt x="10751" y="4683"/>
                    </a:lnTo>
                    <a:lnTo>
                      <a:pt x="10763" y="4733"/>
                    </a:lnTo>
                    <a:lnTo>
                      <a:pt x="10773" y="4784"/>
                    </a:lnTo>
                    <a:lnTo>
                      <a:pt x="10781" y="4835"/>
                    </a:lnTo>
                    <a:lnTo>
                      <a:pt x="10785" y="4886"/>
                    </a:lnTo>
                    <a:lnTo>
                      <a:pt x="10785" y="4939"/>
                    </a:lnTo>
                    <a:lnTo>
                      <a:pt x="10783" y="4992"/>
                    </a:lnTo>
                    <a:lnTo>
                      <a:pt x="10780" y="5045"/>
                    </a:lnTo>
                    <a:lnTo>
                      <a:pt x="10775" y="5098"/>
                    </a:lnTo>
                    <a:lnTo>
                      <a:pt x="10767" y="5151"/>
                    </a:lnTo>
                    <a:lnTo>
                      <a:pt x="10757" y="5202"/>
                    </a:lnTo>
                    <a:lnTo>
                      <a:pt x="10746" y="5254"/>
                    </a:lnTo>
                    <a:lnTo>
                      <a:pt x="10734" y="5304"/>
                    </a:lnTo>
                    <a:lnTo>
                      <a:pt x="10720" y="5354"/>
                    </a:lnTo>
                    <a:lnTo>
                      <a:pt x="10705" y="5402"/>
                    </a:lnTo>
                    <a:lnTo>
                      <a:pt x="10689" y="5449"/>
                    </a:lnTo>
                    <a:lnTo>
                      <a:pt x="10672" y="5494"/>
                    </a:lnTo>
                    <a:lnTo>
                      <a:pt x="10655" y="5538"/>
                    </a:lnTo>
                    <a:lnTo>
                      <a:pt x="10639" y="5579"/>
                    </a:lnTo>
                    <a:lnTo>
                      <a:pt x="10621" y="5617"/>
                    </a:lnTo>
                    <a:lnTo>
                      <a:pt x="10604" y="5654"/>
                    </a:lnTo>
                    <a:lnTo>
                      <a:pt x="10586" y="5687"/>
                    </a:lnTo>
                    <a:lnTo>
                      <a:pt x="10569" y="5719"/>
                    </a:lnTo>
                    <a:lnTo>
                      <a:pt x="10535" y="5777"/>
                    </a:lnTo>
                    <a:lnTo>
                      <a:pt x="10499" y="5832"/>
                    </a:lnTo>
                    <a:lnTo>
                      <a:pt x="10463" y="5886"/>
                    </a:lnTo>
                    <a:lnTo>
                      <a:pt x="10427" y="5940"/>
                    </a:lnTo>
                    <a:lnTo>
                      <a:pt x="10393" y="5992"/>
                    </a:lnTo>
                    <a:lnTo>
                      <a:pt x="10362" y="6044"/>
                    </a:lnTo>
                    <a:lnTo>
                      <a:pt x="10347" y="6072"/>
                    </a:lnTo>
                    <a:lnTo>
                      <a:pt x="10333" y="6099"/>
                    </a:lnTo>
                    <a:lnTo>
                      <a:pt x="10322" y="6127"/>
                    </a:lnTo>
                    <a:lnTo>
                      <a:pt x="10311" y="6154"/>
                    </a:lnTo>
                    <a:lnTo>
                      <a:pt x="10301" y="6183"/>
                    </a:lnTo>
                    <a:lnTo>
                      <a:pt x="10293" y="6213"/>
                    </a:lnTo>
                    <a:lnTo>
                      <a:pt x="10287" y="6243"/>
                    </a:lnTo>
                    <a:lnTo>
                      <a:pt x="10282" y="6274"/>
                    </a:lnTo>
                    <a:lnTo>
                      <a:pt x="10279" y="6305"/>
                    </a:lnTo>
                    <a:lnTo>
                      <a:pt x="10278" y="6339"/>
                    </a:lnTo>
                    <a:lnTo>
                      <a:pt x="10279" y="6373"/>
                    </a:lnTo>
                    <a:lnTo>
                      <a:pt x="10283" y="6408"/>
                    </a:lnTo>
                    <a:lnTo>
                      <a:pt x="10289" y="6444"/>
                    </a:lnTo>
                    <a:lnTo>
                      <a:pt x="10298" y="6482"/>
                    </a:lnTo>
                    <a:lnTo>
                      <a:pt x="10309" y="6521"/>
                    </a:lnTo>
                    <a:lnTo>
                      <a:pt x="10324" y="6562"/>
                    </a:lnTo>
                    <a:lnTo>
                      <a:pt x="10340" y="6605"/>
                    </a:lnTo>
                    <a:lnTo>
                      <a:pt x="10362" y="6648"/>
                    </a:lnTo>
                    <a:lnTo>
                      <a:pt x="10384" y="6695"/>
                    </a:lnTo>
                    <a:lnTo>
                      <a:pt x="10410" y="6742"/>
                    </a:lnTo>
                    <a:lnTo>
                      <a:pt x="10438" y="6791"/>
                    </a:lnTo>
                    <a:lnTo>
                      <a:pt x="10462" y="6838"/>
                    </a:lnTo>
                    <a:lnTo>
                      <a:pt x="10481" y="6886"/>
                    </a:lnTo>
                    <a:lnTo>
                      <a:pt x="10498" y="6932"/>
                    </a:lnTo>
                    <a:lnTo>
                      <a:pt x="10513" y="6978"/>
                    </a:lnTo>
                    <a:lnTo>
                      <a:pt x="10524" y="7024"/>
                    </a:lnTo>
                    <a:lnTo>
                      <a:pt x="10531" y="7068"/>
                    </a:lnTo>
                    <a:lnTo>
                      <a:pt x="10538" y="7112"/>
                    </a:lnTo>
                    <a:lnTo>
                      <a:pt x="10540" y="7155"/>
                    </a:lnTo>
                    <a:lnTo>
                      <a:pt x="10540" y="7196"/>
                    </a:lnTo>
                    <a:lnTo>
                      <a:pt x="10538" y="7238"/>
                    </a:lnTo>
                    <a:lnTo>
                      <a:pt x="10531" y="7278"/>
                    </a:lnTo>
                    <a:lnTo>
                      <a:pt x="10524" y="7316"/>
                    </a:lnTo>
                    <a:lnTo>
                      <a:pt x="10514" y="7354"/>
                    </a:lnTo>
                    <a:lnTo>
                      <a:pt x="10501" y="7390"/>
                    </a:lnTo>
                    <a:lnTo>
                      <a:pt x="10486" y="7425"/>
                    </a:lnTo>
                    <a:lnTo>
                      <a:pt x="10470" y="7458"/>
                    </a:lnTo>
                    <a:lnTo>
                      <a:pt x="10450" y="7491"/>
                    </a:lnTo>
                    <a:lnTo>
                      <a:pt x="10429" y="7522"/>
                    </a:lnTo>
                    <a:lnTo>
                      <a:pt x="10407" y="7551"/>
                    </a:lnTo>
                    <a:lnTo>
                      <a:pt x="10382" y="7580"/>
                    </a:lnTo>
                    <a:lnTo>
                      <a:pt x="10354" y="7606"/>
                    </a:lnTo>
                    <a:lnTo>
                      <a:pt x="10325" y="7631"/>
                    </a:lnTo>
                    <a:lnTo>
                      <a:pt x="10294" y="7653"/>
                    </a:lnTo>
                    <a:lnTo>
                      <a:pt x="10263" y="7674"/>
                    </a:lnTo>
                    <a:lnTo>
                      <a:pt x="10228" y="7694"/>
                    </a:lnTo>
                    <a:lnTo>
                      <a:pt x="10193" y="7712"/>
                    </a:lnTo>
                    <a:lnTo>
                      <a:pt x="10157" y="7727"/>
                    </a:lnTo>
                    <a:lnTo>
                      <a:pt x="10118" y="7741"/>
                    </a:lnTo>
                    <a:lnTo>
                      <a:pt x="10078" y="7753"/>
                    </a:lnTo>
                    <a:lnTo>
                      <a:pt x="10038" y="7763"/>
                    </a:lnTo>
                    <a:lnTo>
                      <a:pt x="9996" y="7771"/>
                    </a:lnTo>
                    <a:lnTo>
                      <a:pt x="9955" y="7779"/>
                    </a:lnTo>
                    <a:lnTo>
                      <a:pt x="9916" y="7794"/>
                    </a:lnTo>
                    <a:lnTo>
                      <a:pt x="9880" y="7814"/>
                    </a:lnTo>
                    <a:lnTo>
                      <a:pt x="9846" y="7838"/>
                    </a:lnTo>
                    <a:lnTo>
                      <a:pt x="9814" y="7867"/>
                    </a:lnTo>
                    <a:lnTo>
                      <a:pt x="9785" y="7899"/>
                    </a:lnTo>
                    <a:lnTo>
                      <a:pt x="9758" y="7934"/>
                    </a:lnTo>
                    <a:lnTo>
                      <a:pt x="9733" y="7973"/>
                    </a:lnTo>
                    <a:lnTo>
                      <a:pt x="9710" y="8014"/>
                    </a:lnTo>
                    <a:lnTo>
                      <a:pt x="9689" y="8058"/>
                    </a:lnTo>
                    <a:lnTo>
                      <a:pt x="9670" y="8103"/>
                    </a:lnTo>
                    <a:lnTo>
                      <a:pt x="9652" y="8150"/>
                    </a:lnTo>
                    <a:lnTo>
                      <a:pt x="9637" y="8197"/>
                    </a:lnTo>
                    <a:lnTo>
                      <a:pt x="9622" y="8247"/>
                    </a:lnTo>
                    <a:lnTo>
                      <a:pt x="9609" y="8297"/>
                    </a:lnTo>
                    <a:lnTo>
                      <a:pt x="9598" y="8346"/>
                    </a:lnTo>
                    <a:lnTo>
                      <a:pt x="9588" y="8396"/>
                    </a:lnTo>
                    <a:lnTo>
                      <a:pt x="9579" y="8445"/>
                    </a:lnTo>
                    <a:lnTo>
                      <a:pt x="9572" y="8493"/>
                    </a:lnTo>
                    <a:lnTo>
                      <a:pt x="9566" y="8539"/>
                    </a:lnTo>
                    <a:lnTo>
                      <a:pt x="9556" y="8628"/>
                    </a:lnTo>
                    <a:lnTo>
                      <a:pt x="9548" y="8707"/>
                    </a:lnTo>
                    <a:lnTo>
                      <a:pt x="9544" y="8773"/>
                    </a:lnTo>
                    <a:lnTo>
                      <a:pt x="9542" y="8823"/>
                    </a:lnTo>
                    <a:lnTo>
                      <a:pt x="9542" y="8855"/>
                    </a:lnTo>
                    <a:lnTo>
                      <a:pt x="9542" y="8868"/>
                    </a:lnTo>
                    <a:lnTo>
                      <a:pt x="9436" y="8960"/>
                    </a:lnTo>
                    <a:lnTo>
                      <a:pt x="9297" y="9046"/>
                    </a:lnTo>
                    <a:lnTo>
                      <a:pt x="9130" y="9128"/>
                    </a:lnTo>
                    <a:lnTo>
                      <a:pt x="8934" y="9205"/>
                    </a:lnTo>
                    <a:lnTo>
                      <a:pt x="8715" y="9276"/>
                    </a:lnTo>
                    <a:lnTo>
                      <a:pt x="8472" y="9342"/>
                    </a:lnTo>
                    <a:lnTo>
                      <a:pt x="8209" y="9403"/>
                    </a:lnTo>
                    <a:lnTo>
                      <a:pt x="7928" y="9459"/>
                    </a:lnTo>
                    <a:lnTo>
                      <a:pt x="7633" y="9509"/>
                    </a:lnTo>
                    <a:lnTo>
                      <a:pt x="7323" y="9555"/>
                    </a:lnTo>
                    <a:lnTo>
                      <a:pt x="7003" y="9595"/>
                    </a:lnTo>
                    <a:lnTo>
                      <a:pt x="6673" y="9630"/>
                    </a:lnTo>
                    <a:lnTo>
                      <a:pt x="6337" y="9660"/>
                    </a:lnTo>
                    <a:lnTo>
                      <a:pt x="5997" y="9685"/>
                    </a:lnTo>
                    <a:lnTo>
                      <a:pt x="5656" y="9704"/>
                    </a:lnTo>
                    <a:lnTo>
                      <a:pt x="5316" y="9719"/>
                    </a:lnTo>
                    <a:lnTo>
                      <a:pt x="4977" y="9728"/>
                    </a:lnTo>
                    <a:lnTo>
                      <a:pt x="4645" y="9731"/>
                    </a:lnTo>
                    <a:lnTo>
                      <a:pt x="4320" y="9731"/>
                    </a:lnTo>
                    <a:lnTo>
                      <a:pt x="4005" y="9725"/>
                    </a:lnTo>
                    <a:lnTo>
                      <a:pt x="3702" y="9714"/>
                    </a:lnTo>
                    <a:lnTo>
                      <a:pt x="3415" y="9698"/>
                    </a:lnTo>
                    <a:lnTo>
                      <a:pt x="3143" y="9676"/>
                    </a:lnTo>
                    <a:lnTo>
                      <a:pt x="2891" y="9650"/>
                    </a:lnTo>
                    <a:lnTo>
                      <a:pt x="2661" y="9618"/>
                    </a:lnTo>
                    <a:lnTo>
                      <a:pt x="2454" y="9582"/>
                    </a:lnTo>
                    <a:lnTo>
                      <a:pt x="2275" y="9540"/>
                    </a:lnTo>
                    <a:lnTo>
                      <a:pt x="2124" y="9494"/>
                    </a:lnTo>
                    <a:lnTo>
                      <a:pt x="2003" y="9442"/>
                    </a:lnTo>
                    <a:lnTo>
                      <a:pt x="1915" y="9386"/>
                    </a:lnTo>
                    <a:lnTo>
                      <a:pt x="1863" y="9324"/>
                    </a:lnTo>
                    <a:lnTo>
                      <a:pt x="1849" y="9257"/>
                    </a:lnTo>
                    <a:lnTo>
                      <a:pt x="1853" y="9191"/>
                    </a:lnTo>
                    <a:lnTo>
                      <a:pt x="1852" y="9128"/>
                    </a:lnTo>
                    <a:lnTo>
                      <a:pt x="1847" y="9069"/>
                    </a:lnTo>
                    <a:lnTo>
                      <a:pt x="1837" y="9014"/>
                    </a:lnTo>
                    <a:lnTo>
                      <a:pt x="1824" y="8962"/>
                    </a:lnTo>
                    <a:lnTo>
                      <a:pt x="1808" y="8914"/>
                    </a:lnTo>
                    <a:lnTo>
                      <a:pt x="1788" y="8869"/>
                    </a:lnTo>
                    <a:lnTo>
                      <a:pt x="1767" y="8826"/>
                    </a:lnTo>
                    <a:lnTo>
                      <a:pt x="1742" y="8786"/>
                    </a:lnTo>
                    <a:lnTo>
                      <a:pt x="1716" y="8749"/>
                    </a:lnTo>
                    <a:lnTo>
                      <a:pt x="1687" y="8714"/>
                    </a:lnTo>
                    <a:lnTo>
                      <a:pt x="1656" y="8680"/>
                    </a:lnTo>
                    <a:lnTo>
                      <a:pt x="1624" y="8649"/>
                    </a:lnTo>
                    <a:lnTo>
                      <a:pt x="1592" y="8619"/>
                    </a:lnTo>
                    <a:lnTo>
                      <a:pt x="1558" y="8591"/>
                    </a:lnTo>
                    <a:lnTo>
                      <a:pt x="1525" y="8563"/>
                    </a:lnTo>
                    <a:lnTo>
                      <a:pt x="1457" y="8511"/>
                    </a:lnTo>
                    <a:lnTo>
                      <a:pt x="1391" y="8461"/>
                    </a:lnTo>
                    <a:lnTo>
                      <a:pt x="1359" y="8436"/>
                    </a:lnTo>
                    <a:lnTo>
                      <a:pt x="1329" y="8411"/>
                    </a:lnTo>
                    <a:lnTo>
                      <a:pt x="1300" y="8386"/>
                    </a:lnTo>
                    <a:lnTo>
                      <a:pt x="1274" y="8360"/>
                    </a:lnTo>
                    <a:lnTo>
                      <a:pt x="1250" y="8333"/>
                    </a:lnTo>
                    <a:lnTo>
                      <a:pt x="1228" y="8305"/>
                    </a:lnTo>
                    <a:lnTo>
                      <a:pt x="1209" y="8276"/>
                    </a:lnTo>
                    <a:lnTo>
                      <a:pt x="1193" y="8246"/>
                    </a:lnTo>
                    <a:lnTo>
                      <a:pt x="1180" y="8214"/>
                    </a:lnTo>
                    <a:lnTo>
                      <a:pt x="1171" y="8180"/>
                    </a:lnTo>
                    <a:lnTo>
                      <a:pt x="1168" y="8144"/>
                    </a:lnTo>
                    <a:lnTo>
                      <a:pt x="1167" y="8106"/>
                    </a:lnTo>
                    <a:lnTo>
                      <a:pt x="1167" y="8068"/>
                    </a:lnTo>
                    <a:lnTo>
                      <a:pt x="1160" y="8031"/>
                    </a:lnTo>
                    <a:lnTo>
                      <a:pt x="1150" y="7996"/>
                    </a:lnTo>
                    <a:lnTo>
                      <a:pt x="1137" y="7964"/>
                    </a:lnTo>
                    <a:lnTo>
                      <a:pt x="1118" y="7933"/>
                    </a:lnTo>
                    <a:lnTo>
                      <a:pt x="1095" y="7903"/>
                    </a:lnTo>
                    <a:lnTo>
                      <a:pt x="1069" y="7874"/>
                    </a:lnTo>
                    <a:lnTo>
                      <a:pt x="1040" y="7845"/>
                    </a:lnTo>
                    <a:lnTo>
                      <a:pt x="1009" y="7818"/>
                    </a:lnTo>
                    <a:lnTo>
                      <a:pt x="974" y="7792"/>
                    </a:lnTo>
                    <a:lnTo>
                      <a:pt x="937" y="7764"/>
                    </a:lnTo>
                    <a:lnTo>
                      <a:pt x="898" y="7737"/>
                    </a:lnTo>
                    <a:lnTo>
                      <a:pt x="816" y="7682"/>
                    </a:lnTo>
                    <a:lnTo>
                      <a:pt x="727" y="7624"/>
                    </a:lnTo>
                    <a:lnTo>
                      <a:pt x="682" y="7593"/>
                    </a:lnTo>
                    <a:lnTo>
                      <a:pt x="637" y="7561"/>
                    </a:lnTo>
                    <a:lnTo>
                      <a:pt x="591" y="7527"/>
                    </a:lnTo>
                    <a:lnTo>
                      <a:pt x="546" y="7492"/>
                    </a:lnTo>
                    <a:lnTo>
                      <a:pt x="501" y="7453"/>
                    </a:lnTo>
                    <a:lnTo>
                      <a:pt x="456" y="7414"/>
                    </a:lnTo>
                    <a:lnTo>
                      <a:pt x="413" y="7371"/>
                    </a:lnTo>
                    <a:lnTo>
                      <a:pt x="372" y="7325"/>
                    </a:lnTo>
                    <a:lnTo>
                      <a:pt x="330" y="7276"/>
                    </a:lnTo>
                    <a:lnTo>
                      <a:pt x="292" y="7224"/>
                    </a:lnTo>
                    <a:lnTo>
                      <a:pt x="256" y="7169"/>
                    </a:lnTo>
                    <a:lnTo>
                      <a:pt x="222" y="7109"/>
                    </a:lnTo>
                    <a:lnTo>
                      <a:pt x="189" y="7047"/>
                    </a:lnTo>
                    <a:lnTo>
                      <a:pt x="162" y="6979"/>
                    </a:lnTo>
                    <a:lnTo>
                      <a:pt x="136" y="6907"/>
                    </a:lnTo>
                    <a:lnTo>
                      <a:pt x="115" y="6831"/>
                    </a:lnTo>
                    <a:lnTo>
                      <a:pt x="95" y="6753"/>
                    </a:lnTo>
                    <a:lnTo>
                      <a:pt x="77" y="6677"/>
                    </a:lnTo>
                    <a:lnTo>
                      <a:pt x="62" y="6604"/>
                    </a:lnTo>
                    <a:lnTo>
                      <a:pt x="48" y="6531"/>
                    </a:lnTo>
                    <a:lnTo>
                      <a:pt x="37" y="6461"/>
                    </a:lnTo>
                    <a:lnTo>
                      <a:pt x="27" y="6393"/>
                    </a:lnTo>
                    <a:lnTo>
                      <a:pt x="19" y="6325"/>
                    </a:lnTo>
                    <a:lnTo>
                      <a:pt x="12" y="6259"/>
                    </a:lnTo>
                    <a:lnTo>
                      <a:pt x="7" y="6194"/>
                    </a:lnTo>
                    <a:lnTo>
                      <a:pt x="4" y="6130"/>
                    </a:lnTo>
                    <a:lnTo>
                      <a:pt x="1" y="6069"/>
                    </a:lnTo>
                    <a:lnTo>
                      <a:pt x="0" y="6008"/>
                    </a:lnTo>
                    <a:lnTo>
                      <a:pt x="1" y="5948"/>
                    </a:lnTo>
                    <a:lnTo>
                      <a:pt x="2" y="5890"/>
                    </a:lnTo>
                    <a:lnTo>
                      <a:pt x="5" y="5831"/>
                    </a:lnTo>
                    <a:lnTo>
                      <a:pt x="10" y="5774"/>
                    </a:lnTo>
                    <a:lnTo>
                      <a:pt x="15" y="5717"/>
                    </a:lnTo>
                    <a:lnTo>
                      <a:pt x="21" y="5661"/>
                    </a:lnTo>
                    <a:lnTo>
                      <a:pt x="27" y="5606"/>
                    </a:lnTo>
                    <a:lnTo>
                      <a:pt x="36" y="5551"/>
                    </a:lnTo>
                    <a:lnTo>
                      <a:pt x="45" y="5496"/>
                    </a:lnTo>
                    <a:lnTo>
                      <a:pt x="55" y="5443"/>
                    </a:lnTo>
                    <a:lnTo>
                      <a:pt x="65" y="5389"/>
                    </a:lnTo>
                    <a:lnTo>
                      <a:pt x="76" y="5334"/>
                    </a:lnTo>
                    <a:lnTo>
                      <a:pt x="100" y="5227"/>
                    </a:lnTo>
                    <a:lnTo>
                      <a:pt x="125" y="5119"/>
                    </a:lnTo>
                    <a:lnTo>
                      <a:pt x="151" y="5010"/>
                    </a:lnTo>
                    <a:lnTo>
                      <a:pt x="178" y="4899"/>
                    </a:lnTo>
                    <a:lnTo>
                      <a:pt x="194" y="4844"/>
                    </a:lnTo>
                    <a:lnTo>
                      <a:pt x="212" y="4792"/>
                    </a:lnTo>
                    <a:lnTo>
                      <a:pt x="234" y="4741"/>
                    </a:lnTo>
                    <a:lnTo>
                      <a:pt x="259" y="4694"/>
                    </a:lnTo>
                    <a:lnTo>
                      <a:pt x="287" y="4648"/>
                    </a:lnTo>
                    <a:lnTo>
                      <a:pt x="315" y="4603"/>
                    </a:lnTo>
                    <a:lnTo>
                      <a:pt x="348" y="4560"/>
                    </a:lnTo>
                    <a:lnTo>
                      <a:pt x="382" y="4519"/>
                    </a:lnTo>
                    <a:lnTo>
                      <a:pt x="418" y="4479"/>
                    </a:lnTo>
                    <a:lnTo>
                      <a:pt x="454" y="4441"/>
                    </a:lnTo>
                    <a:lnTo>
                      <a:pt x="493" y="4403"/>
                    </a:lnTo>
                    <a:lnTo>
                      <a:pt x="531" y="4368"/>
                    </a:lnTo>
                    <a:lnTo>
                      <a:pt x="571" y="4333"/>
                    </a:lnTo>
                    <a:lnTo>
                      <a:pt x="611" y="4299"/>
                    </a:lnTo>
                    <a:lnTo>
                      <a:pt x="652" y="4267"/>
                    </a:lnTo>
                    <a:lnTo>
                      <a:pt x="692" y="4235"/>
                    </a:lnTo>
                    <a:lnTo>
                      <a:pt x="772" y="4172"/>
                    </a:lnTo>
                    <a:lnTo>
                      <a:pt x="848" y="4112"/>
                    </a:lnTo>
                    <a:lnTo>
                      <a:pt x="886" y="4084"/>
                    </a:lnTo>
                    <a:lnTo>
                      <a:pt x="921" y="4054"/>
                    </a:lnTo>
                    <a:lnTo>
                      <a:pt x="953" y="4025"/>
                    </a:lnTo>
                    <a:lnTo>
                      <a:pt x="984" y="3996"/>
                    </a:lnTo>
                    <a:lnTo>
                      <a:pt x="1013" y="3966"/>
                    </a:lnTo>
                    <a:lnTo>
                      <a:pt x="1040" y="3938"/>
                    </a:lnTo>
                    <a:lnTo>
                      <a:pt x="1064" y="3908"/>
                    </a:lnTo>
                    <a:lnTo>
                      <a:pt x="1084" y="3878"/>
                    </a:lnTo>
                    <a:lnTo>
                      <a:pt x="1102" y="3848"/>
                    </a:lnTo>
                    <a:lnTo>
                      <a:pt x="1115" y="3816"/>
                    </a:lnTo>
                    <a:lnTo>
                      <a:pt x="1127" y="3785"/>
                    </a:lnTo>
                    <a:lnTo>
                      <a:pt x="1133" y="3752"/>
                    </a:lnTo>
                    <a:lnTo>
                      <a:pt x="1138" y="3718"/>
                    </a:lnTo>
                    <a:lnTo>
                      <a:pt x="1144" y="3679"/>
                    </a:lnTo>
                    <a:lnTo>
                      <a:pt x="1152" y="3638"/>
                    </a:lnTo>
                    <a:lnTo>
                      <a:pt x="1162" y="3594"/>
                    </a:lnTo>
                    <a:lnTo>
                      <a:pt x="1174" y="3548"/>
                    </a:lnTo>
                    <a:lnTo>
                      <a:pt x="1188" y="3499"/>
                    </a:lnTo>
                    <a:lnTo>
                      <a:pt x="1203" y="3448"/>
                    </a:lnTo>
                    <a:lnTo>
                      <a:pt x="1220" y="3396"/>
                    </a:lnTo>
                    <a:lnTo>
                      <a:pt x="1239" y="3342"/>
                    </a:lnTo>
                    <a:lnTo>
                      <a:pt x="1260" y="3287"/>
                    </a:lnTo>
                    <a:lnTo>
                      <a:pt x="1283" y="3231"/>
                    </a:lnTo>
                    <a:lnTo>
                      <a:pt x="1308" y="3174"/>
                    </a:lnTo>
                    <a:lnTo>
                      <a:pt x="1335" y="3116"/>
                    </a:lnTo>
                    <a:lnTo>
                      <a:pt x="1364" y="3059"/>
                    </a:lnTo>
                    <a:lnTo>
                      <a:pt x="1395" y="3001"/>
                    </a:lnTo>
                    <a:lnTo>
                      <a:pt x="1429" y="2944"/>
                    </a:lnTo>
                    <a:lnTo>
                      <a:pt x="1463" y="2888"/>
                    </a:lnTo>
                    <a:lnTo>
                      <a:pt x="1501" y="2832"/>
                    </a:lnTo>
                    <a:lnTo>
                      <a:pt x="1541" y="2777"/>
                    </a:lnTo>
                    <a:lnTo>
                      <a:pt x="1583" y="2723"/>
                    </a:lnTo>
                    <a:lnTo>
                      <a:pt x="1628" y="2672"/>
                    </a:lnTo>
                    <a:lnTo>
                      <a:pt x="1676" y="2622"/>
                    </a:lnTo>
                    <a:lnTo>
                      <a:pt x="1724" y="2575"/>
                    </a:lnTo>
                    <a:lnTo>
                      <a:pt x="1777" y="2528"/>
                    </a:lnTo>
                    <a:lnTo>
                      <a:pt x="1830" y="2486"/>
                    </a:lnTo>
                    <a:lnTo>
                      <a:pt x="1888" y="2447"/>
                    </a:lnTo>
                    <a:lnTo>
                      <a:pt x="1946" y="2410"/>
                    </a:lnTo>
                    <a:lnTo>
                      <a:pt x="2009" y="2377"/>
                    </a:lnTo>
                    <a:lnTo>
                      <a:pt x="2074" y="2347"/>
                    </a:lnTo>
                    <a:lnTo>
                      <a:pt x="2141" y="2322"/>
                    </a:lnTo>
                    <a:lnTo>
                      <a:pt x="2211" y="2301"/>
                    </a:lnTo>
                    <a:lnTo>
                      <a:pt x="2283" y="2284"/>
                    </a:lnTo>
                    <a:lnTo>
                      <a:pt x="2401" y="2263"/>
                    </a:lnTo>
                    <a:lnTo>
                      <a:pt x="2509" y="2238"/>
                    </a:lnTo>
                    <a:lnTo>
                      <a:pt x="2609" y="2208"/>
                    </a:lnTo>
                    <a:lnTo>
                      <a:pt x="2703" y="2173"/>
                    </a:lnTo>
                    <a:lnTo>
                      <a:pt x="2787" y="2135"/>
                    </a:lnTo>
                    <a:lnTo>
                      <a:pt x="2866" y="2094"/>
                    </a:lnTo>
                    <a:lnTo>
                      <a:pt x="2938" y="2050"/>
                    </a:lnTo>
                    <a:lnTo>
                      <a:pt x="3005" y="2003"/>
                    </a:lnTo>
                    <a:lnTo>
                      <a:pt x="3064" y="1954"/>
                    </a:lnTo>
                    <a:lnTo>
                      <a:pt x="3118" y="1902"/>
                    </a:lnTo>
                    <a:lnTo>
                      <a:pt x="3168" y="1848"/>
                    </a:lnTo>
                    <a:lnTo>
                      <a:pt x="3213" y="1792"/>
                    </a:lnTo>
                    <a:lnTo>
                      <a:pt x="3254" y="1735"/>
                    </a:lnTo>
                    <a:lnTo>
                      <a:pt x="3290" y="1676"/>
                    </a:lnTo>
                    <a:lnTo>
                      <a:pt x="3324" y="1617"/>
                    </a:lnTo>
                    <a:lnTo>
                      <a:pt x="3354" y="1556"/>
                    </a:lnTo>
                    <a:lnTo>
                      <a:pt x="3381" y="1496"/>
                    </a:lnTo>
                    <a:lnTo>
                      <a:pt x="3406" y="1435"/>
                    </a:lnTo>
                    <a:lnTo>
                      <a:pt x="3429" y="1375"/>
                    </a:lnTo>
                    <a:lnTo>
                      <a:pt x="3450" y="1314"/>
                    </a:lnTo>
                    <a:lnTo>
                      <a:pt x="3489" y="1195"/>
                    </a:lnTo>
                    <a:lnTo>
                      <a:pt x="3526" y="1082"/>
                    </a:lnTo>
                    <a:lnTo>
                      <a:pt x="3545" y="1028"/>
                    </a:lnTo>
                    <a:lnTo>
                      <a:pt x="3565" y="976"/>
                    </a:lnTo>
                    <a:lnTo>
                      <a:pt x="3585" y="925"/>
                    </a:lnTo>
                    <a:lnTo>
                      <a:pt x="3607" y="877"/>
                    </a:lnTo>
                    <a:lnTo>
                      <a:pt x="3631" y="832"/>
                    </a:lnTo>
                    <a:lnTo>
                      <a:pt x="3657" y="791"/>
                    </a:lnTo>
                    <a:lnTo>
                      <a:pt x="3685" y="752"/>
                    </a:lnTo>
                    <a:lnTo>
                      <a:pt x="3716" y="717"/>
                    </a:lnTo>
                    <a:lnTo>
                      <a:pt x="3749" y="686"/>
                    </a:lnTo>
                    <a:lnTo>
                      <a:pt x="3784" y="659"/>
                    </a:lnTo>
                    <a:lnTo>
                      <a:pt x="3818" y="634"/>
                    </a:lnTo>
                    <a:lnTo>
                      <a:pt x="3854" y="613"/>
                    </a:lnTo>
                    <a:lnTo>
                      <a:pt x="3890" y="594"/>
                    </a:lnTo>
                    <a:lnTo>
                      <a:pt x="3928" y="576"/>
                    </a:lnTo>
                    <a:lnTo>
                      <a:pt x="3967" y="563"/>
                    </a:lnTo>
                    <a:lnTo>
                      <a:pt x="4007" y="550"/>
                    </a:lnTo>
                    <a:lnTo>
                      <a:pt x="4048" y="539"/>
                    </a:lnTo>
                    <a:lnTo>
                      <a:pt x="4090" y="529"/>
                    </a:lnTo>
                    <a:lnTo>
                      <a:pt x="4134" y="520"/>
                    </a:lnTo>
                    <a:lnTo>
                      <a:pt x="4180" y="513"/>
                    </a:lnTo>
                    <a:lnTo>
                      <a:pt x="4279" y="499"/>
                    </a:lnTo>
                    <a:lnTo>
                      <a:pt x="4386" y="485"/>
                    </a:lnTo>
                    <a:lnTo>
                      <a:pt x="4502" y="469"/>
                    </a:lnTo>
                    <a:lnTo>
                      <a:pt x="4629" y="450"/>
                    </a:lnTo>
                    <a:lnTo>
                      <a:pt x="4698" y="439"/>
                    </a:lnTo>
                    <a:lnTo>
                      <a:pt x="4769" y="425"/>
                    </a:lnTo>
                    <a:lnTo>
                      <a:pt x="4844" y="410"/>
                    </a:lnTo>
                    <a:lnTo>
                      <a:pt x="4921" y="393"/>
                    </a:lnTo>
                    <a:lnTo>
                      <a:pt x="5002" y="373"/>
                    </a:lnTo>
                    <a:lnTo>
                      <a:pt x="5087" y="350"/>
                    </a:lnTo>
                    <a:lnTo>
                      <a:pt x="5176" y="325"/>
                    </a:lnTo>
                    <a:lnTo>
                      <a:pt x="5268" y="297"/>
                    </a:lnTo>
                    <a:lnTo>
                      <a:pt x="5364" y="264"/>
                    </a:lnTo>
                    <a:lnTo>
                      <a:pt x="5464" y="228"/>
                    </a:lnTo>
                    <a:lnTo>
                      <a:pt x="5569" y="188"/>
                    </a:lnTo>
                    <a:lnTo>
                      <a:pt x="5677" y="144"/>
                    </a:lnTo>
                    <a:lnTo>
                      <a:pt x="5787" y="102"/>
                    </a:lnTo>
                    <a:lnTo>
                      <a:pt x="5894" y="68"/>
                    </a:lnTo>
                    <a:lnTo>
                      <a:pt x="5999" y="41"/>
                    </a:lnTo>
                    <a:lnTo>
                      <a:pt x="6099" y="21"/>
                    </a:lnTo>
                    <a:lnTo>
                      <a:pt x="6198" y="7"/>
                    </a:lnTo>
                    <a:lnTo>
                      <a:pt x="6293" y="1"/>
                    </a:lnTo>
                    <a:lnTo>
                      <a:pt x="6384" y="0"/>
                    </a:lnTo>
                    <a:lnTo>
                      <a:pt x="6473" y="5"/>
                    </a:lnTo>
                    <a:lnTo>
                      <a:pt x="6558" y="15"/>
                    </a:lnTo>
                    <a:lnTo>
                      <a:pt x="6642" y="30"/>
                    </a:lnTo>
                    <a:lnTo>
                      <a:pt x="6721" y="50"/>
                    </a:lnTo>
                    <a:lnTo>
                      <a:pt x="6798" y="75"/>
                    </a:lnTo>
                    <a:lnTo>
                      <a:pt x="6872" y="103"/>
                    </a:lnTo>
                    <a:lnTo>
                      <a:pt x="6943" y="134"/>
                    </a:lnTo>
                    <a:lnTo>
                      <a:pt x="7010" y="171"/>
                    </a:lnTo>
                    <a:lnTo>
                      <a:pt x="7075" y="209"/>
                    </a:lnTo>
                    <a:lnTo>
                      <a:pt x="7136" y="252"/>
                    </a:lnTo>
                    <a:lnTo>
                      <a:pt x="7195" y="297"/>
                    </a:lnTo>
                    <a:lnTo>
                      <a:pt x="7251" y="343"/>
                    </a:lnTo>
                    <a:lnTo>
                      <a:pt x="7303" y="392"/>
                    </a:lnTo>
                    <a:lnTo>
                      <a:pt x="7353" y="442"/>
                    </a:lnTo>
                    <a:lnTo>
                      <a:pt x="7401" y="494"/>
                    </a:lnTo>
                    <a:lnTo>
                      <a:pt x="7444" y="546"/>
                    </a:lnTo>
                    <a:lnTo>
                      <a:pt x="7485" y="599"/>
                    </a:lnTo>
                    <a:lnTo>
                      <a:pt x="7524" y="652"/>
                    </a:lnTo>
                    <a:lnTo>
                      <a:pt x="7559" y="706"/>
                    </a:lnTo>
                    <a:lnTo>
                      <a:pt x="7592" y="759"/>
                    </a:lnTo>
                    <a:lnTo>
                      <a:pt x="7620" y="812"/>
                    </a:lnTo>
                    <a:lnTo>
                      <a:pt x="7646" y="863"/>
                    </a:lnTo>
                    <a:lnTo>
                      <a:pt x="7670" y="913"/>
                    </a:lnTo>
                    <a:lnTo>
                      <a:pt x="7690" y="962"/>
                    </a:lnTo>
                    <a:lnTo>
                      <a:pt x="7709" y="1009"/>
                    </a:lnTo>
                    <a:close/>
                  </a:path>
                </a:pathLst>
              </a:custGeom>
              <a:solidFill>
                <a:srgbClr val="7C8E70"/>
              </a:solidFill>
              <a:ln w="9525">
                <a:noFill/>
                <a:round/>
              </a:ln>
            </p:spPr>
            <p:txBody>
              <a:bodyPr/>
              <a:lstStyle/>
              <a:p>
                <a:endParaRPr lang="en-US" sz="1867"/>
              </a:p>
            </p:txBody>
          </p:sp>
          <p:sp>
            <p:nvSpPr>
              <p:cNvPr id="1465" name="Freeform 13"/>
              <p:cNvSpPr/>
              <p:nvPr/>
            </p:nvSpPr>
            <p:spPr bwMode="auto">
              <a:xfrm>
                <a:off x="1832" y="835"/>
                <a:ext cx="2103" cy="1916"/>
              </a:xfrm>
              <a:custGeom>
                <a:avLst/>
                <a:gdLst>
                  <a:gd name="T0" fmla="*/ 1515 w 10513"/>
                  <a:gd name="T1" fmla="*/ 251 h 9578"/>
                  <a:gd name="T2" fmla="*/ 1560 w 10513"/>
                  <a:gd name="T3" fmla="*/ 313 h 9578"/>
                  <a:gd name="T4" fmla="*/ 1626 w 10513"/>
                  <a:gd name="T5" fmla="*/ 358 h 9578"/>
                  <a:gd name="T6" fmla="*/ 1715 w 10513"/>
                  <a:gd name="T7" fmla="*/ 380 h 9578"/>
                  <a:gd name="T8" fmla="*/ 1802 w 10513"/>
                  <a:gd name="T9" fmla="*/ 396 h 9578"/>
                  <a:gd name="T10" fmla="*/ 1845 w 10513"/>
                  <a:gd name="T11" fmla="*/ 433 h 9578"/>
                  <a:gd name="T12" fmla="*/ 1857 w 10513"/>
                  <a:gd name="T13" fmla="*/ 485 h 9578"/>
                  <a:gd name="T14" fmla="*/ 1851 w 10513"/>
                  <a:gd name="T15" fmla="*/ 562 h 9578"/>
                  <a:gd name="T16" fmla="*/ 1860 w 10513"/>
                  <a:gd name="T17" fmla="*/ 634 h 9578"/>
                  <a:gd name="T18" fmla="*/ 1895 w 10513"/>
                  <a:gd name="T19" fmla="*/ 710 h 9578"/>
                  <a:gd name="T20" fmla="*/ 1955 w 10513"/>
                  <a:gd name="T21" fmla="*/ 780 h 9578"/>
                  <a:gd name="T22" fmla="*/ 2038 w 10513"/>
                  <a:gd name="T23" fmla="*/ 832 h 9578"/>
                  <a:gd name="T24" fmla="*/ 2093 w 10513"/>
                  <a:gd name="T25" fmla="*/ 895 h 9578"/>
                  <a:gd name="T26" fmla="*/ 2102 w 10513"/>
                  <a:gd name="T27" fmla="*/ 977 h 9578"/>
                  <a:gd name="T28" fmla="*/ 2084 w 10513"/>
                  <a:gd name="T29" fmla="*/ 1057 h 9578"/>
                  <a:gd name="T30" fmla="*/ 2057 w 10513"/>
                  <a:gd name="T31" fmla="*/ 1116 h 9578"/>
                  <a:gd name="T32" fmla="*/ 2016 w 10513"/>
                  <a:gd name="T33" fmla="*/ 1177 h 9578"/>
                  <a:gd name="T34" fmla="*/ 2003 w 10513"/>
                  <a:gd name="T35" fmla="*/ 1220 h 9578"/>
                  <a:gd name="T36" fmla="*/ 2016 w 10513"/>
                  <a:gd name="T37" fmla="*/ 1278 h 9578"/>
                  <a:gd name="T38" fmla="*/ 2050 w 10513"/>
                  <a:gd name="T39" fmla="*/ 1353 h 9578"/>
                  <a:gd name="T40" fmla="*/ 2051 w 10513"/>
                  <a:gd name="T41" fmla="*/ 1422 h 9578"/>
                  <a:gd name="T42" fmla="*/ 2022 w 10513"/>
                  <a:gd name="T43" fmla="*/ 1478 h 9578"/>
                  <a:gd name="T44" fmla="*/ 1969 w 10513"/>
                  <a:gd name="T45" fmla="*/ 1512 h 9578"/>
                  <a:gd name="T46" fmla="*/ 1909 w 10513"/>
                  <a:gd name="T47" fmla="*/ 1537 h 9578"/>
                  <a:gd name="T48" fmla="*/ 1878 w 10513"/>
                  <a:gd name="T49" fmla="*/ 1605 h 9578"/>
                  <a:gd name="T50" fmla="*/ 1868 w 10513"/>
                  <a:gd name="T51" fmla="*/ 1693 h 9578"/>
                  <a:gd name="T52" fmla="*/ 1787 w 10513"/>
                  <a:gd name="T53" fmla="*/ 1795 h 9578"/>
                  <a:gd name="T54" fmla="*/ 1365 w 10513"/>
                  <a:gd name="T55" fmla="*/ 1889 h 9578"/>
                  <a:gd name="T56" fmla="*/ 834 w 10513"/>
                  <a:gd name="T57" fmla="*/ 1916 h 9578"/>
                  <a:gd name="T58" fmla="*/ 430 w 10513"/>
                  <a:gd name="T59" fmla="*/ 1878 h 9578"/>
                  <a:gd name="T60" fmla="*/ 346 w 10513"/>
                  <a:gd name="T61" fmla="*/ 1784 h 9578"/>
                  <a:gd name="T62" fmla="*/ 319 w 10513"/>
                  <a:gd name="T63" fmla="*/ 1712 h 9578"/>
                  <a:gd name="T64" fmla="*/ 264 w 10513"/>
                  <a:gd name="T65" fmla="*/ 1655 h 9578"/>
                  <a:gd name="T66" fmla="*/ 235 w 10513"/>
                  <a:gd name="T67" fmla="*/ 1610 h 9578"/>
                  <a:gd name="T68" fmla="*/ 223 w 10513"/>
                  <a:gd name="T69" fmla="*/ 1554 h 9578"/>
                  <a:gd name="T70" fmla="*/ 162 w 10513"/>
                  <a:gd name="T71" fmla="*/ 1504 h 9578"/>
                  <a:gd name="T72" fmla="*/ 82 w 10513"/>
                  <a:gd name="T73" fmla="*/ 1441 h 9578"/>
                  <a:gd name="T74" fmla="*/ 28 w 10513"/>
                  <a:gd name="T75" fmla="*/ 1346 h 9578"/>
                  <a:gd name="T76" fmla="*/ 6 w 10513"/>
                  <a:gd name="T77" fmla="*/ 1233 h 9578"/>
                  <a:gd name="T78" fmla="*/ 0 w 10513"/>
                  <a:gd name="T79" fmla="*/ 1144 h 9578"/>
                  <a:gd name="T80" fmla="*/ 7 w 10513"/>
                  <a:gd name="T81" fmla="*/ 1065 h 9578"/>
                  <a:gd name="T82" fmla="*/ 38 w 10513"/>
                  <a:gd name="T83" fmla="*/ 942 h 9578"/>
                  <a:gd name="T84" fmla="*/ 90 w 10513"/>
                  <a:gd name="T85" fmla="*/ 873 h 9578"/>
                  <a:gd name="T86" fmla="*/ 168 w 10513"/>
                  <a:gd name="T87" fmla="*/ 808 h 9578"/>
                  <a:gd name="T88" fmla="*/ 211 w 10513"/>
                  <a:gd name="T89" fmla="*/ 760 h 9578"/>
                  <a:gd name="T90" fmla="*/ 226 w 10513"/>
                  <a:gd name="T91" fmla="*/ 700 h 9578"/>
                  <a:gd name="T92" fmla="*/ 260 w 10513"/>
                  <a:gd name="T93" fmla="*/ 615 h 9578"/>
                  <a:gd name="T94" fmla="*/ 317 w 10513"/>
                  <a:gd name="T95" fmla="*/ 529 h 9578"/>
                  <a:gd name="T96" fmla="*/ 399 w 10513"/>
                  <a:gd name="T97" fmla="*/ 467 h 9578"/>
                  <a:gd name="T98" fmla="*/ 537 w 10513"/>
                  <a:gd name="T99" fmla="*/ 427 h 9578"/>
                  <a:gd name="T100" fmla="*/ 630 w 10513"/>
                  <a:gd name="T101" fmla="*/ 348 h 9578"/>
                  <a:gd name="T102" fmla="*/ 676 w 10513"/>
                  <a:gd name="T103" fmla="*/ 240 h 9578"/>
                  <a:gd name="T104" fmla="*/ 716 w 10513"/>
                  <a:gd name="T105" fmla="*/ 152 h 9578"/>
                  <a:gd name="T106" fmla="*/ 772 w 10513"/>
                  <a:gd name="T107" fmla="*/ 114 h 9578"/>
                  <a:gd name="T108" fmla="*/ 876 w 10513"/>
                  <a:gd name="T109" fmla="*/ 95 h 9578"/>
                  <a:gd name="T110" fmla="*/ 1009 w 10513"/>
                  <a:gd name="T111" fmla="*/ 67 h 9578"/>
                  <a:gd name="T112" fmla="*/ 1173 w 10513"/>
                  <a:gd name="T113" fmla="*/ 10 h 9578"/>
                  <a:gd name="T114" fmla="*/ 1310 w 10513"/>
                  <a:gd name="T115" fmla="*/ 8 h 9578"/>
                  <a:gd name="T116" fmla="*/ 1406 w 10513"/>
                  <a:gd name="T117" fmla="*/ 61 h 9578"/>
                  <a:gd name="T118" fmla="*/ 1465 w 10513"/>
                  <a:gd name="T119" fmla="*/ 140 h 95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13"/>
                  <a:gd name="T181" fmla="*/ 0 h 9578"/>
                  <a:gd name="T182" fmla="*/ 10513 w 10513"/>
                  <a:gd name="T183" fmla="*/ 9578 h 95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13" h="9578">
                    <a:moveTo>
                      <a:pt x="7434" y="945"/>
                    </a:moveTo>
                    <a:lnTo>
                      <a:pt x="7451" y="991"/>
                    </a:lnTo>
                    <a:lnTo>
                      <a:pt x="7469" y="1037"/>
                    </a:lnTo>
                    <a:lnTo>
                      <a:pt x="7488" y="1082"/>
                    </a:lnTo>
                    <a:lnTo>
                      <a:pt x="7508" y="1127"/>
                    </a:lnTo>
                    <a:lnTo>
                      <a:pt x="7528" y="1171"/>
                    </a:lnTo>
                    <a:lnTo>
                      <a:pt x="7550" y="1215"/>
                    </a:lnTo>
                    <a:lnTo>
                      <a:pt x="7573" y="1257"/>
                    </a:lnTo>
                    <a:lnTo>
                      <a:pt x="7598" y="1298"/>
                    </a:lnTo>
                    <a:lnTo>
                      <a:pt x="7623" y="1339"/>
                    </a:lnTo>
                    <a:lnTo>
                      <a:pt x="7649" y="1379"/>
                    </a:lnTo>
                    <a:lnTo>
                      <a:pt x="7676" y="1418"/>
                    </a:lnTo>
                    <a:lnTo>
                      <a:pt x="7706" y="1457"/>
                    </a:lnTo>
                    <a:lnTo>
                      <a:pt x="7736" y="1493"/>
                    </a:lnTo>
                    <a:lnTo>
                      <a:pt x="7769" y="1529"/>
                    </a:lnTo>
                    <a:lnTo>
                      <a:pt x="7801" y="1564"/>
                    </a:lnTo>
                    <a:lnTo>
                      <a:pt x="7836" y="1597"/>
                    </a:lnTo>
                    <a:lnTo>
                      <a:pt x="7874" y="1629"/>
                    </a:lnTo>
                    <a:lnTo>
                      <a:pt x="7911" y="1659"/>
                    </a:lnTo>
                    <a:lnTo>
                      <a:pt x="7951" y="1688"/>
                    </a:lnTo>
                    <a:lnTo>
                      <a:pt x="7992" y="1715"/>
                    </a:lnTo>
                    <a:lnTo>
                      <a:pt x="8036" y="1741"/>
                    </a:lnTo>
                    <a:lnTo>
                      <a:pt x="8081" y="1766"/>
                    </a:lnTo>
                    <a:lnTo>
                      <a:pt x="8127" y="1789"/>
                    </a:lnTo>
                    <a:lnTo>
                      <a:pt x="8175" y="1809"/>
                    </a:lnTo>
                    <a:lnTo>
                      <a:pt x="8227" y="1827"/>
                    </a:lnTo>
                    <a:lnTo>
                      <a:pt x="8279" y="1845"/>
                    </a:lnTo>
                    <a:lnTo>
                      <a:pt x="8334" y="1860"/>
                    </a:lnTo>
                    <a:lnTo>
                      <a:pt x="8390" y="1874"/>
                    </a:lnTo>
                    <a:lnTo>
                      <a:pt x="8450" y="1884"/>
                    </a:lnTo>
                    <a:lnTo>
                      <a:pt x="8510" y="1892"/>
                    </a:lnTo>
                    <a:lnTo>
                      <a:pt x="8574" y="1900"/>
                    </a:lnTo>
                    <a:lnTo>
                      <a:pt x="8640" y="1904"/>
                    </a:lnTo>
                    <a:lnTo>
                      <a:pt x="8703" y="1909"/>
                    </a:lnTo>
                    <a:lnTo>
                      <a:pt x="8764" y="1916"/>
                    </a:lnTo>
                    <a:lnTo>
                      <a:pt x="8821" y="1925"/>
                    </a:lnTo>
                    <a:lnTo>
                      <a:pt x="8872" y="1935"/>
                    </a:lnTo>
                    <a:lnTo>
                      <a:pt x="8920" y="1949"/>
                    </a:lnTo>
                    <a:lnTo>
                      <a:pt x="8965" y="1962"/>
                    </a:lnTo>
                    <a:lnTo>
                      <a:pt x="9007" y="1978"/>
                    </a:lnTo>
                    <a:lnTo>
                      <a:pt x="9044" y="1997"/>
                    </a:lnTo>
                    <a:lnTo>
                      <a:pt x="9078" y="2016"/>
                    </a:lnTo>
                    <a:lnTo>
                      <a:pt x="9109" y="2037"/>
                    </a:lnTo>
                    <a:lnTo>
                      <a:pt x="9136" y="2060"/>
                    </a:lnTo>
                    <a:lnTo>
                      <a:pt x="9161" y="2085"/>
                    </a:lnTo>
                    <a:lnTo>
                      <a:pt x="9184" y="2110"/>
                    </a:lnTo>
                    <a:lnTo>
                      <a:pt x="9204" y="2137"/>
                    </a:lnTo>
                    <a:lnTo>
                      <a:pt x="9221" y="2164"/>
                    </a:lnTo>
                    <a:lnTo>
                      <a:pt x="9235" y="2193"/>
                    </a:lnTo>
                    <a:lnTo>
                      <a:pt x="9247" y="2224"/>
                    </a:lnTo>
                    <a:lnTo>
                      <a:pt x="9259" y="2256"/>
                    </a:lnTo>
                    <a:lnTo>
                      <a:pt x="9266" y="2288"/>
                    </a:lnTo>
                    <a:lnTo>
                      <a:pt x="9274" y="2320"/>
                    </a:lnTo>
                    <a:lnTo>
                      <a:pt x="9277" y="2355"/>
                    </a:lnTo>
                    <a:lnTo>
                      <a:pt x="9281" y="2390"/>
                    </a:lnTo>
                    <a:lnTo>
                      <a:pt x="9282" y="2425"/>
                    </a:lnTo>
                    <a:lnTo>
                      <a:pt x="9284" y="2462"/>
                    </a:lnTo>
                    <a:lnTo>
                      <a:pt x="9282" y="2499"/>
                    </a:lnTo>
                    <a:lnTo>
                      <a:pt x="9281" y="2536"/>
                    </a:lnTo>
                    <a:lnTo>
                      <a:pt x="9279" y="2574"/>
                    </a:lnTo>
                    <a:lnTo>
                      <a:pt x="9275" y="2613"/>
                    </a:lnTo>
                    <a:lnTo>
                      <a:pt x="9267" y="2690"/>
                    </a:lnTo>
                    <a:lnTo>
                      <a:pt x="9257" y="2769"/>
                    </a:lnTo>
                    <a:lnTo>
                      <a:pt x="9252" y="2808"/>
                    </a:lnTo>
                    <a:lnTo>
                      <a:pt x="9251" y="2850"/>
                    </a:lnTo>
                    <a:lnTo>
                      <a:pt x="9251" y="2893"/>
                    </a:lnTo>
                    <a:lnTo>
                      <a:pt x="9254" y="2937"/>
                    </a:lnTo>
                    <a:lnTo>
                      <a:pt x="9259" y="2981"/>
                    </a:lnTo>
                    <a:lnTo>
                      <a:pt x="9265" y="3027"/>
                    </a:lnTo>
                    <a:lnTo>
                      <a:pt x="9274" y="3073"/>
                    </a:lnTo>
                    <a:lnTo>
                      <a:pt x="9285" y="3119"/>
                    </a:lnTo>
                    <a:lnTo>
                      <a:pt x="9297" y="3167"/>
                    </a:lnTo>
                    <a:lnTo>
                      <a:pt x="9312" y="3214"/>
                    </a:lnTo>
                    <a:lnTo>
                      <a:pt x="9330" y="3263"/>
                    </a:lnTo>
                    <a:lnTo>
                      <a:pt x="9348" y="3310"/>
                    </a:lnTo>
                    <a:lnTo>
                      <a:pt x="9370" y="3359"/>
                    </a:lnTo>
                    <a:lnTo>
                      <a:pt x="9392" y="3408"/>
                    </a:lnTo>
                    <a:lnTo>
                      <a:pt x="9417" y="3455"/>
                    </a:lnTo>
                    <a:lnTo>
                      <a:pt x="9445" y="3502"/>
                    </a:lnTo>
                    <a:lnTo>
                      <a:pt x="9473" y="3550"/>
                    </a:lnTo>
                    <a:lnTo>
                      <a:pt x="9503" y="3597"/>
                    </a:lnTo>
                    <a:lnTo>
                      <a:pt x="9537" y="3643"/>
                    </a:lnTo>
                    <a:lnTo>
                      <a:pt x="9571" y="3688"/>
                    </a:lnTo>
                    <a:lnTo>
                      <a:pt x="9608" y="3733"/>
                    </a:lnTo>
                    <a:lnTo>
                      <a:pt x="9647" y="3776"/>
                    </a:lnTo>
                    <a:lnTo>
                      <a:pt x="9687" y="3818"/>
                    </a:lnTo>
                    <a:lnTo>
                      <a:pt x="9729" y="3859"/>
                    </a:lnTo>
                    <a:lnTo>
                      <a:pt x="9773" y="3899"/>
                    </a:lnTo>
                    <a:lnTo>
                      <a:pt x="9819" y="3938"/>
                    </a:lnTo>
                    <a:lnTo>
                      <a:pt x="9866" y="3975"/>
                    </a:lnTo>
                    <a:lnTo>
                      <a:pt x="9916" y="4010"/>
                    </a:lnTo>
                    <a:lnTo>
                      <a:pt x="9967" y="4044"/>
                    </a:lnTo>
                    <a:lnTo>
                      <a:pt x="10020" y="4075"/>
                    </a:lnTo>
                    <a:lnTo>
                      <a:pt x="10075" y="4105"/>
                    </a:lnTo>
                    <a:lnTo>
                      <a:pt x="10132" y="4133"/>
                    </a:lnTo>
                    <a:lnTo>
                      <a:pt x="10186" y="4160"/>
                    </a:lnTo>
                    <a:lnTo>
                      <a:pt x="10236" y="4191"/>
                    </a:lnTo>
                    <a:lnTo>
                      <a:pt x="10282" y="4225"/>
                    </a:lnTo>
                    <a:lnTo>
                      <a:pt x="10322" y="4261"/>
                    </a:lnTo>
                    <a:lnTo>
                      <a:pt x="10358" y="4300"/>
                    </a:lnTo>
                    <a:lnTo>
                      <a:pt x="10389" y="4341"/>
                    </a:lnTo>
                    <a:lnTo>
                      <a:pt x="10418" y="4384"/>
                    </a:lnTo>
                    <a:lnTo>
                      <a:pt x="10442" y="4429"/>
                    </a:lnTo>
                    <a:lnTo>
                      <a:pt x="10461" y="4475"/>
                    </a:lnTo>
                    <a:lnTo>
                      <a:pt x="10478" y="4523"/>
                    </a:lnTo>
                    <a:lnTo>
                      <a:pt x="10490" y="4572"/>
                    </a:lnTo>
                    <a:lnTo>
                      <a:pt x="10500" y="4622"/>
                    </a:lnTo>
                    <a:lnTo>
                      <a:pt x="10508" y="4673"/>
                    </a:lnTo>
                    <a:lnTo>
                      <a:pt x="10511" y="4724"/>
                    </a:lnTo>
                    <a:lnTo>
                      <a:pt x="10513" y="4777"/>
                    </a:lnTo>
                    <a:lnTo>
                      <a:pt x="10511" y="4829"/>
                    </a:lnTo>
                    <a:lnTo>
                      <a:pt x="10509" y="4882"/>
                    </a:lnTo>
                    <a:lnTo>
                      <a:pt x="10503" y="4934"/>
                    </a:lnTo>
                    <a:lnTo>
                      <a:pt x="10495" y="4986"/>
                    </a:lnTo>
                    <a:lnTo>
                      <a:pt x="10486" y="5038"/>
                    </a:lnTo>
                    <a:lnTo>
                      <a:pt x="10475" y="5089"/>
                    </a:lnTo>
                    <a:lnTo>
                      <a:pt x="10463" y="5139"/>
                    </a:lnTo>
                    <a:lnTo>
                      <a:pt x="10449" y="5187"/>
                    </a:lnTo>
                    <a:lnTo>
                      <a:pt x="10434" y="5236"/>
                    </a:lnTo>
                    <a:lnTo>
                      <a:pt x="10419" y="5282"/>
                    </a:lnTo>
                    <a:lnTo>
                      <a:pt x="10403" y="5327"/>
                    </a:lnTo>
                    <a:lnTo>
                      <a:pt x="10385" y="5370"/>
                    </a:lnTo>
                    <a:lnTo>
                      <a:pt x="10368" y="5411"/>
                    </a:lnTo>
                    <a:lnTo>
                      <a:pt x="10350" y="5450"/>
                    </a:lnTo>
                    <a:lnTo>
                      <a:pt x="10333" y="5486"/>
                    </a:lnTo>
                    <a:lnTo>
                      <a:pt x="10317" y="5521"/>
                    </a:lnTo>
                    <a:lnTo>
                      <a:pt x="10299" y="5551"/>
                    </a:lnTo>
                    <a:lnTo>
                      <a:pt x="10283" y="5579"/>
                    </a:lnTo>
                    <a:lnTo>
                      <a:pt x="10266" y="5608"/>
                    </a:lnTo>
                    <a:lnTo>
                      <a:pt x="10247" y="5634"/>
                    </a:lnTo>
                    <a:lnTo>
                      <a:pt x="10229" y="5662"/>
                    </a:lnTo>
                    <a:lnTo>
                      <a:pt x="10193" y="5712"/>
                    </a:lnTo>
                    <a:lnTo>
                      <a:pt x="10158" y="5762"/>
                    </a:lnTo>
                    <a:lnTo>
                      <a:pt x="10125" y="5810"/>
                    </a:lnTo>
                    <a:lnTo>
                      <a:pt x="10093" y="5859"/>
                    </a:lnTo>
                    <a:lnTo>
                      <a:pt x="10080" y="5884"/>
                    </a:lnTo>
                    <a:lnTo>
                      <a:pt x="10066" y="5909"/>
                    </a:lnTo>
                    <a:lnTo>
                      <a:pt x="10053" y="5934"/>
                    </a:lnTo>
                    <a:lnTo>
                      <a:pt x="10043" y="5960"/>
                    </a:lnTo>
                    <a:lnTo>
                      <a:pt x="10033" y="5986"/>
                    </a:lnTo>
                    <a:lnTo>
                      <a:pt x="10026" y="6014"/>
                    </a:lnTo>
                    <a:lnTo>
                      <a:pt x="10020" y="6042"/>
                    </a:lnTo>
                    <a:lnTo>
                      <a:pt x="10015" y="6071"/>
                    </a:lnTo>
                    <a:lnTo>
                      <a:pt x="10012" y="6101"/>
                    </a:lnTo>
                    <a:lnTo>
                      <a:pt x="10012" y="6132"/>
                    </a:lnTo>
                    <a:lnTo>
                      <a:pt x="10014" y="6163"/>
                    </a:lnTo>
                    <a:lnTo>
                      <a:pt x="10019" y="6197"/>
                    </a:lnTo>
                    <a:lnTo>
                      <a:pt x="10025" y="6232"/>
                    </a:lnTo>
                    <a:lnTo>
                      <a:pt x="10033" y="6270"/>
                    </a:lnTo>
                    <a:lnTo>
                      <a:pt x="10045" y="6307"/>
                    </a:lnTo>
                    <a:lnTo>
                      <a:pt x="10058" y="6347"/>
                    </a:lnTo>
                    <a:lnTo>
                      <a:pt x="10076" y="6388"/>
                    </a:lnTo>
                    <a:lnTo>
                      <a:pt x="10096" y="6432"/>
                    </a:lnTo>
                    <a:lnTo>
                      <a:pt x="10120" y="6477"/>
                    </a:lnTo>
                    <a:lnTo>
                      <a:pt x="10146" y="6524"/>
                    </a:lnTo>
                    <a:lnTo>
                      <a:pt x="10172" y="6573"/>
                    </a:lnTo>
                    <a:lnTo>
                      <a:pt x="10196" y="6622"/>
                    </a:lnTo>
                    <a:lnTo>
                      <a:pt x="10216" y="6669"/>
                    </a:lnTo>
                    <a:lnTo>
                      <a:pt x="10232" y="6716"/>
                    </a:lnTo>
                    <a:lnTo>
                      <a:pt x="10246" y="6764"/>
                    </a:lnTo>
                    <a:lnTo>
                      <a:pt x="10256" y="6810"/>
                    </a:lnTo>
                    <a:lnTo>
                      <a:pt x="10264" y="6855"/>
                    </a:lnTo>
                    <a:lnTo>
                      <a:pt x="10269" y="6900"/>
                    </a:lnTo>
                    <a:lnTo>
                      <a:pt x="10271" y="6944"/>
                    </a:lnTo>
                    <a:lnTo>
                      <a:pt x="10271" y="6987"/>
                    </a:lnTo>
                    <a:lnTo>
                      <a:pt x="10268" y="7030"/>
                    </a:lnTo>
                    <a:lnTo>
                      <a:pt x="10262" y="7071"/>
                    </a:lnTo>
                    <a:lnTo>
                      <a:pt x="10254" y="7111"/>
                    </a:lnTo>
                    <a:lnTo>
                      <a:pt x="10243" y="7149"/>
                    </a:lnTo>
                    <a:lnTo>
                      <a:pt x="10231" y="7188"/>
                    </a:lnTo>
                    <a:lnTo>
                      <a:pt x="10216" y="7224"/>
                    </a:lnTo>
                    <a:lnTo>
                      <a:pt x="10198" y="7261"/>
                    </a:lnTo>
                    <a:lnTo>
                      <a:pt x="10178" y="7294"/>
                    </a:lnTo>
                    <a:lnTo>
                      <a:pt x="10157" y="7327"/>
                    </a:lnTo>
                    <a:lnTo>
                      <a:pt x="10133" y="7358"/>
                    </a:lnTo>
                    <a:lnTo>
                      <a:pt x="10108" y="7387"/>
                    </a:lnTo>
                    <a:lnTo>
                      <a:pt x="10081" y="7415"/>
                    </a:lnTo>
                    <a:lnTo>
                      <a:pt x="10052" y="7440"/>
                    </a:lnTo>
                    <a:lnTo>
                      <a:pt x="10021" y="7465"/>
                    </a:lnTo>
                    <a:lnTo>
                      <a:pt x="9989" y="7488"/>
                    </a:lnTo>
                    <a:lnTo>
                      <a:pt x="9955" y="7508"/>
                    </a:lnTo>
                    <a:lnTo>
                      <a:pt x="9919" y="7526"/>
                    </a:lnTo>
                    <a:lnTo>
                      <a:pt x="9883" y="7543"/>
                    </a:lnTo>
                    <a:lnTo>
                      <a:pt x="9844" y="7558"/>
                    </a:lnTo>
                    <a:lnTo>
                      <a:pt x="9804" y="7570"/>
                    </a:lnTo>
                    <a:lnTo>
                      <a:pt x="9764" y="7580"/>
                    </a:lnTo>
                    <a:lnTo>
                      <a:pt x="9722" y="7588"/>
                    </a:lnTo>
                    <a:lnTo>
                      <a:pt x="9680" y="7596"/>
                    </a:lnTo>
                    <a:lnTo>
                      <a:pt x="9642" y="7611"/>
                    </a:lnTo>
                    <a:lnTo>
                      <a:pt x="9607" y="7631"/>
                    </a:lnTo>
                    <a:lnTo>
                      <a:pt x="9574" y="7655"/>
                    </a:lnTo>
                    <a:lnTo>
                      <a:pt x="9544" y="7684"/>
                    </a:lnTo>
                    <a:lnTo>
                      <a:pt x="9517" y="7716"/>
                    </a:lnTo>
                    <a:lnTo>
                      <a:pt x="9493" y="7752"/>
                    </a:lnTo>
                    <a:lnTo>
                      <a:pt x="9471" y="7792"/>
                    </a:lnTo>
                    <a:lnTo>
                      <a:pt x="9450" y="7833"/>
                    </a:lnTo>
                    <a:lnTo>
                      <a:pt x="9432" y="7878"/>
                    </a:lnTo>
                    <a:lnTo>
                      <a:pt x="9416" y="7925"/>
                    </a:lnTo>
                    <a:lnTo>
                      <a:pt x="9401" y="7973"/>
                    </a:lnTo>
                    <a:lnTo>
                      <a:pt x="9388" y="8022"/>
                    </a:lnTo>
                    <a:lnTo>
                      <a:pt x="9378" y="8072"/>
                    </a:lnTo>
                    <a:lnTo>
                      <a:pt x="9368" y="8123"/>
                    </a:lnTo>
                    <a:lnTo>
                      <a:pt x="9361" y="8174"/>
                    </a:lnTo>
                    <a:lnTo>
                      <a:pt x="9355" y="8225"/>
                    </a:lnTo>
                    <a:lnTo>
                      <a:pt x="9348" y="8275"/>
                    </a:lnTo>
                    <a:lnTo>
                      <a:pt x="9345" y="8324"/>
                    </a:lnTo>
                    <a:lnTo>
                      <a:pt x="9341" y="8373"/>
                    </a:lnTo>
                    <a:lnTo>
                      <a:pt x="9337" y="8462"/>
                    </a:lnTo>
                    <a:lnTo>
                      <a:pt x="9336" y="8544"/>
                    </a:lnTo>
                    <a:lnTo>
                      <a:pt x="9337" y="8611"/>
                    </a:lnTo>
                    <a:lnTo>
                      <a:pt x="9338" y="8663"/>
                    </a:lnTo>
                    <a:lnTo>
                      <a:pt x="9340" y="8697"/>
                    </a:lnTo>
                    <a:lnTo>
                      <a:pt x="9341" y="8710"/>
                    </a:lnTo>
                    <a:lnTo>
                      <a:pt x="9235" y="8802"/>
                    </a:lnTo>
                    <a:lnTo>
                      <a:pt x="9098" y="8889"/>
                    </a:lnTo>
                    <a:lnTo>
                      <a:pt x="8932" y="8972"/>
                    </a:lnTo>
                    <a:lnTo>
                      <a:pt x="8737" y="9049"/>
                    </a:lnTo>
                    <a:lnTo>
                      <a:pt x="8520" y="9120"/>
                    </a:lnTo>
                    <a:lnTo>
                      <a:pt x="8279" y="9186"/>
                    </a:lnTo>
                    <a:lnTo>
                      <a:pt x="8018" y="9248"/>
                    </a:lnTo>
                    <a:lnTo>
                      <a:pt x="7741" y="9304"/>
                    </a:lnTo>
                    <a:lnTo>
                      <a:pt x="7447" y="9355"/>
                    </a:lnTo>
                    <a:lnTo>
                      <a:pt x="7141" y="9400"/>
                    </a:lnTo>
                    <a:lnTo>
                      <a:pt x="6823" y="9441"/>
                    </a:lnTo>
                    <a:lnTo>
                      <a:pt x="6497" y="9476"/>
                    </a:lnTo>
                    <a:lnTo>
                      <a:pt x="6165" y="9506"/>
                    </a:lnTo>
                    <a:lnTo>
                      <a:pt x="5830" y="9531"/>
                    </a:lnTo>
                    <a:lnTo>
                      <a:pt x="5491" y="9551"/>
                    </a:lnTo>
                    <a:lnTo>
                      <a:pt x="5155" y="9565"/>
                    </a:lnTo>
                    <a:lnTo>
                      <a:pt x="4821" y="9575"/>
                    </a:lnTo>
                    <a:lnTo>
                      <a:pt x="4492" y="9578"/>
                    </a:lnTo>
                    <a:lnTo>
                      <a:pt x="4171" y="9577"/>
                    </a:lnTo>
                    <a:lnTo>
                      <a:pt x="3861" y="9571"/>
                    </a:lnTo>
                    <a:lnTo>
                      <a:pt x="3561" y="9561"/>
                    </a:lnTo>
                    <a:lnTo>
                      <a:pt x="3277" y="9545"/>
                    </a:lnTo>
                    <a:lnTo>
                      <a:pt x="3008" y="9523"/>
                    </a:lnTo>
                    <a:lnTo>
                      <a:pt x="2760" y="9496"/>
                    </a:lnTo>
                    <a:lnTo>
                      <a:pt x="2533" y="9465"/>
                    </a:lnTo>
                    <a:lnTo>
                      <a:pt x="2328" y="9429"/>
                    </a:lnTo>
                    <a:lnTo>
                      <a:pt x="2151" y="9387"/>
                    </a:lnTo>
                    <a:lnTo>
                      <a:pt x="2001" y="9341"/>
                    </a:lnTo>
                    <a:lnTo>
                      <a:pt x="1883" y="9289"/>
                    </a:lnTo>
                    <a:lnTo>
                      <a:pt x="1797" y="9233"/>
                    </a:lnTo>
                    <a:lnTo>
                      <a:pt x="1745" y="9171"/>
                    </a:lnTo>
                    <a:lnTo>
                      <a:pt x="1732" y="9104"/>
                    </a:lnTo>
                    <a:lnTo>
                      <a:pt x="1735" y="9038"/>
                    </a:lnTo>
                    <a:lnTo>
                      <a:pt x="1735" y="8974"/>
                    </a:lnTo>
                    <a:lnTo>
                      <a:pt x="1732" y="8916"/>
                    </a:lnTo>
                    <a:lnTo>
                      <a:pt x="1724" y="8861"/>
                    </a:lnTo>
                    <a:lnTo>
                      <a:pt x="1713" y="8808"/>
                    </a:lnTo>
                    <a:lnTo>
                      <a:pt x="1699" y="8760"/>
                    </a:lnTo>
                    <a:lnTo>
                      <a:pt x="1683" y="8713"/>
                    </a:lnTo>
                    <a:lnTo>
                      <a:pt x="1664" y="8671"/>
                    </a:lnTo>
                    <a:lnTo>
                      <a:pt x="1644" y="8630"/>
                    </a:lnTo>
                    <a:lnTo>
                      <a:pt x="1622" y="8592"/>
                    </a:lnTo>
                    <a:lnTo>
                      <a:pt x="1597" y="8556"/>
                    </a:lnTo>
                    <a:lnTo>
                      <a:pt x="1572" y="8522"/>
                    </a:lnTo>
                    <a:lnTo>
                      <a:pt x="1546" y="8490"/>
                    </a:lnTo>
                    <a:lnTo>
                      <a:pt x="1517" y="8460"/>
                    </a:lnTo>
                    <a:lnTo>
                      <a:pt x="1490" y="8431"/>
                    </a:lnTo>
                    <a:lnTo>
                      <a:pt x="1461" y="8403"/>
                    </a:lnTo>
                    <a:lnTo>
                      <a:pt x="1404" y="8349"/>
                    </a:lnTo>
                    <a:lnTo>
                      <a:pt x="1349" y="8298"/>
                    </a:lnTo>
                    <a:lnTo>
                      <a:pt x="1322" y="8273"/>
                    </a:lnTo>
                    <a:lnTo>
                      <a:pt x="1296" y="8247"/>
                    </a:lnTo>
                    <a:lnTo>
                      <a:pt x="1273" y="8220"/>
                    </a:lnTo>
                    <a:lnTo>
                      <a:pt x="1250" y="8194"/>
                    </a:lnTo>
                    <a:lnTo>
                      <a:pt x="1230" y="8167"/>
                    </a:lnTo>
                    <a:lnTo>
                      <a:pt x="1213" y="8139"/>
                    </a:lnTo>
                    <a:lnTo>
                      <a:pt x="1196" y="8109"/>
                    </a:lnTo>
                    <a:lnTo>
                      <a:pt x="1184" y="8079"/>
                    </a:lnTo>
                    <a:lnTo>
                      <a:pt x="1174" y="8047"/>
                    </a:lnTo>
                    <a:lnTo>
                      <a:pt x="1166" y="8012"/>
                    </a:lnTo>
                    <a:lnTo>
                      <a:pt x="1164" y="7977"/>
                    </a:lnTo>
                    <a:lnTo>
                      <a:pt x="1164" y="7938"/>
                    </a:lnTo>
                    <a:lnTo>
                      <a:pt x="1163" y="7900"/>
                    </a:lnTo>
                    <a:lnTo>
                      <a:pt x="1158" y="7863"/>
                    </a:lnTo>
                    <a:lnTo>
                      <a:pt x="1148" y="7830"/>
                    </a:lnTo>
                    <a:lnTo>
                      <a:pt x="1133" y="7797"/>
                    </a:lnTo>
                    <a:lnTo>
                      <a:pt x="1114" y="7766"/>
                    </a:lnTo>
                    <a:lnTo>
                      <a:pt x="1092" y="7737"/>
                    </a:lnTo>
                    <a:lnTo>
                      <a:pt x="1067" y="7709"/>
                    </a:lnTo>
                    <a:lnTo>
                      <a:pt x="1037" y="7680"/>
                    </a:lnTo>
                    <a:lnTo>
                      <a:pt x="1006" y="7654"/>
                    </a:lnTo>
                    <a:lnTo>
                      <a:pt x="971" y="7626"/>
                    </a:lnTo>
                    <a:lnTo>
                      <a:pt x="934" y="7600"/>
                    </a:lnTo>
                    <a:lnTo>
                      <a:pt x="894" y="7573"/>
                    </a:lnTo>
                    <a:lnTo>
                      <a:pt x="812" y="7518"/>
                    </a:lnTo>
                    <a:lnTo>
                      <a:pt x="725" y="7459"/>
                    </a:lnTo>
                    <a:lnTo>
                      <a:pt x="680" y="7428"/>
                    </a:lnTo>
                    <a:lnTo>
                      <a:pt x="634" y="7395"/>
                    </a:lnTo>
                    <a:lnTo>
                      <a:pt x="589" y="7360"/>
                    </a:lnTo>
                    <a:lnTo>
                      <a:pt x="544" y="7324"/>
                    </a:lnTo>
                    <a:lnTo>
                      <a:pt x="499" y="7287"/>
                    </a:lnTo>
                    <a:lnTo>
                      <a:pt x="455" y="7246"/>
                    </a:lnTo>
                    <a:lnTo>
                      <a:pt x="412" y="7202"/>
                    </a:lnTo>
                    <a:lnTo>
                      <a:pt x="370" y="7156"/>
                    </a:lnTo>
                    <a:lnTo>
                      <a:pt x="330" y="7106"/>
                    </a:lnTo>
                    <a:lnTo>
                      <a:pt x="293" y="7053"/>
                    </a:lnTo>
                    <a:lnTo>
                      <a:pt x="257" y="6997"/>
                    </a:lnTo>
                    <a:lnTo>
                      <a:pt x="224" y="6937"/>
                    </a:lnTo>
                    <a:lnTo>
                      <a:pt x="193" y="6872"/>
                    </a:lnTo>
                    <a:lnTo>
                      <a:pt x="166" y="6804"/>
                    </a:lnTo>
                    <a:lnTo>
                      <a:pt x="142" y="6731"/>
                    </a:lnTo>
                    <a:lnTo>
                      <a:pt x="122" y="6653"/>
                    </a:lnTo>
                    <a:lnTo>
                      <a:pt x="105" y="6575"/>
                    </a:lnTo>
                    <a:lnTo>
                      <a:pt x="88" y="6500"/>
                    </a:lnTo>
                    <a:lnTo>
                      <a:pt x="73" y="6428"/>
                    </a:lnTo>
                    <a:lnTo>
                      <a:pt x="61" y="6358"/>
                    </a:lnTo>
                    <a:lnTo>
                      <a:pt x="48" y="6291"/>
                    </a:lnTo>
                    <a:lnTo>
                      <a:pt x="38" y="6226"/>
                    </a:lnTo>
                    <a:lnTo>
                      <a:pt x="30" y="6162"/>
                    </a:lnTo>
                    <a:lnTo>
                      <a:pt x="22" y="6101"/>
                    </a:lnTo>
                    <a:lnTo>
                      <a:pt x="15" y="6042"/>
                    </a:lnTo>
                    <a:lnTo>
                      <a:pt x="10" y="5984"/>
                    </a:lnTo>
                    <a:lnTo>
                      <a:pt x="5" y="5929"/>
                    </a:lnTo>
                    <a:lnTo>
                      <a:pt x="2" y="5874"/>
                    </a:lnTo>
                    <a:lnTo>
                      <a:pt x="0" y="5820"/>
                    </a:lnTo>
                    <a:lnTo>
                      <a:pt x="0" y="5768"/>
                    </a:lnTo>
                    <a:lnTo>
                      <a:pt x="0" y="5717"/>
                    </a:lnTo>
                    <a:lnTo>
                      <a:pt x="1" y="5667"/>
                    </a:lnTo>
                    <a:lnTo>
                      <a:pt x="2" y="5617"/>
                    </a:lnTo>
                    <a:lnTo>
                      <a:pt x="6" y="5567"/>
                    </a:lnTo>
                    <a:lnTo>
                      <a:pt x="10" y="5518"/>
                    </a:lnTo>
                    <a:lnTo>
                      <a:pt x="15" y="5471"/>
                    </a:lnTo>
                    <a:lnTo>
                      <a:pt x="20" y="5422"/>
                    </a:lnTo>
                    <a:lnTo>
                      <a:pt x="27" y="5373"/>
                    </a:lnTo>
                    <a:lnTo>
                      <a:pt x="35" y="5326"/>
                    </a:lnTo>
                    <a:lnTo>
                      <a:pt x="42" y="5277"/>
                    </a:lnTo>
                    <a:lnTo>
                      <a:pt x="61" y="5179"/>
                    </a:lnTo>
                    <a:lnTo>
                      <a:pt x="82" y="5078"/>
                    </a:lnTo>
                    <a:lnTo>
                      <a:pt x="106" y="4974"/>
                    </a:lnTo>
                    <a:lnTo>
                      <a:pt x="131" y="4864"/>
                    </a:lnTo>
                    <a:lnTo>
                      <a:pt x="147" y="4809"/>
                    </a:lnTo>
                    <a:lnTo>
                      <a:pt x="166" y="4757"/>
                    </a:lnTo>
                    <a:lnTo>
                      <a:pt x="188" y="4707"/>
                    </a:lnTo>
                    <a:lnTo>
                      <a:pt x="213" y="4658"/>
                    </a:lnTo>
                    <a:lnTo>
                      <a:pt x="241" y="4612"/>
                    </a:lnTo>
                    <a:lnTo>
                      <a:pt x="271" y="4567"/>
                    </a:lnTo>
                    <a:lnTo>
                      <a:pt x="303" y="4523"/>
                    </a:lnTo>
                    <a:lnTo>
                      <a:pt x="337" y="4482"/>
                    </a:lnTo>
                    <a:lnTo>
                      <a:pt x="373" y="4442"/>
                    </a:lnTo>
                    <a:lnTo>
                      <a:pt x="409" y="4402"/>
                    </a:lnTo>
                    <a:lnTo>
                      <a:pt x="448" y="4365"/>
                    </a:lnTo>
                    <a:lnTo>
                      <a:pt x="486" y="4329"/>
                    </a:lnTo>
                    <a:lnTo>
                      <a:pt x="526" y="4294"/>
                    </a:lnTo>
                    <a:lnTo>
                      <a:pt x="566" y="4259"/>
                    </a:lnTo>
                    <a:lnTo>
                      <a:pt x="606" y="4225"/>
                    </a:lnTo>
                    <a:lnTo>
                      <a:pt x="647" y="4193"/>
                    </a:lnTo>
                    <a:lnTo>
                      <a:pt x="726" y="4129"/>
                    </a:lnTo>
                    <a:lnTo>
                      <a:pt x="803" y="4068"/>
                    </a:lnTo>
                    <a:lnTo>
                      <a:pt x="840" y="4038"/>
                    </a:lnTo>
                    <a:lnTo>
                      <a:pt x="874" y="4008"/>
                    </a:lnTo>
                    <a:lnTo>
                      <a:pt x="907" y="3979"/>
                    </a:lnTo>
                    <a:lnTo>
                      <a:pt x="938" y="3949"/>
                    </a:lnTo>
                    <a:lnTo>
                      <a:pt x="967" y="3919"/>
                    </a:lnTo>
                    <a:lnTo>
                      <a:pt x="993" y="3889"/>
                    </a:lnTo>
                    <a:lnTo>
                      <a:pt x="1017" y="3859"/>
                    </a:lnTo>
                    <a:lnTo>
                      <a:pt x="1037" y="3829"/>
                    </a:lnTo>
                    <a:lnTo>
                      <a:pt x="1054" y="3798"/>
                    </a:lnTo>
                    <a:lnTo>
                      <a:pt x="1069" y="3767"/>
                    </a:lnTo>
                    <a:lnTo>
                      <a:pt x="1079" y="3736"/>
                    </a:lnTo>
                    <a:lnTo>
                      <a:pt x="1085" y="3703"/>
                    </a:lnTo>
                    <a:lnTo>
                      <a:pt x="1090" y="3668"/>
                    </a:lnTo>
                    <a:lnTo>
                      <a:pt x="1098" y="3631"/>
                    </a:lnTo>
                    <a:lnTo>
                      <a:pt x="1107" y="3590"/>
                    </a:lnTo>
                    <a:lnTo>
                      <a:pt x="1118" y="3546"/>
                    </a:lnTo>
                    <a:lnTo>
                      <a:pt x="1130" y="3500"/>
                    </a:lnTo>
                    <a:lnTo>
                      <a:pt x="1145" y="3453"/>
                    </a:lnTo>
                    <a:lnTo>
                      <a:pt x="1161" y="3403"/>
                    </a:lnTo>
                    <a:lnTo>
                      <a:pt x="1180" y="3350"/>
                    </a:lnTo>
                    <a:lnTo>
                      <a:pt x="1200" y="3298"/>
                    </a:lnTo>
                    <a:lnTo>
                      <a:pt x="1221" y="3243"/>
                    </a:lnTo>
                    <a:lnTo>
                      <a:pt x="1245" y="3188"/>
                    </a:lnTo>
                    <a:lnTo>
                      <a:pt x="1271" y="3132"/>
                    </a:lnTo>
                    <a:lnTo>
                      <a:pt x="1299" y="3076"/>
                    </a:lnTo>
                    <a:lnTo>
                      <a:pt x="1329" y="3019"/>
                    </a:lnTo>
                    <a:lnTo>
                      <a:pt x="1360" y="2963"/>
                    </a:lnTo>
                    <a:lnTo>
                      <a:pt x="1392" y="2908"/>
                    </a:lnTo>
                    <a:lnTo>
                      <a:pt x="1427" y="2852"/>
                    </a:lnTo>
                    <a:lnTo>
                      <a:pt x="1465" y="2798"/>
                    </a:lnTo>
                    <a:lnTo>
                      <a:pt x="1503" y="2746"/>
                    </a:lnTo>
                    <a:lnTo>
                      <a:pt x="1543" y="2694"/>
                    </a:lnTo>
                    <a:lnTo>
                      <a:pt x="1586" y="2644"/>
                    </a:lnTo>
                    <a:lnTo>
                      <a:pt x="1631" y="2596"/>
                    </a:lnTo>
                    <a:lnTo>
                      <a:pt x="1677" y="2550"/>
                    </a:lnTo>
                    <a:lnTo>
                      <a:pt x="1726" y="2506"/>
                    </a:lnTo>
                    <a:lnTo>
                      <a:pt x="1775" y="2466"/>
                    </a:lnTo>
                    <a:lnTo>
                      <a:pt x="1828" y="2429"/>
                    </a:lnTo>
                    <a:lnTo>
                      <a:pt x="1881" y="2394"/>
                    </a:lnTo>
                    <a:lnTo>
                      <a:pt x="1938" y="2363"/>
                    </a:lnTo>
                    <a:lnTo>
                      <a:pt x="1996" y="2337"/>
                    </a:lnTo>
                    <a:lnTo>
                      <a:pt x="2056" y="2313"/>
                    </a:lnTo>
                    <a:lnTo>
                      <a:pt x="2117" y="2294"/>
                    </a:lnTo>
                    <a:lnTo>
                      <a:pt x="2182" y="2279"/>
                    </a:lnTo>
                    <a:lnTo>
                      <a:pt x="2298" y="2259"/>
                    </a:lnTo>
                    <a:lnTo>
                      <a:pt x="2407" y="2236"/>
                    </a:lnTo>
                    <a:lnTo>
                      <a:pt x="2508" y="2206"/>
                    </a:lnTo>
                    <a:lnTo>
                      <a:pt x="2600" y="2173"/>
                    </a:lnTo>
                    <a:lnTo>
                      <a:pt x="2685" y="2137"/>
                    </a:lnTo>
                    <a:lnTo>
                      <a:pt x="2764" y="2096"/>
                    </a:lnTo>
                    <a:lnTo>
                      <a:pt x="2836" y="2053"/>
                    </a:lnTo>
                    <a:lnTo>
                      <a:pt x="2901" y="2006"/>
                    </a:lnTo>
                    <a:lnTo>
                      <a:pt x="2961" y="1957"/>
                    </a:lnTo>
                    <a:lnTo>
                      <a:pt x="3015" y="1906"/>
                    </a:lnTo>
                    <a:lnTo>
                      <a:pt x="3064" y="1852"/>
                    </a:lnTo>
                    <a:lnTo>
                      <a:pt x="3108" y="1798"/>
                    </a:lnTo>
                    <a:lnTo>
                      <a:pt x="3149" y="1740"/>
                    </a:lnTo>
                    <a:lnTo>
                      <a:pt x="3185" y="1681"/>
                    </a:lnTo>
                    <a:lnTo>
                      <a:pt x="3218" y="1623"/>
                    </a:lnTo>
                    <a:lnTo>
                      <a:pt x="3248" y="1563"/>
                    </a:lnTo>
                    <a:lnTo>
                      <a:pt x="3275" y="1502"/>
                    </a:lnTo>
                    <a:lnTo>
                      <a:pt x="3299" y="1441"/>
                    </a:lnTo>
                    <a:lnTo>
                      <a:pt x="3321" y="1381"/>
                    </a:lnTo>
                    <a:lnTo>
                      <a:pt x="3343" y="1319"/>
                    </a:lnTo>
                    <a:lnTo>
                      <a:pt x="3381" y="1202"/>
                    </a:lnTo>
                    <a:lnTo>
                      <a:pt x="3419" y="1087"/>
                    </a:lnTo>
                    <a:lnTo>
                      <a:pt x="3438" y="1034"/>
                    </a:lnTo>
                    <a:lnTo>
                      <a:pt x="3456" y="981"/>
                    </a:lnTo>
                    <a:lnTo>
                      <a:pt x="3477" y="930"/>
                    </a:lnTo>
                    <a:lnTo>
                      <a:pt x="3499" y="883"/>
                    </a:lnTo>
                    <a:lnTo>
                      <a:pt x="3524" y="838"/>
                    </a:lnTo>
                    <a:lnTo>
                      <a:pt x="3550" y="797"/>
                    </a:lnTo>
                    <a:lnTo>
                      <a:pt x="3579" y="758"/>
                    </a:lnTo>
                    <a:lnTo>
                      <a:pt x="3610" y="723"/>
                    </a:lnTo>
                    <a:lnTo>
                      <a:pt x="3643" y="692"/>
                    </a:lnTo>
                    <a:lnTo>
                      <a:pt x="3677" y="664"/>
                    </a:lnTo>
                    <a:lnTo>
                      <a:pt x="3711" y="639"/>
                    </a:lnTo>
                    <a:lnTo>
                      <a:pt x="3747" y="618"/>
                    </a:lnTo>
                    <a:lnTo>
                      <a:pt x="3782" y="599"/>
                    </a:lnTo>
                    <a:lnTo>
                      <a:pt x="3819" y="582"/>
                    </a:lnTo>
                    <a:lnTo>
                      <a:pt x="3857" y="568"/>
                    </a:lnTo>
                    <a:lnTo>
                      <a:pt x="3895" y="556"/>
                    </a:lnTo>
                    <a:lnTo>
                      <a:pt x="3935" y="544"/>
                    </a:lnTo>
                    <a:lnTo>
                      <a:pt x="3978" y="536"/>
                    </a:lnTo>
                    <a:lnTo>
                      <a:pt x="4021" y="527"/>
                    </a:lnTo>
                    <a:lnTo>
                      <a:pt x="4066" y="519"/>
                    </a:lnTo>
                    <a:lnTo>
                      <a:pt x="4163" y="506"/>
                    </a:lnTo>
                    <a:lnTo>
                      <a:pt x="4267" y="492"/>
                    </a:lnTo>
                    <a:lnTo>
                      <a:pt x="4381" y="477"/>
                    </a:lnTo>
                    <a:lnTo>
                      <a:pt x="4507" y="460"/>
                    </a:lnTo>
                    <a:lnTo>
                      <a:pt x="4573" y="448"/>
                    </a:lnTo>
                    <a:lnTo>
                      <a:pt x="4643" y="435"/>
                    </a:lnTo>
                    <a:lnTo>
                      <a:pt x="4717" y="420"/>
                    </a:lnTo>
                    <a:lnTo>
                      <a:pt x="4794" y="402"/>
                    </a:lnTo>
                    <a:lnTo>
                      <a:pt x="4874" y="383"/>
                    </a:lnTo>
                    <a:lnTo>
                      <a:pt x="4957" y="361"/>
                    </a:lnTo>
                    <a:lnTo>
                      <a:pt x="5046" y="335"/>
                    </a:lnTo>
                    <a:lnTo>
                      <a:pt x="5137" y="306"/>
                    </a:lnTo>
                    <a:lnTo>
                      <a:pt x="5233" y="275"/>
                    </a:lnTo>
                    <a:lnTo>
                      <a:pt x="5333" y="239"/>
                    </a:lnTo>
                    <a:lnTo>
                      <a:pt x="5438" y="199"/>
                    </a:lnTo>
                    <a:lnTo>
                      <a:pt x="5546" y="155"/>
                    </a:lnTo>
                    <a:lnTo>
                      <a:pt x="5656" y="113"/>
                    </a:lnTo>
                    <a:lnTo>
                      <a:pt x="5762" y="78"/>
                    </a:lnTo>
                    <a:lnTo>
                      <a:pt x="5865" y="49"/>
                    </a:lnTo>
                    <a:lnTo>
                      <a:pt x="5962" y="28"/>
                    </a:lnTo>
                    <a:lnTo>
                      <a:pt x="6057" y="13"/>
                    </a:lnTo>
                    <a:lnTo>
                      <a:pt x="6148" y="4"/>
                    </a:lnTo>
                    <a:lnTo>
                      <a:pt x="6235" y="0"/>
                    </a:lnTo>
                    <a:lnTo>
                      <a:pt x="6320" y="3"/>
                    </a:lnTo>
                    <a:lnTo>
                      <a:pt x="6400" y="10"/>
                    </a:lnTo>
                    <a:lnTo>
                      <a:pt x="6477" y="23"/>
                    </a:lnTo>
                    <a:lnTo>
                      <a:pt x="6551" y="39"/>
                    </a:lnTo>
                    <a:lnTo>
                      <a:pt x="6621" y="60"/>
                    </a:lnTo>
                    <a:lnTo>
                      <a:pt x="6688" y="86"/>
                    </a:lnTo>
                    <a:lnTo>
                      <a:pt x="6753" y="115"/>
                    </a:lnTo>
                    <a:lnTo>
                      <a:pt x="6814" y="147"/>
                    </a:lnTo>
                    <a:lnTo>
                      <a:pt x="6872" y="182"/>
                    </a:lnTo>
                    <a:lnTo>
                      <a:pt x="6926" y="221"/>
                    </a:lnTo>
                    <a:lnTo>
                      <a:pt x="6979" y="262"/>
                    </a:lnTo>
                    <a:lnTo>
                      <a:pt x="7029" y="306"/>
                    </a:lnTo>
                    <a:lnTo>
                      <a:pt x="7075" y="351"/>
                    </a:lnTo>
                    <a:lnTo>
                      <a:pt x="7119" y="398"/>
                    </a:lnTo>
                    <a:lnTo>
                      <a:pt x="7160" y="447"/>
                    </a:lnTo>
                    <a:lnTo>
                      <a:pt x="7197" y="496"/>
                    </a:lnTo>
                    <a:lnTo>
                      <a:pt x="7233" y="547"/>
                    </a:lnTo>
                    <a:lnTo>
                      <a:pt x="7267" y="598"/>
                    </a:lnTo>
                    <a:lnTo>
                      <a:pt x="7297" y="649"/>
                    </a:lnTo>
                    <a:lnTo>
                      <a:pt x="7326" y="700"/>
                    </a:lnTo>
                    <a:lnTo>
                      <a:pt x="7352" y="750"/>
                    </a:lnTo>
                    <a:lnTo>
                      <a:pt x="7376" y="801"/>
                    </a:lnTo>
                    <a:lnTo>
                      <a:pt x="7397" y="850"/>
                    </a:lnTo>
                    <a:lnTo>
                      <a:pt x="7417" y="899"/>
                    </a:lnTo>
                    <a:lnTo>
                      <a:pt x="7434" y="945"/>
                    </a:lnTo>
                    <a:close/>
                  </a:path>
                </a:pathLst>
              </a:custGeom>
              <a:solidFill>
                <a:srgbClr val="6B7E5F"/>
              </a:solidFill>
              <a:ln w="9525">
                <a:noFill/>
                <a:round/>
              </a:ln>
            </p:spPr>
            <p:txBody>
              <a:bodyPr/>
              <a:lstStyle/>
              <a:p>
                <a:endParaRPr lang="en-US" sz="1867"/>
              </a:p>
            </p:txBody>
          </p:sp>
          <p:sp>
            <p:nvSpPr>
              <p:cNvPr id="1466" name="Freeform 14"/>
              <p:cNvSpPr/>
              <p:nvPr/>
            </p:nvSpPr>
            <p:spPr bwMode="auto">
              <a:xfrm>
                <a:off x="1860" y="867"/>
                <a:ext cx="2050" cy="1884"/>
              </a:xfrm>
              <a:custGeom>
                <a:avLst/>
                <a:gdLst>
                  <a:gd name="T0" fmla="*/ 1461 w 10252"/>
                  <a:gd name="T1" fmla="*/ 238 h 9422"/>
                  <a:gd name="T2" fmla="*/ 1507 w 10252"/>
                  <a:gd name="T3" fmla="*/ 297 h 9422"/>
                  <a:gd name="T4" fmla="*/ 1571 w 10252"/>
                  <a:gd name="T5" fmla="*/ 339 h 9422"/>
                  <a:gd name="T6" fmla="*/ 1661 w 10252"/>
                  <a:gd name="T7" fmla="*/ 361 h 9422"/>
                  <a:gd name="T8" fmla="*/ 1749 w 10252"/>
                  <a:gd name="T9" fmla="*/ 376 h 9422"/>
                  <a:gd name="T10" fmla="*/ 1794 w 10252"/>
                  <a:gd name="T11" fmla="*/ 414 h 9422"/>
                  <a:gd name="T12" fmla="*/ 1810 w 10252"/>
                  <a:gd name="T13" fmla="*/ 466 h 9422"/>
                  <a:gd name="T14" fmla="*/ 1805 w 10252"/>
                  <a:gd name="T15" fmla="*/ 543 h 9422"/>
                  <a:gd name="T16" fmla="*/ 1813 w 10252"/>
                  <a:gd name="T17" fmla="*/ 612 h 9422"/>
                  <a:gd name="T18" fmla="*/ 1845 w 10252"/>
                  <a:gd name="T19" fmla="*/ 684 h 9422"/>
                  <a:gd name="T20" fmla="*/ 1902 w 10252"/>
                  <a:gd name="T21" fmla="*/ 749 h 9422"/>
                  <a:gd name="T22" fmla="*/ 1984 w 10252"/>
                  <a:gd name="T23" fmla="*/ 799 h 9422"/>
                  <a:gd name="T24" fmla="*/ 2039 w 10252"/>
                  <a:gd name="T25" fmla="*/ 862 h 9422"/>
                  <a:gd name="T26" fmla="*/ 2049 w 10252"/>
                  <a:gd name="T27" fmla="*/ 942 h 9422"/>
                  <a:gd name="T28" fmla="*/ 2031 w 10252"/>
                  <a:gd name="T29" fmla="*/ 1022 h 9422"/>
                  <a:gd name="T30" fmla="*/ 2005 w 10252"/>
                  <a:gd name="T31" fmla="*/ 1081 h 9422"/>
                  <a:gd name="T32" fmla="*/ 1964 w 10252"/>
                  <a:gd name="T33" fmla="*/ 1139 h 9422"/>
                  <a:gd name="T34" fmla="*/ 1950 w 10252"/>
                  <a:gd name="T35" fmla="*/ 1180 h 9422"/>
                  <a:gd name="T36" fmla="*/ 1963 w 10252"/>
                  <a:gd name="T37" fmla="*/ 1235 h 9422"/>
                  <a:gd name="T38" fmla="*/ 1997 w 10252"/>
                  <a:gd name="T39" fmla="*/ 1310 h 9422"/>
                  <a:gd name="T40" fmla="*/ 1999 w 10252"/>
                  <a:gd name="T41" fmla="*/ 1381 h 9422"/>
                  <a:gd name="T42" fmla="*/ 1969 w 10252"/>
                  <a:gd name="T43" fmla="*/ 1438 h 9422"/>
                  <a:gd name="T44" fmla="*/ 1916 w 10252"/>
                  <a:gd name="T45" fmla="*/ 1473 h 9422"/>
                  <a:gd name="T46" fmla="*/ 1857 w 10252"/>
                  <a:gd name="T47" fmla="*/ 1499 h 9422"/>
                  <a:gd name="T48" fmla="*/ 1830 w 10252"/>
                  <a:gd name="T49" fmla="*/ 1568 h 9422"/>
                  <a:gd name="T50" fmla="*/ 1827 w 10252"/>
                  <a:gd name="T51" fmla="*/ 1659 h 9422"/>
                  <a:gd name="T52" fmla="*/ 1749 w 10252"/>
                  <a:gd name="T53" fmla="*/ 1762 h 9422"/>
                  <a:gd name="T54" fmla="*/ 1332 w 10252"/>
                  <a:gd name="T55" fmla="*/ 1856 h 9422"/>
                  <a:gd name="T56" fmla="*/ 807 w 10252"/>
                  <a:gd name="T57" fmla="*/ 1884 h 9422"/>
                  <a:gd name="T58" fmla="*/ 407 w 10252"/>
                  <a:gd name="T59" fmla="*/ 1846 h 9422"/>
                  <a:gd name="T60" fmla="*/ 325 w 10252"/>
                  <a:gd name="T61" fmla="*/ 1752 h 9422"/>
                  <a:gd name="T62" fmla="*/ 304 w 10252"/>
                  <a:gd name="T63" fmla="*/ 1680 h 9422"/>
                  <a:gd name="T64" fmla="*/ 259 w 10252"/>
                  <a:gd name="T65" fmla="*/ 1622 h 9422"/>
                  <a:gd name="T66" fmla="*/ 235 w 10252"/>
                  <a:gd name="T67" fmla="*/ 1575 h 9422"/>
                  <a:gd name="T68" fmla="*/ 224 w 10252"/>
                  <a:gd name="T69" fmla="*/ 1519 h 9422"/>
                  <a:gd name="T70" fmla="*/ 163 w 10252"/>
                  <a:gd name="T71" fmla="*/ 1469 h 9422"/>
                  <a:gd name="T72" fmla="*/ 85 w 10252"/>
                  <a:gd name="T73" fmla="*/ 1406 h 9422"/>
                  <a:gd name="T74" fmla="*/ 33 w 10252"/>
                  <a:gd name="T75" fmla="*/ 1311 h 9422"/>
                  <a:gd name="T76" fmla="*/ 4 w 10252"/>
                  <a:gd name="T77" fmla="*/ 1157 h 9422"/>
                  <a:gd name="T78" fmla="*/ 0 w 10252"/>
                  <a:gd name="T79" fmla="*/ 1086 h 9422"/>
                  <a:gd name="T80" fmla="*/ 8 w 10252"/>
                  <a:gd name="T81" fmla="*/ 1016 h 9422"/>
                  <a:gd name="T82" fmla="*/ 42 w 10252"/>
                  <a:gd name="T83" fmla="*/ 915 h 9422"/>
                  <a:gd name="T84" fmla="*/ 99 w 10252"/>
                  <a:gd name="T85" fmla="*/ 850 h 9422"/>
                  <a:gd name="T86" fmla="*/ 175 w 10252"/>
                  <a:gd name="T87" fmla="*/ 786 h 9422"/>
                  <a:gd name="T88" fmla="*/ 209 w 10252"/>
                  <a:gd name="T89" fmla="*/ 737 h 9422"/>
                  <a:gd name="T90" fmla="*/ 227 w 10252"/>
                  <a:gd name="T91" fmla="*/ 671 h 9422"/>
                  <a:gd name="T92" fmla="*/ 267 w 10252"/>
                  <a:gd name="T93" fmla="*/ 585 h 9422"/>
                  <a:gd name="T94" fmla="*/ 328 w 10252"/>
                  <a:gd name="T95" fmla="*/ 505 h 9422"/>
                  <a:gd name="T96" fmla="*/ 407 w 10252"/>
                  <a:gd name="T97" fmla="*/ 457 h 9422"/>
                  <a:gd name="T98" fmla="*/ 548 w 10252"/>
                  <a:gd name="T99" fmla="*/ 410 h 9422"/>
                  <a:gd name="T100" fmla="*/ 624 w 10252"/>
                  <a:gd name="T101" fmla="*/ 325 h 9422"/>
                  <a:gd name="T102" fmla="*/ 668 w 10252"/>
                  <a:gd name="T103" fmla="*/ 207 h 9422"/>
                  <a:gd name="T104" fmla="*/ 709 w 10252"/>
                  <a:gd name="T105" fmla="*/ 139 h 9422"/>
                  <a:gd name="T106" fmla="*/ 766 w 10252"/>
                  <a:gd name="T107" fmla="*/ 110 h 9422"/>
                  <a:gd name="T108" fmla="*/ 891 w 10252"/>
                  <a:gd name="T109" fmla="*/ 91 h 9422"/>
                  <a:gd name="T110" fmla="*/ 1022 w 10252"/>
                  <a:gd name="T111" fmla="*/ 56 h 9422"/>
                  <a:gd name="T112" fmla="*/ 1185 w 10252"/>
                  <a:gd name="T113" fmla="*/ 3 h 9422"/>
                  <a:gd name="T114" fmla="*/ 1303 w 10252"/>
                  <a:gd name="T115" fmla="*/ 14 h 9422"/>
                  <a:gd name="T116" fmla="*/ 1379 w 10252"/>
                  <a:gd name="T117" fmla="*/ 71 h 9422"/>
                  <a:gd name="T118" fmla="*/ 1423 w 10252"/>
                  <a:gd name="T119" fmla="*/ 147 h 942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252"/>
                  <a:gd name="T181" fmla="*/ 0 h 9422"/>
                  <a:gd name="T182" fmla="*/ 10252 w 10252"/>
                  <a:gd name="T183" fmla="*/ 9422 h 942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252" h="9422">
                    <a:moveTo>
                      <a:pt x="7171" y="880"/>
                    </a:moveTo>
                    <a:lnTo>
                      <a:pt x="7187" y="926"/>
                    </a:lnTo>
                    <a:lnTo>
                      <a:pt x="7204" y="972"/>
                    </a:lnTo>
                    <a:lnTo>
                      <a:pt x="7223" y="1017"/>
                    </a:lnTo>
                    <a:lnTo>
                      <a:pt x="7242" y="1061"/>
                    </a:lnTo>
                    <a:lnTo>
                      <a:pt x="7263" y="1103"/>
                    </a:lnTo>
                    <a:lnTo>
                      <a:pt x="7284" y="1145"/>
                    </a:lnTo>
                    <a:lnTo>
                      <a:pt x="7307" y="1188"/>
                    </a:lnTo>
                    <a:lnTo>
                      <a:pt x="7330" y="1228"/>
                    </a:lnTo>
                    <a:lnTo>
                      <a:pt x="7355" y="1268"/>
                    </a:lnTo>
                    <a:lnTo>
                      <a:pt x="7382" y="1306"/>
                    </a:lnTo>
                    <a:lnTo>
                      <a:pt x="7409" y="1344"/>
                    </a:lnTo>
                    <a:lnTo>
                      <a:pt x="7439" y="1381"/>
                    </a:lnTo>
                    <a:lnTo>
                      <a:pt x="7469" y="1416"/>
                    </a:lnTo>
                    <a:lnTo>
                      <a:pt x="7500" y="1450"/>
                    </a:lnTo>
                    <a:lnTo>
                      <a:pt x="7534" y="1484"/>
                    </a:lnTo>
                    <a:lnTo>
                      <a:pt x="7569" y="1515"/>
                    </a:lnTo>
                    <a:lnTo>
                      <a:pt x="7605" y="1546"/>
                    </a:lnTo>
                    <a:lnTo>
                      <a:pt x="7642" y="1575"/>
                    </a:lnTo>
                    <a:lnTo>
                      <a:pt x="7682" y="1602"/>
                    </a:lnTo>
                    <a:lnTo>
                      <a:pt x="7724" y="1629"/>
                    </a:lnTo>
                    <a:lnTo>
                      <a:pt x="7767" y="1652"/>
                    </a:lnTo>
                    <a:lnTo>
                      <a:pt x="7812" y="1676"/>
                    </a:lnTo>
                    <a:lnTo>
                      <a:pt x="7858" y="1697"/>
                    </a:lnTo>
                    <a:lnTo>
                      <a:pt x="7907" y="1717"/>
                    </a:lnTo>
                    <a:lnTo>
                      <a:pt x="7958" y="1735"/>
                    </a:lnTo>
                    <a:lnTo>
                      <a:pt x="8011" y="1751"/>
                    </a:lnTo>
                    <a:lnTo>
                      <a:pt x="8065" y="1766"/>
                    </a:lnTo>
                    <a:lnTo>
                      <a:pt x="8122" y="1778"/>
                    </a:lnTo>
                    <a:lnTo>
                      <a:pt x="8181" y="1790"/>
                    </a:lnTo>
                    <a:lnTo>
                      <a:pt x="8243" y="1798"/>
                    </a:lnTo>
                    <a:lnTo>
                      <a:pt x="8305" y="1805"/>
                    </a:lnTo>
                    <a:lnTo>
                      <a:pt x="8371" y="1809"/>
                    </a:lnTo>
                    <a:lnTo>
                      <a:pt x="8436" y="1813"/>
                    </a:lnTo>
                    <a:lnTo>
                      <a:pt x="8497" y="1819"/>
                    </a:lnTo>
                    <a:lnTo>
                      <a:pt x="8555" y="1828"/>
                    </a:lnTo>
                    <a:lnTo>
                      <a:pt x="8607" y="1839"/>
                    </a:lnTo>
                    <a:lnTo>
                      <a:pt x="8657" y="1852"/>
                    </a:lnTo>
                    <a:lnTo>
                      <a:pt x="8703" y="1866"/>
                    </a:lnTo>
                    <a:lnTo>
                      <a:pt x="8746" y="1882"/>
                    </a:lnTo>
                    <a:lnTo>
                      <a:pt x="8784" y="1899"/>
                    </a:lnTo>
                    <a:lnTo>
                      <a:pt x="8820" y="1919"/>
                    </a:lnTo>
                    <a:lnTo>
                      <a:pt x="8853" y="1941"/>
                    </a:lnTo>
                    <a:lnTo>
                      <a:pt x="8883" y="1963"/>
                    </a:lnTo>
                    <a:lnTo>
                      <a:pt x="8909" y="1987"/>
                    </a:lnTo>
                    <a:lnTo>
                      <a:pt x="8934" y="2013"/>
                    </a:lnTo>
                    <a:lnTo>
                      <a:pt x="8955" y="2039"/>
                    </a:lnTo>
                    <a:lnTo>
                      <a:pt x="8974" y="2068"/>
                    </a:lnTo>
                    <a:lnTo>
                      <a:pt x="8991" y="2097"/>
                    </a:lnTo>
                    <a:lnTo>
                      <a:pt x="9005" y="2128"/>
                    </a:lnTo>
                    <a:lnTo>
                      <a:pt x="9018" y="2159"/>
                    </a:lnTo>
                    <a:lnTo>
                      <a:pt x="9028" y="2191"/>
                    </a:lnTo>
                    <a:lnTo>
                      <a:pt x="9036" y="2225"/>
                    </a:lnTo>
                    <a:lnTo>
                      <a:pt x="9042" y="2259"/>
                    </a:lnTo>
                    <a:lnTo>
                      <a:pt x="9047" y="2294"/>
                    </a:lnTo>
                    <a:lnTo>
                      <a:pt x="9051" y="2330"/>
                    </a:lnTo>
                    <a:lnTo>
                      <a:pt x="9054" y="2366"/>
                    </a:lnTo>
                    <a:lnTo>
                      <a:pt x="9054" y="2404"/>
                    </a:lnTo>
                    <a:lnTo>
                      <a:pt x="9054" y="2441"/>
                    </a:lnTo>
                    <a:lnTo>
                      <a:pt x="9052" y="2480"/>
                    </a:lnTo>
                    <a:lnTo>
                      <a:pt x="9050" y="2517"/>
                    </a:lnTo>
                    <a:lnTo>
                      <a:pt x="9042" y="2596"/>
                    </a:lnTo>
                    <a:lnTo>
                      <a:pt x="9032" y="2674"/>
                    </a:lnTo>
                    <a:lnTo>
                      <a:pt x="9029" y="2714"/>
                    </a:lnTo>
                    <a:lnTo>
                      <a:pt x="9026" y="2754"/>
                    </a:lnTo>
                    <a:lnTo>
                      <a:pt x="9026" y="2797"/>
                    </a:lnTo>
                    <a:lnTo>
                      <a:pt x="9028" y="2839"/>
                    </a:lnTo>
                    <a:lnTo>
                      <a:pt x="9031" y="2882"/>
                    </a:lnTo>
                    <a:lnTo>
                      <a:pt x="9037" y="2925"/>
                    </a:lnTo>
                    <a:lnTo>
                      <a:pt x="9045" y="2970"/>
                    </a:lnTo>
                    <a:lnTo>
                      <a:pt x="9054" y="3015"/>
                    </a:lnTo>
                    <a:lnTo>
                      <a:pt x="9066" y="3060"/>
                    </a:lnTo>
                    <a:lnTo>
                      <a:pt x="9079" y="3105"/>
                    </a:lnTo>
                    <a:lnTo>
                      <a:pt x="9095" y="3150"/>
                    </a:lnTo>
                    <a:lnTo>
                      <a:pt x="9111" y="3195"/>
                    </a:lnTo>
                    <a:lnTo>
                      <a:pt x="9131" y="3241"/>
                    </a:lnTo>
                    <a:lnTo>
                      <a:pt x="9152" y="3286"/>
                    </a:lnTo>
                    <a:lnTo>
                      <a:pt x="9175" y="3331"/>
                    </a:lnTo>
                    <a:lnTo>
                      <a:pt x="9200" y="3375"/>
                    </a:lnTo>
                    <a:lnTo>
                      <a:pt x="9227" y="3420"/>
                    </a:lnTo>
                    <a:lnTo>
                      <a:pt x="9256" y="3463"/>
                    </a:lnTo>
                    <a:lnTo>
                      <a:pt x="9287" y="3506"/>
                    </a:lnTo>
                    <a:lnTo>
                      <a:pt x="9321" y="3548"/>
                    </a:lnTo>
                    <a:lnTo>
                      <a:pt x="9354" y="3589"/>
                    </a:lnTo>
                    <a:lnTo>
                      <a:pt x="9392" y="3631"/>
                    </a:lnTo>
                    <a:lnTo>
                      <a:pt x="9431" y="3670"/>
                    </a:lnTo>
                    <a:lnTo>
                      <a:pt x="9472" y="3709"/>
                    </a:lnTo>
                    <a:lnTo>
                      <a:pt x="9514" y="3747"/>
                    </a:lnTo>
                    <a:lnTo>
                      <a:pt x="9559" y="3783"/>
                    </a:lnTo>
                    <a:lnTo>
                      <a:pt x="9605" y="3818"/>
                    </a:lnTo>
                    <a:lnTo>
                      <a:pt x="9654" y="3851"/>
                    </a:lnTo>
                    <a:lnTo>
                      <a:pt x="9705" y="3883"/>
                    </a:lnTo>
                    <a:lnTo>
                      <a:pt x="9757" y="3914"/>
                    </a:lnTo>
                    <a:lnTo>
                      <a:pt x="9811" y="3943"/>
                    </a:lnTo>
                    <a:lnTo>
                      <a:pt x="9869" y="3969"/>
                    </a:lnTo>
                    <a:lnTo>
                      <a:pt x="9923" y="3996"/>
                    </a:lnTo>
                    <a:lnTo>
                      <a:pt x="9973" y="4027"/>
                    </a:lnTo>
                    <a:lnTo>
                      <a:pt x="10018" y="4061"/>
                    </a:lnTo>
                    <a:lnTo>
                      <a:pt x="10058" y="4097"/>
                    </a:lnTo>
                    <a:lnTo>
                      <a:pt x="10094" y="4136"/>
                    </a:lnTo>
                    <a:lnTo>
                      <a:pt x="10127" y="4176"/>
                    </a:lnTo>
                    <a:lnTo>
                      <a:pt x="10154" y="4218"/>
                    </a:lnTo>
                    <a:lnTo>
                      <a:pt x="10178" y="4263"/>
                    </a:lnTo>
                    <a:lnTo>
                      <a:pt x="10199" y="4309"/>
                    </a:lnTo>
                    <a:lnTo>
                      <a:pt x="10215" y="4357"/>
                    </a:lnTo>
                    <a:lnTo>
                      <a:pt x="10229" y="4406"/>
                    </a:lnTo>
                    <a:lnTo>
                      <a:pt x="10239" y="4456"/>
                    </a:lnTo>
                    <a:lnTo>
                      <a:pt x="10245" y="4505"/>
                    </a:lnTo>
                    <a:lnTo>
                      <a:pt x="10250" y="4557"/>
                    </a:lnTo>
                    <a:lnTo>
                      <a:pt x="10252" y="4608"/>
                    </a:lnTo>
                    <a:lnTo>
                      <a:pt x="10250" y="4660"/>
                    </a:lnTo>
                    <a:lnTo>
                      <a:pt x="10248" y="4713"/>
                    </a:lnTo>
                    <a:lnTo>
                      <a:pt x="10243" y="4764"/>
                    </a:lnTo>
                    <a:lnTo>
                      <a:pt x="10235" y="4816"/>
                    </a:lnTo>
                    <a:lnTo>
                      <a:pt x="10225" y="4867"/>
                    </a:lnTo>
                    <a:lnTo>
                      <a:pt x="10215" y="4917"/>
                    </a:lnTo>
                    <a:lnTo>
                      <a:pt x="10203" y="4967"/>
                    </a:lnTo>
                    <a:lnTo>
                      <a:pt x="10189" y="5016"/>
                    </a:lnTo>
                    <a:lnTo>
                      <a:pt x="10176" y="5063"/>
                    </a:lnTo>
                    <a:lnTo>
                      <a:pt x="10159" y="5110"/>
                    </a:lnTo>
                    <a:lnTo>
                      <a:pt x="10143" y="5154"/>
                    </a:lnTo>
                    <a:lnTo>
                      <a:pt x="10127" y="5197"/>
                    </a:lnTo>
                    <a:lnTo>
                      <a:pt x="10109" y="5238"/>
                    </a:lnTo>
                    <a:lnTo>
                      <a:pt x="10092" y="5277"/>
                    </a:lnTo>
                    <a:lnTo>
                      <a:pt x="10074" y="5313"/>
                    </a:lnTo>
                    <a:lnTo>
                      <a:pt x="10058" y="5347"/>
                    </a:lnTo>
                    <a:lnTo>
                      <a:pt x="10041" y="5378"/>
                    </a:lnTo>
                    <a:lnTo>
                      <a:pt x="10025" y="5407"/>
                    </a:lnTo>
                    <a:lnTo>
                      <a:pt x="10007" y="5434"/>
                    </a:lnTo>
                    <a:lnTo>
                      <a:pt x="9988" y="5462"/>
                    </a:lnTo>
                    <a:lnTo>
                      <a:pt x="9971" y="5486"/>
                    </a:lnTo>
                    <a:lnTo>
                      <a:pt x="9935" y="5536"/>
                    </a:lnTo>
                    <a:lnTo>
                      <a:pt x="9900" y="5584"/>
                    </a:lnTo>
                    <a:lnTo>
                      <a:pt x="9866" y="5630"/>
                    </a:lnTo>
                    <a:lnTo>
                      <a:pt x="9835" y="5675"/>
                    </a:lnTo>
                    <a:lnTo>
                      <a:pt x="9821" y="5697"/>
                    </a:lnTo>
                    <a:lnTo>
                      <a:pt x="9807" y="5721"/>
                    </a:lnTo>
                    <a:lnTo>
                      <a:pt x="9795" y="5745"/>
                    </a:lnTo>
                    <a:lnTo>
                      <a:pt x="9785" y="5769"/>
                    </a:lnTo>
                    <a:lnTo>
                      <a:pt x="9775" y="5794"/>
                    </a:lnTo>
                    <a:lnTo>
                      <a:pt x="9767" y="5818"/>
                    </a:lnTo>
                    <a:lnTo>
                      <a:pt x="9761" y="5845"/>
                    </a:lnTo>
                    <a:lnTo>
                      <a:pt x="9756" y="5871"/>
                    </a:lnTo>
                    <a:lnTo>
                      <a:pt x="9754" y="5900"/>
                    </a:lnTo>
                    <a:lnTo>
                      <a:pt x="9754" y="5928"/>
                    </a:lnTo>
                    <a:lnTo>
                      <a:pt x="9755" y="5960"/>
                    </a:lnTo>
                    <a:lnTo>
                      <a:pt x="9760" y="5991"/>
                    </a:lnTo>
                    <a:lnTo>
                      <a:pt x="9766" y="6024"/>
                    </a:lnTo>
                    <a:lnTo>
                      <a:pt x="9775" y="6059"/>
                    </a:lnTo>
                    <a:lnTo>
                      <a:pt x="9786" y="6097"/>
                    </a:lnTo>
                    <a:lnTo>
                      <a:pt x="9800" y="6135"/>
                    </a:lnTo>
                    <a:lnTo>
                      <a:pt x="9817" y="6175"/>
                    </a:lnTo>
                    <a:lnTo>
                      <a:pt x="9837" y="6219"/>
                    </a:lnTo>
                    <a:lnTo>
                      <a:pt x="9861" y="6264"/>
                    </a:lnTo>
                    <a:lnTo>
                      <a:pt x="9887" y="6311"/>
                    </a:lnTo>
                    <a:lnTo>
                      <a:pt x="9915" y="6360"/>
                    </a:lnTo>
                    <a:lnTo>
                      <a:pt x="9937" y="6408"/>
                    </a:lnTo>
                    <a:lnTo>
                      <a:pt x="9957" y="6455"/>
                    </a:lnTo>
                    <a:lnTo>
                      <a:pt x="9975" y="6502"/>
                    </a:lnTo>
                    <a:lnTo>
                      <a:pt x="9988" y="6550"/>
                    </a:lnTo>
                    <a:lnTo>
                      <a:pt x="9998" y="6597"/>
                    </a:lnTo>
                    <a:lnTo>
                      <a:pt x="10007" y="6642"/>
                    </a:lnTo>
                    <a:lnTo>
                      <a:pt x="10012" y="6688"/>
                    </a:lnTo>
                    <a:lnTo>
                      <a:pt x="10013" y="6733"/>
                    </a:lnTo>
                    <a:lnTo>
                      <a:pt x="10013" y="6777"/>
                    </a:lnTo>
                    <a:lnTo>
                      <a:pt x="10010" y="6821"/>
                    </a:lnTo>
                    <a:lnTo>
                      <a:pt x="10005" y="6863"/>
                    </a:lnTo>
                    <a:lnTo>
                      <a:pt x="9996" y="6904"/>
                    </a:lnTo>
                    <a:lnTo>
                      <a:pt x="9985" y="6944"/>
                    </a:lnTo>
                    <a:lnTo>
                      <a:pt x="9972" y="6984"/>
                    </a:lnTo>
                    <a:lnTo>
                      <a:pt x="9956" y="7022"/>
                    </a:lnTo>
                    <a:lnTo>
                      <a:pt x="9938" y="7058"/>
                    </a:lnTo>
                    <a:lnTo>
                      <a:pt x="9918" y="7094"/>
                    </a:lnTo>
                    <a:lnTo>
                      <a:pt x="9897" y="7128"/>
                    </a:lnTo>
                    <a:lnTo>
                      <a:pt x="9874" y="7160"/>
                    </a:lnTo>
                    <a:lnTo>
                      <a:pt x="9847" y="7190"/>
                    </a:lnTo>
                    <a:lnTo>
                      <a:pt x="9820" y="7219"/>
                    </a:lnTo>
                    <a:lnTo>
                      <a:pt x="9790" y="7246"/>
                    </a:lnTo>
                    <a:lnTo>
                      <a:pt x="9759" y="7271"/>
                    </a:lnTo>
                    <a:lnTo>
                      <a:pt x="9726" y="7295"/>
                    </a:lnTo>
                    <a:lnTo>
                      <a:pt x="9693" y="7316"/>
                    </a:lnTo>
                    <a:lnTo>
                      <a:pt x="9656" y="7336"/>
                    </a:lnTo>
                    <a:lnTo>
                      <a:pt x="9619" y="7354"/>
                    </a:lnTo>
                    <a:lnTo>
                      <a:pt x="9580" y="7369"/>
                    </a:lnTo>
                    <a:lnTo>
                      <a:pt x="9540" y="7381"/>
                    </a:lnTo>
                    <a:lnTo>
                      <a:pt x="9500" y="7391"/>
                    </a:lnTo>
                    <a:lnTo>
                      <a:pt x="9458" y="7399"/>
                    </a:lnTo>
                    <a:lnTo>
                      <a:pt x="9417" y="7409"/>
                    </a:lnTo>
                    <a:lnTo>
                      <a:pt x="9379" y="7424"/>
                    </a:lnTo>
                    <a:lnTo>
                      <a:pt x="9346" y="7444"/>
                    </a:lnTo>
                    <a:lnTo>
                      <a:pt x="9315" y="7468"/>
                    </a:lnTo>
                    <a:lnTo>
                      <a:pt x="9286" y="7497"/>
                    </a:lnTo>
                    <a:lnTo>
                      <a:pt x="9261" y="7531"/>
                    </a:lnTo>
                    <a:lnTo>
                      <a:pt x="9238" y="7567"/>
                    </a:lnTo>
                    <a:lnTo>
                      <a:pt x="9218" y="7608"/>
                    </a:lnTo>
                    <a:lnTo>
                      <a:pt x="9202" y="7651"/>
                    </a:lnTo>
                    <a:lnTo>
                      <a:pt x="9186" y="7697"/>
                    </a:lnTo>
                    <a:lnTo>
                      <a:pt x="9174" y="7744"/>
                    </a:lnTo>
                    <a:lnTo>
                      <a:pt x="9162" y="7793"/>
                    </a:lnTo>
                    <a:lnTo>
                      <a:pt x="9154" y="7844"/>
                    </a:lnTo>
                    <a:lnTo>
                      <a:pt x="9146" y="7895"/>
                    </a:lnTo>
                    <a:lnTo>
                      <a:pt x="9141" y="7948"/>
                    </a:lnTo>
                    <a:lnTo>
                      <a:pt x="9137" y="8000"/>
                    </a:lnTo>
                    <a:lnTo>
                      <a:pt x="9134" y="8053"/>
                    </a:lnTo>
                    <a:lnTo>
                      <a:pt x="9132" y="8104"/>
                    </a:lnTo>
                    <a:lnTo>
                      <a:pt x="9131" y="8155"/>
                    </a:lnTo>
                    <a:lnTo>
                      <a:pt x="9132" y="8204"/>
                    </a:lnTo>
                    <a:lnTo>
                      <a:pt x="9135" y="8297"/>
                    </a:lnTo>
                    <a:lnTo>
                      <a:pt x="9140" y="8380"/>
                    </a:lnTo>
                    <a:lnTo>
                      <a:pt x="9145" y="8450"/>
                    </a:lnTo>
                    <a:lnTo>
                      <a:pt x="9151" y="8503"/>
                    </a:lnTo>
                    <a:lnTo>
                      <a:pt x="9155" y="8538"/>
                    </a:lnTo>
                    <a:lnTo>
                      <a:pt x="9156" y="8551"/>
                    </a:lnTo>
                    <a:lnTo>
                      <a:pt x="9051" y="8643"/>
                    </a:lnTo>
                    <a:lnTo>
                      <a:pt x="8914" y="8730"/>
                    </a:lnTo>
                    <a:lnTo>
                      <a:pt x="8748" y="8813"/>
                    </a:lnTo>
                    <a:lnTo>
                      <a:pt x="8556" y="8890"/>
                    </a:lnTo>
                    <a:lnTo>
                      <a:pt x="8340" y="8961"/>
                    </a:lnTo>
                    <a:lnTo>
                      <a:pt x="8102" y="9029"/>
                    </a:lnTo>
                    <a:lnTo>
                      <a:pt x="7843" y="9090"/>
                    </a:lnTo>
                    <a:lnTo>
                      <a:pt x="7568" y="9146"/>
                    </a:lnTo>
                    <a:lnTo>
                      <a:pt x="7277" y="9197"/>
                    </a:lnTo>
                    <a:lnTo>
                      <a:pt x="6974" y="9242"/>
                    </a:lnTo>
                    <a:lnTo>
                      <a:pt x="6659" y="9283"/>
                    </a:lnTo>
                    <a:lnTo>
                      <a:pt x="6336" y="9318"/>
                    </a:lnTo>
                    <a:lnTo>
                      <a:pt x="6008" y="9348"/>
                    </a:lnTo>
                    <a:lnTo>
                      <a:pt x="5675" y="9373"/>
                    </a:lnTo>
                    <a:lnTo>
                      <a:pt x="5341" y="9393"/>
                    </a:lnTo>
                    <a:lnTo>
                      <a:pt x="5007" y="9408"/>
                    </a:lnTo>
                    <a:lnTo>
                      <a:pt x="4678" y="9418"/>
                    </a:lnTo>
                    <a:lnTo>
                      <a:pt x="4352" y="9422"/>
                    </a:lnTo>
                    <a:lnTo>
                      <a:pt x="4034" y="9422"/>
                    </a:lnTo>
                    <a:lnTo>
                      <a:pt x="3727" y="9416"/>
                    </a:lnTo>
                    <a:lnTo>
                      <a:pt x="3430" y="9404"/>
                    </a:lnTo>
                    <a:lnTo>
                      <a:pt x="3149" y="9389"/>
                    </a:lnTo>
                    <a:lnTo>
                      <a:pt x="2884" y="9368"/>
                    </a:lnTo>
                    <a:lnTo>
                      <a:pt x="2637" y="9342"/>
                    </a:lnTo>
                    <a:lnTo>
                      <a:pt x="2413" y="9311"/>
                    </a:lnTo>
                    <a:lnTo>
                      <a:pt x="2212" y="9275"/>
                    </a:lnTo>
                    <a:lnTo>
                      <a:pt x="2036" y="9233"/>
                    </a:lnTo>
                    <a:lnTo>
                      <a:pt x="1887" y="9186"/>
                    </a:lnTo>
                    <a:lnTo>
                      <a:pt x="1770" y="9135"/>
                    </a:lnTo>
                    <a:lnTo>
                      <a:pt x="1685" y="9079"/>
                    </a:lnTo>
                    <a:lnTo>
                      <a:pt x="1635" y="9017"/>
                    </a:lnTo>
                    <a:lnTo>
                      <a:pt x="1622" y="8950"/>
                    </a:lnTo>
                    <a:lnTo>
                      <a:pt x="1625" y="8884"/>
                    </a:lnTo>
                    <a:lnTo>
                      <a:pt x="1627" y="8820"/>
                    </a:lnTo>
                    <a:lnTo>
                      <a:pt x="1624" y="8762"/>
                    </a:lnTo>
                    <a:lnTo>
                      <a:pt x="1618" y="8705"/>
                    </a:lnTo>
                    <a:lnTo>
                      <a:pt x="1610" y="8653"/>
                    </a:lnTo>
                    <a:lnTo>
                      <a:pt x="1600" y="8604"/>
                    </a:lnTo>
                    <a:lnTo>
                      <a:pt x="1588" y="8558"/>
                    </a:lnTo>
                    <a:lnTo>
                      <a:pt x="1573" y="8514"/>
                    </a:lnTo>
                    <a:lnTo>
                      <a:pt x="1557" y="8474"/>
                    </a:lnTo>
                    <a:lnTo>
                      <a:pt x="1538" y="8436"/>
                    </a:lnTo>
                    <a:lnTo>
                      <a:pt x="1519" y="8400"/>
                    </a:lnTo>
                    <a:lnTo>
                      <a:pt x="1499" y="8365"/>
                    </a:lnTo>
                    <a:lnTo>
                      <a:pt x="1477" y="8332"/>
                    </a:lnTo>
                    <a:lnTo>
                      <a:pt x="1456" y="8301"/>
                    </a:lnTo>
                    <a:lnTo>
                      <a:pt x="1432" y="8272"/>
                    </a:lnTo>
                    <a:lnTo>
                      <a:pt x="1410" y="8244"/>
                    </a:lnTo>
                    <a:lnTo>
                      <a:pt x="1363" y="8189"/>
                    </a:lnTo>
                    <a:lnTo>
                      <a:pt x="1318" y="8136"/>
                    </a:lnTo>
                    <a:lnTo>
                      <a:pt x="1296" y="8110"/>
                    </a:lnTo>
                    <a:lnTo>
                      <a:pt x="1276" y="8084"/>
                    </a:lnTo>
                    <a:lnTo>
                      <a:pt x="1256" y="8056"/>
                    </a:lnTo>
                    <a:lnTo>
                      <a:pt x="1239" y="8030"/>
                    </a:lnTo>
                    <a:lnTo>
                      <a:pt x="1221" y="8001"/>
                    </a:lnTo>
                    <a:lnTo>
                      <a:pt x="1207" y="7973"/>
                    </a:lnTo>
                    <a:lnTo>
                      <a:pt x="1194" y="7943"/>
                    </a:lnTo>
                    <a:lnTo>
                      <a:pt x="1184" y="7912"/>
                    </a:lnTo>
                    <a:lnTo>
                      <a:pt x="1175" y="7879"/>
                    </a:lnTo>
                    <a:lnTo>
                      <a:pt x="1170" y="7844"/>
                    </a:lnTo>
                    <a:lnTo>
                      <a:pt x="1167" y="7808"/>
                    </a:lnTo>
                    <a:lnTo>
                      <a:pt x="1167" y="7769"/>
                    </a:lnTo>
                    <a:lnTo>
                      <a:pt x="1166" y="7731"/>
                    </a:lnTo>
                    <a:lnTo>
                      <a:pt x="1161" y="7696"/>
                    </a:lnTo>
                    <a:lnTo>
                      <a:pt x="1151" y="7661"/>
                    </a:lnTo>
                    <a:lnTo>
                      <a:pt x="1136" y="7628"/>
                    </a:lnTo>
                    <a:lnTo>
                      <a:pt x="1118" y="7597"/>
                    </a:lnTo>
                    <a:lnTo>
                      <a:pt x="1095" y="7568"/>
                    </a:lnTo>
                    <a:lnTo>
                      <a:pt x="1070" y="7540"/>
                    </a:lnTo>
                    <a:lnTo>
                      <a:pt x="1041" y="7511"/>
                    </a:lnTo>
                    <a:lnTo>
                      <a:pt x="1009" y="7485"/>
                    </a:lnTo>
                    <a:lnTo>
                      <a:pt x="974" y="7457"/>
                    </a:lnTo>
                    <a:lnTo>
                      <a:pt x="938" y="7430"/>
                    </a:lnTo>
                    <a:lnTo>
                      <a:pt x="899" y="7404"/>
                    </a:lnTo>
                    <a:lnTo>
                      <a:pt x="817" y="7347"/>
                    </a:lnTo>
                    <a:lnTo>
                      <a:pt x="730" y="7289"/>
                    </a:lnTo>
                    <a:lnTo>
                      <a:pt x="686" y="7258"/>
                    </a:lnTo>
                    <a:lnTo>
                      <a:pt x="641" y="7225"/>
                    </a:lnTo>
                    <a:lnTo>
                      <a:pt x="596" y="7191"/>
                    </a:lnTo>
                    <a:lnTo>
                      <a:pt x="551" y="7155"/>
                    </a:lnTo>
                    <a:lnTo>
                      <a:pt x="507" y="7117"/>
                    </a:lnTo>
                    <a:lnTo>
                      <a:pt x="465" y="7075"/>
                    </a:lnTo>
                    <a:lnTo>
                      <a:pt x="423" y="7032"/>
                    </a:lnTo>
                    <a:lnTo>
                      <a:pt x="383" y="6984"/>
                    </a:lnTo>
                    <a:lnTo>
                      <a:pt x="344" y="6936"/>
                    </a:lnTo>
                    <a:lnTo>
                      <a:pt x="306" y="6882"/>
                    </a:lnTo>
                    <a:lnTo>
                      <a:pt x="273" y="6824"/>
                    </a:lnTo>
                    <a:lnTo>
                      <a:pt x="240" y="6765"/>
                    </a:lnTo>
                    <a:lnTo>
                      <a:pt x="212" y="6700"/>
                    </a:lnTo>
                    <a:lnTo>
                      <a:pt x="185" y="6631"/>
                    </a:lnTo>
                    <a:lnTo>
                      <a:pt x="163" y="6557"/>
                    </a:lnTo>
                    <a:lnTo>
                      <a:pt x="144" y="6480"/>
                    </a:lnTo>
                    <a:lnTo>
                      <a:pt x="113" y="6326"/>
                    </a:lnTo>
                    <a:lnTo>
                      <a:pt x="86" y="6188"/>
                    </a:lnTo>
                    <a:lnTo>
                      <a:pt x="62" y="6061"/>
                    </a:lnTo>
                    <a:lnTo>
                      <a:pt x="42" y="5945"/>
                    </a:lnTo>
                    <a:lnTo>
                      <a:pt x="33" y="5891"/>
                    </a:lnTo>
                    <a:lnTo>
                      <a:pt x="26" y="5838"/>
                    </a:lnTo>
                    <a:lnTo>
                      <a:pt x="19" y="5787"/>
                    </a:lnTo>
                    <a:lnTo>
                      <a:pt x="13" y="5739"/>
                    </a:lnTo>
                    <a:lnTo>
                      <a:pt x="8" y="5692"/>
                    </a:lnTo>
                    <a:lnTo>
                      <a:pt x="5" y="5646"/>
                    </a:lnTo>
                    <a:lnTo>
                      <a:pt x="2" y="5601"/>
                    </a:lnTo>
                    <a:lnTo>
                      <a:pt x="0" y="5558"/>
                    </a:lnTo>
                    <a:lnTo>
                      <a:pt x="0" y="5515"/>
                    </a:lnTo>
                    <a:lnTo>
                      <a:pt x="0" y="5473"/>
                    </a:lnTo>
                    <a:lnTo>
                      <a:pt x="1" y="5430"/>
                    </a:lnTo>
                    <a:lnTo>
                      <a:pt x="2" y="5388"/>
                    </a:lnTo>
                    <a:lnTo>
                      <a:pt x="5" y="5347"/>
                    </a:lnTo>
                    <a:lnTo>
                      <a:pt x="10" y="5304"/>
                    </a:lnTo>
                    <a:lnTo>
                      <a:pt x="13" y="5262"/>
                    </a:lnTo>
                    <a:lnTo>
                      <a:pt x="19" y="5219"/>
                    </a:lnTo>
                    <a:lnTo>
                      <a:pt x="26" y="5174"/>
                    </a:lnTo>
                    <a:lnTo>
                      <a:pt x="34" y="5130"/>
                    </a:lnTo>
                    <a:lnTo>
                      <a:pt x="42" y="5083"/>
                    </a:lnTo>
                    <a:lnTo>
                      <a:pt x="52" y="5036"/>
                    </a:lnTo>
                    <a:lnTo>
                      <a:pt x="74" y="4936"/>
                    </a:lnTo>
                    <a:lnTo>
                      <a:pt x="101" y="4829"/>
                    </a:lnTo>
                    <a:lnTo>
                      <a:pt x="116" y="4774"/>
                    </a:lnTo>
                    <a:lnTo>
                      <a:pt x="134" y="4721"/>
                    </a:lnTo>
                    <a:lnTo>
                      <a:pt x="157" y="4670"/>
                    </a:lnTo>
                    <a:lnTo>
                      <a:pt x="182" y="4622"/>
                    </a:lnTo>
                    <a:lnTo>
                      <a:pt x="209" y="4574"/>
                    </a:lnTo>
                    <a:lnTo>
                      <a:pt x="239" y="4528"/>
                    </a:lnTo>
                    <a:lnTo>
                      <a:pt x="270" y="4484"/>
                    </a:lnTo>
                    <a:lnTo>
                      <a:pt x="305" y="4442"/>
                    </a:lnTo>
                    <a:lnTo>
                      <a:pt x="340" y="4401"/>
                    </a:lnTo>
                    <a:lnTo>
                      <a:pt x="376" y="4362"/>
                    </a:lnTo>
                    <a:lnTo>
                      <a:pt x="415" y="4323"/>
                    </a:lnTo>
                    <a:lnTo>
                      <a:pt x="454" y="4286"/>
                    </a:lnTo>
                    <a:lnTo>
                      <a:pt x="494" y="4251"/>
                    </a:lnTo>
                    <a:lnTo>
                      <a:pt x="534" y="4216"/>
                    </a:lnTo>
                    <a:lnTo>
                      <a:pt x="574" y="4181"/>
                    </a:lnTo>
                    <a:lnTo>
                      <a:pt x="613" y="4148"/>
                    </a:lnTo>
                    <a:lnTo>
                      <a:pt x="693" y="4084"/>
                    </a:lnTo>
                    <a:lnTo>
                      <a:pt x="769" y="4021"/>
                    </a:lnTo>
                    <a:lnTo>
                      <a:pt x="806" y="3991"/>
                    </a:lnTo>
                    <a:lnTo>
                      <a:pt x="841" y="3960"/>
                    </a:lnTo>
                    <a:lnTo>
                      <a:pt x="873" y="3930"/>
                    </a:lnTo>
                    <a:lnTo>
                      <a:pt x="904" y="3900"/>
                    </a:lnTo>
                    <a:lnTo>
                      <a:pt x="934" y="3870"/>
                    </a:lnTo>
                    <a:lnTo>
                      <a:pt x="960" y="3840"/>
                    </a:lnTo>
                    <a:lnTo>
                      <a:pt x="984" y="3810"/>
                    </a:lnTo>
                    <a:lnTo>
                      <a:pt x="1004" y="3779"/>
                    </a:lnTo>
                    <a:lnTo>
                      <a:pt x="1023" y="3748"/>
                    </a:lnTo>
                    <a:lnTo>
                      <a:pt x="1036" y="3717"/>
                    </a:lnTo>
                    <a:lnTo>
                      <a:pt x="1046" y="3685"/>
                    </a:lnTo>
                    <a:lnTo>
                      <a:pt x="1054" y="3653"/>
                    </a:lnTo>
                    <a:lnTo>
                      <a:pt x="1059" y="3618"/>
                    </a:lnTo>
                    <a:lnTo>
                      <a:pt x="1066" y="3581"/>
                    </a:lnTo>
                    <a:lnTo>
                      <a:pt x="1075" y="3541"/>
                    </a:lnTo>
                    <a:lnTo>
                      <a:pt x="1086" y="3497"/>
                    </a:lnTo>
                    <a:lnTo>
                      <a:pt x="1100" y="3452"/>
                    </a:lnTo>
                    <a:lnTo>
                      <a:pt x="1115" y="3405"/>
                    </a:lnTo>
                    <a:lnTo>
                      <a:pt x="1133" y="3355"/>
                    </a:lnTo>
                    <a:lnTo>
                      <a:pt x="1151" y="3305"/>
                    </a:lnTo>
                    <a:lnTo>
                      <a:pt x="1172" y="3252"/>
                    </a:lnTo>
                    <a:lnTo>
                      <a:pt x="1195" y="3199"/>
                    </a:lnTo>
                    <a:lnTo>
                      <a:pt x="1219" y="3145"/>
                    </a:lnTo>
                    <a:lnTo>
                      <a:pt x="1245" y="3091"/>
                    </a:lnTo>
                    <a:lnTo>
                      <a:pt x="1274" y="3036"/>
                    </a:lnTo>
                    <a:lnTo>
                      <a:pt x="1302" y="2981"/>
                    </a:lnTo>
                    <a:lnTo>
                      <a:pt x="1333" y="2927"/>
                    </a:lnTo>
                    <a:lnTo>
                      <a:pt x="1367" y="2873"/>
                    </a:lnTo>
                    <a:lnTo>
                      <a:pt x="1401" y="2819"/>
                    </a:lnTo>
                    <a:lnTo>
                      <a:pt x="1437" y="2767"/>
                    </a:lnTo>
                    <a:lnTo>
                      <a:pt x="1474" y="2716"/>
                    </a:lnTo>
                    <a:lnTo>
                      <a:pt x="1514" y="2666"/>
                    </a:lnTo>
                    <a:lnTo>
                      <a:pt x="1554" y="2617"/>
                    </a:lnTo>
                    <a:lnTo>
                      <a:pt x="1597" y="2571"/>
                    </a:lnTo>
                    <a:lnTo>
                      <a:pt x="1640" y="2527"/>
                    </a:lnTo>
                    <a:lnTo>
                      <a:pt x="1685" y="2486"/>
                    </a:lnTo>
                    <a:lnTo>
                      <a:pt x="1732" y="2447"/>
                    </a:lnTo>
                    <a:lnTo>
                      <a:pt x="1779" y="2411"/>
                    </a:lnTo>
                    <a:lnTo>
                      <a:pt x="1828" y="2379"/>
                    </a:lnTo>
                    <a:lnTo>
                      <a:pt x="1879" y="2350"/>
                    </a:lnTo>
                    <a:lnTo>
                      <a:pt x="1930" y="2325"/>
                    </a:lnTo>
                    <a:lnTo>
                      <a:pt x="1982" y="2304"/>
                    </a:lnTo>
                    <a:lnTo>
                      <a:pt x="2036" y="2286"/>
                    </a:lnTo>
                    <a:lnTo>
                      <a:pt x="2091" y="2274"/>
                    </a:lnTo>
                    <a:lnTo>
                      <a:pt x="2208" y="2255"/>
                    </a:lnTo>
                    <a:lnTo>
                      <a:pt x="2315" y="2231"/>
                    </a:lnTo>
                    <a:lnTo>
                      <a:pt x="2415" y="2203"/>
                    </a:lnTo>
                    <a:lnTo>
                      <a:pt x="2508" y="2170"/>
                    </a:lnTo>
                    <a:lnTo>
                      <a:pt x="2593" y="2134"/>
                    </a:lnTo>
                    <a:lnTo>
                      <a:pt x="2671" y="2095"/>
                    </a:lnTo>
                    <a:lnTo>
                      <a:pt x="2742" y="2052"/>
                    </a:lnTo>
                    <a:lnTo>
                      <a:pt x="2807" y="2007"/>
                    </a:lnTo>
                    <a:lnTo>
                      <a:pt x="2867" y="1958"/>
                    </a:lnTo>
                    <a:lnTo>
                      <a:pt x="2921" y="1907"/>
                    </a:lnTo>
                    <a:lnTo>
                      <a:pt x="2971" y="1853"/>
                    </a:lnTo>
                    <a:lnTo>
                      <a:pt x="3014" y="1798"/>
                    </a:lnTo>
                    <a:lnTo>
                      <a:pt x="3054" y="1742"/>
                    </a:lnTo>
                    <a:lnTo>
                      <a:pt x="3090" y="1685"/>
                    </a:lnTo>
                    <a:lnTo>
                      <a:pt x="3123" y="1625"/>
                    </a:lnTo>
                    <a:lnTo>
                      <a:pt x="3153" y="1565"/>
                    </a:lnTo>
                    <a:lnTo>
                      <a:pt x="3180" y="1505"/>
                    </a:lnTo>
                    <a:lnTo>
                      <a:pt x="3204" y="1444"/>
                    </a:lnTo>
                    <a:lnTo>
                      <a:pt x="3226" y="1384"/>
                    </a:lnTo>
                    <a:lnTo>
                      <a:pt x="3248" y="1324"/>
                    </a:lnTo>
                    <a:lnTo>
                      <a:pt x="3286" y="1205"/>
                    </a:lnTo>
                    <a:lnTo>
                      <a:pt x="3322" y="1092"/>
                    </a:lnTo>
                    <a:lnTo>
                      <a:pt x="3341" y="1037"/>
                    </a:lnTo>
                    <a:lnTo>
                      <a:pt x="3361" y="984"/>
                    </a:lnTo>
                    <a:lnTo>
                      <a:pt x="3382" y="935"/>
                    </a:lnTo>
                    <a:lnTo>
                      <a:pt x="3404" y="887"/>
                    </a:lnTo>
                    <a:lnTo>
                      <a:pt x="3427" y="842"/>
                    </a:lnTo>
                    <a:lnTo>
                      <a:pt x="3453" y="800"/>
                    </a:lnTo>
                    <a:lnTo>
                      <a:pt x="3482" y="762"/>
                    </a:lnTo>
                    <a:lnTo>
                      <a:pt x="3515" y="727"/>
                    </a:lnTo>
                    <a:lnTo>
                      <a:pt x="3547" y="696"/>
                    </a:lnTo>
                    <a:lnTo>
                      <a:pt x="3581" y="669"/>
                    </a:lnTo>
                    <a:lnTo>
                      <a:pt x="3614" y="644"/>
                    </a:lnTo>
                    <a:lnTo>
                      <a:pt x="3648" y="623"/>
                    </a:lnTo>
                    <a:lnTo>
                      <a:pt x="3683" y="603"/>
                    </a:lnTo>
                    <a:lnTo>
                      <a:pt x="3719" y="586"/>
                    </a:lnTo>
                    <a:lnTo>
                      <a:pt x="3755" y="573"/>
                    </a:lnTo>
                    <a:lnTo>
                      <a:pt x="3793" y="560"/>
                    </a:lnTo>
                    <a:lnTo>
                      <a:pt x="3833" y="549"/>
                    </a:lnTo>
                    <a:lnTo>
                      <a:pt x="3873" y="539"/>
                    </a:lnTo>
                    <a:lnTo>
                      <a:pt x="3915" y="531"/>
                    </a:lnTo>
                    <a:lnTo>
                      <a:pt x="3959" y="524"/>
                    </a:lnTo>
                    <a:lnTo>
                      <a:pt x="4052" y="510"/>
                    </a:lnTo>
                    <a:lnTo>
                      <a:pt x="4155" y="498"/>
                    </a:lnTo>
                    <a:lnTo>
                      <a:pt x="4267" y="483"/>
                    </a:lnTo>
                    <a:lnTo>
                      <a:pt x="4391" y="464"/>
                    </a:lnTo>
                    <a:lnTo>
                      <a:pt x="4457" y="453"/>
                    </a:lnTo>
                    <a:lnTo>
                      <a:pt x="4525" y="440"/>
                    </a:lnTo>
                    <a:lnTo>
                      <a:pt x="4598" y="425"/>
                    </a:lnTo>
                    <a:lnTo>
                      <a:pt x="4674" y="409"/>
                    </a:lnTo>
                    <a:lnTo>
                      <a:pt x="4754" y="389"/>
                    </a:lnTo>
                    <a:lnTo>
                      <a:pt x="4837" y="367"/>
                    </a:lnTo>
                    <a:lnTo>
                      <a:pt x="4925" y="342"/>
                    </a:lnTo>
                    <a:lnTo>
                      <a:pt x="5017" y="314"/>
                    </a:lnTo>
                    <a:lnTo>
                      <a:pt x="5112" y="282"/>
                    </a:lnTo>
                    <a:lnTo>
                      <a:pt x="5213" y="247"/>
                    </a:lnTo>
                    <a:lnTo>
                      <a:pt x="5316" y="207"/>
                    </a:lnTo>
                    <a:lnTo>
                      <a:pt x="5426" y="163"/>
                    </a:lnTo>
                    <a:lnTo>
                      <a:pt x="5535" y="121"/>
                    </a:lnTo>
                    <a:lnTo>
                      <a:pt x="5640" y="86"/>
                    </a:lnTo>
                    <a:lnTo>
                      <a:pt x="5741" y="57"/>
                    </a:lnTo>
                    <a:lnTo>
                      <a:pt x="5836" y="33"/>
                    </a:lnTo>
                    <a:lnTo>
                      <a:pt x="5927" y="17"/>
                    </a:lnTo>
                    <a:lnTo>
                      <a:pt x="6014" y="6"/>
                    </a:lnTo>
                    <a:lnTo>
                      <a:pt x="6098" y="1"/>
                    </a:lnTo>
                    <a:lnTo>
                      <a:pt x="6176" y="0"/>
                    </a:lnTo>
                    <a:lnTo>
                      <a:pt x="6252" y="5"/>
                    </a:lnTo>
                    <a:lnTo>
                      <a:pt x="6323" y="15"/>
                    </a:lnTo>
                    <a:lnTo>
                      <a:pt x="6391" y="28"/>
                    </a:lnTo>
                    <a:lnTo>
                      <a:pt x="6456" y="46"/>
                    </a:lnTo>
                    <a:lnTo>
                      <a:pt x="6517" y="68"/>
                    </a:lnTo>
                    <a:lnTo>
                      <a:pt x="6574" y="93"/>
                    </a:lnTo>
                    <a:lnTo>
                      <a:pt x="6629" y="123"/>
                    </a:lnTo>
                    <a:lnTo>
                      <a:pt x="6680" y="154"/>
                    </a:lnTo>
                    <a:lnTo>
                      <a:pt x="6728" y="189"/>
                    </a:lnTo>
                    <a:lnTo>
                      <a:pt x="6774" y="227"/>
                    </a:lnTo>
                    <a:lnTo>
                      <a:pt x="6816" y="267"/>
                    </a:lnTo>
                    <a:lnTo>
                      <a:pt x="6856" y="309"/>
                    </a:lnTo>
                    <a:lnTo>
                      <a:pt x="6894" y="353"/>
                    </a:lnTo>
                    <a:lnTo>
                      <a:pt x="6929" y="399"/>
                    </a:lnTo>
                    <a:lnTo>
                      <a:pt x="6961" y="445"/>
                    </a:lnTo>
                    <a:lnTo>
                      <a:pt x="6992" y="493"/>
                    </a:lnTo>
                    <a:lnTo>
                      <a:pt x="7021" y="541"/>
                    </a:lnTo>
                    <a:lnTo>
                      <a:pt x="7047" y="590"/>
                    </a:lnTo>
                    <a:lnTo>
                      <a:pt x="7072" y="640"/>
                    </a:lnTo>
                    <a:lnTo>
                      <a:pt x="7095" y="689"/>
                    </a:lnTo>
                    <a:lnTo>
                      <a:pt x="7116" y="737"/>
                    </a:lnTo>
                    <a:lnTo>
                      <a:pt x="7136" y="786"/>
                    </a:lnTo>
                    <a:lnTo>
                      <a:pt x="7153" y="833"/>
                    </a:lnTo>
                    <a:lnTo>
                      <a:pt x="7171" y="880"/>
                    </a:lnTo>
                    <a:close/>
                  </a:path>
                </a:pathLst>
              </a:custGeom>
              <a:solidFill>
                <a:srgbClr val="5D7050"/>
              </a:solidFill>
              <a:ln w="9525">
                <a:noFill/>
                <a:round/>
              </a:ln>
            </p:spPr>
            <p:txBody>
              <a:bodyPr/>
              <a:lstStyle/>
              <a:p>
                <a:endParaRPr lang="en-US" sz="1867"/>
              </a:p>
            </p:txBody>
          </p:sp>
          <p:sp>
            <p:nvSpPr>
              <p:cNvPr id="1467" name="Freeform 15"/>
              <p:cNvSpPr/>
              <p:nvPr/>
            </p:nvSpPr>
            <p:spPr bwMode="auto">
              <a:xfrm>
                <a:off x="1887" y="898"/>
                <a:ext cx="1999" cy="1854"/>
              </a:xfrm>
              <a:custGeom>
                <a:avLst/>
                <a:gdLst>
                  <a:gd name="T0" fmla="*/ 1410 w 9998"/>
                  <a:gd name="T1" fmla="*/ 224 h 9269"/>
                  <a:gd name="T2" fmla="*/ 1455 w 9998"/>
                  <a:gd name="T3" fmla="*/ 281 h 9269"/>
                  <a:gd name="T4" fmla="*/ 1520 w 9998"/>
                  <a:gd name="T5" fmla="*/ 322 h 9269"/>
                  <a:gd name="T6" fmla="*/ 1609 w 9998"/>
                  <a:gd name="T7" fmla="*/ 341 h 9269"/>
                  <a:gd name="T8" fmla="*/ 1698 w 9998"/>
                  <a:gd name="T9" fmla="*/ 357 h 9269"/>
                  <a:gd name="T10" fmla="*/ 1746 w 9998"/>
                  <a:gd name="T11" fmla="*/ 394 h 9269"/>
                  <a:gd name="T12" fmla="*/ 1765 w 9998"/>
                  <a:gd name="T13" fmla="*/ 447 h 9269"/>
                  <a:gd name="T14" fmla="*/ 1764 w 9998"/>
                  <a:gd name="T15" fmla="*/ 508 h 9269"/>
                  <a:gd name="T16" fmla="*/ 1764 w 9998"/>
                  <a:gd name="T17" fmla="*/ 574 h 9269"/>
                  <a:gd name="T18" fmla="*/ 1788 w 9998"/>
                  <a:gd name="T19" fmla="*/ 642 h 9269"/>
                  <a:gd name="T20" fmla="*/ 1836 w 9998"/>
                  <a:gd name="T21" fmla="*/ 705 h 9269"/>
                  <a:gd name="T22" fmla="*/ 1911 w 9998"/>
                  <a:gd name="T23" fmla="*/ 757 h 9269"/>
                  <a:gd name="T24" fmla="*/ 1980 w 9998"/>
                  <a:gd name="T25" fmla="*/ 812 h 9269"/>
                  <a:gd name="T26" fmla="*/ 1999 w 9998"/>
                  <a:gd name="T27" fmla="*/ 889 h 9269"/>
                  <a:gd name="T28" fmla="*/ 1986 w 9998"/>
                  <a:gd name="T29" fmla="*/ 970 h 9269"/>
                  <a:gd name="T30" fmla="*/ 1960 w 9998"/>
                  <a:gd name="T31" fmla="*/ 1036 h 9269"/>
                  <a:gd name="T32" fmla="*/ 1922 w 9998"/>
                  <a:gd name="T33" fmla="*/ 1091 h 9269"/>
                  <a:gd name="T34" fmla="*/ 1901 w 9998"/>
                  <a:gd name="T35" fmla="*/ 1129 h 9269"/>
                  <a:gd name="T36" fmla="*/ 1907 w 9998"/>
                  <a:gd name="T37" fmla="*/ 1177 h 9269"/>
                  <a:gd name="T38" fmla="*/ 1941 w 9998"/>
                  <a:gd name="T39" fmla="*/ 1248 h 9269"/>
                  <a:gd name="T40" fmla="*/ 1951 w 9998"/>
                  <a:gd name="T41" fmla="*/ 1323 h 9269"/>
                  <a:gd name="T42" fmla="*/ 1928 w 9998"/>
                  <a:gd name="T43" fmla="*/ 1387 h 9269"/>
                  <a:gd name="T44" fmla="*/ 1879 w 9998"/>
                  <a:gd name="T45" fmla="*/ 1431 h 9269"/>
                  <a:gd name="T46" fmla="*/ 1817 w 9998"/>
                  <a:gd name="T47" fmla="*/ 1453 h 9269"/>
                  <a:gd name="T48" fmla="*/ 1787 w 9998"/>
                  <a:gd name="T49" fmla="*/ 1514 h 9269"/>
                  <a:gd name="T50" fmla="*/ 1784 w 9998"/>
                  <a:gd name="T51" fmla="*/ 1598 h 9269"/>
                  <a:gd name="T52" fmla="*/ 1773 w 9998"/>
                  <a:gd name="T53" fmla="*/ 1697 h 9269"/>
                  <a:gd name="T54" fmla="*/ 1422 w 9998"/>
                  <a:gd name="T55" fmla="*/ 1808 h 9269"/>
                  <a:gd name="T56" fmla="*/ 907 w 9998"/>
                  <a:gd name="T57" fmla="*/ 1853 h 9269"/>
                  <a:gd name="T58" fmla="*/ 460 w 9998"/>
                  <a:gd name="T59" fmla="*/ 1832 h 9269"/>
                  <a:gd name="T60" fmla="*/ 304 w 9998"/>
                  <a:gd name="T61" fmla="*/ 1747 h 9269"/>
                  <a:gd name="T62" fmla="*/ 295 w 9998"/>
                  <a:gd name="T63" fmla="*/ 1664 h 9269"/>
                  <a:gd name="T64" fmla="*/ 266 w 9998"/>
                  <a:gd name="T65" fmla="*/ 1606 h 9269"/>
                  <a:gd name="T66" fmla="*/ 239 w 9998"/>
                  <a:gd name="T67" fmla="*/ 1556 h 9269"/>
                  <a:gd name="T68" fmla="*/ 232 w 9998"/>
                  <a:gd name="T69" fmla="*/ 1500 h 9269"/>
                  <a:gd name="T70" fmla="*/ 190 w 9998"/>
                  <a:gd name="T71" fmla="*/ 1454 h 9269"/>
                  <a:gd name="T72" fmla="*/ 105 w 9998"/>
                  <a:gd name="T73" fmla="*/ 1390 h 9269"/>
                  <a:gd name="T74" fmla="*/ 47 w 9998"/>
                  <a:gd name="T75" fmla="*/ 1305 h 9269"/>
                  <a:gd name="T76" fmla="*/ 10 w 9998"/>
                  <a:gd name="T77" fmla="*/ 1139 h 9269"/>
                  <a:gd name="T78" fmla="*/ 0 w 9998"/>
                  <a:gd name="T79" fmla="*/ 1069 h 9269"/>
                  <a:gd name="T80" fmla="*/ 5 w 9998"/>
                  <a:gd name="T81" fmla="*/ 1008 h 9269"/>
                  <a:gd name="T82" fmla="*/ 26 w 9998"/>
                  <a:gd name="T83" fmla="*/ 928 h 9269"/>
                  <a:gd name="T84" fmla="*/ 78 w 9998"/>
                  <a:gd name="T85" fmla="*/ 857 h 9269"/>
                  <a:gd name="T86" fmla="*/ 156 w 9998"/>
                  <a:gd name="T87" fmla="*/ 789 h 9269"/>
                  <a:gd name="T88" fmla="*/ 199 w 9998"/>
                  <a:gd name="T89" fmla="*/ 740 h 9269"/>
                  <a:gd name="T90" fmla="*/ 215 w 9998"/>
                  <a:gd name="T91" fmla="*/ 681 h 9269"/>
                  <a:gd name="T92" fmla="*/ 251 w 9998"/>
                  <a:gd name="T93" fmla="*/ 599 h 9269"/>
                  <a:gd name="T94" fmla="*/ 306 w 9998"/>
                  <a:gd name="T95" fmla="*/ 518 h 9269"/>
                  <a:gd name="T96" fmla="*/ 373 w 9998"/>
                  <a:gd name="T97" fmla="*/ 463 h 9269"/>
                  <a:gd name="T98" fmla="*/ 501 w 9998"/>
                  <a:gd name="T99" fmla="*/ 427 h 9269"/>
                  <a:gd name="T100" fmla="*/ 593 w 9998"/>
                  <a:gd name="T101" fmla="*/ 350 h 9269"/>
                  <a:gd name="T102" fmla="*/ 639 w 9998"/>
                  <a:gd name="T103" fmla="*/ 242 h 9269"/>
                  <a:gd name="T104" fmla="*/ 679 w 9998"/>
                  <a:gd name="T105" fmla="*/ 154 h 9269"/>
                  <a:gd name="T106" fmla="*/ 733 w 9998"/>
                  <a:gd name="T107" fmla="*/ 116 h 9269"/>
                  <a:gd name="T108" fmla="*/ 832 w 9998"/>
                  <a:gd name="T109" fmla="*/ 98 h 9269"/>
                  <a:gd name="T110" fmla="*/ 962 w 9998"/>
                  <a:gd name="T111" fmla="*/ 71 h 9269"/>
                  <a:gd name="T112" fmla="*/ 1124 w 9998"/>
                  <a:gd name="T113" fmla="*/ 13 h 9269"/>
                  <a:gd name="T114" fmla="*/ 1247 w 9998"/>
                  <a:gd name="T115" fmla="*/ 4 h 9269"/>
                  <a:gd name="T116" fmla="*/ 1321 w 9998"/>
                  <a:gd name="T117" fmla="*/ 46 h 9269"/>
                  <a:gd name="T118" fmla="*/ 1364 w 9998"/>
                  <a:gd name="T119" fmla="*/ 116 h 92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998"/>
                  <a:gd name="T181" fmla="*/ 0 h 9269"/>
                  <a:gd name="T182" fmla="*/ 9998 w 9998"/>
                  <a:gd name="T183" fmla="*/ 9269 h 926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998" h="9269">
                    <a:moveTo>
                      <a:pt x="6914" y="817"/>
                    </a:moveTo>
                    <a:lnTo>
                      <a:pt x="6930" y="862"/>
                    </a:lnTo>
                    <a:lnTo>
                      <a:pt x="6948" y="909"/>
                    </a:lnTo>
                    <a:lnTo>
                      <a:pt x="6967" y="952"/>
                    </a:lnTo>
                    <a:lnTo>
                      <a:pt x="6985" y="996"/>
                    </a:lnTo>
                    <a:lnTo>
                      <a:pt x="7007" y="1038"/>
                    </a:lnTo>
                    <a:lnTo>
                      <a:pt x="7028" y="1080"/>
                    </a:lnTo>
                    <a:lnTo>
                      <a:pt x="7050" y="1121"/>
                    </a:lnTo>
                    <a:lnTo>
                      <a:pt x="7074" y="1161"/>
                    </a:lnTo>
                    <a:lnTo>
                      <a:pt x="7099" y="1199"/>
                    </a:lnTo>
                    <a:lnTo>
                      <a:pt x="7125" y="1237"/>
                    </a:lnTo>
                    <a:lnTo>
                      <a:pt x="7153" y="1273"/>
                    </a:lnTo>
                    <a:lnTo>
                      <a:pt x="7182" y="1308"/>
                    </a:lnTo>
                    <a:lnTo>
                      <a:pt x="7212" y="1342"/>
                    </a:lnTo>
                    <a:lnTo>
                      <a:pt x="7244" y="1375"/>
                    </a:lnTo>
                    <a:lnTo>
                      <a:pt x="7277" y="1407"/>
                    </a:lnTo>
                    <a:lnTo>
                      <a:pt x="7312" y="1437"/>
                    </a:lnTo>
                    <a:lnTo>
                      <a:pt x="7348" y="1465"/>
                    </a:lnTo>
                    <a:lnTo>
                      <a:pt x="7386" y="1493"/>
                    </a:lnTo>
                    <a:lnTo>
                      <a:pt x="7426" y="1519"/>
                    </a:lnTo>
                    <a:lnTo>
                      <a:pt x="7467" y="1544"/>
                    </a:lnTo>
                    <a:lnTo>
                      <a:pt x="7511" y="1566"/>
                    </a:lnTo>
                    <a:lnTo>
                      <a:pt x="7556" y="1589"/>
                    </a:lnTo>
                    <a:lnTo>
                      <a:pt x="7602" y="1609"/>
                    </a:lnTo>
                    <a:lnTo>
                      <a:pt x="7650" y="1626"/>
                    </a:lnTo>
                    <a:lnTo>
                      <a:pt x="7702" y="1644"/>
                    </a:lnTo>
                    <a:lnTo>
                      <a:pt x="7754" y="1659"/>
                    </a:lnTo>
                    <a:lnTo>
                      <a:pt x="7809" y="1672"/>
                    </a:lnTo>
                    <a:lnTo>
                      <a:pt x="7865" y="1684"/>
                    </a:lnTo>
                    <a:lnTo>
                      <a:pt x="7925" y="1694"/>
                    </a:lnTo>
                    <a:lnTo>
                      <a:pt x="7986" y="1701"/>
                    </a:lnTo>
                    <a:lnTo>
                      <a:pt x="8048" y="1707"/>
                    </a:lnTo>
                    <a:lnTo>
                      <a:pt x="8115" y="1711"/>
                    </a:lnTo>
                    <a:lnTo>
                      <a:pt x="8180" y="1716"/>
                    </a:lnTo>
                    <a:lnTo>
                      <a:pt x="8241" y="1722"/>
                    </a:lnTo>
                    <a:lnTo>
                      <a:pt x="8297" y="1731"/>
                    </a:lnTo>
                    <a:lnTo>
                      <a:pt x="8350" y="1741"/>
                    </a:lnTo>
                    <a:lnTo>
                      <a:pt x="8402" y="1754"/>
                    </a:lnTo>
                    <a:lnTo>
                      <a:pt x="8448" y="1769"/>
                    </a:lnTo>
                    <a:lnTo>
                      <a:pt x="8491" y="1785"/>
                    </a:lnTo>
                    <a:lnTo>
                      <a:pt x="8531" y="1802"/>
                    </a:lnTo>
                    <a:lnTo>
                      <a:pt x="8569" y="1822"/>
                    </a:lnTo>
                    <a:lnTo>
                      <a:pt x="8604" y="1843"/>
                    </a:lnTo>
                    <a:lnTo>
                      <a:pt x="8635" y="1866"/>
                    </a:lnTo>
                    <a:lnTo>
                      <a:pt x="8664" y="1890"/>
                    </a:lnTo>
                    <a:lnTo>
                      <a:pt x="8690" y="1916"/>
                    </a:lnTo>
                    <a:lnTo>
                      <a:pt x="8712" y="1942"/>
                    </a:lnTo>
                    <a:lnTo>
                      <a:pt x="8734" y="1971"/>
                    </a:lnTo>
                    <a:lnTo>
                      <a:pt x="8752" y="1999"/>
                    </a:lnTo>
                    <a:lnTo>
                      <a:pt x="8768" y="2031"/>
                    </a:lnTo>
                    <a:lnTo>
                      <a:pt x="8783" y="2062"/>
                    </a:lnTo>
                    <a:lnTo>
                      <a:pt x="8795" y="2094"/>
                    </a:lnTo>
                    <a:lnTo>
                      <a:pt x="8806" y="2128"/>
                    </a:lnTo>
                    <a:lnTo>
                      <a:pt x="8813" y="2163"/>
                    </a:lnTo>
                    <a:lnTo>
                      <a:pt x="8821" y="2198"/>
                    </a:lnTo>
                    <a:lnTo>
                      <a:pt x="8826" y="2234"/>
                    </a:lnTo>
                    <a:lnTo>
                      <a:pt x="8830" y="2272"/>
                    </a:lnTo>
                    <a:lnTo>
                      <a:pt x="8831" y="2308"/>
                    </a:lnTo>
                    <a:lnTo>
                      <a:pt x="8832" y="2346"/>
                    </a:lnTo>
                    <a:lnTo>
                      <a:pt x="8832" y="2385"/>
                    </a:lnTo>
                    <a:lnTo>
                      <a:pt x="8831" y="2424"/>
                    </a:lnTo>
                    <a:lnTo>
                      <a:pt x="8828" y="2463"/>
                    </a:lnTo>
                    <a:lnTo>
                      <a:pt x="8825" y="2502"/>
                    </a:lnTo>
                    <a:lnTo>
                      <a:pt x="8821" y="2541"/>
                    </a:lnTo>
                    <a:lnTo>
                      <a:pt x="8816" y="2581"/>
                    </a:lnTo>
                    <a:lnTo>
                      <a:pt x="8812" y="2621"/>
                    </a:lnTo>
                    <a:lnTo>
                      <a:pt x="8810" y="2661"/>
                    </a:lnTo>
                    <a:lnTo>
                      <a:pt x="8808" y="2702"/>
                    </a:lnTo>
                    <a:lnTo>
                      <a:pt x="8810" y="2743"/>
                    </a:lnTo>
                    <a:lnTo>
                      <a:pt x="8812" y="2785"/>
                    </a:lnTo>
                    <a:lnTo>
                      <a:pt x="8817" y="2827"/>
                    </a:lnTo>
                    <a:lnTo>
                      <a:pt x="8823" y="2869"/>
                    </a:lnTo>
                    <a:lnTo>
                      <a:pt x="8832" y="2911"/>
                    </a:lnTo>
                    <a:lnTo>
                      <a:pt x="8842" y="2953"/>
                    </a:lnTo>
                    <a:lnTo>
                      <a:pt x="8855" y="2997"/>
                    </a:lnTo>
                    <a:lnTo>
                      <a:pt x="8868" y="3039"/>
                    </a:lnTo>
                    <a:lnTo>
                      <a:pt x="8883" y="3082"/>
                    </a:lnTo>
                    <a:lnTo>
                      <a:pt x="8902" y="3123"/>
                    </a:lnTo>
                    <a:lnTo>
                      <a:pt x="8921" y="3165"/>
                    </a:lnTo>
                    <a:lnTo>
                      <a:pt x="8943" y="3208"/>
                    </a:lnTo>
                    <a:lnTo>
                      <a:pt x="8966" y="3249"/>
                    </a:lnTo>
                    <a:lnTo>
                      <a:pt x="8992" y="3290"/>
                    </a:lnTo>
                    <a:lnTo>
                      <a:pt x="9019" y="3330"/>
                    </a:lnTo>
                    <a:lnTo>
                      <a:pt x="9048" y="3370"/>
                    </a:lnTo>
                    <a:lnTo>
                      <a:pt x="9079" y="3410"/>
                    </a:lnTo>
                    <a:lnTo>
                      <a:pt x="9113" y="3449"/>
                    </a:lnTo>
                    <a:lnTo>
                      <a:pt x="9148" y="3486"/>
                    </a:lnTo>
                    <a:lnTo>
                      <a:pt x="9185" y="3523"/>
                    </a:lnTo>
                    <a:lnTo>
                      <a:pt x="9225" y="3560"/>
                    </a:lnTo>
                    <a:lnTo>
                      <a:pt x="9266" y="3596"/>
                    </a:lnTo>
                    <a:lnTo>
                      <a:pt x="9310" y="3630"/>
                    </a:lnTo>
                    <a:lnTo>
                      <a:pt x="9356" y="3663"/>
                    </a:lnTo>
                    <a:lnTo>
                      <a:pt x="9404" y="3696"/>
                    </a:lnTo>
                    <a:lnTo>
                      <a:pt x="9454" y="3727"/>
                    </a:lnTo>
                    <a:lnTo>
                      <a:pt x="9506" y="3757"/>
                    </a:lnTo>
                    <a:lnTo>
                      <a:pt x="9560" y="3784"/>
                    </a:lnTo>
                    <a:lnTo>
                      <a:pt x="9616" y="3812"/>
                    </a:lnTo>
                    <a:lnTo>
                      <a:pt x="9671" y="3839"/>
                    </a:lnTo>
                    <a:lnTo>
                      <a:pt x="9721" y="3870"/>
                    </a:lnTo>
                    <a:lnTo>
                      <a:pt x="9767" y="3904"/>
                    </a:lnTo>
                    <a:lnTo>
                      <a:pt x="9807" y="3940"/>
                    </a:lnTo>
                    <a:lnTo>
                      <a:pt x="9843" y="3978"/>
                    </a:lnTo>
                    <a:lnTo>
                      <a:pt x="9874" y="4019"/>
                    </a:lnTo>
                    <a:lnTo>
                      <a:pt x="9903" y="4061"/>
                    </a:lnTo>
                    <a:lnTo>
                      <a:pt x="9926" y="4105"/>
                    </a:lnTo>
                    <a:lnTo>
                      <a:pt x="9946" y="4150"/>
                    </a:lnTo>
                    <a:lnTo>
                      <a:pt x="9963" y="4197"/>
                    </a:lnTo>
                    <a:lnTo>
                      <a:pt x="9975" y="4246"/>
                    </a:lnTo>
                    <a:lnTo>
                      <a:pt x="9985" y="4295"/>
                    </a:lnTo>
                    <a:lnTo>
                      <a:pt x="9993" y="4345"/>
                    </a:lnTo>
                    <a:lnTo>
                      <a:pt x="9996" y="4396"/>
                    </a:lnTo>
                    <a:lnTo>
                      <a:pt x="9998" y="4447"/>
                    </a:lnTo>
                    <a:lnTo>
                      <a:pt x="9996" y="4498"/>
                    </a:lnTo>
                    <a:lnTo>
                      <a:pt x="9994" y="4549"/>
                    </a:lnTo>
                    <a:lnTo>
                      <a:pt x="9988" y="4602"/>
                    </a:lnTo>
                    <a:lnTo>
                      <a:pt x="9980" y="4653"/>
                    </a:lnTo>
                    <a:lnTo>
                      <a:pt x="9971" y="4703"/>
                    </a:lnTo>
                    <a:lnTo>
                      <a:pt x="9960" y="4753"/>
                    </a:lnTo>
                    <a:lnTo>
                      <a:pt x="9948" y="4803"/>
                    </a:lnTo>
                    <a:lnTo>
                      <a:pt x="9934" y="4851"/>
                    </a:lnTo>
                    <a:lnTo>
                      <a:pt x="9919" y="4898"/>
                    </a:lnTo>
                    <a:lnTo>
                      <a:pt x="9904" y="4944"/>
                    </a:lnTo>
                    <a:lnTo>
                      <a:pt x="9888" y="4989"/>
                    </a:lnTo>
                    <a:lnTo>
                      <a:pt x="9870" y="5031"/>
                    </a:lnTo>
                    <a:lnTo>
                      <a:pt x="9853" y="5071"/>
                    </a:lnTo>
                    <a:lnTo>
                      <a:pt x="9835" y="5110"/>
                    </a:lnTo>
                    <a:lnTo>
                      <a:pt x="9818" y="5146"/>
                    </a:lnTo>
                    <a:lnTo>
                      <a:pt x="9802" y="5180"/>
                    </a:lnTo>
                    <a:lnTo>
                      <a:pt x="9784" y="5211"/>
                    </a:lnTo>
                    <a:lnTo>
                      <a:pt x="9768" y="5240"/>
                    </a:lnTo>
                    <a:lnTo>
                      <a:pt x="9751" y="5267"/>
                    </a:lnTo>
                    <a:lnTo>
                      <a:pt x="9733" y="5293"/>
                    </a:lnTo>
                    <a:lnTo>
                      <a:pt x="9714" y="5318"/>
                    </a:lnTo>
                    <a:lnTo>
                      <a:pt x="9679" y="5366"/>
                    </a:lnTo>
                    <a:lnTo>
                      <a:pt x="9644" y="5409"/>
                    </a:lnTo>
                    <a:lnTo>
                      <a:pt x="9612" y="5452"/>
                    </a:lnTo>
                    <a:lnTo>
                      <a:pt x="9581" y="5493"/>
                    </a:lnTo>
                    <a:lnTo>
                      <a:pt x="9567" y="5513"/>
                    </a:lnTo>
                    <a:lnTo>
                      <a:pt x="9555" y="5534"/>
                    </a:lnTo>
                    <a:lnTo>
                      <a:pt x="9543" y="5555"/>
                    </a:lnTo>
                    <a:lnTo>
                      <a:pt x="9532" y="5577"/>
                    </a:lnTo>
                    <a:lnTo>
                      <a:pt x="9523" y="5599"/>
                    </a:lnTo>
                    <a:lnTo>
                      <a:pt x="9516" y="5622"/>
                    </a:lnTo>
                    <a:lnTo>
                      <a:pt x="9510" y="5645"/>
                    </a:lnTo>
                    <a:lnTo>
                      <a:pt x="9506" y="5670"/>
                    </a:lnTo>
                    <a:lnTo>
                      <a:pt x="9503" y="5696"/>
                    </a:lnTo>
                    <a:lnTo>
                      <a:pt x="9503" y="5724"/>
                    </a:lnTo>
                    <a:lnTo>
                      <a:pt x="9505" y="5753"/>
                    </a:lnTo>
                    <a:lnTo>
                      <a:pt x="9510" y="5783"/>
                    </a:lnTo>
                    <a:lnTo>
                      <a:pt x="9516" y="5814"/>
                    </a:lnTo>
                    <a:lnTo>
                      <a:pt x="9525" y="5847"/>
                    </a:lnTo>
                    <a:lnTo>
                      <a:pt x="9536" y="5884"/>
                    </a:lnTo>
                    <a:lnTo>
                      <a:pt x="9550" y="5921"/>
                    </a:lnTo>
                    <a:lnTo>
                      <a:pt x="9567" y="5961"/>
                    </a:lnTo>
                    <a:lnTo>
                      <a:pt x="9587" y="6003"/>
                    </a:lnTo>
                    <a:lnTo>
                      <a:pt x="9610" y="6048"/>
                    </a:lnTo>
                    <a:lnTo>
                      <a:pt x="9636" y="6095"/>
                    </a:lnTo>
                    <a:lnTo>
                      <a:pt x="9663" y="6143"/>
                    </a:lnTo>
                    <a:lnTo>
                      <a:pt x="9686" y="6192"/>
                    </a:lnTo>
                    <a:lnTo>
                      <a:pt x="9706" y="6241"/>
                    </a:lnTo>
                    <a:lnTo>
                      <a:pt x="9723" y="6289"/>
                    </a:lnTo>
                    <a:lnTo>
                      <a:pt x="9737" y="6338"/>
                    </a:lnTo>
                    <a:lnTo>
                      <a:pt x="9747" y="6385"/>
                    </a:lnTo>
                    <a:lnTo>
                      <a:pt x="9754" y="6433"/>
                    </a:lnTo>
                    <a:lnTo>
                      <a:pt x="9759" y="6479"/>
                    </a:lnTo>
                    <a:lnTo>
                      <a:pt x="9762" y="6525"/>
                    </a:lnTo>
                    <a:lnTo>
                      <a:pt x="9760" y="6571"/>
                    </a:lnTo>
                    <a:lnTo>
                      <a:pt x="9757" y="6616"/>
                    </a:lnTo>
                    <a:lnTo>
                      <a:pt x="9751" y="6660"/>
                    </a:lnTo>
                    <a:lnTo>
                      <a:pt x="9742" y="6702"/>
                    </a:lnTo>
                    <a:lnTo>
                      <a:pt x="9732" y="6745"/>
                    </a:lnTo>
                    <a:lnTo>
                      <a:pt x="9718" y="6785"/>
                    </a:lnTo>
                    <a:lnTo>
                      <a:pt x="9702" y="6825"/>
                    </a:lnTo>
                    <a:lnTo>
                      <a:pt x="9684" y="6863"/>
                    </a:lnTo>
                    <a:lnTo>
                      <a:pt x="9664" y="6900"/>
                    </a:lnTo>
                    <a:lnTo>
                      <a:pt x="9642" y="6935"/>
                    </a:lnTo>
                    <a:lnTo>
                      <a:pt x="9618" y="6968"/>
                    </a:lnTo>
                    <a:lnTo>
                      <a:pt x="9592" y="7001"/>
                    </a:lnTo>
                    <a:lnTo>
                      <a:pt x="9565" y="7031"/>
                    </a:lnTo>
                    <a:lnTo>
                      <a:pt x="9535" y="7059"/>
                    </a:lnTo>
                    <a:lnTo>
                      <a:pt x="9503" y="7086"/>
                    </a:lnTo>
                    <a:lnTo>
                      <a:pt x="9471" y="7109"/>
                    </a:lnTo>
                    <a:lnTo>
                      <a:pt x="9436" y="7132"/>
                    </a:lnTo>
                    <a:lnTo>
                      <a:pt x="9400" y="7152"/>
                    </a:lnTo>
                    <a:lnTo>
                      <a:pt x="9362" y="7170"/>
                    </a:lnTo>
                    <a:lnTo>
                      <a:pt x="9324" y="7185"/>
                    </a:lnTo>
                    <a:lnTo>
                      <a:pt x="9284" y="7199"/>
                    </a:lnTo>
                    <a:lnTo>
                      <a:pt x="9244" y="7209"/>
                    </a:lnTo>
                    <a:lnTo>
                      <a:pt x="9201" y="7217"/>
                    </a:lnTo>
                    <a:lnTo>
                      <a:pt x="9160" y="7227"/>
                    </a:lnTo>
                    <a:lnTo>
                      <a:pt x="9124" y="7242"/>
                    </a:lnTo>
                    <a:lnTo>
                      <a:pt x="9090" y="7262"/>
                    </a:lnTo>
                    <a:lnTo>
                      <a:pt x="9060" y="7288"/>
                    </a:lnTo>
                    <a:lnTo>
                      <a:pt x="9034" y="7318"/>
                    </a:lnTo>
                    <a:lnTo>
                      <a:pt x="9012" y="7351"/>
                    </a:lnTo>
                    <a:lnTo>
                      <a:pt x="8992" y="7389"/>
                    </a:lnTo>
                    <a:lnTo>
                      <a:pt x="8974" y="7430"/>
                    </a:lnTo>
                    <a:lnTo>
                      <a:pt x="8959" y="7474"/>
                    </a:lnTo>
                    <a:lnTo>
                      <a:pt x="8947" y="7520"/>
                    </a:lnTo>
                    <a:lnTo>
                      <a:pt x="8937" y="7569"/>
                    </a:lnTo>
                    <a:lnTo>
                      <a:pt x="8929" y="7620"/>
                    </a:lnTo>
                    <a:lnTo>
                      <a:pt x="8924" y="7671"/>
                    </a:lnTo>
                    <a:lnTo>
                      <a:pt x="8921" y="7725"/>
                    </a:lnTo>
                    <a:lnTo>
                      <a:pt x="8918" y="7777"/>
                    </a:lnTo>
                    <a:lnTo>
                      <a:pt x="8917" y="7831"/>
                    </a:lnTo>
                    <a:lnTo>
                      <a:pt x="8918" y="7884"/>
                    </a:lnTo>
                    <a:lnTo>
                      <a:pt x="8919" y="7937"/>
                    </a:lnTo>
                    <a:lnTo>
                      <a:pt x="8922" y="7989"/>
                    </a:lnTo>
                    <a:lnTo>
                      <a:pt x="8926" y="8039"/>
                    </a:lnTo>
                    <a:lnTo>
                      <a:pt x="8936" y="8134"/>
                    </a:lnTo>
                    <a:lnTo>
                      <a:pt x="8946" y="8219"/>
                    </a:lnTo>
                    <a:lnTo>
                      <a:pt x="8956" y="8290"/>
                    </a:lnTo>
                    <a:lnTo>
                      <a:pt x="8966" y="8345"/>
                    </a:lnTo>
                    <a:lnTo>
                      <a:pt x="8972" y="8381"/>
                    </a:lnTo>
                    <a:lnTo>
                      <a:pt x="8974" y="8394"/>
                    </a:lnTo>
                    <a:lnTo>
                      <a:pt x="8868" y="8486"/>
                    </a:lnTo>
                    <a:lnTo>
                      <a:pt x="8732" y="8573"/>
                    </a:lnTo>
                    <a:lnTo>
                      <a:pt x="8568" y="8656"/>
                    </a:lnTo>
                    <a:lnTo>
                      <a:pt x="8378" y="8733"/>
                    </a:lnTo>
                    <a:lnTo>
                      <a:pt x="8163" y="8805"/>
                    </a:lnTo>
                    <a:lnTo>
                      <a:pt x="7926" y="8872"/>
                    </a:lnTo>
                    <a:lnTo>
                      <a:pt x="7670" y="8933"/>
                    </a:lnTo>
                    <a:lnTo>
                      <a:pt x="7398" y="8989"/>
                    </a:lnTo>
                    <a:lnTo>
                      <a:pt x="7110" y="9040"/>
                    </a:lnTo>
                    <a:lnTo>
                      <a:pt x="6809" y="9086"/>
                    </a:lnTo>
                    <a:lnTo>
                      <a:pt x="6499" y="9128"/>
                    </a:lnTo>
                    <a:lnTo>
                      <a:pt x="6179" y="9162"/>
                    </a:lnTo>
                    <a:lnTo>
                      <a:pt x="5854" y="9194"/>
                    </a:lnTo>
                    <a:lnTo>
                      <a:pt x="5525" y="9219"/>
                    </a:lnTo>
                    <a:lnTo>
                      <a:pt x="5195" y="9239"/>
                    </a:lnTo>
                    <a:lnTo>
                      <a:pt x="4864" y="9254"/>
                    </a:lnTo>
                    <a:lnTo>
                      <a:pt x="4538" y="9264"/>
                    </a:lnTo>
                    <a:lnTo>
                      <a:pt x="4216" y="9269"/>
                    </a:lnTo>
                    <a:lnTo>
                      <a:pt x="3902" y="9267"/>
                    </a:lnTo>
                    <a:lnTo>
                      <a:pt x="3598" y="9262"/>
                    </a:lnTo>
                    <a:lnTo>
                      <a:pt x="3306" y="9251"/>
                    </a:lnTo>
                    <a:lnTo>
                      <a:pt x="3027" y="9236"/>
                    </a:lnTo>
                    <a:lnTo>
                      <a:pt x="2765" y="9215"/>
                    </a:lnTo>
                    <a:lnTo>
                      <a:pt x="2522" y="9189"/>
                    </a:lnTo>
                    <a:lnTo>
                      <a:pt x="2300" y="9157"/>
                    </a:lnTo>
                    <a:lnTo>
                      <a:pt x="2101" y="9121"/>
                    </a:lnTo>
                    <a:lnTo>
                      <a:pt x="1927" y="9080"/>
                    </a:lnTo>
                    <a:lnTo>
                      <a:pt x="1781" y="9034"/>
                    </a:lnTo>
                    <a:lnTo>
                      <a:pt x="1665" y="8983"/>
                    </a:lnTo>
                    <a:lnTo>
                      <a:pt x="1581" y="8927"/>
                    </a:lnTo>
                    <a:lnTo>
                      <a:pt x="1531" y="8865"/>
                    </a:lnTo>
                    <a:lnTo>
                      <a:pt x="1519" y="8798"/>
                    </a:lnTo>
                    <a:lnTo>
                      <a:pt x="1522" y="8732"/>
                    </a:lnTo>
                    <a:lnTo>
                      <a:pt x="1524" y="8668"/>
                    </a:lnTo>
                    <a:lnTo>
                      <a:pt x="1524" y="8608"/>
                    </a:lnTo>
                    <a:lnTo>
                      <a:pt x="1520" y="8553"/>
                    </a:lnTo>
                    <a:lnTo>
                      <a:pt x="1515" y="8501"/>
                    </a:lnTo>
                    <a:lnTo>
                      <a:pt x="1507" y="8451"/>
                    </a:lnTo>
                    <a:lnTo>
                      <a:pt x="1499" y="8405"/>
                    </a:lnTo>
                    <a:lnTo>
                      <a:pt x="1487" y="8361"/>
                    </a:lnTo>
                    <a:lnTo>
                      <a:pt x="1475" y="8320"/>
                    </a:lnTo>
                    <a:lnTo>
                      <a:pt x="1461" y="8280"/>
                    </a:lnTo>
                    <a:lnTo>
                      <a:pt x="1448" y="8244"/>
                    </a:lnTo>
                    <a:lnTo>
                      <a:pt x="1431" y="8209"/>
                    </a:lnTo>
                    <a:lnTo>
                      <a:pt x="1415" y="8175"/>
                    </a:lnTo>
                    <a:lnTo>
                      <a:pt x="1398" y="8144"/>
                    </a:lnTo>
                    <a:lnTo>
                      <a:pt x="1380" y="8114"/>
                    </a:lnTo>
                    <a:lnTo>
                      <a:pt x="1363" y="8084"/>
                    </a:lnTo>
                    <a:lnTo>
                      <a:pt x="1328" y="8028"/>
                    </a:lnTo>
                    <a:lnTo>
                      <a:pt x="1293" y="7974"/>
                    </a:lnTo>
                    <a:lnTo>
                      <a:pt x="1275" y="7948"/>
                    </a:lnTo>
                    <a:lnTo>
                      <a:pt x="1260" y="7922"/>
                    </a:lnTo>
                    <a:lnTo>
                      <a:pt x="1245" y="7894"/>
                    </a:lnTo>
                    <a:lnTo>
                      <a:pt x="1230" y="7867"/>
                    </a:lnTo>
                    <a:lnTo>
                      <a:pt x="1218" y="7839"/>
                    </a:lnTo>
                    <a:lnTo>
                      <a:pt x="1207" y="7811"/>
                    </a:lnTo>
                    <a:lnTo>
                      <a:pt x="1197" y="7781"/>
                    </a:lnTo>
                    <a:lnTo>
                      <a:pt x="1189" y="7748"/>
                    </a:lnTo>
                    <a:lnTo>
                      <a:pt x="1183" y="7716"/>
                    </a:lnTo>
                    <a:lnTo>
                      <a:pt x="1179" y="7682"/>
                    </a:lnTo>
                    <a:lnTo>
                      <a:pt x="1177" y="7646"/>
                    </a:lnTo>
                    <a:lnTo>
                      <a:pt x="1178" y="7607"/>
                    </a:lnTo>
                    <a:lnTo>
                      <a:pt x="1177" y="7569"/>
                    </a:lnTo>
                    <a:lnTo>
                      <a:pt x="1172" y="7532"/>
                    </a:lnTo>
                    <a:lnTo>
                      <a:pt x="1162" y="7499"/>
                    </a:lnTo>
                    <a:lnTo>
                      <a:pt x="1148" y="7466"/>
                    </a:lnTo>
                    <a:lnTo>
                      <a:pt x="1131" y="7435"/>
                    </a:lnTo>
                    <a:lnTo>
                      <a:pt x="1108" y="7405"/>
                    </a:lnTo>
                    <a:lnTo>
                      <a:pt x="1083" y="7376"/>
                    </a:lnTo>
                    <a:lnTo>
                      <a:pt x="1054" y="7349"/>
                    </a:lnTo>
                    <a:lnTo>
                      <a:pt x="1023" y="7321"/>
                    </a:lnTo>
                    <a:lnTo>
                      <a:pt x="988" y="7294"/>
                    </a:lnTo>
                    <a:lnTo>
                      <a:pt x="952" y="7267"/>
                    </a:lnTo>
                    <a:lnTo>
                      <a:pt x="915" y="7239"/>
                    </a:lnTo>
                    <a:lnTo>
                      <a:pt x="832" y="7183"/>
                    </a:lnTo>
                    <a:lnTo>
                      <a:pt x="746" y="7124"/>
                    </a:lnTo>
                    <a:lnTo>
                      <a:pt x="703" y="7092"/>
                    </a:lnTo>
                    <a:lnTo>
                      <a:pt x="658" y="7059"/>
                    </a:lnTo>
                    <a:lnTo>
                      <a:pt x="614" y="7024"/>
                    </a:lnTo>
                    <a:lnTo>
                      <a:pt x="570" y="6987"/>
                    </a:lnTo>
                    <a:lnTo>
                      <a:pt x="527" y="6948"/>
                    </a:lnTo>
                    <a:lnTo>
                      <a:pt x="484" y="6906"/>
                    </a:lnTo>
                    <a:lnTo>
                      <a:pt x="443" y="6862"/>
                    </a:lnTo>
                    <a:lnTo>
                      <a:pt x="403" y="6815"/>
                    </a:lnTo>
                    <a:lnTo>
                      <a:pt x="366" y="6764"/>
                    </a:lnTo>
                    <a:lnTo>
                      <a:pt x="329" y="6710"/>
                    </a:lnTo>
                    <a:lnTo>
                      <a:pt x="296" y="6652"/>
                    </a:lnTo>
                    <a:lnTo>
                      <a:pt x="266" y="6591"/>
                    </a:lnTo>
                    <a:lnTo>
                      <a:pt x="237" y="6525"/>
                    </a:lnTo>
                    <a:lnTo>
                      <a:pt x="213" y="6457"/>
                    </a:lnTo>
                    <a:lnTo>
                      <a:pt x="192" y="6382"/>
                    </a:lnTo>
                    <a:lnTo>
                      <a:pt x="175" y="6303"/>
                    </a:lnTo>
                    <a:lnTo>
                      <a:pt x="146" y="6151"/>
                    </a:lnTo>
                    <a:lnTo>
                      <a:pt x="119" y="6016"/>
                    </a:lnTo>
                    <a:lnTo>
                      <a:pt x="94" y="5895"/>
                    </a:lnTo>
                    <a:lnTo>
                      <a:pt x="71" y="5789"/>
                    </a:lnTo>
                    <a:lnTo>
                      <a:pt x="51" y="5693"/>
                    </a:lnTo>
                    <a:lnTo>
                      <a:pt x="35" y="5605"/>
                    </a:lnTo>
                    <a:lnTo>
                      <a:pt x="28" y="5565"/>
                    </a:lnTo>
                    <a:lnTo>
                      <a:pt x="21" y="5525"/>
                    </a:lnTo>
                    <a:lnTo>
                      <a:pt x="15" y="5488"/>
                    </a:lnTo>
                    <a:lnTo>
                      <a:pt x="10" y="5451"/>
                    </a:lnTo>
                    <a:lnTo>
                      <a:pt x="6" y="5414"/>
                    </a:lnTo>
                    <a:lnTo>
                      <a:pt x="4" y="5379"/>
                    </a:lnTo>
                    <a:lnTo>
                      <a:pt x="1" y="5343"/>
                    </a:lnTo>
                    <a:lnTo>
                      <a:pt x="0" y="5308"/>
                    </a:lnTo>
                    <a:lnTo>
                      <a:pt x="0" y="5273"/>
                    </a:lnTo>
                    <a:lnTo>
                      <a:pt x="1" y="5237"/>
                    </a:lnTo>
                    <a:lnTo>
                      <a:pt x="4" y="5200"/>
                    </a:lnTo>
                    <a:lnTo>
                      <a:pt x="6" y="5162"/>
                    </a:lnTo>
                    <a:lnTo>
                      <a:pt x="11" y="5124"/>
                    </a:lnTo>
                    <a:lnTo>
                      <a:pt x="16" y="5082"/>
                    </a:lnTo>
                    <a:lnTo>
                      <a:pt x="23" y="5041"/>
                    </a:lnTo>
                    <a:lnTo>
                      <a:pt x="31" y="4996"/>
                    </a:lnTo>
                    <a:lnTo>
                      <a:pt x="40" y="4950"/>
                    </a:lnTo>
                    <a:lnTo>
                      <a:pt x="51" y="4901"/>
                    </a:lnTo>
                    <a:lnTo>
                      <a:pt x="62" y="4850"/>
                    </a:lnTo>
                    <a:lnTo>
                      <a:pt x="76" y="4795"/>
                    </a:lnTo>
                    <a:lnTo>
                      <a:pt x="91" y="4740"/>
                    </a:lnTo>
                    <a:lnTo>
                      <a:pt x="110" y="4687"/>
                    </a:lnTo>
                    <a:lnTo>
                      <a:pt x="131" y="4637"/>
                    </a:lnTo>
                    <a:lnTo>
                      <a:pt x="156" y="4587"/>
                    </a:lnTo>
                    <a:lnTo>
                      <a:pt x="183" y="4539"/>
                    </a:lnTo>
                    <a:lnTo>
                      <a:pt x="212" y="4493"/>
                    </a:lnTo>
                    <a:lnTo>
                      <a:pt x="245" y="4450"/>
                    </a:lnTo>
                    <a:lnTo>
                      <a:pt x="278" y="4406"/>
                    </a:lnTo>
                    <a:lnTo>
                      <a:pt x="313" y="4365"/>
                    </a:lnTo>
                    <a:lnTo>
                      <a:pt x="351" y="4325"/>
                    </a:lnTo>
                    <a:lnTo>
                      <a:pt x="388" y="4286"/>
                    </a:lnTo>
                    <a:lnTo>
                      <a:pt x="427" y="4249"/>
                    </a:lnTo>
                    <a:lnTo>
                      <a:pt x="467" y="4211"/>
                    </a:lnTo>
                    <a:lnTo>
                      <a:pt x="507" y="4176"/>
                    </a:lnTo>
                    <a:lnTo>
                      <a:pt x="547" y="4141"/>
                    </a:lnTo>
                    <a:lnTo>
                      <a:pt x="588" y="4108"/>
                    </a:lnTo>
                    <a:lnTo>
                      <a:pt x="666" y="4041"/>
                    </a:lnTo>
                    <a:lnTo>
                      <a:pt x="743" y="3978"/>
                    </a:lnTo>
                    <a:lnTo>
                      <a:pt x="779" y="3947"/>
                    </a:lnTo>
                    <a:lnTo>
                      <a:pt x="814" y="3915"/>
                    </a:lnTo>
                    <a:lnTo>
                      <a:pt x="846" y="3885"/>
                    </a:lnTo>
                    <a:lnTo>
                      <a:pt x="877" y="3854"/>
                    </a:lnTo>
                    <a:lnTo>
                      <a:pt x="906" y="3824"/>
                    </a:lnTo>
                    <a:lnTo>
                      <a:pt x="932" y="3793"/>
                    </a:lnTo>
                    <a:lnTo>
                      <a:pt x="956" y="3763"/>
                    </a:lnTo>
                    <a:lnTo>
                      <a:pt x="977" y="3732"/>
                    </a:lnTo>
                    <a:lnTo>
                      <a:pt x="995" y="3701"/>
                    </a:lnTo>
                    <a:lnTo>
                      <a:pt x="1008" y="3669"/>
                    </a:lnTo>
                    <a:lnTo>
                      <a:pt x="1018" y="3637"/>
                    </a:lnTo>
                    <a:lnTo>
                      <a:pt x="1025" y="3605"/>
                    </a:lnTo>
                    <a:lnTo>
                      <a:pt x="1030" y="3570"/>
                    </a:lnTo>
                    <a:lnTo>
                      <a:pt x="1037" y="3532"/>
                    </a:lnTo>
                    <a:lnTo>
                      <a:pt x="1047" y="3492"/>
                    </a:lnTo>
                    <a:lnTo>
                      <a:pt x="1059" y="3450"/>
                    </a:lnTo>
                    <a:lnTo>
                      <a:pt x="1073" y="3405"/>
                    </a:lnTo>
                    <a:lnTo>
                      <a:pt x="1089" y="3359"/>
                    </a:lnTo>
                    <a:lnTo>
                      <a:pt x="1107" y="3310"/>
                    </a:lnTo>
                    <a:lnTo>
                      <a:pt x="1127" y="3260"/>
                    </a:lnTo>
                    <a:lnTo>
                      <a:pt x="1149" y="3209"/>
                    </a:lnTo>
                    <a:lnTo>
                      <a:pt x="1173" y="3156"/>
                    </a:lnTo>
                    <a:lnTo>
                      <a:pt x="1198" y="3103"/>
                    </a:lnTo>
                    <a:lnTo>
                      <a:pt x="1224" y="3050"/>
                    </a:lnTo>
                    <a:lnTo>
                      <a:pt x="1253" y="2997"/>
                    </a:lnTo>
                    <a:lnTo>
                      <a:pt x="1283" y="2943"/>
                    </a:lnTo>
                    <a:lnTo>
                      <a:pt x="1314" y="2889"/>
                    </a:lnTo>
                    <a:lnTo>
                      <a:pt x="1346" y="2837"/>
                    </a:lnTo>
                    <a:lnTo>
                      <a:pt x="1381" y="2785"/>
                    </a:lnTo>
                    <a:lnTo>
                      <a:pt x="1416" y="2735"/>
                    </a:lnTo>
                    <a:lnTo>
                      <a:pt x="1453" y="2685"/>
                    </a:lnTo>
                    <a:lnTo>
                      <a:pt x="1490" y="2636"/>
                    </a:lnTo>
                    <a:lnTo>
                      <a:pt x="1529" y="2590"/>
                    </a:lnTo>
                    <a:lnTo>
                      <a:pt x="1569" y="2546"/>
                    </a:lnTo>
                    <a:lnTo>
                      <a:pt x="1608" y="2504"/>
                    </a:lnTo>
                    <a:lnTo>
                      <a:pt x="1650" y="2465"/>
                    </a:lnTo>
                    <a:lnTo>
                      <a:pt x="1692" y="2428"/>
                    </a:lnTo>
                    <a:lnTo>
                      <a:pt x="1735" y="2394"/>
                    </a:lnTo>
                    <a:lnTo>
                      <a:pt x="1778" y="2364"/>
                    </a:lnTo>
                    <a:lnTo>
                      <a:pt x="1822" y="2336"/>
                    </a:lnTo>
                    <a:lnTo>
                      <a:pt x="1867" y="2314"/>
                    </a:lnTo>
                    <a:lnTo>
                      <a:pt x="1912" y="2295"/>
                    </a:lnTo>
                    <a:lnTo>
                      <a:pt x="1957" y="2280"/>
                    </a:lnTo>
                    <a:lnTo>
                      <a:pt x="2003" y="2270"/>
                    </a:lnTo>
                    <a:lnTo>
                      <a:pt x="2120" y="2253"/>
                    </a:lnTo>
                    <a:lnTo>
                      <a:pt x="2229" y="2229"/>
                    </a:lnTo>
                    <a:lnTo>
                      <a:pt x="2328" y="2203"/>
                    </a:lnTo>
                    <a:lnTo>
                      <a:pt x="2421" y="2172"/>
                    </a:lnTo>
                    <a:lnTo>
                      <a:pt x="2506" y="2137"/>
                    </a:lnTo>
                    <a:lnTo>
                      <a:pt x="2584" y="2098"/>
                    </a:lnTo>
                    <a:lnTo>
                      <a:pt x="2655" y="2056"/>
                    </a:lnTo>
                    <a:lnTo>
                      <a:pt x="2722" y="2011"/>
                    </a:lnTo>
                    <a:lnTo>
                      <a:pt x="2780" y="1962"/>
                    </a:lnTo>
                    <a:lnTo>
                      <a:pt x="2835" y="1912"/>
                    </a:lnTo>
                    <a:lnTo>
                      <a:pt x="2884" y="1860"/>
                    </a:lnTo>
                    <a:lnTo>
                      <a:pt x="2927" y="1805"/>
                    </a:lnTo>
                    <a:lnTo>
                      <a:pt x="2967" y="1749"/>
                    </a:lnTo>
                    <a:lnTo>
                      <a:pt x="3004" y="1690"/>
                    </a:lnTo>
                    <a:lnTo>
                      <a:pt x="3037" y="1631"/>
                    </a:lnTo>
                    <a:lnTo>
                      <a:pt x="3066" y="1571"/>
                    </a:lnTo>
                    <a:lnTo>
                      <a:pt x="3093" y="1511"/>
                    </a:lnTo>
                    <a:lnTo>
                      <a:pt x="3117" y="1452"/>
                    </a:lnTo>
                    <a:lnTo>
                      <a:pt x="3140" y="1390"/>
                    </a:lnTo>
                    <a:lnTo>
                      <a:pt x="3161" y="1330"/>
                    </a:lnTo>
                    <a:lnTo>
                      <a:pt x="3198" y="1212"/>
                    </a:lnTo>
                    <a:lnTo>
                      <a:pt x="3236" y="1098"/>
                    </a:lnTo>
                    <a:lnTo>
                      <a:pt x="3254" y="1043"/>
                    </a:lnTo>
                    <a:lnTo>
                      <a:pt x="3273" y="991"/>
                    </a:lnTo>
                    <a:lnTo>
                      <a:pt x="3293" y="941"/>
                    </a:lnTo>
                    <a:lnTo>
                      <a:pt x="3316" y="894"/>
                    </a:lnTo>
                    <a:lnTo>
                      <a:pt x="3339" y="849"/>
                    </a:lnTo>
                    <a:lnTo>
                      <a:pt x="3365" y="806"/>
                    </a:lnTo>
                    <a:lnTo>
                      <a:pt x="3394" y="768"/>
                    </a:lnTo>
                    <a:lnTo>
                      <a:pt x="3425" y="733"/>
                    </a:lnTo>
                    <a:lnTo>
                      <a:pt x="3459" y="701"/>
                    </a:lnTo>
                    <a:lnTo>
                      <a:pt x="3491" y="674"/>
                    </a:lnTo>
                    <a:lnTo>
                      <a:pt x="3525" y="650"/>
                    </a:lnTo>
                    <a:lnTo>
                      <a:pt x="3559" y="628"/>
                    </a:lnTo>
                    <a:lnTo>
                      <a:pt x="3593" y="609"/>
                    </a:lnTo>
                    <a:lnTo>
                      <a:pt x="3627" y="593"/>
                    </a:lnTo>
                    <a:lnTo>
                      <a:pt x="3664" y="579"/>
                    </a:lnTo>
                    <a:lnTo>
                      <a:pt x="3701" y="567"/>
                    </a:lnTo>
                    <a:lnTo>
                      <a:pt x="3740" y="555"/>
                    </a:lnTo>
                    <a:lnTo>
                      <a:pt x="3778" y="547"/>
                    </a:lnTo>
                    <a:lnTo>
                      <a:pt x="3820" y="538"/>
                    </a:lnTo>
                    <a:lnTo>
                      <a:pt x="3863" y="532"/>
                    </a:lnTo>
                    <a:lnTo>
                      <a:pt x="3954" y="518"/>
                    </a:lnTo>
                    <a:lnTo>
                      <a:pt x="4054" y="505"/>
                    </a:lnTo>
                    <a:lnTo>
                      <a:pt x="4163" y="492"/>
                    </a:lnTo>
                    <a:lnTo>
                      <a:pt x="4284" y="474"/>
                    </a:lnTo>
                    <a:lnTo>
                      <a:pt x="4349" y="463"/>
                    </a:lnTo>
                    <a:lnTo>
                      <a:pt x="4416" y="451"/>
                    </a:lnTo>
                    <a:lnTo>
                      <a:pt x="4488" y="436"/>
                    </a:lnTo>
                    <a:lnTo>
                      <a:pt x="4563" y="419"/>
                    </a:lnTo>
                    <a:lnTo>
                      <a:pt x="4642" y="399"/>
                    </a:lnTo>
                    <a:lnTo>
                      <a:pt x="4724" y="378"/>
                    </a:lnTo>
                    <a:lnTo>
                      <a:pt x="4810" y="353"/>
                    </a:lnTo>
                    <a:lnTo>
                      <a:pt x="4901" y="324"/>
                    </a:lnTo>
                    <a:lnTo>
                      <a:pt x="4996" y="293"/>
                    </a:lnTo>
                    <a:lnTo>
                      <a:pt x="5095" y="257"/>
                    </a:lnTo>
                    <a:lnTo>
                      <a:pt x="5200" y="218"/>
                    </a:lnTo>
                    <a:lnTo>
                      <a:pt x="5308" y="175"/>
                    </a:lnTo>
                    <a:lnTo>
                      <a:pt x="5417" y="132"/>
                    </a:lnTo>
                    <a:lnTo>
                      <a:pt x="5522" y="96"/>
                    </a:lnTo>
                    <a:lnTo>
                      <a:pt x="5620" y="66"/>
                    </a:lnTo>
                    <a:lnTo>
                      <a:pt x="5713" y="41"/>
                    </a:lnTo>
                    <a:lnTo>
                      <a:pt x="5801" y="24"/>
                    </a:lnTo>
                    <a:lnTo>
                      <a:pt x="5885" y="10"/>
                    </a:lnTo>
                    <a:lnTo>
                      <a:pt x="5963" y="2"/>
                    </a:lnTo>
                    <a:lnTo>
                      <a:pt x="6038" y="0"/>
                    </a:lnTo>
                    <a:lnTo>
                      <a:pt x="6108" y="1"/>
                    </a:lnTo>
                    <a:lnTo>
                      <a:pt x="6174" y="9"/>
                    </a:lnTo>
                    <a:lnTo>
                      <a:pt x="6237" y="19"/>
                    </a:lnTo>
                    <a:lnTo>
                      <a:pt x="6294" y="34"/>
                    </a:lnTo>
                    <a:lnTo>
                      <a:pt x="6349" y="52"/>
                    </a:lnTo>
                    <a:lnTo>
                      <a:pt x="6400" y="75"/>
                    </a:lnTo>
                    <a:lnTo>
                      <a:pt x="6448" y="100"/>
                    </a:lnTo>
                    <a:lnTo>
                      <a:pt x="6492" y="129"/>
                    </a:lnTo>
                    <a:lnTo>
                      <a:pt x="6534" y="161"/>
                    </a:lnTo>
                    <a:lnTo>
                      <a:pt x="6574" y="195"/>
                    </a:lnTo>
                    <a:lnTo>
                      <a:pt x="6609" y="231"/>
                    </a:lnTo>
                    <a:lnTo>
                      <a:pt x="6642" y="270"/>
                    </a:lnTo>
                    <a:lnTo>
                      <a:pt x="6675" y="311"/>
                    </a:lnTo>
                    <a:lnTo>
                      <a:pt x="6703" y="353"/>
                    </a:lnTo>
                    <a:lnTo>
                      <a:pt x="6731" y="397"/>
                    </a:lnTo>
                    <a:lnTo>
                      <a:pt x="6756" y="442"/>
                    </a:lnTo>
                    <a:lnTo>
                      <a:pt x="6779" y="488"/>
                    </a:lnTo>
                    <a:lnTo>
                      <a:pt x="6802" y="534"/>
                    </a:lnTo>
                    <a:lnTo>
                      <a:pt x="6823" y="582"/>
                    </a:lnTo>
                    <a:lnTo>
                      <a:pt x="6843" y="629"/>
                    </a:lnTo>
                    <a:lnTo>
                      <a:pt x="6879" y="724"/>
                    </a:lnTo>
                    <a:lnTo>
                      <a:pt x="6914" y="817"/>
                    </a:lnTo>
                    <a:close/>
                  </a:path>
                </a:pathLst>
              </a:custGeom>
              <a:solidFill>
                <a:srgbClr val="506342"/>
              </a:solidFill>
              <a:ln w="9525">
                <a:noFill/>
                <a:round/>
              </a:ln>
            </p:spPr>
            <p:txBody>
              <a:bodyPr/>
              <a:lstStyle/>
              <a:p>
                <a:endParaRPr lang="en-US" sz="1867"/>
              </a:p>
            </p:txBody>
          </p:sp>
          <p:sp>
            <p:nvSpPr>
              <p:cNvPr id="1468" name="Freeform 16"/>
              <p:cNvSpPr/>
              <p:nvPr/>
            </p:nvSpPr>
            <p:spPr bwMode="auto">
              <a:xfrm>
                <a:off x="1911" y="930"/>
                <a:ext cx="1951" cy="1823"/>
              </a:xfrm>
              <a:custGeom>
                <a:avLst/>
                <a:gdLst>
                  <a:gd name="T0" fmla="*/ 1361 w 9753"/>
                  <a:gd name="T1" fmla="*/ 211 h 9115"/>
                  <a:gd name="T2" fmla="*/ 1406 w 9753"/>
                  <a:gd name="T3" fmla="*/ 266 h 9115"/>
                  <a:gd name="T4" fmla="*/ 1470 w 9753"/>
                  <a:gd name="T5" fmla="*/ 304 h 9115"/>
                  <a:gd name="T6" fmla="*/ 1560 w 9753"/>
                  <a:gd name="T7" fmla="*/ 322 h 9115"/>
                  <a:gd name="T8" fmla="*/ 1650 w 9753"/>
                  <a:gd name="T9" fmla="*/ 338 h 9115"/>
                  <a:gd name="T10" fmla="*/ 1701 w 9753"/>
                  <a:gd name="T11" fmla="*/ 375 h 9115"/>
                  <a:gd name="T12" fmla="*/ 1722 w 9753"/>
                  <a:gd name="T13" fmla="*/ 428 h 9115"/>
                  <a:gd name="T14" fmla="*/ 1723 w 9753"/>
                  <a:gd name="T15" fmla="*/ 490 h 9115"/>
                  <a:gd name="T16" fmla="*/ 1723 w 9753"/>
                  <a:gd name="T17" fmla="*/ 554 h 9115"/>
                  <a:gd name="T18" fmla="*/ 1744 w 9753"/>
                  <a:gd name="T19" fmla="*/ 617 h 9115"/>
                  <a:gd name="T20" fmla="*/ 1789 w 9753"/>
                  <a:gd name="T21" fmla="*/ 676 h 9115"/>
                  <a:gd name="T22" fmla="*/ 1863 w 9753"/>
                  <a:gd name="T23" fmla="*/ 726 h 9115"/>
                  <a:gd name="T24" fmla="*/ 1931 w 9753"/>
                  <a:gd name="T25" fmla="*/ 781 h 9115"/>
                  <a:gd name="T26" fmla="*/ 1951 w 9753"/>
                  <a:gd name="T27" fmla="*/ 857 h 9115"/>
                  <a:gd name="T28" fmla="*/ 1938 w 9753"/>
                  <a:gd name="T29" fmla="*/ 937 h 9115"/>
                  <a:gd name="T30" fmla="*/ 1912 w 9753"/>
                  <a:gd name="T31" fmla="*/ 1003 h 9115"/>
                  <a:gd name="T32" fmla="*/ 1874 w 9753"/>
                  <a:gd name="T33" fmla="*/ 1055 h 9115"/>
                  <a:gd name="T34" fmla="*/ 1854 w 9753"/>
                  <a:gd name="T35" fmla="*/ 1090 h 9115"/>
                  <a:gd name="T36" fmla="*/ 1860 w 9753"/>
                  <a:gd name="T37" fmla="*/ 1134 h 9115"/>
                  <a:gd name="T38" fmla="*/ 1894 w 9753"/>
                  <a:gd name="T39" fmla="*/ 1205 h 9115"/>
                  <a:gd name="T40" fmla="*/ 1903 w 9753"/>
                  <a:gd name="T41" fmla="*/ 1282 h 9115"/>
                  <a:gd name="T42" fmla="*/ 1880 w 9753"/>
                  <a:gd name="T43" fmla="*/ 1348 h 9115"/>
                  <a:gd name="T44" fmla="*/ 1831 w 9753"/>
                  <a:gd name="T45" fmla="*/ 1393 h 9115"/>
                  <a:gd name="T46" fmla="*/ 1769 w 9753"/>
                  <a:gd name="T47" fmla="*/ 1415 h 9115"/>
                  <a:gd name="T48" fmla="*/ 1743 w 9753"/>
                  <a:gd name="T49" fmla="*/ 1479 h 9115"/>
                  <a:gd name="T50" fmla="*/ 1746 w 9753"/>
                  <a:gd name="T51" fmla="*/ 1565 h 9115"/>
                  <a:gd name="T52" fmla="*/ 1741 w 9753"/>
                  <a:gd name="T53" fmla="*/ 1667 h 9115"/>
                  <a:gd name="T54" fmla="*/ 1391 w 9753"/>
                  <a:gd name="T55" fmla="*/ 1778 h 9115"/>
                  <a:gd name="T56" fmla="*/ 883 w 9753"/>
                  <a:gd name="T57" fmla="*/ 1822 h 9115"/>
                  <a:gd name="T58" fmla="*/ 440 w 9753"/>
                  <a:gd name="T59" fmla="*/ 1801 h 9115"/>
                  <a:gd name="T60" fmla="*/ 286 w 9753"/>
                  <a:gd name="T61" fmla="*/ 1716 h 9115"/>
                  <a:gd name="T62" fmla="*/ 281 w 9753"/>
                  <a:gd name="T63" fmla="*/ 1633 h 9115"/>
                  <a:gd name="T64" fmla="*/ 261 w 9753"/>
                  <a:gd name="T65" fmla="*/ 1574 h 9115"/>
                  <a:gd name="T66" fmla="*/ 243 w 9753"/>
                  <a:gd name="T67" fmla="*/ 1523 h 9115"/>
                  <a:gd name="T68" fmla="*/ 237 w 9753"/>
                  <a:gd name="T69" fmla="*/ 1467 h 9115"/>
                  <a:gd name="T70" fmla="*/ 195 w 9753"/>
                  <a:gd name="T71" fmla="*/ 1420 h 9115"/>
                  <a:gd name="T72" fmla="*/ 110 w 9753"/>
                  <a:gd name="T73" fmla="*/ 1356 h 9115"/>
                  <a:gd name="T74" fmla="*/ 54 w 9753"/>
                  <a:gd name="T75" fmla="*/ 1271 h 9115"/>
                  <a:gd name="T76" fmla="*/ 30 w 9753"/>
                  <a:gd name="T77" fmla="*/ 1158 h 9115"/>
                  <a:gd name="T78" fmla="*/ 4 w 9753"/>
                  <a:gd name="T79" fmla="*/ 1063 h 9115"/>
                  <a:gd name="T80" fmla="*/ 0 w 9753"/>
                  <a:gd name="T81" fmla="*/ 1014 h 9115"/>
                  <a:gd name="T82" fmla="*/ 14 w 9753"/>
                  <a:gd name="T83" fmla="*/ 942 h 9115"/>
                  <a:gd name="T84" fmla="*/ 59 w 9753"/>
                  <a:gd name="T85" fmla="*/ 866 h 9115"/>
                  <a:gd name="T86" fmla="*/ 129 w 9753"/>
                  <a:gd name="T87" fmla="*/ 801 h 9115"/>
                  <a:gd name="T88" fmla="*/ 187 w 9753"/>
                  <a:gd name="T89" fmla="*/ 744 h 9115"/>
                  <a:gd name="T90" fmla="*/ 206 w 9753"/>
                  <a:gd name="T91" fmla="*/ 690 h 9115"/>
                  <a:gd name="T92" fmla="*/ 238 w 9753"/>
                  <a:gd name="T93" fmla="*/ 613 h 9115"/>
                  <a:gd name="T94" fmla="*/ 288 w 9753"/>
                  <a:gd name="T95" fmla="*/ 531 h 9115"/>
                  <a:gd name="T96" fmla="*/ 348 w 9753"/>
                  <a:gd name="T97" fmla="*/ 470 h 9115"/>
                  <a:gd name="T98" fmla="*/ 451 w 9753"/>
                  <a:gd name="T99" fmla="*/ 441 h 9115"/>
                  <a:gd name="T100" fmla="*/ 562 w 9753"/>
                  <a:gd name="T101" fmla="*/ 373 h 9115"/>
                  <a:gd name="T102" fmla="*/ 613 w 9753"/>
                  <a:gd name="T103" fmla="*/ 280 h 9115"/>
                  <a:gd name="T104" fmla="*/ 652 w 9753"/>
                  <a:gd name="T105" fmla="*/ 171 h 9115"/>
                  <a:gd name="T106" fmla="*/ 703 w 9753"/>
                  <a:gd name="T107" fmla="*/ 123 h 9115"/>
                  <a:gd name="T108" fmla="*/ 773 w 9753"/>
                  <a:gd name="T109" fmla="*/ 105 h 9115"/>
                  <a:gd name="T110" fmla="*/ 908 w 9753"/>
                  <a:gd name="T111" fmla="*/ 82 h 9115"/>
                  <a:gd name="T112" fmla="*/ 1063 w 9753"/>
                  <a:gd name="T113" fmla="*/ 29 h 9115"/>
                  <a:gd name="T114" fmla="*/ 1195 w 9753"/>
                  <a:gd name="T115" fmla="*/ 0 h 9115"/>
                  <a:gd name="T116" fmla="*/ 1270 w 9753"/>
                  <a:gd name="T117" fmla="*/ 26 h 9115"/>
                  <a:gd name="T118" fmla="*/ 1310 w 9753"/>
                  <a:gd name="T119" fmla="*/ 87 h 911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753"/>
                  <a:gd name="T181" fmla="*/ 0 h 9115"/>
                  <a:gd name="T182" fmla="*/ 9753 w 9753"/>
                  <a:gd name="T183" fmla="*/ 9115 h 911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753" h="9115">
                    <a:moveTo>
                      <a:pt x="6667" y="755"/>
                    </a:moveTo>
                    <a:lnTo>
                      <a:pt x="6683" y="801"/>
                    </a:lnTo>
                    <a:lnTo>
                      <a:pt x="6700" y="846"/>
                    </a:lnTo>
                    <a:lnTo>
                      <a:pt x="6719" y="890"/>
                    </a:lnTo>
                    <a:lnTo>
                      <a:pt x="6738" y="932"/>
                    </a:lnTo>
                    <a:lnTo>
                      <a:pt x="6759" y="974"/>
                    </a:lnTo>
                    <a:lnTo>
                      <a:pt x="6780" y="1015"/>
                    </a:lnTo>
                    <a:lnTo>
                      <a:pt x="6803" y="1055"/>
                    </a:lnTo>
                    <a:lnTo>
                      <a:pt x="6826" y="1093"/>
                    </a:lnTo>
                    <a:lnTo>
                      <a:pt x="6851" y="1131"/>
                    </a:lnTo>
                    <a:lnTo>
                      <a:pt x="6876" y="1167"/>
                    </a:lnTo>
                    <a:lnTo>
                      <a:pt x="6904" y="1202"/>
                    </a:lnTo>
                    <a:lnTo>
                      <a:pt x="6932" y="1236"/>
                    </a:lnTo>
                    <a:lnTo>
                      <a:pt x="6964" y="1268"/>
                    </a:lnTo>
                    <a:lnTo>
                      <a:pt x="6995" y="1299"/>
                    </a:lnTo>
                    <a:lnTo>
                      <a:pt x="7027" y="1329"/>
                    </a:lnTo>
                    <a:lnTo>
                      <a:pt x="7062" y="1357"/>
                    </a:lnTo>
                    <a:lnTo>
                      <a:pt x="7098" y="1384"/>
                    </a:lnTo>
                    <a:lnTo>
                      <a:pt x="7136" y="1410"/>
                    </a:lnTo>
                    <a:lnTo>
                      <a:pt x="7176" y="1435"/>
                    </a:lnTo>
                    <a:lnTo>
                      <a:pt x="7217" y="1458"/>
                    </a:lnTo>
                    <a:lnTo>
                      <a:pt x="7259" y="1479"/>
                    </a:lnTo>
                    <a:lnTo>
                      <a:pt x="7304" y="1500"/>
                    </a:lnTo>
                    <a:lnTo>
                      <a:pt x="7350" y="1518"/>
                    </a:lnTo>
                    <a:lnTo>
                      <a:pt x="7399" y="1535"/>
                    </a:lnTo>
                    <a:lnTo>
                      <a:pt x="7450" y="1551"/>
                    </a:lnTo>
                    <a:lnTo>
                      <a:pt x="7503" y="1565"/>
                    </a:lnTo>
                    <a:lnTo>
                      <a:pt x="7556" y="1578"/>
                    </a:lnTo>
                    <a:lnTo>
                      <a:pt x="7614" y="1589"/>
                    </a:lnTo>
                    <a:lnTo>
                      <a:pt x="7672" y="1598"/>
                    </a:lnTo>
                    <a:lnTo>
                      <a:pt x="7734" y="1605"/>
                    </a:lnTo>
                    <a:lnTo>
                      <a:pt x="7796" y="1611"/>
                    </a:lnTo>
                    <a:lnTo>
                      <a:pt x="7862" y="1615"/>
                    </a:lnTo>
                    <a:lnTo>
                      <a:pt x="7927" y="1619"/>
                    </a:lnTo>
                    <a:lnTo>
                      <a:pt x="7989" y="1626"/>
                    </a:lnTo>
                    <a:lnTo>
                      <a:pt x="8047" y="1634"/>
                    </a:lnTo>
                    <a:lnTo>
                      <a:pt x="8102" y="1645"/>
                    </a:lnTo>
                    <a:lnTo>
                      <a:pt x="8153" y="1658"/>
                    </a:lnTo>
                    <a:lnTo>
                      <a:pt x="8202" y="1672"/>
                    </a:lnTo>
                    <a:lnTo>
                      <a:pt x="8246" y="1689"/>
                    </a:lnTo>
                    <a:lnTo>
                      <a:pt x="8289" y="1706"/>
                    </a:lnTo>
                    <a:lnTo>
                      <a:pt x="8328" y="1726"/>
                    </a:lnTo>
                    <a:lnTo>
                      <a:pt x="8364" y="1747"/>
                    </a:lnTo>
                    <a:lnTo>
                      <a:pt x="8396" y="1770"/>
                    </a:lnTo>
                    <a:lnTo>
                      <a:pt x="8427" y="1795"/>
                    </a:lnTo>
                    <a:lnTo>
                      <a:pt x="8455" y="1821"/>
                    </a:lnTo>
                    <a:lnTo>
                      <a:pt x="8481" y="1847"/>
                    </a:lnTo>
                    <a:lnTo>
                      <a:pt x="8503" y="1876"/>
                    </a:lnTo>
                    <a:lnTo>
                      <a:pt x="8523" y="1906"/>
                    </a:lnTo>
                    <a:lnTo>
                      <a:pt x="8542" y="1937"/>
                    </a:lnTo>
                    <a:lnTo>
                      <a:pt x="8558" y="1968"/>
                    </a:lnTo>
                    <a:lnTo>
                      <a:pt x="8572" y="2001"/>
                    </a:lnTo>
                    <a:lnTo>
                      <a:pt x="8585" y="2036"/>
                    </a:lnTo>
                    <a:lnTo>
                      <a:pt x="8595" y="2069"/>
                    </a:lnTo>
                    <a:lnTo>
                      <a:pt x="8603" y="2106"/>
                    </a:lnTo>
                    <a:lnTo>
                      <a:pt x="8610" y="2142"/>
                    </a:lnTo>
                    <a:lnTo>
                      <a:pt x="8615" y="2178"/>
                    </a:lnTo>
                    <a:lnTo>
                      <a:pt x="8618" y="2215"/>
                    </a:lnTo>
                    <a:lnTo>
                      <a:pt x="8621" y="2254"/>
                    </a:lnTo>
                    <a:lnTo>
                      <a:pt x="8622" y="2293"/>
                    </a:lnTo>
                    <a:lnTo>
                      <a:pt x="8621" y="2331"/>
                    </a:lnTo>
                    <a:lnTo>
                      <a:pt x="8620" y="2370"/>
                    </a:lnTo>
                    <a:lnTo>
                      <a:pt x="8617" y="2410"/>
                    </a:lnTo>
                    <a:lnTo>
                      <a:pt x="8612" y="2450"/>
                    </a:lnTo>
                    <a:lnTo>
                      <a:pt x="8608" y="2490"/>
                    </a:lnTo>
                    <a:lnTo>
                      <a:pt x="8603" y="2529"/>
                    </a:lnTo>
                    <a:lnTo>
                      <a:pt x="8601" y="2569"/>
                    </a:lnTo>
                    <a:lnTo>
                      <a:pt x="8600" y="2609"/>
                    </a:lnTo>
                    <a:lnTo>
                      <a:pt x="8600" y="2649"/>
                    </a:lnTo>
                    <a:lnTo>
                      <a:pt x="8602" y="2688"/>
                    </a:lnTo>
                    <a:lnTo>
                      <a:pt x="8606" y="2730"/>
                    </a:lnTo>
                    <a:lnTo>
                      <a:pt x="8611" y="2770"/>
                    </a:lnTo>
                    <a:lnTo>
                      <a:pt x="8618" y="2810"/>
                    </a:lnTo>
                    <a:lnTo>
                      <a:pt x="8627" y="2849"/>
                    </a:lnTo>
                    <a:lnTo>
                      <a:pt x="8637" y="2889"/>
                    </a:lnTo>
                    <a:lnTo>
                      <a:pt x="8649" y="2929"/>
                    </a:lnTo>
                    <a:lnTo>
                      <a:pt x="8663" y="2969"/>
                    </a:lnTo>
                    <a:lnTo>
                      <a:pt x="8679" y="3008"/>
                    </a:lnTo>
                    <a:lnTo>
                      <a:pt x="8697" y="3048"/>
                    </a:lnTo>
                    <a:lnTo>
                      <a:pt x="8717" y="3087"/>
                    </a:lnTo>
                    <a:lnTo>
                      <a:pt x="8738" y="3124"/>
                    </a:lnTo>
                    <a:lnTo>
                      <a:pt x="8762" y="3163"/>
                    </a:lnTo>
                    <a:lnTo>
                      <a:pt x="8788" y="3200"/>
                    </a:lnTo>
                    <a:lnTo>
                      <a:pt x="8815" y="3238"/>
                    </a:lnTo>
                    <a:lnTo>
                      <a:pt x="8844" y="3274"/>
                    </a:lnTo>
                    <a:lnTo>
                      <a:pt x="8877" y="3310"/>
                    </a:lnTo>
                    <a:lnTo>
                      <a:pt x="8910" y="3345"/>
                    </a:lnTo>
                    <a:lnTo>
                      <a:pt x="8945" y="3380"/>
                    </a:lnTo>
                    <a:lnTo>
                      <a:pt x="8984" y="3414"/>
                    </a:lnTo>
                    <a:lnTo>
                      <a:pt x="9024" y="3447"/>
                    </a:lnTo>
                    <a:lnTo>
                      <a:pt x="9066" y="3480"/>
                    </a:lnTo>
                    <a:lnTo>
                      <a:pt x="9111" y="3511"/>
                    </a:lnTo>
                    <a:lnTo>
                      <a:pt x="9159" y="3542"/>
                    </a:lnTo>
                    <a:lnTo>
                      <a:pt x="9207" y="3572"/>
                    </a:lnTo>
                    <a:lnTo>
                      <a:pt x="9258" y="3601"/>
                    </a:lnTo>
                    <a:lnTo>
                      <a:pt x="9312" y="3630"/>
                    </a:lnTo>
                    <a:lnTo>
                      <a:pt x="9369" y="3656"/>
                    </a:lnTo>
                    <a:lnTo>
                      <a:pt x="9423" y="3683"/>
                    </a:lnTo>
                    <a:lnTo>
                      <a:pt x="9474" y="3714"/>
                    </a:lnTo>
                    <a:lnTo>
                      <a:pt x="9519" y="3748"/>
                    </a:lnTo>
                    <a:lnTo>
                      <a:pt x="9559" y="3783"/>
                    </a:lnTo>
                    <a:lnTo>
                      <a:pt x="9595" y="3822"/>
                    </a:lnTo>
                    <a:lnTo>
                      <a:pt x="9628" y="3862"/>
                    </a:lnTo>
                    <a:lnTo>
                      <a:pt x="9655" y="3904"/>
                    </a:lnTo>
                    <a:lnTo>
                      <a:pt x="9679" y="3948"/>
                    </a:lnTo>
                    <a:lnTo>
                      <a:pt x="9700" y="3993"/>
                    </a:lnTo>
                    <a:lnTo>
                      <a:pt x="9716" y="4039"/>
                    </a:lnTo>
                    <a:lnTo>
                      <a:pt x="9730" y="4086"/>
                    </a:lnTo>
                    <a:lnTo>
                      <a:pt x="9740" y="4136"/>
                    </a:lnTo>
                    <a:lnTo>
                      <a:pt x="9746" y="4185"/>
                    </a:lnTo>
                    <a:lnTo>
                      <a:pt x="9751" y="4236"/>
                    </a:lnTo>
                    <a:lnTo>
                      <a:pt x="9753" y="4286"/>
                    </a:lnTo>
                    <a:lnTo>
                      <a:pt x="9751" y="4337"/>
                    </a:lnTo>
                    <a:lnTo>
                      <a:pt x="9749" y="4388"/>
                    </a:lnTo>
                    <a:lnTo>
                      <a:pt x="9743" y="4440"/>
                    </a:lnTo>
                    <a:lnTo>
                      <a:pt x="9736" y="4491"/>
                    </a:lnTo>
                    <a:lnTo>
                      <a:pt x="9726" y="4541"/>
                    </a:lnTo>
                    <a:lnTo>
                      <a:pt x="9716" y="4591"/>
                    </a:lnTo>
                    <a:lnTo>
                      <a:pt x="9704" y="4639"/>
                    </a:lnTo>
                    <a:lnTo>
                      <a:pt x="9690" y="4687"/>
                    </a:lnTo>
                    <a:lnTo>
                      <a:pt x="9676" y="4734"/>
                    </a:lnTo>
                    <a:lnTo>
                      <a:pt x="9660" y="4779"/>
                    </a:lnTo>
                    <a:lnTo>
                      <a:pt x="9644" y="4823"/>
                    </a:lnTo>
                    <a:lnTo>
                      <a:pt x="9628" y="4865"/>
                    </a:lnTo>
                    <a:lnTo>
                      <a:pt x="9610" y="4905"/>
                    </a:lnTo>
                    <a:lnTo>
                      <a:pt x="9593" y="4944"/>
                    </a:lnTo>
                    <a:lnTo>
                      <a:pt x="9575" y="4980"/>
                    </a:lnTo>
                    <a:lnTo>
                      <a:pt x="9559" y="5014"/>
                    </a:lnTo>
                    <a:lnTo>
                      <a:pt x="9542" y="5045"/>
                    </a:lnTo>
                    <a:lnTo>
                      <a:pt x="9525" y="5074"/>
                    </a:lnTo>
                    <a:lnTo>
                      <a:pt x="9508" y="5100"/>
                    </a:lnTo>
                    <a:lnTo>
                      <a:pt x="9490" y="5126"/>
                    </a:lnTo>
                    <a:lnTo>
                      <a:pt x="9472" y="5150"/>
                    </a:lnTo>
                    <a:lnTo>
                      <a:pt x="9437" y="5195"/>
                    </a:lnTo>
                    <a:lnTo>
                      <a:pt x="9402" y="5236"/>
                    </a:lnTo>
                    <a:lnTo>
                      <a:pt x="9369" y="5275"/>
                    </a:lnTo>
                    <a:lnTo>
                      <a:pt x="9338" y="5311"/>
                    </a:lnTo>
                    <a:lnTo>
                      <a:pt x="9325" y="5329"/>
                    </a:lnTo>
                    <a:lnTo>
                      <a:pt x="9312" y="5348"/>
                    </a:lnTo>
                    <a:lnTo>
                      <a:pt x="9301" y="5367"/>
                    </a:lnTo>
                    <a:lnTo>
                      <a:pt x="9291" y="5386"/>
                    </a:lnTo>
                    <a:lnTo>
                      <a:pt x="9282" y="5406"/>
                    </a:lnTo>
                    <a:lnTo>
                      <a:pt x="9275" y="5427"/>
                    </a:lnTo>
                    <a:lnTo>
                      <a:pt x="9268" y="5448"/>
                    </a:lnTo>
                    <a:lnTo>
                      <a:pt x="9265" y="5471"/>
                    </a:lnTo>
                    <a:lnTo>
                      <a:pt x="9262" y="5494"/>
                    </a:lnTo>
                    <a:lnTo>
                      <a:pt x="9262" y="5520"/>
                    </a:lnTo>
                    <a:lnTo>
                      <a:pt x="9265" y="5547"/>
                    </a:lnTo>
                    <a:lnTo>
                      <a:pt x="9268" y="5575"/>
                    </a:lnTo>
                    <a:lnTo>
                      <a:pt x="9276" y="5605"/>
                    </a:lnTo>
                    <a:lnTo>
                      <a:pt x="9285" y="5637"/>
                    </a:lnTo>
                    <a:lnTo>
                      <a:pt x="9296" y="5671"/>
                    </a:lnTo>
                    <a:lnTo>
                      <a:pt x="9311" y="5708"/>
                    </a:lnTo>
                    <a:lnTo>
                      <a:pt x="9328" y="5746"/>
                    </a:lnTo>
                    <a:lnTo>
                      <a:pt x="9348" y="5789"/>
                    </a:lnTo>
                    <a:lnTo>
                      <a:pt x="9372" y="5832"/>
                    </a:lnTo>
                    <a:lnTo>
                      <a:pt x="9398" y="5880"/>
                    </a:lnTo>
                    <a:lnTo>
                      <a:pt x="9424" y="5929"/>
                    </a:lnTo>
                    <a:lnTo>
                      <a:pt x="9447" y="5977"/>
                    </a:lnTo>
                    <a:lnTo>
                      <a:pt x="9467" y="6026"/>
                    </a:lnTo>
                    <a:lnTo>
                      <a:pt x="9483" y="6076"/>
                    </a:lnTo>
                    <a:lnTo>
                      <a:pt x="9497" y="6125"/>
                    </a:lnTo>
                    <a:lnTo>
                      <a:pt x="9507" y="6173"/>
                    </a:lnTo>
                    <a:lnTo>
                      <a:pt x="9514" y="6221"/>
                    </a:lnTo>
                    <a:lnTo>
                      <a:pt x="9518" y="6269"/>
                    </a:lnTo>
                    <a:lnTo>
                      <a:pt x="9519" y="6317"/>
                    </a:lnTo>
                    <a:lnTo>
                      <a:pt x="9518" y="6363"/>
                    </a:lnTo>
                    <a:lnTo>
                      <a:pt x="9514" y="6409"/>
                    </a:lnTo>
                    <a:lnTo>
                      <a:pt x="9508" y="6454"/>
                    </a:lnTo>
                    <a:lnTo>
                      <a:pt x="9499" y="6498"/>
                    </a:lnTo>
                    <a:lnTo>
                      <a:pt x="9488" y="6541"/>
                    </a:lnTo>
                    <a:lnTo>
                      <a:pt x="9474" y="6584"/>
                    </a:lnTo>
                    <a:lnTo>
                      <a:pt x="9458" y="6624"/>
                    </a:lnTo>
                    <a:lnTo>
                      <a:pt x="9439" y="6664"/>
                    </a:lnTo>
                    <a:lnTo>
                      <a:pt x="9419" y="6702"/>
                    </a:lnTo>
                    <a:lnTo>
                      <a:pt x="9397" y="6739"/>
                    </a:lnTo>
                    <a:lnTo>
                      <a:pt x="9372" y="6774"/>
                    </a:lnTo>
                    <a:lnTo>
                      <a:pt x="9346" y="6807"/>
                    </a:lnTo>
                    <a:lnTo>
                      <a:pt x="9318" y="6838"/>
                    </a:lnTo>
                    <a:lnTo>
                      <a:pt x="9288" y="6867"/>
                    </a:lnTo>
                    <a:lnTo>
                      <a:pt x="9257" y="6895"/>
                    </a:lnTo>
                    <a:lnTo>
                      <a:pt x="9223" y="6921"/>
                    </a:lnTo>
                    <a:lnTo>
                      <a:pt x="9189" y="6943"/>
                    </a:lnTo>
                    <a:lnTo>
                      <a:pt x="9154" y="6965"/>
                    </a:lnTo>
                    <a:lnTo>
                      <a:pt x="9116" y="6983"/>
                    </a:lnTo>
                    <a:lnTo>
                      <a:pt x="9077" y="6999"/>
                    </a:lnTo>
                    <a:lnTo>
                      <a:pt x="9038" y="7013"/>
                    </a:lnTo>
                    <a:lnTo>
                      <a:pt x="8996" y="7023"/>
                    </a:lnTo>
                    <a:lnTo>
                      <a:pt x="8954" y="7031"/>
                    </a:lnTo>
                    <a:lnTo>
                      <a:pt x="8914" y="7041"/>
                    </a:lnTo>
                    <a:lnTo>
                      <a:pt x="8878" y="7057"/>
                    </a:lnTo>
                    <a:lnTo>
                      <a:pt x="8845" y="7077"/>
                    </a:lnTo>
                    <a:lnTo>
                      <a:pt x="8817" y="7103"/>
                    </a:lnTo>
                    <a:lnTo>
                      <a:pt x="8793" y="7134"/>
                    </a:lnTo>
                    <a:lnTo>
                      <a:pt x="8772" y="7169"/>
                    </a:lnTo>
                    <a:lnTo>
                      <a:pt x="8753" y="7208"/>
                    </a:lnTo>
                    <a:lnTo>
                      <a:pt x="8739" y="7249"/>
                    </a:lnTo>
                    <a:lnTo>
                      <a:pt x="8727" y="7295"/>
                    </a:lnTo>
                    <a:lnTo>
                      <a:pt x="8718" y="7343"/>
                    </a:lnTo>
                    <a:lnTo>
                      <a:pt x="8712" y="7393"/>
                    </a:lnTo>
                    <a:lnTo>
                      <a:pt x="8707" y="7445"/>
                    </a:lnTo>
                    <a:lnTo>
                      <a:pt x="8704" y="7499"/>
                    </a:lnTo>
                    <a:lnTo>
                      <a:pt x="8704" y="7552"/>
                    </a:lnTo>
                    <a:lnTo>
                      <a:pt x="8706" y="7607"/>
                    </a:lnTo>
                    <a:lnTo>
                      <a:pt x="8709" y="7662"/>
                    </a:lnTo>
                    <a:lnTo>
                      <a:pt x="8713" y="7717"/>
                    </a:lnTo>
                    <a:lnTo>
                      <a:pt x="8719" y="7772"/>
                    </a:lnTo>
                    <a:lnTo>
                      <a:pt x="8726" y="7826"/>
                    </a:lnTo>
                    <a:lnTo>
                      <a:pt x="8733" y="7877"/>
                    </a:lnTo>
                    <a:lnTo>
                      <a:pt x="8748" y="7976"/>
                    </a:lnTo>
                    <a:lnTo>
                      <a:pt x="8764" y="8063"/>
                    </a:lnTo>
                    <a:lnTo>
                      <a:pt x="8780" y="8137"/>
                    </a:lnTo>
                    <a:lnTo>
                      <a:pt x="8793" y="8193"/>
                    </a:lnTo>
                    <a:lnTo>
                      <a:pt x="8802" y="8229"/>
                    </a:lnTo>
                    <a:lnTo>
                      <a:pt x="8805" y="8243"/>
                    </a:lnTo>
                    <a:lnTo>
                      <a:pt x="8701" y="8335"/>
                    </a:lnTo>
                    <a:lnTo>
                      <a:pt x="8565" y="8421"/>
                    </a:lnTo>
                    <a:lnTo>
                      <a:pt x="8401" y="8503"/>
                    </a:lnTo>
                    <a:lnTo>
                      <a:pt x="8213" y="8581"/>
                    </a:lnTo>
                    <a:lnTo>
                      <a:pt x="7999" y="8652"/>
                    </a:lnTo>
                    <a:lnTo>
                      <a:pt x="7765" y="8719"/>
                    </a:lnTo>
                    <a:lnTo>
                      <a:pt x="7511" y="8781"/>
                    </a:lnTo>
                    <a:lnTo>
                      <a:pt x="7242" y="8837"/>
                    </a:lnTo>
                    <a:lnTo>
                      <a:pt x="6956" y="8888"/>
                    </a:lnTo>
                    <a:lnTo>
                      <a:pt x="6659" y="8933"/>
                    </a:lnTo>
                    <a:lnTo>
                      <a:pt x="6351" y="8974"/>
                    </a:lnTo>
                    <a:lnTo>
                      <a:pt x="6035" y="9010"/>
                    </a:lnTo>
                    <a:lnTo>
                      <a:pt x="5713" y="9040"/>
                    </a:lnTo>
                    <a:lnTo>
                      <a:pt x="5388" y="9065"/>
                    </a:lnTo>
                    <a:lnTo>
                      <a:pt x="5061" y="9085"/>
                    </a:lnTo>
                    <a:lnTo>
                      <a:pt x="4735" y="9101"/>
                    </a:lnTo>
                    <a:lnTo>
                      <a:pt x="4412" y="9111"/>
                    </a:lnTo>
                    <a:lnTo>
                      <a:pt x="4094" y="9115"/>
                    </a:lnTo>
                    <a:lnTo>
                      <a:pt x="3783" y="9115"/>
                    </a:lnTo>
                    <a:lnTo>
                      <a:pt x="3482" y="9110"/>
                    </a:lnTo>
                    <a:lnTo>
                      <a:pt x="3193" y="9099"/>
                    </a:lnTo>
                    <a:lnTo>
                      <a:pt x="2918" y="9084"/>
                    </a:lnTo>
                    <a:lnTo>
                      <a:pt x="2659" y="9063"/>
                    </a:lnTo>
                    <a:lnTo>
                      <a:pt x="2418" y="9038"/>
                    </a:lnTo>
                    <a:lnTo>
                      <a:pt x="2198" y="9006"/>
                    </a:lnTo>
                    <a:lnTo>
                      <a:pt x="2001" y="8970"/>
                    </a:lnTo>
                    <a:lnTo>
                      <a:pt x="1830" y="8929"/>
                    </a:lnTo>
                    <a:lnTo>
                      <a:pt x="1685" y="8883"/>
                    </a:lnTo>
                    <a:lnTo>
                      <a:pt x="1571" y="8832"/>
                    </a:lnTo>
                    <a:lnTo>
                      <a:pt x="1487" y="8776"/>
                    </a:lnTo>
                    <a:lnTo>
                      <a:pt x="1437" y="8714"/>
                    </a:lnTo>
                    <a:lnTo>
                      <a:pt x="1425" y="8647"/>
                    </a:lnTo>
                    <a:lnTo>
                      <a:pt x="1430" y="8581"/>
                    </a:lnTo>
                    <a:lnTo>
                      <a:pt x="1432" y="8517"/>
                    </a:lnTo>
                    <a:lnTo>
                      <a:pt x="1433" y="8457"/>
                    </a:lnTo>
                    <a:lnTo>
                      <a:pt x="1432" y="8401"/>
                    </a:lnTo>
                    <a:lnTo>
                      <a:pt x="1430" y="8349"/>
                    </a:lnTo>
                    <a:lnTo>
                      <a:pt x="1426" y="8299"/>
                    </a:lnTo>
                    <a:lnTo>
                      <a:pt x="1421" y="8251"/>
                    </a:lnTo>
                    <a:lnTo>
                      <a:pt x="1413" y="8208"/>
                    </a:lnTo>
                    <a:lnTo>
                      <a:pt x="1406" y="8165"/>
                    </a:lnTo>
                    <a:lnTo>
                      <a:pt x="1397" y="8127"/>
                    </a:lnTo>
                    <a:lnTo>
                      <a:pt x="1387" y="8089"/>
                    </a:lnTo>
                    <a:lnTo>
                      <a:pt x="1377" y="8053"/>
                    </a:lnTo>
                    <a:lnTo>
                      <a:pt x="1366" y="8019"/>
                    </a:lnTo>
                    <a:lnTo>
                      <a:pt x="1353" y="7987"/>
                    </a:lnTo>
                    <a:lnTo>
                      <a:pt x="1342" y="7956"/>
                    </a:lnTo>
                    <a:lnTo>
                      <a:pt x="1330" y="7926"/>
                    </a:lnTo>
                    <a:lnTo>
                      <a:pt x="1305" y="7868"/>
                    </a:lnTo>
                    <a:lnTo>
                      <a:pt x="1280" y="7813"/>
                    </a:lnTo>
                    <a:lnTo>
                      <a:pt x="1269" y="7786"/>
                    </a:lnTo>
                    <a:lnTo>
                      <a:pt x="1257" y="7760"/>
                    </a:lnTo>
                    <a:lnTo>
                      <a:pt x="1247" y="7731"/>
                    </a:lnTo>
                    <a:lnTo>
                      <a:pt x="1237" y="7703"/>
                    </a:lnTo>
                    <a:lnTo>
                      <a:pt x="1229" y="7675"/>
                    </a:lnTo>
                    <a:lnTo>
                      <a:pt x="1220" y="7646"/>
                    </a:lnTo>
                    <a:lnTo>
                      <a:pt x="1214" y="7615"/>
                    </a:lnTo>
                    <a:lnTo>
                      <a:pt x="1209" y="7584"/>
                    </a:lnTo>
                    <a:lnTo>
                      <a:pt x="1204" y="7551"/>
                    </a:lnTo>
                    <a:lnTo>
                      <a:pt x="1201" y="7516"/>
                    </a:lnTo>
                    <a:lnTo>
                      <a:pt x="1201" y="7480"/>
                    </a:lnTo>
                    <a:lnTo>
                      <a:pt x="1201" y="7441"/>
                    </a:lnTo>
                    <a:lnTo>
                      <a:pt x="1201" y="7403"/>
                    </a:lnTo>
                    <a:lnTo>
                      <a:pt x="1195" y="7368"/>
                    </a:lnTo>
                    <a:lnTo>
                      <a:pt x="1185" y="7333"/>
                    </a:lnTo>
                    <a:lnTo>
                      <a:pt x="1171" y="7300"/>
                    </a:lnTo>
                    <a:lnTo>
                      <a:pt x="1153" y="7269"/>
                    </a:lnTo>
                    <a:lnTo>
                      <a:pt x="1130" y="7239"/>
                    </a:lnTo>
                    <a:lnTo>
                      <a:pt x="1105" y="7210"/>
                    </a:lnTo>
                    <a:lnTo>
                      <a:pt x="1076" y="7183"/>
                    </a:lnTo>
                    <a:lnTo>
                      <a:pt x="1044" y="7155"/>
                    </a:lnTo>
                    <a:lnTo>
                      <a:pt x="1010" y="7128"/>
                    </a:lnTo>
                    <a:lnTo>
                      <a:pt x="974" y="7101"/>
                    </a:lnTo>
                    <a:lnTo>
                      <a:pt x="935" y="7073"/>
                    </a:lnTo>
                    <a:lnTo>
                      <a:pt x="854" y="7017"/>
                    </a:lnTo>
                    <a:lnTo>
                      <a:pt x="769" y="6957"/>
                    </a:lnTo>
                    <a:lnTo>
                      <a:pt x="726" y="6926"/>
                    </a:lnTo>
                    <a:lnTo>
                      <a:pt x="681" y="6892"/>
                    </a:lnTo>
                    <a:lnTo>
                      <a:pt x="637" y="6857"/>
                    </a:lnTo>
                    <a:lnTo>
                      <a:pt x="595" y="6820"/>
                    </a:lnTo>
                    <a:lnTo>
                      <a:pt x="552" y="6781"/>
                    </a:lnTo>
                    <a:lnTo>
                      <a:pt x="510" y="6739"/>
                    </a:lnTo>
                    <a:lnTo>
                      <a:pt x="470" y="6694"/>
                    </a:lnTo>
                    <a:lnTo>
                      <a:pt x="431" y="6646"/>
                    </a:lnTo>
                    <a:lnTo>
                      <a:pt x="394" y="6595"/>
                    </a:lnTo>
                    <a:lnTo>
                      <a:pt x="360" y="6541"/>
                    </a:lnTo>
                    <a:lnTo>
                      <a:pt x="328" y="6484"/>
                    </a:lnTo>
                    <a:lnTo>
                      <a:pt x="298" y="6422"/>
                    </a:lnTo>
                    <a:lnTo>
                      <a:pt x="272" y="6357"/>
                    </a:lnTo>
                    <a:lnTo>
                      <a:pt x="249" y="6286"/>
                    </a:lnTo>
                    <a:lnTo>
                      <a:pt x="229" y="6212"/>
                    </a:lnTo>
                    <a:lnTo>
                      <a:pt x="214" y="6132"/>
                    </a:lnTo>
                    <a:lnTo>
                      <a:pt x="200" y="6053"/>
                    </a:lnTo>
                    <a:lnTo>
                      <a:pt x="188" y="5980"/>
                    </a:lnTo>
                    <a:lnTo>
                      <a:pt x="174" y="5911"/>
                    </a:lnTo>
                    <a:lnTo>
                      <a:pt x="162" y="5847"/>
                    </a:lnTo>
                    <a:lnTo>
                      <a:pt x="148" y="5789"/>
                    </a:lnTo>
                    <a:lnTo>
                      <a:pt x="136" y="5734"/>
                    </a:lnTo>
                    <a:lnTo>
                      <a:pt x="123" y="5683"/>
                    </a:lnTo>
                    <a:lnTo>
                      <a:pt x="111" y="5635"/>
                    </a:lnTo>
                    <a:lnTo>
                      <a:pt x="87" y="5549"/>
                    </a:lnTo>
                    <a:lnTo>
                      <a:pt x="64" y="5474"/>
                    </a:lnTo>
                    <a:lnTo>
                      <a:pt x="46" y="5407"/>
                    </a:lnTo>
                    <a:lnTo>
                      <a:pt x="30" y="5346"/>
                    </a:lnTo>
                    <a:lnTo>
                      <a:pt x="22" y="5316"/>
                    </a:lnTo>
                    <a:lnTo>
                      <a:pt x="16" y="5287"/>
                    </a:lnTo>
                    <a:lnTo>
                      <a:pt x="11" y="5258"/>
                    </a:lnTo>
                    <a:lnTo>
                      <a:pt x="6" y="5230"/>
                    </a:lnTo>
                    <a:lnTo>
                      <a:pt x="3" y="5200"/>
                    </a:lnTo>
                    <a:lnTo>
                      <a:pt x="1" y="5170"/>
                    </a:lnTo>
                    <a:lnTo>
                      <a:pt x="0" y="5140"/>
                    </a:lnTo>
                    <a:lnTo>
                      <a:pt x="1" y="5107"/>
                    </a:lnTo>
                    <a:lnTo>
                      <a:pt x="2" y="5072"/>
                    </a:lnTo>
                    <a:lnTo>
                      <a:pt x="5" y="5036"/>
                    </a:lnTo>
                    <a:lnTo>
                      <a:pt x="10" y="4999"/>
                    </a:lnTo>
                    <a:lnTo>
                      <a:pt x="16" y="4958"/>
                    </a:lnTo>
                    <a:lnTo>
                      <a:pt x="23" y="4914"/>
                    </a:lnTo>
                    <a:lnTo>
                      <a:pt x="32" y="4868"/>
                    </a:lnTo>
                    <a:lnTo>
                      <a:pt x="43" y="4817"/>
                    </a:lnTo>
                    <a:lnTo>
                      <a:pt x="56" y="4763"/>
                    </a:lnTo>
                    <a:lnTo>
                      <a:pt x="71" y="4708"/>
                    </a:lnTo>
                    <a:lnTo>
                      <a:pt x="91" y="4654"/>
                    </a:lnTo>
                    <a:lnTo>
                      <a:pt x="112" y="4603"/>
                    </a:lnTo>
                    <a:lnTo>
                      <a:pt x="137" y="4554"/>
                    </a:lnTo>
                    <a:lnTo>
                      <a:pt x="164" y="4506"/>
                    </a:lnTo>
                    <a:lnTo>
                      <a:pt x="194" y="4460"/>
                    </a:lnTo>
                    <a:lnTo>
                      <a:pt x="227" y="4416"/>
                    </a:lnTo>
                    <a:lnTo>
                      <a:pt x="260" y="4372"/>
                    </a:lnTo>
                    <a:lnTo>
                      <a:pt x="295" y="4331"/>
                    </a:lnTo>
                    <a:lnTo>
                      <a:pt x="333" y="4290"/>
                    </a:lnTo>
                    <a:lnTo>
                      <a:pt x="370" y="4251"/>
                    </a:lnTo>
                    <a:lnTo>
                      <a:pt x="409" y="4212"/>
                    </a:lnTo>
                    <a:lnTo>
                      <a:pt x="449" y="4175"/>
                    </a:lnTo>
                    <a:lnTo>
                      <a:pt x="489" y="4140"/>
                    </a:lnTo>
                    <a:lnTo>
                      <a:pt x="529" y="4104"/>
                    </a:lnTo>
                    <a:lnTo>
                      <a:pt x="569" y="4070"/>
                    </a:lnTo>
                    <a:lnTo>
                      <a:pt x="647" y="4003"/>
                    </a:lnTo>
                    <a:lnTo>
                      <a:pt x="723" y="3939"/>
                    </a:lnTo>
                    <a:lnTo>
                      <a:pt x="760" y="3907"/>
                    </a:lnTo>
                    <a:lnTo>
                      <a:pt x="794" y="3875"/>
                    </a:lnTo>
                    <a:lnTo>
                      <a:pt x="827" y="3844"/>
                    </a:lnTo>
                    <a:lnTo>
                      <a:pt x="858" y="3813"/>
                    </a:lnTo>
                    <a:lnTo>
                      <a:pt x="887" y="3783"/>
                    </a:lnTo>
                    <a:lnTo>
                      <a:pt x="913" y="3752"/>
                    </a:lnTo>
                    <a:lnTo>
                      <a:pt x="937" y="3721"/>
                    </a:lnTo>
                    <a:lnTo>
                      <a:pt x="957" y="3689"/>
                    </a:lnTo>
                    <a:lnTo>
                      <a:pt x="974" y="3658"/>
                    </a:lnTo>
                    <a:lnTo>
                      <a:pt x="988" y="3627"/>
                    </a:lnTo>
                    <a:lnTo>
                      <a:pt x="998" y="3595"/>
                    </a:lnTo>
                    <a:lnTo>
                      <a:pt x="1004" y="3562"/>
                    </a:lnTo>
                    <a:lnTo>
                      <a:pt x="1010" y="3527"/>
                    </a:lnTo>
                    <a:lnTo>
                      <a:pt x="1018" y="3490"/>
                    </a:lnTo>
                    <a:lnTo>
                      <a:pt x="1029" y="3450"/>
                    </a:lnTo>
                    <a:lnTo>
                      <a:pt x="1042" y="3409"/>
                    </a:lnTo>
                    <a:lnTo>
                      <a:pt x="1058" y="3364"/>
                    </a:lnTo>
                    <a:lnTo>
                      <a:pt x="1074" y="3318"/>
                    </a:lnTo>
                    <a:lnTo>
                      <a:pt x="1094" y="3269"/>
                    </a:lnTo>
                    <a:lnTo>
                      <a:pt x="1114" y="3220"/>
                    </a:lnTo>
                    <a:lnTo>
                      <a:pt x="1138" y="3169"/>
                    </a:lnTo>
                    <a:lnTo>
                      <a:pt x="1161" y="3118"/>
                    </a:lnTo>
                    <a:lnTo>
                      <a:pt x="1188" y="3067"/>
                    </a:lnTo>
                    <a:lnTo>
                      <a:pt x="1215" y="3014"/>
                    </a:lnTo>
                    <a:lnTo>
                      <a:pt x="1244" y="2962"/>
                    </a:lnTo>
                    <a:lnTo>
                      <a:pt x="1275" y="2909"/>
                    </a:lnTo>
                    <a:lnTo>
                      <a:pt x="1306" y="2857"/>
                    </a:lnTo>
                    <a:lnTo>
                      <a:pt x="1338" y="2806"/>
                    </a:lnTo>
                    <a:lnTo>
                      <a:pt x="1372" y="2755"/>
                    </a:lnTo>
                    <a:lnTo>
                      <a:pt x="1406" y="2705"/>
                    </a:lnTo>
                    <a:lnTo>
                      <a:pt x="1441" y="2657"/>
                    </a:lnTo>
                    <a:lnTo>
                      <a:pt x="1477" y="2610"/>
                    </a:lnTo>
                    <a:lnTo>
                      <a:pt x="1513" y="2566"/>
                    </a:lnTo>
                    <a:lnTo>
                      <a:pt x="1551" y="2524"/>
                    </a:lnTo>
                    <a:lnTo>
                      <a:pt x="1588" y="2483"/>
                    </a:lnTo>
                    <a:lnTo>
                      <a:pt x="1625" y="2445"/>
                    </a:lnTo>
                    <a:lnTo>
                      <a:pt x="1664" y="2410"/>
                    </a:lnTo>
                    <a:lnTo>
                      <a:pt x="1702" y="2379"/>
                    </a:lnTo>
                    <a:lnTo>
                      <a:pt x="1740" y="2350"/>
                    </a:lnTo>
                    <a:lnTo>
                      <a:pt x="1779" y="2325"/>
                    </a:lnTo>
                    <a:lnTo>
                      <a:pt x="1816" y="2304"/>
                    </a:lnTo>
                    <a:lnTo>
                      <a:pt x="1854" y="2288"/>
                    </a:lnTo>
                    <a:lnTo>
                      <a:pt x="1891" y="2275"/>
                    </a:lnTo>
                    <a:lnTo>
                      <a:pt x="1929" y="2267"/>
                    </a:lnTo>
                    <a:lnTo>
                      <a:pt x="2045" y="2250"/>
                    </a:lnTo>
                    <a:lnTo>
                      <a:pt x="2153" y="2229"/>
                    </a:lnTo>
                    <a:lnTo>
                      <a:pt x="2253" y="2204"/>
                    </a:lnTo>
                    <a:lnTo>
                      <a:pt x="2345" y="2173"/>
                    </a:lnTo>
                    <a:lnTo>
                      <a:pt x="2432" y="2139"/>
                    </a:lnTo>
                    <a:lnTo>
                      <a:pt x="2509" y="2102"/>
                    </a:lnTo>
                    <a:lnTo>
                      <a:pt x="2580" y="2059"/>
                    </a:lnTo>
                    <a:lnTo>
                      <a:pt x="2646" y="2016"/>
                    </a:lnTo>
                    <a:lnTo>
                      <a:pt x="2705" y="1968"/>
                    </a:lnTo>
                    <a:lnTo>
                      <a:pt x="2759" y="1918"/>
                    </a:lnTo>
                    <a:lnTo>
                      <a:pt x="2807" y="1866"/>
                    </a:lnTo>
                    <a:lnTo>
                      <a:pt x="2852" y="1811"/>
                    </a:lnTo>
                    <a:lnTo>
                      <a:pt x="2892" y="1755"/>
                    </a:lnTo>
                    <a:lnTo>
                      <a:pt x="2927" y="1697"/>
                    </a:lnTo>
                    <a:lnTo>
                      <a:pt x="2959" y="1639"/>
                    </a:lnTo>
                    <a:lnTo>
                      <a:pt x="2989" y="1580"/>
                    </a:lnTo>
                    <a:lnTo>
                      <a:pt x="3016" y="1519"/>
                    </a:lnTo>
                    <a:lnTo>
                      <a:pt x="3039" y="1459"/>
                    </a:lnTo>
                    <a:lnTo>
                      <a:pt x="3062" y="1399"/>
                    </a:lnTo>
                    <a:lnTo>
                      <a:pt x="3083" y="1338"/>
                    </a:lnTo>
                    <a:lnTo>
                      <a:pt x="3120" y="1219"/>
                    </a:lnTo>
                    <a:lnTo>
                      <a:pt x="3157" y="1106"/>
                    </a:lnTo>
                    <a:lnTo>
                      <a:pt x="3175" y="1051"/>
                    </a:lnTo>
                    <a:lnTo>
                      <a:pt x="3194" y="998"/>
                    </a:lnTo>
                    <a:lnTo>
                      <a:pt x="3214" y="949"/>
                    </a:lnTo>
                    <a:lnTo>
                      <a:pt x="3236" y="900"/>
                    </a:lnTo>
                    <a:lnTo>
                      <a:pt x="3260" y="855"/>
                    </a:lnTo>
                    <a:lnTo>
                      <a:pt x="3286" y="814"/>
                    </a:lnTo>
                    <a:lnTo>
                      <a:pt x="3314" y="775"/>
                    </a:lnTo>
                    <a:lnTo>
                      <a:pt x="3346" y="740"/>
                    </a:lnTo>
                    <a:lnTo>
                      <a:pt x="3379" y="709"/>
                    </a:lnTo>
                    <a:lnTo>
                      <a:pt x="3411" y="681"/>
                    </a:lnTo>
                    <a:lnTo>
                      <a:pt x="3445" y="657"/>
                    </a:lnTo>
                    <a:lnTo>
                      <a:pt x="3479" y="635"/>
                    </a:lnTo>
                    <a:lnTo>
                      <a:pt x="3512" y="617"/>
                    </a:lnTo>
                    <a:lnTo>
                      <a:pt x="3546" y="600"/>
                    </a:lnTo>
                    <a:lnTo>
                      <a:pt x="3581" y="587"/>
                    </a:lnTo>
                    <a:lnTo>
                      <a:pt x="3617" y="574"/>
                    </a:lnTo>
                    <a:lnTo>
                      <a:pt x="3654" y="564"/>
                    </a:lnTo>
                    <a:lnTo>
                      <a:pt x="3693" y="555"/>
                    </a:lnTo>
                    <a:lnTo>
                      <a:pt x="3733" y="547"/>
                    </a:lnTo>
                    <a:lnTo>
                      <a:pt x="3775" y="539"/>
                    </a:lnTo>
                    <a:lnTo>
                      <a:pt x="3864" y="527"/>
                    </a:lnTo>
                    <a:lnTo>
                      <a:pt x="3961" y="515"/>
                    </a:lnTo>
                    <a:lnTo>
                      <a:pt x="4069" y="502"/>
                    </a:lnTo>
                    <a:lnTo>
                      <a:pt x="4187" y="484"/>
                    </a:lnTo>
                    <a:lnTo>
                      <a:pt x="4251" y="473"/>
                    </a:lnTo>
                    <a:lnTo>
                      <a:pt x="4318" y="461"/>
                    </a:lnTo>
                    <a:lnTo>
                      <a:pt x="4388" y="447"/>
                    </a:lnTo>
                    <a:lnTo>
                      <a:pt x="4463" y="431"/>
                    </a:lnTo>
                    <a:lnTo>
                      <a:pt x="4540" y="411"/>
                    </a:lnTo>
                    <a:lnTo>
                      <a:pt x="4622" y="389"/>
                    </a:lnTo>
                    <a:lnTo>
                      <a:pt x="4708" y="364"/>
                    </a:lnTo>
                    <a:lnTo>
                      <a:pt x="4797" y="337"/>
                    </a:lnTo>
                    <a:lnTo>
                      <a:pt x="4892" y="305"/>
                    </a:lnTo>
                    <a:lnTo>
                      <a:pt x="4991" y="270"/>
                    </a:lnTo>
                    <a:lnTo>
                      <a:pt x="5096" y="230"/>
                    </a:lnTo>
                    <a:lnTo>
                      <a:pt x="5204" y="186"/>
                    </a:lnTo>
                    <a:lnTo>
                      <a:pt x="5313" y="144"/>
                    </a:lnTo>
                    <a:lnTo>
                      <a:pt x="5414" y="107"/>
                    </a:lnTo>
                    <a:lnTo>
                      <a:pt x="5511" y="76"/>
                    </a:lnTo>
                    <a:lnTo>
                      <a:pt x="5601" y="50"/>
                    </a:lnTo>
                    <a:lnTo>
                      <a:pt x="5686" y="30"/>
                    </a:lnTo>
                    <a:lnTo>
                      <a:pt x="5766" y="15"/>
                    </a:lnTo>
                    <a:lnTo>
                      <a:pt x="5841" y="5"/>
                    </a:lnTo>
                    <a:lnTo>
                      <a:pt x="5909" y="0"/>
                    </a:lnTo>
                    <a:lnTo>
                      <a:pt x="5974" y="0"/>
                    </a:lnTo>
                    <a:lnTo>
                      <a:pt x="6035" y="2"/>
                    </a:lnTo>
                    <a:lnTo>
                      <a:pt x="6091" y="11"/>
                    </a:lnTo>
                    <a:lnTo>
                      <a:pt x="6143" y="22"/>
                    </a:lnTo>
                    <a:lnTo>
                      <a:pt x="6191" y="37"/>
                    </a:lnTo>
                    <a:lnTo>
                      <a:pt x="6236" y="56"/>
                    </a:lnTo>
                    <a:lnTo>
                      <a:pt x="6277" y="79"/>
                    </a:lnTo>
                    <a:lnTo>
                      <a:pt x="6315" y="104"/>
                    </a:lnTo>
                    <a:lnTo>
                      <a:pt x="6350" y="132"/>
                    </a:lnTo>
                    <a:lnTo>
                      <a:pt x="6382" y="162"/>
                    </a:lnTo>
                    <a:lnTo>
                      <a:pt x="6412" y="196"/>
                    </a:lnTo>
                    <a:lnTo>
                      <a:pt x="6440" y="231"/>
                    </a:lnTo>
                    <a:lnTo>
                      <a:pt x="6465" y="268"/>
                    </a:lnTo>
                    <a:lnTo>
                      <a:pt x="6488" y="308"/>
                    </a:lnTo>
                    <a:lnTo>
                      <a:pt x="6509" y="348"/>
                    </a:lnTo>
                    <a:lnTo>
                      <a:pt x="6531" y="391"/>
                    </a:lnTo>
                    <a:lnTo>
                      <a:pt x="6549" y="434"/>
                    </a:lnTo>
                    <a:lnTo>
                      <a:pt x="6567" y="479"/>
                    </a:lnTo>
                    <a:lnTo>
                      <a:pt x="6584" y="524"/>
                    </a:lnTo>
                    <a:lnTo>
                      <a:pt x="6602" y="570"/>
                    </a:lnTo>
                    <a:lnTo>
                      <a:pt x="6633" y="663"/>
                    </a:lnTo>
                    <a:lnTo>
                      <a:pt x="6667" y="755"/>
                    </a:lnTo>
                    <a:close/>
                  </a:path>
                </a:pathLst>
              </a:custGeom>
              <a:solidFill>
                <a:srgbClr val="435635"/>
              </a:solidFill>
              <a:ln w="9525">
                <a:noFill/>
                <a:round/>
              </a:ln>
            </p:spPr>
            <p:txBody>
              <a:bodyPr/>
              <a:lstStyle/>
              <a:p>
                <a:endParaRPr lang="en-US" sz="1867"/>
              </a:p>
            </p:txBody>
          </p:sp>
          <p:sp>
            <p:nvSpPr>
              <p:cNvPr id="1469" name="Freeform 17"/>
              <p:cNvSpPr/>
              <p:nvPr/>
            </p:nvSpPr>
            <p:spPr bwMode="auto">
              <a:xfrm>
                <a:off x="1935" y="960"/>
                <a:ext cx="1903" cy="1794"/>
              </a:xfrm>
              <a:custGeom>
                <a:avLst/>
                <a:gdLst>
                  <a:gd name="T0" fmla="*/ 1312 w 9515"/>
                  <a:gd name="T1" fmla="*/ 198 h 8966"/>
                  <a:gd name="T2" fmla="*/ 1357 w 9515"/>
                  <a:gd name="T3" fmla="*/ 251 h 8966"/>
                  <a:gd name="T4" fmla="*/ 1422 w 9515"/>
                  <a:gd name="T5" fmla="*/ 286 h 8966"/>
                  <a:gd name="T6" fmla="*/ 1511 w 9515"/>
                  <a:gd name="T7" fmla="*/ 303 h 8966"/>
                  <a:gd name="T8" fmla="*/ 1602 w 9515"/>
                  <a:gd name="T9" fmla="*/ 319 h 8966"/>
                  <a:gd name="T10" fmla="*/ 1656 w 9515"/>
                  <a:gd name="T11" fmla="*/ 357 h 8966"/>
                  <a:gd name="T12" fmla="*/ 1680 w 9515"/>
                  <a:gd name="T13" fmla="*/ 410 h 8966"/>
                  <a:gd name="T14" fmla="*/ 1682 w 9515"/>
                  <a:gd name="T15" fmla="*/ 471 h 8966"/>
                  <a:gd name="T16" fmla="*/ 1681 w 9515"/>
                  <a:gd name="T17" fmla="*/ 534 h 8966"/>
                  <a:gd name="T18" fmla="*/ 1699 w 9515"/>
                  <a:gd name="T19" fmla="*/ 593 h 8966"/>
                  <a:gd name="T20" fmla="*/ 1742 w 9515"/>
                  <a:gd name="T21" fmla="*/ 647 h 8966"/>
                  <a:gd name="T22" fmla="*/ 1815 w 9515"/>
                  <a:gd name="T23" fmla="*/ 695 h 8966"/>
                  <a:gd name="T24" fmla="*/ 1883 w 9515"/>
                  <a:gd name="T25" fmla="*/ 749 h 8966"/>
                  <a:gd name="T26" fmla="*/ 1903 w 9515"/>
                  <a:gd name="T27" fmla="*/ 825 h 8966"/>
                  <a:gd name="T28" fmla="*/ 1891 w 9515"/>
                  <a:gd name="T29" fmla="*/ 905 h 8966"/>
                  <a:gd name="T30" fmla="*/ 1865 w 9515"/>
                  <a:gd name="T31" fmla="*/ 969 h 8966"/>
                  <a:gd name="T32" fmla="*/ 1827 w 9515"/>
                  <a:gd name="T33" fmla="*/ 1020 h 8966"/>
                  <a:gd name="T34" fmla="*/ 1807 w 9515"/>
                  <a:gd name="T35" fmla="*/ 1051 h 8966"/>
                  <a:gd name="T36" fmla="*/ 1812 w 9515"/>
                  <a:gd name="T37" fmla="*/ 1093 h 8966"/>
                  <a:gd name="T38" fmla="*/ 1846 w 9515"/>
                  <a:gd name="T39" fmla="*/ 1164 h 8966"/>
                  <a:gd name="T40" fmla="*/ 1856 w 9515"/>
                  <a:gd name="T41" fmla="*/ 1242 h 8966"/>
                  <a:gd name="T42" fmla="*/ 1832 w 9515"/>
                  <a:gd name="T43" fmla="*/ 1310 h 8966"/>
                  <a:gd name="T44" fmla="*/ 1783 w 9515"/>
                  <a:gd name="T45" fmla="*/ 1356 h 8966"/>
                  <a:gd name="T46" fmla="*/ 1721 w 9515"/>
                  <a:gd name="T47" fmla="*/ 1380 h 8966"/>
                  <a:gd name="T48" fmla="*/ 1698 w 9515"/>
                  <a:gd name="T49" fmla="*/ 1445 h 8966"/>
                  <a:gd name="T50" fmla="*/ 1706 w 9515"/>
                  <a:gd name="T51" fmla="*/ 1533 h 8966"/>
                  <a:gd name="T52" fmla="*/ 1707 w 9515"/>
                  <a:gd name="T53" fmla="*/ 1637 h 8966"/>
                  <a:gd name="T54" fmla="*/ 1362 w 9515"/>
                  <a:gd name="T55" fmla="*/ 1748 h 8966"/>
                  <a:gd name="T56" fmla="*/ 858 w 9515"/>
                  <a:gd name="T57" fmla="*/ 1793 h 8966"/>
                  <a:gd name="T58" fmla="*/ 420 w 9515"/>
                  <a:gd name="T59" fmla="*/ 1772 h 8966"/>
                  <a:gd name="T60" fmla="*/ 269 w 9515"/>
                  <a:gd name="T61" fmla="*/ 1687 h 8966"/>
                  <a:gd name="T62" fmla="*/ 268 w 9515"/>
                  <a:gd name="T63" fmla="*/ 1604 h 8966"/>
                  <a:gd name="T64" fmla="*/ 252 w 9515"/>
                  <a:gd name="T65" fmla="*/ 1521 h 8966"/>
                  <a:gd name="T66" fmla="*/ 245 w 9515"/>
                  <a:gd name="T67" fmla="*/ 1465 h 8966"/>
                  <a:gd name="T68" fmla="*/ 226 w 9515"/>
                  <a:gd name="T69" fmla="*/ 1410 h 8966"/>
                  <a:gd name="T70" fmla="*/ 151 w 9515"/>
                  <a:gd name="T71" fmla="*/ 1353 h 8966"/>
                  <a:gd name="T72" fmla="*/ 86 w 9515"/>
                  <a:gd name="T73" fmla="*/ 1286 h 8966"/>
                  <a:gd name="T74" fmla="*/ 50 w 9515"/>
                  <a:gd name="T75" fmla="*/ 1176 h 8966"/>
                  <a:gd name="T76" fmla="*/ 28 w 9515"/>
                  <a:gd name="T77" fmla="*/ 1089 h 8966"/>
                  <a:gd name="T78" fmla="*/ 5 w 9515"/>
                  <a:gd name="T79" fmla="*/ 1035 h 8966"/>
                  <a:gd name="T80" fmla="*/ 1 w 9515"/>
                  <a:gd name="T81" fmla="*/ 992 h 8966"/>
                  <a:gd name="T82" fmla="*/ 20 w 9515"/>
                  <a:gd name="T83" fmla="*/ 915 h 8966"/>
                  <a:gd name="T84" fmla="*/ 72 w 9515"/>
                  <a:gd name="T85" fmla="*/ 844 h 8966"/>
                  <a:gd name="T86" fmla="*/ 150 w 9515"/>
                  <a:gd name="T87" fmla="*/ 774 h 8966"/>
                  <a:gd name="T88" fmla="*/ 193 w 9515"/>
                  <a:gd name="T89" fmla="*/ 723 h 8966"/>
                  <a:gd name="T90" fmla="*/ 210 w 9515"/>
                  <a:gd name="T91" fmla="*/ 664 h 8966"/>
                  <a:gd name="T92" fmla="*/ 248 w 9515"/>
                  <a:gd name="T93" fmla="*/ 585 h 8966"/>
                  <a:gd name="T94" fmla="*/ 301 w 9515"/>
                  <a:gd name="T95" fmla="*/ 509 h 8966"/>
                  <a:gd name="T96" fmla="*/ 355 w 9515"/>
                  <a:gd name="T97" fmla="*/ 460 h 8966"/>
                  <a:gd name="T98" fmla="*/ 472 w 9515"/>
                  <a:gd name="T99" fmla="*/ 429 h 8966"/>
                  <a:gd name="T100" fmla="*/ 564 w 9515"/>
                  <a:gd name="T101" fmla="*/ 353 h 8966"/>
                  <a:gd name="T102" fmla="*/ 610 w 9515"/>
                  <a:gd name="T103" fmla="*/ 246 h 8966"/>
                  <a:gd name="T104" fmla="*/ 648 w 9515"/>
                  <a:gd name="T105" fmla="*/ 157 h 8966"/>
                  <a:gd name="T106" fmla="*/ 701 w 9515"/>
                  <a:gd name="T107" fmla="*/ 119 h 8966"/>
                  <a:gd name="T108" fmla="*/ 796 w 9515"/>
                  <a:gd name="T109" fmla="*/ 103 h 8966"/>
                  <a:gd name="T110" fmla="*/ 922 w 9515"/>
                  <a:gd name="T111" fmla="*/ 76 h 8966"/>
                  <a:gd name="T112" fmla="*/ 1082 w 9515"/>
                  <a:gd name="T113" fmla="*/ 18 h 8966"/>
                  <a:gd name="T114" fmla="*/ 1191 w 9515"/>
                  <a:gd name="T115" fmla="*/ 1 h 8966"/>
                  <a:gd name="T116" fmla="*/ 1245 w 9515"/>
                  <a:gd name="T117" fmla="*/ 32 h 8966"/>
                  <a:gd name="T118" fmla="*/ 1276 w 9515"/>
                  <a:gd name="T119" fmla="*/ 111 h 896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515"/>
                  <a:gd name="T181" fmla="*/ 0 h 8966"/>
                  <a:gd name="T182" fmla="*/ 9515 w 9515"/>
                  <a:gd name="T183" fmla="*/ 8966 h 896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515" h="8966">
                    <a:moveTo>
                      <a:pt x="6426" y="695"/>
                    </a:moveTo>
                    <a:lnTo>
                      <a:pt x="6442" y="741"/>
                    </a:lnTo>
                    <a:lnTo>
                      <a:pt x="6460" y="785"/>
                    </a:lnTo>
                    <a:lnTo>
                      <a:pt x="6479" y="828"/>
                    </a:lnTo>
                    <a:lnTo>
                      <a:pt x="6497" y="871"/>
                    </a:lnTo>
                    <a:lnTo>
                      <a:pt x="6518" y="912"/>
                    </a:lnTo>
                    <a:lnTo>
                      <a:pt x="6540" y="952"/>
                    </a:lnTo>
                    <a:lnTo>
                      <a:pt x="6562" y="991"/>
                    </a:lnTo>
                    <a:lnTo>
                      <a:pt x="6586" y="1028"/>
                    </a:lnTo>
                    <a:lnTo>
                      <a:pt x="6611" y="1063"/>
                    </a:lnTo>
                    <a:lnTo>
                      <a:pt x="6636" y="1098"/>
                    </a:lnTo>
                    <a:lnTo>
                      <a:pt x="6663" y="1132"/>
                    </a:lnTo>
                    <a:lnTo>
                      <a:pt x="6692" y="1164"/>
                    </a:lnTo>
                    <a:lnTo>
                      <a:pt x="6723" y="1195"/>
                    </a:lnTo>
                    <a:lnTo>
                      <a:pt x="6754" y="1225"/>
                    </a:lnTo>
                    <a:lnTo>
                      <a:pt x="6787" y="1253"/>
                    </a:lnTo>
                    <a:lnTo>
                      <a:pt x="6822" y="1280"/>
                    </a:lnTo>
                    <a:lnTo>
                      <a:pt x="6858" y="1305"/>
                    </a:lnTo>
                    <a:lnTo>
                      <a:pt x="6895" y="1330"/>
                    </a:lnTo>
                    <a:lnTo>
                      <a:pt x="6935" y="1352"/>
                    </a:lnTo>
                    <a:lnTo>
                      <a:pt x="6976" y="1374"/>
                    </a:lnTo>
                    <a:lnTo>
                      <a:pt x="7019" y="1394"/>
                    </a:lnTo>
                    <a:lnTo>
                      <a:pt x="7064" y="1412"/>
                    </a:lnTo>
                    <a:lnTo>
                      <a:pt x="7110" y="1430"/>
                    </a:lnTo>
                    <a:lnTo>
                      <a:pt x="7159" y="1446"/>
                    </a:lnTo>
                    <a:lnTo>
                      <a:pt x="7210" y="1461"/>
                    </a:lnTo>
                    <a:lnTo>
                      <a:pt x="7262" y="1474"/>
                    </a:lnTo>
                    <a:lnTo>
                      <a:pt x="7316" y="1485"/>
                    </a:lnTo>
                    <a:lnTo>
                      <a:pt x="7373" y="1495"/>
                    </a:lnTo>
                    <a:lnTo>
                      <a:pt x="7432" y="1504"/>
                    </a:lnTo>
                    <a:lnTo>
                      <a:pt x="7493" y="1511"/>
                    </a:lnTo>
                    <a:lnTo>
                      <a:pt x="7555" y="1516"/>
                    </a:lnTo>
                    <a:lnTo>
                      <a:pt x="7622" y="1520"/>
                    </a:lnTo>
                    <a:lnTo>
                      <a:pt x="7686" y="1525"/>
                    </a:lnTo>
                    <a:lnTo>
                      <a:pt x="7748" y="1532"/>
                    </a:lnTo>
                    <a:lnTo>
                      <a:pt x="7806" y="1541"/>
                    </a:lnTo>
                    <a:lnTo>
                      <a:pt x="7861" y="1552"/>
                    </a:lnTo>
                    <a:lnTo>
                      <a:pt x="7914" y="1565"/>
                    </a:lnTo>
                    <a:lnTo>
                      <a:pt x="7962" y="1580"/>
                    </a:lnTo>
                    <a:lnTo>
                      <a:pt x="8008" y="1596"/>
                    </a:lnTo>
                    <a:lnTo>
                      <a:pt x="8052" y="1615"/>
                    </a:lnTo>
                    <a:lnTo>
                      <a:pt x="8092" y="1635"/>
                    </a:lnTo>
                    <a:lnTo>
                      <a:pt x="8129" y="1656"/>
                    </a:lnTo>
                    <a:lnTo>
                      <a:pt x="8164" y="1679"/>
                    </a:lnTo>
                    <a:lnTo>
                      <a:pt x="8197" y="1703"/>
                    </a:lnTo>
                    <a:lnTo>
                      <a:pt x="8227" y="1729"/>
                    </a:lnTo>
                    <a:lnTo>
                      <a:pt x="8254" y="1757"/>
                    </a:lnTo>
                    <a:lnTo>
                      <a:pt x="8279" y="1786"/>
                    </a:lnTo>
                    <a:lnTo>
                      <a:pt x="8302" y="1814"/>
                    </a:lnTo>
                    <a:lnTo>
                      <a:pt x="8322" y="1845"/>
                    </a:lnTo>
                    <a:lnTo>
                      <a:pt x="8340" y="1878"/>
                    </a:lnTo>
                    <a:lnTo>
                      <a:pt x="8355" y="1910"/>
                    </a:lnTo>
                    <a:lnTo>
                      <a:pt x="8370" y="1944"/>
                    </a:lnTo>
                    <a:lnTo>
                      <a:pt x="8381" y="1979"/>
                    </a:lnTo>
                    <a:lnTo>
                      <a:pt x="8393" y="2014"/>
                    </a:lnTo>
                    <a:lnTo>
                      <a:pt x="8400" y="2050"/>
                    </a:lnTo>
                    <a:lnTo>
                      <a:pt x="8408" y="2086"/>
                    </a:lnTo>
                    <a:lnTo>
                      <a:pt x="8413" y="2124"/>
                    </a:lnTo>
                    <a:lnTo>
                      <a:pt x="8415" y="2161"/>
                    </a:lnTo>
                    <a:lnTo>
                      <a:pt x="8418" y="2200"/>
                    </a:lnTo>
                    <a:lnTo>
                      <a:pt x="8418" y="2239"/>
                    </a:lnTo>
                    <a:lnTo>
                      <a:pt x="8418" y="2277"/>
                    </a:lnTo>
                    <a:lnTo>
                      <a:pt x="8415" y="2316"/>
                    </a:lnTo>
                    <a:lnTo>
                      <a:pt x="8411" y="2356"/>
                    </a:lnTo>
                    <a:lnTo>
                      <a:pt x="8406" y="2395"/>
                    </a:lnTo>
                    <a:lnTo>
                      <a:pt x="8403" y="2435"/>
                    </a:lnTo>
                    <a:lnTo>
                      <a:pt x="8399" y="2475"/>
                    </a:lnTo>
                    <a:lnTo>
                      <a:pt x="8396" y="2513"/>
                    </a:lnTo>
                    <a:lnTo>
                      <a:pt x="8395" y="2553"/>
                    </a:lnTo>
                    <a:lnTo>
                      <a:pt x="8396" y="2592"/>
                    </a:lnTo>
                    <a:lnTo>
                      <a:pt x="8399" y="2631"/>
                    </a:lnTo>
                    <a:lnTo>
                      <a:pt x="8403" y="2669"/>
                    </a:lnTo>
                    <a:lnTo>
                      <a:pt x="8409" y="2707"/>
                    </a:lnTo>
                    <a:lnTo>
                      <a:pt x="8415" y="2744"/>
                    </a:lnTo>
                    <a:lnTo>
                      <a:pt x="8425" y="2782"/>
                    </a:lnTo>
                    <a:lnTo>
                      <a:pt x="8435" y="2819"/>
                    </a:lnTo>
                    <a:lnTo>
                      <a:pt x="8448" y="2856"/>
                    </a:lnTo>
                    <a:lnTo>
                      <a:pt x="8461" y="2893"/>
                    </a:lnTo>
                    <a:lnTo>
                      <a:pt x="8478" y="2929"/>
                    </a:lnTo>
                    <a:lnTo>
                      <a:pt x="8496" y="2964"/>
                    </a:lnTo>
                    <a:lnTo>
                      <a:pt x="8516" y="3000"/>
                    </a:lnTo>
                    <a:lnTo>
                      <a:pt x="8537" y="3035"/>
                    </a:lnTo>
                    <a:lnTo>
                      <a:pt x="8561" y="3069"/>
                    </a:lnTo>
                    <a:lnTo>
                      <a:pt x="8587" y="3104"/>
                    </a:lnTo>
                    <a:lnTo>
                      <a:pt x="8615" y="3136"/>
                    </a:lnTo>
                    <a:lnTo>
                      <a:pt x="8645" y="3170"/>
                    </a:lnTo>
                    <a:lnTo>
                      <a:pt x="8677" y="3202"/>
                    </a:lnTo>
                    <a:lnTo>
                      <a:pt x="8712" y="3235"/>
                    </a:lnTo>
                    <a:lnTo>
                      <a:pt x="8748" y="3266"/>
                    </a:lnTo>
                    <a:lnTo>
                      <a:pt x="8788" y="3297"/>
                    </a:lnTo>
                    <a:lnTo>
                      <a:pt x="8829" y="3327"/>
                    </a:lnTo>
                    <a:lnTo>
                      <a:pt x="8873" y="3357"/>
                    </a:lnTo>
                    <a:lnTo>
                      <a:pt x="8919" y="3386"/>
                    </a:lnTo>
                    <a:lnTo>
                      <a:pt x="8968" y="3414"/>
                    </a:lnTo>
                    <a:lnTo>
                      <a:pt x="9019" y="3443"/>
                    </a:lnTo>
                    <a:lnTo>
                      <a:pt x="9073" y="3471"/>
                    </a:lnTo>
                    <a:lnTo>
                      <a:pt x="9129" y="3497"/>
                    </a:lnTo>
                    <a:lnTo>
                      <a:pt x="9184" y="3524"/>
                    </a:lnTo>
                    <a:lnTo>
                      <a:pt x="9234" y="3555"/>
                    </a:lnTo>
                    <a:lnTo>
                      <a:pt x="9279" y="3589"/>
                    </a:lnTo>
                    <a:lnTo>
                      <a:pt x="9319" y="3624"/>
                    </a:lnTo>
                    <a:lnTo>
                      <a:pt x="9356" y="3663"/>
                    </a:lnTo>
                    <a:lnTo>
                      <a:pt x="9387" y="3703"/>
                    </a:lnTo>
                    <a:lnTo>
                      <a:pt x="9416" y="3744"/>
                    </a:lnTo>
                    <a:lnTo>
                      <a:pt x="9440" y="3788"/>
                    </a:lnTo>
                    <a:lnTo>
                      <a:pt x="9460" y="3833"/>
                    </a:lnTo>
                    <a:lnTo>
                      <a:pt x="9477" y="3879"/>
                    </a:lnTo>
                    <a:lnTo>
                      <a:pt x="9491" y="3926"/>
                    </a:lnTo>
                    <a:lnTo>
                      <a:pt x="9501" y="3975"/>
                    </a:lnTo>
                    <a:lnTo>
                      <a:pt x="9508" y="4025"/>
                    </a:lnTo>
                    <a:lnTo>
                      <a:pt x="9512" y="4075"/>
                    </a:lnTo>
                    <a:lnTo>
                      <a:pt x="9515" y="4125"/>
                    </a:lnTo>
                    <a:lnTo>
                      <a:pt x="9513" y="4176"/>
                    </a:lnTo>
                    <a:lnTo>
                      <a:pt x="9511" y="4226"/>
                    </a:lnTo>
                    <a:lnTo>
                      <a:pt x="9506" y="4277"/>
                    </a:lnTo>
                    <a:lnTo>
                      <a:pt x="9498" y="4327"/>
                    </a:lnTo>
                    <a:lnTo>
                      <a:pt x="9490" y="4377"/>
                    </a:lnTo>
                    <a:lnTo>
                      <a:pt x="9480" y="4427"/>
                    </a:lnTo>
                    <a:lnTo>
                      <a:pt x="9467" y="4475"/>
                    </a:lnTo>
                    <a:lnTo>
                      <a:pt x="9453" y="4523"/>
                    </a:lnTo>
                    <a:lnTo>
                      <a:pt x="9440" y="4569"/>
                    </a:lnTo>
                    <a:lnTo>
                      <a:pt x="9425" y="4614"/>
                    </a:lnTo>
                    <a:lnTo>
                      <a:pt x="9408" y="4658"/>
                    </a:lnTo>
                    <a:lnTo>
                      <a:pt x="9392" y="4699"/>
                    </a:lnTo>
                    <a:lnTo>
                      <a:pt x="9375" y="4739"/>
                    </a:lnTo>
                    <a:lnTo>
                      <a:pt x="9357" y="4776"/>
                    </a:lnTo>
                    <a:lnTo>
                      <a:pt x="9340" y="4812"/>
                    </a:lnTo>
                    <a:lnTo>
                      <a:pt x="9324" y="4845"/>
                    </a:lnTo>
                    <a:lnTo>
                      <a:pt x="9306" y="4876"/>
                    </a:lnTo>
                    <a:lnTo>
                      <a:pt x="9290" y="4905"/>
                    </a:lnTo>
                    <a:lnTo>
                      <a:pt x="9272" y="4931"/>
                    </a:lnTo>
                    <a:lnTo>
                      <a:pt x="9255" y="4956"/>
                    </a:lnTo>
                    <a:lnTo>
                      <a:pt x="9236" y="4980"/>
                    </a:lnTo>
                    <a:lnTo>
                      <a:pt x="9201" y="5022"/>
                    </a:lnTo>
                    <a:lnTo>
                      <a:pt x="9166" y="5061"/>
                    </a:lnTo>
                    <a:lnTo>
                      <a:pt x="9134" y="5096"/>
                    </a:lnTo>
                    <a:lnTo>
                      <a:pt x="9103" y="5129"/>
                    </a:lnTo>
                    <a:lnTo>
                      <a:pt x="9089" y="5147"/>
                    </a:lnTo>
                    <a:lnTo>
                      <a:pt x="9077" y="5163"/>
                    </a:lnTo>
                    <a:lnTo>
                      <a:pt x="9065" y="5180"/>
                    </a:lnTo>
                    <a:lnTo>
                      <a:pt x="9055" y="5198"/>
                    </a:lnTo>
                    <a:lnTo>
                      <a:pt x="9045" y="5215"/>
                    </a:lnTo>
                    <a:lnTo>
                      <a:pt x="9039" y="5234"/>
                    </a:lnTo>
                    <a:lnTo>
                      <a:pt x="9033" y="5254"/>
                    </a:lnTo>
                    <a:lnTo>
                      <a:pt x="9029" y="5275"/>
                    </a:lnTo>
                    <a:lnTo>
                      <a:pt x="9027" y="5297"/>
                    </a:lnTo>
                    <a:lnTo>
                      <a:pt x="9027" y="5320"/>
                    </a:lnTo>
                    <a:lnTo>
                      <a:pt x="9029" y="5345"/>
                    </a:lnTo>
                    <a:lnTo>
                      <a:pt x="9033" y="5373"/>
                    </a:lnTo>
                    <a:lnTo>
                      <a:pt x="9040" y="5401"/>
                    </a:lnTo>
                    <a:lnTo>
                      <a:pt x="9049" y="5433"/>
                    </a:lnTo>
                    <a:lnTo>
                      <a:pt x="9060" y="5465"/>
                    </a:lnTo>
                    <a:lnTo>
                      <a:pt x="9075" y="5501"/>
                    </a:lnTo>
                    <a:lnTo>
                      <a:pt x="9093" y="5540"/>
                    </a:lnTo>
                    <a:lnTo>
                      <a:pt x="9113" y="5580"/>
                    </a:lnTo>
                    <a:lnTo>
                      <a:pt x="9136" y="5625"/>
                    </a:lnTo>
                    <a:lnTo>
                      <a:pt x="9163" y="5671"/>
                    </a:lnTo>
                    <a:lnTo>
                      <a:pt x="9189" y="5720"/>
                    </a:lnTo>
                    <a:lnTo>
                      <a:pt x="9213" y="5770"/>
                    </a:lnTo>
                    <a:lnTo>
                      <a:pt x="9232" y="5818"/>
                    </a:lnTo>
                    <a:lnTo>
                      <a:pt x="9249" y="5868"/>
                    </a:lnTo>
                    <a:lnTo>
                      <a:pt x="9262" y="5918"/>
                    </a:lnTo>
                    <a:lnTo>
                      <a:pt x="9272" y="5967"/>
                    </a:lnTo>
                    <a:lnTo>
                      <a:pt x="9280" y="6015"/>
                    </a:lnTo>
                    <a:lnTo>
                      <a:pt x="9284" y="6064"/>
                    </a:lnTo>
                    <a:lnTo>
                      <a:pt x="9285" y="6113"/>
                    </a:lnTo>
                    <a:lnTo>
                      <a:pt x="9284" y="6160"/>
                    </a:lnTo>
                    <a:lnTo>
                      <a:pt x="9280" y="6208"/>
                    </a:lnTo>
                    <a:lnTo>
                      <a:pt x="9272" y="6254"/>
                    </a:lnTo>
                    <a:lnTo>
                      <a:pt x="9264" y="6299"/>
                    </a:lnTo>
                    <a:lnTo>
                      <a:pt x="9252" y="6342"/>
                    </a:lnTo>
                    <a:lnTo>
                      <a:pt x="9237" y="6386"/>
                    </a:lnTo>
                    <a:lnTo>
                      <a:pt x="9221" y="6429"/>
                    </a:lnTo>
                    <a:lnTo>
                      <a:pt x="9203" y="6469"/>
                    </a:lnTo>
                    <a:lnTo>
                      <a:pt x="9183" y="6508"/>
                    </a:lnTo>
                    <a:lnTo>
                      <a:pt x="9159" y="6546"/>
                    </a:lnTo>
                    <a:lnTo>
                      <a:pt x="9135" y="6582"/>
                    </a:lnTo>
                    <a:lnTo>
                      <a:pt x="9108" y="6616"/>
                    </a:lnTo>
                    <a:lnTo>
                      <a:pt x="9080" y="6648"/>
                    </a:lnTo>
                    <a:lnTo>
                      <a:pt x="9049" y="6679"/>
                    </a:lnTo>
                    <a:lnTo>
                      <a:pt x="9018" y="6708"/>
                    </a:lnTo>
                    <a:lnTo>
                      <a:pt x="8984" y="6734"/>
                    </a:lnTo>
                    <a:lnTo>
                      <a:pt x="8949" y="6758"/>
                    </a:lnTo>
                    <a:lnTo>
                      <a:pt x="8913" y="6779"/>
                    </a:lnTo>
                    <a:lnTo>
                      <a:pt x="8876" y="6798"/>
                    </a:lnTo>
                    <a:lnTo>
                      <a:pt x="8837" y="6816"/>
                    </a:lnTo>
                    <a:lnTo>
                      <a:pt x="8797" y="6829"/>
                    </a:lnTo>
                    <a:lnTo>
                      <a:pt x="8756" y="6839"/>
                    </a:lnTo>
                    <a:lnTo>
                      <a:pt x="8713" y="6848"/>
                    </a:lnTo>
                    <a:lnTo>
                      <a:pt x="8673" y="6858"/>
                    </a:lnTo>
                    <a:lnTo>
                      <a:pt x="8637" y="6874"/>
                    </a:lnTo>
                    <a:lnTo>
                      <a:pt x="8606" y="6895"/>
                    </a:lnTo>
                    <a:lnTo>
                      <a:pt x="8580" y="6922"/>
                    </a:lnTo>
                    <a:lnTo>
                      <a:pt x="8556" y="6954"/>
                    </a:lnTo>
                    <a:lnTo>
                      <a:pt x="8537" y="6990"/>
                    </a:lnTo>
                    <a:lnTo>
                      <a:pt x="8522" y="7029"/>
                    </a:lnTo>
                    <a:lnTo>
                      <a:pt x="8510" y="7073"/>
                    </a:lnTo>
                    <a:lnTo>
                      <a:pt x="8501" y="7119"/>
                    </a:lnTo>
                    <a:lnTo>
                      <a:pt x="8495" y="7169"/>
                    </a:lnTo>
                    <a:lnTo>
                      <a:pt x="8491" y="7220"/>
                    </a:lnTo>
                    <a:lnTo>
                      <a:pt x="8490" y="7272"/>
                    </a:lnTo>
                    <a:lnTo>
                      <a:pt x="8491" y="7327"/>
                    </a:lnTo>
                    <a:lnTo>
                      <a:pt x="8494" y="7383"/>
                    </a:lnTo>
                    <a:lnTo>
                      <a:pt x="8499" y="7440"/>
                    </a:lnTo>
                    <a:lnTo>
                      <a:pt x="8506" y="7496"/>
                    </a:lnTo>
                    <a:lnTo>
                      <a:pt x="8514" y="7552"/>
                    </a:lnTo>
                    <a:lnTo>
                      <a:pt x="8522" y="7608"/>
                    </a:lnTo>
                    <a:lnTo>
                      <a:pt x="8532" y="7662"/>
                    </a:lnTo>
                    <a:lnTo>
                      <a:pt x="8542" y="7715"/>
                    </a:lnTo>
                    <a:lnTo>
                      <a:pt x="8565" y="7815"/>
                    </a:lnTo>
                    <a:lnTo>
                      <a:pt x="8587" y="7905"/>
                    </a:lnTo>
                    <a:lnTo>
                      <a:pt x="8607" y="7980"/>
                    </a:lnTo>
                    <a:lnTo>
                      <a:pt x="8624" y="8037"/>
                    </a:lnTo>
                    <a:lnTo>
                      <a:pt x="8635" y="8075"/>
                    </a:lnTo>
                    <a:lnTo>
                      <a:pt x="8640" y="8089"/>
                    </a:lnTo>
                    <a:lnTo>
                      <a:pt x="8535" y="8181"/>
                    </a:lnTo>
                    <a:lnTo>
                      <a:pt x="8400" y="8268"/>
                    </a:lnTo>
                    <a:lnTo>
                      <a:pt x="8238" y="8351"/>
                    </a:lnTo>
                    <a:lnTo>
                      <a:pt x="8051" y="8428"/>
                    </a:lnTo>
                    <a:lnTo>
                      <a:pt x="7840" y="8500"/>
                    </a:lnTo>
                    <a:lnTo>
                      <a:pt x="7608" y="8567"/>
                    </a:lnTo>
                    <a:lnTo>
                      <a:pt x="7357" y="8629"/>
                    </a:lnTo>
                    <a:lnTo>
                      <a:pt x="7090" y="8685"/>
                    </a:lnTo>
                    <a:lnTo>
                      <a:pt x="6808" y="8736"/>
                    </a:lnTo>
                    <a:lnTo>
                      <a:pt x="6513" y="8783"/>
                    </a:lnTo>
                    <a:lnTo>
                      <a:pt x="6209" y="8824"/>
                    </a:lnTo>
                    <a:lnTo>
                      <a:pt x="5896" y="8860"/>
                    </a:lnTo>
                    <a:lnTo>
                      <a:pt x="5578" y="8890"/>
                    </a:lnTo>
                    <a:lnTo>
                      <a:pt x="5256" y="8916"/>
                    </a:lnTo>
                    <a:lnTo>
                      <a:pt x="4933" y="8936"/>
                    </a:lnTo>
                    <a:lnTo>
                      <a:pt x="4611" y="8951"/>
                    </a:lnTo>
                    <a:lnTo>
                      <a:pt x="4290" y="8961"/>
                    </a:lnTo>
                    <a:lnTo>
                      <a:pt x="3975" y="8966"/>
                    </a:lnTo>
                    <a:lnTo>
                      <a:pt x="3668" y="8966"/>
                    </a:lnTo>
                    <a:lnTo>
                      <a:pt x="3371" y="8961"/>
                    </a:lnTo>
                    <a:lnTo>
                      <a:pt x="3086" y="8950"/>
                    </a:lnTo>
                    <a:lnTo>
                      <a:pt x="2814" y="8935"/>
                    </a:lnTo>
                    <a:lnTo>
                      <a:pt x="2557" y="8914"/>
                    </a:lnTo>
                    <a:lnTo>
                      <a:pt x="2320" y="8887"/>
                    </a:lnTo>
                    <a:lnTo>
                      <a:pt x="2102" y="8857"/>
                    </a:lnTo>
                    <a:lnTo>
                      <a:pt x="1908" y="8821"/>
                    </a:lnTo>
                    <a:lnTo>
                      <a:pt x="1738" y="8780"/>
                    </a:lnTo>
                    <a:lnTo>
                      <a:pt x="1595" y="8734"/>
                    </a:lnTo>
                    <a:lnTo>
                      <a:pt x="1481" y="8683"/>
                    </a:lnTo>
                    <a:lnTo>
                      <a:pt x="1399" y="8627"/>
                    </a:lnTo>
                    <a:lnTo>
                      <a:pt x="1350" y="8564"/>
                    </a:lnTo>
                    <a:lnTo>
                      <a:pt x="1336" y="8498"/>
                    </a:lnTo>
                    <a:lnTo>
                      <a:pt x="1343" y="8431"/>
                    </a:lnTo>
                    <a:lnTo>
                      <a:pt x="1346" y="8368"/>
                    </a:lnTo>
                    <a:lnTo>
                      <a:pt x="1349" y="8308"/>
                    </a:lnTo>
                    <a:lnTo>
                      <a:pt x="1350" y="8252"/>
                    </a:lnTo>
                    <a:lnTo>
                      <a:pt x="1350" y="8198"/>
                    </a:lnTo>
                    <a:lnTo>
                      <a:pt x="1349" y="8149"/>
                    </a:lnTo>
                    <a:lnTo>
                      <a:pt x="1348" y="8101"/>
                    </a:lnTo>
                    <a:lnTo>
                      <a:pt x="1344" y="8056"/>
                    </a:lnTo>
                    <a:lnTo>
                      <a:pt x="1340" y="8015"/>
                    </a:lnTo>
                    <a:lnTo>
                      <a:pt x="1336" y="7975"/>
                    </a:lnTo>
                    <a:lnTo>
                      <a:pt x="1331" y="7936"/>
                    </a:lnTo>
                    <a:lnTo>
                      <a:pt x="1325" y="7900"/>
                    </a:lnTo>
                    <a:lnTo>
                      <a:pt x="1313" y="7834"/>
                    </a:lnTo>
                    <a:lnTo>
                      <a:pt x="1299" y="7772"/>
                    </a:lnTo>
                    <a:lnTo>
                      <a:pt x="1285" y="7714"/>
                    </a:lnTo>
                    <a:lnTo>
                      <a:pt x="1270" y="7658"/>
                    </a:lnTo>
                    <a:lnTo>
                      <a:pt x="1258" y="7602"/>
                    </a:lnTo>
                    <a:lnTo>
                      <a:pt x="1245" y="7546"/>
                    </a:lnTo>
                    <a:lnTo>
                      <a:pt x="1240" y="7517"/>
                    </a:lnTo>
                    <a:lnTo>
                      <a:pt x="1236" y="7487"/>
                    </a:lnTo>
                    <a:lnTo>
                      <a:pt x="1233" y="7457"/>
                    </a:lnTo>
                    <a:lnTo>
                      <a:pt x="1230" y="7425"/>
                    </a:lnTo>
                    <a:lnTo>
                      <a:pt x="1228" y="7392"/>
                    </a:lnTo>
                    <a:lnTo>
                      <a:pt x="1226" y="7357"/>
                    </a:lnTo>
                    <a:lnTo>
                      <a:pt x="1226" y="7321"/>
                    </a:lnTo>
                    <a:lnTo>
                      <a:pt x="1228" y="7282"/>
                    </a:lnTo>
                    <a:lnTo>
                      <a:pt x="1228" y="7244"/>
                    </a:lnTo>
                    <a:lnTo>
                      <a:pt x="1221" y="7207"/>
                    </a:lnTo>
                    <a:lnTo>
                      <a:pt x="1212" y="7172"/>
                    </a:lnTo>
                    <a:lnTo>
                      <a:pt x="1198" y="7140"/>
                    </a:lnTo>
                    <a:lnTo>
                      <a:pt x="1179" y="7109"/>
                    </a:lnTo>
                    <a:lnTo>
                      <a:pt x="1157" y="7079"/>
                    </a:lnTo>
                    <a:lnTo>
                      <a:pt x="1132" y="7049"/>
                    </a:lnTo>
                    <a:lnTo>
                      <a:pt x="1103" y="7020"/>
                    </a:lnTo>
                    <a:lnTo>
                      <a:pt x="1071" y="6993"/>
                    </a:lnTo>
                    <a:lnTo>
                      <a:pt x="1037" y="6965"/>
                    </a:lnTo>
                    <a:lnTo>
                      <a:pt x="1001" y="6938"/>
                    </a:lnTo>
                    <a:lnTo>
                      <a:pt x="963" y="6910"/>
                    </a:lnTo>
                    <a:lnTo>
                      <a:pt x="882" y="6853"/>
                    </a:lnTo>
                    <a:lnTo>
                      <a:pt x="797" y="6793"/>
                    </a:lnTo>
                    <a:lnTo>
                      <a:pt x="755" y="6761"/>
                    </a:lnTo>
                    <a:lnTo>
                      <a:pt x="711" y="6727"/>
                    </a:lnTo>
                    <a:lnTo>
                      <a:pt x="669" y="6692"/>
                    </a:lnTo>
                    <a:lnTo>
                      <a:pt x="625" y="6653"/>
                    </a:lnTo>
                    <a:lnTo>
                      <a:pt x="584" y="6615"/>
                    </a:lnTo>
                    <a:lnTo>
                      <a:pt x="543" y="6572"/>
                    </a:lnTo>
                    <a:lnTo>
                      <a:pt x="504" y="6526"/>
                    </a:lnTo>
                    <a:lnTo>
                      <a:pt x="465" y="6479"/>
                    </a:lnTo>
                    <a:lnTo>
                      <a:pt x="430" y="6427"/>
                    </a:lnTo>
                    <a:lnTo>
                      <a:pt x="397" y="6372"/>
                    </a:lnTo>
                    <a:lnTo>
                      <a:pt x="365" y="6314"/>
                    </a:lnTo>
                    <a:lnTo>
                      <a:pt x="338" y="6251"/>
                    </a:lnTo>
                    <a:lnTo>
                      <a:pt x="313" y="6185"/>
                    </a:lnTo>
                    <a:lnTo>
                      <a:pt x="291" y="6114"/>
                    </a:lnTo>
                    <a:lnTo>
                      <a:pt x="273" y="6038"/>
                    </a:lnTo>
                    <a:lnTo>
                      <a:pt x="259" y="5958"/>
                    </a:lnTo>
                    <a:lnTo>
                      <a:pt x="248" y="5879"/>
                    </a:lnTo>
                    <a:lnTo>
                      <a:pt x="236" y="5807"/>
                    </a:lnTo>
                    <a:lnTo>
                      <a:pt x="222" y="5740"/>
                    </a:lnTo>
                    <a:lnTo>
                      <a:pt x="210" y="5678"/>
                    </a:lnTo>
                    <a:lnTo>
                      <a:pt x="196" y="5622"/>
                    </a:lnTo>
                    <a:lnTo>
                      <a:pt x="182" y="5571"/>
                    </a:lnTo>
                    <a:lnTo>
                      <a:pt x="167" y="5524"/>
                    </a:lnTo>
                    <a:lnTo>
                      <a:pt x="153" y="5481"/>
                    </a:lnTo>
                    <a:lnTo>
                      <a:pt x="140" y="5441"/>
                    </a:lnTo>
                    <a:lnTo>
                      <a:pt x="126" y="5405"/>
                    </a:lnTo>
                    <a:lnTo>
                      <a:pt x="112" y="5373"/>
                    </a:lnTo>
                    <a:lnTo>
                      <a:pt x="100" y="5343"/>
                    </a:lnTo>
                    <a:lnTo>
                      <a:pt x="74" y="5288"/>
                    </a:lnTo>
                    <a:lnTo>
                      <a:pt x="51" y="5239"/>
                    </a:lnTo>
                    <a:lnTo>
                      <a:pt x="41" y="5217"/>
                    </a:lnTo>
                    <a:lnTo>
                      <a:pt x="32" y="5194"/>
                    </a:lnTo>
                    <a:lnTo>
                      <a:pt x="24" y="5173"/>
                    </a:lnTo>
                    <a:lnTo>
                      <a:pt x="17" y="5151"/>
                    </a:lnTo>
                    <a:lnTo>
                      <a:pt x="11" y="5127"/>
                    </a:lnTo>
                    <a:lnTo>
                      <a:pt x="6" y="5103"/>
                    </a:lnTo>
                    <a:lnTo>
                      <a:pt x="2" y="5078"/>
                    </a:lnTo>
                    <a:lnTo>
                      <a:pt x="1" y="5051"/>
                    </a:lnTo>
                    <a:lnTo>
                      <a:pt x="0" y="5022"/>
                    </a:lnTo>
                    <a:lnTo>
                      <a:pt x="1" y="4991"/>
                    </a:lnTo>
                    <a:lnTo>
                      <a:pt x="4" y="4957"/>
                    </a:lnTo>
                    <a:lnTo>
                      <a:pt x="9" y="4920"/>
                    </a:lnTo>
                    <a:lnTo>
                      <a:pt x="15" y="4878"/>
                    </a:lnTo>
                    <a:lnTo>
                      <a:pt x="24" y="4835"/>
                    </a:lnTo>
                    <a:lnTo>
                      <a:pt x="35" y="4786"/>
                    </a:lnTo>
                    <a:lnTo>
                      <a:pt x="47" y="4732"/>
                    </a:lnTo>
                    <a:lnTo>
                      <a:pt x="62" y="4677"/>
                    </a:lnTo>
                    <a:lnTo>
                      <a:pt x="81" y="4624"/>
                    </a:lnTo>
                    <a:lnTo>
                      <a:pt x="102" y="4573"/>
                    </a:lnTo>
                    <a:lnTo>
                      <a:pt x="127" y="4523"/>
                    </a:lnTo>
                    <a:lnTo>
                      <a:pt x="155" y="4475"/>
                    </a:lnTo>
                    <a:lnTo>
                      <a:pt x="183" y="4428"/>
                    </a:lnTo>
                    <a:lnTo>
                      <a:pt x="216" y="4383"/>
                    </a:lnTo>
                    <a:lnTo>
                      <a:pt x="249" y="4339"/>
                    </a:lnTo>
                    <a:lnTo>
                      <a:pt x="284" y="4297"/>
                    </a:lnTo>
                    <a:lnTo>
                      <a:pt x="321" y="4256"/>
                    </a:lnTo>
                    <a:lnTo>
                      <a:pt x="358" y="4217"/>
                    </a:lnTo>
                    <a:lnTo>
                      <a:pt x="398" y="4177"/>
                    </a:lnTo>
                    <a:lnTo>
                      <a:pt x="437" y="4140"/>
                    </a:lnTo>
                    <a:lnTo>
                      <a:pt x="477" y="4103"/>
                    </a:lnTo>
                    <a:lnTo>
                      <a:pt x="516" y="4067"/>
                    </a:lnTo>
                    <a:lnTo>
                      <a:pt x="556" y="4032"/>
                    </a:lnTo>
                    <a:lnTo>
                      <a:pt x="636" y="3964"/>
                    </a:lnTo>
                    <a:lnTo>
                      <a:pt x="712" y="3897"/>
                    </a:lnTo>
                    <a:lnTo>
                      <a:pt x="749" y="3866"/>
                    </a:lnTo>
                    <a:lnTo>
                      <a:pt x="782" y="3834"/>
                    </a:lnTo>
                    <a:lnTo>
                      <a:pt x="816" y="3803"/>
                    </a:lnTo>
                    <a:lnTo>
                      <a:pt x="847" y="3770"/>
                    </a:lnTo>
                    <a:lnTo>
                      <a:pt x="876" y="3739"/>
                    </a:lnTo>
                    <a:lnTo>
                      <a:pt x="902" y="3708"/>
                    </a:lnTo>
                    <a:lnTo>
                      <a:pt x="926" y="3676"/>
                    </a:lnTo>
                    <a:lnTo>
                      <a:pt x="947" y="3645"/>
                    </a:lnTo>
                    <a:lnTo>
                      <a:pt x="964" y="3614"/>
                    </a:lnTo>
                    <a:lnTo>
                      <a:pt x="978" y="3582"/>
                    </a:lnTo>
                    <a:lnTo>
                      <a:pt x="989" y="3549"/>
                    </a:lnTo>
                    <a:lnTo>
                      <a:pt x="996" y="3517"/>
                    </a:lnTo>
                    <a:lnTo>
                      <a:pt x="1002" y="3482"/>
                    </a:lnTo>
                    <a:lnTo>
                      <a:pt x="1009" y="3446"/>
                    </a:lnTo>
                    <a:lnTo>
                      <a:pt x="1021" y="3406"/>
                    </a:lnTo>
                    <a:lnTo>
                      <a:pt x="1034" y="3364"/>
                    </a:lnTo>
                    <a:lnTo>
                      <a:pt x="1049" y="3320"/>
                    </a:lnTo>
                    <a:lnTo>
                      <a:pt x="1067" y="3275"/>
                    </a:lnTo>
                    <a:lnTo>
                      <a:pt x="1087" y="3227"/>
                    </a:lnTo>
                    <a:lnTo>
                      <a:pt x="1109" y="3178"/>
                    </a:lnTo>
                    <a:lnTo>
                      <a:pt x="1132" y="3130"/>
                    </a:lnTo>
                    <a:lnTo>
                      <a:pt x="1158" y="3079"/>
                    </a:lnTo>
                    <a:lnTo>
                      <a:pt x="1184" y="3029"/>
                    </a:lnTo>
                    <a:lnTo>
                      <a:pt x="1212" y="2978"/>
                    </a:lnTo>
                    <a:lnTo>
                      <a:pt x="1241" y="2926"/>
                    </a:lnTo>
                    <a:lnTo>
                      <a:pt x="1271" y="2875"/>
                    </a:lnTo>
                    <a:lnTo>
                      <a:pt x="1304" y="2825"/>
                    </a:lnTo>
                    <a:lnTo>
                      <a:pt x="1335" y="2775"/>
                    </a:lnTo>
                    <a:lnTo>
                      <a:pt x="1369" y="2725"/>
                    </a:lnTo>
                    <a:lnTo>
                      <a:pt x="1402" y="2678"/>
                    </a:lnTo>
                    <a:lnTo>
                      <a:pt x="1436" y="2632"/>
                    </a:lnTo>
                    <a:lnTo>
                      <a:pt x="1471" y="2587"/>
                    </a:lnTo>
                    <a:lnTo>
                      <a:pt x="1505" y="2544"/>
                    </a:lnTo>
                    <a:lnTo>
                      <a:pt x="1540" y="2503"/>
                    </a:lnTo>
                    <a:lnTo>
                      <a:pt x="1575" y="2465"/>
                    </a:lnTo>
                    <a:lnTo>
                      <a:pt x="1608" y="2430"/>
                    </a:lnTo>
                    <a:lnTo>
                      <a:pt x="1643" y="2396"/>
                    </a:lnTo>
                    <a:lnTo>
                      <a:pt x="1676" y="2366"/>
                    </a:lnTo>
                    <a:lnTo>
                      <a:pt x="1709" y="2340"/>
                    </a:lnTo>
                    <a:lnTo>
                      <a:pt x="1742" y="2317"/>
                    </a:lnTo>
                    <a:lnTo>
                      <a:pt x="1773" y="2299"/>
                    </a:lnTo>
                    <a:lnTo>
                      <a:pt x="1803" y="2284"/>
                    </a:lnTo>
                    <a:lnTo>
                      <a:pt x="1833" y="2272"/>
                    </a:lnTo>
                    <a:lnTo>
                      <a:pt x="1860" y="2266"/>
                    </a:lnTo>
                    <a:lnTo>
                      <a:pt x="1976" y="2251"/>
                    </a:lnTo>
                    <a:lnTo>
                      <a:pt x="2085" y="2231"/>
                    </a:lnTo>
                    <a:lnTo>
                      <a:pt x="2185" y="2206"/>
                    </a:lnTo>
                    <a:lnTo>
                      <a:pt x="2277" y="2177"/>
                    </a:lnTo>
                    <a:lnTo>
                      <a:pt x="2362" y="2144"/>
                    </a:lnTo>
                    <a:lnTo>
                      <a:pt x="2439" y="2106"/>
                    </a:lnTo>
                    <a:lnTo>
                      <a:pt x="2510" y="2065"/>
                    </a:lnTo>
                    <a:lnTo>
                      <a:pt x="2575" y="2021"/>
                    </a:lnTo>
                    <a:lnTo>
                      <a:pt x="2634" y="1975"/>
                    </a:lnTo>
                    <a:lnTo>
                      <a:pt x="2688" y="1925"/>
                    </a:lnTo>
                    <a:lnTo>
                      <a:pt x="2736" y="1873"/>
                    </a:lnTo>
                    <a:lnTo>
                      <a:pt x="2780" y="1819"/>
                    </a:lnTo>
                    <a:lnTo>
                      <a:pt x="2820" y="1763"/>
                    </a:lnTo>
                    <a:lnTo>
                      <a:pt x="2856" y="1706"/>
                    </a:lnTo>
                    <a:lnTo>
                      <a:pt x="2889" y="1647"/>
                    </a:lnTo>
                    <a:lnTo>
                      <a:pt x="2917" y="1587"/>
                    </a:lnTo>
                    <a:lnTo>
                      <a:pt x="2943" y="1527"/>
                    </a:lnTo>
                    <a:lnTo>
                      <a:pt x="2967" y="1467"/>
                    </a:lnTo>
                    <a:lnTo>
                      <a:pt x="2990" y="1406"/>
                    </a:lnTo>
                    <a:lnTo>
                      <a:pt x="3010" y="1346"/>
                    </a:lnTo>
                    <a:lnTo>
                      <a:pt x="3048" y="1228"/>
                    </a:lnTo>
                    <a:lnTo>
                      <a:pt x="3084" y="1113"/>
                    </a:lnTo>
                    <a:lnTo>
                      <a:pt x="3102" y="1059"/>
                    </a:lnTo>
                    <a:lnTo>
                      <a:pt x="3122" y="1007"/>
                    </a:lnTo>
                    <a:lnTo>
                      <a:pt x="3142" y="956"/>
                    </a:lnTo>
                    <a:lnTo>
                      <a:pt x="3163" y="908"/>
                    </a:lnTo>
                    <a:lnTo>
                      <a:pt x="3187" y="863"/>
                    </a:lnTo>
                    <a:lnTo>
                      <a:pt x="3213" y="822"/>
                    </a:lnTo>
                    <a:lnTo>
                      <a:pt x="3242" y="783"/>
                    </a:lnTo>
                    <a:lnTo>
                      <a:pt x="3274" y="750"/>
                    </a:lnTo>
                    <a:lnTo>
                      <a:pt x="3307" y="718"/>
                    </a:lnTo>
                    <a:lnTo>
                      <a:pt x="3339" y="691"/>
                    </a:lnTo>
                    <a:lnTo>
                      <a:pt x="3371" y="666"/>
                    </a:lnTo>
                    <a:lnTo>
                      <a:pt x="3404" y="645"/>
                    </a:lnTo>
                    <a:lnTo>
                      <a:pt x="3438" y="626"/>
                    </a:lnTo>
                    <a:lnTo>
                      <a:pt x="3471" y="610"/>
                    </a:lnTo>
                    <a:lnTo>
                      <a:pt x="3506" y="596"/>
                    </a:lnTo>
                    <a:lnTo>
                      <a:pt x="3541" y="584"/>
                    </a:lnTo>
                    <a:lnTo>
                      <a:pt x="3577" y="574"/>
                    </a:lnTo>
                    <a:lnTo>
                      <a:pt x="3615" y="565"/>
                    </a:lnTo>
                    <a:lnTo>
                      <a:pt x="3655" y="557"/>
                    </a:lnTo>
                    <a:lnTo>
                      <a:pt x="3695" y="550"/>
                    </a:lnTo>
                    <a:lnTo>
                      <a:pt x="3782" y="539"/>
                    </a:lnTo>
                    <a:lnTo>
                      <a:pt x="3877" y="526"/>
                    </a:lnTo>
                    <a:lnTo>
                      <a:pt x="3982" y="514"/>
                    </a:lnTo>
                    <a:lnTo>
                      <a:pt x="4098" y="496"/>
                    </a:lnTo>
                    <a:lnTo>
                      <a:pt x="4160" y="486"/>
                    </a:lnTo>
                    <a:lnTo>
                      <a:pt x="4226" y="474"/>
                    </a:lnTo>
                    <a:lnTo>
                      <a:pt x="4296" y="460"/>
                    </a:lnTo>
                    <a:lnTo>
                      <a:pt x="4370" y="444"/>
                    </a:lnTo>
                    <a:lnTo>
                      <a:pt x="4446" y="425"/>
                    </a:lnTo>
                    <a:lnTo>
                      <a:pt x="4527" y="403"/>
                    </a:lnTo>
                    <a:lnTo>
                      <a:pt x="4612" y="378"/>
                    </a:lnTo>
                    <a:lnTo>
                      <a:pt x="4702" y="350"/>
                    </a:lnTo>
                    <a:lnTo>
                      <a:pt x="4795" y="319"/>
                    </a:lnTo>
                    <a:lnTo>
                      <a:pt x="4894" y="284"/>
                    </a:lnTo>
                    <a:lnTo>
                      <a:pt x="4997" y="244"/>
                    </a:lnTo>
                    <a:lnTo>
                      <a:pt x="5106" y="200"/>
                    </a:lnTo>
                    <a:lnTo>
                      <a:pt x="5215" y="158"/>
                    </a:lnTo>
                    <a:lnTo>
                      <a:pt x="5316" y="121"/>
                    </a:lnTo>
                    <a:lnTo>
                      <a:pt x="5410" y="88"/>
                    </a:lnTo>
                    <a:lnTo>
                      <a:pt x="5498" y="62"/>
                    </a:lnTo>
                    <a:lnTo>
                      <a:pt x="5579" y="39"/>
                    </a:lnTo>
                    <a:lnTo>
                      <a:pt x="5655" y="23"/>
                    </a:lnTo>
                    <a:lnTo>
                      <a:pt x="5725" y="11"/>
                    </a:lnTo>
                    <a:lnTo>
                      <a:pt x="5790" y="3"/>
                    </a:lnTo>
                    <a:lnTo>
                      <a:pt x="5850" y="0"/>
                    </a:lnTo>
                    <a:lnTo>
                      <a:pt x="5905" y="0"/>
                    </a:lnTo>
                    <a:lnTo>
                      <a:pt x="5954" y="5"/>
                    </a:lnTo>
                    <a:lnTo>
                      <a:pt x="6001" y="13"/>
                    </a:lnTo>
                    <a:lnTo>
                      <a:pt x="6042" y="24"/>
                    </a:lnTo>
                    <a:lnTo>
                      <a:pt x="6081" y="41"/>
                    </a:lnTo>
                    <a:lnTo>
                      <a:pt x="6114" y="59"/>
                    </a:lnTo>
                    <a:lnTo>
                      <a:pt x="6145" y="81"/>
                    </a:lnTo>
                    <a:lnTo>
                      <a:pt x="6174" y="106"/>
                    </a:lnTo>
                    <a:lnTo>
                      <a:pt x="6200" y="133"/>
                    </a:lnTo>
                    <a:lnTo>
                      <a:pt x="6223" y="162"/>
                    </a:lnTo>
                    <a:lnTo>
                      <a:pt x="6244" y="194"/>
                    </a:lnTo>
                    <a:lnTo>
                      <a:pt x="6263" y="229"/>
                    </a:lnTo>
                    <a:lnTo>
                      <a:pt x="6280" y="265"/>
                    </a:lnTo>
                    <a:lnTo>
                      <a:pt x="6296" y="303"/>
                    </a:lnTo>
                    <a:lnTo>
                      <a:pt x="6313" y="343"/>
                    </a:lnTo>
                    <a:lnTo>
                      <a:pt x="6340" y="425"/>
                    </a:lnTo>
                    <a:lnTo>
                      <a:pt x="6366" y="512"/>
                    </a:lnTo>
                    <a:lnTo>
                      <a:pt x="6380" y="557"/>
                    </a:lnTo>
                    <a:lnTo>
                      <a:pt x="6395" y="604"/>
                    </a:lnTo>
                    <a:lnTo>
                      <a:pt x="6410" y="649"/>
                    </a:lnTo>
                    <a:lnTo>
                      <a:pt x="6426" y="695"/>
                    </a:lnTo>
                    <a:close/>
                  </a:path>
                </a:pathLst>
              </a:custGeom>
              <a:solidFill>
                <a:srgbClr val="364829"/>
              </a:solidFill>
              <a:ln w="9525">
                <a:noFill/>
                <a:round/>
              </a:ln>
            </p:spPr>
            <p:txBody>
              <a:bodyPr/>
              <a:lstStyle/>
              <a:p>
                <a:endParaRPr lang="en-US" sz="1867"/>
              </a:p>
            </p:txBody>
          </p:sp>
          <p:sp>
            <p:nvSpPr>
              <p:cNvPr id="1470" name="Freeform 18"/>
              <p:cNvSpPr/>
              <p:nvPr/>
            </p:nvSpPr>
            <p:spPr bwMode="auto">
              <a:xfrm>
                <a:off x="1957" y="991"/>
                <a:ext cx="1856" cy="1763"/>
              </a:xfrm>
              <a:custGeom>
                <a:avLst/>
                <a:gdLst>
                  <a:gd name="T0" fmla="*/ 1669 w 9280"/>
                  <a:gd name="T1" fmla="*/ 1500 h 8818"/>
                  <a:gd name="T2" fmla="*/ 1655 w 9280"/>
                  <a:gd name="T3" fmla="*/ 1409 h 8818"/>
                  <a:gd name="T4" fmla="*/ 1674 w 9280"/>
                  <a:gd name="T5" fmla="*/ 1343 h 8818"/>
                  <a:gd name="T6" fmla="*/ 1735 w 9280"/>
                  <a:gd name="T7" fmla="*/ 1320 h 8818"/>
                  <a:gd name="T8" fmla="*/ 1785 w 9280"/>
                  <a:gd name="T9" fmla="*/ 1271 h 8818"/>
                  <a:gd name="T10" fmla="*/ 1809 w 9280"/>
                  <a:gd name="T11" fmla="*/ 1201 h 8818"/>
                  <a:gd name="T12" fmla="*/ 1800 w 9280"/>
                  <a:gd name="T13" fmla="*/ 1122 h 8818"/>
                  <a:gd name="T14" fmla="*/ 1766 w 9280"/>
                  <a:gd name="T15" fmla="*/ 1051 h 8818"/>
                  <a:gd name="T16" fmla="*/ 1761 w 9280"/>
                  <a:gd name="T17" fmla="*/ 1012 h 8818"/>
                  <a:gd name="T18" fmla="*/ 1780 w 9280"/>
                  <a:gd name="T19" fmla="*/ 984 h 8818"/>
                  <a:gd name="T20" fmla="*/ 1811 w 9280"/>
                  <a:gd name="T21" fmla="*/ 948 h 8818"/>
                  <a:gd name="T22" fmla="*/ 1838 w 9280"/>
                  <a:gd name="T23" fmla="*/ 890 h 8818"/>
                  <a:gd name="T24" fmla="*/ 1855 w 9280"/>
                  <a:gd name="T25" fmla="*/ 813 h 8818"/>
                  <a:gd name="T26" fmla="*/ 1845 w 9280"/>
                  <a:gd name="T27" fmla="*/ 736 h 8818"/>
                  <a:gd name="T28" fmla="*/ 1789 w 9280"/>
                  <a:gd name="T29" fmla="*/ 674 h 8818"/>
                  <a:gd name="T30" fmla="*/ 1711 w 9280"/>
                  <a:gd name="T31" fmla="*/ 631 h 8818"/>
                  <a:gd name="T32" fmla="*/ 1664 w 9280"/>
                  <a:gd name="T33" fmla="*/ 582 h 8818"/>
                  <a:gd name="T34" fmla="*/ 1642 w 9280"/>
                  <a:gd name="T35" fmla="*/ 529 h 8818"/>
                  <a:gd name="T36" fmla="*/ 1640 w 9280"/>
                  <a:gd name="T37" fmla="*/ 469 h 8818"/>
                  <a:gd name="T38" fmla="*/ 1641 w 9280"/>
                  <a:gd name="T39" fmla="*/ 407 h 8818"/>
                  <a:gd name="T40" fmla="*/ 1621 w 9280"/>
                  <a:gd name="T41" fmla="*/ 351 h 8818"/>
                  <a:gd name="T42" fmla="*/ 1572 w 9280"/>
                  <a:gd name="T43" fmla="*/ 309 h 8818"/>
                  <a:gd name="T44" fmla="*/ 1489 w 9280"/>
                  <a:gd name="T45" fmla="*/ 287 h 8818"/>
                  <a:gd name="T46" fmla="*/ 1394 w 9280"/>
                  <a:gd name="T47" fmla="*/ 275 h 8818"/>
                  <a:gd name="T48" fmla="*/ 1324 w 9280"/>
                  <a:gd name="T49" fmla="*/ 246 h 8818"/>
                  <a:gd name="T50" fmla="*/ 1274 w 9280"/>
                  <a:gd name="T51" fmla="*/ 200 h 8818"/>
                  <a:gd name="T52" fmla="*/ 1240 w 9280"/>
                  <a:gd name="T53" fmla="*/ 137 h 8818"/>
                  <a:gd name="T54" fmla="*/ 1217 w 9280"/>
                  <a:gd name="T55" fmla="*/ 52 h 8818"/>
                  <a:gd name="T56" fmla="*/ 1191 w 9280"/>
                  <a:gd name="T57" fmla="*/ 8 h 8818"/>
                  <a:gd name="T58" fmla="*/ 1123 w 9280"/>
                  <a:gd name="T59" fmla="*/ 4 h 8818"/>
                  <a:gd name="T60" fmla="*/ 981 w 9280"/>
                  <a:gd name="T61" fmla="*/ 52 h 8818"/>
                  <a:gd name="T62" fmla="*/ 841 w 9280"/>
                  <a:gd name="T63" fmla="*/ 95 h 8818"/>
                  <a:gd name="T64" fmla="*/ 716 w 9280"/>
                  <a:gd name="T65" fmla="*/ 114 h 8818"/>
                  <a:gd name="T66" fmla="*/ 660 w 9280"/>
                  <a:gd name="T67" fmla="*/ 136 h 8818"/>
                  <a:gd name="T68" fmla="*/ 615 w 9280"/>
                  <a:gd name="T69" fmla="*/ 194 h 8818"/>
                  <a:gd name="T70" fmla="*/ 575 w 9280"/>
                  <a:gd name="T71" fmla="*/ 308 h 8818"/>
                  <a:gd name="T72" fmla="*/ 514 w 9280"/>
                  <a:gd name="T73" fmla="*/ 397 h 8818"/>
                  <a:gd name="T74" fmla="*/ 382 w 9280"/>
                  <a:gd name="T75" fmla="*/ 451 h 8818"/>
                  <a:gd name="T76" fmla="*/ 325 w 9280"/>
                  <a:gd name="T77" fmla="*/ 476 h 8818"/>
                  <a:gd name="T78" fmla="*/ 274 w 9280"/>
                  <a:gd name="T79" fmla="*/ 539 h 8818"/>
                  <a:gd name="T80" fmla="*/ 226 w 9280"/>
                  <a:gd name="T81" fmla="*/ 618 h 8818"/>
                  <a:gd name="T82" fmla="*/ 198 w 9280"/>
                  <a:gd name="T83" fmla="*/ 688 h 8818"/>
                  <a:gd name="T84" fmla="*/ 174 w 9280"/>
                  <a:gd name="T85" fmla="*/ 740 h 8818"/>
                  <a:gd name="T86" fmla="*/ 102 w 9280"/>
                  <a:gd name="T87" fmla="*/ 806 h 8818"/>
                  <a:gd name="T88" fmla="*/ 42 w 9280"/>
                  <a:gd name="T89" fmla="*/ 871 h 8818"/>
                  <a:gd name="T90" fmla="*/ 5 w 9280"/>
                  <a:gd name="T91" fmla="*/ 951 h 8818"/>
                  <a:gd name="T92" fmla="*/ 2 w 9280"/>
                  <a:gd name="T93" fmla="*/ 1004 h 8818"/>
                  <a:gd name="T94" fmla="*/ 19 w 9280"/>
                  <a:gd name="T95" fmla="*/ 1031 h 8818"/>
                  <a:gd name="T96" fmla="*/ 44 w 9280"/>
                  <a:gd name="T97" fmla="*/ 1074 h 8818"/>
                  <a:gd name="T98" fmla="*/ 64 w 9280"/>
                  <a:gd name="T99" fmla="*/ 1174 h 8818"/>
                  <a:gd name="T100" fmla="*/ 108 w 9280"/>
                  <a:gd name="T101" fmla="*/ 1273 h 8818"/>
                  <a:gd name="T102" fmla="*/ 184 w 9280"/>
                  <a:gd name="T103" fmla="*/ 1338 h 8818"/>
                  <a:gd name="T104" fmla="*/ 243 w 9280"/>
                  <a:gd name="T105" fmla="*/ 1389 h 8818"/>
                  <a:gd name="T106" fmla="*/ 252 w 9280"/>
                  <a:gd name="T107" fmla="*/ 1465 h 8818"/>
                  <a:gd name="T108" fmla="*/ 256 w 9280"/>
                  <a:gd name="T109" fmla="*/ 1564 h 8818"/>
                  <a:gd name="T110" fmla="*/ 279 w 9280"/>
                  <a:gd name="T111" fmla="*/ 1707 h 8818"/>
                  <a:gd name="T112" fmla="*/ 596 w 9280"/>
                  <a:gd name="T113" fmla="*/ 1760 h 8818"/>
                  <a:gd name="T114" fmla="*/ 1089 w 9280"/>
                  <a:gd name="T115" fmla="*/ 1748 h 8818"/>
                  <a:gd name="T116" fmla="*/ 1537 w 9280"/>
                  <a:gd name="T117" fmla="*/ 1669 h 881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280"/>
                  <a:gd name="T178" fmla="*/ 0 h 8818"/>
                  <a:gd name="T179" fmla="*/ 9280 w 9280"/>
                  <a:gd name="T180" fmla="*/ 8818 h 881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280" h="8818">
                    <a:moveTo>
                      <a:pt x="8482" y="7938"/>
                    </a:moveTo>
                    <a:lnTo>
                      <a:pt x="8477" y="7924"/>
                    </a:lnTo>
                    <a:lnTo>
                      <a:pt x="8463" y="7885"/>
                    </a:lnTo>
                    <a:lnTo>
                      <a:pt x="8442" y="7827"/>
                    </a:lnTo>
                    <a:lnTo>
                      <a:pt x="8417" y="7749"/>
                    </a:lnTo>
                    <a:lnTo>
                      <a:pt x="8390" y="7658"/>
                    </a:lnTo>
                    <a:lnTo>
                      <a:pt x="8361" y="7554"/>
                    </a:lnTo>
                    <a:lnTo>
                      <a:pt x="8346" y="7501"/>
                    </a:lnTo>
                    <a:lnTo>
                      <a:pt x="8333" y="7445"/>
                    </a:lnTo>
                    <a:lnTo>
                      <a:pt x="8321" y="7388"/>
                    </a:lnTo>
                    <a:lnTo>
                      <a:pt x="8308" y="7331"/>
                    </a:lnTo>
                    <a:lnTo>
                      <a:pt x="8298" y="7272"/>
                    </a:lnTo>
                    <a:lnTo>
                      <a:pt x="8290" y="7215"/>
                    </a:lnTo>
                    <a:lnTo>
                      <a:pt x="8283" y="7159"/>
                    </a:lnTo>
                    <a:lnTo>
                      <a:pt x="8278" y="7103"/>
                    </a:lnTo>
                    <a:lnTo>
                      <a:pt x="8276" y="7049"/>
                    </a:lnTo>
                    <a:lnTo>
                      <a:pt x="8276" y="6997"/>
                    </a:lnTo>
                    <a:lnTo>
                      <a:pt x="8280" y="6947"/>
                    </a:lnTo>
                    <a:lnTo>
                      <a:pt x="8286" y="6899"/>
                    </a:lnTo>
                    <a:lnTo>
                      <a:pt x="8295" y="6854"/>
                    </a:lnTo>
                    <a:lnTo>
                      <a:pt x="8308" y="6814"/>
                    </a:lnTo>
                    <a:lnTo>
                      <a:pt x="8326" y="6778"/>
                    </a:lnTo>
                    <a:lnTo>
                      <a:pt x="8347" y="6746"/>
                    </a:lnTo>
                    <a:lnTo>
                      <a:pt x="8372" y="6719"/>
                    </a:lnTo>
                    <a:lnTo>
                      <a:pt x="8402" y="6697"/>
                    </a:lnTo>
                    <a:lnTo>
                      <a:pt x="8437" y="6682"/>
                    </a:lnTo>
                    <a:lnTo>
                      <a:pt x="8477" y="6672"/>
                    </a:lnTo>
                    <a:lnTo>
                      <a:pt x="8519" y="6663"/>
                    </a:lnTo>
                    <a:lnTo>
                      <a:pt x="8560" y="6652"/>
                    </a:lnTo>
                    <a:lnTo>
                      <a:pt x="8600" y="6638"/>
                    </a:lnTo>
                    <a:lnTo>
                      <a:pt x="8639" y="6621"/>
                    </a:lnTo>
                    <a:lnTo>
                      <a:pt x="8677" y="6601"/>
                    </a:lnTo>
                    <a:lnTo>
                      <a:pt x="8713" y="6578"/>
                    </a:lnTo>
                    <a:lnTo>
                      <a:pt x="8749" y="6553"/>
                    </a:lnTo>
                    <a:lnTo>
                      <a:pt x="8781" y="6526"/>
                    </a:lnTo>
                    <a:lnTo>
                      <a:pt x="8814" y="6497"/>
                    </a:lnTo>
                    <a:lnTo>
                      <a:pt x="8844" y="6465"/>
                    </a:lnTo>
                    <a:lnTo>
                      <a:pt x="8872" y="6431"/>
                    </a:lnTo>
                    <a:lnTo>
                      <a:pt x="8900" y="6395"/>
                    </a:lnTo>
                    <a:lnTo>
                      <a:pt x="8925" y="6357"/>
                    </a:lnTo>
                    <a:lnTo>
                      <a:pt x="8947" y="6319"/>
                    </a:lnTo>
                    <a:lnTo>
                      <a:pt x="8969" y="6278"/>
                    </a:lnTo>
                    <a:lnTo>
                      <a:pt x="8987" y="6235"/>
                    </a:lnTo>
                    <a:lnTo>
                      <a:pt x="9005" y="6191"/>
                    </a:lnTo>
                    <a:lnTo>
                      <a:pt x="9018" y="6147"/>
                    </a:lnTo>
                    <a:lnTo>
                      <a:pt x="9031" y="6100"/>
                    </a:lnTo>
                    <a:lnTo>
                      <a:pt x="9040" y="6054"/>
                    </a:lnTo>
                    <a:lnTo>
                      <a:pt x="9047" y="6007"/>
                    </a:lnTo>
                    <a:lnTo>
                      <a:pt x="9051" y="5958"/>
                    </a:lnTo>
                    <a:lnTo>
                      <a:pt x="9052" y="5909"/>
                    </a:lnTo>
                    <a:lnTo>
                      <a:pt x="9051" y="5859"/>
                    </a:lnTo>
                    <a:lnTo>
                      <a:pt x="9047" y="5810"/>
                    </a:lnTo>
                    <a:lnTo>
                      <a:pt x="9040" y="5760"/>
                    </a:lnTo>
                    <a:lnTo>
                      <a:pt x="9030" y="5710"/>
                    </a:lnTo>
                    <a:lnTo>
                      <a:pt x="9017" y="5660"/>
                    </a:lnTo>
                    <a:lnTo>
                      <a:pt x="9001" y="5610"/>
                    </a:lnTo>
                    <a:lnTo>
                      <a:pt x="8981" y="5560"/>
                    </a:lnTo>
                    <a:lnTo>
                      <a:pt x="8957" y="5510"/>
                    </a:lnTo>
                    <a:lnTo>
                      <a:pt x="8931" y="5461"/>
                    </a:lnTo>
                    <a:lnTo>
                      <a:pt x="8905" y="5414"/>
                    </a:lnTo>
                    <a:lnTo>
                      <a:pt x="8882" y="5370"/>
                    </a:lnTo>
                    <a:lnTo>
                      <a:pt x="8862" y="5330"/>
                    </a:lnTo>
                    <a:lnTo>
                      <a:pt x="8845" y="5293"/>
                    </a:lnTo>
                    <a:lnTo>
                      <a:pt x="8831" y="5259"/>
                    </a:lnTo>
                    <a:lnTo>
                      <a:pt x="8819" y="5227"/>
                    </a:lnTo>
                    <a:lnTo>
                      <a:pt x="8810" y="5197"/>
                    </a:lnTo>
                    <a:lnTo>
                      <a:pt x="8804" y="5171"/>
                    </a:lnTo>
                    <a:lnTo>
                      <a:pt x="8799" y="5146"/>
                    </a:lnTo>
                    <a:lnTo>
                      <a:pt x="8798" y="5122"/>
                    </a:lnTo>
                    <a:lnTo>
                      <a:pt x="8798" y="5101"/>
                    </a:lnTo>
                    <a:lnTo>
                      <a:pt x="8800" y="5081"/>
                    </a:lnTo>
                    <a:lnTo>
                      <a:pt x="8804" y="5062"/>
                    </a:lnTo>
                    <a:lnTo>
                      <a:pt x="8809" y="5044"/>
                    </a:lnTo>
                    <a:lnTo>
                      <a:pt x="8816" y="5028"/>
                    </a:lnTo>
                    <a:lnTo>
                      <a:pt x="8825" y="5012"/>
                    </a:lnTo>
                    <a:lnTo>
                      <a:pt x="8835" y="4997"/>
                    </a:lnTo>
                    <a:lnTo>
                      <a:pt x="8846" y="4982"/>
                    </a:lnTo>
                    <a:lnTo>
                      <a:pt x="8859" y="4967"/>
                    </a:lnTo>
                    <a:lnTo>
                      <a:pt x="8872" y="4953"/>
                    </a:lnTo>
                    <a:lnTo>
                      <a:pt x="8902" y="4923"/>
                    </a:lnTo>
                    <a:lnTo>
                      <a:pt x="8936" y="4892"/>
                    </a:lnTo>
                    <a:lnTo>
                      <a:pt x="8952" y="4875"/>
                    </a:lnTo>
                    <a:lnTo>
                      <a:pt x="8970" y="4857"/>
                    </a:lnTo>
                    <a:lnTo>
                      <a:pt x="8987" y="4837"/>
                    </a:lnTo>
                    <a:lnTo>
                      <a:pt x="9005" y="4816"/>
                    </a:lnTo>
                    <a:lnTo>
                      <a:pt x="9023" y="4794"/>
                    </a:lnTo>
                    <a:lnTo>
                      <a:pt x="9041" y="4770"/>
                    </a:lnTo>
                    <a:lnTo>
                      <a:pt x="9057" y="4744"/>
                    </a:lnTo>
                    <a:lnTo>
                      <a:pt x="9075" y="4715"/>
                    </a:lnTo>
                    <a:lnTo>
                      <a:pt x="9092" y="4684"/>
                    </a:lnTo>
                    <a:lnTo>
                      <a:pt x="9108" y="4650"/>
                    </a:lnTo>
                    <a:lnTo>
                      <a:pt x="9126" y="4615"/>
                    </a:lnTo>
                    <a:lnTo>
                      <a:pt x="9143" y="4576"/>
                    </a:lnTo>
                    <a:lnTo>
                      <a:pt x="9159" y="4536"/>
                    </a:lnTo>
                    <a:lnTo>
                      <a:pt x="9177" y="4495"/>
                    </a:lnTo>
                    <a:lnTo>
                      <a:pt x="9192" y="4452"/>
                    </a:lnTo>
                    <a:lnTo>
                      <a:pt x="9207" y="4407"/>
                    </a:lnTo>
                    <a:lnTo>
                      <a:pt x="9222" y="4362"/>
                    </a:lnTo>
                    <a:lnTo>
                      <a:pt x="9234" y="4314"/>
                    </a:lnTo>
                    <a:lnTo>
                      <a:pt x="9247" y="4266"/>
                    </a:lnTo>
                    <a:lnTo>
                      <a:pt x="9257" y="4217"/>
                    </a:lnTo>
                    <a:lnTo>
                      <a:pt x="9265" y="4167"/>
                    </a:lnTo>
                    <a:lnTo>
                      <a:pt x="9272" y="4118"/>
                    </a:lnTo>
                    <a:lnTo>
                      <a:pt x="9277" y="4067"/>
                    </a:lnTo>
                    <a:lnTo>
                      <a:pt x="9279" y="4017"/>
                    </a:lnTo>
                    <a:lnTo>
                      <a:pt x="9280" y="3967"/>
                    </a:lnTo>
                    <a:lnTo>
                      <a:pt x="9278" y="3917"/>
                    </a:lnTo>
                    <a:lnTo>
                      <a:pt x="9273" y="3869"/>
                    </a:lnTo>
                    <a:lnTo>
                      <a:pt x="9265" y="3820"/>
                    </a:lnTo>
                    <a:lnTo>
                      <a:pt x="9256" y="3771"/>
                    </a:lnTo>
                    <a:lnTo>
                      <a:pt x="9242" y="3725"/>
                    </a:lnTo>
                    <a:lnTo>
                      <a:pt x="9224" y="3679"/>
                    </a:lnTo>
                    <a:lnTo>
                      <a:pt x="9204" y="3634"/>
                    </a:lnTo>
                    <a:lnTo>
                      <a:pt x="9179" y="3592"/>
                    </a:lnTo>
                    <a:lnTo>
                      <a:pt x="9152" y="3549"/>
                    </a:lnTo>
                    <a:lnTo>
                      <a:pt x="9119" y="3511"/>
                    </a:lnTo>
                    <a:lnTo>
                      <a:pt x="9083" y="3473"/>
                    </a:lnTo>
                    <a:lnTo>
                      <a:pt x="9042" y="3437"/>
                    </a:lnTo>
                    <a:lnTo>
                      <a:pt x="8997" y="3404"/>
                    </a:lnTo>
                    <a:lnTo>
                      <a:pt x="8947" y="3373"/>
                    </a:lnTo>
                    <a:lnTo>
                      <a:pt x="8892" y="3346"/>
                    </a:lnTo>
                    <a:lnTo>
                      <a:pt x="8836" y="3320"/>
                    </a:lnTo>
                    <a:lnTo>
                      <a:pt x="8783" y="3292"/>
                    </a:lnTo>
                    <a:lnTo>
                      <a:pt x="8731" y="3266"/>
                    </a:lnTo>
                    <a:lnTo>
                      <a:pt x="8684" y="3238"/>
                    </a:lnTo>
                    <a:lnTo>
                      <a:pt x="8639" y="3210"/>
                    </a:lnTo>
                    <a:lnTo>
                      <a:pt x="8597" y="3182"/>
                    </a:lnTo>
                    <a:lnTo>
                      <a:pt x="8555" y="3154"/>
                    </a:lnTo>
                    <a:lnTo>
                      <a:pt x="8518" y="3125"/>
                    </a:lnTo>
                    <a:lnTo>
                      <a:pt x="8483" y="3096"/>
                    </a:lnTo>
                    <a:lnTo>
                      <a:pt x="8451" y="3066"/>
                    </a:lnTo>
                    <a:lnTo>
                      <a:pt x="8419" y="3036"/>
                    </a:lnTo>
                    <a:lnTo>
                      <a:pt x="8391" y="3006"/>
                    </a:lnTo>
                    <a:lnTo>
                      <a:pt x="8365" y="2975"/>
                    </a:lnTo>
                    <a:lnTo>
                      <a:pt x="8341" y="2944"/>
                    </a:lnTo>
                    <a:lnTo>
                      <a:pt x="8318" y="2913"/>
                    </a:lnTo>
                    <a:lnTo>
                      <a:pt x="8298" y="2880"/>
                    </a:lnTo>
                    <a:lnTo>
                      <a:pt x="8280" y="2849"/>
                    </a:lnTo>
                    <a:lnTo>
                      <a:pt x="8263" y="2815"/>
                    </a:lnTo>
                    <a:lnTo>
                      <a:pt x="8250" y="2783"/>
                    </a:lnTo>
                    <a:lnTo>
                      <a:pt x="8237" y="2749"/>
                    </a:lnTo>
                    <a:lnTo>
                      <a:pt x="8226" y="2715"/>
                    </a:lnTo>
                    <a:lnTo>
                      <a:pt x="8217" y="2681"/>
                    </a:lnTo>
                    <a:lnTo>
                      <a:pt x="8210" y="2646"/>
                    </a:lnTo>
                    <a:lnTo>
                      <a:pt x="8204" y="2609"/>
                    </a:lnTo>
                    <a:lnTo>
                      <a:pt x="8199" y="2574"/>
                    </a:lnTo>
                    <a:lnTo>
                      <a:pt x="8196" y="2537"/>
                    </a:lnTo>
                    <a:lnTo>
                      <a:pt x="8194" y="2501"/>
                    </a:lnTo>
                    <a:lnTo>
                      <a:pt x="8194" y="2463"/>
                    </a:lnTo>
                    <a:lnTo>
                      <a:pt x="8195" y="2425"/>
                    </a:lnTo>
                    <a:lnTo>
                      <a:pt x="8197" y="2387"/>
                    </a:lnTo>
                    <a:lnTo>
                      <a:pt x="8201" y="2347"/>
                    </a:lnTo>
                    <a:lnTo>
                      <a:pt x="8205" y="2309"/>
                    </a:lnTo>
                    <a:lnTo>
                      <a:pt x="8210" y="2269"/>
                    </a:lnTo>
                    <a:lnTo>
                      <a:pt x="8214" y="2230"/>
                    </a:lnTo>
                    <a:lnTo>
                      <a:pt x="8215" y="2190"/>
                    </a:lnTo>
                    <a:lnTo>
                      <a:pt x="8216" y="2151"/>
                    </a:lnTo>
                    <a:lnTo>
                      <a:pt x="8215" y="2113"/>
                    </a:lnTo>
                    <a:lnTo>
                      <a:pt x="8212" y="2074"/>
                    </a:lnTo>
                    <a:lnTo>
                      <a:pt x="8207" y="2036"/>
                    </a:lnTo>
                    <a:lnTo>
                      <a:pt x="8202" y="1999"/>
                    </a:lnTo>
                    <a:lnTo>
                      <a:pt x="8194" y="1963"/>
                    </a:lnTo>
                    <a:lnTo>
                      <a:pt x="8184" y="1927"/>
                    </a:lnTo>
                    <a:lnTo>
                      <a:pt x="8172" y="1890"/>
                    </a:lnTo>
                    <a:lnTo>
                      <a:pt x="8159" y="1855"/>
                    </a:lnTo>
                    <a:lnTo>
                      <a:pt x="8144" y="1822"/>
                    </a:lnTo>
                    <a:lnTo>
                      <a:pt x="8125" y="1789"/>
                    </a:lnTo>
                    <a:lnTo>
                      <a:pt x="8105" y="1757"/>
                    </a:lnTo>
                    <a:lnTo>
                      <a:pt x="8084" y="1726"/>
                    </a:lnTo>
                    <a:lnTo>
                      <a:pt x="8059" y="1697"/>
                    </a:lnTo>
                    <a:lnTo>
                      <a:pt x="8033" y="1668"/>
                    </a:lnTo>
                    <a:lnTo>
                      <a:pt x="8003" y="1641"/>
                    </a:lnTo>
                    <a:lnTo>
                      <a:pt x="7972" y="1615"/>
                    </a:lnTo>
                    <a:lnTo>
                      <a:pt x="7938" y="1590"/>
                    </a:lnTo>
                    <a:lnTo>
                      <a:pt x="7900" y="1567"/>
                    </a:lnTo>
                    <a:lnTo>
                      <a:pt x="7862" y="1546"/>
                    </a:lnTo>
                    <a:lnTo>
                      <a:pt x="7819" y="1526"/>
                    </a:lnTo>
                    <a:lnTo>
                      <a:pt x="7774" y="1507"/>
                    </a:lnTo>
                    <a:lnTo>
                      <a:pt x="7727" y="1491"/>
                    </a:lnTo>
                    <a:lnTo>
                      <a:pt x="7677" y="1476"/>
                    </a:lnTo>
                    <a:lnTo>
                      <a:pt x="7623" y="1464"/>
                    </a:lnTo>
                    <a:lnTo>
                      <a:pt x="7567" y="1454"/>
                    </a:lnTo>
                    <a:lnTo>
                      <a:pt x="7507" y="1445"/>
                    </a:lnTo>
                    <a:lnTo>
                      <a:pt x="7445" y="1437"/>
                    </a:lnTo>
                    <a:lnTo>
                      <a:pt x="7380" y="1434"/>
                    </a:lnTo>
                    <a:lnTo>
                      <a:pt x="7314" y="1429"/>
                    </a:lnTo>
                    <a:lnTo>
                      <a:pt x="7252" y="1424"/>
                    </a:lnTo>
                    <a:lnTo>
                      <a:pt x="7190" y="1416"/>
                    </a:lnTo>
                    <a:lnTo>
                      <a:pt x="7132" y="1409"/>
                    </a:lnTo>
                    <a:lnTo>
                      <a:pt x="7076" y="1399"/>
                    </a:lnTo>
                    <a:lnTo>
                      <a:pt x="7021" y="1387"/>
                    </a:lnTo>
                    <a:lnTo>
                      <a:pt x="6968" y="1375"/>
                    </a:lnTo>
                    <a:lnTo>
                      <a:pt x="6918" y="1362"/>
                    </a:lnTo>
                    <a:lnTo>
                      <a:pt x="6870" y="1348"/>
                    </a:lnTo>
                    <a:lnTo>
                      <a:pt x="6824" y="1331"/>
                    </a:lnTo>
                    <a:lnTo>
                      <a:pt x="6779" y="1314"/>
                    </a:lnTo>
                    <a:lnTo>
                      <a:pt x="6736" y="1295"/>
                    </a:lnTo>
                    <a:lnTo>
                      <a:pt x="6695" y="1274"/>
                    </a:lnTo>
                    <a:lnTo>
                      <a:pt x="6655" y="1253"/>
                    </a:lnTo>
                    <a:lnTo>
                      <a:pt x="6618" y="1230"/>
                    </a:lnTo>
                    <a:lnTo>
                      <a:pt x="6581" y="1206"/>
                    </a:lnTo>
                    <a:lnTo>
                      <a:pt x="6548" y="1180"/>
                    </a:lnTo>
                    <a:lnTo>
                      <a:pt x="6514" y="1154"/>
                    </a:lnTo>
                    <a:lnTo>
                      <a:pt x="6483" y="1125"/>
                    </a:lnTo>
                    <a:lnTo>
                      <a:pt x="6453" y="1097"/>
                    </a:lnTo>
                    <a:lnTo>
                      <a:pt x="6424" y="1065"/>
                    </a:lnTo>
                    <a:lnTo>
                      <a:pt x="6397" y="1033"/>
                    </a:lnTo>
                    <a:lnTo>
                      <a:pt x="6371" y="999"/>
                    </a:lnTo>
                    <a:lnTo>
                      <a:pt x="6346" y="966"/>
                    </a:lnTo>
                    <a:lnTo>
                      <a:pt x="6322" y="929"/>
                    </a:lnTo>
                    <a:lnTo>
                      <a:pt x="6299" y="891"/>
                    </a:lnTo>
                    <a:lnTo>
                      <a:pt x="6278" y="852"/>
                    </a:lnTo>
                    <a:lnTo>
                      <a:pt x="6257" y="812"/>
                    </a:lnTo>
                    <a:lnTo>
                      <a:pt x="6238" y="771"/>
                    </a:lnTo>
                    <a:lnTo>
                      <a:pt x="6220" y="727"/>
                    </a:lnTo>
                    <a:lnTo>
                      <a:pt x="6201" y="684"/>
                    </a:lnTo>
                    <a:lnTo>
                      <a:pt x="6185" y="637"/>
                    </a:lnTo>
                    <a:lnTo>
                      <a:pt x="6170" y="592"/>
                    </a:lnTo>
                    <a:lnTo>
                      <a:pt x="6156" y="547"/>
                    </a:lnTo>
                    <a:lnTo>
                      <a:pt x="6143" y="503"/>
                    </a:lnTo>
                    <a:lnTo>
                      <a:pt x="6133" y="459"/>
                    </a:lnTo>
                    <a:lnTo>
                      <a:pt x="6113" y="375"/>
                    </a:lnTo>
                    <a:lnTo>
                      <a:pt x="6096" y="297"/>
                    </a:lnTo>
                    <a:lnTo>
                      <a:pt x="6086" y="260"/>
                    </a:lnTo>
                    <a:lnTo>
                      <a:pt x="6076" y="225"/>
                    </a:lnTo>
                    <a:lnTo>
                      <a:pt x="6065" y="192"/>
                    </a:lnTo>
                    <a:lnTo>
                      <a:pt x="6052" y="161"/>
                    </a:lnTo>
                    <a:lnTo>
                      <a:pt x="6037" y="132"/>
                    </a:lnTo>
                    <a:lnTo>
                      <a:pt x="6021" y="106"/>
                    </a:lnTo>
                    <a:lnTo>
                      <a:pt x="6002" y="82"/>
                    </a:lnTo>
                    <a:lnTo>
                      <a:pt x="5980" y="61"/>
                    </a:lnTo>
                    <a:lnTo>
                      <a:pt x="5956" y="42"/>
                    </a:lnTo>
                    <a:lnTo>
                      <a:pt x="5929" y="27"/>
                    </a:lnTo>
                    <a:lnTo>
                      <a:pt x="5896" y="16"/>
                    </a:lnTo>
                    <a:lnTo>
                      <a:pt x="5861" y="7"/>
                    </a:lnTo>
                    <a:lnTo>
                      <a:pt x="5822" y="1"/>
                    </a:lnTo>
                    <a:lnTo>
                      <a:pt x="5778" y="0"/>
                    </a:lnTo>
                    <a:lnTo>
                      <a:pt x="5729" y="2"/>
                    </a:lnTo>
                    <a:lnTo>
                      <a:pt x="5674" y="8"/>
                    </a:lnTo>
                    <a:lnTo>
                      <a:pt x="5614" y="18"/>
                    </a:lnTo>
                    <a:lnTo>
                      <a:pt x="5548" y="33"/>
                    </a:lnTo>
                    <a:lnTo>
                      <a:pt x="5477" y="52"/>
                    </a:lnTo>
                    <a:lnTo>
                      <a:pt x="5398" y="76"/>
                    </a:lnTo>
                    <a:lnTo>
                      <a:pt x="5314" y="103"/>
                    </a:lnTo>
                    <a:lnTo>
                      <a:pt x="5221" y="137"/>
                    </a:lnTo>
                    <a:lnTo>
                      <a:pt x="5121" y="174"/>
                    </a:lnTo>
                    <a:lnTo>
                      <a:pt x="5013" y="218"/>
                    </a:lnTo>
                    <a:lnTo>
                      <a:pt x="4904" y="262"/>
                    </a:lnTo>
                    <a:lnTo>
                      <a:pt x="4801" y="300"/>
                    </a:lnTo>
                    <a:lnTo>
                      <a:pt x="4702" y="335"/>
                    </a:lnTo>
                    <a:lnTo>
                      <a:pt x="4609" y="366"/>
                    </a:lnTo>
                    <a:lnTo>
                      <a:pt x="4519" y="395"/>
                    </a:lnTo>
                    <a:lnTo>
                      <a:pt x="4434" y="419"/>
                    </a:lnTo>
                    <a:lnTo>
                      <a:pt x="4354" y="441"/>
                    </a:lnTo>
                    <a:lnTo>
                      <a:pt x="4278" y="460"/>
                    </a:lnTo>
                    <a:lnTo>
                      <a:pt x="4206" y="476"/>
                    </a:lnTo>
                    <a:lnTo>
                      <a:pt x="4137" y="490"/>
                    </a:lnTo>
                    <a:lnTo>
                      <a:pt x="4072" y="501"/>
                    </a:lnTo>
                    <a:lnTo>
                      <a:pt x="4011" y="513"/>
                    </a:lnTo>
                    <a:lnTo>
                      <a:pt x="3896" y="529"/>
                    </a:lnTo>
                    <a:lnTo>
                      <a:pt x="3794" y="541"/>
                    </a:lnTo>
                    <a:lnTo>
                      <a:pt x="3701" y="552"/>
                    </a:lnTo>
                    <a:lnTo>
                      <a:pt x="3618" y="564"/>
                    </a:lnTo>
                    <a:lnTo>
                      <a:pt x="3578" y="571"/>
                    </a:lnTo>
                    <a:lnTo>
                      <a:pt x="3540" y="579"/>
                    </a:lnTo>
                    <a:lnTo>
                      <a:pt x="3503" y="587"/>
                    </a:lnTo>
                    <a:lnTo>
                      <a:pt x="3468" y="597"/>
                    </a:lnTo>
                    <a:lnTo>
                      <a:pt x="3433" y="609"/>
                    </a:lnTo>
                    <a:lnTo>
                      <a:pt x="3399" y="622"/>
                    </a:lnTo>
                    <a:lnTo>
                      <a:pt x="3367" y="639"/>
                    </a:lnTo>
                    <a:lnTo>
                      <a:pt x="3335" y="657"/>
                    </a:lnTo>
                    <a:lnTo>
                      <a:pt x="3302" y="679"/>
                    </a:lnTo>
                    <a:lnTo>
                      <a:pt x="3270" y="702"/>
                    </a:lnTo>
                    <a:lnTo>
                      <a:pt x="3237" y="730"/>
                    </a:lnTo>
                    <a:lnTo>
                      <a:pt x="3205" y="761"/>
                    </a:lnTo>
                    <a:lnTo>
                      <a:pt x="3174" y="796"/>
                    </a:lnTo>
                    <a:lnTo>
                      <a:pt x="3145" y="835"/>
                    </a:lnTo>
                    <a:lnTo>
                      <a:pt x="3119" y="876"/>
                    </a:lnTo>
                    <a:lnTo>
                      <a:pt x="3095" y="921"/>
                    </a:lnTo>
                    <a:lnTo>
                      <a:pt x="3074" y="968"/>
                    </a:lnTo>
                    <a:lnTo>
                      <a:pt x="3054" y="1019"/>
                    </a:lnTo>
                    <a:lnTo>
                      <a:pt x="3034" y="1072"/>
                    </a:lnTo>
                    <a:lnTo>
                      <a:pt x="3016" y="1127"/>
                    </a:lnTo>
                    <a:lnTo>
                      <a:pt x="2980" y="1240"/>
                    </a:lnTo>
                    <a:lnTo>
                      <a:pt x="2943" y="1359"/>
                    </a:lnTo>
                    <a:lnTo>
                      <a:pt x="2923" y="1419"/>
                    </a:lnTo>
                    <a:lnTo>
                      <a:pt x="2900" y="1480"/>
                    </a:lnTo>
                    <a:lnTo>
                      <a:pt x="2877" y="1540"/>
                    </a:lnTo>
                    <a:lnTo>
                      <a:pt x="2850" y="1600"/>
                    </a:lnTo>
                    <a:lnTo>
                      <a:pt x="2822" y="1660"/>
                    </a:lnTo>
                    <a:lnTo>
                      <a:pt x="2789" y="1718"/>
                    </a:lnTo>
                    <a:lnTo>
                      <a:pt x="2753" y="1776"/>
                    </a:lnTo>
                    <a:lnTo>
                      <a:pt x="2714" y="1831"/>
                    </a:lnTo>
                    <a:lnTo>
                      <a:pt x="2671" y="1884"/>
                    </a:lnTo>
                    <a:lnTo>
                      <a:pt x="2622" y="1937"/>
                    </a:lnTo>
                    <a:lnTo>
                      <a:pt x="2568" y="1985"/>
                    </a:lnTo>
                    <a:lnTo>
                      <a:pt x="2509" y="2031"/>
                    </a:lnTo>
                    <a:lnTo>
                      <a:pt x="2444" y="2075"/>
                    </a:lnTo>
                    <a:lnTo>
                      <a:pt x="2373" y="2115"/>
                    </a:lnTo>
                    <a:lnTo>
                      <a:pt x="2295" y="2151"/>
                    </a:lnTo>
                    <a:lnTo>
                      <a:pt x="2210" y="2184"/>
                    </a:lnTo>
                    <a:lnTo>
                      <a:pt x="2118" y="2212"/>
                    </a:lnTo>
                    <a:lnTo>
                      <a:pt x="2017" y="2236"/>
                    </a:lnTo>
                    <a:lnTo>
                      <a:pt x="1908" y="2255"/>
                    </a:lnTo>
                    <a:lnTo>
                      <a:pt x="1792" y="2269"/>
                    </a:lnTo>
                    <a:lnTo>
                      <a:pt x="1774" y="2272"/>
                    </a:lnTo>
                    <a:lnTo>
                      <a:pt x="1752" y="2281"/>
                    </a:lnTo>
                    <a:lnTo>
                      <a:pt x="1730" y="2294"/>
                    </a:lnTo>
                    <a:lnTo>
                      <a:pt x="1705" y="2310"/>
                    </a:lnTo>
                    <a:lnTo>
                      <a:pt x="1679" y="2331"/>
                    </a:lnTo>
                    <a:lnTo>
                      <a:pt x="1651" y="2355"/>
                    </a:lnTo>
                    <a:lnTo>
                      <a:pt x="1623" y="2383"/>
                    </a:lnTo>
                    <a:lnTo>
                      <a:pt x="1593" y="2413"/>
                    </a:lnTo>
                    <a:lnTo>
                      <a:pt x="1563" y="2447"/>
                    </a:lnTo>
                    <a:lnTo>
                      <a:pt x="1532" y="2485"/>
                    </a:lnTo>
                    <a:lnTo>
                      <a:pt x="1499" y="2523"/>
                    </a:lnTo>
                    <a:lnTo>
                      <a:pt x="1467" y="2564"/>
                    </a:lnTo>
                    <a:lnTo>
                      <a:pt x="1434" y="2607"/>
                    </a:lnTo>
                    <a:lnTo>
                      <a:pt x="1400" y="2652"/>
                    </a:lnTo>
                    <a:lnTo>
                      <a:pt x="1368" y="2698"/>
                    </a:lnTo>
                    <a:lnTo>
                      <a:pt x="1336" y="2745"/>
                    </a:lnTo>
                    <a:lnTo>
                      <a:pt x="1303" y="2794"/>
                    </a:lnTo>
                    <a:lnTo>
                      <a:pt x="1272" y="2843"/>
                    </a:lnTo>
                    <a:lnTo>
                      <a:pt x="1241" y="2893"/>
                    </a:lnTo>
                    <a:lnTo>
                      <a:pt x="1212" y="2943"/>
                    </a:lnTo>
                    <a:lnTo>
                      <a:pt x="1182" y="2993"/>
                    </a:lnTo>
                    <a:lnTo>
                      <a:pt x="1155" y="3042"/>
                    </a:lnTo>
                    <a:lnTo>
                      <a:pt x="1130" y="3091"/>
                    </a:lnTo>
                    <a:lnTo>
                      <a:pt x="1105" y="3140"/>
                    </a:lnTo>
                    <a:lnTo>
                      <a:pt x="1082" y="3187"/>
                    </a:lnTo>
                    <a:lnTo>
                      <a:pt x="1061" y="3235"/>
                    </a:lnTo>
                    <a:lnTo>
                      <a:pt x="1042" y="3280"/>
                    </a:lnTo>
                    <a:lnTo>
                      <a:pt x="1026" y="3322"/>
                    </a:lnTo>
                    <a:lnTo>
                      <a:pt x="1012" y="3364"/>
                    </a:lnTo>
                    <a:lnTo>
                      <a:pt x="1001" y="3403"/>
                    </a:lnTo>
                    <a:lnTo>
                      <a:pt x="992" y="3441"/>
                    </a:lnTo>
                    <a:lnTo>
                      <a:pt x="986" y="3474"/>
                    </a:lnTo>
                    <a:lnTo>
                      <a:pt x="980" y="3507"/>
                    </a:lnTo>
                    <a:lnTo>
                      <a:pt x="970" y="3539"/>
                    </a:lnTo>
                    <a:lnTo>
                      <a:pt x="956" y="3572"/>
                    </a:lnTo>
                    <a:lnTo>
                      <a:pt x="939" y="3604"/>
                    </a:lnTo>
                    <a:lnTo>
                      <a:pt x="919" y="3635"/>
                    </a:lnTo>
                    <a:lnTo>
                      <a:pt x="895" y="3667"/>
                    </a:lnTo>
                    <a:lnTo>
                      <a:pt x="869" y="3699"/>
                    </a:lnTo>
                    <a:lnTo>
                      <a:pt x="840" y="3730"/>
                    </a:lnTo>
                    <a:lnTo>
                      <a:pt x="809" y="3763"/>
                    </a:lnTo>
                    <a:lnTo>
                      <a:pt x="777" y="3795"/>
                    </a:lnTo>
                    <a:lnTo>
                      <a:pt x="742" y="3828"/>
                    </a:lnTo>
                    <a:lnTo>
                      <a:pt x="705" y="3860"/>
                    </a:lnTo>
                    <a:lnTo>
                      <a:pt x="631" y="3927"/>
                    </a:lnTo>
                    <a:lnTo>
                      <a:pt x="551" y="3997"/>
                    </a:lnTo>
                    <a:lnTo>
                      <a:pt x="511" y="4033"/>
                    </a:lnTo>
                    <a:lnTo>
                      <a:pt x="471" y="4070"/>
                    </a:lnTo>
                    <a:lnTo>
                      <a:pt x="431" y="4107"/>
                    </a:lnTo>
                    <a:lnTo>
                      <a:pt x="391" y="4146"/>
                    </a:lnTo>
                    <a:lnTo>
                      <a:pt x="352" y="4184"/>
                    </a:lnTo>
                    <a:lnTo>
                      <a:pt x="315" y="4226"/>
                    </a:lnTo>
                    <a:lnTo>
                      <a:pt x="277" y="4267"/>
                    </a:lnTo>
                    <a:lnTo>
                      <a:pt x="243" y="4309"/>
                    </a:lnTo>
                    <a:lnTo>
                      <a:pt x="209" y="4354"/>
                    </a:lnTo>
                    <a:lnTo>
                      <a:pt x="176" y="4399"/>
                    </a:lnTo>
                    <a:lnTo>
                      <a:pt x="146" y="4447"/>
                    </a:lnTo>
                    <a:lnTo>
                      <a:pt x="119" y="4495"/>
                    </a:lnTo>
                    <a:lnTo>
                      <a:pt x="94" y="4545"/>
                    </a:lnTo>
                    <a:lnTo>
                      <a:pt x="73" y="4596"/>
                    </a:lnTo>
                    <a:lnTo>
                      <a:pt x="54" y="4650"/>
                    </a:lnTo>
                    <a:lnTo>
                      <a:pt x="38" y="4705"/>
                    </a:lnTo>
                    <a:lnTo>
                      <a:pt x="25" y="4757"/>
                    </a:lnTo>
                    <a:lnTo>
                      <a:pt x="17" y="4805"/>
                    </a:lnTo>
                    <a:lnTo>
                      <a:pt x="9" y="4847"/>
                    </a:lnTo>
                    <a:lnTo>
                      <a:pt x="4" y="4886"/>
                    </a:lnTo>
                    <a:lnTo>
                      <a:pt x="2" y="4920"/>
                    </a:lnTo>
                    <a:lnTo>
                      <a:pt x="0" y="4950"/>
                    </a:lnTo>
                    <a:lnTo>
                      <a:pt x="2" y="4977"/>
                    </a:lnTo>
                    <a:lnTo>
                      <a:pt x="5" y="5001"/>
                    </a:lnTo>
                    <a:lnTo>
                      <a:pt x="10" y="5022"/>
                    </a:lnTo>
                    <a:lnTo>
                      <a:pt x="17" y="5042"/>
                    </a:lnTo>
                    <a:lnTo>
                      <a:pt x="24" y="5059"/>
                    </a:lnTo>
                    <a:lnTo>
                      <a:pt x="34" y="5077"/>
                    </a:lnTo>
                    <a:lnTo>
                      <a:pt x="44" y="5092"/>
                    </a:lnTo>
                    <a:lnTo>
                      <a:pt x="55" y="5108"/>
                    </a:lnTo>
                    <a:lnTo>
                      <a:pt x="68" y="5123"/>
                    </a:lnTo>
                    <a:lnTo>
                      <a:pt x="82" y="5139"/>
                    </a:lnTo>
                    <a:lnTo>
                      <a:pt x="95" y="5156"/>
                    </a:lnTo>
                    <a:lnTo>
                      <a:pt x="110" y="5174"/>
                    </a:lnTo>
                    <a:lnTo>
                      <a:pt x="125" y="5194"/>
                    </a:lnTo>
                    <a:lnTo>
                      <a:pt x="140" y="5215"/>
                    </a:lnTo>
                    <a:lnTo>
                      <a:pt x="156" y="5240"/>
                    </a:lnTo>
                    <a:lnTo>
                      <a:pt x="171" y="5268"/>
                    </a:lnTo>
                    <a:lnTo>
                      <a:pt x="188" y="5298"/>
                    </a:lnTo>
                    <a:lnTo>
                      <a:pt x="204" y="5333"/>
                    </a:lnTo>
                    <a:lnTo>
                      <a:pt x="219" y="5371"/>
                    </a:lnTo>
                    <a:lnTo>
                      <a:pt x="234" y="5414"/>
                    </a:lnTo>
                    <a:lnTo>
                      <a:pt x="249" y="5463"/>
                    </a:lnTo>
                    <a:lnTo>
                      <a:pt x="262" y="5516"/>
                    </a:lnTo>
                    <a:lnTo>
                      <a:pt x="276" y="5575"/>
                    </a:lnTo>
                    <a:lnTo>
                      <a:pt x="287" y="5641"/>
                    </a:lnTo>
                    <a:lnTo>
                      <a:pt x="300" y="5713"/>
                    </a:lnTo>
                    <a:lnTo>
                      <a:pt x="310" y="5792"/>
                    </a:lnTo>
                    <a:lnTo>
                      <a:pt x="321" y="5873"/>
                    </a:lnTo>
                    <a:lnTo>
                      <a:pt x="337" y="5949"/>
                    </a:lnTo>
                    <a:lnTo>
                      <a:pt x="357" y="6020"/>
                    </a:lnTo>
                    <a:lnTo>
                      <a:pt x="381" y="6088"/>
                    </a:lnTo>
                    <a:lnTo>
                      <a:pt x="408" y="6150"/>
                    </a:lnTo>
                    <a:lnTo>
                      <a:pt x="438" y="6209"/>
                    </a:lnTo>
                    <a:lnTo>
                      <a:pt x="471" y="6264"/>
                    </a:lnTo>
                    <a:lnTo>
                      <a:pt x="506" y="6316"/>
                    </a:lnTo>
                    <a:lnTo>
                      <a:pt x="542" y="6365"/>
                    </a:lnTo>
                    <a:lnTo>
                      <a:pt x="581" y="6410"/>
                    </a:lnTo>
                    <a:lnTo>
                      <a:pt x="621" y="6452"/>
                    </a:lnTo>
                    <a:lnTo>
                      <a:pt x="662" y="6494"/>
                    </a:lnTo>
                    <a:lnTo>
                      <a:pt x="704" y="6531"/>
                    </a:lnTo>
                    <a:lnTo>
                      <a:pt x="747" y="6567"/>
                    </a:lnTo>
                    <a:lnTo>
                      <a:pt x="790" y="6601"/>
                    </a:lnTo>
                    <a:lnTo>
                      <a:pt x="833" y="6633"/>
                    </a:lnTo>
                    <a:lnTo>
                      <a:pt x="918" y="6693"/>
                    </a:lnTo>
                    <a:lnTo>
                      <a:pt x="997" y="6751"/>
                    </a:lnTo>
                    <a:lnTo>
                      <a:pt x="1036" y="6779"/>
                    </a:lnTo>
                    <a:lnTo>
                      <a:pt x="1072" y="6807"/>
                    </a:lnTo>
                    <a:lnTo>
                      <a:pt x="1106" y="6834"/>
                    </a:lnTo>
                    <a:lnTo>
                      <a:pt x="1137" y="6862"/>
                    </a:lnTo>
                    <a:lnTo>
                      <a:pt x="1166" y="6890"/>
                    </a:lnTo>
                    <a:lnTo>
                      <a:pt x="1192" y="6919"/>
                    </a:lnTo>
                    <a:lnTo>
                      <a:pt x="1213" y="6949"/>
                    </a:lnTo>
                    <a:lnTo>
                      <a:pt x="1232" y="6980"/>
                    </a:lnTo>
                    <a:lnTo>
                      <a:pt x="1247" y="7013"/>
                    </a:lnTo>
                    <a:lnTo>
                      <a:pt x="1257" y="7048"/>
                    </a:lnTo>
                    <a:lnTo>
                      <a:pt x="1263" y="7084"/>
                    </a:lnTo>
                    <a:lnTo>
                      <a:pt x="1263" y="7121"/>
                    </a:lnTo>
                    <a:lnTo>
                      <a:pt x="1261" y="7196"/>
                    </a:lnTo>
                    <a:lnTo>
                      <a:pt x="1259" y="7265"/>
                    </a:lnTo>
                    <a:lnTo>
                      <a:pt x="1261" y="7329"/>
                    </a:lnTo>
                    <a:lnTo>
                      <a:pt x="1262" y="7387"/>
                    </a:lnTo>
                    <a:lnTo>
                      <a:pt x="1266" y="7445"/>
                    </a:lnTo>
                    <a:lnTo>
                      <a:pt x="1268" y="7502"/>
                    </a:lnTo>
                    <a:lnTo>
                      <a:pt x="1272" y="7558"/>
                    </a:lnTo>
                    <a:lnTo>
                      <a:pt x="1274" y="7618"/>
                    </a:lnTo>
                    <a:lnTo>
                      <a:pt x="1278" y="7682"/>
                    </a:lnTo>
                    <a:lnTo>
                      <a:pt x="1279" y="7750"/>
                    </a:lnTo>
                    <a:lnTo>
                      <a:pt x="1281" y="7825"/>
                    </a:lnTo>
                    <a:lnTo>
                      <a:pt x="1279" y="7909"/>
                    </a:lnTo>
                    <a:lnTo>
                      <a:pt x="1277" y="8001"/>
                    </a:lnTo>
                    <a:lnTo>
                      <a:pt x="1272" y="8105"/>
                    </a:lnTo>
                    <a:lnTo>
                      <a:pt x="1264" y="8222"/>
                    </a:lnTo>
                    <a:lnTo>
                      <a:pt x="1253" y="8352"/>
                    </a:lnTo>
                    <a:lnTo>
                      <a:pt x="1266" y="8418"/>
                    </a:lnTo>
                    <a:lnTo>
                      <a:pt x="1314" y="8481"/>
                    </a:lnTo>
                    <a:lnTo>
                      <a:pt x="1395" y="8537"/>
                    </a:lnTo>
                    <a:lnTo>
                      <a:pt x="1508" y="8588"/>
                    </a:lnTo>
                    <a:lnTo>
                      <a:pt x="1649" y="8634"/>
                    </a:lnTo>
                    <a:lnTo>
                      <a:pt x="1817" y="8674"/>
                    </a:lnTo>
                    <a:lnTo>
                      <a:pt x="2009" y="8710"/>
                    </a:lnTo>
                    <a:lnTo>
                      <a:pt x="2224" y="8741"/>
                    </a:lnTo>
                    <a:lnTo>
                      <a:pt x="2459" y="8766"/>
                    </a:lnTo>
                    <a:lnTo>
                      <a:pt x="2712" y="8788"/>
                    </a:lnTo>
                    <a:lnTo>
                      <a:pt x="2980" y="8803"/>
                    </a:lnTo>
                    <a:lnTo>
                      <a:pt x="3263" y="8813"/>
                    </a:lnTo>
                    <a:lnTo>
                      <a:pt x="3557" y="8818"/>
                    </a:lnTo>
                    <a:lnTo>
                      <a:pt x="3861" y="8818"/>
                    </a:lnTo>
                    <a:lnTo>
                      <a:pt x="4172" y="8813"/>
                    </a:lnTo>
                    <a:lnTo>
                      <a:pt x="4488" y="8803"/>
                    </a:lnTo>
                    <a:lnTo>
                      <a:pt x="4807" y="8788"/>
                    </a:lnTo>
                    <a:lnTo>
                      <a:pt x="5126" y="8766"/>
                    </a:lnTo>
                    <a:lnTo>
                      <a:pt x="5445" y="8741"/>
                    </a:lnTo>
                    <a:lnTo>
                      <a:pt x="5760" y="8710"/>
                    </a:lnTo>
                    <a:lnTo>
                      <a:pt x="6070" y="8674"/>
                    </a:lnTo>
                    <a:lnTo>
                      <a:pt x="6371" y="8633"/>
                    </a:lnTo>
                    <a:lnTo>
                      <a:pt x="6663" y="8587"/>
                    </a:lnTo>
                    <a:lnTo>
                      <a:pt x="6942" y="8535"/>
                    </a:lnTo>
                    <a:lnTo>
                      <a:pt x="7207" y="8478"/>
                    </a:lnTo>
                    <a:lnTo>
                      <a:pt x="7455" y="8417"/>
                    </a:lnTo>
                    <a:lnTo>
                      <a:pt x="7686" y="8349"/>
                    </a:lnTo>
                    <a:lnTo>
                      <a:pt x="7895" y="8277"/>
                    </a:lnTo>
                    <a:lnTo>
                      <a:pt x="8081" y="8200"/>
                    </a:lnTo>
                    <a:lnTo>
                      <a:pt x="8242" y="8117"/>
                    </a:lnTo>
                    <a:lnTo>
                      <a:pt x="8377" y="8030"/>
                    </a:lnTo>
                    <a:lnTo>
                      <a:pt x="8482" y="7938"/>
                    </a:lnTo>
                    <a:close/>
                  </a:path>
                </a:pathLst>
              </a:custGeom>
              <a:solidFill>
                <a:srgbClr val="2B3B20"/>
              </a:solidFill>
              <a:ln w="9525">
                <a:noFill/>
                <a:round/>
              </a:ln>
            </p:spPr>
            <p:txBody>
              <a:bodyPr/>
              <a:lstStyle/>
              <a:p>
                <a:endParaRPr lang="en-US" sz="1867"/>
              </a:p>
            </p:txBody>
          </p:sp>
          <p:sp>
            <p:nvSpPr>
              <p:cNvPr id="1471" name="Freeform 19"/>
              <p:cNvSpPr/>
              <p:nvPr/>
            </p:nvSpPr>
            <p:spPr bwMode="auto">
              <a:xfrm>
                <a:off x="2002" y="1185"/>
                <a:ext cx="408" cy="782"/>
              </a:xfrm>
              <a:custGeom>
                <a:avLst/>
                <a:gdLst>
                  <a:gd name="T0" fmla="*/ 0 w 2040"/>
                  <a:gd name="T1" fmla="*/ 0 h 3909"/>
                  <a:gd name="T2" fmla="*/ 6 w 2040"/>
                  <a:gd name="T3" fmla="*/ 14 h 3909"/>
                  <a:gd name="T4" fmla="*/ 13 w 2040"/>
                  <a:gd name="T5" fmla="*/ 28 h 3909"/>
                  <a:gd name="T6" fmla="*/ 21 w 2040"/>
                  <a:gd name="T7" fmla="*/ 42 h 3909"/>
                  <a:gd name="T8" fmla="*/ 30 w 2040"/>
                  <a:gd name="T9" fmla="*/ 57 h 3909"/>
                  <a:gd name="T10" fmla="*/ 38 w 2040"/>
                  <a:gd name="T11" fmla="*/ 72 h 3909"/>
                  <a:gd name="T12" fmla="*/ 48 w 2040"/>
                  <a:gd name="T13" fmla="*/ 88 h 3909"/>
                  <a:gd name="T14" fmla="*/ 58 w 2040"/>
                  <a:gd name="T15" fmla="*/ 104 h 3909"/>
                  <a:gd name="T16" fmla="*/ 69 w 2040"/>
                  <a:gd name="T17" fmla="*/ 121 h 3909"/>
                  <a:gd name="T18" fmla="*/ 92 w 2040"/>
                  <a:gd name="T19" fmla="*/ 157 h 3909"/>
                  <a:gd name="T20" fmla="*/ 117 w 2040"/>
                  <a:gd name="T21" fmla="*/ 195 h 3909"/>
                  <a:gd name="T22" fmla="*/ 130 w 2040"/>
                  <a:gd name="T23" fmla="*/ 216 h 3909"/>
                  <a:gd name="T24" fmla="*/ 143 w 2040"/>
                  <a:gd name="T25" fmla="*/ 237 h 3909"/>
                  <a:gd name="T26" fmla="*/ 157 w 2040"/>
                  <a:gd name="T27" fmla="*/ 258 h 3909"/>
                  <a:gd name="T28" fmla="*/ 171 w 2040"/>
                  <a:gd name="T29" fmla="*/ 281 h 3909"/>
                  <a:gd name="T30" fmla="*/ 185 w 2040"/>
                  <a:gd name="T31" fmla="*/ 305 h 3909"/>
                  <a:gd name="T32" fmla="*/ 199 w 2040"/>
                  <a:gd name="T33" fmla="*/ 329 h 3909"/>
                  <a:gd name="T34" fmla="*/ 214 w 2040"/>
                  <a:gd name="T35" fmla="*/ 354 h 3909"/>
                  <a:gd name="T36" fmla="*/ 229 w 2040"/>
                  <a:gd name="T37" fmla="*/ 381 h 3909"/>
                  <a:gd name="T38" fmla="*/ 244 w 2040"/>
                  <a:gd name="T39" fmla="*/ 408 h 3909"/>
                  <a:gd name="T40" fmla="*/ 259 w 2040"/>
                  <a:gd name="T41" fmla="*/ 436 h 3909"/>
                  <a:gd name="T42" fmla="*/ 274 w 2040"/>
                  <a:gd name="T43" fmla="*/ 466 h 3909"/>
                  <a:gd name="T44" fmla="*/ 289 w 2040"/>
                  <a:gd name="T45" fmla="*/ 496 h 3909"/>
                  <a:gd name="T46" fmla="*/ 304 w 2040"/>
                  <a:gd name="T47" fmla="*/ 528 h 3909"/>
                  <a:gd name="T48" fmla="*/ 319 w 2040"/>
                  <a:gd name="T49" fmla="*/ 560 h 3909"/>
                  <a:gd name="T50" fmla="*/ 334 w 2040"/>
                  <a:gd name="T51" fmla="*/ 594 h 3909"/>
                  <a:gd name="T52" fmla="*/ 349 w 2040"/>
                  <a:gd name="T53" fmla="*/ 629 h 3909"/>
                  <a:gd name="T54" fmla="*/ 364 w 2040"/>
                  <a:gd name="T55" fmla="*/ 666 h 3909"/>
                  <a:gd name="T56" fmla="*/ 379 w 2040"/>
                  <a:gd name="T57" fmla="*/ 703 h 3909"/>
                  <a:gd name="T58" fmla="*/ 394 w 2040"/>
                  <a:gd name="T59" fmla="*/ 742 h 3909"/>
                  <a:gd name="T60" fmla="*/ 408 w 2040"/>
                  <a:gd name="T61" fmla="*/ 782 h 39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40"/>
                  <a:gd name="T94" fmla="*/ 0 h 3909"/>
                  <a:gd name="T95" fmla="*/ 2040 w 2040"/>
                  <a:gd name="T96" fmla="*/ 3909 h 390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40" h="3909">
                    <a:moveTo>
                      <a:pt x="0" y="0"/>
                    </a:moveTo>
                    <a:lnTo>
                      <a:pt x="31" y="68"/>
                    </a:lnTo>
                    <a:lnTo>
                      <a:pt x="66" y="138"/>
                    </a:lnTo>
                    <a:lnTo>
                      <a:pt x="105" y="210"/>
                    </a:lnTo>
                    <a:lnTo>
                      <a:pt x="148" y="284"/>
                    </a:lnTo>
                    <a:lnTo>
                      <a:pt x="192" y="361"/>
                    </a:lnTo>
                    <a:lnTo>
                      <a:pt x="240" y="440"/>
                    </a:lnTo>
                    <a:lnTo>
                      <a:pt x="291" y="522"/>
                    </a:lnTo>
                    <a:lnTo>
                      <a:pt x="345" y="607"/>
                    </a:lnTo>
                    <a:lnTo>
                      <a:pt x="459" y="785"/>
                    </a:lnTo>
                    <a:lnTo>
                      <a:pt x="584" y="976"/>
                    </a:lnTo>
                    <a:lnTo>
                      <a:pt x="649" y="1079"/>
                    </a:lnTo>
                    <a:lnTo>
                      <a:pt x="715" y="1184"/>
                    </a:lnTo>
                    <a:lnTo>
                      <a:pt x="784" y="1292"/>
                    </a:lnTo>
                    <a:lnTo>
                      <a:pt x="854" y="1406"/>
                    </a:lnTo>
                    <a:lnTo>
                      <a:pt x="925" y="1523"/>
                    </a:lnTo>
                    <a:lnTo>
                      <a:pt x="996" y="1645"/>
                    </a:lnTo>
                    <a:lnTo>
                      <a:pt x="1070" y="1771"/>
                    </a:lnTo>
                    <a:lnTo>
                      <a:pt x="1143" y="1904"/>
                    </a:lnTo>
                    <a:lnTo>
                      <a:pt x="1218" y="2040"/>
                    </a:lnTo>
                    <a:lnTo>
                      <a:pt x="1293" y="2181"/>
                    </a:lnTo>
                    <a:lnTo>
                      <a:pt x="1369" y="2327"/>
                    </a:lnTo>
                    <a:lnTo>
                      <a:pt x="1445" y="2479"/>
                    </a:lnTo>
                    <a:lnTo>
                      <a:pt x="1521" y="2638"/>
                    </a:lnTo>
                    <a:lnTo>
                      <a:pt x="1596" y="2800"/>
                    </a:lnTo>
                    <a:lnTo>
                      <a:pt x="1672" y="2970"/>
                    </a:lnTo>
                    <a:lnTo>
                      <a:pt x="1747" y="3144"/>
                    </a:lnTo>
                    <a:lnTo>
                      <a:pt x="1822" y="3327"/>
                    </a:lnTo>
                    <a:lnTo>
                      <a:pt x="1896" y="3514"/>
                    </a:lnTo>
                    <a:lnTo>
                      <a:pt x="1968" y="3708"/>
                    </a:lnTo>
                    <a:lnTo>
                      <a:pt x="2040" y="3909"/>
                    </a:lnTo>
                  </a:path>
                </a:pathLst>
              </a:custGeom>
              <a:noFill/>
              <a:ln w="9525">
                <a:solidFill>
                  <a:srgbClr val="009375"/>
                </a:solidFill>
                <a:round/>
              </a:ln>
            </p:spPr>
            <p:txBody>
              <a:bodyPr/>
              <a:lstStyle/>
              <a:p>
                <a:endParaRPr lang="en-US" sz="1867"/>
              </a:p>
            </p:txBody>
          </p:sp>
          <p:sp>
            <p:nvSpPr>
              <p:cNvPr id="1472" name="Freeform 20"/>
              <p:cNvSpPr/>
              <p:nvPr/>
            </p:nvSpPr>
            <p:spPr bwMode="auto">
              <a:xfrm>
                <a:off x="2919" y="740"/>
                <a:ext cx="102" cy="908"/>
              </a:xfrm>
              <a:custGeom>
                <a:avLst/>
                <a:gdLst>
                  <a:gd name="T0" fmla="*/ 102 w 514"/>
                  <a:gd name="T1" fmla="*/ 0 h 4542"/>
                  <a:gd name="T2" fmla="*/ 97 w 514"/>
                  <a:gd name="T3" fmla="*/ 12 h 4542"/>
                  <a:gd name="T4" fmla="*/ 93 w 514"/>
                  <a:gd name="T5" fmla="*/ 27 h 4542"/>
                  <a:gd name="T6" fmla="*/ 88 w 514"/>
                  <a:gd name="T7" fmla="*/ 44 h 4542"/>
                  <a:gd name="T8" fmla="*/ 83 w 514"/>
                  <a:gd name="T9" fmla="*/ 63 h 4542"/>
                  <a:gd name="T10" fmla="*/ 78 w 514"/>
                  <a:gd name="T11" fmla="*/ 84 h 4542"/>
                  <a:gd name="T12" fmla="*/ 74 w 514"/>
                  <a:gd name="T13" fmla="*/ 107 h 4542"/>
                  <a:gd name="T14" fmla="*/ 69 w 514"/>
                  <a:gd name="T15" fmla="*/ 132 h 4542"/>
                  <a:gd name="T16" fmla="*/ 64 w 514"/>
                  <a:gd name="T17" fmla="*/ 158 h 4542"/>
                  <a:gd name="T18" fmla="*/ 59 w 514"/>
                  <a:gd name="T19" fmla="*/ 185 h 4542"/>
                  <a:gd name="T20" fmla="*/ 55 w 514"/>
                  <a:gd name="T21" fmla="*/ 214 h 4542"/>
                  <a:gd name="T22" fmla="*/ 50 w 514"/>
                  <a:gd name="T23" fmla="*/ 244 h 4542"/>
                  <a:gd name="T24" fmla="*/ 45 w 514"/>
                  <a:gd name="T25" fmla="*/ 275 h 4542"/>
                  <a:gd name="T26" fmla="*/ 41 w 514"/>
                  <a:gd name="T27" fmla="*/ 307 h 4542"/>
                  <a:gd name="T28" fmla="*/ 37 w 514"/>
                  <a:gd name="T29" fmla="*/ 340 h 4542"/>
                  <a:gd name="T30" fmla="*/ 33 w 514"/>
                  <a:gd name="T31" fmla="*/ 373 h 4542"/>
                  <a:gd name="T32" fmla="*/ 29 w 514"/>
                  <a:gd name="T33" fmla="*/ 407 h 4542"/>
                  <a:gd name="T34" fmla="*/ 25 w 514"/>
                  <a:gd name="T35" fmla="*/ 441 h 4542"/>
                  <a:gd name="T36" fmla="*/ 21 w 514"/>
                  <a:gd name="T37" fmla="*/ 476 h 4542"/>
                  <a:gd name="T38" fmla="*/ 18 w 514"/>
                  <a:gd name="T39" fmla="*/ 511 h 4542"/>
                  <a:gd name="T40" fmla="*/ 15 w 514"/>
                  <a:gd name="T41" fmla="*/ 545 h 4542"/>
                  <a:gd name="T42" fmla="*/ 12 w 514"/>
                  <a:gd name="T43" fmla="*/ 579 h 4542"/>
                  <a:gd name="T44" fmla="*/ 9 w 514"/>
                  <a:gd name="T45" fmla="*/ 614 h 4542"/>
                  <a:gd name="T46" fmla="*/ 7 w 514"/>
                  <a:gd name="T47" fmla="*/ 647 h 4542"/>
                  <a:gd name="T48" fmla="*/ 5 w 514"/>
                  <a:gd name="T49" fmla="*/ 680 h 4542"/>
                  <a:gd name="T50" fmla="*/ 3 w 514"/>
                  <a:gd name="T51" fmla="*/ 713 h 4542"/>
                  <a:gd name="T52" fmla="*/ 2 w 514"/>
                  <a:gd name="T53" fmla="*/ 744 h 4542"/>
                  <a:gd name="T54" fmla="*/ 1 w 514"/>
                  <a:gd name="T55" fmla="*/ 774 h 4542"/>
                  <a:gd name="T56" fmla="*/ 0 w 514"/>
                  <a:gd name="T57" fmla="*/ 804 h 4542"/>
                  <a:gd name="T58" fmla="*/ 0 w 514"/>
                  <a:gd name="T59" fmla="*/ 832 h 4542"/>
                  <a:gd name="T60" fmla="*/ 0 w 514"/>
                  <a:gd name="T61" fmla="*/ 859 h 4542"/>
                  <a:gd name="T62" fmla="*/ 1 w 514"/>
                  <a:gd name="T63" fmla="*/ 884 h 4542"/>
                  <a:gd name="T64" fmla="*/ 2 w 514"/>
                  <a:gd name="T65" fmla="*/ 908 h 45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14"/>
                  <a:gd name="T100" fmla="*/ 0 h 4542"/>
                  <a:gd name="T101" fmla="*/ 514 w 514"/>
                  <a:gd name="T102" fmla="*/ 4542 h 45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14" h="4542">
                    <a:moveTo>
                      <a:pt x="514" y="0"/>
                    </a:moveTo>
                    <a:lnTo>
                      <a:pt x="490" y="61"/>
                    </a:lnTo>
                    <a:lnTo>
                      <a:pt x="468" y="135"/>
                    </a:lnTo>
                    <a:lnTo>
                      <a:pt x="444" y="220"/>
                    </a:lnTo>
                    <a:lnTo>
                      <a:pt x="419" y="316"/>
                    </a:lnTo>
                    <a:lnTo>
                      <a:pt x="395" y="421"/>
                    </a:lnTo>
                    <a:lnTo>
                      <a:pt x="372" y="536"/>
                    </a:lnTo>
                    <a:lnTo>
                      <a:pt x="347" y="658"/>
                    </a:lnTo>
                    <a:lnTo>
                      <a:pt x="323" y="789"/>
                    </a:lnTo>
                    <a:lnTo>
                      <a:pt x="299" y="926"/>
                    </a:lnTo>
                    <a:lnTo>
                      <a:pt x="276" y="1071"/>
                    </a:lnTo>
                    <a:lnTo>
                      <a:pt x="252" y="1222"/>
                    </a:lnTo>
                    <a:lnTo>
                      <a:pt x="229" y="1377"/>
                    </a:lnTo>
                    <a:lnTo>
                      <a:pt x="207" y="1537"/>
                    </a:lnTo>
                    <a:lnTo>
                      <a:pt x="186" y="1701"/>
                    </a:lnTo>
                    <a:lnTo>
                      <a:pt x="164" y="1867"/>
                    </a:lnTo>
                    <a:lnTo>
                      <a:pt x="145" y="2037"/>
                    </a:lnTo>
                    <a:lnTo>
                      <a:pt x="126" y="2208"/>
                    </a:lnTo>
                    <a:lnTo>
                      <a:pt x="108" y="2382"/>
                    </a:lnTo>
                    <a:lnTo>
                      <a:pt x="91" y="2554"/>
                    </a:lnTo>
                    <a:lnTo>
                      <a:pt x="75" y="2727"/>
                    </a:lnTo>
                    <a:lnTo>
                      <a:pt x="61" y="2898"/>
                    </a:lnTo>
                    <a:lnTo>
                      <a:pt x="47" y="3069"/>
                    </a:lnTo>
                    <a:lnTo>
                      <a:pt x="36" y="3238"/>
                    </a:lnTo>
                    <a:lnTo>
                      <a:pt x="25" y="3403"/>
                    </a:lnTo>
                    <a:lnTo>
                      <a:pt x="16" y="3565"/>
                    </a:lnTo>
                    <a:lnTo>
                      <a:pt x="10" y="3722"/>
                    </a:lnTo>
                    <a:lnTo>
                      <a:pt x="5" y="3874"/>
                    </a:lnTo>
                    <a:lnTo>
                      <a:pt x="1" y="4022"/>
                    </a:lnTo>
                    <a:lnTo>
                      <a:pt x="0" y="4163"/>
                    </a:lnTo>
                    <a:lnTo>
                      <a:pt x="1" y="4296"/>
                    </a:lnTo>
                    <a:lnTo>
                      <a:pt x="5" y="4424"/>
                    </a:lnTo>
                    <a:lnTo>
                      <a:pt x="10" y="4542"/>
                    </a:lnTo>
                  </a:path>
                </a:pathLst>
              </a:custGeom>
              <a:noFill/>
              <a:ln w="9525">
                <a:solidFill>
                  <a:srgbClr val="009375"/>
                </a:solidFill>
                <a:round/>
              </a:ln>
            </p:spPr>
            <p:txBody>
              <a:bodyPr/>
              <a:lstStyle/>
              <a:p>
                <a:endParaRPr lang="en-US" sz="1867"/>
              </a:p>
            </p:txBody>
          </p:sp>
          <p:sp>
            <p:nvSpPr>
              <p:cNvPr id="1473" name="Freeform 21"/>
              <p:cNvSpPr/>
              <p:nvPr/>
            </p:nvSpPr>
            <p:spPr bwMode="auto">
              <a:xfrm>
                <a:off x="3381" y="1613"/>
                <a:ext cx="478" cy="760"/>
              </a:xfrm>
              <a:custGeom>
                <a:avLst/>
                <a:gdLst>
                  <a:gd name="T0" fmla="*/ 478 w 2391"/>
                  <a:gd name="T1" fmla="*/ 0 h 3800"/>
                  <a:gd name="T2" fmla="*/ 470 w 2391"/>
                  <a:gd name="T3" fmla="*/ 5 h 3800"/>
                  <a:gd name="T4" fmla="*/ 460 w 2391"/>
                  <a:gd name="T5" fmla="*/ 12 h 3800"/>
                  <a:gd name="T6" fmla="*/ 449 w 2391"/>
                  <a:gd name="T7" fmla="*/ 21 h 3800"/>
                  <a:gd name="T8" fmla="*/ 436 w 2391"/>
                  <a:gd name="T9" fmla="*/ 31 h 3800"/>
                  <a:gd name="T10" fmla="*/ 422 w 2391"/>
                  <a:gd name="T11" fmla="*/ 43 h 3800"/>
                  <a:gd name="T12" fmla="*/ 407 w 2391"/>
                  <a:gd name="T13" fmla="*/ 57 h 3800"/>
                  <a:gd name="T14" fmla="*/ 390 w 2391"/>
                  <a:gd name="T15" fmla="*/ 72 h 3800"/>
                  <a:gd name="T16" fmla="*/ 373 w 2391"/>
                  <a:gd name="T17" fmla="*/ 88 h 3800"/>
                  <a:gd name="T18" fmla="*/ 354 w 2391"/>
                  <a:gd name="T19" fmla="*/ 106 h 3800"/>
                  <a:gd name="T20" fmla="*/ 335 w 2391"/>
                  <a:gd name="T21" fmla="*/ 125 h 3800"/>
                  <a:gd name="T22" fmla="*/ 315 w 2391"/>
                  <a:gd name="T23" fmla="*/ 145 h 3800"/>
                  <a:gd name="T24" fmla="*/ 295 w 2391"/>
                  <a:gd name="T25" fmla="*/ 167 h 3800"/>
                  <a:gd name="T26" fmla="*/ 275 w 2391"/>
                  <a:gd name="T27" fmla="*/ 189 h 3800"/>
                  <a:gd name="T28" fmla="*/ 254 w 2391"/>
                  <a:gd name="T29" fmla="*/ 213 h 3800"/>
                  <a:gd name="T30" fmla="*/ 234 w 2391"/>
                  <a:gd name="T31" fmla="*/ 238 h 3800"/>
                  <a:gd name="T32" fmla="*/ 213 w 2391"/>
                  <a:gd name="T33" fmla="*/ 263 h 3800"/>
                  <a:gd name="T34" fmla="*/ 192 w 2391"/>
                  <a:gd name="T35" fmla="*/ 290 h 3800"/>
                  <a:gd name="T36" fmla="*/ 172 w 2391"/>
                  <a:gd name="T37" fmla="*/ 317 h 3800"/>
                  <a:gd name="T38" fmla="*/ 152 w 2391"/>
                  <a:gd name="T39" fmla="*/ 345 h 3800"/>
                  <a:gd name="T40" fmla="*/ 134 w 2391"/>
                  <a:gd name="T41" fmla="*/ 374 h 3800"/>
                  <a:gd name="T42" fmla="*/ 115 w 2391"/>
                  <a:gd name="T43" fmla="*/ 404 h 3800"/>
                  <a:gd name="T44" fmla="*/ 98 w 2391"/>
                  <a:gd name="T45" fmla="*/ 434 h 3800"/>
                  <a:gd name="T46" fmla="*/ 81 w 2391"/>
                  <a:gd name="T47" fmla="*/ 465 h 3800"/>
                  <a:gd name="T48" fmla="*/ 66 w 2391"/>
                  <a:gd name="T49" fmla="*/ 497 h 3800"/>
                  <a:gd name="T50" fmla="*/ 52 w 2391"/>
                  <a:gd name="T51" fmla="*/ 528 h 3800"/>
                  <a:gd name="T52" fmla="*/ 39 w 2391"/>
                  <a:gd name="T53" fmla="*/ 561 h 3800"/>
                  <a:gd name="T54" fmla="*/ 28 w 2391"/>
                  <a:gd name="T55" fmla="*/ 593 h 3800"/>
                  <a:gd name="T56" fmla="*/ 19 w 2391"/>
                  <a:gd name="T57" fmla="*/ 626 h 3800"/>
                  <a:gd name="T58" fmla="*/ 11 w 2391"/>
                  <a:gd name="T59" fmla="*/ 659 h 3800"/>
                  <a:gd name="T60" fmla="*/ 5 w 2391"/>
                  <a:gd name="T61" fmla="*/ 693 h 3800"/>
                  <a:gd name="T62" fmla="*/ 1 w 2391"/>
                  <a:gd name="T63" fmla="*/ 726 h 3800"/>
                  <a:gd name="T64" fmla="*/ 0 w 2391"/>
                  <a:gd name="T65" fmla="*/ 760 h 38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91"/>
                  <a:gd name="T100" fmla="*/ 0 h 3800"/>
                  <a:gd name="T101" fmla="*/ 2391 w 2391"/>
                  <a:gd name="T102" fmla="*/ 3800 h 38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91" h="3800">
                    <a:moveTo>
                      <a:pt x="2391" y="0"/>
                    </a:moveTo>
                    <a:lnTo>
                      <a:pt x="2352" y="26"/>
                    </a:lnTo>
                    <a:lnTo>
                      <a:pt x="2303" y="62"/>
                    </a:lnTo>
                    <a:lnTo>
                      <a:pt x="2247" y="106"/>
                    </a:lnTo>
                    <a:lnTo>
                      <a:pt x="2182" y="157"/>
                    </a:lnTo>
                    <a:lnTo>
                      <a:pt x="2113" y="217"/>
                    </a:lnTo>
                    <a:lnTo>
                      <a:pt x="2035" y="284"/>
                    </a:lnTo>
                    <a:lnTo>
                      <a:pt x="1952" y="359"/>
                    </a:lnTo>
                    <a:lnTo>
                      <a:pt x="1864" y="441"/>
                    </a:lnTo>
                    <a:lnTo>
                      <a:pt x="1772" y="530"/>
                    </a:lnTo>
                    <a:lnTo>
                      <a:pt x="1677" y="625"/>
                    </a:lnTo>
                    <a:lnTo>
                      <a:pt x="1578" y="726"/>
                    </a:lnTo>
                    <a:lnTo>
                      <a:pt x="1477" y="833"/>
                    </a:lnTo>
                    <a:lnTo>
                      <a:pt x="1375" y="946"/>
                    </a:lnTo>
                    <a:lnTo>
                      <a:pt x="1272" y="1064"/>
                    </a:lnTo>
                    <a:lnTo>
                      <a:pt x="1168" y="1188"/>
                    </a:lnTo>
                    <a:lnTo>
                      <a:pt x="1064" y="1316"/>
                    </a:lnTo>
                    <a:lnTo>
                      <a:pt x="962" y="1449"/>
                    </a:lnTo>
                    <a:lnTo>
                      <a:pt x="861" y="1586"/>
                    </a:lnTo>
                    <a:lnTo>
                      <a:pt x="762" y="1727"/>
                    </a:lnTo>
                    <a:lnTo>
                      <a:pt x="668" y="1872"/>
                    </a:lnTo>
                    <a:lnTo>
                      <a:pt x="576" y="2020"/>
                    </a:lnTo>
                    <a:lnTo>
                      <a:pt x="489" y="2171"/>
                    </a:lnTo>
                    <a:lnTo>
                      <a:pt x="407" y="2326"/>
                    </a:lnTo>
                    <a:lnTo>
                      <a:pt x="329" y="2483"/>
                    </a:lnTo>
                    <a:lnTo>
                      <a:pt x="260" y="2642"/>
                    </a:lnTo>
                    <a:lnTo>
                      <a:pt x="196" y="2804"/>
                    </a:lnTo>
                    <a:lnTo>
                      <a:pt x="141" y="2966"/>
                    </a:lnTo>
                    <a:lnTo>
                      <a:pt x="94" y="3131"/>
                    </a:lnTo>
                    <a:lnTo>
                      <a:pt x="55" y="3297"/>
                    </a:lnTo>
                    <a:lnTo>
                      <a:pt x="26" y="3464"/>
                    </a:lnTo>
                    <a:lnTo>
                      <a:pt x="7" y="3632"/>
                    </a:lnTo>
                    <a:lnTo>
                      <a:pt x="0" y="3800"/>
                    </a:lnTo>
                  </a:path>
                </a:pathLst>
              </a:custGeom>
              <a:noFill/>
              <a:ln w="9525">
                <a:solidFill>
                  <a:srgbClr val="009375"/>
                </a:solidFill>
                <a:round/>
              </a:ln>
            </p:spPr>
            <p:txBody>
              <a:bodyPr/>
              <a:lstStyle/>
              <a:p>
                <a:endParaRPr lang="en-US" sz="1867"/>
              </a:p>
            </p:txBody>
          </p:sp>
          <p:sp>
            <p:nvSpPr>
              <p:cNvPr id="1474" name="Freeform 22"/>
              <p:cNvSpPr/>
              <p:nvPr/>
            </p:nvSpPr>
            <p:spPr bwMode="auto">
              <a:xfrm>
                <a:off x="2361" y="2098"/>
                <a:ext cx="77" cy="671"/>
              </a:xfrm>
              <a:custGeom>
                <a:avLst/>
                <a:gdLst>
                  <a:gd name="T0" fmla="*/ 0 w 385"/>
                  <a:gd name="T1" fmla="*/ 0 h 3356"/>
                  <a:gd name="T2" fmla="*/ 4 w 385"/>
                  <a:gd name="T3" fmla="*/ 12 h 3356"/>
                  <a:gd name="T4" fmla="*/ 8 w 385"/>
                  <a:gd name="T5" fmla="*/ 25 h 3356"/>
                  <a:gd name="T6" fmla="*/ 12 w 385"/>
                  <a:gd name="T7" fmla="*/ 40 h 3356"/>
                  <a:gd name="T8" fmla="*/ 16 w 385"/>
                  <a:gd name="T9" fmla="*/ 56 h 3356"/>
                  <a:gd name="T10" fmla="*/ 19 w 385"/>
                  <a:gd name="T11" fmla="*/ 73 h 3356"/>
                  <a:gd name="T12" fmla="*/ 23 w 385"/>
                  <a:gd name="T13" fmla="*/ 91 h 3356"/>
                  <a:gd name="T14" fmla="*/ 27 w 385"/>
                  <a:gd name="T15" fmla="*/ 110 h 3356"/>
                  <a:gd name="T16" fmla="*/ 31 w 385"/>
                  <a:gd name="T17" fmla="*/ 130 h 3356"/>
                  <a:gd name="T18" fmla="*/ 34 w 385"/>
                  <a:gd name="T19" fmla="*/ 151 h 3356"/>
                  <a:gd name="T20" fmla="*/ 38 w 385"/>
                  <a:gd name="T21" fmla="*/ 173 h 3356"/>
                  <a:gd name="T22" fmla="*/ 41 w 385"/>
                  <a:gd name="T23" fmla="*/ 195 h 3356"/>
                  <a:gd name="T24" fmla="*/ 44 w 385"/>
                  <a:gd name="T25" fmla="*/ 218 h 3356"/>
                  <a:gd name="T26" fmla="*/ 47 w 385"/>
                  <a:gd name="T27" fmla="*/ 242 h 3356"/>
                  <a:gd name="T28" fmla="*/ 50 w 385"/>
                  <a:gd name="T29" fmla="*/ 266 h 3356"/>
                  <a:gd name="T30" fmla="*/ 53 w 385"/>
                  <a:gd name="T31" fmla="*/ 290 h 3356"/>
                  <a:gd name="T32" fmla="*/ 56 w 385"/>
                  <a:gd name="T33" fmla="*/ 315 h 3356"/>
                  <a:gd name="T34" fmla="*/ 59 w 385"/>
                  <a:gd name="T35" fmla="*/ 339 h 3356"/>
                  <a:gd name="T36" fmla="*/ 61 w 385"/>
                  <a:gd name="T37" fmla="*/ 364 h 3356"/>
                  <a:gd name="T38" fmla="*/ 64 w 385"/>
                  <a:gd name="T39" fmla="*/ 389 h 3356"/>
                  <a:gd name="T40" fmla="*/ 66 w 385"/>
                  <a:gd name="T41" fmla="*/ 414 h 3356"/>
                  <a:gd name="T42" fmla="*/ 68 w 385"/>
                  <a:gd name="T43" fmla="*/ 438 h 3356"/>
                  <a:gd name="T44" fmla="*/ 70 w 385"/>
                  <a:gd name="T45" fmla="*/ 462 h 3356"/>
                  <a:gd name="T46" fmla="*/ 71 w 385"/>
                  <a:gd name="T47" fmla="*/ 486 h 3356"/>
                  <a:gd name="T48" fmla="*/ 73 w 385"/>
                  <a:gd name="T49" fmla="*/ 510 h 3356"/>
                  <a:gd name="T50" fmla="*/ 74 w 385"/>
                  <a:gd name="T51" fmla="*/ 532 h 3356"/>
                  <a:gd name="T52" fmla="*/ 75 w 385"/>
                  <a:gd name="T53" fmla="*/ 555 h 3356"/>
                  <a:gd name="T54" fmla="*/ 76 w 385"/>
                  <a:gd name="T55" fmla="*/ 576 h 3356"/>
                  <a:gd name="T56" fmla="*/ 76 w 385"/>
                  <a:gd name="T57" fmla="*/ 597 h 3356"/>
                  <a:gd name="T58" fmla="*/ 77 w 385"/>
                  <a:gd name="T59" fmla="*/ 617 h 3356"/>
                  <a:gd name="T60" fmla="*/ 77 w 385"/>
                  <a:gd name="T61" fmla="*/ 636 h 3356"/>
                  <a:gd name="T62" fmla="*/ 77 w 385"/>
                  <a:gd name="T63" fmla="*/ 654 h 3356"/>
                  <a:gd name="T64" fmla="*/ 76 w 385"/>
                  <a:gd name="T65" fmla="*/ 671 h 33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5"/>
                  <a:gd name="T100" fmla="*/ 0 h 3356"/>
                  <a:gd name="T101" fmla="*/ 385 w 385"/>
                  <a:gd name="T102" fmla="*/ 3356 h 33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5" h="3356">
                    <a:moveTo>
                      <a:pt x="0" y="0"/>
                    </a:moveTo>
                    <a:lnTo>
                      <a:pt x="19" y="59"/>
                    </a:lnTo>
                    <a:lnTo>
                      <a:pt x="39" y="125"/>
                    </a:lnTo>
                    <a:lnTo>
                      <a:pt x="58" y="198"/>
                    </a:lnTo>
                    <a:lnTo>
                      <a:pt x="78" y="278"/>
                    </a:lnTo>
                    <a:lnTo>
                      <a:pt x="96" y="363"/>
                    </a:lnTo>
                    <a:lnTo>
                      <a:pt x="115" y="454"/>
                    </a:lnTo>
                    <a:lnTo>
                      <a:pt x="134" y="550"/>
                    </a:lnTo>
                    <a:lnTo>
                      <a:pt x="153" y="651"/>
                    </a:lnTo>
                    <a:lnTo>
                      <a:pt x="170" y="756"/>
                    </a:lnTo>
                    <a:lnTo>
                      <a:pt x="188" y="865"/>
                    </a:lnTo>
                    <a:lnTo>
                      <a:pt x="204" y="977"/>
                    </a:lnTo>
                    <a:lnTo>
                      <a:pt x="221" y="1092"/>
                    </a:lnTo>
                    <a:lnTo>
                      <a:pt x="237" y="1211"/>
                    </a:lnTo>
                    <a:lnTo>
                      <a:pt x="252" y="1330"/>
                    </a:lnTo>
                    <a:lnTo>
                      <a:pt x="267" y="1452"/>
                    </a:lnTo>
                    <a:lnTo>
                      <a:pt x="281" y="1574"/>
                    </a:lnTo>
                    <a:lnTo>
                      <a:pt x="295" y="1697"/>
                    </a:lnTo>
                    <a:lnTo>
                      <a:pt x="307" y="1822"/>
                    </a:lnTo>
                    <a:lnTo>
                      <a:pt x="319" y="1946"/>
                    </a:lnTo>
                    <a:lnTo>
                      <a:pt x="330" y="2069"/>
                    </a:lnTo>
                    <a:lnTo>
                      <a:pt x="340" y="2192"/>
                    </a:lnTo>
                    <a:lnTo>
                      <a:pt x="350" y="2313"/>
                    </a:lnTo>
                    <a:lnTo>
                      <a:pt x="357" y="2433"/>
                    </a:lnTo>
                    <a:lnTo>
                      <a:pt x="365" y="2550"/>
                    </a:lnTo>
                    <a:lnTo>
                      <a:pt x="371" y="2663"/>
                    </a:lnTo>
                    <a:lnTo>
                      <a:pt x="376" y="2776"/>
                    </a:lnTo>
                    <a:lnTo>
                      <a:pt x="380" y="2883"/>
                    </a:lnTo>
                    <a:lnTo>
                      <a:pt x="382" y="2988"/>
                    </a:lnTo>
                    <a:lnTo>
                      <a:pt x="385" y="3088"/>
                    </a:lnTo>
                    <a:lnTo>
                      <a:pt x="385" y="3183"/>
                    </a:lnTo>
                    <a:lnTo>
                      <a:pt x="383" y="3271"/>
                    </a:lnTo>
                    <a:lnTo>
                      <a:pt x="381" y="3356"/>
                    </a:lnTo>
                  </a:path>
                </a:pathLst>
              </a:custGeom>
              <a:noFill/>
              <a:ln w="9525">
                <a:solidFill>
                  <a:srgbClr val="009375"/>
                </a:solidFill>
                <a:round/>
              </a:ln>
            </p:spPr>
            <p:txBody>
              <a:bodyPr/>
              <a:lstStyle/>
              <a:p>
                <a:endParaRPr lang="en-US" sz="1867"/>
              </a:p>
            </p:txBody>
          </p:sp>
          <p:sp>
            <p:nvSpPr>
              <p:cNvPr id="1475" name="Freeform 23"/>
              <p:cNvSpPr/>
              <p:nvPr/>
            </p:nvSpPr>
            <p:spPr bwMode="auto">
              <a:xfrm>
                <a:off x="1775" y="2102"/>
                <a:ext cx="593" cy="566"/>
              </a:xfrm>
              <a:custGeom>
                <a:avLst/>
                <a:gdLst>
                  <a:gd name="T0" fmla="*/ 0 w 2964"/>
                  <a:gd name="T1" fmla="*/ 0 h 2832"/>
                  <a:gd name="T2" fmla="*/ 4 w 2964"/>
                  <a:gd name="T3" fmla="*/ 0 h 2832"/>
                  <a:gd name="T4" fmla="*/ 17 w 2964"/>
                  <a:gd name="T5" fmla="*/ 1 h 2832"/>
                  <a:gd name="T6" fmla="*/ 27 w 2964"/>
                  <a:gd name="T7" fmla="*/ 3 h 2832"/>
                  <a:gd name="T8" fmla="*/ 38 w 2964"/>
                  <a:gd name="T9" fmla="*/ 4 h 2832"/>
                  <a:gd name="T10" fmla="*/ 51 w 2964"/>
                  <a:gd name="T11" fmla="*/ 7 h 2832"/>
                  <a:gd name="T12" fmla="*/ 65 w 2964"/>
                  <a:gd name="T13" fmla="*/ 10 h 2832"/>
                  <a:gd name="T14" fmla="*/ 81 w 2964"/>
                  <a:gd name="T15" fmla="*/ 14 h 2832"/>
                  <a:gd name="T16" fmla="*/ 98 w 2964"/>
                  <a:gd name="T17" fmla="*/ 19 h 2832"/>
                  <a:gd name="T18" fmla="*/ 117 w 2964"/>
                  <a:gd name="T19" fmla="*/ 25 h 2832"/>
                  <a:gd name="T20" fmla="*/ 136 w 2964"/>
                  <a:gd name="T21" fmla="*/ 32 h 2832"/>
                  <a:gd name="T22" fmla="*/ 157 w 2964"/>
                  <a:gd name="T23" fmla="*/ 41 h 2832"/>
                  <a:gd name="T24" fmla="*/ 178 w 2964"/>
                  <a:gd name="T25" fmla="*/ 51 h 2832"/>
                  <a:gd name="T26" fmla="*/ 200 w 2964"/>
                  <a:gd name="T27" fmla="*/ 62 h 2832"/>
                  <a:gd name="T28" fmla="*/ 223 w 2964"/>
                  <a:gd name="T29" fmla="*/ 75 h 2832"/>
                  <a:gd name="T30" fmla="*/ 247 w 2964"/>
                  <a:gd name="T31" fmla="*/ 89 h 2832"/>
                  <a:gd name="T32" fmla="*/ 271 w 2964"/>
                  <a:gd name="T33" fmla="*/ 105 h 2832"/>
                  <a:gd name="T34" fmla="*/ 295 w 2964"/>
                  <a:gd name="T35" fmla="*/ 123 h 2832"/>
                  <a:gd name="T36" fmla="*/ 320 w 2964"/>
                  <a:gd name="T37" fmla="*/ 142 h 2832"/>
                  <a:gd name="T38" fmla="*/ 345 w 2964"/>
                  <a:gd name="T39" fmla="*/ 164 h 2832"/>
                  <a:gd name="T40" fmla="*/ 369 w 2964"/>
                  <a:gd name="T41" fmla="*/ 188 h 2832"/>
                  <a:gd name="T42" fmla="*/ 394 w 2964"/>
                  <a:gd name="T43" fmla="*/ 214 h 2832"/>
                  <a:gd name="T44" fmla="*/ 418 w 2964"/>
                  <a:gd name="T45" fmla="*/ 243 h 2832"/>
                  <a:gd name="T46" fmla="*/ 442 w 2964"/>
                  <a:gd name="T47" fmla="*/ 274 h 2832"/>
                  <a:gd name="T48" fmla="*/ 466 w 2964"/>
                  <a:gd name="T49" fmla="*/ 307 h 2832"/>
                  <a:gd name="T50" fmla="*/ 489 w 2964"/>
                  <a:gd name="T51" fmla="*/ 343 h 2832"/>
                  <a:gd name="T52" fmla="*/ 512 w 2964"/>
                  <a:gd name="T53" fmla="*/ 382 h 2832"/>
                  <a:gd name="T54" fmla="*/ 533 w 2964"/>
                  <a:gd name="T55" fmla="*/ 424 h 2832"/>
                  <a:gd name="T56" fmla="*/ 554 w 2964"/>
                  <a:gd name="T57" fmla="*/ 468 h 2832"/>
                  <a:gd name="T58" fmla="*/ 574 w 2964"/>
                  <a:gd name="T59" fmla="*/ 515 h 2832"/>
                  <a:gd name="T60" fmla="*/ 593 w 2964"/>
                  <a:gd name="T61" fmla="*/ 566 h 28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64"/>
                  <a:gd name="T94" fmla="*/ 0 h 2832"/>
                  <a:gd name="T95" fmla="*/ 2964 w 2964"/>
                  <a:gd name="T96" fmla="*/ 2832 h 28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64" h="2832">
                    <a:moveTo>
                      <a:pt x="0" y="0"/>
                    </a:moveTo>
                    <a:lnTo>
                      <a:pt x="22" y="1"/>
                    </a:lnTo>
                    <a:lnTo>
                      <a:pt x="87" y="7"/>
                    </a:lnTo>
                    <a:lnTo>
                      <a:pt x="134" y="14"/>
                    </a:lnTo>
                    <a:lnTo>
                      <a:pt x="189" y="22"/>
                    </a:lnTo>
                    <a:lnTo>
                      <a:pt x="254" y="35"/>
                    </a:lnTo>
                    <a:lnTo>
                      <a:pt x="325" y="51"/>
                    </a:lnTo>
                    <a:lnTo>
                      <a:pt x="405" y="71"/>
                    </a:lnTo>
                    <a:lnTo>
                      <a:pt x="491" y="96"/>
                    </a:lnTo>
                    <a:lnTo>
                      <a:pt x="584" y="126"/>
                    </a:lnTo>
                    <a:lnTo>
                      <a:pt x="681" y="162"/>
                    </a:lnTo>
                    <a:lnTo>
                      <a:pt x="783" y="205"/>
                    </a:lnTo>
                    <a:lnTo>
                      <a:pt x="890" y="253"/>
                    </a:lnTo>
                    <a:lnTo>
                      <a:pt x="1002" y="309"/>
                    </a:lnTo>
                    <a:lnTo>
                      <a:pt x="1116" y="373"/>
                    </a:lnTo>
                    <a:lnTo>
                      <a:pt x="1234" y="444"/>
                    </a:lnTo>
                    <a:lnTo>
                      <a:pt x="1353" y="524"/>
                    </a:lnTo>
                    <a:lnTo>
                      <a:pt x="1476" y="614"/>
                    </a:lnTo>
                    <a:lnTo>
                      <a:pt x="1598" y="713"/>
                    </a:lnTo>
                    <a:lnTo>
                      <a:pt x="1722" y="822"/>
                    </a:lnTo>
                    <a:lnTo>
                      <a:pt x="1845" y="942"/>
                    </a:lnTo>
                    <a:lnTo>
                      <a:pt x="1969" y="1073"/>
                    </a:lnTo>
                    <a:lnTo>
                      <a:pt x="2090" y="1216"/>
                    </a:lnTo>
                    <a:lnTo>
                      <a:pt x="2211" y="1370"/>
                    </a:lnTo>
                    <a:lnTo>
                      <a:pt x="2329" y="1538"/>
                    </a:lnTo>
                    <a:lnTo>
                      <a:pt x="2444" y="1717"/>
                    </a:lnTo>
                    <a:lnTo>
                      <a:pt x="2558" y="1911"/>
                    </a:lnTo>
                    <a:lnTo>
                      <a:pt x="2666" y="2119"/>
                    </a:lnTo>
                    <a:lnTo>
                      <a:pt x="2770" y="2341"/>
                    </a:lnTo>
                    <a:lnTo>
                      <a:pt x="2870" y="2579"/>
                    </a:lnTo>
                    <a:lnTo>
                      <a:pt x="2964" y="2832"/>
                    </a:lnTo>
                  </a:path>
                </a:pathLst>
              </a:custGeom>
              <a:noFill/>
              <a:ln w="9525">
                <a:solidFill>
                  <a:srgbClr val="009375"/>
                </a:solidFill>
                <a:round/>
              </a:ln>
            </p:spPr>
            <p:txBody>
              <a:bodyPr/>
              <a:lstStyle/>
              <a:p>
                <a:endParaRPr lang="en-US" sz="1867"/>
              </a:p>
            </p:txBody>
          </p:sp>
          <p:sp>
            <p:nvSpPr>
              <p:cNvPr id="1476" name="Freeform 24"/>
              <p:cNvSpPr/>
              <p:nvPr/>
            </p:nvSpPr>
            <p:spPr bwMode="auto">
              <a:xfrm>
                <a:off x="2350" y="1010"/>
                <a:ext cx="253" cy="648"/>
              </a:xfrm>
              <a:custGeom>
                <a:avLst/>
                <a:gdLst>
                  <a:gd name="T0" fmla="*/ 0 w 1266"/>
                  <a:gd name="T1" fmla="*/ 0 h 3237"/>
                  <a:gd name="T2" fmla="*/ 5 w 1266"/>
                  <a:gd name="T3" fmla="*/ 8 h 3237"/>
                  <a:gd name="T4" fmla="*/ 11 w 1266"/>
                  <a:gd name="T5" fmla="*/ 18 h 3237"/>
                  <a:gd name="T6" fmla="*/ 17 w 1266"/>
                  <a:gd name="T7" fmla="*/ 29 h 3237"/>
                  <a:gd name="T8" fmla="*/ 24 w 1266"/>
                  <a:gd name="T9" fmla="*/ 43 h 3237"/>
                  <a:gd name="T10" fmla="*/ 32 w 1266"/>
                  <a:gd name="T11" fmla="*/ 58 h 3237"/>
                  <a:gd name="T12" fmla="*/ 40 w 1266"/>
                  <a:gd name="T13" fmla="*/ 74 h 3237"/>
                  <a:gd name="T14" fmla="*/ 49 w 1266"/>
                  <a:gd name="T15" fmla="*/ 92 h 3237"/>
                  <a:gd name="T16" fmla="*/ 58 w 1266"/>
                  <a:gd name="T17" fmla="*/ 112 h 3237"/>
                  <a:gd name="T18" fmla="*/ 68 w 1266"/>
                  <a:gd name="T19" fmla="*/ 132 h 3237"/>
                  <a:gd name="T20" fmla="*/ 77 w 1266"/>
                  <a:gd name="T21" fmla="*/ 154 h 3237"/>
                  <a:gd name="T22" fmla="*/ 88 w 1266"/>
                  <a:gd name="T23" fmla="*/ 176 h 3237"/>
                  <a:gd name="T24" fmla="*/ 98 w 1266"/>
                  <a:gd name="T25" fmla="*/ 199 h 3237"/>
                  <a:gd name="T26" fmla="*/ 108 w 1266"/>
                  <a:gd name="T27" fmla="*/ 223 h 3237"/>
                  <a:gd name="T28" fmla="*/ 119 w 1266"/>
                  <a:gd name="T29" fmla="*/ 247 h 3237"/>
                  <a:gd name="T30" fmla="*/ 129 w 1266"/>
                  <a:gd name="T31" fmla="*/ 272 h 3237"/>
                  <a:gd name="T32" fmla="*/ 139 w 1266"/>
                  <a:gd name="T33" fmla="*/ 298 h 3237"/>
                  <a:gd name="T34" fmla="*/ 150 w 1266"/>
                  <a:gd name="T35" fmla="*/ 323 h 3237"/>
                  <a:gd name="T36" fmla="*/ 160 w 1266"/>
                  <a:gd name="T37" fmla="*/ 349 h 3237"/>
                  <a:gd name="T38" fmla="*/ 170 w 1266"/>
                  <a:gd name="T39" fmla="*/ 374 h 3237"/>
                  <a:gd name="T40" fmla="*/ 180 w 1266"/>
                  <a:gd name="T41" fmla="*/ 399 h 3237"/>
                  <a:gd name="T42" fmla="*/ 189 w 1266"/>
                  <a:gd name="T43" fmla="*/ 425 h 3237"/>
                  <a:gd name="T44" fmla="*/ 198 w 1266"/>
                  <a:gd name="T45" fmla="*/ 449 h 3237"/>
                  <a:gd name="T46" fmla="*/ 206 w 1266"/>
                  <a:gd name="T47" fmla="*/ 473 h 3237"/>
                  <a:gd name="T48" fmla="*/ 214 w 1266"/>
                  <a:gd name="T49" fmla="*/ 497 h 3237"/>
                  <a:gd name="T50" fmla="*/ 222 w 1266"/>
                  <a:gd name="T51" fmla="*/ 519 h 3237"/>
                  <a:gd name="T52" fmla="*/ 229 w 1266"/>
                  <a:gd name="T53" fmla="*/ 542 h 3237"/>
                  <a:gd name="T54" fmla="*/ 235 w 1266"/>
                  <a:gd name="T55" fmla="*/ 563 h 3237"/>
                  <a:gd name="T56" fmla="*/ 240 w 1266"/>
                  <a:gd name="T57" fmla="*/ 582 h 3237"/>
                  <a:gd name="T58" fmla="*/ 245 w 1266"/>
                  <a:gd name="T59" fmla="*/ 601 h 3237"/>
                  <a:gd name="T60" fmla="*/ 248 w 1266"/>
                  <a:gd name="T61" fmla="*/ 618 h 3237"/>
                  <a:gd name="T62" fmla="*/ 251 w 1266"/>
                  <a:gd name="T63" fmla="*/ 634 h 3237"/>
                  <a:gd name="T64" fmla="*/ 253 w 1266"/>
                  <a:gd name="T65" fmla="*/ 648 h 3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6"/>
                  <a:gd name="T100" fmla="*/ 0 h 3237"/>
                  <a:gd name="T101" fmla="*/ 1266 w 1266"/>
                  <a:gd name="T102" fmla="*/ 3237 h 32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6" h="3237">
                    <a:moveTo>
                      <a:pt x="0" y="0"/>
                    </a:moveTo>
                    <a:lnTo>
                      <a:pt x="25" y="39"/>
                    </a:lnTo>
                    <a:lnTo>
                      <a:pt x="54" y="88"/>
                    </a:lnTo>
                    <a:lnTo>
                      <a:pt x="87" y="146"/>
                    </a:lnTo>
                    <a:lnTo>
                      <a:pt x="122" y="214"/>
                    </a:lnTo>
                    <a:lnTo>
                      <a:pt x="160" y="289"/>
                    </a:lnTo>
                    <a:lnTo>
                      <a:pt x="201" y="372"/>
                    </a:lnTo>
                    <a:lnTo>
                      <a:pt x="245" y="462"/>
                    </a:lnTo>
                    <a:lnTo>
                      <a:pt x="291" y="558"/>
                    </a:lnTo>
                    <a:lnTo>
                      <a:pt x="339" y="661"/>
                    </a:lnTo>
                    <a:lnTo>
                      <a:pt x="387" y="768"/>
                    </a:lnTo>
                    <a:lnTo>
                      <a:pt x="438" y="879"/>
                    </a:lnTo>
                    <a:lnTo>
                      <a:pt x="490" y="995"/>
                    </a:lnTo>
                    <a:lnTo>
                      <a:pt x="541" y="1115"/>
                    </a:lnTo>
                    <a:lnTo>
                      <a:pt x="593" y="1236"/>
                    </a:lnTo>
                    <a:lnTo>
                      <a:pt x="646" y="1361"/>
                    </a:lnTo>
                    <a:lnTo>
                      <a:pt x="698" y="1487"/>
                    </a:lnTo>
                    <a:lnTo>
                      <a:pt x="750" y="1614"/>
                    </a:lnTo>
                    <a:lnTo>
                      <a:pt x="800" y="1742"/>
                    </a:lnTo>
                    <a:lnTo>
                      <a:pt x="850" y="1869"/>
                    </a:lnTo>
                    <a:lnTo>
                      <a:pt x="899" y="1995"/>
                    </a:lnTo>
                    <a:lnTo>
                      <a:pt x="945" y="2121"/>
                    </a:lnTo>
                    <a:lnTo>
                      <a:pt x="990" y="2243"/>
                    </a:lnTo>
                    <a:lnTo>
                      <a:pt x="1032" y="2364"/>
                    </a:lnTo>
                    <a:lnTo>
                      <a:pt x="1072" y="2482"/>
                    </a:lnTo>
                    <a:lnTo>
                      <a:pt x="1110" y="2595"/>
                    </a:lnTo>
                    <a:lnTo>
                      <a:pt x="1144" y="2705"/>
                    </a:lnTo>
                    <a:lnTo>
                      <a:pt x="1175" y="2810"/>
                    </a:lnTo>
                    <a:lnTo>
                      <a:pt x="1201" y="2909"/>
                    </a:lnTo>
                    <a:lnTo>
                      <a:pt x="1225" y="3001"/>
                    </a:lnTo>
                    <a:lnTo>
                      <a:pt x="1243" y="3087"/>
                    </a:lnTo>
                    <a:lnTo>
                      <a:pt x="1257" y="3166"/>
                    </a:lnTo>
                    <a:lnTo>
                      <a:pt x="1266" y="3237"/>
                    </a:lnTo>
                  </a:path>
                </a:pathLst>
              </a:custGeom>
              <a:noFill/>
              <a:ln w="6350">
                <a:solidFill>
                  <a:srgbClr val="009375"/>
                </a:solidFill>
                <a:round/>
              </a:ln>
            </p:spPr>
            <p:txBody>
              <a:bodyPr/>
              <a:lstStyle/>
              <a:p>
                <a:endParaRPr lang="en-US" sz="1867"/>
              </a:p>
            </p:txBody>
          </p:sp>
          <p:sp>
            <p:nvSpPr>
              <p:cNvPr id="1477" name="Freeform 25"/>
              <p:cNvSpPr/>
              <p:nvPr/>
            </p:nvSpPr>
            <p:spPr bwMode="auto">
              <a:xfrm>
                <a:off x="2375" y="833"/>
                <a:ext cx="277" cy="836"/>
              </a:xfrm>
              <a:custGeom>
                <a:avLst/>
                <a:gdLst>
                  <a:gd name="T0" fmla="*/ 0 w 1384"/>
                  <a:gd name="T1" fmla="*/ 0 h 4177"/>
                  <a:gd name="T2" fmla="*/ 3 w 1384"/>
                  <a:gd name="T3" fmla="*/ 5 h 4177"/>
                  <a:gd name="T4" fmla="*/ 9 w 1384"/>
                  <a:gd name="T5" fmla="*/ 20 h 4177"/>
                  <a:gd name="T6" fmla="*/ 20 w 1384"/>
                  <a:gd name="T7" fmla="*/ 43 h 4177"/>
                  <a:gd name="T8" fmla="*/ 35 w 1384"/>
                  <a:gd name="T9" fmla="*/ 75 h 4177"/>
                  <a:gd name="T10" fmla="*/ 43 w 1384"/>
                  <a:gd name="T11" fmla="*/ 94 h 4177"/>
                  <a:gd name="T12" fmla="*/ 52 w 1384"/>
                  <a:gd name="T13" fmla="*/ 114 h 4177"/>
                  <a:gd name="T14" fmla="*/ 62 w 1384"/>
                  <a:gd name="T15" fmla="*/ 136 h 4177"/>
                  <a:gd name="T16" fmla="*/ 72 w 1384"/>
                  <a:gd name="T17" fmla="*/ 160 h 4177"/>
                  <a:gd name="T18" fmla="*/ 83 w 1384"/>
                  <a:gd name="T19" fmla="*/ 186 h 4177"/>
                  <a:gd name="T20" fmla="*/ 94 w 1384"/>
                  <a:gd name="T21" fmla="*/ 212 h 4177"/>
                  <a:gd name="T22" fmla="*/ 105 w 1384"/>
                  <a:gd name="T23" fmla="*/ 240 h 4177"/>
                  <a:gd name="T24" fmla="*/ 116 w 1384"/>
                  <a:gd name="T25" fmla="*/ 270 h 4177"/>
                  <a:gd name="T26" fmla="*/ 128 w 1384"/>
                  <a:gd name="T27" fmla="*/ 300 h 4177"/>
                  <a:gd name="T28" fmla="*/ 140 w 1384"/>
                  <a:gd name="T29" fmla="*/ 332 h 4177"/>
                  <a:gd name="T30" fmla="*/ 152 w 1384"/>
                  <a:gd name="T31" fmla="*/ 364 h 4177"/>
                  <a:gd name="T32" fmla="*/ 163 w 1384"/>
                  <a:gd name="T33" fmla="*/ 397 h 4177"/>
                  <a:gd name="T34" fmla="*/ 175 w 1384"/>
                  <a:gd name="T35" fmla="*/ 432 h 4177"/>
                  <a:gd name="T36" fmla="*/ 187 w 1384"/>
                  <a:gd name="T37" fmla="*/ 467 h 4177"/>
                  <a:gd name="T38" fmla="*/ 198 w 1384"/>
                  <a:gd name="T39" fmla="*/ 502 h 4177"/>
                  <a:gd name="T40" fmla="*/ 209 w 1384"/>
                  <a:gd name="T41" fmla="*/ 538 h 4177"/>
                  <a:gd name="T42" fmla="*/ 219 w 1384"/>
                  <a:gd name="T43" fmla="*/ 575 h 4177"/>
                  <a:gd name="T44" fmla="*/ 229 w 1384"/>
                  <a:gd name="T45" fmla="*/ 612 h 4177"/>
                  <a:gd name="T46" fmla="*/ 239 w 1384"/>
                  <a:gd name="T47" fmla="*/ 649 h 4177"/>
                  <a:gd name="T48" fmla="*/ 248 w 1384"/>
                  <a:gd name="T49" fmla="*/ 686 h 4177"/>
                  <a:gd name="T50" fmla="*/ 257 w 1384"/>
                  <a:gd name="T51" fmla="*/ 724 h 4177"/>
                  <a:gd name="T52" fmla="*/ 264 w 1384"/>
                  <a:gd name="T53" fmla="*/ 761 h 4177"/>
                  <a:gd name="T54" fmla="*/ 271 w 1384"/>
                  <a:gd name="T55" fmla="*/ 799 h 4177"/>
                  <a:gd name="T56" fmla="*/ 277 w 1384"/>
                  <a:gd name="T57" fmla="*/ 836 h 4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4"/>
                  <a:gd name="T88" fmla="*/ 0 h 4177"/>
                  <a:gd name="T89" fmla="*/ 1384 w 1384"/>
                  <a:gd name="T90" fmla="*/ 4177 h 4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4" h="4177">
                    <a:moveTo>
                      <a:pt x="0" y="0"/>
                    </a:moveTo>
                    <a:lnTo>
                      <a:pt x="13" y="25"/>
                    </a:lnTo>
                    <a:lnTo>
                      <a:pt x="47" y="99"/>
                    </a:lnTo>
                    <a:lnTo>
                      <a:pt x="102" y="216"/>
                    </a:lnTo>
                    <a:lnTo>
                      <a:pt x="175" y="375"/>
                    </a:lnTo>
                    <a:lnTo>
                      <a:pt x="217" y="469"/>
                    </a:lnTo>
                    <a:lnTo>
                      <a:pt x="262" y="571"/>
                    </a:lnTo>
                    <a:lnTo>
                      <a:pt x="309" y="682"/>
                    </a:lnTo>
                    <a:lnTo>
                      <a:pt x="359" y="801"/>
                    </a:lnTo>
                    <a:lnTo>
                      <a:pt x="413" y="927"/>
                    </a:lnTo>
                    <a:lnTo>
                      <a:pt x="468" y="1060"/>
                    </a:lnTo>
                    <a:lnTo>
                      <a:pt x="524" y="1201"/>
                    </a:lnTo>
                    <a:lnTo>
                      <a:pt x="582" y="1347"/>
                    </a:lnTo>
                    <a:lnTo>
                      <a:pt x="639" y="1499"/>
                    </a:lnTo>
                    <a:lnTo>
                      <a:pt x="698" y="1657"/>
                    </a:lnTo>
                    <a:lnTo>
                      <a:pt x="757" y="1819"/>
                    </a:lnTo>
                    <a:lnTo>
                      <a:pt x="816" y="1986"/>
                    </a:lnTo>
                    <a:lnTo>
                      <a:pt x="874" y="2157"/>
                    </a:lnTo>
                    <a:lnTo>
                      <a:pt x="932" y="2332"/>
                    </a:lnTo>
                    <a:lnTo>
                      <a:pt x="988" y="2509"/>
                    </a:lnTo>
                    <a:lnTo>
                      <a:pt x="1043" y="2690"/>
                    </a:lnTo>
                    <a:lnTo>
                      <a:pt x="1096" y="2872"/>
                    </a:lnTo>
                    <a:lnTo>
                      <a:pt x="1146" y="3057"/>
                    </a:lnTo>
                    <a:lnTo>
                      <a:pt x="1194" y="3243"/>
                    </a:lnTo>
                    <a:lnTo>
                      <a:pt x="1239" y="3429"/>
                    </a:lnTo>
                    <a:lnTo>
                      <a:pt x="1282" y="3616"/>
                    </a:lnTo>
                    <a:lnTo>
                      <a:pt x="1319" y="3804"/>
                    </a:lnTo>
                    <a:lnTo>
                      <a:pt x="1354" y="3991"/>
                    </a:lnTo>
                    <a:lnTo>
                      <a:pt x="1384" y="4177"/>
                    </a:lnTo>
                  </a:path>
                </a:pathLst>
              </a:custGeom>
              <a:noFill/>
              <a:ln w="6350">
                <a:solidFill>
                  <a:srgbClr val="009375"/>
                </a:solidFill>
                <a:round/>
              </a:ln>
            </p:spPr>
            <p:txBody>
              <a:bodyPr/>
              <a:lstStyle/>
              <a:p>
                <a:endParaRPr lang="en-US" sz="1867"/>
              </a:p>
            </p:txBody>
          </p:sp>
          <p:sp>
            <p:nvSpPr>
              <p:cNvPr id="1478" name="Freeform 26"/>
              <p:cNvSpPr/>
              <p:nvPr/>
            </p:nvSpPr>
            <p:spPr bwMode="auto">
              <a:xfrm>
                <a:off x="3367" y="1222"/>
                <a:ext cx="662" cy="530"/>
              </a:xfrm>
              <a:custGeom>
                <a:avLst/>
                <a:gdLst>
                  <a:gd name="T0" fmla="*/ 662 w 3311"/>
                  <a:gd name="T1" fmla="*/ 0 h 2648"/>
                  <a:gd name="T2" fmla="*/ 647 w 3311"/>
                  <a:gd name="T3" fmla="*/ 6 h 2648"/>
                  <a:gd name="T4" fmla="*/ 631 w 3311"/>
                  <a:gd name="T5" fmla="*/ 13 h 2648"/>
                  <a:gd name="T6" fmla="*/ 614 w 3311"/>
                  <a:gd name="T7" fmla="*/ 22 h 2648"/>
                  <a:gd name="T8" fmla="*/ 596 w 3311"/>
                  <a:gd name="T9" fmla="*/ 31 h 2648"/>
                  <a:gd name="T10" fmla="*/ 576 w 3311"/>
                  <a:gd name="T11" fmla="*/ 42 h 2648"/>
                  <a:gd name="T12" fmla="*/ 556 w 3311"/>
                  <a:gd name="T13" fmla="*/ 54 h 2648"/>
                  <a:gd name="T14" fmla="*/ 536 w 3311"/>
                  <a:gd name="T15" fmla="*/ 66 h 2648"/>
                  <a:gd name="T16" fmla="*/ 514 w 3311"/>
                  <a:gd name="T17" fmla="*/ 80 h 2648"/>
                  <a:gd name="T18" fmla="*/ 492 w 3311"/>
                  <a:gd name="T19" fmla="*/ 94 h 2648"/>
                  <a:gd name="T20" fmla="*/ 470 w 3311"/>
                  <a:gd name="T21" fmla="*/ 109 h 2648"/>
                  <a:gd name="T22" fmla="*/ 446 w 3311"/>
                  <a:gd name="T23" fmla="*/ 125 h 2648"/>
                  <a:gd name="T24" fmla="*/ 423 w 3311"/>
                  <a:gd name="T25" fmla="*/ 141 h 2648"/>
                  <a:gd name="T26" fmla="*/ 399 w 3311"/>
                  <a:gd name="T27" fmla="*/ 158 h 2648"/>
                  <a:gd name="T28" fmla="*/ 375 w 3311"/>
                  <a:gd name="T29" fmla="*/ 176 h 2648"/>
                  <a:gd name="T30" fmla="*/ 351 w 3311"/>
                  <a:gd name="T31" fmla="*/ 194 h 2648"/>
                  <a:gd name="T32" fmla="*/ 327 w 3311"/>
                  <a:gd name="T33" fmla="*/ 213 h 2648"/>
                  <a:gd name="T34" fmla="*/ 303 w 3311"/>
                  <a:gd name="T35" fmla="*/ 232 h 2648"/>
                  <a:gd name="T36" fmla="*/ 279 w 3311"/>
                  <a:gd name="T37" fmla="*/ 251 h 2648"/>
                  <a:gd name="T38" fmla="*/ 255 w 3311"/>
                  <a:gd name="T39" fmla="*/ 271 h 2648"/>
                  <a:gd name="T40" fmla="*/ 232 w 3311"/>
                  <a:gd name="T41" fmla="*/ 291 h 2648"/>
                  <a:gd name="T42" fmla="*/ 209 w 3311"/>
                  <a:gd name="T43" fmla="*/ 311 h 2648"/>
                  <a:gd name="T44" fmla="*/ 186 w 3311"/>
                  <a:gd name="T45" fmla="*/ 331 h 2648"/>
                  <a:gd name="T46" fmla="*/ 164 w 3311"/>
                  <a:gd name="T47" fmla="*/ 352 h 2648"/>
                  <a:gd name="T48" fmla="*/ 142 w 3311"/>
                  <a:gd name="T49" fmla="*/ 372 h 2648"/>
                  <a:gd name="T50" fmla="*/ 121 w 3311"/>
                  <a:gd name="T51" fmla="*/ 392 h 2648"/>
                  <a:gd name="T52" fmla="*/ 101 w 3311"/>
                  <a:gd name="T53" fmla="*/ 413 h 2648"/>
                  <a:gd name="T54" fmla="*/ 81 w 3311"/>
                  <a:gd name="T55" fmla="*/ 433 h 2648"/>
                  <a:gd name="T56" fmla="*/ 63 w 3311"/>
                  <a:gd name="T57" fmla="*/ 453 h 2648"/>
                  <a:gd name="T58" fmla="*/ 45 w 3311"/>
                  <a:gd name="T59" fmla="*/ 473 h 2648"/>
                  <a:gd name="T60" fmla="*/ 29 w 3311"/>
                  <a:gd name="T61" fmla="*/ 492 h 2648"/>
                  <a:gd name="T62" fmla="*/ 14 w 3311"/>
                  <a:gd name="T63" fmla="*/ 511 h 2648"/>
                  <a:gd name="T64" fmla="*/ 0 w 3311"/>
                  <a:gd name="T65" fmla="*/ 530 h 26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11"/>
                  <a:gd name="T100" fmla="*/ 0 h 2648"/>
                  <a:gd name="T101" fmla="*/ 3311 w 3311"/>
                  <a:gd name="T102" fmla="*/ 2648 h 26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11" h="2648">
                    <a:moveTo>
                      <a:pt x="3311" y="0"/>
                    </a:moveTo>
                    <a:lnTo>
                      <a:pt x="3236" y="30"/>
                    </a:lnTo>
                    <a:lnTo>
                      <a:pt x="3155" y="67"/>
                    </a:lnTo>
                    <a:lnTo>
                      <a:pt x="3070" y="109"/>
                    </a:lnTo>
                    <a:lnTo>
                      <a:pt x="2979" y="157"/>
                    </a:lnTo>
                    <a:lnTo>
                      <a:pt x="2883" y="209"/>
                    </a:lnTo>
                    <a:lnTo>
                      <a:pt x="2783" y="268"/>
                    </a:lnTo>
                    <a:lnTo>
                      <a:pt x="2679" y="330"/>
                    </a:lnTo>
                    <a:lnTo>
                      <a:pt x="2572" y="398"/>
                    </a:lnTo>
                    <a:lnTo>
                      <a:pt x="2461" y="469"/>
                    </a:lnTo>
                    <a:lnTo>
                      <a:pt x="2349" y="544"/>
                    </a:lnTo>
                    <a:lnTo>
                      <a:pt x="2233" y="624"/>
                    </a:lnTo>
                    <a:lnTo>
                      <a:pt x="2115" y="705"/>
                    </a:lnTo>
                    <a:lnTo>
                      <a:pt x="1997" y="791"/>
                    </a:lnTo>
                    <a:lnTo>
                      <a:pt x="1877" y="879"/>
                    </a:lnTo>
                    <a:lnTo>
                      <a:pt x="1757" y="969"/>
                    </a:lnTo>
                    <a:lnTo>
                      <a:pt x="1636" y="1063"/>
                    </a:lnTo>
                    <a:lnTo>
                      <a:pt x="1516" y="1158"/>
                    </a:lnTo>
                    <a:lnTo>
                      <a:pt x="1395" y="1255"/>
                    </a:lnTo>
                    <a:lnTo>
                      <a:pt x="1277" y="1354"/>
                    </a:lnTo>
                    <a:lnTo>
                      <a:pt x="1160" y="1452"/>
                    </a:lnTo>
                    <a:lnTo>
                      <a:pt x="1044" y="1553"/>
                    </a:lnTo>
                    <a:lnTo>
                      <a:pt x="930" y="1655"/>
                    </a:lnTo>
                    <a:lnTo>
                      <a:pt x="819" y="1757"/>
                    </a:lnTo>
                    <a:lnTo>
                      <a:pt x="710" y="1859"/>
                    </a:lnTo>
                    <a:lnTo>
                      <a:pt x="606" y="1960"/>
                    </a:lnTo>
                    <a:lnTo>
                      <a:pt x="504" y="2061"/>
                    </a:lnTo>
                    <a:lnTo>
                      <a:pt x="407" y="2163"/>
                    </a:lnTo>
                    <a:lnTo>
                      <a:pt x="315" y="2262"/>
                    </a:lnTo>
                    <a:lnTo>
                      <a:pt x="227" y="2362"/>
                    </a:lnTo>
                    <a:lnTo>
                      <a:pt x="146" y="2460"/>
                    </a:lnTo>
                    <a:lnTo>
                      <a:pt x="70" y="2554"/>
                    </a:lnTo>
                    <a:lnTo>
                      <a:pt x="0" y="2648"/>
                    </a:lnTo>
                  </a:path>
                </a:pathLst>
              </a:custGeom>
              <a:noFill/>
              <a:ln w="6350">
                <a:solidFill>
                  <a:srgbClr val="009375"/>
                </a:solidFill>
                <a:round/>
              </a:ln>
            </p:spPr>
            <p:txBody>
              <a:bodyPr/>
              <a:lstStyle/>
              <a:p>
                <a:endParaRPr lang="en-US" sz="1867"/>
              </a:p>
            </p:txBody>
          </p:sp>
          <p:sp>
            <p:nvSpPr>
              <p:cNvPr id="1479" name="Freeform 27"/>
              <p:cNvSpPr/>
              <p:nvPr/>
            </p:nvSpPr>
            <p:spPr bwMode="auto">
              <a:xfrm>
                <a:off x="3302" y="983"/>
                <a:ext cx="270" cy="512"/>
              </a:xfrm>
              <a:custGeom>
                <a:avLst/>
                <a:gdLst>
                  <a:gd name="T0" fmla="*/ 270 w 1349"/>
                  <a:gd name="T1" fmla="*/ 0 h 2560"/>
                  <a:gd name="T2" fmla="*/ 260 w 1349"/>
                  <a:gd name="T3" fmla="*/ 10 h 2560"/>
                  <a:gd name="T4" fmla="*/ 249 w 1349"/>
                  <a:gd name="T5" fmla="*/ 21 h 2560"/>
                  <a:gd name="T6" fmla="*/ 238 w 1349"/>
                  <a:gd name="T7" fmla="*/ 33 h 2560"/>
                  <a:gd name="T8" fmla="*/ 227 w 1349"/>
                  <a:gd name="T9" fmla="*/ 45 h 2560"/>
                  <a:gd name="T10" fmla="*/ 217 w 1349"/>
                  <a:gd name="T11" fmla="*/ 58 h 2560"/>
                  <a:gd name="T12" fmla="*/ 206 w 1349"/>
                  <a:gd name="T13" fmla="*/ 72 h 2560"/>
                  <a:gd name="T14" fmla="*/ 195 w 1349"/>
                  <a:gd name="T15" fmla="*/ 86 h 2560"/>
                  <a:gd name="T16" fmla="*/ 184 w 1349"/>
                  <a:gd name="T17" fmla="*/ 101 h 2560"/>
                  <a:gd name="T18" fmla="*/ 173 w 1349"/>
                  <a:gd name="T19" fmla="*/ 116 h 2560"/>
                  <a:gd name="T20" fmla="*/ 162 w 1349"/>
                  <a:gd name="T21" fmla="*/ 132 h 2560"/>
                  <a:gd name="T22" fmla="*/ 151 w 1349"/>
                  <a:gd name="T23" fmla="*/ 147 h 2560"/>
                  <a:gd name="T24" fmla="*/ 141 w 1349"/>
                  <a:gd name="T25" fmla="*/ 164 h 2560"/>
                  <a:gd name="T26" fmla="*/ 130 w 1349"/>
                  <a:gd name="T27" fmla="*/ 181 h 2560"/>
                  <a:gd name="T28" fmla="*/ 120 w 1349"/>
                  <a:gd name="T29" fmla="*/ 198 h 2560"/>
                  <a:gd name="T30" fmla="*/ 110 w 1349"/>
                  <a:gd name="T31" fmla="*/ 215 h 2560"/>
                  <a:gd name="T32" fmla="*/ 100 w 1349"/>
                  <a:gd name="T33" fmla="*/ 233 h 2560"/>
                  <a:gd name="T34" fmla="*/ 91 w 1349"/>
                  <a:gd name="T35" fmla="*/ 251 h 2560"/>
                  <a:gd name="T36" fmla="*/ 81 w 1349"/>
                  <a:gd name="T37" fmla="*/ 269 h 2560"/>
                  <a:gd name="T38" fmla="*/ 73 w 1349"/>
                  <a:gd name="T39" fmla="*/ 287 h 2560"/>
                  <a:gd name="T40" fmla="*/ 64 w 1349"/>
                  <a:gd name="T41" fmla="*/ 305 h 2560"/>
                  <a:gd name="T42" fmla="*/ 56 w 1349"/>
                  <a:gd name="T43" fmla="*/ 323 h 2560"/>
                  <a:gd name="T44" fmla="*/ 48 w 1349"/>
                  <a:gd name="T45" fmla="*/ 341 h 2560"/>
                  <a:gd name="T46" fmla="*/ 41 w 1349"/>
                  <a:gd name="T47" fmla="*/ 359 h 2560"/>
                  <a:gd name="T48" fmla="*/ 34 w 1349"/>
                  <a:gd name="T49" fmla="*/ 377 h 2560"/>
                  <a:gd name="T50" fmla="*/ 28 w 1349"/>
                  <a:gd name="T51" fmla="*/ 395 h 2560"/>
                  <a:gd name="T52" fmla="*/ 22 w 1349"/>
                  <a:gd name="T53" fmla="*/ 412 h 2560"/>
                  <a:gd name="T54" fmla="*/ 17 w 1349"/>
                  <a:gd name="T55" fmla="*/ 430 h 2560"/>
                  <a:gd name="T56" fmla="*/ 12 w 1349"/>
                  <a:gd name="T57" fmla="*/ 447 h 2560"/>
                  <a:gd name="T58" fmla="*/ 8 w 1349"/>
                  <a:gd name="T59" fmla="*/ 464 h 2560"/>
                  <a:gd name="T60" fmla="*/ 5 w 1349"/>
                  <a:gd name="T61" fmla="*/ 480 h 2560"/>
                  <a:gd name="T62" fmla="*/ 2 w 1349"/>
                  <a:gd name="T63" fmla="*/ 496 h 2560"/>
                  <a:gd name="T64" fmla="*/ 0 w 1349"/>
                  <a:gd name="T65" fmla="*/ 512 h 25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49"/>
                  <a:gd name="T100" fmla="*/ 0 h 2560"/>
                  <a:gd name="T101" fmla="*/ 1349 w 1349"/>
                  <a:gd name="T102" fmla="*/ 2560 h 25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49" h="2560">
                    <a:moveTo>
                      <a:pt x="1349" y="0"/>
                    </a:moveTo>
                    <a:lnTo>
                      <a:pt x="1297" y="50"/>
                    </a:lnTo>
                    <a:lnTo>
                      <a:pt x="1245" y="105"/>
                    </a:lnTo>
                    <a:lnTo>
                      <a:pt x="1191" y="163"/>
                    </a:lnTo>
                    <a:lnTo>
                      <a:pt x="1136" y="225"/>
                    </a:lnTo>
                    <a:lnTo>
                      <a:pt x="1082" y="289"/>
                    </a:lnTo>
                    <a:lnTo>
                      <a:pt x="1027" y="358"/>
                    </a:lnTo>
                    <a:lnTo>
                      <a:pt x="972" y="429"/>
                    </a:lnTo>
                    <a:lnTo>
                      <a:pt x="918" y="503"/>
                    </a:lnTo>
                    <a:lnTo>
                      <a:pt x="864" y="579"/>
                    </a:lnTo>
                    <a:lnTo>
                      <a:pt x="809" y="658"/>
                    </a:lnTo>
                    <a:lnTo>
                      <a:pt x="755" y="737"/>
                    </a:lnTo>
                    <a:lnTo>
                      <a:pt x="703" y="820"/>
                    </a:lnTo>
                    <a:lnTo>
                      <a:pt x="651" y="905"/>
                    </a:lnTo>
                    <a:lnTo>
                      <a:pt x="599" y="990"/>
                    </a:lnTo>
                    <a:lnTo>
                      <a:pt x="549" y="1077"/>
                    </a:lnTo>
                    <a:lnTo>
                      <a:pt x="501" y="1164"/>
                    </a:lnTo>
                    <a:lnTo>
                      <a:pt x="453" y="1254"/>
                    </a:lnTo>
                    <a:lnTo>
                      <a:pt x="407" y="1343"/>
                    </a:lnTo>
                    <a:lnTo>
                      <a:pt x="364" y="1434"/>
                    </a:lnTo>
                    <a:lnTo>
                      <a:pt x="321" y="1524"/>
                    </a:lnTo>
                    <a:lnTo>
                      <a:pt x="280" y="1615"/>
                    </a:lnTo>
                    <a:lnTo>
                      <a:pt x="241" y="1705"/>
                    </a:lnTo>
                    <a:lnTo>
                      <a:pt x="205" y="1795"/>
                    </a:lnTo>
                    <a:lnTo>
                      <a:pt x="171" y="1885"/>
                    </a:lnTo>
                    <a:lnTo>
                      <a:pt x="140" y="1973"/>
                    </a:lnTo>
                    <a:lnTo>
                      <a:pt x="111" y="2062"/>
                    </a:lnTo>
                    <a:lnTo>
                      <a:pt x="85" y="2148"/>
                    </a:lnTo>
                    <a:lnTo>
                      <a:pt x="62" y="2234"/>
                    </a:lnTo>
                    <a:lnTo>
                      <a:pt x="42" y="2318"/>
                    </a:lnTo>
                    <a:lnTo>
                      <a:pt x="24" y="2400"/>
                    </a:lnTo>
                    <a:lnTo>
                      <a:pt x="10" y="2481"/>
                    </a:lnTo>
                    <a:lnTo>
                      <a:pt x="0" y="2560"/>
                    </a:lnTo>
                  </a:path>
                </a:pathLst>
              </a:custGeom>
              <a:noFill/>
              <a:ln w="6350">
                <a:solidFill>
                  <a:srgbClr val="009375"/>
                </a:solidFill>
                <a:round/>
              </a:ln>
            </p:spPr>
            <p:txBody>
              <a:bodyPr/>
              <a:lstStyle/>
              <a:p>
                <a:endParaRPr lang="en-US" sz="1867"/>
              </a:p>
            </p:txBody>
          </p:sp>
          <p:sp>
            <p:nvSpPr>
              <p:cNvPr id="1480" name="Freeform 28"/>
              <p:cNvSpPr/>
              <p:nvPr/>
            </p:nvSpPr>
            <p:spPr bwMode="auto">
              <a:xfrm>
                <a:off x="3233" y="1128"/>
                <a:ext cx="138" cy="371"/>
              </a:xfrm>
              <a:custGeom>
                <a:avLst/>
                <a:gdLst>
                  <a:gd name="T0" fmla="*/ 138 w 691"/>
                  <a:gd name="T1" fmla="*/ 0 h 1854"/>
                  <a:gd name="T2" fmla="*/ 135 w 691"/>
                  <a:gd name="T3" fmla="*/ 6 h 1854"/>
                  <a:gd name="T4" fmla="*/ 131 w 691"/>
                  <a:gd name="T5" fmla="*/ 12 h 1854"/>
                  <a:gd name="T6" fmla="*/ 127 w 691"/>
                  <a:gd name="T7" fmla="*/ 19 h 1854"/>
                  <a:gd name="T8" fmla="*/ 123 w 691"/>
                  <a:gd name="T9" fmla="*/ 27 h 1854"/>
                  <a:gd name="T10" fmla="*/ 114 w 691"/>
                  <a:gd name="T11" fmla="*/ 44 h 1854"/>
                  <a:gd name="T12" fmla="*/ 104 w 691"/>
                  <a:gd name="T13" fmla="*/ 64 h 1854"/>
                  <a:gd name="T14" fmla="*/ 94 w 691"/>
                  <a:gd name="T15" fmla="*/ 85 h 1854"/>
                  <a:gd name="T16" fmla="*/ 84 w 691"/>
                  <a:gd name="T17" fmla="*/ 109 h 1854"/>
                  <a:gd name="T18" fmla="*/ 73 w 691"/>
                  <a:gd name="T19" fmla="*/ 134 h 1854"/>
                  <a:gd name="T20" fmla="*/ 63 w 691"/>
                  <a:gd name="T21" fmla="*/ 159 h 1854"/>
                  <a:gd name="T22" fmla="*/ 57 w 691"/>
                  <a:gd name="T23" fmla="*/ 173 h 1854"/>
                  <a:gd name="T24" fmla="*/ 52 w 691"/>
                  <a:gd name="T25" fmla="*/ 186 h 1854"/>
                  <a:gd name="T26" fmla="*/ 47 w 691"/>
                  <a:gd name="T27" fmla="*/ 200 h 1854"/>
                  <a:gd name="T28" fmla="*/ 42 w 691"/>
                  <a:gd name="T29" fmla="*/ 213 h 1854"/>
                  <a:gd name="T30" fmla="*/ 37 w 691"/>
                  <a:gd name="T31" fmla="*/ 227 h 1854"/>
                  <a:gd name="T32" fmla="*/ 33 w 691"/>
                  <a:gd name="T33" fmla="*/ 241 h 1854"/>
                  <a:gd name="T34" fmla="*/ 28 w 691"/>
                  <a:gd name="T35" fmla="*/ 255 h 1854"/>
                  <a:gd name="T36" fmla="*/ 24 w 691"/>
                  <a:gd name="T37" fmla="*/ 268 h 1854"/>
                  <a:gd name="T38" fmla="*/ 20 w 691"/>
                  <a:gd name="T39" fmla="*/ 282 h 1854"/>
                  <a:gd name="T40" fmla="*/ 16 w 691"/>
                  <a:gd name="T41" fmla="*/ 295 h 1854"/>
                  <a:gd name="T42" fmla="*/ 12 w 691"/>
                  <a:gd name="T43" fmla="*/ 309 h 1854"/>
                  <a:gd name="T44" fmla="*/ 9 w 691"/>
                  <a:gd name="T45" fmla="*/ 322 h 1854"/>
                  <a:gd name="T46" fmla="*/ 6 w 691"/>
                  <a:gd name="T47" fmla="*/ 334 h 1854"/>
                  <a:gd name="T48" fmla="*/ 4 w 691"/>
                  <a:gd name="T49" fmla="*/ 347 h 1854"/>
                  <a:gd name="T50" fmla="*/ 2 w 691"/>
                  <a:gd name="T51" fmla="*/ 359 h 1854"/>
                  <a:gd name="T52" fmla="*/ 0 w 691"/>
                  <a:gd name="T53" fmla="*/ 371 h 18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1"/>
                  <a:gd name="T82" fmla="*/ 0 h 1854"/>
                  <a:gd name="T83" fmla="*/ 691 w 691"/>
                  <a:gd name="T84" fmla="*/ 1854 h 18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1" h="1854">
                    <a:moveTo>
                      <a:pt x="691" y="0"/>
                    </a:moveTo>
                    <a:lnTo>
                      <a:pt x="675" y="28"/>
                    </a:lnTo>
                    <a:lnTo>
                      <a:pt x="656" y="60"/>
                    </a:lnTo>
                    <a:lnTo>
                      <a:pt x="636" y="95"/>
                    </a:lnTo>
                    <a:lnTo>
                      <a:pt x="616" y="134"/>
                    </a:lnTo>
                    <a:lnTo>
                      <a:pt x="571" y="221"/>
                    </a:lnTo>
                    <a:lnTo>
                      <a:pt x="523" y="319"/>
                    </a:lnTo>
                    <a:lnTo>
                      <a:pt x="471" y="427"/>
                    </a:lnTo>
                    <a:lnTo>
                      <a:pt x="419" y="544"/>
                    </a:lnTo>
                    <a:lnTo>
                      <a:pt x="365" y="668"/>
                    </a:lnTo>
                    <a:lnTo>
                      <a:pt x="313" y="797"/>
                    </a:lnTo>
                    <a:lnTo>
                      <a:pt x="287" y="863"/>
                    </a:lnTo>
                    <a:lnTo>
                      <a:pt x="261" y="930"/>
                    </a:lnTo>
                    <a:lnTo>
                      <a:pt x="234" y="999"/>
                    </a:lnTo>
                    <a:lnTo>
                      <a:pt x="211" y="1066"/>
                    </a:lnTo>
                    <a:lnTo>
                      <a:pt x="186" y="1135"/>
                    </a:lnTo>
                    <a:lnTo>
                      <a:pt x="163" y="1203"/>
                    </a:lnTo>
                    <a:lnTo>
                      <a:pt x="141" y="1272"/>
                    </a:lnTo>
                    <a:lnTo>
                      <a:pt x="120" y="1339"/>
                    </a:lnTo>
                    <a:lnTo>
                      <a:pt x="100" y="1408"/>
                    </a:lnTo>
                    <a:lnTo>
                      <a:pt x="80" y="1474"/>
                    </a:lnTo>
                    <a:lnTo>
                      <a:pt x="62" y="1542"/>
                    </a:lnTo>
                    <a:lnTo>
                      <a:pt x="47" y="1607"/>
                    </a:lnTo>
                    <a:lnTo>
                      <a:pt x="32" y="1670"/>
                    </a:lnTo>
                    <a:lnTo>
                      <a:pt x="20" y="1733"/>
                    </a:lnTo>
                    <a:lnTo>
                      <a:pt x="9" y="1794"/>
                    </a:lnTo>
                    <a:lnTo>
                      <a:pt x="0" y="1854"/>
                    </a:lnTo>
                  </a:path>
                </a:pathLst>
              </a:custGeom>
              <a:noFill/>
              <a:ln w="6350">
                <a:solidFill>
                  <a:srgbClr val="009375"/>
                </a:solidFill>
                <a:round/>
              </a:ln>
            </p:spPr>
            <p:txBody>
              <a:bodyPr/>
              <a:lstStyle/>
              <a:p>
                <a:endParaRPr lang="en-US" sz="1867"/>
              </a:p>
            </p:txBody>
          </p:sp>
          <p:sp>
            <p:nvSpPr>
              <p:cNvPr id="1481" name="Freeform 29"/>
              <p:cNvSpPr/>
              <p:nvPr/>
            </p:nvSpPr>
            <p:spPr bwMode="auto">
              <a:xfrm>
                <a:off x="1859" y="1423"/>
                <a:ext cx="357" cy="442"/>
              </a:xfrm>
              <a:custGeom>
                <a:avLst/>
                <a:gdLst>
                  <a:gd name="T0" fmla="*/ 0 w 1784"/>
                  <a:gd name="T1" fmla="*/ 0 h 2214"/>
                  <a:gd name="T2" fmla="*/ 8 w 1784"/>
                  <a:gd name="T3" fmla="*/ 7 h 2214"/>
                  <a:gd name="T4" fmla="*/ 17 w 1784"/>
                  <a:gd name="T5" fmla="*/ 16 h 2214"/>
                  <a:gd name="T6" fmla="*/ 27 w 1784"/>
                  <a:gd name="T7" fmla="*/ 25 h 2214"/>
                  <a:gd name="T8" fmla="*/ 37 w 1784"/>
                  <a:gd name="T9" fmla="*/ 35 h 2214"/>
                  <a:gd name="T10" fmla="*/ 48 w 1784"/>
                  <a:gd name="T11" fmla="*/ 46 h 2214"/>
                  <a:gd name="T12" fmla="*/ 59 w 1784"/>
                  <a:gd name="T13" fmla="*/ 58 h 2214"/>
                  <a:gd name="T14" fmla="*/ 71 w 1784"/>
                  <a:gd name="T15" fmla="*/ 70 h 2214"/>
                  <a:gd name="T16" fmla="*/ 83 w 1784"/>
                  <a:gd name="T17" fmla="*/ 84 h 2214"/>
                  <a:gd name="T18" fmla="*/ 96 w 1784"/>
                  <a:gd name="T19" fmla="*/ 98 h 2214"/>
                  <a:gd name="T20" fmla="*/ 108 w 1784"/>
                  <a:gd name="T21" fmla="*/ 112 h 2214"/>
                  <a:gd name="T22" fmla="*/ 121 w 1784"/>
                  <a:gd name="T23" fmla="*/ 127 h 2214"/>
                  <a:gd name="T24" fmla="*/ 134 w 1784"/>
                  <a:gd name="T25" fmla="*/ 142 h 2214"/>
                  <a:gd name="T26" fmla="*/ 148 w 1784"/>
                  <a:gd name="T27" fmla="*/ 158 h 2214"/>
                  <a:gd name="T28" fmla="*/ 161 w 1784"/>
                  <a:gd name="T29" fmla="*/ 174 h 2214"/>
                  <a:gd name="T30" fmla="*/ 175 w 1784"/>
                  <a:gd name="T31" fmla="*/ 190 h 2214"/>
                  <a:gd name="T32" fmla="*/ 189 w 1784"/>
                  <a:gd name="T33" fmla="*/ 207 h 2214"/>
                  <a:gd name="T34" fmla="*/ 202 w 1784"/>
                  <a:gd name="T35" fmla="*/ 223 h 2214"/>
                  <a:gd name="T36" fmla="*/ 215 w 1784"/>
                  <a:gd name="T37" fmla="*/ 239 h 2214"/>
                  <a:gd name="T38" fmla="*/ 229 w 1784"/>
                  <a:gd name="T39" fmla="*/ 256 h 2214"/>
                  <a:gd name="T40" fmla="*/ 241 w 1784"/>
                  <a:gd name="T41" fmla="*/ 273 h 2214"/>
                  <a:gd name="T42" fmla="*/ 254 w 1784"/>
                  <a:gd name="T43" fmla="*/ 289 h 2214"/>
                  <a:gd name="T44" fmla="*/ 266 w 1784"/>
                  <a:gd name="T45" fmla="*/ 305 h 2214"/>
                  <a:gd name="T46" fmla="*/ 278 w 1784"/>
                  <a:gd name="T47" fmla="*/ 321 h 2214"/>
                  <a:gd name="T48" fmla="*/ 289 w 1784"/>
                  <a:gd name="T49" fmla="*/ 336 h 2214"/>
                  <a:gd name="T50" fmla="*/ 300 w 1784"/>
                  <a:gd name="T51" fmla="*/ 352 h 2214"/>
                  <a:gd name="T52" fmla="*/ 310 w 1784"/>
                  <a:gd name="T53" fmla="*/ 366 h 2214"/>
                  <a:gd name="T54" fmla="*/ 320 w 1784"/>
                  <a:gd name="T55" fmla="*/ 381 h 2214"/>
                  <a:gd name="T56" fmla="*/ 329 w 1784"/>
                  <a:gd name="T57" fmla="*/ 394 h 2214"/>
                  <a:gd name="T58" fmla="*/ 337 w 1784"/>
                  <a:gd name="T59" fmla="*/ 407 h 2214"/>
                  <a:gd name="T60" fmla="*/ 345 w 1784"/>
                  <a:gd name="T61" fmla="*/ 420 h 2214"/>
                  <a:gd name="T62" fmla="*/ 351 w 1784"/>
                  <a:gd name="T63" fmla="*/ 431 h 2214"/>
                  <a:gd name="T64" fmla="*/ 357 w 1784"/>
                  <a:gd name="T65" fmla="*/ 442 h 221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84"/>
                  <a:gd name="T100" fmla="*/ 0 h 2214"/>
                  <a:gd name="T101" fmla="*/ 1784 w 1784"/>
                  <a:gd name="T102" fmla="*/ 2214 h 221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84" h="2214">
                    <a:moveTo>
                      <a:pt x="0" y="0"/>
                    </a:moveTo>
                    <a:lnTo>
                      <a:pt x="41" y="36"/>
                    </a:lnTo>
                    <a:lnTo>
                      <a:pt x="86" y="79"/>
                    </a:lnTo>
                    <a:lnTo>
                      <a:pt x="133" y="125"/>
                    </a:lnTo>
                    <a:lnTo>
                      <a:pt x="184" y="176"/>
                    </a:lnTo>
                    <a:lnTo>
                      <a:pt x="238" y="231"/>
                    </a:lnTo>
                    <a:lnTo>
                      <a:pt x="296" y="291"/>
                    </a:lnTo>
                    <a:lnTo>
                      <a:pt x="354" y="353"/>
                    </a:lnTo>
                    <a:lnTo>
                      <a:pt x="414" y="421"/>
                    </a:lnTo>
                    <a:lnTo>
                      <a:pt x="478" y="489"/>
                    </a:lnTo>
                    <a:lnTo>
                      <a:pt x="541" y="562"/>
                    </a:lnTo>
                    <a:lnTo>
                      <a:pt x="606" y="637"/>
                    </a:lnTo>
                    <a:lnTo>
                      <a:pt x="672" y="713"/>
                    </a:lnTo>
                    <a:lnTo>
                      <a:pt x="740" y="791"/>
                    </a:lnTo>
                    <a:lnTo>
                      <a:pt x="807" y="871"/>
                    </a:lnTo>
                    <a:lnTo>
                      <a:pt x="875" y="952"/>
                    </a:lnTo>
                    <a:lnTo>
                      <a:pt x="942" y="1035"/>
                    </a:lnTo>
                    <a:lnTo>
                      <a:pt x="1009" y="1117"/>
                    </a:lnTo>
                    <a:lnTo>
                      <a:pt x="1075" y="1199"/>
                    </a:lnTo>
                    <a:lnTo>
                      <a:pt x="1142" y="1283"/>
                    </a:lnTo>
                    <a:lnTo>
                      <a:pt x="1205" y="1365"/>
                    </a:lnTo>
                    <a:lnTo>
                      <a:pt x="1268" y="1447"/>
                    </a:lnTo>
                    <a:lnTo>
                      <a:pt x="1329" y="1528"/>
                    </a:lnTo>
                    <a:lnTo>
                      <a:pt x="1389" y="1608"/>
                    </a:lnTo>
                    <a:lnTo>
                      <a:pt x="1445" y="1685"/>
                    </a:lnTo>
                    <a:lnTo>
                      <a:pt x="1498" y="1761"/>
                    </a:lnTo>
                    <a:lnTo>
                      <a:pt x="1551" y="1835"/>
                    </a:lnTo>
                    <a:lnTo>
                      <a:pt x="1598" y="1906"/>
                    </a:lnTo>
                    <a:lnTo>
                      <a:pt x="1643" y="1975"/>
                    </a:lnTo>
                    <a:lnTo>
                      <a:pt x="1684" y="2039"/>
                    </a:lnTo>
                    <a:lnTo>
                      <a:pt x="1722" y="2102"/>
                    </a:lnTo>
                    <a:lnTo>
                      <a:pt x="1755" y="2159"/>
                    </a:lnTo>
                    <a:lnTo>
                      <a:pt x="1784" y="2214"/>
                    </a:lnTo>
                  </a:path>
                </a:pathLst>
              </a:custGeom>
              <a:noFill/>
              <a:ln w="6350">
                <a:solidFill>
                  <a:srgbClr val="009375"/>
                </a:solidFill>
                <a:round/>
              </a:ln>
            </p:spPr>
            <p:txBody>
              <a:bodyPr/>
              <a:lstStyle/>
              <a:p>
                <a:endParaRPr lang="en-US" sz="1867"/>
              </a:p>
            </p:txBody>
          </p:sp>
          <p:sp>
            <p:nvSpPr>
              <p:cNvPr id="1482" name="Freeform 30"/>
              <p:cNvSpPr/>
              <p:nvPr/>
            </p:nvSpPr>
            <p:spPr bwMode="auto">
              <a:xfrm>
                <a:off x="2007" y="1564"/>
                <a:ext cx="187" cy="191"/>
              </a:xfrm>
              <a:custGeom>
                <a:avLst/>
                <a:gdLst>
                  <a:gd name="T0" fmla="*/ 0 w 935"/>
                  <a:gd name="T1" fmla="*/ 0 h 954"/>
                  <a:gd name="T2" fmla="*/ 8 w 935"/>
                  <a:gd name="T3" fmla="*/ 6 h 954"/>
                  <a:gd name="T4" fmla="*/ 17 w 935"/>
                  <a:gd name="T5" fmla="*/ 12 h 954"/>
                  <a:gd name="T6" fmla="*/ 26 w 935"/>
                  <a:gd name="T7" fmla="*/ 19 h 954"/>
                  <a:gd name="T8" fmla="*/ 37 w 935"/>
                  <a:gd name="T9" fmla="*/ 27 h 954"/>
                  <a:gd name="T10" fmla="*/ 48 w 935"/>
                  <a:gd name="T11" fmla="*/ 36 h 954"/>
                  <a:gd name="T12" fmla="*/ 60 w 935"/>
                  <a:gd name="T13" fmla="*/ 45 h 954"/>
                  <a:gd name="T14" fmla="*/ 72 w 935"/>
                  <a:gd name="T15" fmla="*/ 55 h 954"/>
                  <a:gd name="T16" fmla="*/ 85 w 935"/>
                  <a:gd name="T17" fmla="*/ 66 h 954"/>
                  <a:gd name="T18" fmla="*/ 91 w 935"/>
                  <a:gd name="T19" fmla="*/ 72 h 954"/>
                  <a:gd name="T20" fmla="*/ 98 w 935"/>
                  <a:gd name="T21" fmla="*/ 78 h 954"/>
                  <a:gd name="T22" fmla="*/ 104 w 935"/>
                  <a:gd name="T23" fmla="*/ 84 h 954"/>
                  <a:gd name="T24" fmla="*/ 111 w 935"/>
                  <a:gd name="T25" fmla="*/ 91 h 954"/>
                  <a:gd name="T26" fmla="*/ 117 w 935"/>
                  <a:gd name="T27" fmla="*/ 98 h 954"/>
                  <a:gd name="T28" fmla="*/ 124 w 935"/>
                  <a:gd name="T29" fmla="*/ 105 h 954"/>
                  <a:gd name="T30" fmla="*/ 130 w 935"/>
                  <a:gd name="T31" fmla="*/ 113 h 954"/>
                  <a:gd name="T32" fmla="*/ 137 w 935"/>
                  <a:gd name="T33" fmla="*/ 120 h 954"/>
                  <a:gd name="T34" fmla="*/ 143 w 935"/>
                  <a:gd name="T35" fmla="*/ 128 h 954"/>
                  <a:gd name="T36" fmla="*/ 150 w 935"/>
                  <a:gd name="T37" fmla="*/ 136 h 954"/>
                  <a:gd name="T38" fmla="*/ 156 w 935"/>
                  <a:gd name="T39" fmla="*/ 145 h 954"/>
                  <a:gd name="T40" fmla="*/ 162 w 935"/>
                  <a:gd name="T41" fmla="*/ 153 h 954"/>
                  <a:gd name="T42" fmla="*/ 169 w 935"/>
                  <a:gd name="T43" fmla="*/ 162 h 954"/>
                  <a:gd name="T44" fmla="*/ 175 w 935"/>
                  <a:gd name="T45" fmla="*/ 172 h 954"/>
                  <a:gd name="T46" fmla="*/ 181 w 935"/>
                  <a:gd name="T47" fmla="*/ 181 h 954"/>
                  <a:gd name="T48" fmla="*/ 187 w 935"/>
                  <a:gd name="T49" fmla="*/ 191 h 9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5"/>
                  <a:gd name="T76" fmla="*/ 0 h 954"/>
                  <a:gd name="T77" fmla="*/ 935 w 935"/>
                  <a:gd name="T78" fmla="*/ 954 h 9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5" h="954">
                    <a:moveTo>
                      <a:pt x="0" y="0"/>
                    </a:moveTo>
                    <a:lnTo>
                      <a:pt x="39" y="29"/>
                    </a:lnTo>
                    <a:lnTo>
                      <a:pt x="84" y="60"/>
                    </a:lnTo>
                    <a:lnTo>
                      <a:pt x="131" y="97"/>
                    </a:lnTo>
                    <a:lnTo>
                      <a:pt x="183" y="135"/>
                    </a:lnTo>
                    <a:lnTo>
                      <a:pt x="240" y="178"/>
                    </a:lnTo>
                    <a:lnTo>
                      <a:pt x="298" y="225"/>
                    </a:lnTo>
                    <a:lnTo>
                      <a:pt x="359" y="275"/>
                    </a:lnTo>
                    <a:lnTo>
                      <a:pt x="423" y="331"/>
                    </a:lnTo>
                    <a:lnTo>
                      <a:pt x="455" y="360"/>
                    </a:lnTo>
                    <a:lnTo>
                      <a:pt x="488" y="391"/>
                    </a:lnTo>
                    <a:lnTo>
                      <a:pt x="520" y="422"/>
                    </a:lnTo>
                    <a:lnTo>
                      <a:pt x="553" y="456"/>
                    </a:lnTo>
                    <a:lnTo>
                      <a:pt x="585" y="490"/>
                    </a:lnTo>
                    <a:lnTo>
                      <a:pt x="619" y="526"/>
                    </a:lnTo>
                    <a:lnTo>
                      <a:pt x="651" y="562"/>
                    </a:lnTo>
                    <a:lnTo>
                      <a:pt x="684" y="601"/>
                    </a:lnTo>
                    <a:lnTo>
                      <a:pt x="716" y="640"/>
                    </a:lnTo>
                    <a:lnTo>
                      <a:pt x="749" y="681"/>
                    </a:lnTo>
                    <a:lnTo>
                      <a:pt x="781" y="723"/>
                    </a:lnTo>
                    <a:lnTo>
                      <a:pt x="812" y="766"/>
                    </a:lnTo>
                    <a:lnTo>
                      <a:pt x="844" y="811"/>
                    </a:lnTo>
                    <a:lnTo>
                      <a:pt x="875" y="857"/>
                    </a:lnTo>
                    <a:lnTo>
                      <a:pt x="905" y="905"/>
                    </a:lnTo>
                    <a:lnTo>
                      <a:pt x="935" y="954"/>
                    </a:lnTo>
                  </a:path>
                </a:pathLst>
              </a:custGeom>
              <a:noFill/>
              <a:ln w="6350">
                <a:solidFill>
                  <a:srgbClr val="009375"/>
                </a:solidFill>
                <a:round/>
              </a:ln>
            </p:spPr>
            <p:txBody>
              <a:bodyPr/>
              <a:lstStyle/>
              <a:p>
                <a:endParaRPr lang="en-US" sz="1867"/>
              </a:p>
            </p:txBody>
          </p:sp>
          <p:sp>
            <p:nvSpPr>
              <p:cNvPr id="1483" name="Freeform 31"/>
              <p:cNvSpPr/>
              <p:nvPr/>
            </p:nvSpPr>
            <p:spPr bwMode="auto">
              <a:xfrm>
                <a:off x="2136" y="1450"/>
                <a:ext cx="394" cy="468"/>
              </a:xfrm>
              <a:custGeom>
                <a:avLst/>
                <a:gdLst>
                  <a:gd name="T0" fmla="*/ 0 w 1971"/>
                  <a:gd name="T1" fmla="*/ 0 h 2337"/>
                  <a:gd name="T2" fmla="*/ 6 w 1971"/>
                  <a:gd name="T3" fmla="*/ 4 h 2337"/>
                  <a:gd name="T4" fmla="*/ 13 w 1971"/>
                  <a:gd name="T5" fmla="*/ 10 h 2337"/>
                  <a:gd name="T6" fmla="*/ 21 w 1971"/>
                  <a:gd name="T7" fmla="*/ 17 h 2337"/>
                  <a:gd name="T8" fmla="*/ 30 w 1971"/>
                  <a:gd name="T9" fmla="*/ 25 h 2337"/>
                  <a:gd name="T10" fmla="*/ 40 w 1971"/>
                  <a:gd name="T11" fmla="*/ 34 h 2337"/>
                  <a:gd name="T12" fmla="*/ 51 w 1971"/>
                  <a:gd name="T13" fmla="*/ 44 h 2337"/>
                  <a:gd name="T14" fmla="*/ 62 w 1971"/>
                  <a:gd name="T15" fmla="*/ 55 h 2337"/>
                  <a:gd name="T16" fmla="*/ 75 w 1971"/>
                  <a:gd name="T17" fmla="*/ 67 h 2337"/>
                  <a:gd name="T18" fmla="*/ 87 w 1971"/>
                  <a:gd name="T19" fmla="*/ 80 h 2337"/>
                  <a:gd name="T20" fmla="*/ 100 w 1971"/>
                  <a:gd name="T21" fmla="*/ 93 h 2337"/>
                  <a:gd name="T22" fmla="*/ 114 w 1971"/>
                  <a:gd name="T23" fmla="*/ 108 h 2337"/>
                  <a:gd name="T24" fmla="*/ 128 w 1971"/>
                  <a:gd name="T25" fmla="*/ 122 h 2337"/>
                  <a:gd name="T26" fmla="*/ 143 w 1971"/>
                  <a:gd name="T27" fmla="*/ 138 h 2337"/>
                  <a:gd name="T28" fmla="*/ 158 w 1971"/>
                  <a:gd name="T29" fmla="*/ 154 h 2337"/>
                  <a:gd name="T30" fmla="*/ 173 w 1971"/>
                  <a:gd name="T31" fmla="*/ 170 h 2337"/>
                  <a:gd name="T32" fmla="*/ 188 w 1971"/>
                  <a:gd name="T33" fmla="*/ 187 h 2337"/>
                  <a:gd name="T34" fmla="*/ 203 w 1971"/>
                  <a:gd name="T35" fmla="*/ 204 h 2337"/>
                  <a:gd name="T36" fmla="*/ 218 w 1971"/>
                  <a:gd name="T37" fmla="*/ 222 h 2337"/>
                  <a:gd name="T38" fmla="*/ 233 w 1971"/>
                  <a:gd name="T39" fmla="*/ 240 h 2337"/>
                  <a:gd name="T40" fmla="*/ 248 w 1971"/>
                  <a:gd name="T41" fmla="*/ 258 h 2337"/>
                  <a:gd name="T42" fmla="*/ 263 w 1971"/>
                  <a:gd name="T43" fmla="*/ 276 h 2337"/>
                  <a:gd name="T44" fmla="*/ 277 w 1971"/>
                  <a:gd name="T45" fmla="*/ 294 h 2337"/>
                  <a:gd name="T46" fmla="*/ 292 w 1971"/>
                  <a:gd name="T47" fmla="*/ 312 h 2337"/>
                  <a:gd name="T48" fmla="*/ 306 w 1971"/>
                  <a:gd name="T49" fmla="*/ 331 h 2337"/>
                  <a:gd name="T50" fmla="*/ 319 w 1971"/>
                  <a:gd name="T51" fmla="*/ 349 h 2337"/>
                  <a:gd name="T52" fmla="*/ 332 w 1971"/>
                  <a:gd name="T53" fmla="*/ 367 h 2337"/>
                  <a:gd name="T54" fmla="*/ 344 w 1971"/>
                  <a:gd name="T55" fmla="*/ 384 h 2337"/>
                  <a:gd name="T56" fmla="*/ 356 w 1971"/>
                  <a:gd name="T57" fmla="*/ 402 h 2337"/>
                  <a:gd name="T58" fmla="*/ 367 w 1971"/>
                  <a:gd name="T59" fmla="*/ 419 h 2337"/>
                  <a:gd name="T60" fmla="*/ 377 w 1971"/>
                  <a:gd name="T61" fmla="*/ 436 h 2337"/>
                  <a:gd name="T62" fmla="*/ 386 w 1971"/>
                  <a:gd name="T63" fmla="*/ 452 h 2337"/>
                  <a:gd name="T64" fmla="*/ 394 w 1971"/>
                  <a:gd name="T65" fmla="*/ 468 h 2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71"/>
                  <a:gd name="T100" fmla="*/ 0 h 2337"/>
                  <a:gd name="T101" fmla="*/ 1971 w 1971"/>
                  <a:gd name="T102" fmla="*/ 2337 h 2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71" h="2337">
                    <a:moveTo>
                      <a:pt x="0" y="0"/>
                    </a:moveTo>
                    <a:lnTo>
                      <a:pt x="30" y="22"/>
                    </a:lnTo>
                    <a:lnTo>
                      <a:pt x="66" y="51"/>
                    </a:lnTo>
                    <a:lnTo>
                      <a:pt x="106" y="86"/>
                    </a:lnTo>
                    <a:lnTo>
                      <a:pt x="151" y="126"/>
                    </a:lnTo>
                    <a:lnTo>
                      <a:pt x="201" y="171"/>
                    </a:lnTo>
                    <a:lnTo>
                      <a:pt x="254" y="220"/>
                    </a:lnTo>
                    <a:lnTo>
                      <a:pt x="312" y="275"/>
                    </a:lnTo>
                    <a:lnTo>
                      <a:pt x="373" y="335"/>
                    </a:lnTo>
                    <a:lnTo>
                      <a:pt x="436" y="399"/>
                    </a:lnTo>
                    <a:lnTo>
                      <a:pt x="502" y="466"/>
                    </a:lnTo>
                    <a:lnTo>
                      <a:pt x="571" y="538"/>
                    </a:lnTo>
                    <a:lnTo>
                      <a:pt x="642" y="611"/>
                    </a:lnTo>
                    <a:lnTo>
                      <a:pt x="715" y="689"/>
                    </a:lnTo>
                    <a:lnTo>
                      <a:pt x="788" y="768"/>
                    </a:lnTo>
                    <a:lnTo>
                      <a:pt x="863" y="851"/>
                    </a:lnTo>
                    <a:lnTo>
                      <a:pt x="939" y="934"/>
                    </a:lnTo>
                    <a:lnTo>
                      <a:pt x="1015" y="1021"/>
                    </a:lnTo>
                    <a:lnTo>
                      <a:pt x="1091" y="1108"/>
                    </a:lnTo>
                    <a:lnTo>
                      <a:pt x="1166" y="1198"/>
                    </a:lnTo>
                    <a:lnTo>
                      <a:pt x="1242" y="1288"/>
                    </a:lnTo>
                    <a:lnTo>
                      <a:pt x="1316" y="1378"/>
                    </a:lnTo>
                    <a:lnTo>
                      <a:pt x="1388" y="1469"/>
                    </a:lnTo>
                    <a:lnTo>
                      <a:pt x="1460" y="1560"/>
                    </a:lnTo>
                    <a:lnTo>
                      <a:pt x="1529" y="1651"/>
                    </a:lnTo>
                    <a:lnTo>
                      <a:pt x="1596" y="1741"/>
                    </a:lnTo>
                    <a:lnTo>
                      <a:pt x="1660" y="1831"/>
                    </a:lnTo>
                    <a:lnTo>
                      <a:pt x="1722" y="1919"/>
                    </a:lnTo>
                    <a:lnTo>
                      <a:pt x="1779" y="2007"/>
                    </a:lnTo>
                    <a:lnTo>
                      <a:pt x="1834" y="2093"/>
                    </a:lnTo>
                    <a:lnTo>
                      <a:pt x="1884" y="2176"/>
                    </a:lnTo>
                    <a:lnTo>
                      <a:pt x="1930" y="2257"/>
                    </a:lnTo>
                    <a:lnTo>
                      <a:pt x="1971" y="2337"/>
                    </a:lnTo>
                  </a:path>
                </a:pathLst>
              </a:custGeom>
              <a:noFill/>
              <a:ln w="6350">
                <a:solidFill>
                  <a:srgbClr val="009375"/>
                </a:solidFill>
                <a:round/>
              </a:ln>
            </p:spPr>
            <p:txBody>
              <a:bodyPr/>
              <a:lstStyle/>
              <a:p>
                <a:endParaRPr lang="en-US" sz="1867"/>
              </a:p>
            </p:txBody>
          </p:sp>
          <p:sp>
            <p:nvSpPr>
              <p:cNvPr id="1484" name="Freeform 32"/>
              <p:cNvSpPr/>
              <p:nvPr/>
            </p:nvSpPr>
            <p:spPr bwMode="auto">
              <a:xfrm>
                <a:off x="2233" y="1586"/>
                <a:ext cx="290" cy="1082"/>
              </a:xfrm>
              <a:custGeom>
                <a:avLst/>
                <a:gdLst>
                  <a:gd name="T0" fmla="*/ 0 w 1452"/>
                  <a:gd name="T1" fmla="*/ 0 h 5412"/>
                  <a:gd name="T2" fmla="*/ 6 w 1452"/>
                  <a:gd name="T3" fmla="*/ 14 h 5412"/>
                  <a:gd name="T4" fmla="*/ 13 w 1452"/>
                  <a:gd name="T5" fmla="*/ 30 h 5412"/>
                  <a:gd name="T6" fmla="*/ 20 w 1452"/>
                  <a:gd name="T7" fmla="*/ 48 h 5412"/>
                  <a:gd name="T8" fmla="*/ 28 w 1452"/>
                  <a:gd name="T9" fmla="*/ 67 h 5412"/>
                  <a:gd name="T10" fmla="*/ 36 w 1452"/>
                  <a:gd name="T11" fmla="*/ 89 h 5412"/>
                  <a:gd name="T12" fmla="*/ 44 w 1452"/>
                  <a:gd name="T13" fmla="*/ 112 h 5412"/>
                  <a:gd name="T14" fmla="*/ 53 w 1452"/>
                  <a:gd name="T15" fmla="*/ 136 h 5412"/>
                  <a:gd name="T16" fmla="*/ 63 w 1452"/>
                  <a:gd name="T17" fmla="*/ 163 h 5412"/>
                  <a:gd name="T18" fmla="*/ 72 w 1452"/>
                  <a:gd name="T19" fmla="*/ 190 h 5412"/>
                  <a:gd name="T20" fmla="*/ 82 w 1452"/>
                  <a:gd name="T21" fmla="*/ 219 h 5412"/>
                  <a:gd name="T22" fmla="*/ 92 w 1452"/>
                  <a:gd name="T23" fmla="*/ 250 h 5412"/>
                  <a:gd name="T24" fmla="*/ 102 w 1452"/>
                  <a:gd name="T25" fmla="*/ 281 h 5412"/>
                  <a:gd name="T26" fmla="*/ 112 w 1452"/>
                  <a:gd name="T27" fmla="*/ 314 h 5412"/>
                  <a:gd name="T28" fmla="*/ 123 w 1452"/>
                  <a:gd name="T29" fmla="*/ 348 h 5412"/>
                  <a:gd name="T30" fmla="*/ 133 w 1452"/>
                  <a:gd name="T31" fmla="*/ 383 h 5412"/>
                  <a:gd name="T32" fmla="*/ 144 w 1452"/>
                  <a:gd name="T33" fmla="*/ 419 h 5412"/>
                  <a:gd name="T34" fmla="*/ 154 w 1452"/>
                  <a:gd name="T35" fmla="*/ 457 h 5412"/>
                  <a:gd name="T36" fmla="*/ 165 w 1452"/>
                  <a:gd name="T37" fmla="*/ 495 h 5412"/>
                  <a:gd name="T38" fmla="*/ 176 w 1452"/>
                  <a:gd name="T39" fmla="*/ 533 h 5412"/>
                  <a:gd name="T40" fmla="*/ 186 w 1452"/>
                  <a:gd name="T41" fmla="*/ 573 h 5412"/>
                  <a:gd name="T42" fmla="*/ 196 w 1452"/>
                  <a:gd name="T43" fmla="*/ 613 h 5412"/>
                  <a:gd name="T44" fmla="*/ 207 w 1452"/>
                  <a:gd name="T45" fmla="*/ 654 h 5412"/>
                  <a:gd name="T46" fmla="*/ 216 w 1452"/>
                  <a:gd name="T47" fmla="*/ 696 h 5412"/>
                  <a:gd name="T48" fmla="*/ 226 w 1452"/>
                  <a:gd name="T49" fmla="*/ 737 h 5412"/>
                  <a:gd name="T50" fmla="*/ 235 w 1452"/>
                  <a:gd name="T51" fmla="*/ 780 h 5412"/>
                  <a:gd name="T52" fmla="*/ 244 w 1452"/>
                  <a:gd name="T53" fmla="*/ 822 h 5412"/>
                  <a:gd name="T54" fmla="*/ 253 w 1452"/>
                  <a:gd name="T55" fmla="*/ 865 h 5412"/>
                  <a:gd name="T56" fmla="*/ 261 w 1452"/>
                  <a:gd name="T57" fmla="*/ 908 h 5412"/>
                  <a:gd name="T58" fmla="*/ 269 w 1452"/>
                  <a:gd name="T59" fmla="*/ 952 h 5412"/>
                  <a:gd name="T60" fmla="*/ 277 w 1452"/>
                  <a:gd name="T61" fmla="*/ 995 h 5412"/>
                  <a:gd name="T62" fmla="*/ 284 w 1452"/>
                  <a:gd name="T63" fmla="*/ 1039 h 5412"/>
                  <a:gd name="T64" fmla="*/ 290 w 1452"/>
                  <a:gd name="T65" fmla="*/ 1082 h 54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2"/>
                  <a:gd name="T100" fmla="*/ 0 h 5412"/>
                  <a:gd name="T101" fmla="*/ 1452 w 1452"/>
                  <a:gd name="T102" fmla="*/ 5412 h 54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2" h="5412">
                    <a:moveTo>
                      <a:pt x="0" y="0"/>
                    </a:moveTo>
                    <a:lnTo>
                      <a:pt x="31" y="70"/>
                    </a:lnTo>
                    <a:lnTo>
                      <a:pt x="63" y="150"/>
                    </a:lnTo>
                    <a:lnTo>
                      <a:pt x="100" y="238"/>
                    </a:lnTo>
                    <a:lnTo>
                      <a:pt x="138" y="337"/>
                    </a:lnTo>
                    <a:lnTo>
                      <a:pt x="179" y="443"/>
                    </a:lnTo>
                    <a:lnTo>
                      <a:pt x="222" y="558"/>
                    </a:lnTo>
                    <a:lnTo>
                      <a:pt x="266" y="682"/>
                    </a:lnTo>
                    <a:lnTo>
                      <a:pt x="313" y="813"/>
                    </a:lnTo>
                    <a:lnTo>
                      <a:pt x="360" y="951"/>
                    </a:lnTo>
                    <a:lnTo>
                      <a:pt x="409" y="1096"/>
                    </a:lnTo>
                    <a:lnTo>
                      <a:pt x="459" y="1248"/>
                    </a:lnTo>
                    <a:lnTo>
                      <a:pt x="510" y="1407"/>
                    </a:lnTo>
                    <a:lnTo>
                      <a:pt x="563" y="1571"/>
                    </a:lnTo>
                    <a:lnTo>
                      <a:pt x="615" y="1741"/>
                    </a:lnTo>
                    <a:lnTo>
                      <a:pt x="667" y="1917"/>
                    </a:lnTo>
                    <a:lnTo>
                      <a:pt x="721" y="2098"/>
                    </a:lnTo>
                    <a:lnTo>
                      <a:pt x="773" y="2284"/>
                    </a:lnTo>
                    <a:lnTo>
                      <a:pt x="827" y="2474"/>
                    </a:lnTo>
                    <a:lnTo>
                      <a:pt x="879" y="2667"/>
                    </a:lnTo>
                    <a:lnTo>
                      <a:pt x="932" y="2866"/>
                    </a:lnTo>
                    <a:lnTo>
                      <a:pt x="983" y="3067"/>
                    </a:lnTo>
                    <a:lnTo>
                      <a:pt x="1034" y="3271"/>
                    </a:lnTo>
                    <a:lnTo>
                      <a:pt x="1083" y="3479"/>
                    </a:lnTo>
                    <a:lnTo>
                      <a:pt x="1132" y="3688"/>
                    </a:lnTo>
                    <a:lnTo>
                      <a:pt x="1179" y="3899"/>
                    </a:lnTo>
                    <a:lnTo>
                      <a:pt x="1224" y="4113"/>
                    </a:lnTo>
                    <a:lnTo>
                      <a:pt x="1268" y="4327"/>
                    </a:lnTo>
                    <a:lnTo>
                      <a:pt x="1309" y="4543"/>
                    </a:lnTo>
                    <a:lnTo>
                      <a:pt x="1349" y="4760"/>
                    </a:lnTo>
                    <a:lnTo>
                      <a:pt x="1386" y="4978"/>
                    </a:lnTo>
                    <a:lnTo>
                      <a:pt x="1421" y="5195"/>
                    </a:lnTo>
                    <a:lnTo>
                      <a:pt x="1452" y="5412"/>
                    </a:lnTo>
                  </a:path>
                </a:pathLst>
              </a:custGeom>
              <a:noFill/>
              <a:ln w="6350">
                <a:solidFill>
                  <a:srgbClr val="009375"/>
                </a:solidFill>
                <a:round/>
              </a:ln>
            </p:spPr>
            <p:txBody>
              <a:bodyPr/>
              <a:lstStyle/>
              <a:p>
                <a:endParaRPr lang="en-US" sz="1867"/>
              </a:p>
            </p:txBody>
          </p:sp>
          <p:sp>
            <p:nvSpPr>
              <p:cNvPr id="1485" name="Freeform 33"/>
              <p:cNvSpPr/>
              <p:nvPr/>
            </p:nvSpPr>
            <p:spPr bwMode="auto">
              <a:xfrm>
                <a:off x="2157" y="1586"/>
                <a:ext cx="329" cy="1082"/>
              </a:xfrm>
              <a:custGeom>
                <a:avLst/>
                <a:gdLst>
                  <a:gd name="T0" fmla="*/ 0 w 1646"/>
                  <a:gd name="T1" fmla="*/ 0 h 5412"/>
                  <a:gd name="T2" fmla="*/ 13 w 1646"/>
                  <a:gd name="T3" fmla="*/ 30 h 5412"/>
                  <a:gd name="T4" fmla="*/ 29 w 1646"/>
                  <a:gd name="T5" fmla="*/ 67 h 5412"/>
                  <a:gd name="T6" fmla="*/ 38 w 1646"/>
                  <a:gd name="T7" fmla="*/ 89 h 5412"/>
                  <a:gd name="T8" fmla="*/ 48 w 1646"/>
                  <a:gd name="T9" fmla="*/ 112 h 5412"/>
                  <a:gd name="T10" fmla="*/ 58 w 1646"/>
                  <a:gd name="T11" fmla="*/ 136 h 5412"/>
                  <a:gd name="T12" fmla="*/ 68 w 1646"/>
                  <a:gd name="T13" fmla="*/ 163 h 5412"/>
                  <a:gd name="T14" fmla="*/ 79 w 1646"/>
                  <a:gd name="T15" fmla="*/ 190 h 5412"/>
                  <a:gd name="T16" fmla="*/ 91 w 1646"/>
                  <a:gd name="T17" fmla="*/ 219 h 5412"/>
                  <a:gd name="T18" fmla="*/ 102 w 1646"/>
                  <a:gd name="T19" fmla="*/ 250 h 5412"/>
                  <a:gd name="T20" fmla="*/ 114 w 1646"/>
                  <a:gd name="T21" fmla="*/ 281 h 5412"/>
                  <a:gd name="T22" fmla="*/ 126 w 1646"/>
                  <a:gd name="T23" fmla="*/ 314 h 5412"/>
                  <a:gd name="T24" fmla="*/ 138 w 1646"/>
                  <a:gd name="T25" fmla="*/ 348 h 5412"/>
                  <a:gd name="T26" fmla="*/ 151 w 1646"/>
                  <a:gd name="T27" fmla="*/ 383 h 5412"/>
                  <a:gd name="T28" fmla="*/ 163 w 1646"/>
                  <a:gd name="T29" fmla="*/ 419 h 5412"/>
                  <a:gd name="T30" fmla="*/ 175 w 1646"/>
                  <a:gd name="T31" fmla="*/ 457 h 5412"/>
                  <a:gd name="T32" fmla="*/ 188 w 1646"/>
                  <a:gd name="T33" fmla="*/ 495 h 5412"/>
                  <a:gd name="T34" fmla="*/ 200 w 1646"/>
                  <a:gd name="T35" fmla="*/ 533 h 5412"/>
                  <a:gd name="T36" fmla="*/ 212 w 1646"/>
                  <a:gd name="T37" fmla="*/ 573 h 5412"/>
                  <a:gd name="T38" fmla="*/ 224 w 1646"/>
                  <a:gd name="T39" fmla="*/ 613 h 5412"/>
                  <a:gd name="T40" fmla="*/ 236 w 1646"/>
                  <a:gd name="T41" fmla="*/ 654 h 5412"/>
                  <a:gd name="T42" fmla="*/ 247 w 1646"/>
                  <a:gd name="T43" fmla="*/ 696 h 5412"/>
                  <a:gd name="T44" fmla="*/ 258 w 1646"/>
                  <a:gd name="T45" fmla="*/ 737 h 5412"/>
                  <a:gd name="T46" fmla="*/ 269 w 1646"/>
                  <a:gd name="T47" fmla="*/ 780 h 5412"/>
                  <a:gd name="T48" fmla="*/ 279 w 1646"/>
                  <a:gd name="T49" fmla="*/ 822 h 5412"/>
                  <a:gd name="T50" fmla="*/ 289 w 1646"/>
                  <a:gd name="T51" fmla="*/ 865 h 5412"/>
                  <a:gd name="T52" fmla="*/ 298 w 1646"/>
                  <a:gd name="T53" fmla="*/ 908 h 5412"/>
                  <a:gd name="T54" fmla="*/ 307 w 1646"/>
                  <a:gd name="T55" fmla="*/ 952 h 5412"/>
                  <a:gd name="T56" fmla="*/ 315 w 1646"/>
                  <a:gd name="T57" fmla="*/ 995 h 5412"/>
                  <a:gd name="T58" fmla="*/ 322 w 1646"/>
                  <a:gd name="T59" fmla="*/ 1039 h 5412"/>
                  <a:gd name="T60" fmla="*/ 329 w 1646"/>
                  <a:gd name="T61" fmla="*/ 1082 h 54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46"/>
                  <a:gd name="T94" fmla="*/ 0 h 5412"/>
                  <a:gd name="T95" fmla="*/ 1646 w 1646"/>
                  <a:gd name="T96" fmla="*/ 5412 h 541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46" h="5412">
                    <a:moveTo>
                      <a:pt x="0" y="0"/>
                    </a:moveTo>
                    <a:lnTo>
                      <a:pt x="66" y="150"/>
                    </a:lnTo>
                    <a:lnTo>
                      <a:pt x="147" y="337"/>
                    </a:lnTo>
                    <a:lnTo>
                      <a:pt x="192" y="443"/>
                    </a:lnTo>
                    <a:lnTo>
                      <a:pt x="240" y="558"/>
                    </a:lnTo>
                    <a:lnTo>
                      <a:pt x="290" y="682"/>
                    </a:lnTo>
                    <a:lnTo>
                      <a:pt x="342" y="813"/>
                    </a:lnTo>
                    <a:lnTo>
                      <a:pt x="397" y="951"/>
                    </a:lnTo>
                    <a:lnTo>
                      <a:pt x="453" y="1096"/>
                    </a:lnTo>
                    <a:lnTo>
                      <a:pt x="512" y="1248"/>
                    </a:lnTo>
                    <a:lnTo>
                      <a:pt x="570" y="1407"/>
                    </a:lnTo>
                    <a:lnTo>
                      <a:pt x="630" y="1571"/>
                    </a:lnTo>
                    <a:lnTo>
                      <a:pt x="691" y="1741"/>
                    </a:lnTo>
                    <a:lnTo>
                      <a:pt x="754" y="1917"/>
                    </a:lnTo>
                    <a:lnTo>
                      <a:pt x="816" y="2098"/>
                    </a:lnTo>
                    <a:lnTo>
                      <a:pt x="877" y="2284"/>
                    </a:lnTo>
                    <a:lnTo>
                      <a:pt x="940" y="2474"/>
                    </a:lnTo>
                    <a:lnTo>
                      <a:pt x="1001" y="2667"/>
                    </a:lnTo>
                    <a:lnTo>
                      <a:pt x="1062" y="2866"/>
                    </a:lnTo>
                    <a:lnTo>
                      <a:pt x="1122" y="3067"/>
                    </a:lnTo>
                    <a:lnTo>
                      <a:pt x="1181" y="3271"/>
                    </a:lnTo>
                    <a:lnTo>
                      <a:pt x="1237" y="3479"/>
                    </a:lnTo>
                    <a:lnTo>
                      <a:pt x="1293" y="3688"/>
                    </a:lnTo>
                    <a:lnTo>
                      <a:pt x="1347" y="3899"/>
                    </a:lnTo>
                    <a:lnTo>
                      <a:pt x="1398" y="4113"/>
                    </a:lnTo>
                    <a:lnTo>
                      <a:pt x="1446" y="4327"/>
                    </a:lnTo>
                    <a:lnTo>
                      <a:pt x="1493" y="4543"/>
                    </a:lnTo>
                    <a:lnTo>
                      <a:pt x="1536" y="4760"/>
                    </a:lnTo>
                    <a:lnTo>
                      <a:pt x="1576" y="4978"/>
                    </a:lnTo>
                    <a:lnTo>
                      <a:pt x="1612" y="5195"/>
                    </a:lnTo>
                    <a:lnTo>
                      <a:pt x="1646" y="5412"/>
                    </a:lnTo>
                  </a:path>
                </a:pathLst>
              </a:custGeom>
              <a:noFill/>
              <a:ln w="6350">
                <a:solidFill>
                  <a:srgbClr val="009375"/>
                </a:solidFill>
                <a:round/>
              </a:ln>
            </p:spPr>
            <p:txBody>
              <a:bodyPr/>
              <a:lstStyle/>
              <a:p>
                <a:endParaRPr lang="en-US" sz="1867"/>
              </a:p>
            </p:txBody>
          </p:sp>
          <p:sp>
            <p:nvSpPr>
              <p:cNvPr id="1486" name="Freeform 34"/>
              <p:cNvSpPr/>
              <p:nvPr/>
            </p:nvSpPr>
            <p:spPr bwMode="auto">
              <a:xfrm>
                <a:off x="2988" y="1374"/>
                <a:ext cx="113" cy="1305"/>
              </a:xfrm>
              <a:custGeom>
                <a:avLst/>
                <a:gdLst>
                  <a:gd name="T0" fmla="*/ 113 w 566"/>
                  <a:gd name="T1" fmla="*/ 0 h 6523"/>
                  <a:gd name="T2" fmla="*/ 110 w 566"/>
                  <a:gd name="T3" fmla="*/ 12 h 6523"/>
                  <a:gd name="T4" fmla="*/ 106 w 566"/>
                  <a:gd name="T5" fmla="*/ 26 h 6523"/>
                  <a:gd name="T6" fmla="*/ 102 w 566"/>
                  <a:gd name="T7" fmla="*/ 43 h 6523"/>
                  <a:gd name="T8" fmla="*/ 97 w 566"/>
                  <a:gd name="T9" fmla="*/ 63 h 6523"/>
                  <a:gd name="T10" fmla="*/ 92 w 566"/>
                  <a:gd name="T11" fmla="*/ 85 h 6523"/>
                  <a:gd name="T12" fmla="*/ 87 w 566"/>
                  <a:gd name="T13" fmla="*/ 109 h 6523"/>
                  <a:gd name="T14" fmla="*/ 82 w 566"/>
                  <a:gd name="T15" fmla="*/ 135 h 6523"/>
                  <a:gd name="T16" fmla="*/ 76 w 566"/>
                  <a:gd name="T17" fmla="*/ 163 h 6523"/>
                  <a:gd name="T18" fmla="*/ 70 w 566"/>
                  <a:gd name="T19" fmla="*/ 194 h 6523"/>
                  <a:gd name="T20" fmla="*/ 64 w 566"/>
                  <a:gd name="T21" fmla="*/ 226 h 6523"/>
                  <a:gd name="T22" fmla="*/ 59 w 566"/>
                  <a:gd name="T23" fmla="*/ 261 h 6523"/>
                  <a:gd name="T24" fmla="*/ 53 w 566"/>
                  <a:gd name="T25" fmla="*/ 297 h 6523"/>
                  <a:gd name="T26" fmla="*/ 47 w 566"/>
                  <a:gd name="T27" fmla="*/ 335 h 6523"/>
                  <a:gd name="T28" fmla="*/ 41 w 566"/>
                  <a:gd name="T29" fmla="*/ 375 h 6523"/>
                  <a:gd name="T30" fmla="*/ 36 w 566"/>
                  <a:gd name="T31" fmla="*/ 416 h 6523"/>
                  <a:gd name="T32" fmla="*/ 30 w 566"/>
                  <a:gd name="T33" fmla="*/ 459 h 6523"/>
                  <a:gd name="T34" fmla="*/ 25 w 566"/>
                  <a:gd name="T35" fmla="*/ 503 h 6523"/>
                  <a:gd name="T36" fmla="*/ 21 w 566"/>
                  <a:gd name="T37" fmla="*/ 549 h 6523"/>
                  <a:gd name="T38" fmla="*/ 16 w 566"/>
                  <a:gd name="T39" fmla="*/ 597 h 6523"/>
                  <a:gd name="T40" fmla="*/ 12 w 566"/>
                  <a:gd name="T41" fmla="*/ 645 h 6523"/>
                  <a:gd name="T42" fmla="*/ 9 w 566"/>
                  <a:gd name="T43" fmla="*/ 695 h 6523"/>
                  <a:gd name="T44" fmla="*/ 6 w 566"/>
                  <a:gd name="T45" fmla="*/ 746 h 6523"/>
                  <a:gd name="T46" fmla="*/ 3 w 566"/>
                  <a:gd name="T47" fmla="*/ 798 h 6523"/>
                  <a:gd name="T48" fmla="*/ 1 w 566"/>
                  <a:gd name="T49" fmla="*/ 851 h 6523"/>
                  <a:gd name="T50" fmla="*/ 0 w 566"/>
                  <a:gd name="T51" fmla="*/ 905 h 6523"/>
                  <a:gd name="T52" fmla="*/ 0 w 566"/>
                  <a:gd name="T53" fmla="*/ 960 h 6523"/>
                  <a:gd name="T54" fmla="*/ 0 w 566"/>
                  <a:gd name="T55" fmla="*/ 1016 h 6523"/>
                  <a:gd name="T56" fmla="*/ 1 w 566"/>
                  <a:gd name="T57" fmla="*/ 1073 h 6523"/>
                  <a:gd name="T58" fmla="*/ 3 w 566"/>
                  <a:gd name="T59" fmla="*/ 1130 h 6523"/>
                  <a:gd name="T60" fmla="*/ 6 w 566"/>
                  <a:gd name="T61" fmla="*/ 1188 h 6523"/>
                  <a:gd name="T62" fmla="*/ 10 w 566"/>
                  <a:gd name="T63" fmla="*/ 1246 h 6523"/>
                  <a:gd name="T64" fmla="*/ 15 w 566"/>
                  <a:gd name="T65" fmla="*/ 1305 h 6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6"/>
                  <a:gd name="T100" fmla="*/ 0 h 6523"/>
                  <a:gd name="T101" fmla="*/ 566 w 566"/>
                  <a:gd name="T102" fmla="*/ 6523 h 6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6" h="6523">
                    <a:moveTo>
                      <a:pt x="566" y="0"/>
                    </a:moveTo>
                    <a:lnTo>
                      <a:pt x="550" y="60"/>
                    </a:lnTo>
                    <a:lnTo>
                      <a:pt x="531" y="132"/>
                    </a:lnTo>
                    <a:lnTo>
                      <a:pt x="510" y="217"/>
                    </a:lnTo>
                    <a:lnTo>
                      <a:pt x="488" y="314"/>
                    </a:lnTo>
                    <a:lnTo>
                      <a:pt x="463" y="423"/>
                    </a:lnTo>
                    <a:lnTo>
                      <a:pt x="437" y="543"/>
                    </a:lnTo>
                    <a:lnTo>
                      <a:pt x="410" y="674"/>
                    </a:lnTo>
                    <a:lnTo>
                      <a:pt x="382" y="816"/>
                    </a:lnTo>
                    <a:lnTo>
                      <a:pt x="353" y="968"/>
                    </a:lnTo>
                    <a:lnTo>
                      <a:pt x="323" y="1131"/>
                    </a:lnTo>
                    <a:lnTo>
                      <a:pt x="294" y="1303"/>
                    </a:lnTo>
                    <a:lnTo>
                      <a:pt x="264" y="1484"/>
                    </a:lnTo>
                    <a:lnTo>
                      <a:pt x="236" y="1674"/>
                    </a:lnTo>
                    <a:lnTo>
                      <a:pt x="207" y="1872"/>
                    </a:lnTo>
                    <a:lnTo>
                      <a:pt x="180" y="2079"/>
                    </a:lnTo>
                    <a:lnTo>
                      <a:pt x="152" y="2294"/>
                    </a:lnTo>
                    <a:lnTo>
                      <a:pt x="127" y="2516"/>
                    </a:lnTo>
                    <a:lnTo>
                      <a:pt x="103" y="2746"/>
                    </a:lnTo>
                    <a:lnTo>
                      <a:pt x="81" y="2983"/>
                    </a:lnTo>
                    <a:lnTo>
                      <a:pt x="61" y="3225"/>
                    </a:lnTo>
                    <a:lnTo>
                      <a:pt x="44" y="3475"/>
                    </a:lnTo>
                    <a:lnTo>
                      <a:pt x="29" y="3729"/>
                    </a:lnTo>
                    <a:lnTo>
                      <a:pt x="17" y="3990"/>
                    </a:lnTo>
                    <a:lnTo>
                      <a:pt x="7" y="4256"/>
                    </a:lnTo>
                    <a:lnTo>
                      <a:pt x="2" y="4526"/>
                    </a:lnTo>
                    <a:lnTo>
                      <a:pt x="0" y="4801"/>
                    </a:lnTo>
                    <a:lnTo>
                      <a:pt x="1" y="5080"/>
                    </a:lnTo>
                    <a:lnTo>
                      <a:pt x="7" y="5362"/>
                    </a:lnTo>
                    <a:lnTo>
                      <a:pt x="17" y="5649"/>
                    </a:lnTo>
                    <a:lnTo>
                      <a:pt x="32" y="5937"/>
                    </a:lnTo>
                    <a:lnTo>
                      <a:pt x="52" y="6229"/>
                    </a:lnTo>
                    <a:lnTo>
                      <a:pt x="77" y="6523"/>
                    </a:lnTo>
                  </a:path>
                </a:pathLst>
              </a:custGeom>
              <a:noFill/>
              <a:ln w="6350">
                <a:solidFill>
                  <a:srgbClr val="009375"/>
                </a:solidFill>
                <a:round/>
              </a:ln>
            </p:spPr>
            <p:txBody>
              <a:bodyPr/>
              <a:lstStyle/>
              <a:p>
                <a:endParaRPr lang="en-US" sz="1867"/>
              </a:p>
            </p:txBody>
          </p:sp>
          <p:sp>
            <p:nvSpPr>
              <p:cNvPr id="1487" name="Freeform 35"/>
              <p:cNvSpPr/>
              <p:nvPr/>
            </p:nvSpPr>
            <p:spPr bwMode="auto">
              <a:xfrm>
                <a:off x="2928" y="1333"/>
                <a:ext cx="114" cy="1339"/>
              </a:xfrm>
              <a:custGeom>
                <a:avLst/>
                <a:gdLst>
                  <a:gd name="T0" fmla="*/ 114 w 570"/>
                  <a:gd name="T1" fmla="*/ 0 h 6696"/>
                  <a:gd name="T2" fmla="*/ 111 w 570"/>
                  <a:gd name="T3" fmla="*/ 16 h 6696"/>
                  <a:gd name="T4" fmla="*/ 107 w 570"/>
                  <a:gd name="T5" fmla="*/ 38 h 6696"/>
                  <a:gd name="T6" fmla="*/ 101 w 570"/>
                  <a:gd name="T7" fmla="*/ 64 h 6696"/>
                  <a:gd name="T8" fmla="*/ 95 w 570"/>
                  <a:gd name="T9" fmla="*/ 95 h 6696"/>
                  <a:gd name="T10" fmla="*/ 88 w 570"/>
                  <a:gd name="T11" fmla="*/ 130 h 6696"/>
                  <a:gd name="T12" fmla="*/ 81 w 570"/>
                  <a:gd name="T13" fmla="*/ 169 h 6696"/>
                  <a:gd name="T14" fmla="*/ 73 w 570"/>
                  <a:gd name="T15" fmla="*/ 212 h 6696"/>
                  <a:gd name="T16" fmla="*/ 65 w 570"/>
                  <a:gd name="T17" fmla="*/ 258 h 6696"/>
                  <a:gd name="T18" fmla="*/ 57 w 570"/>
                  <a:gd name="T19" fmla="*/ 307 h 6696"/>
                  <a:gd name="T20" fmla="*/ 49 w 570"/>
                  <a:gd name="T21" fmla="*/ 359 h 6696"/>
                  <a:gd name="T22" fmla="*/ 45 w 570"/>
                  <a:gd name="T23" fmla="*/ 385 h 6696"/>
                  <a:gd name="T24" fmla="*/ 41 w 570"/>
                  <a:gd name="T25" fmla="*/ 413 h 6696"/>
                  <a:gd name="T26" fmla="*/ 37 w 570"/>
                  <a:gd name="T27" fmla="*/ 441 h 6696"/>
                  <a:gd name="T28" fmla="*/ 33 w 570"/>
                  <a:gd name="T29" fmla="*/ 469 h 6696"/>
                  <a:gd name="T30" fmla="*/ 30 w 570"/>
                  <a:gd name="T31" fmla="*/ 497 h 6696"/>
                  <a:gd name="T32" fmla="*/ 26 w 570"/>
                  <a:gd name="T33" fmla="*/ 526 h 6696"/>
                  <a:gd name="T34" fmla="*/ 23 w 570"/>
                  <a:gd name="T35" fmla="*/ 556 h 6696"/>
                  <a:gd name="T36" fmla="*/ 20 w 570"/>
                  <a:gd name="T37" fmla="*/ 586 h 6696"/>
                  <a:gd name="T38" fmla="*/ 17 w 570"/>
                  <a:gd name="T39" fmla="*/ 616 h 6696"/>
                  <a:gd name="T40" fmla="*/ 15 w 570"/>
                  <a:gd name="T41" fmla="*/ 646 h 6696"/>
                  <a:gd name="T42" fmla="*/ 13 w 570"/>
                  <a:gd name="T43" fmla="*/ 676 h 6696"/>
                  <a:gd name="T44" fmla="*/ 10 w 570"/>
                  <a:gd name="T45" fmla="*/ 706 h 6696"/>
                  <a:gd name="T46" fmla="*/ 9 w 570"/>
                  <a:gd name="T47" fmla="*/ 737 h 6696"/>
                  <a:gd name="T48" fmla="*/ 7 w 570"/>
                  <a:gd name="T49" fmla="*/ 767 h 6696"/>
                  <a:gd name="T50" fmla="*/ 6 w 570"/>
                  <a:gd name="T51" fmla="*/ 797 h 6696"/>
                  <a:gd name="T52" fmla="*/ 4 w 570"/>
                  <a:gd name="T53" fmla="*/ 827 h 6696"/>
                  <a:gd name="T54" fmla="*/ 3 w 570"/>
                  <a:gd name="T55" fmla="*/ 856 h 6696"/>
                  <a:gd name="T56" fmla="*/ 2 w 570"/>
                  <a:gd name="T57" fmla="*/ 885 h 6696"/>
                  <a:gd name="T58" fmla="*/ 2 w 570"/>
                  <a:gd name="T59" fmla="*/ 914 h 6696"/>
                  <a:gd name="T60" fmla="*/ 1 w 570"/>
                  <a:gd name="T61" fmla="*/ 942 h 6696"/>
                  <a:gd name="T62" fmla="*/ 0 w 570"/>
                  <a:gd name="T63" fmla="*/ 997 h 6696"/>
                  <a:gd name="T64" fmla="*/ 0 w 570"/>
                  <a:gd name="T65" fmla="*/ 1049 h 6696"/>
                  <a:gd name="T66" fmla="*/ 0 w 570"/>
                  <a:gd name="T67" fmla="*/ 1098 h 6696"/>
                  <a:gd name="T68" fmla="*/ 1 w 570"/>
                  <a:gd name="T69" fmla="*/ 1144 h 6696"/>
                  <a:gd name="T70" fmla="*/ 1 w 570"/>
                  <a:gd name="T71" fmla="*/ 1186 h 6696"/>
                  <a:gd name="T72" fmla="*/ 2 w 570"/>
                  <a:gd name="T73" fmla="*/ 1224 h 6696"/>
                  <a:gd name="T74" fmla="*/ 3 w 570"/>
                  <a:gd name="T75" fmla="*/ 1258 h 6696"/>
                  <a:gd name="T76" fmla="*/ 4 w 570"/>
                  <a:gd name="T77" fmla="*/ 1286 h 6696"/>
                  <a:gd name="T78" fmla="*/ 5 w 570"/>
                  <a:gd name="T79" fmla="*/ 1308 h 6696"/>
                  <a:gd name="T80" fmla="*/ 6 w 570"/>
                  <a:gd name="T81" fmla="*/ 1325 h 6696"/>
                  <a:gd name="T82" fmla="*/ 6 w 570"/>
                  <a:gd name="T83" fmla="*/ 1335 h 6696"/>
                  <a:gd name="T84" fmla="*/ 6 w 570"/>
                  <a:gd name="T85" fmla="*/ 1339 h 6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0"/>
                  <a:gd name="T130" fmla="*/ 0 h 6696"/>
                  <a:gd name="T131" fmla="*/ 570 w 570"/>
                  <a:gd name="T132" fmla="*/ 6696 h 66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0" h="6696">
                    <a:moveTo>
                      <a:pt x="570" y="0"/>
                    </a:moveTo>
                    <a:lnTo>
                      <a:pt x="554" y="81"/>
                    </a:lnTo>
                    <a:lnTo>
                      <a:pt x="533" y="188"/>
                    </a:lnTo>
                    <a:lnTo>
                      <a:pt x="506" y="319"/>
                    </a:lnTo>
                    <a:lnTo>
                      <a:pt x="474" y="474"/>
                    </a:lnTo>
                    <a:lnTo>
                      <a:pt x="441" y="650"/>
                    </a:lnTo>
                    <a:lnTo>
                      <a:pt x="403" y="846"/>
                    </a:lnTo>
                    <a:lnTo>
                      <a:pt x="365" y="1059"/>
                    </a:lnTo>
                    <a:lnTo>
                      <a:pt x="323" y="1289"/>
                    </a:lnTo>
                    <a:lnTo>
                      <a:pt x="283" y="1535"/>
                    </a:lnTo>
                    <a:lnTo>
                      <a:pt x="244" y="1793"/>
                    </a:lnTo>
                    <a:lnTo>
                      <a:pt x="224" y="1927"/>
                    </a:lnTo>
                    <a:lnTo>
                      <a:pt x="204" y="2063"/>
                    </a:lnTo>
                    <a:lnTo>
                      <a:pt x="185" y="2203"/>
                    </a:lnTo>
                    <a:lnTo>
                      <a:pt x="166" y="2344"/>
                    </a:lnTo>
                    <a:lnTo>
                      <a:pt x="149" y="2487"/>
                    </a:lnTo>
                    <a:lnTo>
                      <a:pt x="132" y="2632"/>
                    </a:lnTo>
                    <a:lnTo>
                      <a:pt x="116" y="2779"/>
                    </a:lnTo>
                    <a:lnTo>
                      <a:pt x="101" y="2928"/>
                    </a:lnTo>
                    <a:lnTo>
                      <a:pt x="86" y="3078"/>
                    </a:lnTo>
                    <a:lnTo>
                      <a:pt x="74" y="3229"/>
                    </a:lnTo>
                    <a:lnTo>
                      <a:pt x="63" y="3380"/>
                    </a:lnTo>
                    <a:lnTo>
                      <a:pt x="51" y="3533"/>
                    </a:lnTo>
                    <a:lnTo>
                      <a:pt x="43" y="3684"/>
                    </a:lnTo>
                    <a:lnTo>
                      <a:pt x="34" y="3835"/>
                    </a:lnTo>
                    <a:lnTo>
                      <a:pt x="28" y="3985"/>
                    </a:lnTo>
                    <a:lnTo>
                      <a:pt x="21" y="4134"/>
                    </a:lnTo>
                    <a:lnTo>
                      <a:pt x="15" y="4281"/>
                    </a:lnTo>
                    <a:lnTo>
                      <a:pt x="11" y="4427"/>
                    </a:lnTo>
                    <a:lnTo>
                      <a:pt x="8" y="4570"/>
                    </a:lnTo>
                    <a:lnTo>
                      <a:pt x="5" y="4710"/>
                    </a:lnTo>
                    <a:lnTo>
                      <a:pt x="1" y="4985"/>
                    </a:lnTo>
                    <a:lnTo>
                      <a:pt x="0" y="5246"/>
                    </a:lnTo>
                    <a:lnTo>
                      <a:pt x="0" y="5493"/>
                    </a:lnTo>
                    <a:lnTo>
                      <a:pt x="3" y="5722"/>
                    </a:lnTo>
                    <a:lnTo>
                      <a:pt x="6" y="5933"/>
                    </a:lnTo>
                    <a:lnTo>
                      <a:pt x="10" y="6122"/>
                    </a:lnTo>
                    <a:lnTo>
                      <a:pt x="15" y="6289"/>
                    </a:lnTo>
                    <a:lnTo>
                      <a:pt x="20" y="6429"/>
                    </a:lnTo>
                    <a:lnTo>
                      <a:pt x="25" y="6542"/>
                    </a:lnTo>
                    <a:lnTo>
                      <a:pt x="29" y="6626"/>
                    </a:lnTo>
                    <a:lnTo>
                      <a:pt x="31" y="6678"/>
                    </a:lnTo>
                    <a:lnTo>
                      <a:pt x="31" y="6696"/>
                    </a:lnTo>
                  </a:path>
                </a:pathLst>
              </a:custGeom>
              <a:noFill/>
              <a:ln w="6350">
                <a:solidFill>
                  <a:srgbClr val="009375"/>
                </a:solidFill>
                <a:round/>
              </a:ln>
            </p:spPr>
            <p:txBody>
              <a:bodyPr/>
              <a:lstStyle/>
              <a:p>
                <a:endParaRPr lang="en-US" sz="1867"/>
              </a:p>
            </p:txBody>
          </p:sp>
          <p:sp>
            <p:nvSpPr>
              <p:cNvPr id="1488" name="Freeform 36"/>
              <p:cNvSpPr/>
              <p:nvPr/>
            </p:nvSpPr>
            <p:spPr bwMode="auto">
              <a:xfrm>
                <a:off x="3021" y="1291"/>
                <a:ext cx="139" cy="1391"/>
              </a:xfrm>
              <a:custGeom>
                <a:avLst/>
                <a:gdLst>
                  <a:gd name="T0" fmla="*/ 139 w 691"/>
                  <a:gd name="T1" fmla="*/ 0 h 6954"/>
                  <a:gd name="T2" fmla="*/ 133 w 691"/>
                  <a:gd name="T3" fmla="*/ 24 h 6954"/>
                  <a:gd name="T4" fmla="*/ 127 w 691"/>
                  <a:gd name="T5" fmla="*/ 50 h 6954"/>
                  <a:gd name="T6" fmla="*/ 120 w 691"/>
                  <a:gd name="T7" fmla="*/ 77 h 6954"/>
                  <a:gd name="T8" fmla="*/ 114 w 691"/>
                  <a:gd name="T9" fmla="*/ 106 h 6954"/>
                  <a:gd name="T10" fmla="*/ 108 w 691"/>
                  <a:gd name="T11" fmla="*/ 136 h 6954"/>
                  <a:gd name="T12" fmla="*/ 102 w 691"/>
                  <a:gd name="T13" fmla="*/ 167 h 6954"/>
                  <a:gd name="T14" fmla="*/ 96 w 691"/>
                  <a:gd name="T15" fmla="*/ 199 h 6954"/>
                  <a:gd name="T16" fmla="*/ 90 w 691"/>
                  <a:gd name="T17" fmla="*/ 232 h 6954"/>
                  <a:gd name="T18" fmla="*/ 83 w 691"/>
                  <a:gd name="T19" fmla="*/ 266 h 6954"/>
                  <a:gd name="T20" fmla="*/ 78 w 691"/>
                  <a:gd name="T21" fmla="*/ 301 h 6954"/>
                  <a:gd name="T22" fmla="*/ 72 w 691"/>
                  <a:gd name="T23" fmla="*/ 336 h 6954"/>
                  <a:gd name="T24" fmla="*/ 66 w 691"/>
                  <a:gd name="T25" fmla="*/ 371 h 6954"/>
                  <a:gd name="T26" fmla="*/ 61 w 691"/>
                  <a:gd name="T27" fmla="*/ 407 h 6954"/>
                  <a:gd name="T28" fmla="*/ 55 w 691"/>
                  <a:gd name="T29" fmla="*/ 443 h 6954"/>
                  <a:gd name="T30" fmla="*/ 50 w 691"/>
                  <a:gd name="T31" fmla="*/ 479 h 6954"/>
                  <a:gd name="T32" fmla="*/ 45 w 691"/>
                  <a:gd name="T33" fmla="*/ 516 h 6954"/>
                  <a:gd name="T34" fmla="*/ 40 w 691"/>
                  <a:gd name="T35" fmla="*/ 551 h 6954"/>
                  <a:gd name="T36" fmla="*/ 35 w 691"/>
                  <a:gd name="T37" fmla="*/ 587 h 6954"/>
                  <a:gd name="T38" fmla="*/ 31 w 691"/>
                  <a:gd name="T39" fmla="*/ 623 h 6954"/>
                  <a:gd name="T40" fmla="*/ 27 w 691"/>
                  <a:gd name="T41" fmla="*/ 658 h 6954"/>
                  <a:gd name="T42" fmla="*/ 23 w 691"/>
                  <a:gd name="T43" fmla="*/ 692 h 6954"/>
                  <a:gd name="T44" fmla="*/ 19 w 691"/>
                  <a:gd name="T45" fmla="*/ 726 h 6954"/>
                  <a:gd name="T46" fmla="*/ 15 w 691"/>
                  <a:gd name="T47" fmla="*/ 759 h 6954"/>
                  <a:gd name="T48" fmla="*/ 12 w 691"/>
                  <a:gd name="T49" fmla="*/ 791 h 6954"/>
                  <a:gd name="T50" fmla="*/ 9 w 691"/>
                  <a:gd name="T51" fmla="*/ 821 h 6954"/>
                  <a:gd name="T52" fmla="*/ 7 w 691"/>
                  <a:gd name="T53" fmla="*/ 851 h 6954"/>
                  <a:gd name="T54" fmla="*/ 5 w 691"/>
                  <a:gd name="T55" fmla="*/ 879 h 6954"/>
                  <a:gd name="T56" fmla="*/ 3 w 691"/>
                  <a:gd name="T57" fmla="*/ 906 h 6954"/>
                  <a:gd name="T58" fmla="*/ 2 w 691"/>
                  <a:gd name="T59" fmla="*/ 932 h 6954"/>
                  <a:gd name="T60" fmla="*/ 1 w 691"/>
                  <a:gd name="T61" fmla="*/ 955 h 6954"/>
                  <a:gd name="T62" fmla="*/ 0 w 691"/>
                  <a:gd name="T63" fmla="*/ 978 h 6954"/>
                  <a:gd name="T64" fmla="*/ 0 w 691"/>
                  <a:gd name="T65" fmla="*/ 998 h 6954"/>
                  <a:gd name="T66" fmla="*/ 0 w 691"/>
                  <a:gd name="T67" fmla="*/ 1036 h 6954"/>
                  <a:gd name="T68" fmla="*/ 0 w 691"/>
                  <a:gd name="T69" fmla="*/ 1073 h 6954"/>
                  <a:gd name="T70" fmla="*/ 1 w 691"/>
                  <a:gd name="T71" fmla="*/ 1110 h 6954"/>
                  <a:gd name="T72" fmla="*/ 2 w 691"/>
                  <a:gd name="T73" fmla="*/ 1145 h 6954"/>
                  <a:gd name="T74" fmla="*/ 2 w 691"/>
                  <a:gd name="T75" fmla="*/ 1179 h 6954"/>
                  <a:gd name="T76" fmla="*/ 3 w 691"/>
                  <a:gd name="T77" fmla="*/ 1211 h 6954"/>
                  <a:gd name="T78" fmla="*/ 4 w 691"/>
                  <a:gd name="T79" fmla="*/ 1242 h 6954"/>
                  <a:gd name="T80" fmla="*/ 5 w 691"/>
                  <a:gd name="T81" fmla="*/ 1271 h 6954"/>
                  <a:gd name="T82" fmla="*/ 6 w 691"/>
                  <a:gd name="T83" fmla="*/ 1297 h 6954"/>
                  <a:gd name="T84" fmla="*/ 7 w 691"/>
                  <a:gd name="T85" fmla="*/ 1320 h 6954"/>
                  <a:gd name="T86" fmla="*/ 8 w 691"/>
                  <a:gd name="T87" fmla="*/ 1341 h 6954"/>
                  <a:gd name="T88" fmla="*/ 9 w 691"/>
                  <a:gd name="T89" fmla="*/ 1358 h 6954"/>
                  <a:gd name="T90" fmla="*/ 10 w 691"/>
                  <a:gd name="T91" fmla="*/ 1372 h 6954"/>
                  <a:gd name="T92" fmla="*/ 10 w 691"/>
                  <a:gd name="T93" fmla="*/ 1382 h 6954"/>
                  <a:gd name="T94" fmla="*/ 11 w 691"/>
                  <a:gd name="T95" fmla="*/ 1389 h 6954"/>
                  <a:gd name="T96" fmla="*/ 11 w 691"/>
                  <a:gd name="T97" fmla="*/ 1391 h 69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91"/>
                  <a:gd name="T148" fmla="*/ 0 h 6954"/>
                  <a:gd name="T149" fmla="*/ 691 w 691"/>
                  <a:gd name="T150" fmla="*/ 6954 h 695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91" h="6954">
                    <a:moveTo>
                      <a:pt x="691" y="0"/>
                    </a:moveTo>
                    <a:lnTo>
                      <a:pt x="661" y="121"/>
                    </a:lnTo>
                    <a:lnTo>
                      <a:pt x="630" y="251"/>
                    </a:lnTo>
                    <a:lnTo>
                      <a:pt x="599" y="387"/>
                    </a:lnTo>
                    <a:lnTo>
                      <a:pt x="568" y="531"/>
                    </a:lnTo>
                    <a:lnTo>
                      <a:pt x="538" y="681"/>
                    </a:lnTo>
                    <a:lnTo>
                      <a:pt x="507" y="835"/>
                    </a:lnTo>
                    <a:lnTo>
                      <a:pt x="475" y="996"/>
                    </a:lnTo>
                    <a:lnTo>
                      <a:pt x="445" y="1161"/>
                    </a:lnTo>
                    <a:lnTo>
                      <a:pt x="415" y="1331"/>
                    </a:lnTo>
                    <a:lnTo>
                      <a:pt x="387" y="1503"/>
                    </a:lnTo>
                    <a:lnTo>
                      <a:pt x="358" y="1678"/>
                    </a:lnTo>
                    <a:lnTo>
                      <a:pt x="329" y="1856"/>
                    </a:lnTo>
                    <a:lnTo>
                      <a:pt x="302" y="2035"/>
                    </a:lnTo>
                    <a:lnTo>
                      <a:pt x="274" y="2216"/>
                    </a:lnTo>
                    <a:lnTo>
                      <a:pt x="248" y="2397"/>
                    </a:lnTo>
                    <a:lnTo>
                      <a:pt x="223" y="2578"/>
                    </a:lnTo>
                    <a:lnTo>
                      <a:pt x="200" y="2757"/>
                    </a:lnTo>
                    <a:lnTo>
                      <a:pt x="176" y="2936"/>
                    </a:lnTo>
                    <a:lnTo>
                      <a:pt x="153" y="3113"/>
                    </a:lnTo>
                    <a:lnTo>
                      <a:pt x="132" y="3288"/>
                    </a:lnTo>
                    <a:lnTo>
                      <a:pt x="112" y="3460"/>
                    </a:lnTo>
                    <a:lnTo>
                      <a:pt x="95" y="3629"/>
                    </a:lnTo>
                    <a:lnTo>
                      <a:pt x="77" y="3792"/>
                    </a:lnTo>
                    <a:lnTo>
                      <a:pt x="62" y="3952"/>
                    </a:lnTo>
                    <a:lnTo>
                      <a:pt x="47" y="4105"/>
                    </a:lnTo>
                    <a:lnTo>
                      <a:pt x="36" y="4254"/>
                    </a:lnTo>
                    <a:lnTo>
                      <a:pt x="25" y="4395"/>
                    </a:lnTo>
                    <a:lnTo>
                      <a:pt x="16" y="4530"/>
                    </a:lnTo>
                    <a:lnTo>
                      <a:pt x="9" y="4657"/>
                    </a:lnTo>
                    <a:lnTo>
                      <a:pt x="4" y="4776"/>
                    </a:lnTo>
                    <a:lnTo>
                      <a:pt x="1" y="4887"/>
                    </a:lnTo>
                    <a:lnTo>
                      <a:pt x="0" y="4987"/>
                    </a:lnTo>
                    <a:lnTo>
                      <a:pt x="0" y="5177"/>
                    </a:lnTo>
                    <a:lnTo>
                      <a:pt x="2" y="5363"/>
                    </a:lnTo>
                    <a:lnTo>
                      <a:pt x="5" y="5547"/>
                    </a:lnTo>
                    <a:lnTo>
                      <a:pt x="9" y="5724"/>
                    </a:lnTo>
                    <a:lnTo>
                      <a:pt x="12" y="5894"/>
                    </a:lnTo>
                    <a:lnTo>
                      <a:pt x="17" y="6056"/>
                    </a:lnTo>
                    <a:lnTo>
                      <a:pt x="22" y="6210"/>
                    </a:lnTo>
                    <a:lnTo>
                      <a:pt x="27" y="6352"/>
                    </a:lnTo>
                    <a:lnTo>
                      <a:pt x="32" y="6483"/>
                    </a:lnTo>
                    <a:lnTo>
                      <a:pt x="37" y="6600"/>
                    </a:lnTo>
                    <a:lnTo>
                      <a:pt x="41" y="6703"/>
                    </a:lnTo>
                    <a:lnTo>
                      <a:pt x="46" y="6790"/>
                    </a:lnTo>
                    <a:lnTo>
                      <a:pt x="49" y="6860"/>
                    </a:lnTo>
                    <a:lnTo>
                      <a:pt x="51" y="6911"/>
                    </a:lnTo>
                    <a:lnTo>
                      <a:pt x="54" y="6944"/>
                    </a:lnTo>
                    <a:lnTo>
                      <a:pt x="54" y="6954"/>
                    </a:lnTo>
                  </a:path>
                </a:pathLst>
              </a:custGeom>
              <a:noFill/>
              <a:ln w="6350">
                <a:solidFill>
                  <a:srgbClr val="009375"/>
                </a:solidFill>
                <a:round/>
              </a:ln>
            </p:spPr>
            <p:txBody>
              <a:bodyPr/>
              <a:lstStyle/>
              <a:p>
                <a:endParaRPr lang="en-US" sz="1867"/>
              </a:p>
            </p:txBody>
          </p:sp>
          <p:sp>
            <p:nvSpPr>
              <p:cNvPr id="1489" name="Freeform 37"/>
              <p:cNvSpPr/>
              <p:nvPr/>
            </p:nvSpPr>
            <p:spPr bwMode="auto">
              <a:xfrm>
                <a:off x="3340" y="1363"/>
                <a:ext cx="229" cy="1063"/>
              </a:xfrm>
              <a:custGeom>
                <a:avLst/>
                <a:gdLst>
                  <a:gd name="T0" fmla="*/ 229 w 1145"/>
                  <a:gd name="T1" fmla="*/ 0 h 5313"/>
                  <a:gd name="T2" fmla="*/ 218 w 1145"/>
                  <a:gd name="T3" fmla="*/ 18 h 5313"/>
                  <a:gd name="T4" fmla="*/ 207 w 1145"/>
                  <a:gd name="T5" fmla="*/ 38 h 5313"/>
                  <a:gd name="T6" fmla="*/ 196 w 1145"/>
                  <a:gd name="T7" fmla="*/ 58 h 5313"/>
                  <a:gd name="T8" fmla="*/ 186 w 1145"/>
                  <a:gd name="T9" fmla="*/ 79 h 5313"/>
                  <a:gd name="T10" fmla="*/ 175 w 1145"/>
                  <a:gd name="T11" fmla="*/ 102 h 5313"/>
                  <a:gd name="T12" fmla="*/ 165 w 1145"/>
                  <a:gd name="T13" fmla="*/ 125 h 5313"/>
                  <a:gd name="T14" fmla="*/ 154 w 1145"/>
                  <a:gd name="T15" fmla="*/ 149 h 5313"/>
                  <a:gd name="T16" fmla="*/ 144 w 1145"/>
                  <a:gd name="T17" fmla="*/ 174 h 5313"/>
                  <a:gd name="T18" fmla="*/ 134 w 1145"/>
                  <a:gd name="T19" fmla="*/ 200 h 5313"/>
                  <a:gd name="T20" fmla="*/ 125 w 1145"/>
                  <a:gd name="T21" fmla="*/ 227 h 5313"/>
                  <a:gd name="T22" fmla="*/ 115 w 1145"/>
                  <a:gd name="T23" fmla="*/ 255 h 5313"/>
                  <a:gd name="T24" fmla="*/ 106 w 1145"/>
                  <a:gd name="T25" fmla="*/ 285 h 5313"/>
                  <a:gd name="T26" fmla="*/ 97 w 1145"/>
                  <a:gd name="T27" fmla="*/ 314 h 5313"/>
                  <a:gd name="T28" fmla="*/ 88 w 1145"/>
                  <a:gd name="T29" fmla="*/ 345 h 5313"/>
                  <a:gd name="T30" fmla="*/ 80 w 1145"/>
                  <a:gd name="T31" fmla="*/ 377 h 5313"/>
                  <a:gd name="T32" fmla="*/ 72 w 1145"/>
                  <a:gd name="T33" fmla="*/ 410 h 5313"/>
                  <a:gd name="T34" fmla="*/ 64 w 1145"/>
                  <a:gd name="T35" fmla="*/ 444 h 5313"/>
                  <a:gd name="T36" fmla="*/ 57 w 1145"/>
                  <a:gd name="T37" fmla="*/ 478 h 5313"/>
                  <a:gd name="T38" fmla="*/ 50 w 1145"/>
                  <a:gd name="T39" fmla="*/ 514 h 5313"/>
                  <a:gd name="T40" fmla="*/ 43 w 1145"/>
                  <a:gd name="T41" fmla="*/ 551 h 5313"/>
                  <a:gd name="T42" fmla="*/ 37 w 1145"/>
                  <a:gd name="T43" fmla="*/ 588 h 5313"/>
                  <a:gd name="T44" fmla="*/ 31 w 1145"/>
                  <a:gd name="T45" fmla="*/ 627 h 5313"/>
                  <a:gd name="T46" fmla="*/ 26 w 1145"/>
                  <a:gd name="T47" fmla="*/ 666 h 5313"/>
                  <a:gd name="T48" fmla="*/ 21 w 1145"/>
                  <a:gd name="T49" fmla="*/ 706 h 5313"/>
                  <a:gd name="T50" fmla="*/ 16 w 1145"/>
                  <a:gd name="T51" fmla="*/ 748 h 5313"/>
                  <a:gd name="T52" fmla="*/ 12 w 1145"/>
                  <a:gd name="T53" fmla="*/ 790 h 5313"/>
                  <a:gd name="T54" fmla="*/ 9 w 1145"/>
                  <a:gd name="T55" fmla="*/ 833 h 5313"/>
                  <a:gd name="T56" fmla="*/ 6 w 1145"/>
                  <a:gd name="T57" fmla="*/ 877 h 5313"/>
                  <a:gd name="T58" fmla="*/ 4 w 1145"/>
                  <a:gd name="T59" fmla="*/ 922 h 5313"/>
                  <a:gd name="T60" fmla="*/ 2 w 1145"/>
                  <a:gd name="T61" fmla="*/ 968 h 5313"/>
                  <a:gd name="T62" fmla="*/ 0 w 1145"/>
                  <a:gd name="T63" fmla="*/ 1015 h 5313"/>
                  <a:gd name="T64" fmla="*/ 0 w 1145"/>
                  <a:gd name="T65" fmla="*/ 1063 h 53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5"/>
                  <a:gd name="T100" fmla="*/ 0 h 5313"/>
                  <a:gd name="T101" fmla="*/ 1145 w 1145"/>
                  <a:gd name="T102" fmla="*/ 5313 h 53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5" h="5313">
                    <a:moveTo>
                      <a:pt x="1145" y="0"/>
                    </a:moveTo>
                    <a:lnTo>
                      <a:pt x="1090" y="92"/>
                    </a:lnTo>
                    <a:lnTo>
                      <a:pt x="1037" y="188"/>
                    </a:lnTo>
                    <a:lnTo>
                      <a:pt x="982" y="291"/>
                    </a:lnTo>
                    <a:lnTo>
                      <a:pt x="928" y="397"/>
                    </a:lnTo>
                    <a:lnTo>
                      <a:pt x="876" y="508"/>
                    </a:lnTo>
                    <a:lnTo>
                      <a:pt x="823" y="624"/>
                    </a:lnTo>
                    <a:lnTo>
                      <a:pt x="772" y="745"/>
                    </a:lnTo>
                    <a:lnTo>
                      <a:pt x="721" y="871"/>
                    </a:lnTo>
                    <a:lnTo>
                      <a:pt x="672" y="1001"/>
                    </a:lnTo>
                    <a:lnTo>
                      <a:pt x="624" y="1137"/>
                    </a:lnTo>
                    <a:lnTo>
                      <a:pt x="576" y="1277"/>
                    </a:lnTo>
                    <a:lnTo>
                      <a:pt x="530" y="1422"/>
                    </a:lnTo>
                    <a:lnTo>
                      <a:pt x="485" y="1571"/>
                    </a:lnTo>
                    <a:lnTo>
                      <a:pt x="442" y="1726"/>
                    </a:lnTo>
                    <a:lnTo>
                      <a:pt x="400" y="1885"/>
                    </a:lnTo>
                    <a:lnTo>
                      <a:pt x="359" y="2049"/>
                    </a:lnTo>
                    <a:lnTo>
                      <a:pt x="321" y="2218"/>
                    </a:lnTo>
                    <a:lnTo>
                      <a:pt x="284" y="2391"/>
                    </a:lnTo>
                    <a:lnTo>
                      <a:pt x="249" y="2569"/>
                    </a:lnTo>
                    <a:lnTo>
                      <a:pt x="216" y="2752"/>
                    </a:lnTo>
                    <a:lnTo>
                      <a:pt x="185" y="2939"/>
                    </a:lnTo>
                    <a:lnTo>
                      <a:pt x="156" y="3132"/>
                    </a:lnTo>
                    <a:lnTo>
                      <a:pt x="128" y="3329"/>
                    </a:lnTo>
                    <a:lnTo>
                      <a:pt x="105" y="3531"/>
                    </a:lnTo>
                    <a:lnTo>
                      <a:pt x="82" y="3737"/>
                    </a:lnTo>
                    <a:lnTo>
                      <a:pt x="62" y="3948"/>
                    </a:lnTo>
                    <a:lnTo>
                      <a:pt x="45" y="4164"/>
                    </a:lnTo>
                    <a:lnTo>
                      <a:pt x="30" y="4385"/>
                    </a:lnTo>
                    <a:lnTo>
                      <a:pt x="19" y="4609"/>
                    </a:lnTo>
                    <a:lnTo>
                      <a:pt x="10" y="4839"/>
                    </a:lnTo>
                    <a:lnTo>
                      <a:pt x="2" y="5074"/>
                    </a:lnTo>
                    <a:lnTo>
                      <a:pt x="0" y="5313"/>
                    </a:lnTo>
                  </a:path>
                </a:pathLst>
              </a:custGeom>
              <a:noFill/>
              <a:ln w="6350">
                <a:solidFill>
                  <a:srgbClr val="009375"/>
                </a:solidFill>
                <a:round/>
              </a:ln>
            </p:spPr>
            <p:txBody>
              <a:bodyPr/>
              <a:lstStyle/>
              <a:p>
                <a:endParaRPr lang="en-US" sz="1867"/>
              </a:p>
            </p:txBody>
          </p:sp>
          <p:sp>
            <p:nvSpPr>
              <p:cNvPr id="1490" name="Freeform 38"/>
              <p:cNvSpPr/>
              <p:nvPr/>
            </p:nvSpPr>
            <p:spPr bwMode="auto">
              <a:xfrm>
                <a:off x="3222" y="1561"/>
                <a:ext cx="305" cy="986"/>
              </a:xfrm>
              <a:custGeom>
                <a:avLst/>
                <a:gdLst>
                  <a:gd name="T0" fmla="*/ 305 w 1526"/>
                  <a:gd name="T1" fmla="*/ 0 h 4932"/>
                  <a:gd name="T2" fmla="*/ 302 w 1526"/>
                  <a:gd name="T3" fmla="*/ 7 h 4932"/>
                  <a:gd name="T4" fmla="*/ 292 w 1526"/>
                  <a:gd name="T5" fmla="*/ 26 h 4932"/>
                  <a:gd name="T6" fmla="*/ 277 w 1526"/>
                  <a:gd name="T7" fmla="*/ 57 h 4932"/>
                  <a:gd name="T8" fmla="*/ 258 w 1526"/>
                  <a:gd name="T9" fmla="*/ 99 h 4932"/>
                  <a:gd name="T10" fmla="*/ 247 w 1526"/>
                  <a:gd name="T11" fmla="*/ 123 h 4932"/>
                  <a:gd name="T12" fmla="*/ 235 w 1526"/>
                  <a:gd name="T13" fmla="*/ 149 h 4932"/>
                  <a:gd name="T14" fmla="*/ 222 w 1526"/>
                  <a:gd name="T15" fmla="*/ 178 h 4932"/>
                  <a:gd name="T16" fmla="*/ 209 w 1526"/>
                  <a:gd name="T17" fmla="*/ 208 h 4932"/>
                  <a:gd name="T18" fmla="*/ 196 w 1526"/>
                  <a:gd name="T19" fmla="*/ 240 h 4932"/>
                  <a:gd name="T20" fmla="*/ 182 w 1526"/>
                  <a:gd name="T21" fmla="*/ 274 h 4932"/>
                  <a:gd name="T22" fmla="*/ 168 w 1526"/>
                  <a:gd name="T23" fmla="*/ 309 h 4932"/>
                  <a:gd name="T24" fmla="*/ 154 w 1526"/>
                  <a:gd name="T25" fmla="*/ 345 h 4932"/>
                  <a:gd name="T26" fmla="*/ 140 w 1526"/>
                  <a:gd name="T27" fmla="*/ 383 h 4932"/>
                  <a:gd name="T28" fmla="*/ 126 w 1526"/>
                  <a:gd name="T29" fmla="*/ 421 h 4932"/>
                  <a:gd name="T30" fmla="*/ 112 w 1526"/>
                  <a:gd name="T31" fmla="*/ 461 h 4932"/>
                  <a:gd name="T32" fmla="*/ 98 w 1526"/>
                  <a:gd name="T33" fmla="*/ 501 h 4932"/>
                  <a:gd name="T34" fmla="*/ 85 w 1526"/>
                  <a:gd name="T35" fmla="*/ 541 h 4932"/>
                  <a:gd name="T36" fmla="*/ 72 w 1526"/>
                  <a:gd name="T37" fmla="*/ 583 h 4932"/>
                  <a:gd name="T38" fmla="*/ 60 w 1526"/>
                  <a:gd name="T39" fmla="*/ 624 h 4932"/>
                  <a:gd name="T40" fmla="*/ 49 w 1526"/>
                  <a:gd name="T41" fmla="*/ 666 h 4932"/>
                  <a:gd name="T42" fmla="*/ 39 w 1526"/>
                  <a:gd name="T43" fmla="*/ 707 h 4932"/>
                  <a:gd name="T44" fmla="*/ 29 w 1526"/>
                  <a:gd name="T45" fmla="*/ 748 h 4932"/>
                  <a:gd name="T46" fmla="*/ 21 w 1526"/>
                  <a:gd name="T47" fmla="*/ 790 h 4932"/>
                  <a:gd name="T48" fmla="*/ 14 w 1526"/>
                  <a:gd name="T49" fmla="*/ 830 h 4932"/>
                  <a:gd name="T50" fmla="*/ 8 w 1526"/>
                  <a:gd name="T51" fmla="*/ 870 h 4932"/>
                  <a:gd name="T52" fmla="*/ 4 w 1526"/>
                  <a:gd name="T53" fmla="*/ 910 h 4932"/>
                  <a:gd name="T54" fmla="*/ 1 w 1526"/>
                  <a:gd name="T55" fmla="*/ 948 h 4932"/>
                  <a:gd name="T56" fmla="*/ 0 w 1526"/>
                  <a:gd name="T57" fmla="*/ 986 h 49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6"/>
                  <a:gd name="T88" fmla="*/ 0 h 4932"/>
                  <a:gd name="T89" fmla="*/ 1526 w 1526"/>
                  <a:gd name="T90" fmla="*/ 4932 h 49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6" h="4932">
                    <a:moveTo>
                      <a:pt x="1526" y="0"/>
                    </a:moveTo>
                    <a:lnTo>
                      <a:pt x="1510" y="33"/>
                    </a:lnTo>
                    <a:lnTo>
                      <a:pt x="1461" y="131"/>
                    </a:lnTo>
                    <a:lnTo>
                      <a:pt x="1388" y="285"/>
                    </a:lnTo>
                    <a:lnTo>
                      <a:pt x="1290" y="493"/>
                    </a:lnTo>
                    <a:lnTo>
                      <a:pt x="1235" y="615"/>
                    </a:lnTo>
                    <a:lnTo>
                      <a:pt x="1176" y="747"/>
                    </a:lnTo>
                    <a:lnTo>
                      <a:pt x="1113" y="888"/>
                    </a:lnTo>
                    <a:lnTo>
                      <a:pt x="1048" y="1040"/>
                    </a:lnTo>
                    <a:lnTo>
                      <a:pt x="981" y="1200"/>
                    </a:lnTo>
                    <a:lnTo>
                      <a:pt x="912" y="1369"/>
                    </a:lnTo>
                    <a:lnTo>
                      <a:pt x="841" y="1545"/>
                    </a:lnTo>
                    <a:lnTo>
                      <a:pt x="770" y="1727"/>
                    </a:lnTo>
                    <a:lnTo>
                      <a:pt x="699" y="1914"/>
                    </a:lnTo>
                    <a:lnTo>
                      <a:pt x="629" y="2106"/>
                    </a:lnTo>
                    <a:lnTo>
                      <a:pt x="559" y="2304"/>
                    </a:lnTo>
                    <a:lnTo>
                      <a:pt x="492" y="2504"/>
                    </a:lnTo>
                    <a:lnTo>
                      <a:pt x="426" y="2708"/>
                    </a:lnTo>
                    <a:lnTo>
                      <a:pt x="362" y="2914"/>
                    </a:lnTo>
                    <a:lnTo>
                      <a:pt x="302" y="3121"/>
                    </a:lnTo>
                    <a:lnTo>
                      <a:pt x="246" y="3329"/>
                    </a:lnTo>
                    <a:lnTo>
                      <a:pt x="195" y="3537"/>
                    </a:lnTo>
                    <a:lnTo>
                      <a:pt x="147" y="3744"/>
                    </a:lnTo>
                    <a:lnTo>
                      <a:pt x="106" y="3950"/>
                    </a:lnTo>
                    <a:lnTo>
                      <a:pt x="71" y="4153"/>
                    </a:lnTo>
                    <a:lnTo>
                      <a:pt x="41" y="4354"/>
                    </a:lnTo>
                    <a:lnTo>
                      <a:pt x="20" y="4551"/>
                    </a:lnTo>
                    <a:lnTo>
                      <a:pt x="5" y="4744"/>
                    </a:lnTo>
                    <a:lnTo>
                      <a:pt x="0" y="4932"/>
                    </a:lnTo>
                  </a:path>
                </a:pathLst>
              </a:custGeom>
              <a:noFill/>
              <a:ln w="6350">
                <a:solidFill>
                  <a:srgbClr val="009375"/>
                </a:solidFill>
                <a:round/>
              </a:ln>
            </p:spPr>
            <p:txBody>
              <a:bodyPr/>
              <a:lstStyle/>
              <a:p>
                <a:endParaRPr lang="en-US" sz="1867"/>
              </a:p>
            </p:txBody>
          </p:sp>
          <p:sp>
            <p:nvSpPr>
              <p:cNvPr id="1491" name="Freeform 39"/>
              <p:cNvSpPr/>
              <p:nvPr/>
            </p:nvSpPr>
            <p:spPr bwMode="auto">
              <a:xfrm>
                <a:off x="3194" y="1658"/>
                <a:ext cx="364" cy="906"/>
              </a:xfrm>
              <a:custGeom>
                <a:avLst/>
                <a:gdLst>
                  <a:gd name="T0" fmla="*/ 364 w 1818"/>
                  <a:gd name="T1" fmla="*/ 0 h 4532"/>
                  <a:gd name="T2" fmla="*/ 356 w 1818"/>
                  <a:gd name="T3" fmla="*/ 15 h 4532"/>
                  <a:gd name="T4" fmla="*/ 348 w 1818"/>
                  <a:gd name="T5" fmla="*/ 31 h 4532"/>
                  <a:gd name="T6" fmla="*/ 339 w 1818"/>
                  <a:gd name="T7" fmla="*/ 48 h 4532"/>
                  <a:gd name="T8" fmla="*/ 329 w 1818"/>
                  <a:gd name="T9" fmla="*/ 65 h 4532"/>
                  <a:gd name="T10" fmla="*/ 308 w 1818"/>
                  <a:gd name="T11" fmla="*/ 104 h 4532"/>
                  <a:gd name="T12" fmla="*/ 284 w 1818"/>
                  <a:gd name="T13" fmla="*/ 147 h 4532"/>
                  <a:gd name="T14" fmla="*/ 271 w 1818"/>
                  <a:gd name="T15" fmla="*/ 169 h 4532"/>
                  <a:gd name="T16" fmla="*/ 258 w 1818"/>
                  <a:gd name="T17" fmla="*/ 193 h 4532"/>
                  <a:gd name="T18" fmla="*/ 245 w 1818"/>
                  <a:gd name="T19" fmla="*/ 217 h 4532"/>
                  <a:gd name="T20" fmla="*/ 232 w 1818"/>
                  <a:gd name="T21" fmla="*/ 242 h 4532"/>
                  <a:gd name="T22" fmla="*/ 218 w 1818"/>
                  <a:gd name="T23" fmla="*/ 269 h 4532"/>
                  <a:gd name="T24" fmla="*/ 204 w 1818"/>
                  <a:gd name="T25" fmla="*/ 296 h 4532"/>
                  <a:gd name="T26" fmla="*/ 191 w 1818"/>
                  <a:gd name="T27" fmla="*/ 324 h 4532"/>
                  <a:gd name="T28" fmla="*/ 177 w 1818"/>
                  <a:gd name="T29" fmla="*/ 352 h 4532"/>
                  <a:gd name="T30" fmla="*/ 163 w 1818"/>
                  <a:gd name="T31" fmla="*/ 382 h 4532"/>
                  <a:gd name="T32" fmla="*/ 149 w 1818"/>
                  <a:gd name="T33" fmla="*/ 412 h 4532"/>
                  <a:gd name="T34" fmla="*/ 136 w 1818"/>
                  <a:gd name="T35" fmla="*/ 443 h 4532"/>
                  <a:gd name="T36" fmla="*/ 122 w 1818"/>
                  <a:gd name="T37" fmla="*/ 475 h 4532"/>
                  <a:gd name="T38" fmla="*/ 109 w 1818"/>
                  <a:gd name="T39" fmla="*/ 507 h 4532"/>
                  <a:gd name="T40" fmla="*/ 97 w 1818"/>
                  <a:gd name="T41" fmla="*/ 540 h 4532"/>
                  <a:gd name="T42" fmla="*/ 84 w 1818"/>
                  <a:gd name="T43" fmla="*/ 574 h 4532"/>
                  <a:gd name="T44" fmla="*/ 72 w 1818"/>
                  <a:gd name="T45" fmla="*/ 608 h 4532"/>
                  <a:gd name="T46" fmla="*/ 61 w 1818"/>
                  <a:gd name="T47" fmla="*/ 644 h 4532"/>
                  <a:gd name="T48" fmla="*/ 50 w 1818"/>
                  <a:gd name="T49" fmla="*/ 679 h 4532"/>
                  <a:gd name="T50" fmla="*/ 40 w 1818"/>
                  <a:gd name="T51" fmla="*/ 715 h 4532"/>
                  <a:gd name="T52" fmla="*/ 30 w 1818"/>
                  <a:gd name="T53" fmla="*/ 752 h 4532"/>
                  <a:gd name="T54" fmla="*/ 21 w 1818"/>
                  <a:gd name="T55" fmla="*/ 790 h 4532"/>
                  <a:gd name="T56" fmla="*/ 13 w 1818"/>
                  <a:gd name="T57" fmla="*/ 828 h 4532"/>
                  <a:gd name="T58" fmla="*/ 6 w 1818"/>
                  <a:gd name="T59" fmla="*/ 867 h 4532"/>
                  <a:gd name="T60" fmla="*/ 0 w 1818"/>
                  <a:gd name="T61" fmla="*/ 906 h 453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18"/>
                  <a:gd name="T94" fmla="*/ 0 h 4532"/>
                  <a:gd name="T95" fmla="*/ 1818 w 1818"/>
                  <a:gd name="T96" fmla="*/ 4532 h 453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18" h="4532">
                    <a:moveTo>
                      <a:pt x="1818" y="0"/>
                    </a:moveTo>
                    <a:lnTo>
                      <a:pt x="1780" y="75"/>
                    </a:lnTo>
                    <a:lnTo>
                      <a:pt x="1738" y="153"/>
                    </a:lnTo>
                    <a:lnTo>
                      <a:pt x="1692" y="238"/>
                    </a:lnTo>
                    <a:lnTo>
                      <a:pt x="1643" y="327"/>
                    </a:lnTo>
                    <a:lnTo>
                      <a:pt x="1536" y="520"/>
                    </a:lnTo>
                    <a:lnTo>
                      <a:pt x="1417" y="734"/>
                    </a:lnTo>
                    <a:lnTo>
                      <a:pt x="1355" y="846"/>
                    </a:lnTo>
                    <a:lnTo>
                      <a:pt x="1290" y="965"/>
                    </a:lnTo>
                    <a:lnTo>
                      <a:pt x="1224" y="1087"/>
                    </a:lnTo>
                    <a:lnTo>
                      <a:pt x="1158" y="1213"/>
                    </a:lnTo>
                    <a:lnTo>
                      <a:pt x="1089" y="1344"/>
                    </a:lnTo>
                    <a:lnTo>
                      <a:pt x="1020" y="1479"/>
                    </a:lnTo>
                    <a:lnTo>
                      <a:pt x="952" y="1619"/>
                    </a:lnTo>
                    <a:lnTo>
                      <a:pt x="882" y="1762"/>
                    </a:lnTo>
                    <a:lnTo>
                      <a:pt x="813" y="1909"/>
                    </a:lnTo>
                    <a:lnTo>
                      <a:pt x="745" y="2060"/>
                    </a:lnTo>
                    <a:lnTo>
                      <a:pt x="677" y="2215"/>
                    </a:lnTo>
                    <a:lnTo>
                      <a:pt x="611" y="2374"/>
                    </a:lnTo>
                    <a:lnTo>
                      <a:pt x="546" y="2536"/>
                    </a:lnTo>
                    <a:lnTo>
                      <a:pt x="483" y="2701"/>
                    </a:lnTo>
                    <a:lnTo>
                      <a:pt x="420" y="2870"/>
                    </a:lnTo>
                    <a:lnTo>
                      <a:pt x="361" y="3043"/>
                    </a:lnTo>
                    <a:lnTo>
                      <a:pt x="304" y="3219"/>
                    </a:lnTo>
                    <a:lnTo>
                      <a:pt x="250" y="3397"/>
                    </a:lnTo>
                    <a:lnTo>
                      <a:pt x="199" y="3579"/>
                    </a:lnTo>
                    <a:lnTo>
                      <a:pt x="151" y="3764"/>
                    </a:lnTo>
                    <a:lnTo>
                      <a:pt x="107" y="3951"/>
                    </a:lnTo>
                    <a:lnTo>
                      <a:pt x="67" y="4142"/>
                    </a:lnTo>
                    <a:lnTo>
                      <a:pt x="31" y="4336"/>
                    </a:lnTo>
                    <a:lnTo>
                      <a:pt x="0" y="4532"/>
                    </a:lnTo>
                  </a:path>
                </a:pathLst>
              </a:custGeom>
              <a:noFill/>
              <a:ln w="6350">
                <a:solidFill>
                  <a:srgbClr val="009375"/>
                </a:solidFill>
                <a:round/>
              </a:ln>
            </p:spPr>
            <p:txBody>
              <a:bodyPr/>
              <a:lstStyle/>
              <a:p>
                <a:endParaRPr lang="en-US" sz="1867"/>
              </a:p>
            </p:txBody>
          </p:sp>
          <p:sp>
            <p:nvSpPr>
              <p:cNvPr id="1492" name="Freeform 40"/>
              <p:cNvSpPr/>
              <p:nvPr/>
            </p:nvSpPr>
            <p:spPr bwMode="auto">
              <a:xfrm>
                <a:off x="2526" y="1646"/>
                <a:ext cx="337" cy="561"/>
              </a:xfrm>
              <a:custGeom>
                <a:avLst/>
                <a:gdLst>
                  <a:gd name="T0" fmla="*/ 66 w 1684"/>
                  <a:gd name="T1" fmla="*/ 561 h 2809"/>
                  <a:gd name="T2" fmla="*/ 63 w 1684"/>
                  <a:gd name="T3" fmla="*/ 529 h 2809"/>
                  <a:gd name="T4" fmla="*/ 57 w 1684"/>
                  <a:gd name="T5" fmla="*/ 470 h 2809"/>
                  <a:gd name="T6" fmla="*/ 49 w 1684"/>
                  <a:gd name="T7" fmla="*/ 394 h 2809"/>
                  <a:gd name="T8" fmla="*/ 38 w 1684"/>
                  <a:gd name="T9" fmla="*/ 311 h 2809"/>
                  <a:gd name="T10" fmla="*/ 28 w 1684"/>
                  <a:gd name="T11" fmla="*/ 227 h 2809"/>
                  <a:gd name="T12" fmla="*/ 18 w 1684"/>
                  <a:gd name="T13" fmla="*/ 153 h 2809"/>
                  <a:gd name="T14" fmla="*/ 10 w 1684"/>
                  <a:gd name="T15" fmla="*/ 98 h 2809"/>
                  <a:gd name="T16" fmla="*/ 6 w 1684"/>
                  <a:gd name="T17" fmla="*/ 70 h 2809"/>
                  <a:gd name="T18" fmla="*/ 2 w 1684"/>
                  <a:gd name="T19" fmla="*/ 47 h 2809"/>
                  <a:gd name="T20" fmla="*/ 0 w 1684"/>
                  <a:gd name="T21" fmla="*/ 37 h 2809"/>
                  <a:gd name="T22" fmla="*/ 0 w 1684"/>
                  <a:gd name="T23" fmla="*/ 28 h 2809"/>
                  <a:gd name="T24" fmla="*/ 1 w 1684"/>
                  <a:gd name="T25" fmla="*/ 20 h 2809"/>
                  <a:gd name="T26" fmla="*/ 2 w 1684"/>
                  <a:gd name="T27" fmla="*/ 13 h 2809"/>
                  <a:gd name="T28" fmla="*/ 5 w 1684"/>
                  <a:gd name="T29" fmla="*/ 7 h 2809"/>
                  <a:gd name="T30" fmla="*/ 7 w 1684"/>
                  <a:gd name="T31" fmla="*/ 5 h 2809"/>
                  <a:gd name="T32" fmla="*/ 10 w 1684"/>
                  <a:gd name="T33" fmla="*/ 3 h 2809"/>
                  <a:gd name="T34" fmla="*/ 14 w 1684"/>
                  <a:gd name="T35" fmla="*/ 1 h 2809"/>
                  <a:gd name="T36" fmla="*/ 19 w 1684"/>
                  <a:gd name="T37" fmla="*/ 0 h 2809"/>
                  <a:gd name="T38" fmla="*/ 23 w 1684"/>
                  <a:gd name="T39" fmla="*/ 0 h 2809"/>
                  <a:gd name="T40" fmla="*/ 28 w 1684"/>
                  <a:gd name="T41" fmla="*/ 1 h 2809"/>
                  <a:gd name="T42" fmla="*/ 32 w 1684"/>
                  <a:gd name="T43" fmla="*/ 3 h 2809"/>
                  <a:gd name="T44" fmla="*/ 37 w 1684"/>
                  <a:gd name="T45" fmla="*/ 5 h 2809"/>
                  <a:gd name="T46" fmla="*/ 46 w 1684"/>
                  <a:gd name="T47" fmla="*/ 12 h 2809"/>
                  <a:gd name="T48" fmla="*/ 56 w 1684"/>
                  <a:gd name="T49" fmla="*/ 22 h 2809"/>
                  <a:gd name="T50" fmla="*/ 66 w 1684"/>
                  <a:gd name="T51" fmla="*/ 33 h 2809"/>
                  <a:gd name="T52" fmla="*/ 86 w 1684"/>
                  <a:gd name="T53" fmla="*/ 59 h 2809"/>
                  <a:gd name="T54" fmla="*/ 104 w 1684"/>
                  <a:gd name="T55" fmla="*/ 86 h 2809"/>
                  <a:gd name="T56" fmla="*/ 136 w 1684"/>
                  <a:gd name="T57" fmla="*/ 137 h 2809"/>
                  <a:gd name="T58" fmla="*/ 177 w 1684"/>
                  <a:gd name="T59" fmla="*/ 203 h 2809"/>
                  <a:gd name="T60" fmla="*/ 221 w 1684"/>
                  <a:gd name="T61" fmla="*/ 276 h 2809"/>
                  <a:gd name="T62" fmla="*/ 264 w 1684"/>
                  <a:gd name="T63" fmla="*/ 347 h 2809"/>
                  <a:gd name="T64" fmla="*/ 302 w 1684"/>
                  <a:gd name="T65" fmla="*/ 408 h 2809"/>
                  <a:gd name="T66" fmla="*/ 327 w 1684"/>
                  <a:gd name="T67" fmla="*/ 451 h 2809"/>
                  <a:gd name="T68" fmla="*/ 337 w 1684"/>
                  <a:gd name="T69" fmla="*/ 467 h 2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4"/>
                  <a:gd name="T106" fmla="*/ 0 h 2809"/>
                  <a:gd name="T107" fmla="*/ 1684 w 1684"/>
                  <a:gd name="T108" fmla="*/ 2809 h 2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4" h="2809">
                    <a:moveTo>
                      <a:pt x="1684" y="2340"/>
                    </a:moveTo>
                    <a:lnTo>
                      <a:pt x="330" y="2809"/>
                    </a:lnTo>
                    <a:lnTo>
                      <a:pt x="326" y="2747"/>
                    </a:lnTo>
                    <a:lnTo>
                      <a:pt x="317" y="2647"/>
                    </a:lnTo>
                    <a:lnTo>
                      <a:pt x="304" y="2515"/>
                    </a:lnTo>
                    <a:lnTo>
                      <a:pt x="286" y="2354"/>
                    </a:lnTo>
                    <a:lnTo>
                      <a:pt x="265" y="2173"/>
                    </a:lnTo>
                    <a:lnTo>
                      <a:pt x="243" y="1975"/>
                    </a:lnTo>
                    <a:lnTo>
                      <a:pt x="216" y="1767"/>
                    </a:lnTo>
                    <a:lnTo>
                      <a:pt x="191" y="1555"/>
                    </a:lnTo>
                    <a:lnTo>
                      <a:pt x="164" y="1343"/>
                    </a:lnTo>
                    <a:lnTo>
                      <a:pt x="138" y="1137"/>
                    </a:lnTo>
                    <a:lnTo>
                      <a:pt x="113" y="943"/>
                    </a:lnTo>
                    <a:lnTo>
                      <a:pt x="90" y="766"/>
                    </a:lnTo>
                    <a:lnTo>
                      <a:pt x="69" y="614"/>
                    </a:lnTo>
                    <a:lnTo>
                      <a:pt x="52" y="489"/>
                    </a:lnTo>
                    <a:lnTo>
                      <a:pt x="38" y="398"/>
                    </a:lnTo>
                    <a:lnTo>
                      <a:pt x="29" y="348"/>
                    </a:lnTo>
                    <a:lnTo>
                      <a:pt x="17" y="290"/>
                    </a:lnTo>
                    <a:lnTo>
                      <a:pt x="8" y="236"/>
                    </a:lnTo>
                    <a:lnTo>
                      <a:pt x="4" y="209"/>
                    </a:lnTo>
                    <a:lnTo>
                      <a:pt x="2" y="186"/>
                    </a:lnTo>
                    <a:lnTo>
                      <a:pt x="0" y="162"/>
                    </a:lnTo>
                    <a:lnTo>
                      <a:pt x="0" y="139"/>
                    </a:lnTo>
                    <a:lnTo>
                      <a:pt x="0" y="118"/>
                    </a:lnTo>
                    <a:lnTo>
                      <a:pt x="3" y="99"/>
                    </a:lnTo>
                    <a:lnTo>
                      <a:pt x="7" y="81"/>
                    </a:lnTo>
                    <a:lnTo>
                      <a:pt x="12" y="65"/>
                    </a:lnTo>
                    <a:lnTo>
                      <a:pt x="18" y="50"/>
                    </a:lnTo>
                    <a:lnTo>
                      <a:pt x="27" y="37"/>
                    </a:lnTo>
                    <a:lnTo>
                      <a:pt x="32" y="31"/>
                    </a:lnTo>
                    <a:lnTo>
                      <a:pt x="37" y="26"/>
                    </a:lnTo>
                    <a:lnTo>
                      <a:pt x="43" y="21"/>
                    </a:lnTo>
                    <a:lnTo>
                      <a:pt x="49" y="17"/>
                    </a:lnTo>
                    <a:lnTo>
                      <a:pt x="59" y="11"/>
                    </a:lnTo>
                    <a:lnTo>
                      <a:pt x="70" y="6"/>
                    </a:lnTo>
                    <a:lnTo>
                      <a:pt x="82" y="2"/>
                    </a:lnTo>
                    <a:lnTo>
                      <a:pt x="93" y="0"/>
                    </a:lnTo>
                    <a:lnTo>
                      <a:pt x="103" y="0"/>
                    </a:lnTo>
                    <a:lnTo>
                      <a:pt x="114" y="0"/>
                    </a:lnTo>
                    <a:lnTo>
                      <a:pt x="126" y="1"/>
                    </a:lnTo>
                    <a:lnTo>
                      <a:pt x="138" y="5"/>
                    </a:lnTo>
                    <a:lnTo>
                      <a:pt x="149" y="8"/>
                    </a:lnTo>
                    <a:lnTo>
                      <a:pt x="160" y="13"/>
                    </a:lnTo>
                    <a:lnTo>
                      <a:pt x="173" y="20"/>
                    </a:lnTo>
                    <a:lnTo>
                      <a:pt x="184" y="26"/>
                    </a:lnTo>
                    <a:lnTo>
                      <a:pt x="208" y="42"/>
                    </a:lnTo>
                    <a:lnTo>
                      <a:pt x="231" y="62"/>
                    </a:lnTo>
                    <a:lnTo>
                      <a:pt x="256" y="84"/>
                    </a:lnTo>
                    <a:lnTo>
                      <a:pt x="280" y="111"/>
                    </a:lnTo>
                    <a:lnTo>
                      <a:pt x="305" y="138"/>
                    </a:lnTo>
                    <a:lnTo>
                      <a:pt x="330" y="167"/>
                    </a:lnTo>
                    <a:lnTo>
                      <a:pt x="380" y="229"/>
                    </a:lnTo>
                    <a:lnTo>
                      <a:pt x="430" y="293"/>
                    </a:lnTo>
                    <a:lnTo>
                      <a:pt x="465" y="345"/>
                    </a:lnTo>
                    <a:lnTo>
                      <a:pt x="520" y="431"/>
                    </a:lnTo>
                    <a:lnTo>
                      <a:pt x="593" y="546"/>
                    </a:lnTo>
                    <a:lnTo>
                      <a:pt x="679" y="686"/>
                    </a:lnTo>
                    <a:lnTo>
                      <a:pt x="777" y="845"/>
                    </a:lnTo>
                    <a:lnTo>
                      <a:pt x="883" y="1017"/>
                    </a:lnTo>
                    <a:lnTo>
                      <a:pt x="992" y="1198"/>
                    </a:lnTo>
                    <a:lnTo>
                      <a:pt x="1105" y="1381"/>
                    </a:lnTo>
                    <a:lnTo>
                      <a:pt x="1215" y="1564"/>
                    </a:lnTo>
                    <a:lnTo>
                      <a:pt x="1321" y="1737"/>
                    </a:lnTo>
                    <a:lnTo>
                      <a:pt x="1419" y="1899"/>
                    </a:lnTo>
                    <a:lnTo>
                      <a:pt x="1507" y="2044"/>
                    </a:lnTo>
                    <a:lnTo>
                      <a:pt x="1579" y="2165"/>
                    </a:lnTo>
                    <a:lnTo>
                      <a:pt x="1635" y="2259"/>
                    </a:lnTo>
                    <a:lnTo>
                      <a:pt x="1671" y="2319"/>
                    </a:lnTo>
                    <a:lnTo>
                      <a:pt x="1684" y="2340"/>
                    </a:lnTo>
                    <a:close/>
                  </a:path>
                </a:pathLst>
              </a:custGeom>
              <a:solidFill>
                <a:srgbClr val="D0CFCF"/>
              </a:solidFill>
              <a:ln w="9525">
                <a:noFill/>
                <a:round/>
              </a:ln>
            </p:spPr>
            <p:txBody>
              <a:bodyPr/>
              <a:lstStyle/>
              <a:p>
                <a:endParaRPr lang="en-US" sz="1867"/>
              </a:p>
            </p:txBody>
          </p:sp>
          <p:sp>
            <p:nvSpPr>
              <p:cNvPr id="1493" name="Freeform 41"/>
              <p:cNvSpPr/>
              <p:nvPr/>
            </p:nvSpPr>
            <p:spPr bwMode="auto">
              <a:xfrm>
                <a:off x="2526" y="1646"/>
                <a:ext cx="337" cy="561"/>
              </a:xfrm>
              <a:custGeom>
                <a:avLst/>
                <a:gdLst>
                  <a:gd name="T0" fmla="*/ 66 w 1684"/>
                  <a:gd name="T1" fmla="*/ 561 h 2809"/>
                  <a:gd name="T2" fmla="*/ 63 w 1684"/>
                  <a:gd name="T3" fmla="*/ 529 h 2809"/>
                  <a:gd name="T4" fmla="*/ 57 w 1684"/>
                  <a:gd name="T5" fmla="*/ 470 h 2809"/>
                  <a:gd name="T6" fmla="*/ 49 w 1684"/>
                  <a:gd name="T7" fmla="*/ 394 h 2809"/>
                  <a:gd name="T8" fmla="*/ 38 w 1684"/>
                  <a:gd name="T9" fmla="*/ 311 h 2809"/>
                  <a:gd name="T10" fmla="*/ 28 w 1684"/>
                  <a:gd name="T11" fmla="*/ 227 h 2809"/>
                  <a:gd name="T12" fmla="*/ 18 w 1684"/>
                  <a:gd name="T13" fmla="*/ 153 h 2809"/>
                  <a:gd name="T14" fmla="*/ 10 w 1684"/>
                  <a:gd name="T15" fmla="*/ 98 h 2809"/>
                  <a:gd name="T16" fmla="*/ 6 w 1684"/>
                  <a:gd name="T17" fmla="*/ 70 h 2809"/>
                  <a:gd name="T18" fmla="*/ 2 w 1684"/>
                  <a:gd name="T19" fmla="*/ 47 h 2809"/>
                  <a:gd name="T20" fmla="*/ 0 w 1684"/>
                  <a:gd name="T21" fmla="*/ 37 h 2809"/>
                  <a:gd name="T22" fmla="*/ 0 w 1684"/>
                  <a:gd name="T23" fmla="*/ 28 h 2809"/>
                  <a:gd name="T24" fmla="*/ 1 w 1684"/>
                  <a:gd name="T25" fmla="*/ 20 h 2809"/>
                  <a:gd name="T26" fmla="*/ 2 w 1684"/>
                  <a:gd name="T27" fmla="*/ 13 h 2809"/>
                  <a:gd name="T28" fmla="*/ 5 w 1684"/>
                  <a:gd name="T29" fmla="*/ 7 h 2809"/>
                  <a:gd name="T30" fmla="*/ 7 w 1684"/>
                  <a:gd name="T31" fmla="*/ 5 h 2809"/>
                  <a:gd name="T32" fmla="*/ 10 w 1684"/>
                  <a:gd name="T33" fmla="*/ 3 h 2809"/>
                  <a:gd name="T34" fmla="*/ 14 w 1684"/>
                  <a:gd name="T35" fmla="*/ 1 h 2809"/>
                  <a:gd name="T36" fmla="*/ 19 w 1684"/>
                  <a:gd name="T37" fmla="*/ 0 h 2809"/>
                  <a:gd name="T38" fmla="*/ 23 w 1684"/>
                  <a:gd name="T39" fmla="*/ 0 h 2809"/>
                  <a:gd name="T40" fmla="*/ 28 w 1684"/>
                  <a:gd name="T41" fmla="*/ 1 h 2809"/>
                  <a:gd name="T42" fmla="*/ 32 w 1684"/>
                  <a:gd name="T43" fmla="*/ 3 h 2809"/>
                  <a:gd name="T44" fmla="*/ 37 w 1684"/>
                  <a:gd name="T45" fmla="*/ 5 h 2809"/>
                  <a:gd name="T46" fmla="*/ 46 w 1684"/>
                  <a:gd name="T47" fmla="*/ 12 h 2809"/>
                  <a:gd name="T48" fmla="*/ 56 w 1684"/>
                  <a:gd name="T49" fmla="*/ 22 h 2809"/>
                  <a:gd name="T50" fmla="*/ 66 w 1684"/>
                  <a:gd name="T51" fmla="*/ 33 h 2809"/>
                  <a:gd name="T52" fmla="*/ 86 w 1684"/>
                  <a:gd name="T53" fmla="*/ 59 h 2809"/>
                  <a:gd name="T54" fmla="*/ 104 w 1684"/>
                  <a:gd name="T55" fmla="*/ 86 h 2809"/>
                  <a:gd name="T56" fmla="*/ 136 w 1684"/>
                  <a:gd name="T57" fmla="*/ 137 h 2809"/>
                  <a:gd name="T58" fmla="*/ 177 w 1684"/>
                  <a:gd name="T59" fmla="*/ 203 h 2809"/>
                  <a:gd name="T60" fmla="*/ 221 w 1684"/>
                  <a:gd name="T61" fmla="*/ 276 h 2809"/>
                  <a:gd name="T62" fmla="*/ 264 w 1684"/>
                  <a:gd name="T63" fmla="*/ 347 h 2809"/>
                  <a:gd name="T64" fmla="*/ 302 w 1684"/>
                  <a:gd name="T65" fmla="*/ 408 h 2809"/>
                  <a:gd name="T66" fmla="*/ 327 w 1684"/>
                  <a:gd name="T67" fmla="*/ 451 h 2809"/>
                  <a:gd name="T68" fmla="*/ 337 w 1684"/>
                  <a:gd name="T69" fmla="*/ 467 h 28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84"/>
                  <a:gd name="T106" fmla="*/ 0 h 2809"/>
                  <a:gd name="T107" fmla="*/ 1684 w 1684"/>
                  <a:gd name="T108" fmla="*/ 2809 h 28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84" h="2809">
                    <a:moveTo>
                      <a:pt x="1684" y="2340"/>
                    </a:moveTo>
                    <a:lnTo>
                      <a:pt x="330" y="2809"/>
                    </a:lnTo>
                    <a:lnTo>
                      <a:pt x="326" y="2747"/>
                    </a:lnTo>
                    <a:lnTo>
                      <a:pt x="317" y="2647"/>
                    </a:lnTo>
                    <a:lnTo>
                      <a:pt x="304" y="2515"/>
                    </a:lnTo>
                    <a:lnTo>
                      <a:pt x="286" y="2354"/>
                    </a:lnTo>
                    <a:lnTo>
                      <a:pt x="265" y="2173"/>
                    </a:lnTo>
                    <a:lnTo>
                      <a:pt x="243" y="1975"/>
                    </a:lnTo>
                    <a:lnTo>
                      <a:pt x="216" y="1767"/>
                    </a:lnTo>
                    <a:lnTo>
                      <a:pt x="191" y="1555"/>
                    </a:lnTo>
                    <a:lnTo>
                      <a:pt x="164" y="1343"/>
                    </a:lnTo>
                    <a:lnTo>
                      <a:pt x="138" y="1137"/>
                    </a:lnTo>
                    <a:lnTo>
                      <a:pt x="113" y="943"/>
                    </a:lnTo>
                    <a:lnTo>
                      <a:pt x="90" y="766"/>
                    </a:lnTo>
                    <a:lnTo>
                      <a:pt x="69" y="614"/>
                    </a:lnTo>
                    <a:lnTo>
                      <a:pt x="52" y="489"/>
                    </a:lnTo>
                    <a:lnTo>
                      <a:pt x="38" y="398"/>
                    </a:lnTo>
                    <a:lnTo>
                      <a:pt x="29" y="348"/>
                    </a:lnTo>
                    <a:lnTo>
                      <a:pt x="17" y="290"/>
                    </a:lnTo>
                    <a:lnTo>
                      <a:pt x="8" y="236"/>
                    </a:lnTo>
                    <a:lnTo>
                      <a:pt x="4" y="209"/>
                    </a:lnTo>
                    <a:lnTo>
                      <a:pt x="2" y="186"/>
                    </a:lnTo>
                    <a:lnTo>
                      <a:pt x="0" y="162"/>
                    </a:lnTo>
                    <a:lnTo>
                      <a:pt x="0" y="139"/>
                    </a:lnTo>
                    <a:lnTo>
                      <a:pt x="0" y="118"/>
                    </a:lnTo>
                    <a:lnTo>
                      <a:pt x="3" y="99"/>
                    </a:lnTo>
                    <a:lnTo>
                      <a:pt x="7" y="81"/>
                    </a:lnTo>
                    <a:lnTo>
                      <a:pt x="12" y="65"/>
                    </a:lnTo>
                    <a:lnTo>
                      <a:pt x="18" y="50"/>
                    </a:lnTo>
                    <a:lnTo>
                      <a:pt x="27" y="37"/>
                    </a:lnTo>
                    <a:lnTo>
                      <a:pt x="32" y="31"/>
                    </a:lnTo>
                    <a:lnTo>
                      <a:pt x="37" y="26"/>
                    </a:lnTo>
                    <a:lnTo>
                      <a:pt x="43" y="21"/>
                    </a:lnTo>
                    <a:lnTo>
                      <a:pt x="49" y="17"/>
                    </a:lnTo>
                    <a:lnTo>
                      <a:pt x="59" y="11"/>
                    </a:lnTo>
                    <a:lnTo>
                      <a:pt x="70" y="6"/>
                    </a:lnTo>
                    <a:lnTo>
                      <a:pt x="82" y="2"/>
                    </a:lnTo>
                    <a:lnTo>
                      <a:pt x="93" y="0"/>
                    </a:lnTo>
                    <a:lnTo>
                      <a:pt x="103" y="0"/>
                    </a:lnTo>
                    <a:lnTo>
                      <a:pt x="114" y="0"/>
                    </a:lnTo>
                    <a:lnTo>
                      <a:pt x="126" y="1"/>
                    </a:lnTo>
                    <a:lnTo>
                      <a:pt x="138" y="5"/>
                    </a:lnTo>
                    <a:lnTo>
                      <a:pt x="149" y="8"/>
                    </a:lnTo>
                    <a:lnTo>
                      <a:pt x="160" y="13"/>
                    </a:lnTo>
                    <a:lnTo>
                      <a:pt x="173" y="20"/>
                    </a:lnTo>
                    <a:lnTo>
                      <a:pt x="184" y="26"/>
                    </a:lnTo>
                    <a:lnTo>
                      <a:pt x="208" y="42"/>
                    </a:lnTo>
                    <a:lnTo>
                      <a:pt x="231" y="62"/>
                    </a:lnTo>
                    <a:lnTo>
                      <a:pt x="256" y="84"/>
                    </a:lnTo>
                    <a:lnTo>
                      <a:pt x="280" y="111"/>
                    </a:lnTo>
                    <a:lnTo>
                      <a:pt x="305" y="138"/>
                    </a:lnTo>
                    <a:lnTo>
                      <a:pt x="330" y="167"/>
                    </a:lnTo>
                    <a:lnTo>
                      <a:pt x="380" y="229"/>
                    </a:lnTo>
                    <a:lnTo>
                      <a:pt x="430" y="293"/>
                    </a:lnTo>
                    <a:lnTo>
                      <a:pt x="465" y="345"/>
                    </a:lnTo>
                    <a:lnTo>
                      <a:pt x="520" y="431"/>
                    </a:lnTo>
                    <a:lnTo>
                      <a:pt x="593" y="546"/>
                    </a:lnTo>
                    <a:lnTo>
                      <a:pt x="679" y="686"/>
                    </a:lnTo>
                    <a:lnTo>
                      <a:pt x="777" y="845"/>
                    </a:lnTo>
                    <a:lnTo>
                      <a:pt x="883" y="1017"/>
                    </a:lnTo>
                    <a:lnTo>
                      <a:pt x="992" y="1198"/>
                    </a:lnTo>
                    <a:lnTo>
                      <a:pt x="1105" y="1381"/>
                    </a:lnTo>
                    <a:lnTo>
                      <a:pt x="1215" y="1564"/>
                    </a:lnTo>
                    <a:lnTo>
                      <a:pt x="1321" y="1737"/>
                    </a:lnTo>
                    <a:lnTo>
                      <a:pt x="1419" y="1899"/>
                    </a:lnTo>
                    <a:lnTo>
                      <a:pt x="1507" y="2044"/>
                    </a:lnTo>
                    <a:lnTo>
                      <a:pt x="1579" y="2165"/>
                    </a:lnTo>
                    <a:lnTo>
                      <a:pt x="1635" y="2259"/>
                    </a:lnTo>
                    <a:lnTo>
                      <a:pt x="1671" y="2319"/>
                    </a:lnTo>
                    <a:lnTo>
                      <a:pt x="1684" y="2340"/>
                    </a:lnTo>
                  </a:path>
                </a:pathLst>
              </a:custGeom>
              <a:noFill/>
              <a:ln w="3175">
                <a:solidFill>
                  <a:srgbClr val="1F1A17"/>
                </a:solidFill>
                <a:round/>
              </a:ln>
            </p:spPr>
            <p:txBody>
              <a:bodyPr/>
              <a:lstStyle/>
              <a:p>
                <a:endParaRPr lang="en-US" sz="1867"/>
              </a:p>
            </p:txBody>
          </p:sp>
          <p:sp>
            <p:nvSpPr>
              <p:cNvPr id="1494" name="Freeform 42"/>
              <p:cNvSpPr/>
              <p:nvPr/>
            </p:nvSpPr>
            <p:spPr bwMode="auto">
              <a:xfrm>
                <a:off x="2134" y="2790"/>
                <a:ext cx="1535" cy="1366"/>
              </a:xfrm>
              <a:custGeom>
                <a:avLst/>
                <a:gdLst>
                  <a:gd name="T0" fmla="*/ 1525 w 7677"/>
                  <a:gd name="T1" fmla="*/ 247 h 6830"/>
                  <a:gd name="T2" fmla="*/ 1502 w 7677"/>
                  <a:gd name="T3" fmla="*/ 308 h 6830"/>
                  <a:gd name="T4" fmla="*/ 1499 w 7677"/>
                  <a:gd name="T5" fmla="*/ 377 h 6830"/>
                  <a:gd name="T6" fmla="*/ 1498 w 7677"/>
                  <a:gd name="T7" fmla="*/ 512 h 6830"/>
                  <a:gd name="T8" fmla="*/ 1489 w 7677"/>
                  <a:gd name="T9" fmla="*/ 543 h 6830"/>
                  <a:gd name="T10" fmla="*/ 1463 w 7677"/>
                  <a:gd name="T11" fmla="*/ 592 h 6830"/>
                  <a:gd name="T12" fmla="*/ 1451 w 7677"/>
                  <a:gd name="T13" fmla="*/ 649 h 6830"/>
                  <a:gd name="T14" fmla="*/ 1450 w 7677"/>
                  <a:gd name="T15" fmla="*/ 743 h 6830"/>
                  <a:gd name="T16" fmla="*/ 1448 w 7677"/>
                  <a:gd name="T17" fmla="*/ 805 h 6830"/>
                  <a:gd name="T18" fmla="*/ 1432 w 7677"/>
                  <a:gd name="T19" fmla="*/ 934 h 6830"/>
                  <a:gd name="T20" fmla="*/ 1430 w 7677"/>
                  <a:gd name="T21" fmla="*/ 1036 h 6830"/>
                  <a:gd name="T22" fmla="*/ 1422 w 7677"/>
                  <a:gd name="T23" fmla="*/ 1100 h 6830"/>
                  <a:gd name="T24" fmla="*/ 1407 w 7677"/>
                  <a:gd name="T25" fmla="*/ 1134 h 6830"/>
                  <a:gd name="T26" fmla="*/ 1384 w 7677"/>
                  <a:gd name="T27" fmla="*/ 1158 h 6830"/>
                  <a:gd name="T28" fmla="*/ 1342 w 7677"/>
                  <a:gd name="T29" fmla="*/ 1186 h 6830"/>
                  <a:gd name="T30" fmla="*/ 1328 w 7677"/>
                  <a:gd name="T31" fmla="*/ 1212 h 6830"/>
                  <a:gd name="T32" fmla="*/ 1313 w 7677"/>
                  <a:gd name="T33" fmla="*/ 1234 h 6830"/>
                  <a:gd name="T34" fmla="*/ 1284 w 7677"/>
                  <a:gd name="T35" fmla="*/ 1246 h 6830"/>
                  <a:gd name="T36" fmla="*/ 1211 w 7677"/>
                  <a:gd name="T37" fmla="*/ 1263 h 6830"/>
                  <a:gd name="T38" fmla="*/ 1114 w 7677"/>
                  <a:gd name="T39" fmla="*/ 1296 h 6830"/>
                  <a:gd name="T40" fmla="*/ 1078 w 7677"/>
                  <a:gd name="T41" fmla="*/ 1309 h 6830"/>
                  <a:gd name="T42" fmla="*/ 1047 w 7677"/>
                  <a:gd name="T43" fmla="*/ 1330 h 6830"/>
                  <a:gd name="T44" fmla="*/ 1003 w 7677"/>
                  <a:gd name="T45" fmla="*/ 1328 h 6830"/>
                  <a:gd name="T46" fmla="*/ 941 w 7677"/>
                  <a:gd name="T47" fmla="*/ 1331 h 6830"/>
                  <a:gd name="T48" fmla="*/ 887 w 7677"/>
                  <a:gd name="T49" fmla="*/ 1343 h 6830"/>
                  <a:gd name="T50" fmla="*/ 771 w 7677"/>
                  <a:gd name="T51" fmla="*/ 1353 h 6830"/>
                  <a:gd name="T52" fmla="*/ 685 w 7677"/>
                  <a:gd name="T53" fmla="*/ 1354 h 6830"/>
                  <a:gd name="T54" fmla="*/ 655 w 7677"/>
                  <a:gd name="T55" fmla="*/ 1363 h 6830"/>
                  <a:gd name="T56" fmla="*/ 624 w 7677"/>
                  <a:gd name="T57" fmla="*/ 1365 h 6830"/>
                  <a:gd name="T58" fmla="*/ 583 w 7677"/>
                  <a:gd name="T59" fmla="*/ 1350 h 6830"/>
                  <a:gd name="T60" fmla="*/ 500 w 7677"/>
                  <a:gd name="T61" fmla="*/ 1329 h 6830"/>
                  <a:gd name="T62" fmla="*/ 394 w 7677"/>
                  <a:gd name="T63" fmla="*/ 1315 h 6830"/>
                  <a:gd name="T64" fmla="*/ 335 w 7677"/>
                  <a:gd name="T65" fmla="*/ 1291 h 6830"/>
                  <a:gd name="T66" fmla="*/ 262 w 7677"/>
                  <a:gd name="T67" fmla="*/ 1268 h 6830"/>
                  <a:gd name="T68" fmla="*/ 210 w 7677"/>
                  <a:gd name="T69" fmla="*/ 1244 h 6830"/>
                  <a:gd name="T70" fmla="*/ 183 w 7677"/>
                  <a:gd name="T71" fmla="*/ 1218 h 6830"/>
                  <a:gd name="T72" fmla="*/ 135 w 7677"/>
                  <a:gd name="T73" fmla="*/ 1188 h 6830"/>
                  <a:gd name="T74" fmla="*/ 114 w 7677"/>
                  <a:gd name="T75" fmla="*/ 1164 h 6830"/>
                  <a:gd name="T76" fmla="*/ 100 w 7677"/>
                  <a:gd name="T77" fmla="*/ 1107 h 6830"/>
                  <a:gd name="T78" fmla="*/ 90 w 7677"/>
                  <a:gd name="T79" fmla="*/ 1007 h 6830"/>
                  <a:gd name="T80" fmla="*/ 83 w 7677"/>
                  <a:gd name="T81" fmla="*/ 913 h 6830"/>
                  <a:gd name="T82" fmla="*/ 73 w 7677"/>
                  <a:gd name="T83" fmla="*/ 840 h 6830"/>
                  <a:gd name="T84" fmla="*/ 78 w 7677"/>
                  <a:gd name="T85" fmla="*/ 748 h 6830"/>
                  <a:gd name="T86" fmla="*/ 74 w 7677"/>
                  <a:gd name="T87" fmla="*/ 631 h 6830"/>
                  <a:gd name="T88" fmla="*/ 53 w 7677"/>
                  <a:gd name="T89" fmla="*/ 534 h 6830"/>
                  <a:gd name="T90" fmla="*/ 42 w 7677"/>
                  <a:gd name="T91" fmla="*/ 460 h 6830"/>
                  <a:gd name="T92" fmla="*/ 33 w 7677"/>
                  <a:gd name="T93" fmla="*/ 354 h 6830"/>
                  <a:gd name="T94" fmla="*/ 11 w 7677"/>
                  <a:gd name="T95" fmla="*/ 226 h 6830"/>
                  <a:gd name="T96" fmla="*/ 2 w 7677"/>
                  <a:gd name="T97" fmla="*/ 147 h 6830"/>
                  <a:gd name="T98" fmla="*/ 48 w 7677"/>
                  <a:gd name="T99" fmla="*/ 83 h 6830"/>
                  <a:gd name="T100" fmla="*/ 170 w 7677"/>
                  <a:gd name="T101" fmla="*/ 35 h 6830"/>
                  <a:gd name="T102" fmla="*/ 389 w 7677"/>
                  <a:gd name="T103" fmla="*/ 32 h 6830"/>
                  <a:gd name="T104" fmla="*/ 592 w 7677"/>
                  <a:gd name="T105" fmla="*/ 61 h 6830"/>
                  <a:gd name="T106" fmla="*/ 741 w 7677"/>
                  <a:gd name="T107" fmla="*/ 70 h 6830"/>
                  <a:gd name="T108" fmla="*/ 885 w 7677"/>
                  <a:gd name="T109" fmla="*/ 66 h 6830"/>
                  <a:gd name="T110" fmla="*/ 1020 w 7677"/>
                  <a:gd name="T111" fmla="*/ 52 h 6830"/>
                  <a:gd name="T112" fmla="*/ 1172 w 7677"/>
                  <a:gd name="T113" fmla="*/ 24 h 6830"/>
                  <a:gd name="T114" fmla="*/ 1351 w 7677"/>
                  <a:gd name="T115" fmla="*/ 0 h 6830"/>
                  <a:gd name="T116" fmla="*/ 1481 w 7677"/>
                  <a:gd name="T117" fmla="*/ 29 h 6830"/>
                  <a:gd name="T118" fmla="*/ 1535 w 7677"/>
                  <a:gd name="T119" fmla="*/ 149 h 6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7"/>
                  <a:gd name="T181" fmla="*/ 0 h 6830"/>
                  <a:gd name="T182" fmla="*/ 7677 w 7677"/>
                  <a:gd name="T183" fmla="*/ 6830 h 6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7" h="6830">
                    <a:moveTo>
                      <a:pt x="7672" y="864"/>
                    </a:moveTo>
                    <a:lnTo>
                      <a:pt x="7667" y="937"/>
                    </a:lnTo>
                    <a:lnTo>
                      <a:pt x="7661" y="1002"/>
                    </a:lnTo>
                    <a:lnTo>
                      <a:pt x="7655" y="1061"/>
                    </a:lnTo>
                    <a:lnTo>
                      <a:pt x="7649" y="1112"/>
                    </a:lnTo>
                    <a:lnTo>
                      <a:pt x="7641" y="1157"/>
                    </a:lnTo>
                    <a:lnTo>
                      <a:pt x="7634" y="1197"/>
                    </a:lnTo>
                    <a:lnTo>
                      <a:pt x="7626" y="1233"/>
                    </a:lnTo>
                    <a:lnTo>
                      <a:pt x="7619" y="1266"/>
                    </a:lnTo>
                    <a:lnTo>
                      <a:pt x="7610" y="1296"/>
                    </a:lnTo>
                    <a:lnTo>
                      <a:pt x="7601" y="1323"/>
                    </a:lnTo>
                    <a:lnTo>
                      <a:pt x="7591" y="1349"/>
                    </a:lnTo>
                    <a:lnTo>
                      <a:pt x="7581" y="1374"/>
                    </a:lnTo>
                    <a:lnTo>
                      <a:pt x="7559" y="1427"/>
                    </a:lnTo>
                    <a:lnTo>
                      <a:pt x="7534" y="1487"/>
                    </a:lnTo>
                    <a:lnTo>
                      <a:pt x="7513" y="1540"/>
                    </a:lnTo>
                    <a:lnTo>
                      <a:pt x="7500" y="1578"/>
                    </a:lnTo>
                    <a:lnTo>
                      <a:pt x="7495" y="1594"/>
                    </a:lnTo>
                    <a:lnTo>
                      <a:pt x="7493" y="1610"/>
                    </a:lnTo>
                    <a:lnTo>
                      <a:pt x="7492" y="1628"/>
                    </a:lnTo>
                    <a:lnTo>
                      <a:pt x="7492" y="1646"/>
                    </a:lnTo>
                    <a:lnTo>
                      <a:pt x="7493" y="1699"/>
                    </a:lnTo>
                    <a:lnTo>
                      <a:pt x="7495" y="1775"/>
                    </a:lnTo>
                    <a:lnTo>
                      <a:pt x="7499" y="1887"/>
                    </a:lnTo>
                    <a:lnTo>
                      <a:pt x="7500" y="2044"/>
                    </a:lnTo>
                    <a:lnTo>
                      <a:pt x="7502" y="2208"/>
                    </a:lnTo>
                    <a:lnTo>
                      <a:pt x="7503" y="2340"/>
                    </a:lnTo>
                    <a:lnTo>
                      <a:pt x="7503" y="2396"/>
                    </a:lnTo>
                    <a:lnTo>
                      <a:pt x="7502" y="2448"/>
                    </a:lnTo>
                    <a:lnTo>
                      <a:pt x="7499" y="2494"/>
                    </a:lnTo>
                    <a:lnTo>
                      <a:pt x="7495" y="2537"/>
                    </a:lnTo>
                    <a:lnTo>
                      <a:pt x="7493" y="2559"/>
                    </a:lnTo>
                    <a:lnTo>
                      <a:pt x="7489" y="2579"/>
                    </a:lnTo>
                    <a:lnTo>
                      <a:pt x="7485" y="2599"/>
                    </a:lnTo>
                    <a:lnTo>
                      <a:pt x="7482" y="2619"/>
                    </a:lnTo>
                    <a:lnTo>
                      <a:pt x="7477" y="2637"/>
                    </a:lnTo>
                    <a:lnTo>
                      <a:pt x="7470" y="2657"/>
                    </a:lnTo>
                    <a:lnTo>
                      <a:pt x="7464" y="2677"/>
                    </a:lnTo>
                    <a:lnTo>
                      <a:pt x="7457" y="2696"/>
                    </a:lnTo>
                    <a:lnTo>
                      <a:pt x="7448" y="2717"/>
                    </a:lnTo>
                    <a:lnTo>
                      <a:pt x="7439" y="2737"/>
                    </a:lnTo>
                    <a:lnTo>
                      <a:pt x="7428" y="2758"/>
                    </a:lnTo>
                    <a:lnTo>
                      <a:pt x="7417" y="2780"/>
                    </a:lnTo>
                    <a:lnTo>
                      <a:pt x="7392" y="2826"/>
                    </a:lnTo>
                    <a:lnTo>
                      <a:pt x="7362" y="2874"/>
                    </a:lnTo>
                    <a:lnTo>
                      <a:pt x="7346" y="2902"/>
                    </a:lnTo>
                    <a:lnTo>
                      <a:pt x="7332" y="2931"/>
                    </a:lnTo>
                    <a:lnTo>
                      <a:pt x="7319" y="2961"/>
                    </a:lnTo>
                    <a:lnTo>
                      <a:pt x="7307" y="2993"/>
                    </a:lnTo>
                    <a:lnTo>
                      <a:pt x="7297" y="3027"/>
                    </a:lnTo>
                    <a:lnTo>
                      <a:pt x="7288" y="3060"/>
                    </a:lnTo>
                    <a:lnTo>
                      <a:pt x="7279" y="3097"/>
                    </a:lnTo>
                    <a:lnTo>
                      <a:pt x="7272" y="3133"/>
                    </a:lnTo>
                    <a:lnTo>
                      <a:pt x="7266" y="3169"/>
                    </a:lnTo>
                    <a:lnTo>
                      <a:pt x="7261" y="3206"/>
                    </a:lnTo>
                    <a:lnTo>
                      <a:pt x="7257" y="3244"/>
                    </a:lnTo>
                    <a:lnTo>
                      <a:pt x="7253" y="3281"/>
                    </a:lnTo>
                    <a:lnTo>
                      <a:pt x="7247" y="3356"/>
                    </a:lnTo>
                    <a:lnTo>
                      <a:pt x="7244" y="3429"/>
                    </a:lnTo>
                    <a:lnTo>
                      <a:pt x="7244" y="3499"/>
                    </a:lnTo>
                    <a:lnTo>
                      <a:pt x="7244" y="3562"/>
                    </a:lnTo>
                    <a:lnTo>
                      <a:pt x="7247" y="3622"/>
                    </a:lnTo>
                    <a:lnTo>
                      <a:pt x="7249" y="3673"/>
                    </a:lnTo>
                    <a:lnTo>
                      <a:pt x="7252" y="3716"/>
                    </a:lnTo>
                    <a:lnTo>
                      <a:pt x="7256" y="3747"/>
                    </a:lnTo>
                    <a:lnTo>
                      <a:pt x="7257" y="3767"/>
                    </a:lnTo>
                    <a:lnTo>
                      <a:pt x="7258" y="3774"/>
                    </a:lnTo>
                    <a:lnTo>
                      <a:pt x="7258" y="3784"/>
                    </a:lnTo>
                    <a:lnTo>
                      <a:pt x="7257" y="3814"/>
                    </a:lnTo>
                    <a:lnTo>
                      <a:pt x="7254" y="3864"/>
                    </a:lnTo>
                    <a:lnTo>
                      <a:pt x="7249" y="3934"/>
                    </a:lnTo>
                    <a:lnTo>
                      <a:pt x="7241" y="4026"/>
                    </a:lnTo>
                    <a:lnTo>
                      <a:pt x="7228" y="4139"/>
                    </a:lnTo>
                    <a:lnTo>
                      <a:pt x="7221" y="4204"/>
                    </a:lnTo>
                    <a:lnTo>
                      <a:pt x="7212" y="4275"/>
                    </a:lnTo>
                    <a:lnTo>
                      <a:pt x="7201" y="4350"/>
                    </a:lnTo>
                    <a:lnTo>
                      <a:pt x="7188" y="4432"/>
                    </a:lnTo>
                    <a:lnTo>
                      <a:pt x="7177" y="4514"/>
                    </a:lnTo>
                    <a:lnTo>
                      <a:pt x="7168" y="4593"/>
                    </a:lnTo>
                    <a:lnTo>
                      <a:pt x="7162" y="4668"/>
                    </a:lnTo>
                    <a:lnTo>
                      <a:pt x="7158" y="4739"/>
                    </a:lnTo>
                    <a:lnTo>
                      <a:pt x="7156" y="4809"/>
                    </a:lnTo>
                    <a:lnTo>
                      <a:pt x="7155" y="4875"/>
                    </a:lnTo>
                    <a:lnTo>
                      <a:pt x="7155" y="4940"/>
                    </a:lnTo>
                    <a:lnTo>
                      <a:pt x="7155" y="5003"/>
                    </a:lnTo>
                    <a:lnTo>
                      <a:pt x="7153" y="5064"/>
                    </a:lnTo>
                    <a:lnTo>
                      <a:pt x="7153" y="5122"/>
                    </a:lnTo>
                    <a:lnTo>
                      <a:pt x="7152" y="5181"/>
                    </a:lnTo>
                    <a:lnTo>
                      <a:pt x="7150" y="5240"/>
                    </a:lnTo>
                    <a:lnTo>
                      <a:pt x="7146" y="5297"/>
                    </a:lnTo>
                    <a:lnTo>
                      <a:pt x="7140" y="5354"/>
                    </a:lnTo>
                    <a:lnTo>
                      <a:pt x="7136" y="5383"/>
                    </a:lnTo>
                    <a:lnTo>
                      <a:pt x="7131" y="5412"/>
                    </a:lnTo>
                    <a:lnTo>
                      <a:pt x="7126" y="5441"/>
                    </a:lnTo>
                    <a:lnTo>
                      <a:pt x="7120" y="5469"/>
                    </a:lnTo>
                    <a:lnTo>
                      <a:pt x="7112" y="5498"/>
                    </a:lnTo>
                    <a:lnTo>
                      <a:pt x="7105" y="5524"/>
                    </a:lnTo>
                    <a:lnTo>
                      <a:pt x="7097" y="5549"/>
                    </a:lnTo>
                    <a:lnTo>
                      <a:pt x="7089" y="5573"/>
                    </a:lnTo>
                    <a:lnTo>
                      <a:pt x="7079" y="5595"/>
                    </a:lnTo>
                    <a:lnTo>
                      <a:pt x="7069" y="5617"/>
                    </a:lnTo>
                    <a:lnTo>
                      <a:pt x="7059" y="5637"/>
                    </a:lnTo>
                    <a:lnTo>
                      <a:pt x="7049" y="5654"/>
                    </a:lnTo>
                    <a:lnTo>
                      <a:pt x="7036" y="5671"/>
                    </a:lnTo>
                    <a:lnTo>
                      <a:pt x="7025" y="5688"/>
                    </a:lnTo>
                    <a:lnTo>
                      <a:pt x="7012" y="5703"/>
                    </a:lnTo>
                    <a:lnTo>
                      <a:pt x="7000" y="5718"/>
                    </a:lnTo>
                    <a:lnTo>
                      <a:pt x="6987" y="5730"/>
                    </a:lnTo>
                    <a:lnTo>
                      <a:pt x="6975" y="5744"/>
                    </a:lnTo>
                    <a:lnTo>
                      <a:pt x="6961" y="5755"/>
                    </a:lnTo>
                    <a:lnTo>
                      <a:pt x="6947" y="5766"/>
                    </a:lnTo>
                    <a:lnTo>
                      <a:pt x="6920" y="5788"/>
                    </a:lnTo>
                    <a:lnTo>
                      <a:pt x="6891" y="5806"/>
                    </a:lnTo>
                    <a:lnTo>
                      <a:pt x="6863" y="5825"/>
                    </a:lnTo>
                    <a:lnTo>
                      <a:pt x="6835" y="5842"/>
                    </a:lnTo>
                    <a:lnTo>
                      <a:pt x="6806" y="5860"/>
                    </a:lnTo>
                    <a:lnTo>
                      <a:pt x="6778" y="5879"/>
                    </a:lnTo>
                    <a:lnTo>
                      <a:pt x="6750" y="5897"/>
                    </a:lnTo>
                    <a:lnTo>
                      <a:pt x="6724" y="5919"/>
                    </a:lnTo>
                    <a:lnTo>
                      <a:pt x="6712" y="5931"/>
                    </a:lnTo>
                    <a:lnTo>
                      <a:pt x="6702" y="5942"/>
                    </a:lnTo>
                    <a:lnTo>
                      <a:pt x="6692" y="5955"/>
                    </a:lnTo>
                    <a:lnTo>
                      <a:pt x="6683" y="5966"/>
                    </a:lnTo>
                    <a:lnTo>
                      <a:pt x="6675" y="5977"/>
                    </a:lnTo>
                    <a:lnTo>
                      <a:pt x="6669" y="5990"/>
                    </a:lnTo>
                    <a:lnTo>
                      <a:pt x="6663" y="6001"/>
                    </a:lnTo>
                    <a:lnTo>
                      <a:pt x="6658" y="6013"/>
                    </a:lnTo>
                    <a:lnTo>
                      <a:pt x="6641" y="6060"/>
                    </a:lnTo>
                    <a:lnTo>
                      <a:pt x="6623" y="6103"/>
                    </a:lnTo>
                    <a:lnTo>
                      <a:pt x="6618" y="6113"/>
                    </a:lnTo>
                    <a:lnTo>
                      <a:pt x="6612" y="6125"/>
                    </a:lnTo>
                    <a:lnTo>
                      <a:pt x="6606" y="6135"/>
                    </a:lnTo>
                    <a:lnTo>
                      <a:pt x="6598" y="6145"/>
                    </a:lnTo>
                    <a:lnTo>
                      <a:pt x="6589" y="6153"/>
                    </a:lnTo>
                    <a:lnTo>
                      <a:pt x="6579" y="6163"/>
                    </a:lnTo>
                    <a:lnTo>
                      <a:pt x="6569" y="6172"/>
                    </a:lnTo>
                    <a:lnTo>
                      <a:pt x="6557" y="6181"/>
                    </a:lnTo>
                    <a:lnTo>
                      <a:pt x="6543" y="6188"/>
                    </a:lnTo>
                    <a:lnTo>
                      <a:pt x="6527" y="6197"/>
                    </a:lnTo>
                    <a:lnTo>
                      <a:pt x="6511" y="6204"/>
                    </a:lnTo>
                    <a:lnTo>
                      <a:pt x="6491" y="6212"/>
                    </a:lnTo>
                    <a:lnTo>
                      <a:pt x="6470" y="6218"/>
                    </a:lnTo>
                    <a:lnTo>
                      <a:pt x="6447" y="6224"/>
                    </a:lnTo>
                    <a:lnTo>
                      <a:pt x="6421" y="6231"/>
                    </a:lnTo>
                    <a:lnTo>
                      <a:pt x="6393" y="6236"/>
                    </a:lnTo>
                    <a:lnTo>
                      <a:pt x="6292" y="6252"/>
                    </a:lnTo>
                    <a:lnTo>
                      <a:pt x="6216" y="6266"/>
                    </a:lnTo>
                    <a:lnTo>
                      <a:pt x="6185" y="6273"/>
                    </a:lnTo>
                    <a:lnTo>
                      <a:pt x="6158" y="6279"/>
                    </a:lnTo>
                    <a:lnTo>
                      <a:pt x="6131" y="6287"/>
                    </a:lnTo>
                    <a:lnTo>
                      <a:pt x="6106" y="6294"/>
                    </a:lnTo>
                    <a:lnTo>
                      <a:pt x="6057" y="6313"/>
                    </a:lnTo>
                    <a:lnTo>
                      <a:pt x="5997" y="6337"/>
                    </a:lnTo>
                    <a:lnTo>
                      <a:pt x="5922" y="6368"/>
                    </a:lnTo>
                    <a:lnTo>
                      <a:pt x="5819" y="6408"/>
                    </a:lnTo>
                    <a:lnTo>
                      <a:pt x="5765" y="6429"/>
                    </a:lnTo>
                    <a:lnTo>
                      <a:pt x="5716" y="6445"/>
                    </a:lnTo>
                    <a:lnTo>
                      <a:pt x="5672" y="6458"/>
                    </a:lnTo>
                    <a:lnTo>
                      <a:pt x="5634" y="6468"/>
                    </a:lnTo>
                    <a:lnTo>
                      <a:pt x="5569" y="6482"/>
                    </a:lnTo>
                    <a:lnTo>
                      <a:pt x="5517" y="6490"/>
                    </a:lnTo>
                    <a:lnTo>
                      <a:pt x="5496" y="6494"/>
                    </a:lnTo>
                    <a:lnTo>
                      <a:pt x="5476" y="6499"/>
                    </a:lnTo>
                    <a:lnTo>
                      <a:pt x="5458" y="6504"/>
                    </a:lnTo>
                    <a:lnTo>
                      <a:pt x="5440" y="6510"/>
                    </a:lnTo>
                    <a:lnTo>
                      <a:pt x="5424" y="6519"/>
                    </a:lnTo>
                    <a:lnTo>
                      <a:pt x="5406" y="6530"/>
                    </a:lnTo>
                    <a:lnTo>
                      <a:pt x="5389" y="6544"/>
                    </a:lnTo>
                    <a:lnTo>
                      <a:pt x="5370" y="6561"/>
                    </a:lnTo>
                    <a:lnTo>
                      <a:pt x="5352" y="6580"/>
                    </a:lnTo>
                    <a:lnTo>
                      <a:pt x="5333" y="6596"/>
                    </a:lnTo>
                    <a:lnTo>
                      <a:pt x="5314" y="6611"/>
                    </a:lnTo>
                    <a:lnTo>
                      <a:pt x="5297" y="6624"/>
                    </a:lnTo>
                    <a:lnTo>
                      <a:pt x="5278" y="6635"/>
                    </a:lnTo>
                    <a:lnTo>
                      <a:pt x="5258" y="6644"/>
                    </a:lnTo>
                    <a:lnTo>
                      <a:pt x="5238" y="6650"/>
                    </a:lnTo>
                    <a:lnTo>
                      <a:pt x="5217" y="6655"/>
                    </a:lnTo>
                    <a:lnTo>
                      <a:pt x="5194" y="6659"/>
                    </a:lnTo>
                    <a:lnTo>
                      <a:pt x="5171" y="6660"/>
                    </a:lnTo>
                    <a:lnTo>
                      <a:pt x="5144" y="6660"/>
                    </a:lnTo>
                    <a:lnTo>
                      <a:pt x="5116" y="6658"/>
                    </a:lnTo>
                    <a:lnTo>
                      <a:pt x="5086" y="6654"/>
                    </a:lnTo>
                    <a:lnTo>
                      <a:pt x="5052" y="6648"/>
                    </a:lnTo>
                    <a:lnTo>
                      <a:pt x="5015" y="6640"/>
                    </a:lnTo>
                    <a:lnTo>
                      <a:pt x="4975" y="6631"/>
                    </a:lnTo>
                    <a:lnTo>
                      <a:pt x="4963" y="6631"/>
                    </a:lnTo>
                    <a:lnTo>
                      <a:pt x="4931" y="6631"/>
                    </a:lnTo>
                    <a:lnTo>
                      <a:pt x="4881" y="6635"/>
                    </a:lnTo>
                    <a:lnTo>
                      <a:pt x="4819" y="6640"/>
                    </a:lnTo>
                    <a:lnTo>
                      <a:pt x="4783" y="6643"/>
                    </a:lnTo>
                    <a:lnTo>
                      <a:pt x="4745" y="6648"/>
                    </a:lnTo>
                    <a:lnTo>
                      <a:pt x="4706" y="6654"/>
                    </a:lnTo>
                    <a:lnTo>
                      <a:pt x="4666" y="6660"/>
                    </a:lnTo>
                    <a:lnTo>
                      <a:pt x="4627" y="6668"/>
                    </a:lnTo>
                    <a:lnTo>
                      <a:pt x="4585" y="6677"/>
                    </a:lnTo>
                    <a:lnTo>
                      <a:pt x="4545" y="6687"/>
                    </a:lnTo>
                    <a:lnTo>
                      <a:pt x="4506" y="6700"/>
                    </a:lnTo>
                    <a:lnTo>
                      <a:pt x="4484" y="6706"/>
                    </a:lnTo>
                    <a:lnTo>
                      <a:pt x="4461" y="6712"/>
                    </a:lnTo>
                    <a:lnTo>
                      <a:pt x="4434" y="6717"/>
                    </a:lnTo>
                    <a:lnTo>
                      <a:pt x="4406" y="6722"/>
                    </a:lnTo>
                    <a:lnTo>
                      <a:pt x="4341" y="6732"/>
                    </a:lnTo>
                    <a:lnTo>
                      <a:pt x="4268" y="6740"/>
                    </a:lnTo>
                    <a:lnTo>
                      <a:pt x="4190" y="6746"/>
                    </a:lnTo>
                    <a:lnTo>
                      <a:pt x="4109" y="6752"/>
                    </a:lnTo>
                    <a:lnTo>
                      <a:pt x="4024" y="6757"/>
                    </a:lnTo>
                    <a:lnTo>
                      <a:pt x="3939" y="6761"/>
                    </a:lnTo>
                    <a:lnTo>
                      <a:pt x="3855" y="6764"/>
                    </a:lnTo>
                    <a:lnTo>
                      <a:pt x="3774" y="6766"/>
                    </a:lnTo>
                    <a:lnTo>
                      <a:pt x="3697" y="6767"/>
                    </a:lnTo>
                    <a:lnTo>
                      <a:pt x="3626" y="6769"/>
                    </a:lnTo>
                    <a:lnTo>
                      <a:pt x="3563" y="6769"/>
                    </a:lnTo>
                    <a:lnTo>
                      <a:pt x="3510" y="6769"/>
                    </a:lnTo>
                    <a:lnTo>
                      <a:pt x="3467" y="6769"/>
                    </a:lnTo>
                    <a:lnTo>
                      <a:pt x="3439" y="6769"/>
                    </a:lnTo>
                    <a:lnTo>
                      <a:pt x="3427" y="6770"/>
                    </a:lnTo>
                    <a:lnTo>
                      <a:pt x="3416" y="6771"/>
                    </a:lnTo>
                    <a:lnTo>
                      <a:pt x="3405" y="6774"/>
                    </a:lnTo>
                    <a:lnTo>
                      <a:pt x="3394" y="6776"/>
                    </a:lnTo>
                    <a:lnTo>
                      <a:pt x="3371" y="6782"/>
                    </a:lnTo>
                    <a:lnTo>
                      <a:pt x="3349" y="6791"/>
                    </a:lnTo>
                    <a:lnTo>
                      <a:pt x="3325" y="6800"/>
                    </a:lnTo>
                    <a:lnTo>
                      <a:pt x="3300" y="6809"/>
                    </a:lnTo>
                    <a:lnTo>
                      <a:pt x="3274" y="6817"/>
                    </a:lnTo>
                    <a:lnTo>
                      <a:pt x="3245" y="6825"/>
                    </a:lnTo>
                    <a:lnTo>
                      <a:pt x="3230" y="6827"/>
                    </a:lnTo>
                    <a:lnTo>
                      <a:pt x="3214" y="6829"/>
                    </a:lnTo>
                    <a:lnTo>
                      <a:pt x="3198" y="6830"/>
                    </a:lnTo>
                    <a:lnTo>
                      <a:pt x="3180" y="6830"/>
                    </a:lnTo>
                    <a:lnTo>
                      <a:pt x="3162" y="6830"/>
                    </a:lnTo>
                    <a:lnTo>
                      <a:pt x="3142" y="6829"/>
                    </a:lnTo>
                    <a:lnTo>
                      <a:pt x="3122" y="6825"/>
                    </a:lnTo>
                    <a:lnTo>
                      <a:pt x="3100" y="6821"/>
                    </a:lnTo>
                    <a:lnTo>
                      <a:pt x="3078" y="6816"/>
                    </a:lnTo>
                    <a:lnTo>
                      <a:pt x="3054" y="6810"/>
                    </a:lnTo>
                    <a:lnTo>
                      <a:pt x="3029" y="6801"/>
                    </a:lnTo>
                    <a:lnTo>
                      <a:pt x="3003" y="6791"/>
                    </a:lnTo>
                    <a:lnTo>
                      <a:pt x="2976" y="6780"/>
                    </a:lnTo>
                    <a:lnTo>
                      <a:pt x="2947" y="6767"/>
                    </a:lnTo>
                    <a:lnTo>
                      <a:pt x="2917" y="6751"/>
                    </a:lnTo>
                    <a:lnTo>
                      <a:pt x="2886" y="6735"/>
                    </a:lnTo>
                    <a:lnTo>
                      <a:pt x="2871" y="6730"/>
                    </a:lnTo>
                    <a:lnTo>
                      <a:pt x="2827" y="6717"/>
                    </a:lnTo>
                    <a:lnTo>
                      <a:pt x="2760" y="6700"/>
                    </a:lnTo>
                    <a:lnTo>
                      <a:pt x="2670" y="6679"/>
                    </a:lnTo>
                    <a:lnTo>
                      <a:pt x="2618" y="6668"/>
                    </a:lnTo>
                    <a:lnTo>
                      <a:pt x="2561" y="6655"/>
                    </a:lnTo>
                    <a:lnTo>
                      <a:pt x="2502" y="6644"/>
                    </a:lnTo>
                    <a:lnTo>
                      <a:pt x="2437" y="6633"/>
                    </a:lnTo>
                    <a:lnTo>
                      <a:pt x="2370" y="6621"/>
                    </a:lnTo>
                    <a:lnTo>
                      <a:pt x="2301" y="6613"/>
                    </a:lnTo>
                    <a:lnTo>
                      <a:pt x="2228" y="6604"/>
                    </a:lnTo>
                    <a:lnTo>
                      <a:pt x="2155" y="6596"/>
                    </a:lnTo>
                    <a:lnTo>
                      <a:pt x="2085" y="6589"/>
                    </a:lnTo>
                    <a:lnTo>
                      <a:pt x="2024" y="6581"/>
                    </a:lnTo>
                    <a:lnTo>
                      <a:pt x="1970" y="6573"/>
                    </a:lnTo>
                    <a:lnTo>
                      <a:pt x="1923" y="6563"/>
                    </a:lnTo>
                    <a:lnTo>
                      <a:pt x="1883" y="6551"/>
                    </a:lnTo>
                    <a:lnTo>
                      <a:pt x="1846" y="6540"/>
                    </a:lnTo>
                    <a:lnTo>
                      <a:pt x="1816" y="6529"/>
                    </a:lnTo>
                    <a:lnTo>
                      <a:pt x="1789" y="6518"/>
                    </a:lnTo>
                    <a:lnTo>
                      <a:pt x="1742" y="6493"/>
                    </a:lnTo>
                    <a:lnTo>
                      <a:pt x="1698" y="6468"/>
                    </a:lnTo>
                    <a:lnTo>
                      <a:pt x="1677" y="6457"/>
                    </a:lnTo>
                    <a:lnTo>
                      <a:pt x="1654" y="6445"/>
                    </a:lnTo>
                    <a:lnTo>
                      <a:pt x="1628" y="6434"/>
                    </a:lnTo>
                    <a:lnTo>
                      <a:pt x="1601" y="6423"/>
                    </a:lnTo>
                    <a:lnTo>
                      <a:pt x="1533" y="6404"/>
                    </a:lnTo>
                    <a:lnTo>
                      <a:pt x="1451" y="6383"/>
                    </a:lnTo>
                    <a:lnTo>
                      <a:pt x="1405" y="6370"/>
                    </a:lnTo>
                    <a:lnTo>
                      <a:pt x="1357" y="6357"/>
                    </a:lnTo>
                    <a:lnTo>
                      <a:pt x="1309" y="6342"/>
                    </a:lnTo>
                    <a:lnTo>
                      <a:pt x="1259" y="6326"/>
                    </a:lnTo>
                    <a:lnTo>
                      <a:pt x="1210" y="6307"/>
                    </a:lnTo>
                    <a:lnTo>
                      <a:pt x="1161" y="6286"/>
                    </a:lnTo>
                    <a:lnTo>
                      <a:pt x="1138" y="6273"/>
                    </a:lnTo>
                    <a:lnTo>
                      <a:pt x="1115" y="6262"/>
                    </a:lnTo>
                    <a:lnTo>
                      <a:pt x="1093" y="6248"/>
                    </a:lnTo>
                    <a:lnTo>
                      <a:pt x="1070" y="6234"/>
                    </a:lnTo>
                    <a:lnTo>
                      <a:pt x="1049" y="6221"/>
                    </a:lnTo>
                    <a:lnTo>
                      <a:pt x="1029" y="6206"/>
                    </a:lnTo>
                    <a:lnTo>
                      <a:pt x="1009" y="6189"/>
                    </a:lnTo>
                    <a:lnTo>
                      <a:pt x="992" y="6173"/>
                    </a:lnTo>
                    <a:lnTo>
                      <a:pt x="974" y="6156"/>
                    </a:lnTo>
                    <a:lnTo>
                      <a:pt x="958" y="6137"/>
                    </a:lnTo>
                    <a:lnTo>
                      <a:pt x="943" y="6117"/>
                    </a:lnTo>
                    <a:lnTo>
                      <a:pt x="929" y="6097"/>
                    </a:lnTo>
                    <a:lnTo>
                      <a:pt x="914" y="6091"/>
                    </a:lnTo>
                    <a:lnTo>
                      <a:pt x="877" y="6072"/>
                    </a:lnTo>
                    <a:lnTo>
                      <a:pt x="851" y="6058"/>
                    </a:lnTo>
                    <a:lnTo>
                      <a:pt x="822" y="6042"/>
                    </a:lnTo>
                    <a:lnTo>
                      <a:pt x="790" y="6023"/>
                    </a:lnTo>
                    <a:lnTo>
                      <a:pt x="757" y="6002"/>
                    </a:lnTo>
                    <a:lnTo>
                      <a:pt x="723" y="5979"/>
                    </a:lnTo>
                    <a:lnTo>
                      <a:pt x="691" y="5954"/>
                    </a:lnTo>
                    <a:lnTo>
                      <a:pt x="675" y="5940"/>
                    </a:lnTo>
                    <a:lnTo>
                      <a:pt x="658" y="5926"/>
                    </a:lnTo>
                    <a:lnTo>
                      <a:pt x="644" y="5911"/>
                    </a:lnTo>
                    <a:lnTo>
                      <a:pt x="629" y="5897"/>
                    </a:lnTo>
                    <a:lnTo>
                      <a:pt x="615" y="5882"/>
                    </a:lnTo>
                    <a:lnTo>
                      <a:pt x="602" y="5866"/>
                    </a:lnTo>
                    <a:lnTo>
                      <a:pt x="590" y="5850"/>
                    </a:lnTo>
                    <a:lnTo>
                      <a:pt x="579" y="5834"/>
                    </a:lnTo>
                    <a:lnTo>
                      <a:pt x="569" y="5818"/>
                    </a:lnTo>
                    <a:lnTo>
                      <a:pt x="561" y="5800"/>
                    </a:lnTo>
                    <a:lnTo>
                      <a:pt x="554" y="5784"/>
                    </a:lnTo>
                    <a:lnTo>
                      <a:pt x="549" y="5766"/>
                    </a:lnTo>
                    <a:lnTo>
                      <a:pt x="539" y="5728"/>
                    </a:lnTo>
                    <a:lnTo>
                      <a:pt x="529" y="5685"/>
                    </a:lnTo>
                    <a:lnTo>
                      <a:pt x="519" y="5638"/>
                    </a:lnTo>
                    <a:lnTo>
                      <a:pt x="509" y="5588"/>
                    </a:lnTo>
                    <a:lnTo>
                      <a:pt x="500" y="5534"/>
                    </a:lnTo>
                    <a:lnTo>
                      <a:pt x="491" y="5478"/>
                    </a:lnTo>
                    <a:lnTo>
                      <a:pt x="484" y="5419"/>
                    </a:lnTo>
                    <a:lnTo>
                      <a:pt x="476" y="5358"/>
                    </a:lnTo>
                    <a:lnTo>
                      <a:pt x="469" y="5296"/>
                    </a:lnTo>
                    <a:lnTo>
                      <a:pt x="463" y="5232"/>
                    </a:lnTo>
                    <a:lnTo>
                      <a:pt x="458" y="5169"/>
                    </a:lnTo>
                    <a:lnTo>
                      <a:pt x="453" y="5104"/>
                    </a:lnTo>
                    <a:lnTo>
                      <a:pt x="449" y="5037"/>
                    </a:lnTo>
                    <a:lnTo>
                      <a:pt x="446" y="4974"/>
                    </a:lnTo>
                    <a:lnTo>
                      <a:pt x="445" y="4910"/>
                    </a:lnTo>
                    <a:lnTo>
                      <a:pt x="445" y="4846"/>
                    </a:lnTo>
                    <a:lnTo>
                      <a:pt x="444" y="4789"/>
                    </a:lnTo>
                    <a:lnTo>
                      <a:pt x="440" y="4737"/>
                    </a:lnTo>
                    <a:lnTo>
                      <a:pt x="435" y="4689"/>
                    </a:lnTo>
                    <a:lnTo>
                      <a:pt x="428" y="4646"/>
                    </a:lnTo>
                    <a:lnTo>
                      <a:pt x="413" y="4563"/>
                    </a:lnTo>
                    <a:lnTo>
                      <a:pt x="395" y="4483"/>
                    </a:lnTo>
                    <a:lnTo>
                      <a:pt x="386" y="4441"/>
                    </a:lnTo>
                    <a:lnTo>
                      <a:pt x="380" y="4396"/>
                    </a:lnTo>
                    <a:lnTo>
                      <a:pt x="374" y="4347"/>
                    </a:lnTo>
                    <a:lnTo>
                      <a:pt x="369" y="4292"/>
                    </a:lnTo>
                    <a:lnTo>
                      <a:pt x="368" y="4262"/>
                    </a:lnTo>
                    <a:lnTo>
                      <a:pt x="366" y="4231"/>
                    </a:lnTo>
                    <a:lnTo>
                      <a:pt x="366" y="4199"/>
                    </a:lnTo>
                    <a:lnTo>
                      <a:pt x="366" y="4164"/>
                    </a:lnTo>
                    <a:lnTo>
                      <a:pt x="368" y="4126"/>
                    </a:lnTo>
                    <a:lnTo>
                      <a:pt x="370" y="4088"/>
                    </a:lnTo>
                    <a:lnTo>
                      <a:pt x="371" y="4045"/>
                    </a:lnTo>
                    <a:lnTo>
                      <a:pt x="375" y="4002"/>
                    </a:lnTo>
                    <a:lnTo>
                      <a:pt x="381" y="3912"/>
                    </a:lnTo>
                    <a:lnTo>
                      <a:pt x="385" y="3823"/>
                    </a:lnTo>
                    <a:lnTo>
                      <a:pt x="389" y="3738"/>
                    </a:lnTo>
                    <a:lnTo>
                      <a:pt x="391" y="3656"/>
                    </a:lnTo>
                    <a:lnTo>
                      <a:pt x="391" y="3576"/>
                    </a:lnTo>
                    <a:lnTo>
                      <a:pt x="391" y="3499"/>
                    </a:lnTo>
                    <a:lnTo>
                      <a:pt x="390" y="3425"/>
                    </a:lnTo>
                    <a:lnTo>
                      <a:pt x="388" y="3352"/>
                    </a:lnTo>
                    <a:lnTo>
                      <a:pt x="383" y="3285"/>
                    </a:lnTo>
                    <a:lnTo>
                      <a:pt x="378" y="3219"/>
                    </a:lnTo>
                    <a:lnTo>
                      <a:pt x="371" y="3157"/>
                    </a:lnTo>
                    <a:lnTo>
                      <a:pt x="364" y="3097"/>
                    </a:lnTo>
                    <a:lnTo>
                      <a:pt x="355" y="3040"/>
                    </a:lnTo>
                    <a:lnTo>
                      <a:pt x="344" y="2987"/>
                    </a:lnTo>
                    <a:lnTo>
                      <a:pt x="333" y="2937"/>
                    </a:lnTo>
                    <a:lnTo>
                      <a:pt x="322" y="2889"/>
                    </a:lnTo>
                    <a:lnTo>
                      <a:pt x="297" y="2801"/>
                    </a:lnTo>
                    <a:lnTo>
                      <a:pt x="275" y="2715"/>
                    </a:lnTo>
                    <a:lnTo>
                      <a:pt x="265" y="2672"/>
                    </a:lnTo>
                    <a:lnTo>
                      <a:pt x="257" y="2630"/>
                    </a:lnTo>
                    <a:lnTo>
                      <a:pt x="248" y="2586"/>
                    </a:lnTo>
                    <a:lnTo>
                      <a:pt x="240" y="2542"/>
                    </a:lnTo>
                    <a:lnTo>
                      <a:pt x="233" y="2498"/>
                    </a:lnTo>
                    <a:lnTo>
                      <a:pt x="227" y="2451"/>
                    </a:lnTo>
                    <a:lnTo>
                      <a:pt x="221" y="2403"/>
                    </a:lnTo>
                    <a:lnTo>
                      <a:pt x="216" y="2353"/>
                    </a:lnTo>
                    <a:lnTo>
                      <a:pt x="211" y="2302"/>
                    </a:lnTo>
                    <a:lnTo>
                      <a:pt x="206" y="2247"/>
                    </a:lnTo>
                    <a:lnTo>
                      <a:pt x="202" y="2189"/>
                    </a:lnTo>
                    <a:lnTo>
                      <a:pt x="198" y="2128"/>
                    </a:lnTo>
                    <a:lnTo>
                      <a:pt x="194" y="2064"/>
                    </a:lnTo>
                    <a:lnTo>
                      <a:pt x="188" y="1996"/>
                    </a:lnTo>
                    <a:lnTo>
                      <a:pt x="182" y="1923"/>
                    </a:lnTo>
                    <a:lnTo>
                      <a:pt x="174" y="1848"/>
                    </a:lnTo>
                    <a:lnTo>
                      <a:pt x="164" y="1771"/>
                    </a:lnTo>
                    <a:lnTo>
                      <a:pt x="153" y="1691"/>
                    </a:lnTo>
                    <a:lnTo>
                      <a:pt x="142" y="1610"/>
                    </a:lnTo>
                    <a:lnTo>
                      <a:pt x="129" y="1529"/>
                    </a:lnTo>
                    <a:lnTo>
                      <a:pt x="116" y="1447"/>
                    </a:lnTo>
                    <a:lnTo>
                      <a:pt x="102" y="1365"/>
                    </a:lnTo>
                    <a:lnTo>
                      <a:pt x="87" y="1286"/>
                    </a:lnTo>
                    <a:lnTo>
                      <a:pt x="72" y="1207"/>
                    </a:lnTo>
                    <a:lnTo>
                      <a:pt x="57" y="1130"/>
                    </a:lnTo>
                    <a:lnTo>
                      <a:pt x="41" y="1056"/>
                    </a:lnTo>
                    <a:lnTo>
                      <a:pt x="26" y="985"/>
                    </a:lnTo>
                    <a:lnTo>
                      <a:pt x="10" y="917"/>
                    </a:lnTo>
                    <a:lnTo>
                      <a:pt x="3" y="885"/>
                    </a:lnTo>
                    <a:lnTo>
                      <a:pt x="0" y="849"/>
                    </a:lnTo>
                    <a:lnTo>
                      <a:pt x="0" y="813"/>
                    </a:lnTo>
                    <a:lnTo>
                      <a:pt x="3" y="774"/>
                    </a:lnTo>
                    <a:lnTo>
                      <a:pt x="11" y="734"/>
                    </a:lnTo>
                    <a:lnTo>
                      <a:pt x="23" y="694"/>
                    </a:lnTo>
                    <a:lnTo>
                      <a:pt x="40" y="654"/>
                    </a:lnTo>
                    <a:lnTo>
                      <a:pt x="60" y="613"/>
                    </a:lnTo>
                    <a:lnTo>
                      <a:pt x="86" y="572"/>
                    </a:lnTo>
                    <a:lnTo>
                      <a:pt x="116" y="530"/>
                    </a:lnTo>
                    <a:lnTo>
                      <a:pt x="152" y="491"/>
                    </a:lnTo>
                    <a:lnTo>
                      <a:pt x="193" y="452"/>
                    </a:lnTo>
                    <a:lnTo>
                      <a:pt x="240" y="413"/>
                    </a:lnTo>
                    <a:lnTo>
                      <a:pt x="293" y="376"/>
                    </a:lnTo>
                    <a:lnTo>
                      <a:pt x="353" y="341"/>
                    </a:lnTo>
                    <a:lnTo>
                      <a:pt x="418" y="307"/>
                    </a:lnTo>
                    <a:lnTo>
                      <a:pt x="490" y="276"/>
                    </a:lnTo>
                    <a:lnTo>
                      <a:pt x="569" y="246"/>
                    </a:lnTo>
                    <a:lnTo>
                      <a:pt x="655" y="220"/>
                    </a:lnTo>
                    <a:lnTo>
                      <a:pt x="747" y="197"/>
                    </a:lnTo>
                    <a:lnTo>
                      <a:pt x="848" y="176"/>
                    </a:lnTo>
                    <a:lnTo>
                      <a:pt x="955" y="160"/>
                    </a:lnTo>
                    <a:lnTo>
                      <a:pt x="1072" y="146"/>
                    </a:lnTo>
                    <a:lnTo>
                      <a:pt x="1196" y="137"/>
                    </a:lnTo>
                    <a:lnTo>
                      <a:pt x="1329" y="132"/>
                    </a:lnTo>
                    <a:lnTo>
                      <a:pt x="1468" y="132"/>
                    </a:lnTo>
                    <a:lnTo>
                      <a:pt x="1618" y="137"/>
                    </a:lnTo>
                    <a:lnTo>
                      <a:pt x="1777" y="146"/>
                    </a:lnTo>
                    <a:lnTo>
                      <a:pt x="1945" y="161"/>
                    </a:lnTo>
                    <a:lnTo>
                      <a:pt x="2122" y="182"/>
                    </a:lnTo>
                    <a:lnTo>
                      <a:pt x="2308" y="208"/>
                    </a:lnTo>
                    <a:lnTo>
                      <a:pt x="2505" y="241"/>
                    </a:lnTo>
                    <a:lnTo>
                      <a:pt x="2596" y="256"/>
                    </a:lnTo>
                    <a:lnTo>
                      <a:pt x="2687" y="271"/>
                    </a:lnTo>
                    <a:lnTo>
                      <a:pt x="2779" y="283"/>
                    </a:lnTo>
                    <a:lnTo>
                      <a:pt x="2871" y="296"/>
                    </a:lnTo>
                    <a:lnTo>
                      <a:pt x="2963" y="306"/>
                    </a:lnTo>
                    <a:lnTo>
                      <a:pt x="3057" y="316"/>
                    </a:lnTo>
                    <a:lnTo>
                      <a:pt x="3149" y="323"/>
                    </a:lnTo>
                    <a:lnTo>
                      <a:pt x="3241" y="331"/>
                    </a:lnTo>
                    <a:lnTo>
                      <a:pt x="3335" y="337"/>
                    </a:lnTo>
                    <a:lnTo>
                      <a:pt x="3427" y="342"/>
                    </a:lnTo>
                    <a:lnTo>
                      <a:pt x="3520" y="346"/>
                    </a:lnTo>
                    <a:lnTo>
                      <a:pt x="3612" y="348"/>
                    </a:lnTo>
                    <a:lnTo>
                      <a:pt x="3704" y="351"/>
                    </a:lnTo>
                    <a:lnTo>
                      <a:pt x="3797" y="351"/>
                    </a:lnTo>
                    <a:lnTo>
                      <a:pt x="3888" y="351"/>
                    </a:lnTo>
                    <a:lnTo>
                      <a:pt x="3980" y="351"/>
                    </a:lnTo>
                    <a:lnTo>
                      <a:pt x="4070" y="348"/>
                    </a:lnTo>
                    <a:lnTo>
                      <a:pt x="4161" y="346"/>
                    </a:lnTo>
                    <a:lnTo>
                      <a:pt x="4250" y="342"/>
                    </a:lnTo>
                    <a:lnTo>
                      <a:pt x="4340" y="337"/>
                    </a:lnTo>
                    <a:lnTo>
                      <a:pt x="4428" y="332"/>
                    </a:lnTo>
                    <a:lnTo>
                      <a:pt x="4515" y="326"/>
                    </a:lnTo>
                    <a:lnTo>
                      <a:pt x="4602" y="318"/>
                    </a:lnTo>
                    <a:lnTo>
                      <a:pt x="4688" y="311"/>
                    </a:lnTo>
                    <a:lnTo>
                      <a:pt x="4773" y="302"/>
                    </a:lnTo>
                    <a:lnTo>
                      <a:pt x="4856" y="293"/>
                    </a:lnTo>
                    <a:lnTo>
                      <a:pt x="4940" y="283"/>
                    </a:lnTo>
                    <a:lnTo>
                      <a:pt x="5021" y="273"/>
                    </a:lnTo>
                    <a:lnTo>
                      <a:pt x="5102" y="262"/>
                    </a:lnTo>
                    <a:lnTo>
                      <a:pt x="5181" y="251"/>
                    </a:lnTo>
                    <a:lnTo>
                      <a:pt x="5259" y="238"/>
                    </a:lnTo>
                    <a:lnTo>
                      <a:pt x="5335" y="226"/>
                    </a:lnTo>
                    <a:lnTo>
                      <a:pt x="5415" y="212"/>
                    </a:lnTo>
                    <a:lnTo>
                      <a:pt x="5498" y="196"/>
                    </a:lnTo>
                    <a:lnTo>
                      <a:pt x="5585" y="179"/>
                    </a:lnTo>
                    <a:lnTo>
                      <a:pt x="5675" y="160"/>
                    </a:lnTo>
                    <a:lnTo>
                      <a:pt x="5863" y="121"/>
                    </a:lnTo>
                    <a:lnTo>
                      <a:pt x="6059" y="82"/>
                    </a:lnTo>
                    <a:lnTo>
                      <a:pt x="6159" y="65"/>
                    </a:lnTo>
                    <a:lnTo>
                      <a:pt x="6260" y="47"/>
                    </a:lnTo>
                    <a:lnTo>
                      <a:pt x="6361" y="32"/>
                    </a:lnTo>
                    <a:lnTo>
                      <a:pt x="6461" y="20"/>
                    </a:lnTo>
                    <a:lnTo>
                      <a:pt x="6561" y="10"/>
                    </a:lnTo>
                    <a:lnTo>
                      <a:pt x="6658" y="4"/>
                    </a:lnTo>
                    <a:lnTo>
                      <a:pt x="6755" y="0"/>
                    </a:lnTo>
                    <a:lnTo>
                      <a:pt x="6849" y="0"/>
                    </a:lnTo>
                    <a:lnTo>
                      <a:pt x="6940" y="5"/>
                    </a:lnTo>
                    <a:lnTo>
                      <a:pt x="7029" y="14"/>
                    </a:lnTo>
                    <a:lnTo>
                      <a:pt x="7113" y="27"/>
                    </a:lnTo>
                    <a:lnTo>
                      <a:pt x="7193" y="47"/>
                    </a:lnTo>
                    <a:lnTo>
                      <a:pt x="7269" y="74"/>
                    </a:lnTo>
                    <a:lnTo>
                      <a:pt x="7341" y="105"/>
                    </a:lnTo>
                    <a:lnTo>
                      <a:pt x="7407" y="144"/>
                    </a:lnTo>
                    <a:lnTo>
                      <a:pt x="7467" y="190"/>
                    </a:lnTo>
                    <a:lnTo>
                      <a:pt x="7519" y="243"/>
                    </a:lnTo>
                    <a:lnTo>
                      <a:pt x="7565" y="305"/>
                    </a:lnTo>
                    <a:lnTo>
                      <a:pt x="7605" y="374"/>
                    </a:lnTo>
                    <a:lnTo>
                      <a:pt x="7635" y="453"/>
                    </a:lnTo>
                    <a:lnTo>
                      <a:pt x="7659" y="540"/>
                    </a:lnTo>
                    <a:lnTo>
                      <a:pt x="7672" y="638"/>
                    </a:lnTo>
                    <a:lnTo>
                      <a:pt x="7677" y="745"/>
                    </a:lnTo>
                    <a:lnTo>
                      <a:pt x="7672" y="864"/>
                    </a:lnTo>
                    <a:close/>
                  </a:path>
                </a:pathLst>
              </a:custGeom>
              <a:solidFill>
                <a:srgbClr val="00588E"/>
              </a:solidFill>
              <a:ln w="9525">
                <a:noFill/>
                <a:round/>
              </a:ln>
            </p:spPr>
            <p:txBody>
              <a:bodyPr/>
              <a:lstStyle/>
              <a:p>
                <a:endParaRPr lang="en-US" sz="1867"/>
              </a:p>
            </p:txBody>
          </p:sp>
          <p:sp>
            <p:nvSpPr>
              <p:cNvPr id="1495" name="Freeform 43"/>
              <p:cNvSpPr/>
              <p:nvPr/>
            </p:nvSpPr>
            <p:spPr bwMode="auto">
              <a:xfrm>
                <a:off x="2134" y="2790"/>
                <a:ext cx="1535" cy="1366"/>
              </a:xfrm>
              <a:custGeom>
                <a:avLst/>
                <a:gdLst>
                  <a:gd name="T0" fmla="*/ 1525 w 7677"/>
                  <a:gd name="T1" fmla="*/ 247 h 6830"/>
                  <a:gd name="T2" fmla="*/ 1502 w 7677"/>
                  <a:gd name="T3" fmla="*/ 308 h 6830"/>
                  <a:gd name="T4" fmla="*/ 1499 w 7677"/>
                  <a:gd name="T5" fmla="*/ 377 h 6830"/>
                  <a:gd name="T6" fmla="*/ 1498 w 7677"/>
                  <a:gd name="T7" fmla="*/ 512 h 6830"/>
                  <a:gd name="T8" fmla="*/ 1489 w 7677"/>
                  <a:gd name="T9" fmla="*/ 543 h 6830"/>
                  <a:gd name="T10" fmla="*/ 1463 w 7677"/>
                  <a:gd name="T11" fmla="*/ 592 h 6830"/>
                  <a:gd name="T12" fmla="*/ 1451 w 7677"/>
                  <a:gd name="T13" fmla="*/ 649 h 6830"/>
                  <a:gd name="T14" fmla="*/ 1450 w 7677"/>
                  <a:gd name="T15" fmla="*/ 743 h 6830"/>
                  <a:gd name="T16" fmla="*/ 1448 w 7677"/>
                  <a:gd name="T17" fmla="*/ 805 h 6830"/>
                  <a:gd name="T18" fmla="*/ 1432 w 7677"/>
                  <a:gd name="T19" fmla="*/ 934 h 6830"/>
                  <a:gd name="T20" fmla="*/ 1430 w 7677"/>
                  <a:gd name="T21" fmla="*/ 1036 h 6830"/>
                  <a:gd name="T22" fmla="*/ 1422 w 7677"/>
                  <a:gd name="T23" fmla="*/ 1100 h 6830"/>
                  <a:gd name="T24" fmla="*/ 1407 w 7677"/>
                  <a:gd name="T25" fmla="*/ 1134 h 6830"/>
                  <a:gd name="T26" fmla="*/ 1384 w 7677"/>
                  <a:gd name="T27" fmla="*/ 1158 h 6830"/>
                  <a:gd name="T28" fmla="*/ 1342 w 7677"/>
                  <a:gd name="T29" fmla="*/ 1186 h 6830"/>
                  <a:gd name="T30" fmla="*/ 1328 w 7677"/>
                  <a:gd name="T31" fmla="*/ 1212 h 6830"/>
                  <a:gd name="T32" fmla="*/ 1313 w 7677"/>
                  <a:gd name="T33" fmla="*/ 1234 h 6830"/>
                  <a:gd name="T34" fmla="*/ 1284 w 7677"/>
                  <a:gd name="T35" fmla="*/ 1246 h 6830"/>
                  <a:gd name="T36" fmla="*/ 1211 w 7677"/>
                  <a:gd name="T37" fmla="*/ 1263 h 6830"/>
                  <a:gd name="T38" fmla="*/ 1114 w 7677"/>
                  <a:gd name="T39" fmla="*/ 1296 h 6830"/>
                  <a:gd name="T40" fmla="*/ 1078 w 7677"/>
                  <a:gd name="T41" fmla="*/ 1309 h 6830"/>
                  <a:gd name="T42" fmla="*/ 1047 w 7677"/>
                  <a:gd name="T43" fmla="*/ 1330 h 6830"/>
                  <a:gd name="T44" fmla="*/ 1003 w 7677"/>
                  <a:gd name="T45" fmla="*/ 1328 h 6830"/>
                  <a:gd name="T46" fmla="*/ 941 w 7677"/>
                  <a:gd name="T47" fmla="*/ 1331 h 6830"/>
                  <a:gd name="T48" fmla="*/ 887 w 7677"/>
                  <a:gd name="T49" fmla="*/ 1343 h 6830"/>
                  <a:gd name="T50" fmla="*/ 771 w 7677"/>
                  <a:gd name="T51" fmla="*/ 1353 h 6830"/>
                  <a:gd name="T52" fmla="*/ 685 w 7677"/>
                  <a:gd name="T53" fmla="*/ 1354 h 6830"/>
                  <a:gd name="T54" fmla="*/ 655 w 7677"/>
                  <a:gd name="T55" fmla="*/ 1363 h 6830"/>
                  <a:gd name="T56" fmla="*/ 624 w 7677"/>
                  <a:gd name="T57" fmla="*/ 1365 h 6830"/>
                  <a:gd name="T58" fmla="*/ 583 w 7677"/>
                  <a:gd name="T59" fmla="*/ 1350 h 6830"/>
                  <a:gd name="T60" fmla="*/ 500 w 7677"/>
                  <a:gd name="T61" fmla="*/ 1329 h 6830"/>
                  <a:gd name="T62" fmla="*/ 394 w 7677"/>
                  <a:gd name="T63" fmla="*/ 1315 h 6830"/>
                  <a:gd name="T64" fmla="*/ 335 w 7677"/>
                  <a:gd name="T65" fmla="*/ 1291 h 6830"/>
                  <a:gd name="T66" fmla="*/ 262 w 7677"/>
                  <a:gd name="T67" fmla="*/ 1268 h 6830"/>
                  <a:gd name="T68" fmla="*/ 210 w 7677"/>
                  <a:gd name="T69" fmla="*/ 1244 h 6830"/>
                  <a:gd name="T70" fmla="*/ 183 w 7677"/>
                  <a:gd name="T71" fmla="*/ 1218 h 6830"/>
                  <a:gd name="T72" fmla="*/ 135 w 7677"/>
                  <a:gd name="T73" fmla="*/ 1188 h 6830"/>
                  <a:gd name="T74" fmla="*/ 114 w 7677"/>
                  <a:gd name="T75" fmla="*/ 1164 h 6830"/>
                  <a:gd name="T76" fmla="*/ 100 w 7677"/>
                  <a:gd name="T77" fmla="*/ 1107 h 6830"/>
                  <a:gd name="T78" fmla="*/ 90 w 7677"/>
                  <a:gd name="T79" fmla="*/ 1007 h 6830"/>
                  <a:gd name="T80" fmla="*/ 83 w 7677"/>
                  <a:gd name="T81" fmla="*/ 913 h 6830"/>
                  <a:gd name="T82" fmla="*/ 73 w 7677"/>
                  <a:gd name="T83" fmla="*/ 840 h 6830"/>
                  <a:gd name="T84" fmla="*/ 78 w 7677"/>
                  <a:gd name="T85" fmla="*/ 748 h 6830"/>
                  <a:gd name="T86" fmla="*/ 74 w 7677"/>
                  <a:gd name="T87" fmla="*/ 631 h 6830"/>
                  <a:gd name="T88" fmla="*/ 53 w 7677"/>
                  <a:gd name="T89" fmla="*/ 534 h 6830"/>
                  <a:gd name="T90" fmla="*/ 42 w 7677"/>
                  <a:gd name="T91" fmla="*/ 460 h 6830"/>
                  <a:gd name="T92" fmla="*/ 33 w 7677"/>
                  <a:gd name="T93" fmla="*/ 354 h 6830"/>
                  <a:gd name="T94" fmla="*/ 11 w 7677"/>
                  <a:gd name="T95" fmla="*/ 226 h 6830"/>
                  <a:gd name="T96" fmla="*/ 2 w 7677"/>
                  <a:gd name="T97" fmla="*/ 147 h 6830"/>
                  <a:gd name="T98" fmla="*/ 48 w 7677"/>
                  <a:gd name="T99" fmla="*/ 83 h 6830"/>
                  <a:gd name="T100" fmla="*/ 170 w 7677"/>
                  <a:gd name="T101" fmla="*/ 35 h 6830"/>
                  <a:gd name="T102" fmla="*/ 389 w 7677"/>
                  <a:gd name="T103" fmla="*/ 32 h 6830"/>
                  <a:gd name="T104" fmla="*/ 592 w 7677"/>
                  <a:gd name="T105" fmla="*/ 61 h 6830"/>
                  <a:gd name="T106" fmla="*/ 741 w 7677"/>
                  <a:gd name="T107" fmla="*/ 70 h 6830"/>
                  <a:gd name="T108" fmla="*/ 885 w 7677"/>
                  <a:gd name="T109" fmla="*/ 66 h 6830"/>
                  <a:gd name="T110" fmla="*/ 1020 w 7677"/>
                  <a:gd name="T111" fmla="*/ 52 h 6830"/>
                  <a:gd name="T112" fmla="*/ 1172 w 7677"/>
                  <a:gd name="T113" fmla="*/ 24 h 6830"/>
                  <a:gd name="T114" fmla="*/ 1351 w 7677"/>
                  <a:gd name="T115" fmla="*/ 0 h 6830"/>
                  <a:gd name="T116" fmla="*/ 1481 w 7677"/>
                  <a:gd name="T117" fmla="*/ 29 h 6830"/>
                  <a:gd name="T118" fmla="*/ 1535 w 7677"/>
                  <a:gd name="T119" fmla="*/ 149 h 68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677"/>
                  <a:gd name="T181" fmla="*/ 0 h 6830"/>
                  <a:gd name="T182" fmla="*/ 7677 w 7677"/>
                  <a:gd name="T183" fmla="*/ 6830 h 68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677" h="6830">
                    <a:moveTo>
                      <a:pt x="7672" y="864"/>
                    </a:moveTo>
                    <a:lnTo>
                      <a:pt x="7667" y="937"/>
                    </a:lnTo>
                    <a:lnTo>
                      <a:pt x="7661" y="1002"/>
                    </a:lnTo>
                    <a:lnTo>
                      <a:pt x="7655" y="1061"/>
                    </a:lnTo>
                    <a:lnTo>
                      <a:pt x="7649" y="1112"/>
                    </a:lnTo>
                    <a:lnTo>
                      <a:pt x="7641" y="1157"/>
                    </a:lnTo>
                    <a:lnTo>
                      <a:pt x="7634" y="1197"/>
                    </a:lnTo>
                    <a:lnTo>
                      <a:pt x="7626" y="1233"/>
                    </a:lnTo>
                    <a:lnTo>
                      <a:pt x="7619" y="1266"/>
                    </a:lnTo>
                    <a:lnTo>
                      <a:pt x="7610" y="1296"/>
                    </a:lnTo>
                    <a:lnTo>
                      <a:pt x="7601" y="1323"/>
                    </a:lnTo>
                    <a:lnTo>
                      <a:pt x="7591" y="1349"/>
                    </a:lnTo>
                    <a:lnTo>
                      <a:pt x="7581" y="1374"/>
                    </a:lnTo>
                    <a:lnTo>
                      <a:pt x="7559" y="1427"/>
                    </a:lnTo>
                    <a:lnTo>
                      <a:pt x="7534" y="1487"/>
                    </a:lnTo>
                    <a:lnTo>
                      <a:pt x="7513" y="1540"/>
                    </a:lnTo>
                    <a:lnTo>
                      <a:pt x="7500" y="1578"/>
                    </a:lnTo>
                    <a:lnTo>
                      <a:pt x="7495" y="1594"/>
                    </a:lnTo>
                    <a:lnTo>
                      <a:pt x="7493" y="1610"/>
                    </a:lnTo>
                    <a:lnTo>
                      <a:pt x="7492" y="1628"/>
                    </a:lnTo>
                    <a:lnTo>
                      <a:pt x="7492" y="1646"/>
                    </a:lnTo>
                    <a:lnTo>
                      <a:pt x="7493" y="1699"/>
                    </a:lnTo>
                    <a:lnTo>
                      <a:pt x="7495" y="1775"/>
                    </a:lnTo>
                    <a:lnTo>
                      <a:pt x="7499" y="1887"/>
                    </a:lnTo>
                    <a:lnTo>
                      <a:pt x="7500" y="2044"/>
                    </a:lnTo>
                    <a:lnTo>
                      <a:pt x="7502" y="2208"/>
                    </a:lnTo>
                    <a:lnTo>
                      <a:pt x="7503" y="2340"/>
                    </a:lnTo>
                    <a:lnTo>
                      <a:pt x="7503" y="2396"/>
                    </a:lnTo>
                    <a:lnTo>
                      <a:pt x="7502" y="2448"/>
                    </a:lnTo>
                    <a:lnTo>
                      <a:pt x="7499" y="2494"/>
                    </a:lnTo>
                    <a:lnTo>
                      <a:pt x="7495" y="2537"/>
                    </a:lnTo>
                    <a:lnTo>
                      <a:pt x="7493" y="2559"/>
                    </a:lnTo>
                    <a:lnTo>
                      <a:pt x="7489" y="2579"/>
                    </a:lnTo>
                    <a:lnTo>
                      <a:pt x="7485" y="2599"/>
                    </a:lnTo>
                    <a:lnTo>
                      <a:pt x="7482" y="2619"/>
                    </a:lnTo>
                    <a:lnTo>
                      <a:pt x="7477" y="2637"/>
                    </a:lnTo>
                    <a:lnTo>
                      <a:pt x="7470" y="2657"/>
                    </a:lnTo>
                    <a:lnTo>
                      <a:pt x="7464" y="2677"/>
                    </a:lnTo>
                    <a:lnTo>
                      <a:pt x="7457" y="2696"/>
                    </a:lnTo>
                    <a:lnTo>
                      <a:pt x="7448" y="2717"/>
                    </a:lnTo>
                    <a:lnTo>
                      <a:pt x="7439" y="2737"/>
                    </a:lnTo>
                    <a:lnTo>
                      <a:pt x="7428" y="2758"/>
                    </a:lnTo>
                    <a:lnTo>
                      <a:pt x="7417" y="2780"/>
                    </a:lnTo>
                    <a:lnTo>
                      <a:pt x="7392" y="2826"/>
                    </a:lnTo>
                    <a:lnTo>
                      <a:pt x="7362" y="2874"/>
                    </a:lnTo>
                    <a:lnTo>
                      <a:pt x="7346" y="2902"/>
                    </a:lnTo>
                    <a:lnTo>
                      <a:pt x="7332" y="2931"/>
                    </a:lnTo>
                    <a:lnTo>
                      <a:pt x="7319" y="2961"/>
                    </a:lnTo>
                    <a:lnTo>
                      <a:pt x="7307" y="2993"/>
                    </a:lnTo>
                    <a:lnTo>
                      <a:pt x="7297" y="3027"/>
                    </a:lnTo>
                    <a:lnTo>
                      <a:pt x="7288" y="3060"/>
                    </a:lnTo>
                    <a:lnTo>
                      <a:pt x="7279" y="3097"/>
                    </a:lnTo>
                    <a:lnTo>
                      <a:pt x="7272" y="3133"/>
                    </a:lnTo>
                    <a:lnTo>
                      <a:pt x="7266" y="3169"/>
                    </a:lnTo>
                    <a:lnTo>
                      <a:pt x="7261" y="3206"/>
                    </a:lnTo>
                    <a:lnTo>
                      <a:pt x="7257" y="3244"/>
                    </a:lnTo>
                    <a:lnTo>
                      <a:pt x="7253" y="3281"/>
                    </a:lnTo>
                    <a:lnTo>
                      <a:pt x="7247" y="3356"/>
                    </a:lnTo>
                    <a:lnTo>
                      <a:pt x="7244" y="3429"/>
                    </a:lnTo>
                    <a:lnTo>
                      <a:pt x="7244" y="3499"/>
                    </a:lnTo>
                    <a:lnTo>
                      <a:pt x="7244" y="3562"/>
                    </a:lnTo>
                    <a:lnTo>
                      <a:pt x="7247" y="3622"/>
                    </a:lnTo>
                    <a:lnTo>
                      <a:pt x="7249" y="3673"/>
                    </a:lnTo>
                    <a:lnTo>
                      <a:pt x="7252" y="3716"/>
                    </a:lnTo>
                    <a:lnTo>
                      <a:pt x="7256" y="3747"/>
                    </a:lnTo>
                    <a:lnTo>
                      <a:pt x="7257" y="3767"/>
                    </a:lnTo>
                    <a:lnTo>
                      <a:pt x="7258" y="3774"/>
                    </a:lnTo>
                    <a:lnTo>
                      <a:pt x="7258" y="3784"/>
                    </a:lnTo>
                    <a:lnTo>
                      <a:pt x="7257" y="3814"/>
                    </a:lnTo>
                    <a:lnTo>
                      <a:pt x="7254" y="3864"/>
                    </a:lnTo>
                    <a:lnTo>
                      <a:pt x="7249" y="3934"/>
                    </a:lnTo>
                    <a:lnTo>
                      <a:pt x="7241" y="4026"/>
                    </a:lnTo>
                    <a:lnTo>
                      <a:pt x="7228" y="4139"/>
                    </a:lnTo>
                    <a:lnTo>
                      <a:pt x="7221" y="4204"/>
                    </a:lnTo>
                    <a:lnTo>
                      <a:pt x="7212" y="4275"/>
                    </a:lnTo>
                    <a:lnTo>
                      <a:pt x="7201" y="4350"/>
                    </a:lnTo>
                    <a:lnTo>
                      <a:pt x="7188" y="4432"/>
                    </a:lnTo>
                    <a:lnTo>
                      <a:pt x="7177" y="4514"/>
                    </a:lnTo>
                    <a:lnTo>
                      <a:pt x="7168" y="4593"/>
                    </a:lnTo>
                    <a:lnTo>
                      <a:pt x="7162" y="4668"/>
                    </a:lnTo>
                    <a:lnTo>
                      <a:pt x="7158" y="4739"/>
                    </a:lnTo>
                    <a:lnTo>
                      <a:pt x="7156" y="4809"/>
                    </a:lnTo>
                    <a:lnTo>
                      <a:pt x="7155" y="4875"/>
                    </a:lnTo>
                    <a:lnTo>
                      <a:pt x="7155" y="4940"/>
                    </a:lnTo>
                    <a:lnTo>
                      <a:pt x="7155" y="5003"/>
                    </a:lnTo>
                    <a:lnTo>
                      <a:pt x="7153" y="5064"/>
                    </a:lnTo>
                    <a:lnTo>
                      <a:pt x="7153" y="5122"/>
                    </a:lnTo>
                    <a:lnTo>
                      <a:pt x="7152" y="5181"/>
                    </a:lnTo>
                    <a:lnTo>
                      <a:pt x="7150" y="5240"/>
                    </a:lnTo>
                    <a:lnTo>
                      <a:pt x="7146" y="5297"/>
                    </a:lnTo>
                    <a:lnTo>
                      <a:pt x="7140" y="5354"/>
                    </a:lnTo>
                    <a:lnTo>
                      <a:pt x="7136" y="5383"/>
                    </a:lnTo>
                    <a:lnTo>
                      <a:pt x="7131" y="5412"/>
                    </a:lnTo>
                    <a:lnTo>
                      <a:pt x="7126" y="5441"/>
                    </a:lnTo>
                    <a:lnTo>
                      <a:pt x="7120" y="5469"/>
                    </a:lnTo>
                    <a:lnTo>
                      <a:pt x="7112" y="5498"/>
                    </a:lnTo>
                    <a:lnTo>
                      <a:pt x="7105" y="5524"/>
                    </a:lnTo>
                    <a:lnTo>
                      <a:pt x="7097" y="5549"/>
                    </a:lnTo>
                    <a:lnTo>
                      <a:pt x="7089" y="5573"/>
                    </a:lnTo>
                    <a:lnTo>
                      <a:pt x="7079" y="5595"/>
                    </a:lnTo>
                    <a:lnTo>
                      <a:pt x="7069" y="5617"/>
                    </a:lnTo>
                    <a:lnTo>
                      <a:pt x="7059" y="5637"/>
                    </a:lnTo>
                    <a:lnTo>
                      <a:pt x="7049" y="5654"/>
                    </a:lnTo>
                    <a:lnTo>
                      <a:pt x="7036" y="5671"/>
                    </a:lnTo>
                    <a:lnTo>
                      <a:pt x="7025" y="5688"/>
                    </a:lnTo>
                    <a:lnTo>
                      <a:pt x="7012" y="5703"/>
                    </a:lnTo>
                    <a:lnTo>
                      <a:pt x="7000" y="5718"/>
                    </a:lnTo>
                    <a:lnTo>
                      <a:pt x="6987" y="5730"/>
                    </a:lnTo>
                    <a:lnTo>
                      <a:pt x="6975" y="5744"/>
                    </a:lnTo>
                    <a:lnTo>
                      <a:pt x="6961" y="5755"/>
                    </a:lnTo>
                    <a:lnTo>
                      <a:pt x="6947" y="5766"/>
                    </a:lnTo>
                    <a:lnTo>
                      <a:pt x="6920" y="5788"/>
                    </a:lnTo>
                    <a:lnTo>
                      <a:pt x="6891" y="5806"/>
                    </a:lnTo>
                    <a:lnTo>
                      <a:pt x="6863" y="5825"/>
                    </a:lnTo>
                    <a:lnTo>
                      <a:pt x="6835" y="5842"/>
                    </a:lnTo>
                    <a:lnTo>
                      <a:pt x="6806" y="5860"/>
                    </a:lnTo>
                    <a:lnTo>
                      <a:pt x="6778" y="5879"/>
                    </a:lnTo>
                    <a:lnTo>
                      <a:pt x="6750" y="5897"/>
                    </a:lnTo>
                    <a:lnTo>
                      <a:pt x="6724" y="5919"/>
                    </a:lnTo>
                    <a:lnTo>
                      <a:pt x="6712" y="5931"/>
                    </a:lnTo>
                    <a:lnTo>
                      <a:pt x="6702" y="5942"/>
                    </a:lnTo>
                    <a:lnTo>
                      <a:pt x="6692" y="5955"/>
                    </a:lnTo>
                    <a:lnTo>
                      <a:pt x="6683" y="5966"/>
                    </a:lnTo>
                    <a:lnTo>
                      <a:pt x="6675" y="5977"/>
                    </a:lnTo>
                    <a:lnTo>
                      <a:pt x="6669" y="5990"/>
                    </a:lnTo>
                    <a:lnTo>
                      <a:pt x="6663" y="6001"/>
                    </a:lnTo>
                    <a:lnTo>
                      <a:pt x="6658" y="6013"/>
                    </a:lnTo>
                    <a:lnTo>
                      <a:pt x="6641" y="6060"/>
                    </a:lnTo>
                    <a:lnTo>
                      <a:pt x="6623" y="6103"/>
                    </a:lnTo>
                    <a:lnTo>
                      <a:pt x="6618" y="6113"/>
                    </a:lnTo>
                    <a:lnTo>
                      <a:pt x="6612" y="6125"/>
                    </a:lnTo>
                    <a:lnTo>
                      <a:pt x="6606" y="6135"/>
                    </a:lnTo>
                    <a:lnTo>
                      <a:pt x="6598" y="6145"/>
                    </a:lnTo>
                    <a:lnTo>
                      <a:pt x="6589" y="6153"/>
                    </a:lnTo>
                    <a:lnTo>
                      <a:pt x="6579" y="6163"/>
                    </a:lnTo>
                    <a:lnTo>
                      <a:pt x="6569" y="6172"/>
                    </a:lnTo>
                    <a:lnTo>
                      <a:pt x="6557" y="6181"/>
                    </a:lnTo>
                    <a:lnTo>
                      <a:pt x="6543" y="6188"/>
                    </a:lnTo>
                    <a:lnTo>
                      <a:pt x="6527" y="6197"/>
                    </a:lnTo>
                    <a:lnTo>
                      <a:pt x="6511" y="6204"/>
                    </a:lnTo>
                    <a:lnTo>
                      <a:pt x="6491" y="6212"/>
                    </a:lnTo>
                    <a:lnTo>
                      <a:pt x="6470" y="6218"/>
                    </a:lnTo>
                    <a:lnTo>
                      <a:pt x="6447" y="6224"/>
                    </a:lnTo>
                    <a:lnTo>
                      <a:pt x="6421" y="6231"/>
                    </a:lnTo>
                    <a:lnTo>
                      <a:pt x="6393" y="6236"/>
                    </a:lnTo>
                    <a:lnTo>
                      <a:pt x="6292" y="6252"/>
                    </a:lnTo>
                    <a:lnTo>
                      <a:pt x="6216" y="6266"/>
                    </a:lnTo>
                    <a:lnTo>
                      <a:pt x="6185" y="6273"/>
                    </a:lnTo>
                    <a:lnTo>
                      <a:pt x="6158" y="6279"/>
                    </a:lnTo>
                    <a:lnTo>
                      <a:pt x="6131" y="6287"/>
                    </a:lnTo>
                    <a:lnTo>
                      <a:pt x="6106" y="6294"/>
                    </a:lnTo>
                    <a:lnTo>
                      <a:pt x="6057" y="6313"/>
                    </a:lnTo>
                    <a:lnTo>
                      <a:pt x="5997" y="6337"/>
                    </a:lnTo>
                    <a:lnTo>
                      <a:pt x="5922" y="6368"/>
                    </a:lnTo>
                    <a:lnTo>
                      <a:pt x="5819" y="6408"/>
                    </a:lnTo>
                    <a:lnTo>
                      <a:pt x="5765" y="6429"/>
                    </a:lnTo>
                    <a:lnTo>
                      <a:pt x="5716" y="6445"/>
                    </a:lnTo>
                    <a:lnTo>
                      <a:pt x="5672" y="6458"/>
                    </a:lnTo>
                    <a:lnTo>
                      <a:pt x="5634" y="6468"/>
                    </a:lnTo>
                    <a:lnTo>
                      <a:pt x="5569" y="6482"/>
                    </a:lnTo>
                    <a:lnTo>
                      <a:pt x="5517" y="6490"/>
                    </a:lnTo>
                    <a:lnTo>
                      <a:pt x="5496" y="6494"/>
                    </a:lnTo>
                    <a:lnTo>
                      <a:pt x="5476" y="6499"/>
                    </a:lnTo>
                    <a:lnTo>
                      <a:pt x="5458" y="6504"/>
                    </a:lnTo>
                    <a:lnTo>
                      <a:pt x="5440" y="6510"/>
                    </a:lnTo>
                    <a:lnTo>
                      <a:pt x="5424" y="6519"/>
                    </a:lnTo>
                    <a:lnTo>
                      <a:pt x="5406" y="6530"/>
                    </a:lnTo>
                    <a:lnTo>
                      <a:pt x="5389" y="6544"/>
                    </a:lnTo>
                    <a:lnTo>
                      <a:pt x="5370" y="6561"/>
                    </a:lnTo>
                    <a:lnTo>
                      <a:pt x="5352" y="6580"/>
                    </a:lnTo>
                    <a:lnTo>
                      <a:pt x="5333" y="6596"/>
                    </a:lnTo>
                    <a:lnTo>
                      <a:pt x="5314" y="6611"/>
                    </a:lnTo>
                    <a:lnTo>
                      <a:pt x="5297" y="6624"/>
                    </a:lnTo>
                    <a:lnTo>
                      <a:pt x="5278" y="6635"/>
                    </a:lnTo>
                    <a:lnTo>
                      <a:pt x="5258" y="6644"/>
                    </a:lnTo>
                    <a:lnTo>
                      <a:pt x="5238" y="6650"/>
                    </a:lnTo>
                    <a:lnTo>
                      <a:pt x="5217" y="6655"/>
                    </a:lnTo>
                    <a:lnTo>
                      <a:pt x="5194" y="6659"/>
                    </a:lnTo>
                    <a:lnTo>
                      <a:pt x="5171" y="6660"/>
                    </a:lnTo>
                    <a:lnTo>
                      <a:pt x="5144" y="6660"/>
                    </a:lnTo>
                    <a:lnTo>
                      <a:pt x="5116" y="6658"/>
                    </a:lnTo>
                    <a:lnTo>
                      <a:pt x="5086" y="6654"/>
                    </a:lnTo>
                    <a:lnTo>
                      <a:pt x="5052" y="6648"/>
                    </a:lnTo>
                    <a:lnTo>
                      <a:pt x="5015" y="6640"/>
                    </a:lnTo>
                    <a:lnTo>
                      <a:pt x="4975" y="6631"/>
                    </a:lnTo>
                    <a:lnTo>
                      <a:pt x="4963" y="6631"/>
                    </a:lnTo>
                    <a:lnTo>
                      <a:pt x="4931" y="6631"/>
                    </a:lnTo>
                    <a:lnTo>
                      <a:pt x="4881" y="6635"/>
                    </a:lnTo>
                    <a:lnTo>
                      <a:pt x="4819" y="6640"/>
                    </a:lnTo>
                    <a:lnTo>
                      <a:pt x="4783" y="6643"/>
                    </a:lnTo>
                    <a:lnTo>
                      <a:pt x="4745" y="6648"/>
                    </a:lnTo>
                    <a:lnTo>
                      <a:pt x="4706" y="6654"/>
                    </a:lnTo>
                    <a:lnTo>
                      <a:pt x="4666" y="6660"/>
                    </a:lnTo>
                    <a:lnTo>
                      <a:pt x="4627" y="6668"/>
                    </a:lnTo>
                    <a:lnTo>
                      <a:pt x="4585" y="6677"/>
                    </a:lnTo>
                    <a:lnTo>
                      <a:pt x="4545" y="6687"/>
                    </a:lnTo>
                    <a:lnTo>
                      <a:pt x="4506" y="6700"/>
                    </a:lnTo>
                    <a:lnTo>
                      <a:pt x="4484" y="6706"/>
                    </a:lnTo>
                    <a:lnTo>
                      <a:pt x="4461" y="6712"/>
                    </a:lnTo>
                    <a:lnTo>
                      <a:pt x="4434" y="6717"/>
                    </a:lnTo>
                    <a:lnTo>
                      <a:pt x="4406" y="6722"/>
                    </a:lnTo>
                    <a:lnTo>
                      <a:pt x="4341" y="6732"/>
                    </a:lnTo>
                    <a:lnTo>
                      <a:pt x="4268" y="6740"/>
                    </a:lnTo>
                    <a:lnTo>
                      <a:pt x="4190" y="6746"/>
                    </a:lnTo>
                    <a:lnTo>
                      <a:pt x="4109" y="6752"/>
                    </a:lnTo>
                    <a:lnTo>
                      <a:pt x="4024" y="6757"/>
                    </a:lnTo>
                    <a:lnTo>
                      <a:pt x="3939" y="6761"/>
                    </a:lnTo>
                    <a:lnTo>
                      <a:pt x="3855" y="6764"/>
                    </a:lnTo>
                    <a:lnTo>
                      <a:pt x="3774" y="6766"/>
                    </a:lnTo>
                    <a:lnTo>
                      <a:pt x="3697" y="6767"/>
                    </a:lnTo>
                    <a:lnTo>
                      <a:pt x="3626" y="6769"/>
                    </a:lnTo>
                    <a:lnTo>
                      <a:pt x="3563" y="6769"/>
                    </a:lnTo>
                    <a:lnTo>
                      <a:pt x="3510" y="6769"/>
                    </a:lnTo>
                    <a:lnTo>
                      <a:pt x="3467" y="6769"/>
                    </a:lnTo>
                    <a:lnTo>
                      <a:pt x="3439" y="6769"/>
                    </a:lnTo>
                    <a:lnTo>
                      <a:pt x="3427" y="6770"/>
                    </a:lnTo>
                    <a:lnTo>
                      <a:pt x="3416" y="6771"/>
                    </a:lnTo>
                    <a:lnTo>
                      <a:pt x="3405" y="6774"/>
                    </a:lnTo>
                    <a:lnTo>
                      <a:pt x="3394" y="6776"/>
                    </a:lnTo>
                    <a:lnTo>
                      <a:pt x="3371" y="6782"/>
                    </a:lnTo>
                    <a:lnTo>
                      <a:pt x="3349" y="6791"/>
                    </a:lnTo>
                    <a:lnTo>
                      <a:pt x="3325" y="6800"/>
                    </a:lnTo>
                    <a:lnTo>
                      <a:pt x="3300" y="6809"/>
                    </a:lnTo>
                    <a:lnTo>
                      <a:pt x="3274" y="6817"/>
                    </a:lnTo>
                    <a:lnTo>
                      <a:pt x="3245" y="6825"/>
                    </a:lnTo>
                    <a:lnTo>
                      <a:pt x="3230" y="6827"/>
                    </a:lnTo>
                    <a:lnTo>
                      <a:pt x="3214" y="6829"/>
                    </a:lnTo>
                    <a:lnTo>
                      <a:pt x="3198" y="6830"/>
                    </a:lnTo>
                    <a:lnTo>
                      <a:pt x="3180" y="6830"/>
                    </a:lnTo>
                    <a:lnTo>
                      <a:pt x="3162" y="6830"/>
                    </a:lnTo>
                    <a:lnTo>
                      <a:pt x="3142" y="6829"/>
                    </a:lnTo>
                    <a:lnTo>
                      <a:pt x="3122" y="6825"/>
                    </a:lnTo>
                    <a:lnTo>
                      <a:pt x="3100" y="6821"/>
                    </a:lnTo>
                    <a:lnTo>
                      <a:pt x="3078" y="6816"/>
                    </a:lnTo>
                    <a:lnTo>
                      <a:pt x="3054" y="6810"/>
                    </a:lnTo>
                    <a:lnTo>
                      <a:pt x="3029" y="6801"/>
                    </a:lnTo>
                    <a:lnTo>
                      <a:pt x="3003" y="6791"/>
                    </a:lnTo>
                    <a:lnTo>
                      <a:pt x="2976" y="6780"/>
                    </a:lnTo>
                    <a:lnTo>
                      <a:pt x="2947" y="6767"/>
                    </a:lnTo>
                    <a:lnTo>
                      <a:pt x="2917" y="6751"/>
                    </a:lnTo>
                    <a:lnTo>
                      <a:pt x="2886" y="6735"/>
                    </a:lnTo>
                    <a:lnTo>
                      <a:pt x="2871" y="6730"/>
                    </a:lnTo>
                    <a:lnTo>
                      <a:pt x="2827" y="6717"/>
                    </a:lnTo>
                    <a:lnTo>
                      <a:pt x="2760" y="6700"/>
                    </a:lnTo>
                    <a:lnTo>
                      <a:pt x="2670" y="6679"/>
                    </a:lnTo>
                    <a:lnTo>
                      <a:pt x="2618" y="6668"/>
                    </a:lnTo>
                    <a:lnTo>
                      <a:pt x="2561" y="6655"/>
                    </a:lnTo>
                    <a:lnTo>
                      <a:pt x="2502" y="6644"/>
                    </a:lnTo>
                    <a:lnTo>
                      <a:pt x="2437" y="6633"/>
                    </a:lnTo>
                    <a:lnTo>
                      <a:pt x="2370" y="6621"/>
                    </a:lnTo>
                    <a:lnTo>
                      <a:pt x="2301" y="6613"/>
                    </a:lnTo>
                    <a:lnTo>
                      <a:pt x="2228" y="6604"/>
                    </a:lnTo>
                    <a:lnTo>
                      <a:pt x="2155" y="6596"/>
                    </a:lnTo>
                    <a:lnTo>
                      <a:pt x="2085" y="6589"/>
                    </a:lnTo>
                    <a:lnTo>
                      <a:pt x="2024" y="6581"/>
                    </a:lnTo>
                    <a:lnTo>
                      <a:pt x="1970" y="6573"/>
                    </a:lnTo>
                    <a:lnTo>
                      <a:pt x="1923" y="6563"/>
                    </a:lnTo>
                    <a:lnTo>
                      <a:pt x="1883" y="6551"/>
                    </a:lnTo>
                    <a:lnTo>
                      <a:pt x="1846" y="6540"/>
                    </a:lnTo>
                    <a:lnTo>
                      <a:pt x="1816" y="6529"/>
                    </a:lnTo>
                    <a:lnTo>
                      <a:pt x="1789" y="6518"/>
                    </a:lnTo>
                    <a:lnTo>
                      <a:pt x="1742" y="6493"/>
                    </a:lnTo>
                    <a:lnTo>
                      <a:pt x="1698" y="6468"/>
                    </a:lnTo>
                    <a:lnTo>
                      <a:pt x="1677" y="6457"/>
                    </a:lnTo>
                    <a:lnTo>
                      <a:pt x="1654" y="6445"/>
                    </a:lnTo>
                    <a:lnTo>
                      <a:pt x="1628" y="6434"/>
                    </a:lnTo>
                    <a:lnTo>
                      <a:pt x="1601" y="6423"/>
                    </a:lnTo>
                    <a:lnTo>
                      <a:pt x="1533" y="6404"/>
                    </a:lnTo>
                    <a:lnTo>
                      <a:pt x="1451" y="6383"/>
                    </a:lnTo>
                    <a:lnTo>
                      <a:pt x="1405" y="6370"/>
                    </a:lnTo>
                    <a:lnTo>
                      <a:pt x="1357" y="6357"/>
                    </a:lnTo>
                    <a:lnTo>
                      <a:pt x="1309" y="6342"/>
                    </a:lnTo>
                    <a:lnTo>
                      <a:pt x="1259" y="6326"/>
                    </a:lnTo>
                    <a:lnTo>
                      <a:pt x="1210" y="6307"/>
                    </a:lnTo>
                    <a:lnTo>
                      <a:pt x="1161" y="6286"/>
                    </a:lnTo>
                    <a:lnTo>
                      <a:pt x="1138" y="6273"/>
                    </a:lnTo>
                    <a:lnTo>
                      <a:pt x="1115" y="6262"/>
                    </a:lnTo>
                    <a:lnTo>
                      <a:pt x="1093" y="6248"/>
                    </a:lnTo>
                    <a:lnTo>
                      <a:pt x="1070" y="6234"/>
                    </a:lnTo>
                    <a:lnTo>
                      <a:pt x="1049" y="6221"/>
                    </a:lnTo>
                    <a:lnTo>
                      <a:pt x="1029" y="6206"/>
                    </a:lnTo>
                    <a:lnTo>
                      <a:pt x="1009" y="6189"/>
                    </a:lnTo>
                    <a:lnTo>
                      <a:pt x="992" y="6173"/>
                    </a:lnTo>
                    <a:lnTo>
                      <a:pt x="974" y="6156"/>
                    </a:lnTo>
                    <a:lnTo>
                      <a:pt x="958" y="6137"/>
                    </a:lnTo>
                    <a:lnTo>
                      <a:pt x="943" y="6117"/>
                    </a:lnTo>
                    <a:lnTo>
                      <a:pt x="929" y="6097"/>
                    </a:lnTo>
                    <a:lnTo>
                      <a:pt x="914" y="6091"/>
                    </a:lnTo>
                    <a:lnTo>
                      <a:pt x="877" y="6072"/>
                    </a:lnTo>
                    <a:lnTo>
                      <a:pt x="851" y="6058"/>
                    </a:lnTo>
                    <a:lnTo>
                      <a:pt x="822" y="6042"/>
                    </a:lnTo>
                    <a:lnTo>
                      <a:pt x="790" y="6023"/>
                    </a:lnTo>
                    <a:lnTo>
                      <a:pt x="757" y="6002"/>
                    </a:lnTo>
                    <a:lnTo>
                      <a:pt x="723" y="5979"/>
                    </a:lnTo>
                    <a:lnTo>
                      <a:pt x="691" y="5954"/>
                    </a:lnTo>
                    <a:lnTo>
                      <a:pt x="675" y="5940"/>
                    </a:lnTo>
                    <a:lnTo>
                      <a:pt x="658" y="5926"/>
                    </a:lnTo>
                    <a:lnTo>
                      <a:pt x="644" y="5911"/>
                    </a:lnTo>
                    <a:lnTo>
                      <a:pt x="629" y="5897"/>
                    </a:lnTo>
                    <a:lnTo>
                      <a:pt x="615" y="5882"/>
                    </a:lnTo>
                    <a:lnTo>
                      <a:pt x="602" y="5866"/>
                    </a:lnTo>
                    <a:lnTo>
                      <a:pt x="590" y="5850"/>
                    </a:lnTo>
                    <a:lnTo>
                      <a:pt x="579" y="5834"/>
                    </a:lnTo>
                    <a:lnTo>
                      <a:pt x="569" y="5818"/>
                    </a:lnTo>
                    <a:lnTo>
                      <a:pt x="561" y="5800"/>
                    </a:lnTo>
                    <a:lnTo>
                      <a:pt x="554" y="5784"/>
                    </a:lnTo>
                    <a:lnTo>
                      <a:pt x="549" y="5766"/>
                    </a:lnTo>
                    <a:lnTo>
                      <a:pt x="539" y="5728"/>
                    </a:lnTo>
                    <a:lnTo>
                      <a:pt x="529" y="5685"/>
                    </a:lnTo>
                    <a:lnTo>
                      <a:pt x="519" y="5638"/>
                    </a:lnTo>
                    <a:lnTo>
                      <a:pt x="509" y="5588"/>
                    </a:lnTo>
                    <a:lnTo>
                      <a:pt x="500" y="5534"/>
                    </a:lnTo>
                    <a:lnTo>
                      <a:pt x="491" y="5478"/>
                    </a:lnTo>
                    <a:lnTo>
                      <a:pt x="484" y="5419"/>
                    </a:lnTo>
                    <a:lnTo>
                      <a:pt x="476" y="5358"/>
                    </a:lnTo>
                    <a:lnTo>
                      <a:pt x="469" y="5296"/>
                    </a:lnTo>
                    <a:lnTo>
                      <a:pt x="463" y="5232"/>
                    </a:lnTo>
                    <a:lnTo>
                      <a:pt x="458" y="5169"/>
                    </a:lnTo>
                    <a:lnTo>
                      <a:pt x="453" y="5104"/>
                    </a:lnTo>
                    <a:lnTo>
                      <a:pt x="449" y="5037"/>
                    </a:lnTo>
                    <a:lnTo>
                      <a:pt x="446" y="4974"/>
                    </a:lnTo>
                    <a:lnTo>
                      <a:pt x="445" y="4910"/>
                    </a:lnTo>
                    <a:lnTo>
                      <a:pt x="445" y="4846"/>
                    </a:lnTo>
                    <a:lnTo>
                      <a:pt x="444" y="4789"/>
                    </a:lnTo>
                    <a:lnTo>
                      <a:pt x="440" y="4737"/>
                    </a:lnTo>
                    <a:lnTo>
                      <a:pt x="435" y="4689"/>
                    </a:lnTo>
                    <a:lnTo>
                      <a:pt x="428" y="4646"/>
                    </a:lnTo>
                    <a:lnTo>
                      <a:pt x="413" y="4563"/>
                    </a:lnTo>
                    <a:lnTo>
                      <a:pt x="395" y="4483"/>
                    </a:lnTo>
                    <a:lnTo>
                      <a:pt x="386" y="4441"/>
                    </a:lnTo>
                    <a:lnTo>
                      <a:pt x="380" y="4396"/>
                    </a:lnTo>
                    <a:lnTo>
                      <a:pt x="374" y="4347"/>
                    </a:lnTo>
                    <a:lnTo>
                      <a:pt x="369" y="4292"/>
                    </a:lnTo>
                    <a:lnTo>
                      <a:pt x="368" y="4262"/>
                    </a:lnTo>
                    <a:lnTo>
                      <a:pt x="366" y="4231"/>
                    </a:lnTo>
                    <a:lnTo>
                      <a:pt x="366" y="4199"/>
                    </a:lnTo>
                    <a:lnTo>
                      <a:pt x="366" y="4164"/>
                    </a:lnTo>
                    <a:lnTo>
                      <a:pt x="368" y="4126"/>
                    </a:lnTo>
                    <a:lnTo>
                      <a:pt x="370" y="4088"/>
                    </a:lnTo>
                    <a:lnTo>
                      <a:pt x="371" y="4045"/>
                    </a:lnTo>
                    <a:lnTo>
                      <a:pt x="375" y="4002"/>
                    </a:lnTo>
                    <a:lnTo>
                      <a:pt x="381" y="3912"/>
                    </a:lnTo>
                    <a:lnTo>
                      <a:pt x="385" y="3823"/>
                    </a:lnTo>
                    <a:lnTo>
                      <a:pt x="389" y="3738"/>
                    </a:lnTo>
                    <a:lnTo>
                      <a:pt x="391" y="3656"/>
                    </a:lnTo>
                    <a:lnTo>
                      <a:pt x="391" y="3576"/>
                    </a:lnTo>
                    <a:lnTo>
                      <a:pt x="391" y="3499"/>
                    </a:lnTo>
                    <a:lnTo>
                      <a:pt x="390" y="3425"/>
                    </a:lnTo>
                    <a:lnTo>
                      <a:pt x="388" y="3352"/>
                    </a:lnTo>
                    <a:lnTo>
                      <a:pt x="383" y="3285"/>
                    </a:lnTo>
                    <a:lnTo>
                      <a:pt x="378" y="3219"/>
                    </a:lnTo>
                    <a:lnTo>
                      <a:pt x="371" y="3157"/>
                    </a:lnTo>
                    <a:lnTo>
                      <a:pt x="364" y="3097"/>
                    </a:lnTo>
                    <a:lnTo>
                      <a:pt x="355" y="3040"/>
                    </a:lnTo>
                    <a:lnTo>
                      <a:pt x="344" y="2987"/>
                    </a:lnTo>
                    <a:lnTo>
                      <a:pt x="333" y="2937"/>
                    </a:lnTo>
                    <a:lnTo>
                      <a:pt x="322" y="2889"/>
                    </a:lnTo>
                    <a:lnTo>
                      <a:pt x="297" y="2801"/>
                    </a:lnTo>
                    <a:lnTo>
                      <a:pt x="275" y="2715"/>
                    </a:lnTo>
                    <a:lnTo>
                      <a:pt x="265" y="2672"/>
                    </a:lnTo>
                    <a:lnTo>
                      <a:pt x="257" y="2630"/>
                    </a:lnTo>
                    <a:lnTo>
                      <a:pt x="248" y="2586"/>
                    </a:lnTo>
                    <a:lnTo>
                      <a:pt x="240" y="2542"/>
                    </a:lnTo>
                    <a:lnTo>
                      <a:pt x="233" y="2498"/>
                    </a:lnTo>
                    <a:lnTo>
                      <a:pt x="227" y="2451"/>
                    </a:lnTo>
                    <a:lnTo>
                      <a:pt x="221" y="2403"/>
                    </a:lnTo>
                    <a:lnTo>
                      <a:pt x="216" y="2353"/>
                    </a:lnTo>
                    <a:lnTo>
                      <a:pt x="211" y="2302"/>
                    </a:lnTo>
                    <a:lnTo>
                      <a:pt x="206" y="2247"/>
                    </a:lnTo>
                    <a:lnTo>
                      <a:pt x="202" y="2189"/>
                    </a:lnTo>
                    <a:lnTo>
                      <a:pt x="198" y="2128"/>
                    </a:lnTo>
                    <a:lnTo>
                      <a:pt x="194" y="2064"/>
                    </a:lnTo>
                    <a:lnTo>
                      <a:pt x="188" y="1996"/>
                    </a:lnTo>
                    <a:lnTo>
                      <a:pt x="182" y="1923"/>
                    </a:lnTo>
                    <a:lnTo>
                      <a:pt x="174" y="1848"/>
                    </a:lnTo>
                    <a:lnTo>
                      <a:pt x="164" y="1771"/>
                    </a:lnTo>
                    <a:lnTo>
                      <a:pt x="153" y="1691"/>
                    </a:lnTo>
                    <a:lnTo>
                      <a:pt x="142" y="1610"/>
                    </a:lnTo>
                    <a:lnTo>
                      <a:pt x="129" y="1529"/>
                    </a:lnTo>
                    <a:lnTo>
                      <a:pt x="116" y="1447"/>
                    </a:lnTo>
                    <a:lnTo>
                      <a:pt x="102" y="1365"/>
                    </a:lnTo>
                    <a:lnTo>
                      <a:pt x="87" y="1286"/>
                    </a:lnTo>
                    <a:lnTo>
                      <a:pt x="72" y="1207"/>
                    </a:lnTo>
                    <a:lnTo>
                      <a:pt x="57" y="1130"/>
                    </a:lnTo>
                    <a:lnTo>
                      <a:pt x="41" y="1056"/>
                    </a:lnTo>
                    <a:lnTo>
                      <a:pt x="26" y="985"/>
                    </a:lnTo>
                    <a:lnTo>
                      <a:pt x="10" y="917"/>
                    </a:lnTo>
                    <a:lnTo>
                      <a:pt x="3" y="885"/>
                    </a:lnTo>
                    <a:lnTo>
                      <a:pt x="0" y="849"/>
                    </a:lnTo>
                    <a:lnTo>
                      <a:pt x="0" y="813"/>
                    </a:lnTo>
                    <a:lnTo>
                      <a:pt x="3" y="774"/>
                    </a:lnTo>
                    <a:lnTo>
                      <a:pt x="11" y="734"/>
                    </a:lnTo>
                    <a:lnTo>
                      <a:pt x="23" y="694"/>
                    </a:lnTo>
                    <a:lnTo>
                      <a:pt x="40" y="654"/>
                    </a:lnTo>
                    <a:lnTo>
                      <a:pt x="60" y="613"/>
                    </a:lnTo>
                    <a:lnTo>
                      <a:pt x="86" y="572"/>
                    </a:lnTo>
                    <a:lnTo>
                      <a:pt x="116" y="530"/>
                    </a:lnTo>
                    <a:lnTo>
                      <a:pt x="152" y="491"/>
                    </a:lnTo>
                    <a:lnTo>
                      <a:pt x="193" y="452"/>
                    </a:lnTo>
                    <a:lnTo>
                      <a:pt x="240" y="413"/>
                    </a:lnTo>
                    <a:lnTo>
                      <a:pt x="293" y="376"/>
                    </a:lnTo>
                    <a:lnTo>
                      <a:pt x="353" y="341"/>
                    </a:lnTo>
                    <a:lnTo>
                      <a:pt x="418" y="307"/>
                    </a:lnTo>
                    <a:lnTo>
                      <a:pt x="490" y="276"/>
                    </a:lnTo>
                    <a:lnTo>
                      <a:pt x="569" y="246"/>
                    </a:lnTo>
                    <a:lnTo>
                      <a:pt x="655" y="220"/>
                    </a:lnTo>
                    <a:lnTo>
                      <a:pt x="747" y="197"/>
                    </a:lnTo>
                    <a:lnTo>
                      <a:pt x="848" y="176"/>
                    </a:lnTo>
                    <a:lnTo>
                      <a:pt x="955" y="160"/>
                    </a:lnTo>
                    <a:lnTo>
                      <a:pt x="1072" y="146"/>
                    </a:lnTo>
                    <a:lnTo>
                      <a:pt x="1196" y="137"/>
                    </a:lnTo>
                    <a:lnTo>
                      <a:pt x="1329" y="132"/>
                    </a:lnTo>
                    <a:lnTo>
                      <a:pt x="1468" y="132"/>
                    </a:lnTo>
                    <a:lnTo>
                      <a:pt x="1618" y="137"/>
                    </a:lnTo>
                    <a:lnTo>
                      <a:pt x="1777" y="146"/>
                    </a:lnTo>
                    <a:lnTo>
                      <a:pt x="1945" y="161"/>
                    </a:lnTo>
                    <a:lnTo>
                      <a:pt x="2122" y="182"/>
                    </a:lnTo>
                    <a:lnTo>
                      <a:pt x="2308" y="208"/>
                    </a:lnTo>
                    <a:lnTo>
                      <a:pt x="2505" y="241"/>
                    </a:lnTo>
                    <a:lnTo>
                      <a:pt x="2596" y="256"/>
                    </a:lnTo>
                    <a:lnTo>
                      <a:pt x="2687" y="271"/>
                    </a:lnTo>
                    <a:lnTo>
                      <a:pt x="2779" y="283"/>
                    </a:lnTo>
                    <a:lnTo>
                      <a:pt x="2871" y="296"/>
                    </a:lnTo>
                    <a:lnTo>
                      <a:pt x="2963" y="306"/>
                    </a:lnTo>
                    <a:lnTo>
                      <a:pt x="3057" y="316"/>
                    </a:lnTo>
                    <a:lnTo>
                      <a:pt x="3149" y="323"/>
                    </a:lnTo>
                    <a:lnTo>
                      <a:pt x="3241" y="331"/>
                    </a:lnTo>
                    <a:lnTo>
                      <a:pt x="3335" y="337"/>
                    </a:lnTo>
                    <a:lnTo>
                      <a:pt x="3427" y="342"/>
                    </a:lnTo>
                    <a:lnTo>
                      <a:pt x="3520" y="346"/>
                    </a:lnTo>
                    <a:lnTo>
                      <a:pt x="3612" y="348"/>
                    </a:lnTo>
                    <a:lnTo>
                      <a:pt x="3704" y="351"/>
                    </a:lnTo>
                    <a:lnTo>
                      <a:pt x="3797" y="351"/>
                    </a:lnTo>
                    <a:lnTo>
                      <a:pt x="3888" y="351"/>
                    </a:lnTo>
                    <a:lnTo>
                      <a:pt x="3980" y="351"/>
                    </a:lnTo>
                    <a:lnTo>
                      <a:pt x="4070" y="348"/>
                    </a:lnTo>
                    <a:lnTo>
                      <a:pt x="4161" y="346"/>
                    </a:lnTo>
                    <a:lnTo>
                      <a:pt x="4250" y="342"/>
                    </a:lnTo>
                    <a:lnTo>
                      <a:pt x="4340" y="337"/>
                    </a:lnTo>
                    <a:lnTo>
                      <a:pt x="4428" y="332"/>
                    </a:lnTo>
                    <a:lnTo>
                      <a:pt x="4515" y="326"/>
                    </a:lnTo>
                    <a:lnTo>
                      <a:pt x="4602" y="318"/>
                    </a:lnTo>
                    <a:lnTo>
                      <a:pt x="4688" y="311"/>
                    </a:lnTo>
                    <a:lnTo>
                      <a:pt x="4773" y="302"/>
                    </a:lnTo>
                    <a:lnTo>
                      <a:pt x="4856" y="293"/>
                    </a:lnTo>
                    <a:lnTo>
                      <a:pt x="4940" y="283"/>
                    </a:lnTo>
                    <a:lnTo>
                      <a:pt x="5021" y="273"/>
                    </a:lnTo>
                    <a:lnTo>
                      <a:pt x="5102" y="262"/>
                    </a:lnTo>
                    <a:lnTo>
                      <a:pt x="5181" y="251"/>
                    </a:lnTo>
                    <a:lnTo>
                      <a:pt x="5259" y="238"/>
                    </a:lnTo>
                    <a:lnTo>
                      <a:pt x="5335" y="226"/>
                    </a:lnTo>
                    <a:lnTo>
                      <a:pt x="5415" y="212"/>
                    </a:lnTo>
                    <a:lnTo>
                      <a:pt x="5498" y="196"/>
                    </a:lnTo>
                    <a:lnTo>
                      <a:pt x="5585" y="179"/>
                    </a:lnTo>
                    <a:lnTo>
                      <a:pt x="5675" y="160"/>
                    </a:lnTo>
                    <a:lnTo>
                      <a:pt x="5863" y="121"/>
                    </a:lnTo>
                    <a:lnTo>
                      <a:pt x="6059" y="82"/>
                    </a:lnTo>
                    <a:lnTo>
                      <a:pt x="6159" y="65"/>
                    </a:lnTo>
                    <a:lnTo>
                      <a:pt x="6260" y="47"/>
                    </a:lnTo>
                    <a:lnTo>
                      <a:pt x="6361" y="32"/>
                    </a:lnTo>
                    <a:lnTo>
                      <a:pt x="6461" y="20"/>
                    </a:lnTo>
                    <a:lnTo>
                      <a:pt x="6561" y="10"/>
                    </a:lnTo>
                    <a:lnTo>
                      <a:pt x="6658" y="4"/>
                    </a:lnTo>
                    <a:lnTo>
                      <a:pt x="6755" y="0"/>
                    </a:lnTo>
                    <a:lnTo>
                      <a:pt x="6849" y="0"/>
                    </a:lnTo>
                    <a:lnTo>
                      <a:pt x="6940" y="5"/>
                    </a:lnTo>
                    <a:lnTo>
                      <a:pt x="7029" y="14"/>
                    </a:lnTo>
                    <a:lnTo>
                      <a:pt x="7113" y="27"/>
                    </a:lnTo>
                    <a:lnTo>
                      <a:pt x="7193" y="47"/>
                    </a:lnTo>
                    <a:lnTo>
                      <a:pt x="7269" y="74"/>
                    </a:lnTo>
                    <a:lnTo>
                      <a:pt x="7341" y="105"/>
                    </a:lnTo>
                    <a:lnTo>
                      <a:pt x="7407" y="144"/>
                    </a:lnTo>
                    <a:lnTo>
                      <a:pt x="7467" y="190"/>
                    </a:lnTo>
                    <a:lnTo>
                      <a:pt x="7519" y="243"/>
                    </a:lnTo>
                    <a:lnTo>
                      <a:pt x="7565" y="305"/>
                    </a:lnTo>
                    <a:lnTo>
                      <a:pt x="7605" y="374"/>
                    </a:lnTo>
                    <a:lnTo>
                      <a:pt x="7635" y="453"/>
                    </a:lnTo>
                    <a:lnTo>
                      <a:pt x="7659" y="540"/>
                    </a:lnTo>
                    <a:lnTo>
                      <a:pt x="7672" y="638"/>
                    </a:lnTo>
                    <a:lnTo>
                      <a:pt x="7677" y="745"/>
                    </a:lnTo>
                    <a:lnTo>
                      <a:pt x="7672" y="864"/>
                    </a:lnTo>
                    <a:close/>
                  </a:path>
                </a:pathLst>
              </a:custGeom>
              <a:noFill/>
              <a:ln w="3175">
                <a:solidFill>
                  <a:srgbClr val="1F1A17"/>
                </a:solidFill>
                <a:round/>
              </a:ln>
            </p:spPr>
            <p:txBody>
              <a:bodyPr/>
              <a:lstStyle/>
              <a:p>
                <a:endParaRPr lang="en-US" sz="1867"/>
              </a:p>
            </p:txBody>
          </p:sp>
          <p:sp>
            <p:nvSpPr>
              <p:cNvPr id="1496" name="Freeform 44"/>
              <p:cNvSpPr/>
              <p:nvPr/>
            </p:nvSpPr>
            <p:spPr bwMode="auto">
              <a:xfrm>
                <a:off x="2146" y="2838"/>
                <a:ext cx="1509" cy="1129"/>
              </a:xfrm>
              <a:custGeom>
                <a:avLst/>
                <a:gdLst>
                  <a:gd name="T0" fmla="*/ 1480 w 7544"/>
                  <a:gd name="T1" fmla="*/ 249 h 5642"/>
                  <a:gd name="T2" fmla="*/ 1447 w 7544"/>
                  <a:gd name="T3" fmla="*/ 234 h 5642"/>
                  <a:gd name="T4" fmla="*/ 1416 w 7544"/>
                  <a:gd name="T5" fmla="*/ 336 h 5642"/>
                  <a:gd name="T6" fmla="*/ 1477 w 7544"/>
                  <a:gd name="T7" fmla="*/ 470 h 5642"/>
                  <a:gd name="T8" fmla="*/ 1436 w 7544"/>
                  <a:gd name="T9" fmla="*/ 554 h 5642"/>
                  <a:gd name="T10" fmla="*/ 1371 w 7544"/>
                  <a:gd name="T11" fmla="*/ 236 h 5642"/>
                  <a:gd name="T12" fmla="*/ 1309 w 7544"/>
                  <a:gd name="T13" fmla="*/ 231 h 5642"/>
                  <a:gd name="T14" fmla="*/ 1275 w 7544"/>
                  <a:gd name="T15" fmla="*/ 308 h 5642"/>
                  <a:gd name="T16" fmla="*/ 1345 w 7544"/>
                  <a:gd name="T17" fmla="*/ 651 h 5642"/>
                  <a:gd name="T18" fmla="*/ 1391 w 7544"/>
                  <a:gd name="T19" fmla="*/ 886 h 5642"/>
                  <a:gd name="T20" fmla="*/ 1370 w 7544"/>
                  <a:gd name="T21" fmla="*/ 733 h 5642"/>
                  <a:gd name="T22" fmla="*/ 1341 w 7544"/>
                  <a:gd name="T23" fmla="*/ 705 h 5642"/>
                  <a:gd name="T24" fmla="*/ 1304 w 7544"/>
                  <a:gd name="T25" fmla="*/ 520 h 5642"/>
                  <a:gd name="T26" fmla="*/ 1247 w 7544"/>
                  <a:gd name="T27" fmla="*/ 223 h 5642"/>
                  <a:gd name="T28" fmla="*/ 1196 w 7544"/>
                  <a:gd name="T29" fmla="*/ 101 h 5642"/>
                  <a:gd name="T30" fmla="*/ 1236 w 7544"/>
                  <a:gd name="T31" fmla="*/ 323 h 5642"/>
                  <a:gd name="T32" fmla="*/ 1175 w 7544"/>
                  <a:gd name="T33" fmla="*/ 101 h 5642"/>
                  <a:gd name="T34" fmla="*/ 1129 w 7544"/>
                  <a:gd name="T35" fmla="*/ 120 h 5642"/>
                  <a:gd name="T36" fmla="*/ 1090 w 7544"/>
                  <a:gd name="T37" fmla="*/ 91 h 5642"/>
                  <a:gd name="T38" fmla="*/ 1139 w 7544"/>
                  <a:gd name="T39" fmla="*/ 318 h 5642"/>
                  <a:gd name="T40" fmla="*/ 1221 w 7544"/>
                  <a:gd name="T41" fmla="*/ 686 h 5642"/>
                  <a:gd name="T42" fmla="*/ 1259 w 7544"/>
                  <a:gd name="T43" fmla="*/ 1027 h 5642"/>
                  <a:gd name="T44" fmla="*/ 1212 w 7544"/>
                  <a:gd name="T45" fmla="*/ 718 h 5642"/>
                  <a:gd name="T46" fmla="*/ 1161 w 7544"/>
                  <a:gd name="T47" fmla="*/ 735 h 5642"/>
                  <a:gd name="T48" fmla="*/ 1177 w 7544"/>
                  <a:gd name="T49" fmla="*/ 520 h 5642"/>
                  <a:gd name="T50" fmla="*/ 1130 w 7544"/>
                  <a:gd name="T51" fmla="*/ 337 h 5642"/>
                  <a:gd name="T52" fmla="*/ 1066 w 7544"/>
                  <a:gd name="T53" fmla="*/ 305 h 5642"/>
                  <a:gd name="T54" fmla="*/ 964 w 7544"/>
                  <a:gd name="T55" fmla="*/ 359 h 5642"/>
                  <a:gd name="T56" fmla="*/ 976 w 7544"/>
                  <a:gd name="T57" fmla="*/ 426 h 5642"/>
                  <a:gd name="T58" fmla="*/ 956 w 7544"/>
                  <a:gd name="T59" fmla="*/ 419 h 5642"/>
                  <a:gd name="T60" fmla="*/ 855 w 7544"/>
                  <a:gd name="T61" fmla="*/ 436 h 5642"/>
                  <a:gd name="T62" fmla="*/ 812 w 7544"/>
                  <a:gd name="T63" fmla="*/ 454 h 5642"/>
                  <a:gd name="T64" fmla="*/ 952 w 7544"/>
                  <a:gd name="T65" fmla="*/ 657 h 5642"/>
                  <a:gd name="T66" fmla="*/ 894 w 7544"/>
                  <a:gd name="T67" fmla="*/ 583 h 5642"/>
                  <a:gd name="T68" fmla="*/ 786 w 7544"/>
                  <a:gd name="T69" fmla="*/ 469 h 5642"/>
                  <a:gd name="T70" fmla="*/ 670 w 7544"/>
                  <a:gd name="T71" fmla="*/ 424 h 5642"/>
                  <a:gd name="T72" fmla="*/ 659 w 7544"/>
                  <a:gd name="T73" fmla="*/ 535 h 5642"/>
                  <a:gd name="T74" fmla="*/ 767 w 7544"/>
                  <a:gd name="T75" fmla="*/ 853 h 5642"/>
                  <a:gd name="T76" fmla="*/ 771 w 7544"/>
                  <a:gd name="T77" fmla="*/ 889 h 5642"/>
                  <a:gd name="T78" fmla="*/ 626 w 7544"/>
                  <a:gd name="T79" fmla="*/ 522 h 5642"/>
                  <a:gd name="T80" fmla="*/ 531 w 7544"/>
                  <a:gd name="T81" fmla="*/ 401 h 5642"/>
                  <a:gd name="T82" fmla="*/ 429 w 7544"/>
                  <a:gd name="T83" fmla="*/ 380 h 5642"/>
                  <a:gd name="T84" fmla="*/ 505 w 7544"/>
                  <a:gd name="T85" fmla="*/ 622 h 5642"/>
                  <a:gd name="T86" fmla="*/ 507 w 7544"/>
                  <a:gd name="T87" fmla="*/ 644 h 5642"/>
                  <a:gd name="T88" fmla="*/ 381 w 7544"/>
                  <a:gd name="T89" fmla="*/ 320 h 5642"/>
                  <a:gd name="T90" fmla="*/ 307 w 7544"/>
                  <a:gd name="T91" fmla="*/ 292 h 5642"/>
                  <a:gd name="T92" fmla="*/ 229 w 7544"/>
                  <a:gd name="T93" fmla="*/ 247 h 5642"/>
                  <a:gd name="T94" fmla="*/ 306 w 7544"/>
                  <a:gd name="T95" fmla="*/ 502 h 5642"/>
                  <a:gd name="T96" fmla="*/ 206 w 7544"/>
                  <a:gd name="T97" fmla="*/ 274 h 5642"/>
                  <a:gd name="T98" fmla="*/ 104 w 7544"/>
                  <a:gd name="T99" fmla="*/ 205 h 5642"/>
                  <a:gd name="T100" fmla="*/ 149 w 7544"/>
                  <a:gd name="T101" fmla="*/ 409 h 5642"/>
                  <a:gd name="T102" fmla="*/ 211 w 7544"/>
                  <a:gd name="T103" fmla="*/ 675 h 5642"/>
                  <a:gd name="T104" fmla="*/ 415 w 7544"/>
                  <a:gd name="T105" fmla="*/ 1116 h 5642"/>
                  <a:gd name="T106" fmla="*/ 200 w 7544"/>
                  <a:gd name="T107" fmla="*/ 690 h 5642"/>
                  <a:gd name="T108" fmla="*/ 122 w 7544"/>
                  <a:gd name="T109" fmla="*/ 441 h 5642"/>
                  <a:gd name="T110" fmla="*/ 89 w 7544"/>
                  <a:gd name="T111" fmla="*/ 495 h 5642"/>
                  <a:gd name="T112" fmla="*/ 154 w 7544"/>
                  <a:gd name="T113" fmla="*/ 699 h 5642"/>
                  <a:gd name="T114" fmla="*/ 79 w 7544"/>
                  <a:gd name="T115" fmla="*/ 506 h 5642"/>
                  <a:gd name="T116" fmla="*/ 70 w 7544"/>
                  <a:gd name="T117" fmla="*/ 236 h 5642"/>
                  <a:gd name="T118" fmla="*/ 24 w 7544"/>
                  <a:gd name="T119" fmla="*/ 219 h 5642"/>
                  <a:gd name="T120" fmla="*/ 46 w 7544"/>
                  <a:gd name="T121" fmla="*/ 94 h 5642"/>
                  <a:gd name="T122" fmla="*/ 537 w 7544"/>
                  <a:gd name="T123" fmla="*/ 22 h 5642"/>
                  <a:gd name="T124" fmla="*/ 1280 w 7544"/>
                  <a:gd name="T125" fmla="*/ 1 h 564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44"/>
                  <a:gd name="T190" fmla="*/ 0 h 5642"/>
                  <a:gd name="T191" fmla="*/ 7544 w 7544"/>
                  <a:gd name="T192" fmla="*/ 5642 h 564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44" h="5642">
                    <a:moveTo>
                      <a:pt x="7544" y="606"/>
                    </a:moveTo>
                    <a:lnTo>
                      <a:pt x="7544" y="689"/>
                    </a:lnTo>
                    <a:lnTo>
                      <a:pt x="7544" y="759"/>
                    </a:lnTo>
                    <a:lnTo>
                      <a:pt x="7543" y="818"/>
                    </a:lnTo>
                    <a:lnTo>
                      <a:pt x="7540" y="867"/>
                    </a:lnTo>
                    <a:lnTo>
                      <a:pt x="7538" y="908"/>
                    </a:lnTo>
                    <a:lnTo>
                      <a:pt x="7533" y="941"/>
                    </a:lnTo>
                    <a:lnTo>
                      <a:pt x="7530" y="958"/>
                    </a:lnTo>
                    <a:lnTo>
                      <a:pt x="7528" y="973"/>
                    </a:lnTo>
                    <a:lnTo>
                      <a:pt x="7524" y="988"/>
                    </a:lnTo>
                    <a:lnTo>
                      <a:pt x="7519" y="1001"/>
                    </a:lnTo>
                    <a:lnTo>
                      <a:pt x="7514" y="1014"/>
                    </a:lnTo>
                    <a:lnTo>
                      <a:pt x="7506" y="1025"/>
                    </a:lnTo>
                    <a:lnTo>
                      <a:pt x="7499" y="1034"/>
                    </a:lnTo>
                    <a:lnTo>
                      <a:pt x="7490" y="1041"/>
                    </a:lnTo>
                    <a:lnTo>
                      <a:pt x="7470" y="1051"/>
                    </a:lnTo>
                    <a:lnTo>
                      <a:pt x="7450" y="1060"/>
                    </a:lnTo>
                    <a:lnTo>
                      <a:pt x="7440" y="1065"/>
                    </a:lnTo>
                    <a:lnTo>
                      <a:pt x="7432" y="1071"/>
                    </a:lnTo>
                    <a:lnTo>
                      <a:pt x="7423" y="1079"/>
                    </a:lnTo>
                    <a:lnTo>
                      <a:pt x="7415" y="1088"/>
                    </a:lnTo>
                    <a:lnTo>
                      <a:pt x="7409" y="1099"/>
                    </a:lnTo>
                    <a:lnTo>
                      <a:pt x="7404" y="1112"/>
                    </a:lnTo>
                    <a:lnTo>
                      <a:pt x="7402" y="1129"/>
                    </a:lnTo>
                    <a:lnTo>
                      <a:pt x="7400" y="1150"/>
                    </a:lnTo>
                    <a:lnTo>
                      <a:pt x="7400" y="1197"/>
                    </a:lnTo>
                    <a:lnTo>
                      <a:pt x="7400" y="1245"/>
                    </a:lnTo>
                    <a:lnTo>
                      <a:pt x="7400" y="1290"/>
                    </a:lnTo>
                    <a:lnTo>
                      <a:pt x="7398" y="1327"/>
                    </a:lnTo>
                    <a:lnTo>
                      <a:pt x="7397" y="1342"/>
                    </a:lnTo>
                    <a:lnTo>
                      <a:pt x="7394" y="1355"/>
                    </a:lnTo>
                    <a:lnTo>
                      <a:pt x="7392" y="1363"/>
                    </a:lnTo>
                    <a:lnTo>
                      <a:pt x="7388" y="1368"/>
                    </a:lnTo>
                    <a:lnTo>
                      <a:pt x="7385" y="1370"/>
                    </a:lnTo>
                    <a:lnTo>
                      <a:pt x="7384" y="1370"/>
                    </a:lnTo>
                    <a:lnTo>
                      <a:pt x="7382" y="1368"/>
                    </a:lnTo>
                    <a:lnTo>
                      <a:pt x="7379" y="1366"/>
                    </a:lnTo>
                    <a:lnTo>
                      <a:pt x="7373" y="1357"/>
                    </a:lnTo>
                    <a:lnTo>
                      <a:pt x="7365" y="1342"/>
                    </a:lnTo>
                    <a:lnTo>
                      <a:pt x="7350" y="1303"/>
                    </a:lnTo>
                    <a:lnTo>
                      <a:pt x="7335" y="1266"/>
                    </a:lnTo>
                    <a:lnTo>
                      <a:pt x="7328" y="1249"/>
                    </a:lnTo>
                    <a:lnTo>
                      <a:pt x="7319" y="1231"/>
                    </a:lnTo>
                    <a:lnTo>
                      <a:pt x="7312" y="1215"/>
                    </a:lnTo>
                    <a:lnTo>
                      <a:pt x="7302" y="1201"/>
                    </a:lnTo>
                    <a:lnTo>
                      <a:pt x="7292" y="1190"/>
                    </a:lnTo>
                    <a:lnTo>
                      <a:pt x="7282" y="1180"/>
                    </a:lnTo>
                    <a:lnTo>
                      <a:pt x="7276" y="1176"/>
                    </a:lnTo>
                    <a:lnTo>
                      <a:pt x="7269" y="1174"/>
                    </a:lnTo>
                    <a:lnTo>
                      <a:pt x="7262" y="1171"/>
                    </a:lnTo>
                    <a:lnTo>
                      <a:pt x="7256" y="1170"/>
                    </a:lnTo>
                    <a:lnTo>
                      <a:pt x="7248" y="1169"/>
                    </a:lnTo>
                    <a:lnTo>
                      <a:pt x="7241" y="1170"/>
                    </a:lnTo>
                    <a:lnTo>
                      <a:pt x="7232" y="1171"/>
                    </a:lnTo>
                    <a:lnTo>
                      <a:pt x="7223" y="1174"/>
                    </a:lnTo>
                    <a:lnTo>
                      <a:pt x="7214" y="1177"/>
                    </a:lnTo>
                    <a:lnTo>
                      <a:pt x="7204" y="1181"/>
                    </a:lnTo>
                    <a:lnTo>
                      <a:pt x="7193" y="1187"/>
                    </a:lnTo>
                    <a:lnTo>
                      <a:pt x="7183" y="1194"/>
                    </a:lnTo>
                    <a:lnTo>
                      <a:pt x="7161" y="1210"/>
                    </a:lnTo>
                    <a:lnTo>
                      <a:pt x="7141" y="1226"/>
                    </a:lnTo>
                    <a:lnTo>
                      <a:pt x="7132" y="1235"/>
                    </a:lnTo>
                    <a:lnTo>
                      <a:pt x="7123" y="1244"/>
                    </a:lnTo>
                    <a:lnTo>
                      <a:pt x="7115" y="1254"/>
                    </a:lnTo>
                    <a:lnTo>
                      <a:pt x="7107" y="1264"/>
                    </a:lnTo>
                    <a:lnTo>
                      <a:pt x="7100" y="1275"/>
                    </a:lnTo>
                    <a:lnTo>
                      <a:pt x="7093" y="1286"/>
                    </a:lnTo>
                    <a:lnTo>
                      <a:pt x="7087" y="1297"/>
                    </a:lnTo>
                    <a:lnTo>
                      <a:pt x="7082" y="1308"/>
                    </a:lnTo>
                    <a:lnTo>
                      <a:pt x="7076" y="1321"/>
                    </a:lnTo>
                    <a:lnTo>
                      <a:pt x="7072" y="1335"/>
                    </a:lnTo>
                    <a:lnTo>
                      <a:pt x="7068" y="1348"/>
                    </a:lnTo>
                    <a:lnTo>
                      <a:pt x="7065" y="1362"/>
                    </a:lnTo>
                    <a:lnTo>
                      <a:pt x="7058" y="1392"/>
                    </a:lnTo>
                    <a:lnTo>
                      <a:pt x="7056" y="1425"/>
                    </a:lnTo>
                    <a:lnTo>
                      <a:pt x="7055" y="1459"/>
                    </a:lnTo>
                    <a:lnTo>
                      <a:pt x="7055" y="1497"/>
                    </a:lnTo>
                    <a:lnTo>
                      <a:pt x="7058" y="1537"/>
                    </a:lnTo>
                    <a:lnTo>
                      <a:pt x="7063" y="1581"/>
                    </a:lnTo>
                    <a:lnTo>
                      <a:pt x="7070" y="1628"/>
                    </a:lnTo>
                    <a:lnTo>
                      <a:pt x="7080" y="1678"/>
                    </a:lnTo>
                    <a:lnTo>
                      <a:pt x="7098" y="1789"/>
                    </a:lnTo>
                    <a:lnTo>
                      <a:pt x="7121" y="1908"/>
                    </a:lnTo>
                    <a:lnTo>
                      <a:pt x="7132" y="1967"/>
                    </a:lnTo>
                    <a:lnTo>
                      <a:pt x="7145" y="2027"/>
                    </a:lnTo>
                    <a:lnTo>
                      <a:pt x="7158" y="2085"/>
                    </a:lnTo>
                    <a:lnTo>
                      <a:pt x="7172" y="2138"/>
                    </a:lnTo>
                    <a:lnTo>
                      <a:pt x="7187" y="2190"/>
                    </a:lnTo>
                    <a:lnTo>
                      <a:pt x="7203" y="2236"/>
                    </a:lnTo>
                    <a:lnTo>
                      <a:pt x="7212" y="2257"/>
                    </a:lnTo>
                    <a:lnTo>
                      <a:pt x="7221" y="2276"/>
                    </a:lnTo>
                    <a:lnTo>
                      <a:pt x="7229" y="2293"/>
                    </a:lnTo>
                    <a:lnTo>
                      <a:pt x="7238" y="2309"/>
                    </a:lnTo>
                    <a:lnTo>
                      <a:pt x="7248" y="2323"/>
                    </a:lnTo>
                    <a:lnTo>
                      <a:pt x="7257" y="2334"/>
                    </a:lnTo>
                    <a:lnTo>
                      <a:pt x="7267" y="2344"/>
                    </a:lnTo>
                    <a:lnTo>
                      <a:pt x="7278" y="2352"/>
                    </a:lnTo>
                    <a:lnTo>
                      <a:pt x="7288" y="2357"/>
                    </a:lnTo>
                    <a:lnTo>
                      <a:pt x="7299" y="2359"/>
                    </a:lnTo>
                    <a:lnTo>
                      <a:pt x="7311" y="2358"/>
                    </a:lnTo>
                    <a:lnTo>
                      <a:pt x="7322" y="2356"/>
                    </a:lnTo>
                    <a:lnTo>
                      <a:pt x="7342" y="2347"/>
                    </a:lnTo>
                    <a:lnTo>
                      <a:pt x="7358" y="2343"/>
                    </a:lnTo>
                    <a:lnTo>
                      <a:pt x="7364" y="2342"/>
                    </a:lnTo>
                    <a:lnTo>
                      <a:pt x="7370" y="2342"/>
                    </a:lnTo>
                    <a:lnTo>
                      <a:pt x="7375" y="2343"/>
                    </a:lnTo>
                    <a:lnTo>
                      <a:pt x="7379" y="2344"/>
                    </a:lnTo>
                    <a:lnTo>
                      <a:pt x="7383" y="2347"/>
                    </a:lnTo>
                    <a:lnTo>
                      <a:pt x="7385" y="2349"/>
                    </a:lnTo>
                    <a:lnTo>
                      <a:pt x="7388" y="2353"/>
                    </a:lnTo>
                    <a:lnTo>
                      <a:pt x="7389" y="2357"/>
                    </a:lnTo>
                    <a:lnTo>
                      <a:pt x="7389" y="2367"/>
                    </a:lnTo>
                    <a:lnTo>
                      <a:pt x="7388" y="2378"/>
                    </a:lnTo>
                    <a:lnTo>
                      <a:pt x="7384" y="2391"/>
                    </a:lnTo>
                    <a:lnTo>
                      <a:pt x="7379" y="2406"/>
                    </a:lnTo>
                    <a:lnTo>
                      <a:pt x="7372" y="2419"/>
                    </a:lnTo>
                    <a:lnTo>
                      <a:pt x="7363" y="2435"/>
                    </a:lnTo>
                    <a:lnTo>
                      <a:pt x="7353" y="2450"/>
                    </a:lnTo>
                    <a:lnTo>
                      <a:pt x="7343" y="2465"/>
                    </a:lnTo>
                    <a:lnTo>
                      <a:pt x="7333" y="2480"/>
                    </a:lnTo>
                    <a:lnTo>
                      <a:pt x="7322" y="2493"/>
                    </a:lnTo>
                    <a:lnTo>
                      <a:pt x="7309" y="2509"/>
                    </a:lnTo>
                    <a:lnTo>
                      <a:pt x="7297" y="2530"/>
                    </a:lnTo>
                    <a:lnTo>
                      <a:pt x="7284" y="2554"/>
                    </a:lnTo>
                    <a:lnTo>
                      <a:pt x="7271" y="2582"/>
                    </a:lnTo>
                    <a:lnTo>
                      <a:pt x="7246" y="2640"/>
                    </a:lnTo>
                    <a:lnTo>
                      <a:pt x="7223" y="2696"/>
                    </a:lnTo>
                    <a:lnTo>
                      <a:pt x="7213" y="2721"/>
                    </a:lnTo>
                    <a:lnTo>
                      <a:pt x="7203" y="2743"/>
                    </a:lnTo>
                    <a:lnTo>
                      <a:pt x="7194" y="2759"/>
                    </a:lnTo>
                    <a:lnTo>
                      <a:pt x="7187" y="2770"/>
                    </a:lnTo>
                    <a:lnTo>
                      <a:pt x="7184" y="2774"/>
                    </a:lnTo>
                    <a:lnTo>
                      <a:pt x="7181" y="2774"/>
                    </a:lnTo>
                    <a:lnTo>
                      <a:pt x="7178" y="2774"/>
                    </a:lnTo>
                    <a:lnTo>
                      <a:pt x="7177" y="2771"/>
                    </a:lnTo>
                    <a:lnTo>
                      <a:pt x="7176" y="2766"/>
                    </a:lnTo>
                    <a:lnTo>
                      <a:pt x="7174" y="2759"/>
                    </a:lnTo>
                    <a:lnTo>
                      <a:pt x="7173" y="2749"/>
                    </a:lnTo>
                    <a:lnTo>
                      <a:pt x="7173" y="2736"/>
                    </a:lnTo>
                    <a:lnTo>
                      <a:pt x="7172" y="2701"/>
                    </a:lnTo>
                    <a:lnTo>
                      <a:pt x="7168" y="2654"/>
                    </a:lnTo>
                    <a:lnTo>
                      <a:pt x="7162" y="2595"/>
                    </a:lnTo>
                    <a:lnTo>
                      <a:pt x="7155" y="2528"/>
                    </a:lnTo>
                    <a:lnTo>
                      <a:pt x="7145" y="2453"/>
                    </a:lnTo>
                    <a:lnTo>
                      <a:pt x="7133" y="2371"/>
                    </a:lnTo>
                    <a:lnTo>
                      <a:pt x="7121" y="2283"/>
                    </a:lnTo>
                    <a:lnTo>
                      <a:pt x="7107" y="2193"/>
                    </a:lnTo>
                    <a:lnTo>
                      <a:pt x="7093" y="2101"/>
                    </a:lnTo>
                    <a:lnTo>
                      <a:pt x="7078" y="2010"/>
                    </a:lnTo>
                    <a:lnTo>
                      <a:pt x="7063" y="1919"/>
                    </a:lnTo>
                    <a:lnTo>
                      <a:pt x="7048" y="1831"/>
                    </a:lnTo>
                    <a:lnTo>
                      <a:pt x="7032" y="1748"/>
                    </a:lnTo>
                    <a:lnTo>
                      <a:pt x="7019" y="1670"/>
                    </a:lnTo>
                    <a:lnTo>
                      <a:pt x="7004" y="1601"/>
                    </a:lnTo>
                    <a:lnTo>
                      <a:pt x="6990" y="1539"/>
                    </a:lnTo>
                    <a:lnTo>
                      <a:pt x="6976" y="1483"/>
                    </a:lnTo>
                    <a:lnTo>
                      <a:pt x="6959" y="1426"/>
                    </a:lnTo>
                    <a:lnTo>
                      <a:pt x="6939" y="1367"/>
                    </a:lnTo>
                    <a:lnTo>
                      <a:pt x="6916" y="1310"/>
                    </a:lnTo>
                    <a:lnTo>
                      <a:pt x="6892" y="1255"/>
                    </a:lnTo>
                    <a:lnTo>
                      <a:pt x="6868" y="1202"/>
                    </a:lnTo>
                    <a:lnTo>
                      <a:pt x="6855" y="1177"/>
                    </a:lnTo>
                    <a:lnTo>
                      <a:pt x="6843" y="1154"/>
                    </a:lnTo>
                    <a:lnTo>
                      <a:pt x="6829" y="1131"/>
                    </a:lnTo>
                    <a:lnTo>
                      <a:pt x="6815" y="1110"/>
                    </a:lnTo>
                    <a:lnTo>
                      <a:pt x="6803" y="1091"/>
                    </a:lnTo>
                    <a:lnTo>
                      <a:pt x="6789" y="1073"/>
                    </a:lnTo>
                    <a:lnTo>
                      <a:pt x="6775" y="1058"/>
                    </a:lnTo>
                    <a:lnTo>
                      <a:pt x="6763" y="1043"/>
                    </a:lnTo>
                    <a:lnTo>
                      <a:pt x="6749" y="1031"/>
                    </a:lnTo>
                    <a:lnTo>
                      <a:pt x="6737" y="1021"/>
                    </a:lnTo>
                    <a:lnTo>
                      <a:pt x="6724" y="1014"/>
                    </a:lnTo>
                    <a:lnTo>
                      <a:pt x="6712" y="1008"/>
                    </a:lnTo>
                    <a:lnTo>
                      <a:pt x="6700" y="1005"/>
                    </a:lnTo>
                    <a:lnTo>
                      <a:pt x="6688" y="1005"/>
                    </a:lnTo>
                    <a:lnTo>
                      <a:pt x="6677" y="1009"/>
                    </a:lnTo>
                    <a:lnTo>
                      <a:pt x="6667" y="1014"/>
                    </a:lnTo>
                    <a:lnTo>
                      <a:pt x="6657" y="1024"/>
                    </a:lnTo>
                    <a:lnTo>
                      <a:pt x="6647" y="1035"/>
                    </a:lnTo>
                    <a:lnTo>
                      <a:pt x="6638" y="1051"/>
                    </a:lnTo>
                    <a:lnTo>
                      <a:pt x="6629" y="1070"/>
                    </a:lnTo>
                    <a:lnTo>
                      <a:pt x="6620" y="1090"/>
                    </a:lnTo>
                    <a:lnTo>
                      <a:pt x="6612" y="1106"/>
                    </a:lnTo>
                    <a:lnTo>
                      <a:pt x="6602" y="1120"/>
                    </a:lnTo>
                    <a:lnTo>
                      <a:pt x="6592" y="1131"/>
                    </a:lnTo>
                    <a:lnTo>
                      <a:pt x="6581" y="1140"/>
                    </a:lnTo>
                    <a:lnTo>
                      <a:pt x="6569" y="1146"/>
                    </a:lnTo>
                    <a:lnTo>
                      <a:pt x="6558" y="1150"/>
                    </a:lnTo>
                    <a:lnTo>
                      <a:pt x="6546" y="1152"/>
                    </a:lnTo>
                    <a:lnTo>
                      <a:pt x="6534" y="1154"/>
                    </a:lnTo>
                    <a:lnTo>
                      <a:pt x="6522" y="1154"/>
                    </a:lnTo>
                    <a:lnTo>
                      <a:pt x="6509" y="1152"/>
                    </a:lnTo>
                    <a:lnTo>
                      <a:pt x="6498" y="1151"/>
                    </a:lnTo>
                    <a:lnTo>
                      <a:pt x="6473" y="1145"/>
                    </a:lnTo>
                    <a:lnTo>
                      <a:pt x="6451" y="1140"/>
                    </a:lnTo>
                    <a:lnTo>
                      <a:pt x="6440" y="1137"/>
                    </a:lnTo>
                    <a:lnTo>
                      <a:pt x="6428" y="1135"/>
                    </a:lnTo>
                    <a:lnTo>
                      <a:pt x="6418" y="1134"/>
                    </a:lnTo>
                    <a:lnTo>
                      <a:pt x="6408" y="1134"/>
                    </a:lnTo>
                    <a:lnTo>
                      <a:pt x="6400" y="1135"/>
                    </a:lnTo>
                    <a:lnTo>
                      <a:pt x="6391" y="1137"/>
                    </a:lnTo>
                    <a:lnTo>
                      <a:pt x="6382" y="1141"/>
                    </a:lnTo>
                    <a:lnTo>
                      <a:pt x="6376" y="1149"/>
                    </a:lnTo>
                    <a:lnTo>
                      <a:pt x="6368" y="1156"/>
                    </a:lnTo>
                    <a:lnTo>
                      <a:pt x="6363" y="1167"/>
                    </a:lnTo>
                    <a:lnTo>
                      <a:pt x="6358" y="1181"/>
                    </a:lnTo>
                    <a:lnTo>
                      <a:pt x="6356" y="1197"/>
                    </a:lnTo>
                    <a:lnTo>
                      <a:pt x="6353" y="1217"/>
                    </a:lnTo>
                    <a:lnTo>
                      <a:pt x="6352" y="1241"/>
                    </a:lnTo>
                    <a:lnTo>
                      <a:pt x="6352" y="1267"/>
                    </a:lnTo>
                    <a:lnTo>
                      <a:pt x="6353" y="1297"/>
                    </a:lnTo>
                    <a:lnTo>
                      <a:pt x="6356" y="1358"/>
                    </a:lnTo>
                    <a:lnTo>
                      <a:pt x="6360" y="1412"/>
                    </a:lnTo>
                    <a:lnTo>
                      <a:pt x="6363" y="1458"/>
                    </a:lnTo>
                    <a:lnTo>
                      <a:pt x="6368" y="1501"/>
                    </a:lnTo>
                    <a:lnTo>
                      <a:pt x="6373" y="1538"/>
                    </a:lnTo>
                    <a:lnTo>
                      <a:pt x="6378" y="1572"/>
                    </a:lnTo>
                    <a:lnTo>
                      <a:pt x="6385" y="1604"/>
                    </a:lnTo>
                    <a:lnTo>
                      <a:pt x="6392" y="1637"/>
                    </a:lnTo>
                    <a:lnTo>
                      <a:pt x="6407" y="1702"/>
                    </a:lnTo>
                    <a:lnTo>
                      <a:pt x="6426" y="1775"/>
                    </a:lnTo>
                    <a:lnTo>
                      <a:pt x="6436" y="1819"/>
                    </a:lnTo>
                    <a:lnTo>
                      <a:pt x="6447" y="1869"/>
                    </a:lnTo>
                    <a:lnTo>
                      <a:pt x="6459" y="1925"/>
                    </a:lnTo>
                    <a:lnTo>
                      <a:pt x="6472" y="1990"/>
                    </a:lnTo>
                    <a:lnTo>
                      <a:pt x="6484" y="2064"/>
                    </a:lnTo>
                    <a:lnTo>
                      <a:pt x="6498" y="2146"/>
                    </a:lnTo>
                    <a:lnTo>
                      <a:pt x="6511" y="2237"/>
                    </a:lnTo>
                    <a:lnTo>
                      <a:pt x="6526" y="2333"/>
                    </a:lnTo>
                    <a:lnTo>
                      <a:pt x="6539" y="2433"/>
                    </a:lnTo>
                    <a:lnTo>
                      <a:pt x="6554" y="2537"/>
                    </a:lnTo>
                    <a:lnTo>
                      <a:pt x="6571" y="2640"/>
                    </a:lnTo>
                    <a:lnTo>
                      <a:pt x="6588" y="2744"/>
                    </a:lnTo>
                    <a:lnTo>
                      <a:pt x="6607" y="2845"/>
                    </a:lnTo>
                    <a:lnTo>
                      <a:pt x="6627" y="2941"/>
                    </a:lnTo>
                    <a:lnTo>
                      <a:pt x="6637" y="2987"/>
                    </a:lnTo>
                    <a:lnTo>
                      <a:pt x="6648" y="3032"/>
                    </a:lnTo>
                    <a:lnTo>
                      <a:pt x="6659" y="3075"/>
                    </a:lnTo>
                    <a:lnTo>
                      <a:pt x="6670" y="3114"/>
                    </a:lnTo>
                    <a:lnTo>
                      <a:pt x="6683" y="3153"/>
                    </a:lnTo>
                    <a:lnTo>
                      <a:pt x="6695" y="3188"/>
                    </a:lnTo>
                    <a:lnTo>
                      <a:pt x="6709" y="3222"/>
                    </a:lnTo>
                    <a:lnTo>
                      <a:pt x="6723" y="3252"/>
                    </a:lnTo>
                    <a:lnTo>
                      <a:pt x="6737" y="3279"/>
                    </a:lnTo>
                    <a:lnTo>
                      <a:pt x="6751" y="3302"/>
                    </a:lnTo>
                    <a:lnTo>
                      <a:pt x="6766" y="3323"/>
                    </a:lnTo>
                    <a:lnTo>
                      <a:pt x="6783" y="3339"/>
                    </a:lnTo>
                    <a:lnTo>
                      <a:pt x="6799" y="3355"/>
                    </a:lnTo>
                    <a:lnTo>
                      <a:pt x="6813" y="3375"/>
                    </a:lnTo>
                    <a:lnTo>
                      <a:pt x="6828" y="3398"/>
                    </a:lnTo>
                    <a:lnTo>
                      <a:pt x="6840" y="3423"/>
                    </a:lnTo>
                    <a:lnTo>
                      <a:pt x="6851" y="3451"/>
                    </a:lnTo>
                    <a:lnTo>
                      <a:pt x="6863" y="3481"/>
                    </a:lnTo>
                    <a:lnTo>
                      <a:pt x="6874" y="3514"/>
                    </a:lnTo>
                    <a:lnTo>
                      <a:pt x="6883" y="3549"/>
                    </a:lnTo>
                    <a:lnTo>
                      <a:pt x="6891" y="3585"/>
                    </a:lnTo>
                    <a:lnTo>
                      <a:pt x="6900" y="3624"/>
                    </a:lnTo>
                    <a:lnTo>
                      <a:pt x="6906" y="3662"/>
                    </a:lnTo>
                    <a:lnTo>
                      <a:pt x="6914" y="3702"/>
                    </a:lnTo>
                    <a:lnTo>
                      <a:pt x="6925" y="3785"/>
                    </a:lnTo>
                    <a:lnTo>
                      <a:pt x="6934" y="3870"/>
                    </a:lnTo>
                    <a:lnTo>
                      <a:pt x="6941" y="3953"/>
                    </a:lnTo>
                    <a:lnTo>
                      <a:pt x="6946" y="4036"/>
                    </a:lnTo>
                    <a:lnTo>
                      <a:pt x="6950" y="4115"/>
                    </a:lnTo>
                    <a:lnTo>
                      <a:pt x="6954" y="4189"/>
                    </a:lnTo>
                    <a:lnTo>
                      <a:pt x="6955" y="4255"/>
                    </a:lnTo>
                    <a:lnTo>
                      <a:pt x="6955" y="4313"/>
                    </a:lnTo>
                    <a:lnTo>
                      <a:pt x="6956" y="4361"/>
                    </a:lnTo>
                    <a:lnTo>
                      <a:pt x="6956" y="4396"/>
                    </a:lnTo>
                    <a:lnTo>
                      <a:pt x="6956" y="4428"/>
                    </a:lnTo>
                    <a:lnTo>
                      <a:pt x="6956" y="4460"/>
                    </a:lnTo>
                    <a:lnTo>
                      <a:pt x="6955" y="4494"/>
                    </a:lnTo>
                    <a:lnTo>
                      <a:pt x="6955" y="4527"/>
                    </a:lnTo>
                    <a:lnTo>
                      <a:pt x="6955" y="4557"/>
                    </a:lnTo>
                    <a:lnTo>
                      <a:pt x="6954" y="4585"/>
                    </a:lnTo>
                    <a:lnTo>
                      <a:pt x="6952" y="4607"/>
                    </a:lnTo>
                    <a:lnTo>
                      <a:pt x="6951" y="4622"/>
                    </a:lnTo>
                    <a:lnTo>
                      <a:pt x="6951" y="4627"/>
                    </a:lnTo>
                    <a:lnTo>
                      <a:pt x="6950" y="4630"/>
                    </a:lnTo>
                    <a:lnTo>
                      <a:pt x="6949" y="4631"/>
                    </a:lnTo>
                    <a:lnTo>
                      <a:pt x="6947" y="4628"/>
                    </a:lnTo>
                    <a:lnTo>
                      <a:pt x="6945" y="4617"/>
                    </a:lnTo>
                    <a:lnTo>
                      <a:pt x="6941" y="4594"/>
                    </a:lnTo>
                    <a:lnTo>
                      <a:pt x="6937" y="4556"/>
                    </a:lnTo>
                    <a:lnTo>
                      <a:pt x="6932" y="4505"/>
                    </a:lnTo>
                    <a:lnTo>
                      <a:pt x="6927" y="4437"/>
                    </a:lnTo>
                    <a:lnTo>
                      <a:pt x="6921" y="4351"/>
                    </a:lnTo>
                    <a:lnTo>
                      <a:pt x="6920" y="4326"/>
                    </a:lnTo>
                    <a:lnTo>
                      <a:pt x="6915" y="4257"/>
                    </a:lnTo>
                    <a:lnTo>
                      <a:pt x="6907" y="4154"/>
                    </a:lnTo>
                    <a:lnTo>
                      <a:pt x="6896" y="4032"/>
                    </a:lnTo>
                    <a:lnTo>
                      <a:pt x="6890" y="3967"/>
                    </a:lnTo>
                    <a:lnTo>
                      <a:pt x="6883" y="3902"/>
                    </a:lnTo>
                    <a:lnTo>
                      <a:pt x="6875" y="3837"/>
                    </a:lnTo>
                    <a:lnTo>
                      <a:pt x="6868" y="3775"/>
                    </a:lnTo>
                    <a:lnTo>
                      <a:pt x="6858" y="3715"/>
                    </a:lnTo>
                    <a:lnTo>
                      <a:pt x="6849" y="3661"/>
                    </a:lnTo>
                    <a:lnTo>
                      <a:pt x="6838" y="3615"/>
                    </a:lnTo>
                    <a:lnTo>
                      <a:pt x="6828" y="3576"/>
                    </a:lnTo>
                    <a:lnTo>
                      <a:pt x="6805" y="3510"/>
                    </a:lnTo>
                    <a:lnTo>
                      <a:pt x="6783" y="3451"/>
                    </a:lnTo>
                    <a:lnTo>
                      <a:pt x="6771" y="3427"/>
                    </a:lnTo>
                    <a:lnTo>
                      <a:pt x="6760" y="3404"/>
                    </a:lnTo>
                    <a:lnTo>
                      <a:pt x="6750" y="3384"/>
                    </a:lnTo>
                    <a:lnTo>
                      <a:pt x="6742" y="3368"/>
                    </a:lnTo>
                    <a:lnTo>
                      <a:pt x="6733" y="3355"/>
                    </a:lnTo>
                    <a:lnTo>
                      <a:pt x="6725" y="3347"/>
                    </a:lnTo>
                    <a:lnTo>
                      <a:pt x="6722" y="3343"/>
                    </a:lnTo>
                    <a:lnTo>
                      <a:pt x="6718" y="3342"/>
                    </a:lnTo>
                    <a:lnTo>
                      <a:pt x="6715" y="3342"/>
                    </a:lnTo>
                    <a:lnTo>
                      <a:pt x="6713" y="3342"/>
                    </a:lnTo>
                    <a:lnTo>
                      <a:pt x="6710" y="3343"/>
                    </a:lnTo>
                    <a:lnTo>
                      <a:pt x="6708" y="3347"/>
                    </a:lnTo>
                    <a:lnTo>
                      <a:pt x="6707" y="3350"/>
                    </a:lnTo>
                    <a:lnTo>
                      <a:pt x="6705" y="3357"/>
                    </a:lnTo>
                    <a:lnTo>
                      <a:pt x="6704" y="3372"/>
                    </a:lnTo>
                    <a:lnTo>
                      <a:pt x="6704" y="3393"/>
                    </a:lnTo>
                    <a:lnTo>
                      <a:pt x="6707" y="3440"/>
                    </a:lnTo>
                    <a:lnTo>
                      <a:pt x="6708" y="3481"/>
                    </a:lnTo>
                    <a:lnTo>
                      <a:pt x="6707" y="3498"/>
                    </a:lnTo>
                    <a:lnTo>
                      <a:pt x="6707" y="3511"/>
                    </a:lnTo>
                    <a:lnTo>
                      <a:pt x="6704" y="3520"/>
                    </a:lnTo>
                    <a:lnTo>
                      <a:pt x="6703" y="3525"/>
                    </a:lnTo>
                    <a:lnTo>
                      <a:pt x="6702" y="3525"/>
                    </a:lnTo>
                    <a:lnTo>
                      <a:pt x="6700" y="3524"/>
                    </a:lnTo>
                    <a:lnTo>
                      <a:pt x="6698" y="3520"/>
                    </a:lnTo>
                    <a:lnTo>
                      <a:pt x="6697" y="3516"/>
                    </a:lnTo>
                    <a:lnTo>
                      <a:pt x="6693" y="3501"/>
                    </a:lnTo>
                    <a:lnTo>
                      <a:pt x="6688" y="3480"/>
                    </a:lnTo>
                    <a:lnTo>
                      <a:pt x="6683" y="3450"/>
                    </a:lnTo>
                    <a:lnTo>
                      <a:pt x="6678" y="3412"/>
                    </a:lnTo>
                    <a:lnTo>
                      <a:pt x="6672" y="3363"/>
                    </a:lnTo>
                    <a:lnTo>
                      <a:pt x="6664" y="3304"/>
                    </a:lnTo>
                    <a:lnTo>
                      <a:pt x="6660" y="3298"/>
                    </a:lnTo>
                    <a:lnTo>
                      <a:pt x="6652" y="3280"/>
                    </a:lnTo>
                    <a:lnTo>
                      <a:pt x="6638" y="3251"/>
                    </a:lnTo>
                    <a:lnTo>
                      <a:pt x="6622" y="3211"/>
                    </a:lnTo>
                    <a:lnTo>
                      <a:pt x="6614" y="3187"/>
                    </a:lnTo>
                    <a:lnTo>
                      <a:pt x="6605" y="3159"/>
                    </a:lnTo>
                    <a:lnTo>
                      <a:pt x="6597" y="3129"/>
                    </a:lnTo>
                    <a:lnTo>
                      <a:pt x="6589" y="3097"/>
                    </a:lnTo>
                    <a:lnTo>
                      <a:pt x="6582" y="3063"/>
                    </a:lnTo>
                    <a:lnTo>
                      <a:pt x="6576" y="3026"/>
                    </a:lnTo>
                    <a:lnTo>
                      <a:pt x="6569" y="2986"/>
                    </a:lnTo>
                    <a:lnTo>
                      <a:pt x="6566" y="2943"/>
                    </a:lnTo>
                    <a:lnTo>
                      <a:pt x="6562" y="2896"/>
                    </a:lnTo>
                    <a:lnTo>
                      <a:pt x="6557" y="2844"/>
                    </a:lnTo>
                    <a:lnTo>
                      <a:pt x="6549" y="2787"/>
                    </a:lnTo>
                    <a:lnTo>
                      <a:pt x="6541" y="2728"/>
                    </a:lnTo>
                    <a:lnTo>
                      <a:pt x="6531" y="2664"/>
                    </a:lnTo>
                    <a:lnTo>
                      <a:pt x="6519" y="2598"/>
                    </a:lnTo>
                    <a:lnTo>
                      <a:pt x="6508" y="2529"/>
                    </a:lnTo>
                    <a:lnTo>
                      <a:pt x="6494" y="2459"/>
                    </a:lnTo>
                    <a:lnTo>
                      <a:pt x="6481" y="2389"/>
                    </a:lnTo>
                    <a:lnTo>
                      <a:pt x="6466" y="2318"/>
                    </a:lnTo>
                    <a:lnTo>
                      <a:pt x="6450" y="2248"/>
                    </a:lnTo>
                    <a:lnTo>
                      <a:pt x="6435" y="2178"/>
                    </a:lnTo>
                    <a:lnTo>
                      <a:pt x="6418" y="2110"/>
                    </a:lnTo>
                    <a:lnTo>
                      <a:pt x="6401" y="2044"/>
                    </a:lnTo>
                    <a:lnTo>
                      <a:pt x="6385" y="1980"/>
                    </a:lnTo>
                    <a:lnTo>
                      <a:pt x="6367" y="1920"/>
                    </a:lnTo>
                    <a:lnTo>
                      <a:pt x="6337" y="1808"/>
                    </a:lnTo>
                    <a:lnTo>
                      <a:pt x="6311" y="1705"/>
                    </a:lnTo>
                    <a:lnTo>
                      <a:pt x="6300" y="1657"/>
                    </a:lnTo>
                    <a:lnTo>
                      <a:pt x="6290" y="1610"/>
                    </a:lnTo>
                    <a:lnTo>
                      <a:pt x="6281" y="1566"/>
                    </a:lnTo>
                    <a:lnTo>
                      <a:pt x="6272" y="1522"/>
                    </a:lnTo>
                    <a:lnTo>
                      <a:pt x="6266" y="1481"/>
                    </a:lnTo>
                    <a:lnTo>
                      <a:pt x="6260" y="1441"/>
                    </a:lnTo>
                    <a:lnTo>
                      <a:pt x="6255" y="1403"/>
                    </a:lnTo>
                    <a:lnTo>
                      <a:pt x="6251" y="1366"/>
                    </a:lnTo>
                    <a:lnTo>
                      <a:pt x="6249" y="1330"/>
                    </a:lnTo>
                    <a:lnTo>
                      <a:pt x="6246" y="1295"/>
                    </a:lnTo>
                    <a:lnTo>
                      <a:pt x="6245" y="1261"/>
                    </a:lnTo>
                    <a:lnTo>
                      <a:pt x="6245" y="1229"/>
                    </a:lnTo>
                    <a:lnTo>
                      <a:pt x="6242" y="1194"/>
                    </a:lnTo>
                    <a:lnTo>
                      <a:pt x="6239" y="1156"/>
                    </a:lnTo>
                    <a:lnTo>
                      <a:pt x="6234" y="1116"/>
                    </a:lnTo>
                    <a:lnTo>
                      <a:pt x="6225" y="1073"/>
                    </a:lnTo>
                    <a:lnTo>
                      <a:pt x="6216" y="1029"/>
                    </a:lnTo>
                    <a:lnTo>
                      <a:pt x="6205" y="984"/>
                    </a:lnTo>
                    <a:lnTo>
                      <a:pt x="6194" y="938"/>
                    </a:lnTo>
                    <a:lnTo>
                      <a:pt x="6181" y="893"/>
                    </a:lnTo>
                    <a:lnTo>
                      <a:pt x="6155" y="807"/>
                    </a:lnTo>
                    <a:lnTo>
                      <a:pt x="6130" y="729"/>
                    </a:lnTo>
                    <a:lnTo>
                      <a:pt x="6108" y="666"/>
                    </a:lnTo>
                    <a:lnTo>
                      <a:pt x="6091" y="621"/>
                    </a:lnTo>
                    <a:lnTo>
                      <a:pt x="6084" y="604"/>
                    </a:lnTo>
                    <a:lnTo>
                      <a:pt x="6076" y="588"/>
                    </a:lnTo>
                    <a:lnTo>
                      <a:pt x="6068" y="572"/>
                    </a:lnTo>
                    <a:lnTo>
                      <a:pt x="6059" y="556"/>
                    </a:lnTo>
                    <a:lnTo>
                      <a:pt x="6049" y="541"/>
                    </a:lnTo>
                    <a:lnTo>
                      <a:pt x="6040" y="527"/>
                    </a:lnTo>
                    <a:lnTo>
                      <a:pt x="6030" y="515"/>
                    </a:lnTo>
                    <a:lnTo>
                      <a:pt x="6022" y="505"/>
                    </a:lnTo>
                    <a:lnTo>
                      <a:pt x="6013" y="496"/>
                    </a:lnTo>
                    <a:lnTo>
                      <a:pt x="6004" y="491"/>
                    </a:lnTo>
                    <a:lnTo>
                      <a:pt x="6000" y="490"/>
                    </a:lnTo>
                    <a:lnTo>
                      <a:pt x="5997" y="488"/>
                    </a:lnTo>
                    <a:lnTo>
                      <a:pt x="5994" y="488"/>
                    </a:lnTo>
                    <a:lnTo>
                      <a:pt x="5990" y="490"/>
                    </a:lnTo>
                    <a:lnTo>
                      <a:pt x="5988" y="492"/>
                    </a:lnTo>
                    <a:lnTo>
                      <a:pt x="5985" y="495"/>
                    </a:lnTo>
                    <a:lnTo>
                      <a:pt x="5983" y="498"/>
                    </a:lnTo>
                    <a:lnTo>
                      <a:pt x="5980" y="505"/>
                    </a:lnTo>
                    <a:lnTo>
                      <a:pt x="5978" y="518"/>
                    </a:lnTo>
                    <a:lnTo>
                      <a:pt x="5978" y="537"/>
                    </a:lnTo>
                    <a:lnTo>
                      <a:pt x="5978" y="560"/>
                    </a:lnTo>
                    <a:lnTo>
                      <a:pt x="5979" y="588"/>
                    </a:lnTo>
                    <a:lnTo>
                      <a:pt x="5982" y="621"/>
                    </a:lnTo>
                    <a:lnTo>
                      <a:pt x="5985" y="656"/>
                    </a:lnTo>
                    <a:lnTo>
                      <a:pt x="5994" y="736"/>
                    </a:lnTo>
                    <a:lnTo>
                      <a:pt x="6005" y="819"/>
                    </a:lnTo>
                    <a:lnTo>
                      <a:pt x="6012" y="862"/>
                    </a:lnTo>
                    <a:lnTo>
                      <a:pt x="6019" y="902"/>
                    </a:lnTo>
                    <a:lnTo>
                      <a:pt x="6027" y="941"/>
                    </a:lnTo>
                    <a:lnTo>
                      <a:pt x="6034" y="978"/>
                    </a:lnTo>
                    <a:lnTo>
                      <a:pt x="6041" y="1010"/>
                    </a:lnTo>
                    <a:lnTo>
                      <a:pt x="6050" y="1039"/>
                    </a:lnTo>
                    <a:lnTo>
                      <a:pt x="6058" y="1063"/>
                    </a:lnTo>
                    <a:lnTo>
                      <a:pt x="6066" y="1080"/>
                    </a:lnTo>
                    <a:lnTo>
                      <a:pt x="6075" y="1101"/>
                    </a:lnTo>
                    <a:lnTo>
                      <a:pt x="6084" y="1132"/>
                    </a:lnTo>
                    <a:lnTo>
                      <a:pt x="6095" y="1171"/>
                    </a:lnTo>
                    <a:lnTo>
                      <a:pt x="6106" y="1219"/>
                    </a:lnTo>
                    <a:lnTo>
                      <a:pt x="6130" y="1323"/>
                    </a:lnTo>
                    <a:lnTo>
                      <a:pt x="6151" y="1431"/>
                    </a:lnTo>
                    <a:lnTo>
                      <a:pt x="6170" y="1527"/>
                    </a:lnTo>
                    <a:lnTo>
                      <a:pt x="6180" y="1596"/>
                    </a:lnTo>
                    <a:lnTo>
                      <a:pt x="6182" y="1615"/>
                    </a:lnTo>
                    <a:lnTo>
                      <a:pt x="6181" y="1622"/>
                    </a:lnTo>
                    <a:lnTo>
                      <a:pt x="6177" y="1614"/>
                    </a:lnTo>
                    <a:lnTo>
                      <a:pt x="6170" y="1589"/>
                    </a:lnTo>
                    <a:lnTo>
                      <a:pt x="6150" y="1519"/>
                    </a:lnTo>
                    <a:lnTo>
                      <a:pt x="6129" y="1444"/>
                    </a:lnTo>
                    <a:lnTo>
                      <a:pt x="6108" y="1365"/>
                    </a:lnTo>
                    <a:lnTo>
                      <a:pt x="6088" y="1285"/>
                    </a:lnTo>
                    <a:lnTo>
                      <a:pt x="6068" y="1207"/>
                    </a:lnTo>
                    <a:lnTo>
                      <a:pt x="6048" y="1135"/>
                    </a:lnTo>
                    <a:lnTo>
                      <a:pt x="6029" y="1073"/>
                    </a:lnTo>
                    <a:lnTo>
                      <a:pt x="6012" y="1021"/>
                    </a:lnTo>
                    <a:lnTo>
                      <a:pt x="5995" y="971"/>
                    </a:lnTo>
                    <a:lnTo>
                      <a:pt x="5977" y="915"/>
                    </a:lnTo>
                    <a:lnTo>
                      <a:pt x="5959" y="857"/>
                    </a:lnTo>
                    <a:lnTo>
                      <a:pt x="5943" y="795"/>
                    </a:lnTo>
                    <a:lnTo>
                      <a:pt x="5929" y="737"/>
                    </a:lnTo>
                    <a:lnTo>
                      <a:pt x="5918" y="681"/>
                    </a:lnTo>
                    <a:lnTo>
                      <a:pt x="5914" y="654"/>
                    </a:lnTo>
                    <a:lnTo>
                      <a:pt x="5910" y="629"/>
                    </a:lnTo>
                    <a:lnTo>
                      <a:pt x="5909" y="607"/>
                    </a:lnTo>
                    <a:lnTo>
                      <a:pt x="5908" y="586"/>
                    </a:lnTo>
                    <a:lnTo>
                      <a:pt x="5908" y="576"/>
                    </a:lnTo>
                    <a:lnTo>
                      <a:pt x="5905" y="566"/>
                    </a:lnTo>
                    <a:lnTo>
                      <a:pt x="5903" y="556"/>
                    </a:lnTo>
                    <a:lnTo>
                      <a:pt x="5899" y="546"/>
                    </a:lnTo>
                    <a:lnTo>
                      <a:pt x="5894" y="535"/>
                    </a:lnTo>
                    <a:lnTo>
                      <a:pt x="5889" y="525"/>
                    </a:lnTo>
                    <a:lnTo>
                      <a:pt x="5882" y="515"/>
                    </a:lnTo>
                    <a:lnTo>
                      <a:pt x="5876" y="505"/>
                    </a:lnTo>
                    <a:lnTo>
                      <a:pt x="5858" y="485"/>
                    </a:lnTo>
                    <a:lnTo>
                      <a:pt x="5841" y="466"/>
                    </a:lnTo>
                    <a:lnTo>
                      <a:pt x="5819" y="448"/>
                    </a:lnTo>
                    <a:lnTo>
                      <a:pt x="5798" y="434"/>
                    </a:lnTo>
                    <a:lnTo>
                      <a:pt x="5777" y="421"/>
                    </a:lnTo>
                    <a:lnTo>
                      <a:pt x="5754" y="410"/>
                    </a:lnTo>
                    <a:lnTo>
                      <a:pt x="5743" y="406"/>
                    </a:lnTo>
                    <a:lnTo>
                      <a:pt x="5733" y="404"/>
                    </a:lnTo>
                    <a:lnTo>
                      <a:pt x="5722" y="401"/>
                    </a:lnTo>
                    <a:lnTo>
                      <a:pt x="5712" y="400"/>
                    </a:lnTo>
                    <a:lnTo>
                      <a:pt x="5702" y="400"/>
                    </a:lnTo>
                    <a:lnTo>
                      <a:pt x="5693" y="401"/>
                    </a:lnTo>
                    <a:lnTo>
                      <a:pt x="5685" y="404"/>
                    </a:lnTo>
                    <a:lnTo>
                      <a:pt x="5677" y="407"/>
                    </a:lnTo>
                    <a:lnTo>
                      <a:pt x="5670" y="411"/>
                    </a:lnTo>
                    <a:lnTo>
                      <a:pt x="5662" y="417"/>
                    </a:lnTo>
                    <a:lnTo>
                      <a:pt x="5656" y="425"/>
                    </a:lnTo>
                    <a:lnTo>
                      <a:pt x="5651" y="432"/>
                    </a:lnTo>
                    <a:lnTo>
                      <a:pt x="5647" y="442"/>
                    </a:lnTo>
                    <a:lnTo>
                      <a:pt x="5643" y="451"/>
                    </a:lnTo>
                    <a:lnTo>
                      <a:pt x="5640" y="461"/>
                    </a:lnTo>
                    <a:lnTo>
                      <a:pt x="5637" y="472"/>
                    </a:lnTo>
                    <a:lnTo>
                      <a:pt x="5635" y="493"/>
                    </a:lnTo>
                    <a:lnTo>
                      <a:pt x="5635" y="515"/>
                    </a:lnTo>
                    <a:lnTo>
                      <a:pt x="5637" y="556"/>
                    </a:lnTo>
                    <a:lnTo>
                      <a:pt x="5641" y="591"/>
                    </a:lnTo>
                    <a:lnTo>
                      <a:pt x="5643" y="602"/>
                    </a:lnTo>
                    <a:lnTo>
                      <a:pt x="5643" y="611"/>
                    </a:lnTo>
                    <a:lnTo>
                      <a:pt x="5642" y="613"/>
                    </a:lnTo>
                    <a:lnTo>
                      <a:pt x="5641" y="614"/>
                    </a:lnTo>
                    <a:lnTo>
                      <a:pt x="5640" y="614"/>
                    </a:lnTo>
                    <a:lnTo>
                      <a:pt x="5637" y="613"/>
                    </a:lnTo>
                    <a:lnTo>
                      <a:pt x="5631" y="604"/>
                    </a:lnTo>
                    <a:lnTo>
                      <a:pt x="5620" y="590"/>
                    </a:lnTo>
                    <a:lnTo>
                      <a:pt x="5606" y="567"/>
                    </a:lnTo>
                    <a:lnTo>
                      <a:pt x="5587" y="537"/>
                    </a:lnTo>
                    <a:lnTo>
                      <a:pt x="5567" y="503"/>
                    </a:lnTo>
                    <a:lnTo>
                      <a:pt x="5549" y="476"/>
                    </a:lnTo>
                    <a:lnTo>
                      <a:pt x="5532" y="455"/>
                    </a:lnTo>
                    <a:lnTo>
                      <a:pt x="5516" y="437"/>
                    </a:lnTo>
                    <a:lnTo>
                      <a:pt x="5509" y="431"/>
                    </a:lnTo>
                    <a:lnTo>
                      <a:pt x="5502" y="426"/>
                    </a:lnTo>
                    <a:lnTo>
                      <a:pt x="5496" y="422"/>
                    </a:lnTo>
                    <a:lnTo>
                      <a:pt x="5490" y="419"/>
                    </a:lnTo>
                    <a:lnTo>
                      <a:pt x="5484" y="417"/>
                    </a:lnTo>
                    <a:lnTo>
                      <a:pt x="5479" y="416"/>
                    </a:lnTo>
                    <a:lnTo>
                      <a:pt x="5474" y="416"/>
                    </a:lnTo>
                    <a:lnTo>
                      <a:pt x="5469" y="416"/>
                    </a:lnTo>
                    <a:lnTo>
                      <a:pt x="5465" y="419"/>
                    </a:lnTo>
                    <a:lnTo>
                      <a:pt x="5461" y="421"/>
                    </a:lnTo>
                    <a:lnTo>
                      <a:pt x="5459" y="425"/>
                    </a:lnTo>
                    <a:lnTo>
                      <a:pt x="5455" y="429"/>
                    </a:lnTo>
                    <a:lnTo>
                      <a:pt x="5451" y="440"/>
                    </a:lnTo>
                    <a:lnTo>
                      <a:pt x="5449" y="453"/>
                    </a:lnTo>
                    <a:lnTo>
                      <a:pt x="5449" y="468"/>
                    </a:lnTo>
                    <a:lnTo>
                      <a:pt x="5450" y="486"/>
                    </a:lnTo>
                    <a:lnTo>
                      <a:pt x="5454" y="506"/>
                    </a:lnTo>
                    <a:lnTo>
                      <a:pt x="5459" y="527"/>
                    </a:lnTo>
                    <a:lnTo>
                      <a:pt x="5476" y="578"/>
                    </a:lnTo>
                    <a:lnTo>
                      <a:pt x="5502" y="644"/>
                    </a:lnTo>
                    <a:lnTo>
                      <a:pt x="5532" y="726"/>
                    </a:lnTo>
                    <a:lnTo>
                      <a:pt x="5565" y="818"/>
                    </a:lnTo>
                    <a:lnTo>
                      <a:pt x="5580" y="869"/>
                    </a:lnTo>
                    <a:lnTo>
                      <a:pt x="5595" y="922"/>
                    </a:lnTo>
                    <a:lnTo>
                      <a:pt x="5610" y="976"/>
                    </a:lnTo>
                    <a:lnTo>
                      <a:pt x="5622" y="1033"/>
                    </a:lnTo>
                    <a:lnTo>
                      <a:pt x="5633" y="1091"/>
                    </a:lnTo>
                    <a:lnTo>
                      <a:pt x="5642" y="1150"/>
                    </a:lnTo>
                    <a:lnTo>
                      <a:pt x="5645" y="1181"/>
                    </a:lnTo>
                    <a:lnTo>
                      <a:pt x="5648" y="1211"/>
                    </a:lnTo>
                    <a:lnTo>
                      <a:pt x="5650" y="1242"/>
                    </a:lnTo>
                    <a:lnTo>
                      <a:pt x="5651" y="1272"/>
                    </a:lnTo>
                    <a:lnTo>
                      <a:pt x="5652" y="1303"/>
                    </a:lnTo>
                    <a:lnTo>
                      <a:pt x="5655" y="1335"/>
                    </a:lnTo>
                    <a:lnTo>
                      <a:pt x="5657" y="1366"/>
                    </a:lnTo>
                    <a:lnTo>
                      <a:pt x="5661" y="1397"/>
                    </a:lnTo>
                    <a:lnTo>
                      <a:pt x="5665" y="1428"/>
                    </a:lnTo>
                    <a:lnTo>
                      <a:pt x="5670" y="1459"/>
                    </a:lnTo>
                    <a:lnTo>
                      <a:pt x="5675" y="1491"/>
                    </a:lnTo>
                    <a:lnTo>
                      <a:pt x="5681" y="1523"/>
                    </a:lnTo>
                    <a:lnTo>
                      <a:pt x="5696" y="1587"/>
                    </a:lnTo>
                    <a:lnTo>
                      <a:pt x="5711" y="1649"/>
                    </a:lnTo>
                    <a:lnTo>
                      <a:pt x="5728" y="1713"/>
                    </a:lnTo>
                    <a:lnTo>
                      <a:pt x="5747" y="1775"/>
                    </a:lnTo>
                    <a:lnTo>
                      <a:pt x="5766" y="1838"/>
                    </a:lnTo>
                    <a:lnTo>
                      <a:pt x="5786" y="1899"/>
                    </a:lnTo>
                    <a:lnTo>
                      <a:pt x="5804" y="1960"/>
                    </a:lnTo>
                    <a:lnTo>
                      <a:pt x="5823" y="2020"/>
                    </a:lnTo>
                    <a:lnTo>
                      <a:pt x="5841" y="2077"/>
                    </a:lnTo>
                    <a:lnTo>
                      <a:pt x="5857" y="2133"/>
                    </a:lnTo>
                    <a:lnTo>
                      <a:pt x="5872" y="2188"/>
                    </a:lnTo>
                    <a:lnTo>
                      <a:pt x="5883" y="2242"/>
                    </a:lnTo>
                    <a:lnTo>
                      <a:pt x="5895" y="2297"/>
                    </a:lnTo>
                    <a:lnTo>
                      <a:pt x="5909" y="2358"/>
                    </a:lnTo>
                    <a:lnTo>
                      <a:pt x="5925" y="2424"/>
                    </a:lnTo>
                    <a:lnTo>
                      <a:pt x="5942" y="2495"/>
                    </a:lnTo>
                    <a:lnTo>
                      <a:pt x="5958" y="2569"/>
                    </a:lnTo>
                    <a:lnTo>
                      <a:pt x="5977" y="2648"/>
                    </a:lnTo>
                    <a:lnTo>
                      <a:pt x="5994" y="2728"/>
                    </a:lnTo>
                    <a:lnTo>
                      <a:pt x="6012" y="2809"/>
                    </a:lnTo>
                    <a:lnTo>
                      <a:pt x="6029" y="2891"/>
                    </a:lnTo>
                    <a:lnTo>
                      <a:pt x="6045" y="2973"/>
                    </a:lnTo>
                    <a:lnTo>
                      <a:pt x="6060" y="3055"/>
                    </a:lnTo>
                    <a:lnTo>
                      <a:pt x="6073" y="3136"/>
                    </a:lnTo>
                    <a:lnTo>
                      <a:pt x="6085" y="3213"/>
                    </a:lnTo>
                    <a:lnTo>
                      <a:pt x="6095" y="3289"/>
                    </a:lnTo>
                    <a:lnTo>
                      <a:pt x="6101" y="3360"/>
                    </a:lnTo>
                    <a:lnTo>
                      <a:pt x="6106" y="3428"/>
                    </a:lnTo>
                    <a:lnTo>
                      <a:pt x="6111" y="3495"/>
                    </a:lnTo>
                    <a:lnTo>
                      <a:pt x="6119" y="3569"/>
                    </a:lnTo>
                    <a:lnTo>
                      <a:pt x="6128" y="3645"/>
                    </a:lnTo>
                    <a:lnTo>
                      <a:pt x="6139" y="3726"/>
                    </a:lnTo>
                    <a:lnTo>
                      <a:pt x="6151" y="3808"/>
                    </a:lnTo>
                    <a:lnTo>
                      <a:pt x="6165" y="3892"/>
                    </a:lnTo>
                    <a:lnTo>
                      <a:pt x="6179" y="3977"/>
                    </a:lnTo>
                    <a:lnTo>
                      <a:pt x="6192" y="4061"/>
                    </a:lnTo>
                    <a:lnTo>
                      <a:pt x="6206" y="4142"/>
                    </a:lnTo>
                    <a:lnTo>
                      <a:pt x="6219" y="4222"/>
                    </a:lnTo>
                    <a:lnTo>
                      <a:pt x="6231" y="4298"/>
                    </a:lnTo>
                    <a:lnTo>
                      <a:pt x="6242" y="4369"/>
                    </a:lnTo>
                    <a:lnTo>
                      <a:pt x="6251" y="4434"/>
                    </a:lnTo>
                    <a:lnTo>
                      <a:pt x="6259" y="4494"/>
                    </a:lnTo>
                    <a:lnTo>
                      <a:pt x="6262" y="4546"/>
                    </a:lnTo>
                    <a:lnTo>
                      <a:pt x="6264" y="4589"/>
                    </a:lnTo>
                    <a:lnTo>
                      <a:pt x="6265" y="4632"/>
                    </a:lnTo>
                    <a:lnTo>
                      <a:pt x="6267" y="4685"/>
                    </a:lnTo>
                    <a:lnTo>
                      <a:pt x="6270" y="4742"/>
                    </a:lnTo>
                    <a:lnTo>
                      <a:pt x="6274" y="4803"/>
                    </a:lnTo>
                    <a:lnTo>
                      <a:pt x="6277" y="4866"/>
                    </a:lnTo>
                    <a:lnTo>
                      <a:pt x="6282" y="4927"/>
                    </a:lnTo>
                    <a:lnTo>
                      <a:pt x="6286" y="4984"/>
                    </a:lnTo>
                    <a:lnTo>
                      <a:pt x="6290" y="5037"/>
                    </a:lnTo>
                    <a:lnTo>
                      <a:pt x="6292" y="5079"/>
                    </a:lnTo>
                    <a:lnTo>
                      <a:pt x="6295" y="5111"/>
                    </a:lnTo>
                    <a:lnTo>
                      <a:pt x="6295" y="5131"/>
                    </a:lnTo>
                    <a:lnTo>
                      <a:pt x="6294" y="5135"/>
                    </a:lnTo>
                    <a:lnTo>
                      <a:pt x="6290" y="5121"/>
                    </a:lnTo>
                    <a:lnTo>
                      <a:pt x="6284" y="5088"/>
                    </a:lnTo>
                    <a:lnTo>
                      <a:pt x="6275" y="5032"/>
                    </a:lnTo>
                    <a:lnTo>
                      <a:pt x="6264" y="4949"/>
                    </a:lnTo>
                    <a:lnTo>
                      <a:pt x="6251" y="4858"/>
                    </a:lnTo>
                    <a:lnTo>
                      <a:pt x="6240" y="4771"/>
                    </a:lnTo>
                    <a:lnTo>
                      <a:pt x="6230" y="4688"/>
                    </a:lnTo>
                    <a:lnTo>
                      <a:pt x="6220" y="4608"/>
                    </a:lnTo>
                    <a:lnTo>
                      <a:pt x="6211" y="4532"/>
                    </a:lnTo>
                    <a:lnTo>
                      <a:pt x="6201" y="4460"/>
                    </a:lnTo>
                    <a:lnTo>
                      <a:pt x="6194" y="4391"/>
                    </a:lnTo>
                    <a:lnTo>
                      <a:pt x="6185" y="4325"/>
                    </a:lnTo>
                    <a:lnTo>
                      <a:pt x="6176" y="4262"/>
                    </a:lnTo>
                    <a:lnTo>
                      <a:pt x="6168" y="4200"/>
                    </a:lnTo>
                    <a:lnTo>
                      <a:pt x="6159" y="4142"/>
                    </a:lnTo>
                    <a:lnTo>
                      <a:pt x="6150" y="4086"/>
                    </a:lnTo>
                    <a:lnTo>
                      <a:pt x="6140" y="4031"/>
                    </a:lnTo>
                    <a:lnTo>
                      <a:pt x="6130" y="3978"/>
                    </a:lnTo>
                    <a:lnTo>
                      <a:pt x="6119" y="3927"/>
                    </a:lnTo>
                    <a:lnTo>
                      <a:pt x="6106" y="3877"/>
                    </a:lnTo>
                    <a:lnTo>
                      <a:pt x="6100" y="3851"/>
                    </a:lnTo>
                    <a:lnTo>
                      <a:pt x="6094" y="3821"/>
                    </a:lnTo>
                    <a:lnTo>
                      <a:pt x="6088" y="3788"/>
                    </a:lnTo>
                    <a:lnTo>
                      <a:pt x="6081" y="3752"/>
                    </a:lnTo>
                    <a:lnTo>
                      <a:pt x="6070" y="3674"/>
                    </a:lnTo>
                    <a:lnTo>
                      <a:pt x="6060" y="3588"/>
                    </a:lnTo>
                    <a:lnTo>
                      <a:pt x="6050" y="3498"/>
                    </a:lnTo>
                    <a:lnTo>
                      <a:pt x="6040" y="3405"/>
                    </a:lnTo>
                    <a:lnTo>
                      <a:pt x="6030" y="3314"/>
                    </a:lnTo>
                    <a:lnTo>
                      <a:pt x="6022" y="3227"/>
                    </a:lnTo>
                    <a:lnTo>
                      <a:pt x="6013" y="3147"/>
                    </a:lnTo>
                    <a:lnTo>
                      <a:pt x="6005" y="3076"/>
                    </a:lnTo>
                    <a:lnTo>
                      <a:pt x="5997" y="3016"/>
                    </a:lnTo>
                    <a:lnTo>
                      <a:pt x="5988" y="2971"/>
                    </a:lnTo>
                    <a:lnTo>
                      <a:pt x="5984" y="2955"/>
                    </a:lnTo>
                    <a:lnTo>
                      <a:pt x="5979" y="2943"/>
                    </a:lnTo>
                    <a:lnTo>
                      <a:pt x="5975" y="2937"/>
                    </a:lnTo>
                    <a:lnTo>
                      <a:pt x="5970" y="2936"/>
                    </a:lnTo>
                    <a:lnTo>
                      <a:pt x="5967" y="2941"/>
                    </a:lnTo>
                    <a:lnTo>
                      <a:pt x="5962" y="2952"/>
                    </a:lnTo>
                    <a:lnTo>
                      <a:pt x="5958" y="2968"/>
                    </a:lnTo>
                    <a:lnTo>
                      <a:pt x="5953" y="2992"/>
                    </a:lnTo>
                    <a:lnTo>
                      <a:pt x="5942" y="3053"/>
                    </a:lnTo>
                    <a:lnTo>
                      <a:pt x="5928" y="3121"/>
                    </a:lnTo>
                    <a:lnTo>
                      <a:pt x="5914" y="3193"/>
                    </a:lnTo>
                    <a:lnTo>
                      <a:pt x="5898" y="3268"/>
                    </a:lnTo>
                    <a:lnTo>
                      <a:pt x="5882" y="3344"/>
                    </a:lnTo>
                    <a:lnTo>
                      <a:pt x="5866" y="3419"/>
                    </a:lnTo>
                    <a:lnTo>
                      <a:pt x="5849" y="3489"/>
                    </a:lnTo>
                    <a:lnTo>
                      <a:pt x="5834" y="3554"/>
                    </a:lnTo>
                    <a:lnTo>
                      <a:pt x="5821" y="3609"/>
                    </a:lnTo>
                    <a:lnTo>
                      <a:pt x="5808" y="3654"/>
                    </a:lnTo>
                    <a:lnTo>
                      <a:pt x="5803" y="3671"/>
                    </a:lnTo>
                    <a:lnTo>
                      <a:pt x="5798" y="3685"/>
                    </a:lnTo>
                    <a:lnTo>
                      <a:pt x="5794" y="3696"/>
                    </a:lnTo>
                    <a:lnTo>
                      <a:pt x="5791" y="3701"/>
                    </a:lnTo>
                    <a:lnTo>
                      <a:pt x="5788" y="3704"/>
                    </a:lnTo>
                    <a:lnTo>
                      <a:pt x="5786" y="3700"/>
                    </a:lnTo>
                    <a:lnTo>
                      <a:pt x="5786" y="3692"/>
                    </a:lnTo>
                    <a:lnTo>
                      <a:pt x="5784" y="3679"/>
                    </a:lnTo>
                    <a:lnTo>
                      <a:pt x="5788" y="3635"/>
                    </a:lnTo>
                    <a:lnTo>
                      <a:pt x="5794" y="3566"/>
                    </a:lnTo>
                    <a:lnTo>
                      <a:pt x="5806" y="3485"/>
                    </a:lnTo>
                    <a:lnTo>
                      <a:pt x="5817" y="3407"/>
                    </a:lnTo>
                    <a:lnTo>
                      <a:pt x="5831" y="3329"/>
                    </a:lnTo>
                    <a:lnTo>
                      <a:pt x="5843" y="3254"/>
                    </a:lnTo>
                    <a:lnTo>
                      <a:pt x="5856" y="3181"/>
                    </a:lnTo>
                    <a:lnTo>
                      <a:pt x="5867" y="3108"/>
                    </a:lnTo>
                    <a:lnTo>
                      <a:pt x="5878" y="3038"/>
                    </a:lnTo>
                    <a:lnTo>
                      <a:pt x="5887" y="2971"/>
                    </a:lnTo>
                    <a:lnTo>
                      <a:pt x="5894" y="2905"/>
                    </a:lnTo>
                    <a:lnTo>
                      <a:pt x="5898" y="2840"/>
                    </a:lnTo>
                    <a:lnTo>
                      <a:pt x="5899" y="2809"/>
                    </a:lnTo>
                    <a:lnTo>
                      <a:pt x="5900" y="2777"/>
                    </a:lnTo>
                    <a:lnTo>
                      <a:pt x="5899" y="2746"/>
                    </a:lnTo>
                    <a:lnTo>
                      <a:pt x="5898" y="2716"/>
                    </a:lnTo>
                    <a:lnTo>
                      <a:pt x="5895" y="2688"/>
                    </a:lnTo>
                    <a:lnTo>
                      <a:pt x="5893" y="2658"/>
                    </a:lnTo>
                    <a:lnTo>
                      <a:pt x="5888" y="2629"/>
                    </a:lnTo>
                    <a:lnTo>
                      <a:pt x="5883" y="2601"/>
                    </a:lnTo>
                    <a:lnTo>
                      <a:pt x="5877" y="2574"/>
                    </a:lnTo>
                    <a:lnTo>
                      <a:pt x="5868" y="2547"/>
                    </a:lnTo>
                    <a:lnTo>
                      <a:pt x="5859" y="2519"/>
                    </a:lnTo>
                    <a:lnTo>
                      <a:pt x="5849" y="2493"/>
                    </a:lnTo>
                    <a:lnTo>
                      <a:pt x="5846" y="2487"/>
                    </a:lnTo>
                    <a:lnTo>
                      <a:pt x="5836" y="2467"/>
                    </a:lnTo>
                    <a:lnTo>
                      <a:pt x="5821" y="2434"/>
                    </a:lnTo>
                    <a:lnTo>
                      <a:pt x="5804" y="2393"/>
                    </a:lnTo>
                    <a:lnTo>
                      <a:pt x="5796" y="2369"/>
                    </a:lnTo>
                    <a:lnTo>
                      <a:pt x="5787" y="2343"/>
                    </a:lnTo>
                    <a:lnTo>
                      <a:pt x="5779" y="2316"/>
                    </a:lnTo>
                    <a:lnTo>
                      <a:pt x="5772" y="2287"/>
                    </a:lnTo>
                    <a:lnTo>
                      <a:pt x="5766" y="2257"/>
                    </a:lnTo>
                    <a:lnTo>
                      <a:pt x="5761" y="2226"/>
                    </a:lnTo>
                    <a:lnTo>
                      <a:pt x="5757" y="2195"/>
                    </a:lnTo>
                    <a:lnTo>
                      <a:pt x="5756" y="2162"/>
                    </a:lnTo>
                    <a:lnTo>
                      <a:pt x="5753" y="2130"/>
                    </a:lnTo>
                    <a:lnTo>
                      <a:pt x="5749" y="2097"/>
                    </a:lnTo>
                    <a:lnTo>
                      <a:pt x="5744" y="2064"/>
                    </a:lnTo>
                    <a:lnTo>
                      <a:pt x="5740" y="2030"/>
                    </a:lnTo>
                    <a:lnTo>
                      <a:pt x="5727" y="1965"/>
                    </a:lnTo>
                    <a:lnTo>
                      <a:pt x="5713" y="1901"/>
                    </a:lnTo>
                    <a:lnTo>
                      <a:pt x="5698" y="1841"/>
                    </a:lnTo>
                    <a:lnTo>
                      <a:pt x="5683" y="1788"/>
                    </a:lnTo>
                    <a:lnTo>
                      <a:pt x="5668" y="1742"/>
                    </a:lnTo>
                    <a:lnTo>
                      <a:pt x="5656" y="1703"/>
                    </a:lnTo>
                    <a:lnTo>
                      <a:pt x="5651" y="1685"/>
                    </a:lnTo>
                    <a:lnTo>
                      <a:pt x="5643" y="1665"/>
                    </a:lnTo>
                    <a:lnTo>
                      <a:pt x="5636" y="1643"/>
                    </a:lnTo>
                    <a:lnTo>
                      <a:pt x="5626" y="1619"/>
                    </a:lnTo>
                    <a:lnTo>
                      <a:pt x="5615" y="1594"/>
                    </a:lnTo>
                    <a:lnTo>
                      <a:pt x="5602" y="1571"/>
                    </a:lnTo>
                    <a:lnTo>
                      <a:pt x="5589" y="1548"/>
                    </a:lnTo>
                    <a:lnTo>
                      <a:pt x="5574" y="1526"/>
                    </a:lnTo>
                    <a:lnTo>
                      <a:pt x="5566" y="1517"/>
                    </a:lnTo>
                    <a:lnTo>
                      <a:pt x="5557" y="1507"/>
                    </a:lnTo>
                    <a:lnTo>
                      <a:pt x="5550" y="1498"/>
                    </a:lnTo>
                    <a:lnTo>
                      <a:pt x="5541" y="1491"/>
                    </a:lnTo>
                    <a:lnTo>
                      <a:pt x="5532" y="1484"/>
                    </a:lnTo>
                    <a:lnTo>
                      <a:pt x="5524" y="1479"/>
                    </a:lnTo>
                    <a:lnTo>
                      <a:pt x="5514" y="1476"/>
                    </a:lnTo>
                    <a:lnTo>
                      <a:pt x="5505" y="1472"/>
                    </a:lnTo>
                    <a:lnTo>
                      <a:pt x="5495" y="1471"/>
                    </a:lnTo>
                    <a:lnTo>
                      <a:pt x="5486" y="1471"/>
                    </a:lnTo>
                    <a:lnTo>
                      <a:pt x="5476" y="1472"/>
                    </a:lnTo>
                    <a:lnTo>
                      <a:pt x="5466" y="1474"/>
                    </a:lnTo>
                    <a:lnTo>
                      <a:pt x="5455" y="1479"/>
                    </a:lnTo>
                    <a:lnTo>
                      <a:pt x="5445" y="1486"/>
                    </a:lnTo>
                    <a:lnTo>
                      <a:pt x="5435" y="1494"/>
                    </a:lnTo>
                    <a:lnTo>
                      <a:pt x="5424" y="1506"/>
                    </a:lnTo>
                    <a:lnTo>
                      <a:pt x="5411" y="1507"/>
                    </a:lnTo>
                    <a:lnTo>
                      <a:pt x="5378" y="1512"/>
                    </a:lnTo>
                    <a:lnTo>
                      <a:pt x="5355" y="1517"/>
                    </a:lnTo>
                    <a:lnTo>
                      <a:pt x="5329" y="1522"/>
                    </a:lnTo>
                    <a:lnTo>
                      <a:pt x="5300" y="1529"/>
                    </a:lnTo>
                    <a:lnTo>
                      <a:pt x="5270" y="1537"/>
                    </a:lnTo>
                    <a:lnTo>
                      <a:pt x="5239" y="1547"/>
                    </a:lnTo>
                    <a:lnTo>
                      <a:pt x="5208" y="1558"/>
                    </a:lnTo>
                    <a:lnTo>
                      <a:pt x="5177" y="1571"/>
                    </a:lnTo>
                    <a:lnTo>
                      <a:pt x="5147" y="1584"/>
                    </a:lnTo>
                    <a:lnTo>
                      <a:pt x="5133" y="1592"/>
                    </a:lnTo>
                    <a:lnTo>
                      <a:pt x="5119" y="1601"/>
                    </a:lnTo>
                    <a:lnTo>
                      <a:pt x="5106" y="1609"/>
                    </a:lnTo>
                    <a:lnTo>
                      <a:pt x="5093" y="1618"/>
                    </a:lnTo>
                    <a:lnTo>
                      <a:pt x="5082" y="1627"/>
                    </a:lnTo>
                    <a:lnTo>
                      <a:pt x="5072" y="1637"/>
                    </a:lnTo>
                    <a:lnTo>
                      <a:pt x="5062" y="1648"/>
                    </a:lnTo>
                    <a:lnTo>
                      <a:pt x="5053" y="1658"/>
                    </a:lnTo>
                    <a:lnTo>
                      <a:pt x="5044" y="1669"/>
                    </a:lnTo>
                    <a:lnTo>
                      <a:pt x="5036" y="1679"/>
                    </a:lnTo>
                    <a:lnTo>
                      <a:pt x="5027" y="1689"/>
                    </a:lnTo>
                    <a:lnTo>
                      <a:pt x="5017" y="1698"/>
                    </a:lnTo>
                    <a:lnTo>
                      <a:pt x="4996" y="1713"/>
                    </a:lnTo>
                    <a:lnTo>
                      <a:pt x="4975" y="1727"/>
                    </a:lnTo>
                    <a:lnTo>
                      <a:pt x="4952" y="1738"/>
                    </a:lnTo>
                    <a:lnTo>
                      <a:pt x="4928" y="1748"/>
                    </a:lnTo>
                    <a:lnTo>
                      <a:pt x="4906" y="1758"/>
                    </a:lnTo>
                    <a:lnTo>
                      <a:pt x="4884" y="1767"/>
                    </a:lnTo>
                    <a:lnTo>
                      <a:pt x="4861" y="1775"/>
                    </a:lnTo>
                    <a:lnTo>
                      <a:pt x="4839" y="1785"/>
                    </a:lnTo>
                    <a:lnTo>
                      <a:pt x="4819" y="1796"/>
                    </a:lnTo>
                    <a:lnTo>
                      <a:pt x="4799" y="1809"/>
                    </a:lnTo>
                    <a:lnTo>
                      <a:pt x="4790" y="1816"/>
                    </a:lnTo>
                    <a:lnTo>
                      <a:pt x="4781" y="1824"/>
                    </a:lnTo>
                    <a:lnTo>
                      <a:pt x="4774" y="1833"/>
                    </a:lnTo>
                    <a:lnTo>
                      <a:pt x="4766" y="1841"/>
                    </a:lnTo>
                    <a:lnTo>
                      <a:pt x="4759" y="1851"/>
                    </a:lnTo>
                    <a:lnTo>
                      <a:pt x="4752" y="1861"/>
                    </a:lnTo>
                    <a:lnTo>
                      <a:pt x="4747" y="1873"/>
                    </a:lnTo>
                    <a:lnTo>
                      <a:pt x="4742" y="1885"/>
                    </a:lnTo>
                    <a:lnTo>
                      <a:pt x="4734" y="1910"/>
                    </a:lnTo>
                    <a:lnTo>
                      <a:pt x="4729" y="1930"/>
                    </a:lnTo>
                    <a:lnTo>
                      <a:pt x="4728" y="1939"/>
                    </a:lnTo>
                    <a:lnTo>
                      <a:pt x="4728" y="1947"/>
                    </a:lnTo>
                    <a:lnTo>
                      <a:pt x="4728" y="1955"/>
                    </a:lnTo>
                    <a:lnTo>
                      <a:pt x="4729" y="1962"/>
                    </a:lnTo>
                    <a:lnTo>
                      <a:pt x="4730" y="1969"/>
                    </a:lnTo>
                    <a:lnTo>
                      <a:pt x="4733" y="1975"/>
                    </a:lnTo>
                    <a:lnTo>
                      <a:pt x="4735" y="1981"/>
                    </a:lnTo>
                    <a:lnTo>
                      <a:pt x="4739" y="1986"/>
                    </a:lnTo>
                    <a:lnTo>
                      <a:pt x="4747" y="1997"/>
                    </a:lnTo>
                    <a:lnTo>
                      <a:pt x="4757" y="2006"/>
                    </a:lnTo>
                    <a:lnTo>
                      <a:pt x="4784" y="2027"/>
                    </a:lnTo>
                    <a:lnTo>
                      <a:pt x="4814" y="2051"/>
                    </a:lnTo>
                    <a:lnTo>
                      <a:pt x="4830" y="2066"/>
                    </a:lnTo>
                    <a:lnTo>
                      <a:pt x="4847" y="2084"/>
                    </a:lnTo>
                    <a:lnTo>
                      <a:pt x="4864" y="2103"/>
                    </a:lnTo>
                    <a:lnTo>
                      <a:pt x="4881" y="2127"/>
                    </a:lnTo>
                    <a:lnTo>
                      <a:pt x="4898" y="2157"/>
                    </a:lnTo>
                    <a:lnTo>
                      <a:pt x="4921" y="2193"/>
                    </a:lnTo>
                    <a:lnTo>
                      <a:pt x="4947" y="2235"/>
                    </a:lnTo>
                    <a:lnTo>
                      <a:pt x="4975" y="2279"/>
                    </a:lnTo>
                    <a:lnTo>
                      <a:pt x="5003" y="2326"/>
                    </a:lnTo>
                    <a:lnTo>
                      <a:pt x="5032" y="2372"/>
                    </a:lnTo>
                    <a:lnTo>
                      <a:pt x="5059" y="2417"/>
                    </a:lnTo>
                    <a:lnTo>
                      <a:pt x="5084" y="2459"/>
                    </a:lnTo>
                    <a:lnTo>
                      <a:pt x="5106" y="2497"/>
                    </a:lnTo>
                    <a:lnTo>
                      <a:pt x="5122" y="2528"/>
                    </a:lnTo>
                    <a:lnTo>
                      <a:pt x="5133" y="2550"/>
                    </a:lnTo>
                    <a:lnTo>
                      <a:pt x="5138" y="2564"/>
                    </a:lnTo>
                    <a:lnTo>
                      <a:pt x="5138" y="2567"/>
                    </a:lnTo>
                    <a:lnTo>
                      <a:pt x="5136" y="2567"/>
                    </a:lnTo>
                    <a:lnTo>
                      <a:pt x="5131" y="2564"/>
                    </a:lnTo>
                    <a:lnTo>
                      <a:pt x="5123" y="2558"/>
                    </a:lnTo>
                    <a:lnTo>
                      <a:pt x="5102" y="2533"/>
                    </a:lnTo>
                    <a:lnTo>
                      <a:pt x="5068" y="2493"/>
                    </a:lnTo>
                    <a:lnTo>
                      <a:pt x="5031" y="2445"/>
                    </a:lnTo>
                    <a:lnTo>
                      <a:pt x="4997" y="2398"/>
                    </a:lnTo>
                    <a:lnTo>
                      <a:pt x="4965" y="2352"/>
                    </a:lnTo>
                    <a:lnTo>
                      <a:pt x="4936" y="2308"/>
                    </a:lnTo>
                    <a:lnTo>
                      <a:pt x="4882" y="2228"/>
                    </a:lnTo>
                    <a:lnTo>
                      <a:pt x="4835" y="2160"/>
                    </a:lnTo>
                    <a:lnTo>
                      <a:pt x="4812" y="2131"/>
                    </a:lnTo>
                    <a:lnTo>
                      <a:pt x="4791" y="2106"/>
                    </a:lnTo>
                    <a:lnTo>
                      <a:pt x="4780" y="2095"/>
                    </a:lnTo>
                    <a:lnTo>
                      <a:pt x="4769" y="2085"/>
                    </a:lnTo>
                    <a:lnTo>
                      <a:pt x="4759" y="2076"/>
                    </a:lnTo>
                    <a:lnTo>
                      <a:pt x="4747" y="2069"/>
                    </a:lnTo>
                    <a:lnTo>
                      <a:pt x="4736" y="2062"/>
                    </a:lnTo>
                    <a:lnTo>
                      <a:pt x="4725" y="2059"/>
                    </a:lnTo>
                    <a:lnTo>
                      <a:pt x="4714" y="2055"/>
                    </a:lnTo>
                    <a:lnTo>
                      <a:pt x="4703" y="2052"/>
                    </a:lnTo>
                    <a:lnTo>
                      <a:pt x="4690" y="2052"/>
                    </a:lnTo>
                    <a:lnTo>
                      <a:pt x="4679" y="2052"/>
                    </a:lnTo>
                    <a:lnTo>
                      <a:pt x="4666" y="2055"/>
                    </a:lnTo>
                    <a:lnTo>
                      <a:pt x="4654" y="2059"/>
                    </a:lnTo>
                    <a:lnTo>
                      <a:pt x="4629" y="2069"/>
                    </a:lnTo>
                    <a:lnTo>
                      <a:pt x="4606" y="2080"/>
                    </a:lnTo>
                    <a:lnTo>
                      <a:pt x="4587" y="2090"/>
                    </a:lnTo>
                    <a:lnTo>
                      <a:pt x="4568" y="2101"/>
                    </a:lnTo>
                    <a:lnTo>
                      <a:pt x="4534" y="2122"/>
                    </a:lnTo>
                    <a:lnTo>
                      <a:pt x="4500" y="2141"/>
                    </a:lnTo>
                    <a:lnTo>
                      <a:pt x="4483" y="2150"/>
                    </a:lnTo>
                    <a:lnTo>
                      <a:pt x="4465" y="2157"/>
                    </a:lnTo>
                    <a:lnTo>
                      <a:pt x="4446" y="2165"/>
                    </a:lnTo>
                    <a:lnTo>
                      <a:pt x="4423" y="2171"/>
                    </a:lnTo>
                    <a:lnTo>
                      <a:pt x="4399" y="2176"/>
                    </a:lnTo>
                    <a:lnTo>
                      <a:pt x="4372" y="2180"/>
                    </a:lnTo>
                    <a:lnTo>
                      <a:pt x="4342" y="2181"/>
                    </a:lnTo>
                    <a:lnTo>
                      <a:pt x="4307" y="2182"/>
                    </a:lnTo>
                    <a:lnTo>
                      <a:pt x="4290" y="2182"/>
                    </a:lnTo>
                    <a:lnTo>
                      <a:pt x="4273" y="2180"/>
                    </a:lnTo>
                    <a:lnTo>
                      <a:pt x="4257" y="2177"/>
                    </a:lnTo>
                    <a:lnTo>
                      <a:pt x="4242" y="2175"/>
                    </a:lnTo>
                    <a:lnTo>
                      <a:pt x="4227" y="2171"/>
                    </a:lnTo>
                    <a:lnTo>
                      <a:pt x="4213" y="2166"/>
                    </a:lnTo>
                    <a:lnTo>
                      <a:pt x="4201" y="2161"/>
                    </a:lnTo>
                    <a:lnTo>
                      <a:pt x="4188" y="2155"/>
                    </a:lnTo>
                    <a:lnTo>
                      <a:pt x="4165" y="2143"/>
                    </a:lnTo>
                    <a:lnTo>
                      <a:pt x="4145" y="2131"/>
                    </a:lnTo>
                    <a:lnTo>
                      <a:pt x="4127" y="2120"/>
                    </a:lnTo>
                    <a:lnTo>
                      <a:pt x="4111" y="2110"/>
                    </a:lnTo>
                    <a:lnTo>
                      <a:pt x="4099" y="2102"/>
                    </a:lnTo>
                    <a:lnTo>
                      <a:pt x="4086" y="2097"/>
                    </a:lnTo>
                    <a:lnTo>
                      <a:pt x="4081" y="2096"/>
                    </a:lnTo>
                    <a:lnTo>
                      <a:pt x="4076" y="2097"/>
                    </a:lnTo>
                    <a:lnTo>
                      <a:pt x="4072" y="2099"/>
                    </a:lnTo>
                    <a:lnTo>
                      <a:pt x="4067" y="2101"/>
                    </a:lnTo>
                    <a:lnTo>
                      <a:pt x="4064" y="2105"/>
                    </a:lnTo>
                    <a:lnTo>
                      <a:pt x="4061" y="2111"/>
                    </a:lnTo>
                    <a:lnTo>
                      <a:pt x="4057" y="2118"/>
                    </a:lnTo>
                    <a:lnTo>
                      <a:pt x="4055" y="2127"/>
                    </a:lnTo>
                    <a:lnTo>
                      <a:pt x="4050" y="2151"/>
                    </a:lnTo>
                    <a:lnTo>
                      <a:pt x="4046" y="2182"/>
                    </a:lnTo>
                    <a:lnTo>
                      <a:pt x="4045" y="2200"/>
                    </a:lnTo>
                    <a:lnTo>
                      <a:pt x="4046" y="2217"/>
                    </a:lnTo>
                    <a:lnTo>
                      <a:pt x="4049" y="2235"/>
                    </a:lnTo>
                    <a:lnTo>
                      <a:pt x="4054" y="2252"/>
                    </a:lnTo>
                    <a:lnTo>
                      <a:pt x="4060" y="2268"/>
                    </a:lnTo>
                    <a:lnTo>
                      <a:pt x="4066" y="2286"/>
                    </a:lnTo>
                    <a:lnTo>
                      <a:pt x="4075" y="2302"/>
                    </a:lnTo>
                    <a:lnTo>
                      <a:pt x="4085" y="2319"/>
                    </a:lnTo>
                    <a:lnTo>
                      <a:pt x="4096" y="2336"/>
                    </a:lnTo>
                    <a:lnTo>
                      <a:pt x="4107" y="2352"/>
                    </a:lnTo>
                    <a:lnTo>
                      <a:pt x="4120" y="2369"/>
                    </a:lnTo>
                    <a:lnTo>
                      <a:pt x="4134" y="2386"/>
                    </a:lnTo>
                    <a:lnTo>
                      <a:pt x="4162" y="2419"/>
                    </a:lnTo>
                    <a:lnTo>
                      <a:pt x="4193" y="2453"/>
                    </a:lnTo>
                    <a:lnTo>
                      <a:pt x="4260" y="2523"/>
                    </a:lnTo>
                    <a:lnTo>
                      <a:pt x="4324" y="2594"/>
                    </a:lnTo>
                    <a:lnTo>
                      <a:pt x="4356" y="2631"/>
                    </a:lnTo>
                    <a:lnTo>
                      <a:pt x="4384" y="2670"/>
                    </a:lnTo>
                    <a:lnTo>
                      <a:pt x="4397" y="2690"/>
                    </a:lnTo>
                    <a:lnTo>
                      <a:pt x="4409" y="2710"/>
                    </a:lnTo>
                    <a:lnTo>
                      <a:pt x="4421" y="2730"/>
                    </a:lnTo>
                    <a:lnTo>
                      <a:pt x="4431" y="2750"/>
                    </a:lnTo>
                    <a:lnTo>
                      <a:pt x="4442" y="2772"/>
                    </a:lnTo>
                    <a:lnTo>
                      <a:pt x="4454" y="2797"/>
                    </a:lnTo>
                    <a:lnTo>
                      <a:pt x="4469" y="2822"/>
                    </a:lnTo>
                    <a:lnTo>
                      <a:pt x="4484" y="2851"/>
                    </a:lnTo>
                    <a:lnTo>
                      <a:pt x="4522" y="2911"/>
                    </a:lnTo>
                    <a:lnTo>
                      <a:pt x="4563" y="2977"/>
                    </a:lnTo>
                    <a:lnTo>
                      <a:pt x="4609" y="3047"/>
                    </a:lnTo>
                    <a:lnTo>
                      <a:pt x="4658" y="3122"/>
                    </a:lnTo>
                    <a:lnTo>
                      <a:pt x="4709" y="3201"/>
                    </a:lnTo>
                    <a:lnTo>
                      <a:pt x="4761" y="3282"/>
                    </a:lnTo>
                    <a:lnTo>
                      <a:pt x="4814" y="3364"/>
                    </a:lnTo>
                    <a:lnTo>
                      <a:pt x="4866" y="3449"/>
                    </a:lnTo>
                    <a:lnTo>
                      <a:pt x="4916" y="3533"/>
                    </a:lnTo>
                    <a:lnTo>
                      <a:pt x="4962" y="3616"/>
                    </a:lnTo>
                    <a:lnTo>
                      <a:pt x="4985" y="3657"/>
                    </a:lnTo>
                    <a:lnTo>
                      <a:pt x="5006" y="3699"/>
                    </a:lnTo>
                    <a:lnTo>
                      <a:pt x="5026" y="3740"/>
                    </a:lnTo>
                    <a:lnTo>
                      <a:pt x="5044" y="3780"/>
                    </a:lnTo>
                    <a:lnTo>
                      <a:pt x="5062" y="3818"/>
                    </a:lnTo>
                    <a:lnTo>
                      <a:pt x="5077" y="3857"/>
                    </a:lnTo>
                    <a:lnTo>
                      <a:pt x="5091" y="3895"/>
                    </a:lnTo>
                    <a:lnTo>
                      <a:pt x="5103" y="3932"/>
                    </a:lnTo>
                    <a:lnTo>
                      <a:pt x="5097" y="3921"/>
                    </a:lnTo>
                    <a:lnTo>
                      <a:pt x="5078" y="3887"/>
                    </a:lnTo>
                    <a:lnTo>
                      <a:pt x="5049" y="3837"/>
                    </a:lnTo>
                    <a:lnTo>
                      <a:pt x="5012" y="3770"/>
                    </a:lnTo>
                    <a:lnTo>
                      <a:pt x="4966" y="3691"/>
                    </a:lnTo>
                    <a:lnTo>
                      <a:pt x="4913" y="3602"/>
                    </a:lnTo>
                    <a:lnTo>
                      <a:pt x="4857" y="3506"/>
                    </a:lnTo>
                    <a:lnTo>
                      <a:pt x="4797" y="3408"/>
                    </a:lnTo>
                    <a:lnTo>
                      <a:pt x="4735" y="3307"/>
                    </a:lnTo>
                    <a:lnTo>
                      <a:pt x="4673" y="3207"/>
                    </a:lnTo>
                    <a:lnTo>
                      <a:pt x="4610" y="3112"/>
                    </a:lnTo>
                    <a:lnTo>
                      <a:pt x="4550" y="3025"/>
                    </a:lnTo>
                    <a:lnTo>
                      <a:pt x="4522" y="2985"/>
                    </a:lnTo>
                    <a:lnTo>
                      <a:pt x="4494" y="2947"/>
                    </a:lnTo>
                    <a:lnTo>
                      <a:pt x="4468" y="2914"/>
                    </a:lnTo>
                    <a:lnTo>
                      <a:pt x="4443" y="2884"/>
                    </a:lnTo>
                    <a:lnTo>
                      <a:pt x="4421" y="2856"/>
                    </a:lnTo>
                    <a:lnTo>
                      <a:pt x="4398" y="2835"/>
                    </a:lnTo>
                    <a:lnTo>
                      <a:pt x="4379" y="2817"/>
                    </a:lnTo>
                    <a:lnTo>
                      <a:pt x="4362" y="2805"/>
                    </a:lnTo>
                    <a:lnTo>
                      <a:pt x="4346" y="2795"/>
                    </a:lnTo>
                    <a:lnTo>
                      <a:pt x="4331" y="2785"/>
                    </a:lnTo>
                    <a:lnTo>
                      <a:pt x="4317" y="2775"/>
                    </a:lnTo>
                    <a:lnTo>
                      <a:pt x="4303" y="2765"/>
                    </a:lnTo>
                    <a:lnTo>
                      <a:pt x="4280" y="2744"/>
                    </a:lnTo>
                    <a:lnTo>
                      <a:pt x="4258" y="2723"/>
                    </a:lnTo>
                    <a:lnTo>
                      <a:pt x="4240" y="2701"/>
                    </a:lnTo>
                    <a:lnTo>
                      <a:pt x="4222" y="2678"/>
                    </a:lnTo>
                    <a:lnTo>
                      <a:pt x="4206" y="2655"/>
                    </a:lnTo>
                    <a:lnTo>
                      <a:pt x="4190" y="2630"/>
                    </a:lnTo>
                    <a:lnTo>
                      <a:pt x="4173" y="2605"/>
                    </a:lnTo>
                    <a:lnTo>
                      <a:pt x="4156" y="2580"/>
                    </a:lnTo>
                    <a:lnTo>
                      <a:pt x="4137" y="2553"/>
                    </a:lnTo>
                    <a:lnTo>
                      <a:pt x="4116" y="2525"/>
                    </a:lnTo>
                    <a:lnTo>
                      <a:pt x="4091" y="2497"/>
                    </a:lnTo>
                    <a:lnTo>
                      <a:pt x="4064" y="2467"/>
                    </a:lnTo>
                    <a:lnTo>
                      <a:pt x="4032" y="2437"/>
                    </a:lnTo>
                    <a:lnTo>
                      <a:pt x="3996" y="2404"/>
                    </a:lnTo>
                    <a:lnTo>
                      <a:pt x="3978" y="2388"/>
                    </a:lnTo>
                    <a:lnTo>
                      <a:pt x="3960" y="2373"/>
                    </a:lnTo>
                    <a:lnTo>
                      <a:pt x="3944" y="2357"/>
                    </a:lnTo>
                    <a:lnTo>
                      <a:pt x="3929" y="2342"/>
                    </a:lnTo>
                    <a:lnTo>
                      <a:pt x="3903" y="2312"/>
                    </a:lnTo>
                    <a:lnTo>
                      <a:pt x="3880" y="2283"/>
                    </a:lnTo>
                    <a:lnTo>
                      <a:pt x="3844" y="2232"/>
                    </a:lnTo>
                    <a:lnTo>
                      <a:pt x="3812" y="2188"/>
                    </a:lnTo>
                    <a:lnTo>
                      <a:pt x="3797" y="2170"/>
                    </a:lnTo>
                    <a:lnTo>
                      <a:pt x="3780" y="2155"/>
                    </a:lnTo>
                    <a:lnTo>
                      <a:pt x="3772" y="2148"/>
                    </a:lnTo>
                    <a:lnTo>
                      <a:pt x="3763" y="2142"/>
                    </a:lnTo>
                    <a:lnTo>
                      <a:pt x="3753" y="2137"/>
                    </a:lnTo>
                    <a:lnTo>
                      <a:pt x="3742" y="2132"/>
                    </a:lnTo>
                    <a:lnTo>
                      <a:pt x="3731" y="2128"/>
                    </a:lnTo>
                    <a:lnTo>
                      <a:pt x="3718" y="2126"/>
                    </a:lnTo>
                    <a:lnTo>
                      <a:pt x="3706" y="2123"/>
                    </a:lnTo>
                    <a:lnTo>
                      <a:pt x="3691" y="2122"/>
                    </a:lnTo>
                    <a:lnTo>
                      <a:pt x="3676" y="2122"/>
                    </a:lnTo>
                    <a:lnTo>
                      <a:pt x="3658" y="2123"/>
                    </a:lnTo>
                    <a:lnTo>
                      <a:pt x="3641" y="2125"/>
                    </a:lnTo>
                    <a:lnTo>
                      <a:pt x="3621" y="2127"/>
                    </a:lnTo>
                    <a:lnTo>
                      <a:pt x="3599" y="2131"/>
                    </a:lnTo>
                    <a:lnTo>
                      <a:pt x="3578" y="2132"/>
                    </a:lnTo>
                    <a:lnTo>
                      <a:pt x="3557" y="2133"/>
                    </a:lnTo>
                    <a:lnTo>
                      <a:pt x="3537" y="2133"/>
                    </a:lnTo>
                    <a:lnTo>
                      <a:pt x="3496" y="2131"/>
                    </a:lnTo>
                    <a:lnTo>
                      <a:pt x="3457" y="2128"/>
                    </a:lnTo>
                    <a:lnTo>
                      <a:pt x="3419" y="2125"/>
                    </a:lnTo>
                    <a:lnTo>
                      <a:pt x="3384" y="2120"/>
                    </a:lnTo>
                    <a:lnTo>
                      <a:pt x="3350" y="2117"/>
                    </a:lnTo>
                    <a:lnTo>
                      <a:pt x="3317" y="2116"/>
                    </a:lnTo>
                    <a:lnTo>
                      <a:pt x="3304" y="2116"/>
                    </a:lnTo>
                    <a:lnTo>
                      <a:pt x="3289" y="2118"/>
                    </a:lnTo>
                    <a:lnTo>
                      <a:pt x="3276" y="2120"/>
                    </a:lnTo>
                    <a:lnTo>
                      <a:pt x="3264" y="2123"/>
                    </a:lnTo>
                    <a:lnTo>
                      <a:pt x="3251" y="2128"/>
                    </a:lnTo>
                    <a:lnTo>
                      <a:pt x="3241" y="2133"/>
                    </a:lnTo>
                    <a:lnTo>
                      <a:pt x="3231" y="2141"/>
                    </a:lnTo>
                    <a:lnTo>
                      <a:pt x="3221" y="2150"/>
                    </a:lnTo>
                    <a:lnTo>
                      <a:pt x="3214" y="2160"/>
                    </a:lnTo>
                    <a:lnTo>
                      <a:pt x="3206" y="2172"/>
                    </a:lnTo>
                    <a:lnTo>
                      <a:pt x="3200" y="2186"/>
                    </a:lnTo>
                    <a:lnTo>
                      <a:pt x="3195" y="2201"/>
                    </a:lnTo>
                    <a:lnTo>
                      <a:pt x="3191" y="2220"/>
                    </a:lnTo>
                    <a:lnTo>
                      <a:pt x="3188" y="2240"/>
                    </a:lnTo>
                    <a:lnTo>
                      <a:pt x="3186" y="2261"/>
                    </a:lnTo>
                    <a:lnTo>
                      <a:pt x="3186" y="2286"/>
                    </a:lnTo>
                    <a:lnTo>
                      <a:pt x="3186" y="2312"/>
                    </a:lnTo>
                    <a:lnTo>
                      <a:pt x="3190" y="2341"/>
                    </a:lnTo>
                    <a:lnTo>
                      <a:pt x="3194" y="2369"/>
                    </a:lnTo>
                    <a:lnTo>
                      <a:pt x="3200" y="2399"/>
                    </a:lnTo>
                    <a:lnTo>
                      <a:pt x="3208" y="2431"/>
                    </a:lnTo>
                    <a:lnTo>
                      <a:pt x="3216" y="2462"/>
                    </a:lnTo>
                    <a:lnTo>
                      <a:pt x="3228" y="2495"/>
                    </a:lnTo>
                    <a:lnTo>
                      <a:pt x="3239" y="2529"/>
                    </a:lnTo>
                    <a:lnTo>
                      <a:pt x="3265" y="2600"/>
                    </a:lnTo>
                    <a:lnTo>
                      <a:pt x="3294" y="2675"/>
                    </a:lnTo>
                    <a:lnTo>
                      <a:pt x="3326" y="2753"/>
                    </a:lnTo>
                    <a:lnTo>
                      <a:pt x="3360" y="2832"/>
                    </a:lnTo>
                    <a:lnTo>
                      <a:pt x="3395" y="2916"/>
                    </a:lnTo>
                    <a:lnTo>
                      <a:pt x="3429" y="3001"/>
                    </a:lnTo>
                    <a:lnTo>
                      <a:pt x="3462" y="3088"/>
                    </a:lnTo>
                    <a:lnTo>
                      <a:pt x="3495" y="3178"/>
                    </a:lnTo>
                    <a:lnTo>
                      <a:pt x="3510" y="3223"/>
                    </a:lnTo>
                    <a:lnTo>
                      <a:pt x="3523" y="3268"/>
                    </a:lnTo>
                    <a:lnTo>
                      <a:pt x="3537" y="3314"/>
                    </a:lnTo>
                    <a:lnTo>
                      <a:pt x="3550" y="3360"/>
                    </a:lnTo>
                    <a:lnTo>
                      <a:pt x="3561" y="3407"/>
                    </a:lnTo>
                    <a:lnTo>
                      <a:pt x="3571" y="3453"/>
                    </a:lnTo>
                    <a:lnTo>
                      <a:pt x="3578" y="3499"/>
                    </a:lnTo>
                    <a:lnTo>
                      <a:pt x="3586" y="3546"/>
                    </a:lnTo>
                    <a:lnTo>
                      <a:pt x="3593" y="3595"/>
                    </a:lnTo>
                    <a:lnTo>
                      <a:pt x="3604" y="3645"/>
                    </a:lnTo>
                    <a:lnTo>
                      <a:pt x="3616" y="3696"/>
                    </a:lnTo>
                    <a:lnTo>
                      <a:pt x="3631" y="3749"/>
                    </a:lnTo>
                    <a:lnTo>
                      <a:pt x="3647" y="3803"/>
                    </a:lnTo>
                    <a:lnTo>
                      <a:pt x="3666" y="3858"/>
                    </a:lnTo>
                    <a:lnTo>
                      <a:pt x="3686" y="3915"/>
                    </a:lnTo>
                    <a:lnTo>
                      <a:pt x="3707" y="3972"/>
                    </a:lnTo>
                    <a:lnTo>
                      <a:pt x="3731" y="4029"/>
                    </a:lnTo>
                    <a:lnTo>
                      <a:pt x="3754" y="4088"/>
                    </a:lnTo>
                    <a:lnTo>
                      <a:pt x="3780" y="4147"/>
                    </a:lnTo>
                    <a:lnTo>
                      <a:pt x="3807" y="4205"/>
                    </a:lnTo>
                    <a:lnTo>
                      <a:pt x="3834" y="4264"/>
                    </a:lnTo>
                    <a:lnTo>
                      <a:pt x="3863" y="4323"/>
                    </a:lnTo>
                    <a:lnTo>
                      <a:pt x="3893" y="4381"/>
                    </a:lnTo>
                    <a:lnTo>
                      <a:pt x="3923" y="4440"/>
                    </a:lnTo>
                    <a:lnTo>
                      <a:pt x="3953" y="4497"/>
                    </a:lnTo>
                    <a:lnTo>
                      <a:pt x="3983" y="4554"/>
                    </a:lnTo>
                    <a:lnTo>
                      <a:pt x="4014" y="4608"/>
                    </a:lnTo>
                    <a:lnTo>
                      <a:pt x="4045" y="4663"/>
                    </a:lnTo>
                    <a:lnTo>
                      <a:pt x="4106" y="4769"/>
                    </a:lnTo>
                    <a:lnTo>
                      <a:pt x="4167" y="4868"/>
                    </a:lnTo>
                    <a:lnTo>
                      <a:pt x="4225" y="4959"/>
                    </a:lnTo>
                    <a:lnTo>
                      <a:pt x="4281" y="5043"/>
                    </a:lnTo>
                    <a:lnTo>
                      <a:pt x="4331" y="5115"/>
                    </a:lnTo>
                    <a:lnTo>
                      <a:pt x="4377" y="5178"/>
                    </a:lnTo>
                    <a:lnTo>
                      <a:pt x="4368" y="5169"/>
                    </a:lnTo>
                    <a:lnTo>
                      <a:pt x="4346" y="5143"/>
                    </a:lnTo>
                    <a:lnTo>
                      <a:pt x="4311" y="5101"/>
                    </a:lnTo>
                    <a:lnTo>
                      <a:pt x="4263" y="5044"/>
                    </a:lnTo>
                    <a:lnTo>
                      <a:pt x="4207" y="4974"/>
                    </a:lnTo>
                    <a:lnTo>
                      <a:pt x="4144" y="4891"/>
                    </a:lnTo>
                    <a:lnTo>
                      <a:pt x="4110" y="4844"/>
                    </a:lnTo>
                    <a:lnTo>
                      <a:pt x="4075" y="4794"/>
                    </a:lnTo>
                    <a:lnTo>
                      <a:pt x="4039" y="4742"/>
                    </a:lnTo>
                    <a:lnTo>
                      <a:pt x="4001" y="4688"/>
                    </a:lnTo>
                    <a:lnTo>
                      <a:pt x="3964" y="4631"/>
                    </a:lnTo>
                    <a:lnTo>
                      <a:pt x="3926" y="4571"/>
                    </a:lnTo>
                    <a:lnTo>
                      <a:pt x="3889" y="4509"/>
                    </a:lnTo>
                    <a:lnTo>
                      <a:pt x="3852" y="4445"/>
                    </a:lnTo>
                    <a:lnTo>
                      <a:pt x="3814" y="4378"/>
                    </a:lnTo>
                    <a:lnTo>
                      <a:pt x="3778" y="4310"/>
                    </a:lnTo>
                    <a:lnTo>
                      <a:pt x="3742" y="4240"/>
                    </a:lnTo>
                    <a:lnTo>
                      <a:pt x="3708" y="4168"/>
                    </a:lnTo>
                    <a:lnTo>
                      <a:pt x="3674" y="4094"/>
                    </a:lnTo>
                    <a:lnTo>
                      <a:pt x="3643" y="4019"/>
                    </a:lnTo>
                    <a:lnTo>
                      <a:pt x="3613" y="3943"/>
                    </a:lnTo>
                    <a:lnTo>
                      <a:pt x="3585" y="3866"/>
                    </a:lnTo>
                    <a:lnTo>
                      <a:pt x="3558" y="3787"/>
                    </a:lnTo>
                    <a:lnTo>
                      <a:pt x="3536" y="3707"/>
                    </a:lnTo>
                    <a:lnTo>
                      <a:pt x="3515" y="3627"/>
                    </a:lnTo>
                    <a:lnTo>
                      <a:pt x="3497" y="3546"/>
                    </a:lnTo>
                    <a:lnTo>
                      <a:pt x="3490" y="3524"/>
                    </a:lnTo>
                    <a:lnTo>
                      <a:pt x="3471" y="3463"/>
                    </a:lnTo>
                    <a:lnTo>
                      <a:pt x="3440" y="3370"/>
                    </a:lnTo>
                    <a:lnTo>
                      <a:pt x="3399" y="3253"/>
                    </a:lnTo>
                    <a:lnTo>
                      <a:pt x="3376" y="3188"/>
                    </a:lnTo>
                    <a:lnTo>
                      <a:pt x="3350" y="3121"/>
                    </a:lnTo>
                    <a:lnTo>
                      <a:pt x="3324" y="3051"/>
                    </a:lnTo>
                    <a:lnTo>
                      <a:pt x="3295" y="2980"/>
                    </a:lnTo>
                    <a:lnTo>
                      <a:pt x="3265" y="2907"/>
                    </a:lnTo>
                    <a:lnTo>
                      <a:pt x="3235" y="2836"/>
                    </a:lnTo>
                    <a:lnTo>
                      <a:pt x="3203" y="2767"/>
                    </a:lnTo>
                    <a:lnTo>
                      <a:pt x="3171" y="2701"/>
                    </a:lnTo>
                    <a:lnTo>
                      <a:pt x="3155" y="2669"/>
                    </a:lnTo>
                    <a:lnTo>
                      <a:pt x="3142" y="2638"/>
                    </a:lnTo>
                    <a:lnTo>
                      <a:pt x="3128" y="2608"/>
                    </a:lnTo>
                    <a:lnTo>
                      <a:pt x="3117" y="2578"/>
                    </a:lnTo>
                    <a:lnTo>
                      <a:pt x="3095" y="2520"/>
                    </a:lnTo>
                    <a:lnTo>
                      <a:pt x="3078" y="2467"/>
                    </a:lnTo>
                    <a:lnTo>
                      <a:pt x="3062" y="2417"/>
                    </a:lnTo>
                    <a:lnTo>
                      <a:pt x="3047" y="2369"/>
                    </a:lnTo>
                    <a:lnTo>
                      <a:pt x="3032" y="2324"/>
                    </a:lnTo>
                    <a:lnTo>
                      <a:pt x="3017" y="2283"/>
                    </a:lnTo>
                    <a:lnTo>
                      <a:pt x="3009" y="2265"/>
                    </a:lnTo>
                    <a:lnTo>
                      <a:pt x="3001" y="2246"/>
                    </a:lnTo>
                    <a:lnTo>
                      <a:pt x="2992" y="2227"/>
                    </a:lnTo>
                    <a:lnTo>
                      <a:pt x="2982" y="2210"/>
                    </a:lnTo>
                    <a:lnTo>
                      <a:pt x="2972" y="2193"/>
                    </a:lnTo>
                    <a:lnTo>
                      <a:pt x="2961" y="2177"/>
                    </a:lnTo>
                    <a:lnTo>
                      <a:pt x="2948" y="2162"/>
                    </a:lnTo>
                    <a:lnTo>
                      <a:pt x="2934" y="2148"/>
                    </a:lnTo>
                    <a:lnTo>
                      <a:pt x="2919" y="2135"/>
                    </a:lnTo>
                    <a:lnTo>
                      <a:pt x="2903" y="2121"/>
                    </a:lnTo>
                    <a:lnTo>
                      <a:pt x="2886" y="2110"/>
                    </a:lnTo>
                    <a:lnTo>
                      <a:pt x="2866" y="2097"/>
                    </a:lnTo>
                    <a:lnTo>
                      <a:pt x="2845" y="2087"/>
                    </a:lnTo>
                    <a:lnTo>
                      <a:pt x="2822" y="2077"/>
                    </a:lnTo>
                    <a:lnTo>
                      <a:pt x="2797" y="2067"/>
                    </a:lnTo>
                    <a:lnTo>
                      <a:pt x="2771" y="2059"/>
                    </a:lnTo>
                    <a:lnTo>
                      <a:pt x="2743" y="2049"/>
                    </a:lnTo>
                    <a:lnTo>
                      <a:pt x="2715" y="2037"/>
                    </a:lnTo>
                    <a:lnTo>
                      <a:pt x="2685" y="2021"/>
                    </a:lnTo>
                    <a:lnTo>
                      <a:pt x="2655" y="2004"/>
                    </a:lnTo>
                    <a:lnTo>
                      <a:pt x="2624" y="1985"/>
                    </a:lnTo>
                    <a:lnTo>
                      <a:pt x="2593" y="1964"/>
                    </a:lnTo>
                    <a:lnTo>
                      <a:pt x="2561" y="1941"/>
                    </a:lnTo>
                    <a:lnTo>
                      <a:pt x="2530" y="1916"/>
                    </a:lnTo>
                    <a:lnTo>
                      <a:pt x="2469" y="1866"/>
                    </a:lnTo>
                    <a:lnTo>
                      <a:pt x="2408" y="1815"/>
                    </a:lnTo>
                    <a:lnTo>
                      <a:pt x="2349" y="1767"/>
                    </a:lnTo>
                    <a:lnTo>
                      <a:pt x="2294" y="1720"/>
                    </a:lnTo>
                    <a:lnTo>
                      <a:pt x="2268" y="1699"/>
                    </a:lnTo>
                    <a:lnTo>
                      <a:pt x="2244" y="1680"/>
                    </a:lnTo>
                    <a:lnTo>
                      <a:pt x="2221" y="1664"/>
                    </a:lnTo>
                    <a:lnTo>
                      <a:pt x="2199" y="1649"/>
                    </a:lnTo>
                    <a:lnTo>
                      <a:pt x="2179" y="1638"/>
                    </a:lnTo>
                    <a:lnTo>
                      <a:pt x="2162" y="1630"/>
                    </a:lnTo>
                    <a:lnTo>
                      <a:pt x="2146" y="1625"/>
                    </a:lnTo>
                    <a:lnTo>
                      <a:pt x="2132" y="1624"/>
                    </a:lnTo>
                    <a:lnTo>
                      <a:pt x="2120" y="1627"/>
                    </a:lnTo>
                    <a:lnTo>
                      <a:pt x="2111" y="1633"/>
                    </a:lnTo>
                    <a:lnTo>
                      <a:pt x="2105" y="1644"/>
                    </a:lnTo>
                    <a:lnTo>
                      <a:pt x="2101" y="1662"/>
                    </a:lnTo>
                    <a:lnTo>
                      <a:pt x="2100" y="1683"/>
                    </a:lnTo>
                    <a:lnTo>
                      <a:pt x="2101" y="1710"/>
                    </a:lnTo>
                    <a:lnTo>
                      <a:pt x="2106" y="1743"/>
                    </a:lnTo>
                    <a:lnTo>
                      <a:pt x="2113" y="1781"/>
                    </a:lnTo>
                    <a:lnTo>
                      <a:pt x="2123" y="1823"/>
                    </a:lnTo>
                    <a:lnTo>
                      <a:pt x="2133" y="1863"/>
                    </a:lnTo>
                    <a:lnTo>
                      <a:pt x="2145" y="1900"/>
                    </a:lnTo>
                    <a:lnTo>
                      <a:pt x="2155" y="1935"/>
                    </a:lnTo>
                    <a:lnTo>
                      <a:pt x="2177" y="2001"/>
                    </a:lnTo>
                    <a:lnTo>
                      <a:pt x="2199" y="2062"/>
                    </a:lnTo>
                    <a:lnTo>
                      <a:pt x="2222" y="2120"/>
                    </a:lnTo>
                    <a:lnTo>
                      <a:pt x="2244" y="2172"/>
                    </a:lnTo>
                    <a:lnTo>
                      <a:pt x="2268" y="2223"/>
                    </a:lnTo>
                    <a:lnTo>
                      <a:pt x="2289" y="2273"/>
                    </a:lnTo>
                    <a:lnTo>
                      <a:pt x="2312" y="2323"/>
                    </a:lnTo>
                    <a:lnTo>
                      <a:pt x="2332" y="2373"/>
                    </a:lnTo>
                    <a:lnTo>
                      <a:pt x="2352" y="2426"/>
                    </a:lnTo>
                    <a:lnTo>
                      <a:pt x="2370" y="2480"/>
                    </a:lnTo>
                    <a:lnTo>
                      <a:pt x="2379" y="2510"/>
                    </a:lnTo>
                    <a:lnTo>
                      <a:pt x="2387" y="2540"/>
                    </a:lnTo>
                    <a:lnTo>
                      <a:pt x="2394" y="2572"/>
                    </a:lnTo>
                    <a:lnTo>
                      <a:pt x="2402" y="2604"/>
                    </a:lnTo>
                    <a:lnTo>
                      <a:pt x="2408" y="2638"/>
                    </a:lnTo>
                    <a:lnTo>
                      <a:pt x="2414" y="2674"/>
                    </a:lnTo>
                    <a:lnTo>
                      <a:pt x="2420" y="2711"/>
                    </a:lnTo>
                    <a:lnTo>
                      <a:pt x="2425" y="2750"/>
                    </a:lnTo>
                    <a:lnTo>
                      <a:pt x="2432" y="2792"/>
                    </a:lnTo>
                    <a:lnTo>
                      <a:pt x="2440" y="2835"/>
                    </a:lnTo>
                    <a:lnTo>
                      <a:pt x="2450" y="2879"/>
                    </a:lnTo>
                    <a:lnTo>
                      <a:pt x="2463" y="2924"/>
                    </a:lnTo>
                    <a:lnTo>
                      <a:pt x="2476" y="2970"/>
                    </a:lnTo>
                    <a:lnTo>
                      <a:pt x="2491" y="3016"/>
                    </a:lnTo>
                    <a:lnTo>
                      <a:pt x="2509" y="3063"/>
                    </a:lnTo>
                    <a:lnTo>
                      <a:pt x="2526" y="3109"/>
                    </a:lnTo>
                    <a:lnTo>
                      <a:pt x="2546" y="3157"/>
                    </a:lnTo>
                    <a:lnTo>
                      <a:pt x="2566" y="3204"/>
                    </a:lnTo>
                    <a:lnTo>
                      <a:pt x="2586" y="3252"/>
                    </a:lnTo>
                    <a:lnTo>
                      <a:pt x="2609" y="3298"/>
                    </a:lnTo>
                    <a:lnTo>
                      <a:pt x="2652" y="3389"/>
                    </a:lnTo>
                    <a:lnTo>
                      <a:pt x="2697" y="3476"/>
                    </a:lnTo>
                    <a:lnTo>
                      <a:pt x="2741" y="3560"/>
                    </a:lnTo>
                    <a:lnTo>
                      <a:pt x="2783" y="3635"/>
                    </a:lnTo>
                    <a:lnTo>
                      <a:pt x="2823" y="3704"/>
                    </a:lnTo>
                    <a:lnTo>
                      <a:pt x="2858" y="3762"/>
                    </a:lnTo>
                    <a:lnTo>
                      <a:pt x="2887" y="3811"/>
                    </a:lnTo>
                    <a:lnTo>
                      <a:pt x="2909" y="3847"/>
                    </a:lnTo>
                    <a:lnTo>
                      <a:pt x="2924" y="3870"/>
                    </a:lnTo>
                    <a:lnTo>
                      <a:pt x="2929" y="3877"/>
                    </a:lnTo>
                    <a:lnTo>
                      <a:pt x="2924" y="3872"/>
                    </a:lnTo>
                    <a:lnTo>
                      <a:pt x="2912" y="3855"/>
                    </a:lnTo>
                    <a:lnTo>
                      <a:pt x="2892" y="3828"/>
                    </a:lnTo>
                    <a:lnTo>
                      <a:pt x="2866" y="3790"/>
                    </a:lnTo>
                    <a:lnTo>
                      <a:pt x="2833" y="3742"/>
                    </a:lnTo>
                    <a:lnTo>
                      <a:pt x="2796" y="3686"/>
                    </a:lnTo>
                    <a:lnTo>
                      <a:pt x="2753" y="3620"/>
                    </a:lnTo>
                    <a:lnTo>
                      <a:pt x="2709" y="3544"/>
                    </a:lnTo>
                    <a:lnTo>
                      <a:pt x="2660" y="3460"/>
                    </a:lnTo>
                    <a:lnTo>
                      <a:pt x="2610" y="3369"/>
                    </a:lnTo>
                    <a:lnTo>
                      <a:pt x="2584" y="3320"/>
                    </a:lnTo>
                    <a:lnTo>
                      <a:pt x="2558" y="3269"/>
                    </a:lnTo>
                    <a:lnTo>
                      <a:pt x="2533" y="3217"/>
                    </a:lnTo>
                    <a:lnTo>
                      <a:pt x="2506" y="3162"/>
                    </a:lnTo>
                    <a:lnTo>
                      <a:pt x="2480" y="3106"/>
                    </a:lnTo>
                    <a:lnTo>
                      <a:pt x="2454" y="3048"/>
                    </a:lnTo>
                    <a:lnTo>
                      <a:pt x="2428" y="2988"/>
                    </a:lnTo>
                    <a:lnTo>
                      <a:pt x="2403" y="2927"/>
                    </a:lnTo>
                    <a:lnTo>
                      <a:pt x="2378" y="2865"/>
                    </a:lnTo>
                    <a:lnTo>
                      <a:pt x="2353" y="2800"/>
                    </a:lnTo>
                    <a:lnTo>
                      <a:pt x="2329" y="2734"/>
                    </a:lnTo>
                    <a:lnTo>
                      <a:pt x="2307" y="2666"/>
                    </a:lnTo>
                    <a:lnTo>
                      <a:pt x="2262" y="2537"/>
                    </a:lnTo>
                    <a:lnTo>
                      <a:pt x="2221" y="2421"/>
                    </a:lnTo>
                    <a:lnTo>
                      <a:pt x="2183" y="2316"/>
                    </a:lnTo>
                    <a:lnTo>
                      <a:pt x="2150" y="2222"/>
                    </a:lnTo>
                    <a:lnTo>
                      <a:pt x="2118" y="2140"/>
                    </a:lnTo>
                    <a:lnTo>
                      <a:pt x="2091" y="2065"/>
                    </a:lnTo>
                    <a:lnTo>
                      <a:pt x="2065" y="2000"/>
                    </a:lnTo>
                    <a:lnTo>
                      <a:pt x="2041" y="1942"/>
                    </a:lnTo>
                    <a:lnTo>
                      <a:pt x="2021" y="1890"/>
                    </a:lnTo>
                    <a:lnTo>
                      <a:pt x="2002" y="1845"/>
                    </a:lnTo>
                    <a:lnTo>
                      <a:pt x="1985" y="1804"/>
                    </a:lnTo>
                    <a:lnTo>
                      <a:pt x="1970" y="1768"/>
                    </a:lnTo>
                    <a:lnTo>
                      <a:pt x="1956" y="1734"/>
                    </a:lnTo>
                    <a:lnTo>
                      <a:pt x="1944" y="1703"/>
                    </a:lnTo>
                    <a:lnTo>
                      <a:pt x="1931" y="1673"/>
                    </a:lnTo>
                    <a:lnTo>
                      <a:pt x="1921" y="1643"/>
                    </a:lnTo>
                    <a:lnTo>
                      <a:pt x="1912" y="1617"/>
                    </a:lnTo>
                    <a:lnTo>
                      <a:pt x="1905" y="1597"/>
                    </a:lnTo>
                    <a:lnTo>
                      <a:pt x="1896" y="1583"/>
                    </a:lnTo>
                    <a:lnTo>
                      <a:pt x="1889" y="1573"/>
                    </a:lnTo>
                    <a:lnTo>
                      <a:pt x="1885" y="1569"/>
                    </a:lnTo>
                    <a:lnTo>
                      <a:pt x="1881" y="1567"/>
                    </a:lnTo>
                    <a:lnTo>
                      <a:pt x="1878" y="1566"/>
                    </a:lnTo>
                    <a:lnTo>
                      <a:pt x="1873" y="1564"/>
                    </a:lnTo>
                    <a:lnTo>
                      <a:pt x="1863" y="1564"/>
                    </a:lnTo>
                    <a:lnTo>
                      <a:pt x="1853" y="1566"/>
                    </a:lnTo>
                    <a:lnTo>
                      <a:pt x="1839" y="1568"/>
                    </a:lnTo>
                    <a:lnTo>
                      <a:pt x="1824" y="1572"/>
                    </a:lnTo>
                    <a:lnTo>
                      <a:pt x="1806" y="1574"/>
                    </a:lnTo>
                    <a:lnTo>
                      <a:pt x="1785" y="1576"/>
                    </a:lnTo>
                    <a:lnTo>
                      <a:pt x="1760" y="1574"/>
                    </a:lnTo>
                    <a:lnTo>
                      <a:pt x="1733" y="1572"/>
                    </a:lnTo>
                    <a:lnTo>
                      <a:pt x="1718" y="1569"/>
                    </a:lnTo>
                    <a:lnTo>
                      <a:pt x="1700" y="1566"/>
                    </a:lnTo>
                    <a:lnTo>
                      <a:pt x="1683" y="1561"/>
                    </a:lnTo>
                    <a:lnTo>
                      <a:pt x="1664" y="1554"/>
                    </a:lnTo>
                    <a:lnTo>
                      <a:pt x="1645" y="1548"/>
                    </a:lnTo>
                    <a:lnTo>
                      <a:pt x="1628" y="1539"/>
                    </a:lnTo>
                    <a:lnTo>
                      <a:pt x="1612" y="1531"/>
                    </a:lnTo>
                    <a:lnTo>
                      <a:pt x="1597" y="1519"/>
                    </a:lnTo>
                    <a:lnTo>
                      <a:pt x="1583" y="1509"/>
                    </a:lnTo>
                    <a:lnTo>
                      <a:pt x="1569" y="1497"/>
                    </a:lnTo>
                    <a:lnTo>
                      <a:pt x="1558" y="1484"/>
                    </a:lnTo>
                    <a:lnTo>
                      <a:pt x="1547" y="1471"/>
                    </a:lnTo>
                    <a:lnTo>
                      <a:pt x="1536" y="1458"/>
                    </a:lnTo>
                    <a:lnTo>
                      <a:pt x="1526" y="1443"/>
                    </a:lnTo>
                    <a:lnTo>
                      <a:pt x="1517" y="1430"/>
                    </a:lnTo>
                    <a:lnTo>
                      <a:pt x="1508" y="1415"/>
                    </a:lnTo>
                    <a:lnTo>
                      <a:pt x="1492" y="1385"/>
                    </a:lnTo>
                    <a:lnTo>
                      <a:pt x="1476" y="1356"/>
                    </a:lnTo>
                    <a:lnTo>
                      <a:pt x="1461" y="1327"/>
                    </a:lnTo>
                    <a:lnTo>
                      <a:pt x="1445" y="1300"/>
                    </a:lnTo>
                    <a:lnTo>
                      <a:pt x="1436" y="1287"/>
                    </a:lnTo>
                    <a:lnTo>
                      <a:pt x="1427" y="1275"/>
                    </a:lnTo>
                    <a:lnTo>
                      <a:pt x="1417" y="1264"/>
                    </a:lnTo>
                    <a:lnTo>
                      <a:pt x="1408" y="1254"/>
                    </a:lnTo>
                    <a:lnTo>
                      <a:pt x="1397" y="1244"/>
                    </a:lnTo>
                    <a:lnTo>
                      <a:pt x="1386" y="1235"/>
                    </a:lnTo>
                    <a:lnTo>
                      <a:pt x="1375" y="1227"/>
                    </a:lnTo>
                    <a:lnTo>
                      <a:pt x="1361" y="1221"/>
                    </a:lnTo>
                    <a:lnTo>
                      <a:pt x="1347" y="1216"/>
                    </a:lnTo>
                    <a:lnTo>
                      <a:pt x="1332" y="1212"/>
                    </a:lnTo>
                    <a:lnTo>
                      <a:pt x="1316" y="1210"/>
                    </a:lnTo>
                    <a:lnTo>
                      <a:pt x="1299" y="1209"/>
                    </a:lnTo>
                    <a:lnTo>
                      <a:pt x="1265" y="1209"/>
                    </a:lnTo>
                    <a:lnTo>
                      <a:pt x="1236" y="1210"/>
                    </a:lnTo>
                    <a:lnTo>
                      <a:pt x="1210" y="1212"/>
                    </a:lnTo>
                    <a:lnTo>
                      <a:pt x="1187" y="1216"/>
                    </a:lnTo>
                    <a:lnTo>
                      <a:pt x="1169" y="1221"/>
                    </a:lnTo>
                    <a:lnTo>
                      <a:pt x="1154" y="1227"/>
                    </a:lnTo>
                    <a:lnTo>
                      <a:pt x="1148" y="1232"/>
                    </a:lnTo>
                    <a:lnTo>
                      <a:pt x="1143" y="1236"/>
                    </a:lnTo>
                    <a:lnTo>
                      <a:pt x="1138" y="1241"/>
                    </a:lnTo>
                    <a:lnTo>
                      <a:pt x="1133" y="1246"/>
                    </a:lnTo>
                    <a:lnTo>
                      <a:pt x="1130" y="1251"/>
                    </a:lnTo>
                    <a:lnTo>
                      <a:pt x="1128" y="1257"/>
                    </a:lnTo>
                    <a:lnTo>
                      <a:pt x="1125" y="1264"/>
                    </a:lnTo>
                    <a:lnTo>
                      <a:pt x="1124" y="1271"/>
                    </a:lnTo>
                    <a:lnTo>
                      <a:pt x="1124" y="1278"/>
                    </a:lnTo>
                    <a:lnTo>
                      <a:pt x="1124" y="1286"/>
                    </a:lnTo>
                    <a:lnTo>
                      <a:pt x="1125" y="1295"/>
                    </a:lnTo>
                    <a:lnTo>
                      <a:pt x="1126" y="1305"/>
                    </a:lnTo>
                    <a:lnTo>
                      <a:pt x="1131" y="1325"/>
                    </a:lnTo>
                    <a:lnTo>
                      <a:pt x="1139" y="1347"/>
                    </a:lnTo>
                    <a:lnTo>
                      <a:pt x="1149" y="1373"/>
                    </a:lnTo>
                    <a:lnTo>
                      <a:pt x="1160" y="1401"/>
                    </a:lnTo>
                    <a:lnTo>
                      <a:pt x="1177" y="1443"/>
                    </a:lnTo>
                    <a:lnTo>
                      <a:pt x="1202" y="1509"/>
                    </a:lnTo>
                    <a:lnTo>
                      <a:pt x="1234" y="1594"/>
                    </a:lnTo>
                    <a:lnTo>
                      <a:pt x="1270" y="1694"/>
                    </a:lnTo>
                    <a:lnTo>
                      <a:pt x="1308" y="1804"/>
                    </a:lnTo>
                    <a:lnTo>
                      <a:pt x="1348" y="1920"/>
                    </a:lnTo>
                    <a:lnTo>
                      <a:pt x="1388" y="2037"/>
                    </a:lnTo>
                    <a:lnTo>
                      <a:pt x="1427" y="2152"/>
                    </a:lnTo>
                    <a:lnTo>
                      <a:pt x="1462" y="2260"/>
                    </a:lnTo>
                    <a:lnTo>
                      <a:pt x="1491" y="2354"/>
                    </a:lnTo>
                    <a:lnTo>
                      <a:pt x="1514" y="2433"/>
                    </a:lnTo>
                    <a:lnTo>
                      <a:pt x="1528" y="2490"/>
                    </a:lnTo>
                    <a:lnTo>
                      <a:pt x="1532" y="2510"/>
                    </a:lnTo>
                    <a:lnTo>
                      <a:pt x="1533" y="2523"/>
                    </a:lnTo>
                    <a:lnTo>
                      <a:pt x="1531" y="2528"/>
                    </a:lnTo>
                    <a:lnTo>
                      <a:pt x="1526" y="2525"/>
                    </a:lnTo>
                    <a:lnTo>
                      <a:pt x="1518" y="2514"/>
                    </a:lnTo>
                    <a:lnTo>
                      <a:pt x="1506" y="2494"/>
                    </a:lnTo>
                    <a:lnTo>
                      <a:pt x="1491" y="2464"/>
                    </a:lnTo>
                    <a:lnTo>
                      <a:pt x="1472" y="2424"/>
                    </a:lnTo>
                    <a:lnTo>
                      <a:pt x="1432" y="2336"/>
                    </a:lnTo>
                    <a:lnTo>
                      <a:pt x="1398" y="2253"/>
                    </a:lnTo>
                    <a:lnTo>
                      <a:pt x="1367" y="2175"/>
                    </a:lnTo>
                    <a:lnTo>
                      <a:pt x="1341" y="2101"/>
                    </a:lnTo>
                    <a:lnTo>
                      <a:pt x="1317" y="2031"/>
                    </a:lnTo>
                    <a:lnTo>
                      <a:pt x="1296" y="1965"/>
                    </a:lnTo>
                    <a:lnTo>
                      <a:pt x="1277" y="1904"/>
                    </a:lnTo>
                    <a:lnTo>
                      <a:pt x="1260" y="1845"/>
                    </a:lnTo>
                    <a:lnTo>
                      <a:pt x="1244" y="1791"/>
                    </a:lnTo>
                    <a:lnTo>
                      <a:pt x="1227" y="1739"/>
                    </a:lnTo>
                    <a:lnTo>
                      <a:pt x="1211" y="1692"/>
                    </a:lnTo>
                    <a:lnTo>
                      <a:pt x="1194" y="1645"/>
                    </a:lnTo>
                    <a:lnTo>
                      <a:pt x="1176" y="1602"/>
                    </a:lnTo>
                    <a:lnTo>
                      <a:pt x="1158" y="1561"/>
                    </a:lnTo>
                    <a:lnTo>
                      <a:pt x="1146" y="1542"/>
                    </a:lnTo>
                    <a:lnTo>
                      <a:pt x="1135" y="1522"/>
                    </a:lnTo>
                    <a:lnTo>
                      <a:pt x="1124" y="1503"/>
                    </a:lnTo>
                    <a:lnTo>
                      <a:pt x="1111" y="1486"/>
                    </a:lnTo>
                    <a:lnTo>
                      <a:pt x="1065" y="1421"/>
                    </a:lnTo>
                    <a:lnTo>
                      <a:pt x="1029" y="1367"/>
                    </a:lnTo>
                    <a:lnTo>
                      <a:pt x="999" y="1323"/>
                    </a:lnTo>
                    <a:lnTo>
                      <a:pt x="973" y="1287"/>
                    </a:lnTo>
                    <a:lnTo>
                      <a:pt x="959" y="1272"/>
                    </a:lnTo>
                    <a:lnTo>
                      <a:pt x="945" y="1259"/>
                    </a:lnTo>
                    <a:lnTo>
                      <a:pt x="932" y="1246"/>
                    </a:lnTo>
                    <a:lnTo>
                      <a:pt x="917" y="1234"/>
                    </a:lnTo>
                    <a:lnTo>
                      <a:pt x="899" y="1224"/>
                    </a:lnTo>
                    <a:lnTo>
                      <a:pt x="880" y="1212"/>
                    </a:lnTo>
                    <a:lnTo>
                      <a:pt x="858" y="1204"/>
                    </a:lnTo>
                    <a:lnTo>
                      <a:pt x="834" y="1194"/>
                    </a:lnTo>
                    <a:lnTo>
                      <a:pt x="821" y="1189"/>
                    </a:lnTo>
                    <a:lnTo>
                      <a:pt x="807" y="1181"/>
                    </a:lnTo>
                    <a:lnTo>
                      <a:pt x="793" y="1174"/>
                    </a:lnTo>
                    <a:lnTo>
                      <a:pt x="779" y="1165"/>
                    </a:lnTo>
                    <a:lnTo>
                      <a:pt x="751" y="1145"/>
                    </a:lnTo>
                    <a:lnTo>
                      <a:pt x="722" y="1124"/>
                    </a:lnTo>
                    <a:lnTo>
                      <a:pt x="665" y="1079"/>
                    </a:lnTo>
                    <a:lnTo>
                      <a:pt x="611" y="1040"/>
                    </a:lnTo>
                    <a:lnTo>
                      <a:pt x="598" y="1033"/>
                    </a:lnTo>
                    <a:lnTo>
                      <a:pt x="587" y="1026"/>
                    </a:lnTo>
                    <a:lnTo>
                      <a:pt x="576" y="1021"/>
                    </a:lnTo>
                    <a:lnTo>
                      <a:pt x="565" y="1018"/>
                    </a:lnTo>
                    <a:lnTo>
                      <a:pt x="555" y="1015"/>
                    </a:lnTo>
                    <a:lnTo>
                      <a:pt x="545" y="1014"/>
                    </a:lnTo>
                    <a:lnTo>
                      <a:pt x="537" y="1015"/>
                    </a:lnTo>
                    <a:lnTo>
                      <a:pt x="529" y="1018"/>
                    </a:lnTo>
                    <a:lnTo>
                      <a:pt x="522" y="1023"/>
                    </a:lnTo>
                    <a:lnTo>
                      <a:pt x="516" y="1029"/>
                    </a:lnTo>
                    <a:lnTo>
                      <a:pt x="511" y="1039"/>
                    </a:lnTo>
                    <a:lnTo>
                      <a:pt x="507" y="1050"/>
                    </a:lnTo>
                    <a:lnTo>
                      <a:pt x="505" y="1065"/>
                    </a:lnTo>
                    <a:lnTo>
                      <a:pt x="502" y="1081"/>
                    </a:lnTo>
                    <a:lnTo>
                      <a:pt x="502" y="1101"/>
                    </a:lnTo>
                    <a:lnTo>
                      <a:pt x="504" y="1125"/>
                    </a:lnTo>
                    <a:lnTo>
                      <a:pt x="506" y="1149"/>
                    </a:lnTo>
                    <a:lnTo>
                      <a:pt x="509" y="1174"/>
                    </a:lnTo>
                    <a:lnTo>
                      <a:pt x="514" y="1200"/>
                    </a:lnTo>
                    <a:lnTo>
                      <a:pt x="519" y="1226"/>
                    </a:lnTo>
                    <a:lnTo>
                      <a:pt x="532" y="1280"/>
                    </a:lnTo>
                    <a:lnTo>
                      <a:pt x="550" y="1336"/>
                    </a:lnTo>
                    <a:lnTo>
                      <a:pt x="569" y="1395"/>
                    </a:lnTo>
                    <a:lnTo>
                      <a:pt x="589" y="1454"/>
                    </a:lnTo>
                    <a:lnTo>
                      <a:pt x="610" y="1516"/>
                    </a:lnTo>
                    <a:lnTo>
                      <a:pt x="632" y="1578"/>
                    </a:lnTo>
                    <a:lnTo>
                      <a:pt x="653" y="1642"/>
                    </a:lnTo>
                    <a:lnTo>
                      <a:pt x="673" y="1708"/>
                    </a:lnTo>
                    <a:lnTo>
                      <a:pt x="693" y="1774"/>
                    </a:lnTo>
                    <a:lnTo>
                      <a:pt x="710" y="1840"/>
                    </a:lnTo>
                    <a:lnTo>
                      <a:pt x="718" y="1874"/>
                    </a:lnTo>
                    <a:lnTo>
                      <a:pt x="725" y="1908"/>
                    </a:lnTo>
                    <a:lnTo>
                      <a:pt x="731" y="1942"/>
                    </a:lnTo>
                    <a:lnTo>
                      <a:pt x="736" y="1976"/>
                    </a:lnTo>
                    <a:lnTo>
                      <a:pt x="739" y="2010"/>
                    </a:lnTo>
                    <a:lnTo>
                      <a:pt x="743" y="2045"/>
                    </a:lnTo>
                    <a:lnTo>
                      <a:pt x="744" y="2079"/>
                    </a:lnTo>
                    <a:lnTo>
                      <a:pt x="746" y="2113"/>
                    </a:lnTo>
                    <a:lnTo>
                      <a:pt x="746" y="2182"/>
                    </a:lnTo>
                    <a:lnTo>
                      <a:pt x="749" y="2255"/>
                    </a:lnTo>
                    <a:lnTo>
                      <a:pt x="754" y="2329"/>
                    </a:lnTo>
                    <a:lnTo>
                      <a:pt x="761" y="2406"/>
                    </a:lnTo>
                    <a:lnTo>
                      <a:pt x="769" y="2482"/>
                    </a:lnTo>
                    <a:lnTo>
                      <a:pt x="779" y="2559"/>
                    </a:lnTo>
                    <a:lnTo>
                      <a:pt x="792" y="2635"/>
                    </a:lnTo>
                    <a:lnTo>
                      <a:pt x="804" y="2710"/>
                    </a:lnTo>
                    <a:lnTo>
                      <a:pt x="819" y="2782"/>
                    </a:lnTo>
                    <a:lnTo>
                      <a:pt x="834" y="2851"/>
                    </a:lnTo>
                    <a:lnTo>
                      <a:pt x="852" y="2917"/>
                    </a:lnTo>
                    <a:lnTo>
                      <a:pt x="871" y="2978"/>
                    </a:lnTo>
                    <a:lnTo>
                      <a:pt x="879" y="3008"/>
                    </a:lnTo>
                    <a:lnTo>
                      <a:pt x="889" y="3035"/>
                    </a:lnTo>
                    <a:lnTo>
                      <a:pt x="899" y="3061"/>
                    </a:lnTo>
                    <a:lnTo>
                      <a:pt x="909" y="3086"/>
                    </a:lnTo>
                    <a:lnTo>
                      <a:pt x="920" y="3108"/>
                    </a:lnTo>
                    <a:lnTo>
                      <a:pt x="930" y="3129"/>
                    </a:lnTo>
                    <a:lnTo>
                      <a:pt x="942" y="3148"/>
                    </a:lnTo>
                    <a:lnTo>
                      <a:pt x="953" y="3166"/>
                    </a:lnTo>
                    <a:lnTo>
                      <a:pt x="965" y="3186"/>
                    </a:lnTo>
                    <a:lnTo>
                      <a:pt x="979" y="3212"/>
                    </a:lnTo>
                    <a:lnTo>
                      <a:pt x="995" y="3244"/>
                    </a:lnTo>
                    <a:lnTo>
                      <a:pt x="1013" y="3283"/>
                    </a:lnTo>
                    <a:lnTo>
                      <a:pt x="1053" y="3375"/>
                    </a:lnTo>
                    <a:lnTo>
                      <a:pt x="1098" y="3488"/>
                    </a:lnTo>
                    <a:lnTo>
                      <a:pt x="1146" y="3614"/>
                    </a:lnTo>
                    <a:lnTo>
                      <a:pt x="1199" y="3751"/>
                    </a:lnTo>
                    <a:lnTo>
                      <a:pt x="1252" y="3897"/>
                    </a:lnTo>
                    <a:lnTo>
                      <a:pt x="1308" y="4048"/>
                    </a:lnTo>
                    <a:lnTo>
                      <a:pt x="1366" y="4200"/>
                    </a:lnTo>
                    <a:lnTo>
                      <a:pt x="1423" y="4350"/>
                    </a:lnTo>
                    <a:lnTo>
                      <a:pt x="1478" y="4495"/>
                    </a:lnTo>
                    <a:lnTo>
                      <a:pt x="1533" y="4631"/>
                    </a:lnTo>
                    <a:lnTo>
                      <a:pt x="1559" y="4695"/>
                    </a:lnTo>
                    <a:lnTo>
                      <a:pt x="1584" y="4755"/>
                    </a:lnTo>
                    <a:lnTo>
                      <a:pt x="1609" y="4811"/>
                    </a:lnTo>
                    <a:lnTo>
                      <a:pt x="1632" y="4863"/>
                    </a:lnTo>
                    <a:lnTo>
                      <a:pt x="1654" y="4909"/>
                    </a:lnTo>
                    <a:lnTo>
                      <a:pt x="1675" y="4952"/>
                    </a:lnTo>
                    <a:lnTo>
                      <a:pt x="1695" y="4988"/>
                    </a:lnTo>
                    <a:lnTo>
                      <a:pt x="1714" y="5019"/>
                    </a:lnTo>
                    <a:lnTo>
                      <a:pt x="1786" y="5130"/>
                    </a:lnTo>
                    <a:lnTo>
                      <a:pt x="1860" y="5241"/>
                    </a:lnTo>
                    <a:lnTo>
                      <a:pt x="1930" y="5346"/>
                    </a:lnTo>
                    <a:lnTo>
                      <a:pt x="1994" y="5441"/>
                    </a:lnTo>
                    <a:lnTo>
                      <a:pt x="2048" y="5523"/>
                    </a:lnTo>
                    <a:lnTo>
                      <a:pt x="2091" y="5586"/>
                    </a:lnTo>
                    <a:lnTo>
                      <a:pt x="2118" y="5627"/>
                    </a:lnTo>
                    <a:lnTo>
                      <a:pt x="2128" y="5642"/>
                    </a:lnTo>
                    <a:lnTo>
                      <a:pt x="2115" y="5624"/>
                    </a:lnTo>
                    <a:lnTo>
                      <a:pt x="2076" y="5576"/>
                    </a:lnTo>
                    <a:lnTo>
                      <a:pt x="2017" y="5501"/>
                    </a:lnTo>
                    <a:lnTo>
                      <a:pt x="1942" y="5402"/>
                    </a:lnTo>
                    <a:lnTo>
                      <a:pt x="1901" y="5345"/>
                    </a:lnTo>
                    <a:lnTo>
                      <a:pt x="1856" y="5285"/>
                    </a:lnTo>
                    <a:lnTo>
                      <a:pt x="1811" y="5221"/>
                    </a:lnTo>
                    <a:lnTo>
                      <a:pt x="1764" y="5154"/>
                    </a:lnTo>
                    <a:lnTo>
                      <a:pt x="1717" y="5084"/>
                    </a:lnTo>
                    <a:lnTo>
                      <a:pt x="1669" y="5013"/>
                    </a:lnTo>
                    <a:lnTo>
                      <a:pt x="1622" y="4939"/>
                    </a:lnTo>
                    <a:lnTo>
                      <a:pt x="1576" y="4866"/>
                    </a:lnTo>
                    <a:lnTo>
                      <a:pt x="1553" y="4827"/>
                    </a:lnTo>
                    <a:lnTo>
                      <a:pt x="1529" y="4784"/>
                    </a:lnTo>
                    <a:lnTo>
                      <a:pt x="1507" y="4741"/>
                    </a:lnTo>
                    <a:lnTo>
                      <a:pt x="1484" y="4693"/>
                    </a:lnTo>
                    <a:lnTo>
                      <a:pt x="1461" y="4645"/>
                    </a:lnTo>
                    <a:lnTo>
                      <a:pt x="1438" y="4594"/>
                    </a:lnTo>
                    <a:lnTo>
                      <a:pt x="1415" y="4540"/>
                    </a:lnTo>
                    <a:lnTo>
                      <a:pt x="1392" y="4485"/>
                    </a:lnTo>
                    <a:lnTo>
                      <a:pt x="1346" y="4371"/>
                    </a:lnTo>
                    <a:lnTo>
                      <a:pt x="1301" y="4254"/>
                    </a:lnTo>
                    <a:lnTo>
                      <a:pt x="1256" y="4134"/>
                    </a:lnTo>
                    <a:lnTo>
                      <a:pt x="1211" y="4013"/>
                    </a:lnTo>
                    <a:lnTo>
                      <a:pt x="1166" y="3892"/>
                    </a:lnTo>
                    <a:lnTo>
                      <a:pt x="1124" y="3773"/>
                    </a:lnTo>
                    <a:lnTo>
                      <a:pt x="1080" y="3659"/>
                    </a:lnTo>
                    <a:lnTo>
                      <a:pt x="1039" y="3550"/>
                    </a:lnTo>
                    <a:lnTo>
                      <a:pt x="998" y="3448"/>
                    </a:lnTo>
                    <a:lnTo>
                      <a:pt x="959" y="3354"/>
                    </a:lnTo>
                    <a:lnTo>
                      <a:pt x="939" y="3312"/>
                    </a:lnTo>
                    <a:lnTo>
                      <a:pt x="920" y="3272"/>
                    </a:lnTo>
                    <a:lnTo>
                      <a:pt x="902" y="3234"/>
                    </a:lnTo>
                    <a:lnTo>
                      <a:pt x="883" y="3201"/>
                    </a:lnTo>
                    <a:lnTo>
                      <a:pt x="851" y="3138"/>
                    </a:lnTo>
                    <a:lnTo>
                      <a:pt x="821" y="3081"/>
                    </a:lnTo>
                    <a:lnTo>
                      <a:pt x="794" y="3028"/>
                    </a:lnTo>
                    <a:lnTo>
                      <a:pt x="772" y="2978"/>
                    </a:lnTo>
                    <a:lnTo>
                      <a:pt x="752" y="2933"/>
                    </a:lnTo>
                    <a:lnTo>
                      <a:pt x="734" y="2892"/>
                    </a:lnTo>
                    <a:lnTo>
                      <a:pt x="720" y="2854"/>
                    </a:lnTo>
                    <a:lnTo>
                      <a:pt x="707" y="2816"/>
                    </a:lnTo>
                    <a:lnTo>
                      <a:pt x="697" y="2782"/>
                    </a:lnTo>
                    <a:lnTo>
                      <a:pt x="688" y="2749"/>
                    </a:lnTo>
                    <a:lnTo>
                      <a:pt x="682" y="2718"/>
                    </a:lnTo>
                    <a:lnTo>
                      <a:pt x="676" y="2686"/>
                    </a:lnTo>
                    <a:lnTo>
                      <a:pt x="671" y="2656"/>
                    </a:lnTo>
                    <a:lnTo>
                      <a:pt x="667" y="2625"/>
                    </a:lnTo>
                    <a:lnTo>
                      <a:pt x="665" y="2594"/>
                    </a:lnTo>
                    <a:lnTo>
                      <a:pt x="661" y="2563"/>
                    </a:lnTo>
                    <a:lnTo>
                      <a:pt x="657" y="2523"/>
                    </a:lnTo>
                    <a:lnTo>
                      <a:pt x="650" y="2472"/>
                    </a:lnTo>
                    <a:lnTo>
                      <a:pt x="642" y="2411"/>
                    </a:lnTo>
                    <a:lnTo>
                      <a:pt x="632" y="2344"/>
                    </a:lnTo>
                    <a:lnTo>
                      <a:pt x="622" y="2274"/>
                    </a:lnTo>
                    <a:lnTo>
                      <a:pt x="610" y="2205"/>
                    </a:lnTo>
                    <a:lnTo>
                      <a:pt x="597" y="2137"/>
                    </a:lnTo>
                    <a:lnTo>
                      <a:pt x="584" y="2075"/>
                    </a:lnTo>
                    <a:lnTo>
                      <a:pt x="576" y="2047"/>
                    </a:lnTo>
                    <a:lnTo>
                      <a:pt x="570" y="2022"/>
                    </a:lnTo>
                    <a:lnTo>
                      <a:pt x="562" y="2000"/>
                    </a:lnTo>
                    <a:lnTo>
                      <a:pt x="555" y="1981"/>
                    </a:lnTo>
                    <a:lnTo>
                      <a:pt x="547" y="1966"/>
                    </a:lnTo>
                    <a:lnTo>
                      <a:pt x="540" y="1955"/>
                    </a:lnTo>
                    <a:lnTo>
                      <a:pt x="532" y="1949"/>
                    </a:lnTo>
                    <a:lnTo>
                      <a:pt x="525" y="1946"/>
                    </a:lnTo>
                    <a:lnTo>
                      <a:pt x="517" y="1950"/>
                    </a:lnTo>
                    <a:lnTo>
                      <a:pt x="510" y="1959"/>
                    </a:lnTo>
                    <a:lnTo>
                      <a:pt x="502" y="1972"/>
                    </a:lnTo>
                    <a:lnTo>
                      <a:pt x="496" y="1994"/>
                    </a:lnTo>
                    <a:lnTo>
                      <a:pt x="489" y="2021"/>
                    </a:lnTo>
                    <a:lnTo>
                      <a:pt x="482" y="2056"/>
                    </a:lnTo>
                    <a:lnTo>
                      <a:pt x="475" y="2097"/>
                    </a:lnTo>
                    <a:lnTo>
                      <a:pt x="469" y="2147"/>
                    </a:lnTo>
                    <a:lnTo>
                      <a:pt x="466" y="2162"/>
                    </a:lnTo>
                    <a:lnTo>
                      <a:pt x="459" y="2202"/>
                    </a:lnTo>
                    <a:lnTo>
                      <a:pt x="455" y="2231"/>
                    </a:lnTo>
                    <a:lnTo>
                      <a:pt x="451" y="2263"/>
                    </a:lnTo>
                    <a:lnTo>
                      <a:pt x="448" y="2299"/>
                    </a:lnTo>
                    <a:lnTo>
                      <a:pt x="445" y="2339"/>
                    </a:lnTo>
                    <a:lnTo>
                      <a:pt x="444" y="2382"/>
                    </a:lnTo>
                    <a:lnTo>
                      <a:pt x="443" y="2426"/>
                    </a:lnTo>
                    <a:lnTo>
                      <a:pt x="444" y="2472"/>
                    </a:lnTo>
                    <a:lnTo>
                      <a:pt x="448" y="2519"/>
                    </a:lnTo>
                    <a:lnTo>
                      <a:pt x="450" y="2542"/>
                    </a:lnTo>
                    <a:lnTo>
                      <a:pt x="454" y="2565"/>
                    </a:lnTo>
                    <a:lnTo>
                      <a:pt x="457" y="2589"/>
                    </a:lnTo>
                    <a:lnTo>
                      <a:pt x="462" y="2611"/>
                    </a:lnTo>
                    <a:lnTo>
                      <a:pt x="467" y="2635"/>
                    </a:lnTo>
                    <a:lnTo>
                      <a:pt x="474" y="2658"/>
                    </a:lnTo>
                    <a:lnTo>
                      <a:pt x="480" y="2680"/>
                    </a:lnTo>
                    <a:lnTo>
                      <a:pt x="489" y="2701"/>
                    </a:lnTo>
                    <a:lnTo>
                      <a:pt x="520" y="2781"/>
                    </a:lnTo>
                    <a:lnTo>
                      <a:pt x="552" y="2857"/>
                    </a:lnTo>
                    <a:lnTo>
                      <a:pt x="584" y="2931"/>
                    </a:lnTo>
                    <a:lnTo>
                      <a:pt x="615" y="3002"/>
                    </a:lnTo>
                    <a:lnTo>
                      <a:pt x="646" y="3075"/>
                    </a:lnTo>
                    <a:lnTo>
                      <a:pt x="675" y="3147"/>
                    </a:lnTo>
                    <a:lnTo>
                      <a:pt x="690" y="3184"/>
                    </a:lnTo>
                    <a:lnTo>
                      <a:pt x="703" y="3223"/>
                    </a:lnTo>
                    <a:lnTo>
                      <a:pt x="717" y="3263"/>
                    </a:lnTo>
                    <a:lnTo>
                      <a:pt x="731" y="3304"/>
                    </a:lnTo>
                    <a:lnTo>
                      <a:pt x="742" y="3345"/>
                    </a:lnTo>
                    <a:lnTo>
                      <a:pt x="752" y="3382"/>
                    </a:lnTo>
                    <a:lnTo>
                      <a:pt x="759" y="3415"/>
                    </a:lnTo>
                    <a:lnTo>
                      <a:pt x="766" y="3443"/>
                    </a:lnTo>
                    <a:lnTo>
                      <a:pt x="768" y="3465"/>
                    </a:lnTo>
                    <a:lnTo>
                      <a:pt x="769" y="3483"/>
                    </a:lnTo>
                    <a:lnTo>
                      <a:pt x="768" y="3489"/>
                    </a:lnTo>
                    <a:lnTo>
                      <a:pt x="768" y="3493"/>
                    </a:lnTo>
                    <a:lnTo>
                      <a:pt x="766" y="3496"/>
                    </a:lnTo>
                    <a:lnTo>
                      <a:pt x="763" y="3498"/>
                    </a:lnTo>
                    <a:lnTo>
                      <a:pt x="761" y="3496"/>
                    </a:lnTo>
                    <a:lnTo>
                      <a:pt x="757" y="3494"/>
                    </a:lnTo>
                    <a:lnTo>
                      <a:pt x="753" y="3490"/>
                    </a:lnTo>
                    <a:lnTo>
                      <a:pt x="748" y="3484"/>
                    </a:lnTo>
                    <a:lnTo>
                      <a:pt x="737" y="3465"/>
                    </a:lnTo>
                    <a:lnTo>
                      <a:pt x="723" y="3438"/>
                    </a:lnTo>
                    <a:lnTo>
                      <a:pt x="707" y="3402"/>
                    </a:lnTo>
                    <a:lnTo>
                      <a:pt x="688" y="3357"/>
                    </a:lnTo>
                    <a:lnTo>
                      <a:pt x="666" y="3300"/>
                    </a:lnTo>
                    <a:lnTo>
                      <a:pt x="641" y="3234"/>
                    </a:lnTo>
                    <a:lnTo>
                      <a:pt x="616" y="3167"/>
                    </a:lnTo>
                    <a:lnTo>
                      <a:pt x="591" y="3104"/>
                    </a:lnTo>
                    <a:lnTo>
                      <a:pt x="566" y="3046"/>
                    </a:lnTo>
                    <a:lnTo>
                      <a:pt x="542" y="2992"/>
                    </a:lnTo>
                    <a:lnTo>
                      <a:pt x="500" y="2895"/>
                    </a:lnTo>
                    <a:lnTo>
                      <a:pt x="461" y="2802"/>
                    </a:lnTo>
                    <a:lnTo>
                      <a:pt x="444" y="2758"/>
                    </a:lnTo>
                    <a:lnTo>
                      <a:pt x="429" y="2710"/>
                    </a:lnTo>
                    <a:lnTo>
                      <a:pt x="423" y="2686"/>
                    </a:lnTo>
                    <a:lnTo>
                      <a:pt x="416" y="2663"/>
                    </a:lnTo>
                    <a:lnTo>
                      <a:pt x="410" y="2638"/>
                    </a:lnTo>
                    <a:lnTo>
                      <a:pt x="405" y="2613"/>
                    </a:lnTo>
                    <a:lnTo>
                      <a:pt x="400" y="2585"/>
                    </a:lnTo>
                    <a:lnTo>
                      <a:pt x="396" y="2559"/>
                    </a:lnTo>
                    <a:lnTo>
                      <a:pt x="393" y="2530"/>
                    </a:lnTo>
                    <a:lnTo>
                      <a:pt x="390" y="2500"/>
                    </a:lnTo>
                    <a:lnTo>
                      <a:pt x="388" y="2470"/>
                    </a:lnTo>
                    <a:lnTo>
                      <a:pt x="386" y="2438"/>
                    </a:lnTo>
                    <a:lnTo>
                      <a:pt x="385" y="2404"/>
                    </a:lnTo>
                    <a:lnTo>
                      <a:pt x="385" y="2371"/>
                    </a:lnTo>
                    <a:lnTo>
                      <a:pt x="385" y="2302"/>
                    </a:lnTo>
                    <a:lnTo>
                      <a:pt x="388" y="2241"/>
                    </a:lnTo>
                    <a:lnTo>
                      <a:pt x="393" y="2183"/>
                    </a:lnTo>
                    <a:lnTo>
                      <a:pt x="398" y="2132"/>
                    </a:lnTo>
                    <a:lnTo>
                      <a:pt x="409" y="2041"/>
                    </a:lnTo>
                    <a:lnTo>
                      <a:pt x="423" y="1960"/>
                    </a:lnTo>
                    <a:lnTo>
                      <a:pt x="429" y="1921"/>
                    </a:lnTo>
                    <a:lnTo>
                      <a:pt x="434" y="1884"/>
                    </a:lnTo>
                    <a:lnTo>
                      <a:pt x="438" y="1845"/>
                    </a:lnTo>
                    <a:lnTo>
                      <a:pt x="441" y="1805"/>
                    </a:lnTo>
                    <a:lnTo>
                      <a:pt x="443" y="1764"/>
                    </a:lnTo>
                    <a:lnTo>
                      <a:pt x="441" y="1722"/>
                    </a:lnTo>
                    <a:lnTo>
                      <a:pt x="439" y="1674"/>
                    </a:lnTo>
                    <a:lnTo>
                      <a:pt x="434" y="1624"/>
                    </a:lnTo>
                    <a:lnTo>
                      <a:pt x="426" y="1571"/>
                    </a:lnTo>
                    <a:lnTo>
                      <a:pt x="419" y="1514"/>
                    </a:lnTo>
                    <a:lnTo>
                      <a:pt x="409" y="1457"/>
                    </a:lnTo>
                    <a:lnTo>
                      <a:pt x="399" y="1398"/>
                    </a:lnTo>
                    <a:lnTo>
                      <a:pt x="388" y="1341"/>
                    </a:lnTo>
                    <a:lnTo>
                      <a:pt x="375" y="1285"/>
                    </a:lnTo>
                    <a:lnTo>
                      <a:pt x="363" y="1231"/>
                    </a:lnTo>
                    <a:lnTo>
                      <a:pt x="348" y="1181"/>
                    </a:lnTo>
                    <a:lnTo>
                      <a:pt x="340" y="1159"/>
                    </a:lnTo>
                    <a:lnTo>
                      <a:pt x="333" y="1136"/>
                    </a:lnTo>
                    <a:lnTo>
                      <a:pt x="325" y="1116"/>
                    </a:lnTo>
                    <a:lnTo>
                      <a:pt x="318" y="1096"/>
                    </a:lnTo>
                    <a:lnTo>
                      <a:pt x="309" y="1079"/>
                    </a:lnTo>
                    <a:lnTo>
                      <a:pt x="300" y="1064"/>
                    </a:lnTo>
                    <a:lnTo>
                      <a:pt x="292" y="1050"/>
                    </a:lnTo>
                    <a:lnTo>
                      <a:pt x="283" y="1039"/>
                    </a:lnTo>
                    <a:lnTo>
                      <a:pt x="274" y="1029"/>
                    </a:lnTo>
                    <a:lnTo>
                      <a:pt x="265" y="1023"/>
                    </a:lnTo>
                    <a:lnTo>
                      <a:pt x="255" y="1018"/>
                    </a:lnTo>
                    <a:lnTo>
                      <a:pt x="247" y="1015"/>
                    </a:lnTo>
                    <a:lnTo>
                      <a:pt x="237" y="1016"/>
                    </a:lnTo>
                    <a:lnTo>
                      <a:pt x="227" y="1020"/>
                    </a:lnTo>
                    <a:lnTo>
                      <a:pt x="217" y="1026"/>
                    </a:lnTo>
                    <a:lnTo>
                      <a:pt x="207" y="1035"/>
                    </a:lnTo>
                    <a:lnTo>
                      <a:pt x="202" y="1041"/>
                    </a:lnTo>
                    <a:lnTo>
                      <a:pt x="189" y="1056"/>
                    </a:lnTo>
                    <a:lnTo>
                      <a:pt x="180" y="1065"/>
                    </a:lnTo>
                    <a:lnTo>
                      <a:pt x="170" y="1074"/>
                    </a:lnTo>
                    <a:lnTo>
                      <a:pt x="159" y="1081"/>
                    </a:lnTo>
                    <a:lnTo>
                      <a:pt x="148" y="1089"/>
                    </a:lnTo>
                    <a:lnTo>
                      <a:pt x="142" y="1091"/>
                    </a:lnTo>
                    <a:lnTo>
                      <a:pt x="136" y="1093"/>
                    </a:lnTo>
                    <a:lnTo>
                      <a:pt x="131" y="1094"/>
                    </a:lnTo>
                    <a:lnTo>
                      <a:pt x="124" y="1095"/>
                    </a:lnTo>
                    <a:lnTo>
                      <a:pt x="118" y="1095"/>
                    </a:lnTo>
                    <a:lnTo>
                      <a:pt x="112" y="1094"/>
                    </a:lnTo>
                    <a:lnTo>
                      <a:pt x="106" y="1091"/>
                    </a:lnTo>
                    <a:lnTo>
                      <a:pt x="101" y="1088"/>
                    </a:lnTo>
                    <a:lnTo>
                      <a:pt x="94" y="1084"/>
                    </a:lnTo>
                    <a:lnTo>
                      <a:pt x="89" y="1078"/>
                    </a:lnTo>
                    <a:lnTo>
                      <a:pt x="84" y="1070"/>
                    </a:lnTo>
                    <a:lnTo>
                      <a:pt x="79" y="1061"/>
                    </a:lnTo>
                    <a:lnTo>
                      <a:pt x="74" y="1051"/>
                    </a:lnTo>
                    <a:lnTo>
                      <a:pt x="71" y="1040"/>
                    </a:lnTo>
                    <a:lnTo>
                      <a:pt x="67" y="1026"/>
                    </a:lnTo>
                    <a:lnTo>
                      <a:pt x="63" y="1011"/>
                    </a:lnTo>
                    <a:lnTo>
                      <a:pt x="51" y="946"/>
                    </a:lnTo>
                    <a:lnTo>
                      <a:pt x="38" y="885"/>
                    </a:lnTo>
                    <a:lnTo>
                      <a:pt x="28" y="829"/>
                    </a:lnTo>
                    <a:lnTo>
                      <a:pt x="18" y="778"/>
                    </a:lnTo>
                    <a:lnTo>
                      <a:pt x="11" y="736"/>
                    </a:lnTo>
                    <a:lnTo>
                      <a:pt x="5" y="703"/>
                    </a:lnTo>
                    <a:lnTo>
                      <a:pt x="1" y="682"/>
                    </a:lnTo>
                    <a:lnTo>
                      <a:pt x="0" y="674"/>
                    </a:lnTo>
                    <a:lnTo>
                      <a:pt x="6" y="668"/>
                    </a:lnTo>
                    <a:lnTo>
                      <a:pt x="26" y="647"/>
                    </a:lnTo>
                    <a:lnTo>
                      <a:pt x="58" y="616"/>
                    </a:lnTo>
                    <a:lnTo>
                      <a:pt x="103" y="575"/>
                    </a:lnTo>
                    <a:lnTo>
                      <a:pt x="131" y="551"/>
                    </a:lnTo>
                    <a:lnTo>
                      <a:pt x="161" y="526"/>
                    </a:lnTo>
                    <a:lnTo>
                      <a:pt x="194" y="500"/>
                    </a:lnTo>
                    <a:lnTo>
                      <a:pt x="232" y="472"/>
                    </a:lnTo>
                    <a:lnTo>
                      <a:pt x="272" y="445"/>
                    </a:lnTo>
                    <a:lnTo>
                      <a:pt x="314" y="415"/>
                    </a:lnTo>
                    <a:lnTo>
                      <a:pt x="360" y="386"/>
                    </a:lnTo>
                    <a:lnTo>
                      <a:pt x="410" y="356"/>
                    </a:lnTo>
                    <a:lnTo>
                      <a:pt x="462" y="326"/>
                    </a:lnTo>
                    <a:lnTo>
                      <a:pt x="517" y="297"/>
                    </a:lnTo>
                    <a:lnTo>
                      <a:pt x="576" y="269"/>
                    </a:lnTo>
                    <a:lnTo>
                      <a:pt x="637" y="240"/>
                    </a:lnTo>
                    <a:lnTo>
                      <a:pt x="702" y="214"/>
                    </a:lnTo>
                    <a:lnTo>
                      <a:pt x="769" y="188"/>
                    </a:lnTo>
                    <a:lnTo>
                      <a:pt x="841" y="164"/>
                    </a:lnTo>
                    <a:lnTo>
                      <a:pt x="914" y="141"/>
                    </a:lnTo>
                    <a:lnTo>
                      <a:pt x="990" y="120"/>
                    </a:lnTo>
                    <a:lnTo>
                      <a:pt x="1070" y="103"/>
                    </a:lnTo>
                    <a:lnTo>
                      <a:pt x="1153" y="87"/>
                    </a:lnTo>
                    <a:lnTo>
                      <a:pt x="1239" y="73"/>
                    </a:lnTo>
                    <a:lnTo>
                      <a:pt x="1327" y="63"/>
                    </a:lnTo>
                    <a:lnTo>
                      <a:pt x="1418" y="55"/>
                    </a:lnTo>
                    <a:lnTo>
                      <a:pt x="1513" y="53"/>
                    </a:lnTo>
                    <a:lnTo>
                      <a:pt x="1610" y="52"/>
                    </a:lnTo>
                    <a:lnTo>
                      <a:pt x="1710" y="54"/>
                    </a:lnTo>
                    <a:lnTo>
                      <a:pt x="1811" y="58"/>
                    </a:lnTo>
                    <a:lnTo>
                      <a:pt x="1915" y="62"/>
                    </a:lnTo>
                    <a:lnTo>
                      <a:pt x="2020" y="67"/>
                    </a:lnTo>
                    <a:lnTo>
                      <a:pt x="2234" y="80"/>
                    </a:lnTo>
                    <a:lnTo>
                      <a:pt x="2456" y="94"/>
                    </a:lnTo>
                    <a:lnTo>
                      <a:pt x="2685" y="110"/>
                    </a:lnTo>
                    <a:lnTo>
                      <a:pt x="2919" y="126"/>
                    </a:lnTo>
                    <a:lnTo>
                      <a:pt x="3039" y="134"/>
                    </a:lnTo>
                    <a:lnTo>
                      <a:pt x="3160" y="141"/>
                    </a:lnTo>
                    <a:lnTo>
                      <a:pt x="3284" y="148"/>
                    </a:lnTo>
                    <a:lnTo>
                      <a:pt x="3409" y="154"/>
                    </a:lnTo>
                    <a:lnTo>
                      <a:pt x="3535" y="159"/>
                    </a:lnTo>
                    <a:lnTo>
                      <a:pt x="3663" y="164"/>
                    </a:lnTo>
                    <a:lnTo>
                      <a:pt x="3792" y="166"/>
                    </a:lnTo>
                    <a:lnTo>
                      <a:pt x="3923" y="169"/>
                    </a:lnTo>
                    <a:lnTo>
                      <a:pt x="4056" y="170"/>
                    </a:lnTo>
                    <a:lnTo>
                      <a:pt x="4191" y="169"/>
                    </a:lnTo>
                    <a:lnTo>
                      <a:pt x="4327" y="166"/>
                    </a:lnTo>
                    <a:lnTo>
                      <a:pt x="4464" y="163"/>
                    </a:lnTo>
                    <a:lnTo>
                      <a:pt x="4603" y="156"/>
                    </a:lnTo>
                    <a:lnTo>
                      <a:pt x="4744" y="149"/>
                    </a:lnTo>
                    <a:lnTo>
                      <a:pt x="4886" y="139"/>
                    </a:lnTo>
                    <a:lnTo>
                      <a:pt x="5031" y="126"/>
                    </a:lnTo>
                    <a:lnTo>
                      <a:pt x="5175" y="111"/>
                    </a:lnTo>
                    <a:lnTo>
                      <a:pt x="5323" y="95"/>
                    </a:lnTo>
                    <a:lnTo>
                      <a:pt x="5471" y="75"/>
                    </a:lnTo>
                    <a:lnTo>
                      <a:pt x="5622" y="52"/>
                    </a:lnTo>
                    <a:lnTo>
                      <a:pt x="5769" y="30"/>
                    </a:lnTo>
                    <a:lnTo>
                      <a:pt x="5909" y="15"/>
                    </a:lnTo>
                    <a:lnTo>
                      <a:pt x="6041" y="5"/>
                    </a:lnTo>
                    <a:lnTo>
                      <a:pt x="6166" y="0"/>
                    </a:lnTo>
                    <a:lnTo>
                      <a:pt x="6285" y="2"/>
                    </a:lnTo>
                    <a:lnTo>
                      <a:pt x="6397" y="5"/>
                    </a:lnTo>
                    <a:lnTo>
                      <a:pt x="6502" y="15"/>
                    </a:lnTo>
                    <a:lnTo>
                      <a:pt x="6602" y="28"/>
                    </a:lnTo>
                    <a:lnTo>
                      <a:pt x="6694" y="45"/>
                    </a:lnTo>
                    <a:lnTo>
                      <a:pt x="6781" y="64"/>
                    </a:lnTo>
                    <a:lnTo>
                      <a:pt x="6863" y="87"/>
                    </a:lnTo>
                    <a:lnTo>
                      <a:pt x="6937" y="113"/>
                    </a:lnTo>
                    <a:lnTo>
                      <a:pt x="7007" y="139"/>
                    </a:lnTo>
                    <a:lnTo>
                      <a:pt x="7072" y="169"/>
                    </a:lnTo>
                    <a:lnTo>
                      <a:pt x="7132" y="199"/>
                    </a:lnTo>
                    <a:lnTo>
                      <a:pt x="7187" y="231"/>
                    </a:lnTo>
                    <a:lnTo>
                      <a:pt x="7237" y="264"/>
                    </a:lnTo>
                    <a:lnTo>
                      <a:pt x="7282" y="296"/>
                    </a:lnTo>
                    <a:lnTo>
                      <a:pt x="7323" y="329"/>
                    </a:lnTo>
                    <a:lnTo>
                      <a:pt x="7360" y="361"/>
                    </a:lnTo>
                    <a:lnTo>
                      <a:pt x="7393" y="394"/>
                    </a:lnTo>
                    <a:lnTo>
                      <a:pt x="7423" y="425"/>
                    </a:lnTo>
                    <a:lnTo>
                      <a:pt x="7448" y="455"/>
                    </a:lnTo>
                    <a:lnTo>
                      <a:pt x="7470" y="482"/>
                    </a:lnTo>
                    <a:lnTo>
                      <a:pt x="7489" y="508"/>
                    </a:lnTo>
                    <a:lnTo>
                      <a:pt x="7504" y="532"/>
                    </a:lnTo>
                    <a:lnTo>
                      <a:pt x="7518" y="553"/>
                    </a:lnTo>
                    <a:lnTo>
                      <a:pt x="7528" y="571"/>
                    </a:lnTo>
                    <a:lnTo>
                      <a:pt x="7540" y="597"/>
                    </a:lnTo>
                    <a:lnTo>
                      <a:pt x="7544" y="606"/>
                    </a:lnTo>
                    <a:close/>
                  </a:path>
                </a:pathLst>
              </a:custGeom>
              <a:solidFill>
                <a:srgbClr val="004873"/>
              </a:solidFill>
              <a:ln w="9525">
                <a:noFill/>
                <a:round/>
              </a:ln>
            </p:spPr>
            <p:txBody>
              <a:bodyPr/>
              <a:lstStyle/>
              <a:p>
                <a:endParaRPr lang="en-US" sz="1867"/>
              </a:p>
            </p:txBody>
          </p:sp>
          <p:sp>
            <p:nvSpPr>
              <p:cNvPr id="1497" name="Freeform 45"/>
              <p:cNvSpPr/>
              <p:nvPr/>
            </p:nvSpPr>
            <p:spPr bwMode="auto">
              <a:xfrm>
                <a:off x="1877" y="2532"/>
                <a:ext cx="2061" cy="722"/>
              </a:xfrm>
              <a:custGeom>
                <a:avLst/>
                <a:gdLst>
                  <a:gd name="T0" fmla="*/ 2046 w 10301"/>
                  <a:gd name="T1" fmla="*/ 363 h 3607"/>
                  <a:gd name="T2" fmla="*/ 2057 w 10301"/>
                  <a:gd name="T3" fmla="*/ 416 h 3607"/>
                  <a:gd name="T4" fmla="*/ 2005 w 10301"/>
                  <a:gd name="T5" fmla="*/ 475 h 3607"/>
                  <a:gd name="T6" fmla="*/ 2010 w 10301"/>
                  <a:gd name="T7" fmla="*/ 511 h 3607"/>
                  <a:gd name="T8" fmla="*/ 1920 w 10301"/>
                  <a:gd name="T9" fmla="*/ 526 h 3607"/>
                  <a:gd name="T10" fmla="*/ 1838 w 10301"/>
                  <a:gd name="T11" fmla="*/ 470 h 3607"/>
                  <a:gd name="T12" fmla="*/ 1711 w 10301"/>
                  <a:gd name="T13" fmla="*/ 519 h 3607"/>
                  <a:gd name="T14" fmla="*/ 1658 w 10301"/>
                  <a:gd name="T15" fmla="*/ 534 h 3607"/>
                  <a:gd name="T16" fmla="*/ 1636 w 10301"/>
                  <a:gd name="T17" fmla="*/ 496 h 3607"/>
                  <a:gd name="T18" fmla="*/ 1596 w 10301"/>
                  <a:gd name="T19" fmla="*/ 489 h 3607"/>
                  <a:gd name="T20" fmla="*/ 1533 w 10301"/>
                  <a:gd name="T21" fmla="*/ 500 h 3607"/>
                  <a:gd name="T22" fmla="*/ 1508 w 10301"/>
                  <a:gd name="T23" fmla="*/ 426 h 3607"/>
                  <a:gd name="T24" fmla="*/ 1473 w 10301"/>
                  <a:gd name="T25" fmla="*/ 383 h 3607"/>
                  <a:gd name="T26" fmla="*/ 1375 w 10301"/>
                  <a:gd name="T27" fmla="*/ 346 h 3607"/>
                  <a:gd name="T28" fmla="*/ 1341 w 10301"/>
                  <a:gd name="T29" fmla="*/ 377 h 3607"/>
                  <a:gd name="T30" fmla="*/ 1365 w 10301"/>
                  <a:gd name="T31" fmla="*/ 486 h 3607"/>
                  <a:gd name="T32" fmla="*/ 1379 w 10301"/>
                  <a:gd name="T33" fmla="*/ 555 h 3607"/>
                  <a:gd name="T34" fmla="*/ 1302 w 10301"/>
                  <a:gd name="T35" fmla="*/ 586 h 3607"/>
                  <a:gd name="T36" fmla="*/ 1207 w 10301"/>
                  <a:gd name="T37" fmla="*/ 637 h 3607"/>
                  <a:gd name="T38" fmla="*/ 1188 w 10301"/>
                  <a:gd name="T39" fmla="*/ 692 h 3607"/>
                  <a:gd name="T40" fmla="*/ 1149 w 10301"/>
                  <a:gd name="T41" fmla="*/ 722 h 3607"/>
                  <a:gd name="T42" fmla="*/ 1071 w 10301"/>
                  <a:gd name="T43" fmla="*/ 691 h 3607"/>
                  <a:gd name="T44" fmla="*/ 981 w 10301"/>
                  <a:gd name="T45" fmla="*/ 688 h 3607"/>
                  <a:gd name="T46" fmla="*/ 897 w 10301"/>
                  <a:gd name="T47" fmla="*/ 716 h 3607"/>
                  <a:gd name="T48" fmla="*/ 760 w 10301"/>
                  <a:gd name="T49" fmla="*/ 609 h 3607"/>
                  <a:gd name="T50" fmla="*/ 684 w 10301"/>
                  <a:gd name="T51" fmla="*/ 562 h 3607"/>
                  <a:gd name="T52" fmla="*/ 612 w 10301"/>
                  <a:gd name="T53" fmla="*/ 580 h 3607"/>
                  <a:gd name="T54" fmla="*/ 573 w 10301"/>
                  <a:gd name="T55" fmla="*/ 535 h 3607"/>
                  <a:gd name="T56" fmla="*/ 593 w 10301"/>
                  <a:gd name="T57" fmla="*/ 467 h 3607"/>
                  <a:gd name="T58" fmla="*/ 571 w 10301"/>
                  <a:gd name="T59" fmla="*/ 455 h 3607"/>
                  <a:gd name="T60" fmla="*/ 540 w 10301"/>
                  <a:gd name="T61" fmla="*/ 447 h 3607"/>
                  <a:gd name="T62" fmla="*/ 562 w 10301"/>
                  <a:gd name="T63" fmla="*/ 347 h 3607"/>
                  <a:gd name="T64" fmla="*/ 535 w 10301"/>
                  <a:gd name="T65" fmla="*/ 333 h 3607"/>
                  <a:gd name="T66" fmla="*/ 508 w 10301"/>
                  <a:gd name="T67" fmla="*/ 373 h 3607"/>
                  <a:gd name="T68" fmla="*/ 521 w 10301"/>
                  <a:gd name="T69" fmla="*/ 432 h 3607"/>
                  <a:gd name="T70" fmla="*/ 512 w 10301"/>
                  <a:gd name="T71" fmla="*/ 489 h 3607"/>
                  <a:gd name="T72" fmla="*/ 466 w 10301"/>
                  <a:gd name="T73" fmla="*/ 517 h 3607"/>
                  <a:gd name="T74" fmla="*/ 445 w 10301"/>
                  <a:gd name="T75" fmla="*/ 482 h 3607"/>
                  <a:gd name="T76" fmla="*/ 388 w 10301"/>
                  <a:gd name="T77" fmla="*/ 470 h 3607"/>
                  <a:gd name="T78" fmla="*/ 333 w 10301"/>
                  <a:gd name="T79" fmla="*/ 445 h 3607"/>
                  <a:gd name="T80" fmla="*/ 275 w 10301"/>
                  <a:gd name="T81" fmla="*/ 459 h 3607"/>
                  <a:gd name="T82" fmla="*/ 201 w 10301"/>
                  <a:gd name="T83" fmla="*/ 509 h 3607"/>
                  <a:gd name="T84" fmla="*/ 180 w 10301"/>
                  <a:gd name="T85" fmla="*/ 462 h 3607"/>
                  <a:gd name="T86" fmla="*/ 140 w 10301"/>
                  <a:gd name="T87" fmla="*/ 456 h 3607"/>
                  <a:gd name="T88" fmla="*/ 92 w 10301"/>
                  <a:gd name="T89" fmla="*/ 478 h 3607"/>
                  <a:gd name="T90" fmla="*/ 112 w 10301"/>
                  <a:gd name="T91" fmla="*/ 418 h 3607"/>
                  <a:gd name="T92" fmla="*/ 22 w 10301"/>
                  <a:gd name="T93" fmla="*/ 411 h 3607"/>
                  <a:gd name="T94" fmla="*/ 11 w 10301"/>
                  <a:gd name="T95" fmla="*/ 370 h 3607"/>
                  <a:gd name="T96" fmla="*/ 116 w 10301"/>
                  <a:gd name="T97" fmla="*/ 207 h 3607"/>
                  <a:gd name="T98" fmla="*/ 172 w 10301"/>
                  <a:gd name="T99" fmla="*/ 52 h 3607"/>
                  <a:gd name="T100" fmla="*/ 230 w 10301"/>
                  <a:gd name="T101" fmla="*/ 47 h 3607"/>
                  <a:gd name="T102" fmla="*/ 305 w 10301"/>
                  <a:gd name="T103" fmla="*/ 62 h 3607"/>
                  <a:gd name="T104" fmla="*/ 345 w 10301"/>
                  <a:gd name="T105" fmla="*/ 89 h 3607"/>
                  <a:gd name="T106" fmla="*/ 410 w 10301"/>
                  <a:gd name="T107" fmla="*/ 91 h 3607"/>
                  <a:gd name="T108" fmla="*/ 517 w 10301"/>
                  <a:gd name="T109" fmla="*/ 112 h 3607"/>
                  <a:gd name="T110" fmla="*/ 590 w 10301"/>
                  <a:gd name="T111" fmla="*/ 122 h 3607"/>
                  <a:gd name="T112" fmla="*/ 687 w 10301"/>
                  <a:gd name="T113" fmla="*/ 106 h 3607"/>
                  <a:gd name="T114" fmla="*/ 869 w 10301"/>
                  <a:gd name="T115" fmla="*/ 102 h 3607"/>
                  <a:gd name="T116" fmla="*/ 1044 w 10301"/>
                  <a:gd name="T117" fmla="*/ 113 h 3607"/>
                  <a:gd name="T118" fmla="*/ 1142 w 10301"/>
                  <a:gd name="T119" fmla="*/ 128 h 3607"/>
                  <a:gd name="T120" fmla="*/ 1298 w 10301"/>
                  <a:gd name="T121" fmla="*/ 91 h 3607"/>
                  <a:gd name="T122" fmla="*/ 1734 w 10301"/>
                  <a:gd name="T123" fmla="*/ 42 h 3607"/>
                  <a:gd name="T124" fmla="*/ 1876 w 10301"/>
                  <a:gd name="T125" fmla="*/ 1 h 36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1"/>
                  <a:gd name="T190" fmla="*/ 0 h 3607"/>
                  <a:gd name="T191" fmla="*/ 10301 w 10301"/>
                  <a:gd name="T192" fmla="*/ 3607 h 36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1" h="3607">
                    <a:moveTo>
                      <a:pt x="9772" y="401"/>
                    </a:moveTo>
                    <a:lnTo>
                      <a:pt x="9784" y="461"/>
                    </a:lnTo>
                    <a:lnTo>
                      <a:pt x="9803" y="538"/>
                    </a:lnTo>
                    <a:lnTo>
                      <a:pt x="9826" y="629"/>
                    </a:lnTo>
                    <a:lnTo>
                      <a:pt x="9856" y="732"/>
                    </a:lnTo>
                    <a:lnTo>
                      <a:pt x="9889" y="843"/>
                    </a:lnTo>
                    <a:lnTo>
                      <a:pt x="9925" y="961"/>
                    </a:lnTo>
                    <a:lnTo>
                      <a:pt x="9962" y="1082"/>
                    </a:lnTo>
                    <a:lnTo>
                      <a:pt x="10002" y="1205"/>
                    </a:lnTo>
                    <a:lnTo>
                      <a:pt x="10042" y="1326"/>
                    </a:lnTo>
                    <a:lnTo>
                      <a:pt x="10084" y="1442"/>
                    </a:lnTo>
                    <a:lnTo>
                      <a:pt x="10122" y="1552"/>
                    </a:lnTo>
                    <a:lnTo>
                      <a:pt x="10160" y="1653"/>
                    </a:lnTo>
                    <a:lnTo>
                      <a:pt x="10195" y="1741"/>
                    </a:lnTo>
                    <a:lnTo>
                      <a:pt x="10226" y="1815"/>
                    </a:lnTo>
                    <a:lnTo>
                      <a:pt x="10239" y="1846"/>
                    </a:lnTo>
                    <a:lnTo>
                      <a:pt x="10253" y="1871"/>
                    </a:lnTo>
                    <a:lnTo>
                      <a:pt x="10264" y="1892"/>
                    </a:lnTo>
                    <a:lnTo>
                      <a:pt x="10274" y="1909"/>
                    </a:lnTo>
                    <a:lnTo>
                      <a:pt x="10283" y="1921"/>
                    </a:lnTo>
                    <a:lnTo>
                      <a:pt x="10291" y="1936"/>
                    </a:lnTo>
                    <a:lnTo>
                      <a:pt x="10296" y="1950"/>
                    </a:lnTo>
                    <a:lnTo>
                      <a:pt x="10298" y="1965"/>
                    </a:lnTo>
                    <a:lnTo>
                      <a:pt x="10301" y="1980"/>
                    </a:lnTo>
                    <a:lnTo>
                      <a:pt x="10301" y="1995"/>
                    </a:lnTo>
                    <a:lnTo>
                      <a:pt x="10298" y="2011"/>
                    </a:lnTo>
                    <a:lnTo>
                      <a:pt x="10296" y="2027"/>
                    </a:lnTo>
                    <a:lnTo>
                      <a:pt x="10291" y="2043"/>
                    </a:lnTo>
                    <a:lnTo>
                      <a:pt x="10286" y="2060"/>
                    </a:lnTo>
                    <a:lnTo>
                      <a:pt x="10279" y="2077"/>
                    </a:lnTo>
                    <a:lnTo>
                      <a:pt x="10272" y="2093"/>
                    </a:lnTo>
                    <a:lnTo>
                      <a:pt x="10263" y="2110"/>
                    </a:lnTo>
                    <a:lnTo>
                      <a:pt x="10253" y="2127"/>
                    </a:lnTo>
                    <a:lnTo>
                      <a:pt x="10243" y="2143"/>
                    </a:lnTo>
                    <a:lnTo>
                      <a:pt x="10232" y="2159"/>
                    </a:lnTo>
                    <a:lnTo>
                      <a:pt x="10208" y="2191"/>
                    </a:lnTo>
                    <a:lnTo>
                      <a:pt x="10182" y="2222"/>
                    </a:lnTo>
                    <a:lnTo>
                      <a:pt x="10156" y="2251"/>
                    </a:lnTo>
                    <a:lnTo>
                      <a:pt x="10130" y="2278"/>
                    </a:lnTo>
                    <a:lnTo>
                      <a:pt x="10102" y="2303"/>
                    </a:lnTo>
                    <a:lnTo>
                      <a:pt x="10077" y="2324"/>
                    </a:lnTo>
                    <a:lnTo>
                      <a:pt x="10054" y="2343"/>
                    </a:lnTo>
                    <a:lnTo>
                      <a:pt x="10032" y="2358"/>
                    </a:lnTo>
                    <a:lnTo>
                      <a:pt x="10025" y="2365"/>
                    </a:lnTo>
                    <a:lnTo>
                      <a:pt x="10019" y="2373"/>
                    </a:lnTo>
                    <a:lnTo>
                      <a:pt x="10015" y="2380"/>
                    </a:lnTo>
                    <a:lnTo>
                      <a:pt x="10012" y="2390"/>
                    </a:lnTo>
                    <a:lnTo>
                      <a:pt x="10012" y="2399"/>
                    </a:lnTo>
                    <a:lnTo>
                      <a:pt x="10014" y="2409"/>
                    </a:lnTo>
                    <a:lnTo>
                      <a:pt x="10016" y="2420"/>
                    </a:lnTo>
                    <a:lnTo>
                      <a:pt x="10020" y="2430"/>
                    </a:lnTo>
                    <a:lnTo>
                      <a:pt x="10029" y="2453"/>
                    </a:lnTo>
                    <a:lnTo>
                      <a:pt x="10037" y="2476"/>
                    </a:lnTo>
                    <a:lnTo>
                      <a:pt x="10041" y="2488"/>
                    </a:lnTo>
                    <a:lnTo>
                      <a:pt x="10045" y="2499"/>
                    </a:lnTo>
                    <a:lnTo>
                      <a:pt x="10047" y="2511"/>
                    </a:lnTo>
                    <a:lnTo>
                      <a:pt x="10050" y="2523"/>
                    </a:lnTo>
                    <a:lnTo>
                      <a:pt x="10050" y="2534"/>
                    </a:lnTo>
                    <a:lnTo>
                      <a:pt x="10049" y="2545"/>
                    </a:lnTo>
                    <a:lnTo>
                      <a:pt x="10046" y="2555"/>
                    </a:lnTo>
                    <a:lnTo>
                      <a:pt x="10040" y="2565"/>
                    </a:lnTo>
                    <a:lnTo>
                      <a:pt x="10032" y="2575"/>
                    </a:lnTo>
                    <a:lnTo>
                      <a:pt x="10022" y="2585"/>
                    </a:lnTo>
                    <a:lnTo>
                      <a:pt x="10010" y="2594"/>
                    </a:lnTo>
                    <a:lnTo>
                      <a:pt x="9994" y="2601"/>
                    </a:lnTo>
                    <a:lnTo>
                      <a:pt x="9974" y="2609"/>
                    </a:lnTo>
                    <a:lnTo>
                      <a:pt x="9951" y="2615"/>
                    </a:lnTo>
                    <a:lnTo>
                      <a:pt x="9924" y="2621"/>
                    </a:lnTo>
                    <a:lnTo>
                      <a:pt x="9893" y="2626"/>
                    </a:lnTo>
                    <a:lnTo>
                      <a:pt x="9856" y="2630"/>
                    </a:lnTo>
                    <a:lnTo>
                      <a:pt x="9816" y="2632"/>
                    </a:lnTo>
                    <a:lnTo>
                      <a:pt x="9772" y="2634"/>
                    </a:lnTo>
                    <a:lnTo>
                      <a:pt x="9722" y="2635"/>
                    </a:lnTo>
                    <a:lnTo>
                      <a:pt x="9657" y="2634"/>
                    </a:lnTo>
                    <a:lnTo>
                      <a:pt x="9598" y="2629"/>
                    </a:lnTo>
                    <a:lnTo>
                      <a:pt x="9546" y="2620"/>
                    </a:lnTo>
                    <a:lnTo>
                      <a:pt x="9500" y="2610"/>
                    </a:lnTo>
                    <a:lnTo>
                      <a:pt x="9458" y="2598"/>
                    </a:lnTo>
                    <a:lnTo>
                      <a:pt x="9421" y="2583"/>
                    </a:lnTo>
                    <a:lnTo>
                      <a:pt x="9390" y="2566"/>
                    </a:lnTo>
                    <a:lnTo>
                      <a:pt x="9361" y="2548"/>
                    </a:lnTo>
                    <a:lnTo>
                      <a:pt x="9336" y="2529"/>
                    </a:lnTo>
                    <a:lnTo>
                      <a:pt x="9315" y="2509"/>
                    </a:lnTo>
                    <a:lnTo>
                      <a:pt x="9296" y="2489"/>
                    </a:lnTo>
                    <a:lnTo>
                      <a:pt x="9280" y="2469"/>
                    </a:lnTo>
                    <a:lnTo>
                      <a:pt x="9250" y="2429"/>
                    </a:lnTo>
                    <a:lnTo>
                      <a:pt x="9225" y="2392"/>
                    </a:lnTo>
                    <a:lnTo>
                      <a:pt x="9213" y="2375"/>
                    </a:lnTo>
                    <a:lnTo>
                      <a:pt x="9199" y="2360"/>
                    </a:lnTo>
                    <a:lnTo>
                      <a:pt x="9185" y="2347"/>
                    </a:lnTo>
                    <a:lnTo>
                      <a:pt x="9170" y="2337"/>
                    </a:lnTo>
                    <a:lnTo>
                      <a:pt x="9153" y="2328"/>
                    </a:lnTo>
                    <a:lnTo>
                      <a:pt x="9133" y="2323"/>
                    </a:lnTo>
                    <a:lnTo>
                      <a:pt x="9110" y="2320"/>
                    </a:lnTo>
                    <a:lnTo>
                      <a:pt x="9085" y="2322"/>
                    </a:lnTo>
                    <a:lnTo>
                      <a:pt x="9057" y="2328"/>
                    </a:lnTo>
                    <a:lnTo>
                      <a:pt x="9023" y="2337"/>
                    </a:lnTo>
                    <a:lnTo>
                      <a:pt x="8985" y="2350"/>
                    </a:lnTo>
                    <a:lnTo>
                      <a:pt x="8943" y="2369"/>
                    </a:lnTo>
                    <a:lnTo>
                      <a:pt x="8894" y="2393"/>
                    </a:lnTo>
                    <a:lnTo>
                      <a:pt x="8841" y="2422"/>
                    </a:lnTo>
                    <a:lnTo>
                      <a:pt x="8781" y="2457"/>
                    </a:lnTo>
                    <a:lnTo>
                      <a:pt x="8713" y="2496"/>
                    </a:lnTo>
                    <a:lnTo>
                      <a:pt x="8627" y="2550"/>
                    </a:lnTo>
                    <a:lnTo>
                      <a:pt x="8554" y="2593"/>
                    </a:lnTo>
                    <a:lnTo>
                      <a:pt x="8521" y="2611"/>
                    </a:lnTo>
                    <a:lnTo>
                      <a:pt x="8491" y="2628"/>
                    </a:lnTo>
                    <a:lnTo>
                      <a:pt x="8464" y="2641"/>
                    </a:lnTo>
                    <a:lnTo>
                      <a:pt x="8440" y="2652"/>
                    </a:lnTo>
                    <a:lnTo>
                      <a:pt x="8418" y="2662"/>
                    </a:lnTo>
                    <a:lnTo>
                      <a:pt x="8398" y="2670"/>
                    </a:lnTo>
                    <a:lnTo>
                      <a:pt x="8379" y="2676"/>
                    </a:lnTo>
                    <a:lnTo>
                      <a:pt x="8363" y="2680"/>
                    </a:lnTo>
                    <a:lnTo>
                      <a:pt x="8348" y="2682"/>
                    </a:lnTo>
                    <a:lnTo>
                      <a:pt x="8335" y="2684"/>
                    </a:lnTo>
                    <a:lnTo>
                      <a:pt x="8324" y="2682"/>
                    </a:lnTo>
                    <a:lnTo>
                      <a:pt x="8314" y="2681"/>
                    </a:lnTo>
                    <a:lnTo>
                      <a:pt x="8304" y="2677"/>
                    </a:lnTo>
                    <a:lnTo>
                      <a:pt x="8297" y="2672"/>
                    </a:lnTo>
                    <a:lnTo>
                      <a:pt x="8289" y="2666"/>
                    </a:lnTo>
                    <a:lnTo>
                      <a:pt x="8282" y="2660"/>
                    </a:lnTo>
                    <a:lnTo>
                      <a:pt x="8275" y="2651"/>
                    </a:lnTo>
                    <a:lnTo>
                      <a:pt x="8269" y="2642"/>
                    </a:lnTo>
                    <a:lnTo>
                      <a:pt x="8264" y="2632"/>
                    </a:lnTo>
                    <a:lnTo>
                      <a:pt x="8258" y="2621"/>
                    </a:lnTo>
                    <a:lnTo>
                      <a:pt x="8245" y="2598"/>
                    </a:lnTo>
                    <a:lnTo>
                      <a:pt x="8232" y="2573"/>
                    </a:lnTo>
                    <a:lnTo>
                      <a:pt x="8224" y="2559"/>
                    </a:lnTo>
                    <a:lnTo>
                      <a:pt x="8216" y="2545"/>
                    </a:lnTo>
                    <a:lnTo>
                      <a:pt x="8206" y="2530"/>
                    </a:lnTo>
                    <a:lnTo>
                      <a:pt x="8196" y="2516"/>
                    </a:lnTo>
                    <a:lnTo>
                      <a:pt x="8194" y="2510"/>
                    </a:lnTo>
                    <a:lnTo>
                      <a:pt x="8188" y="2496"/>
                    </a:lnTo>
                    <a:lnTo>
                      <a:pt x="8183" y="2486"/>
                    </a:lnTo>
                    <a:lnTo>
                      <a:pt x="8176" y="2476"/>
                    </a:lnTo>
                    <a:lnTo>
                      <a:pt x="8166" y="2466"/>
                    </a:lnTo>
                    <a:lnTo>
                      <a:pt x="8153" y="2458"/>
                    </a:lnTo>
                    <a:lnTo>
                      <a:pt x="8146" y="2453"/>
                    </a:lnTo>
                    <a:lnTo>
                      <a:pt x="8137" y="2449"/>
                    </a:lnTo>
                    <a:lnTo>
                      <a:pt x="8127" y="2445"/>
                    </a:lnTo>
                    <a:lnTo>
                      <a:pt x="8117" y="2442"/>
                    </a:lnTo>
                    <a:lnTo>
                      <a:pt x="8106" y="2439"/>
                    </a:lnTo>
                    <a:lnTo>
                      <a:pt x="8093" y="2438"/>
                    </a:lnTo>
                    <a:lnTo>
                      <a:pt x="8081" y="2435"/>
                    </a:lnTo>
                    <a:lnTo>
                      <a:pt x="8066" y="2435"/>
                    </a:lnTo>
                    <a:lnTo>
                      <a:pt x="8050" y="2435"/>
                    </a:lnTo>
                    <a:lnTo>
                      <a:pt x="8033" y="2435"/>
                    </a:lnTo>
                    <a:lnTo>
                      <a:pt x="8015" y="2438"/>
                    </a:lnTo>
                    <a:lnTo>
                      <a:pt x="7996" y="2440"/>
                    </a:lnTo>
                    <a:lnTo>
                      <a:pt x="7975" y="2444"/>
                    </a:lnTo>
                    <a:lnTo>
                      <a:pt x="7952" y="2449"/>
                    </a:lnTo>
                    <a:lnTo>
                      <a:pt x="7929" y="2454"/>
                    </a:lnTo>
                    <a:lnTo>
                      <a:pt x="7904" y="2462"/>
                    </a:lnTo>
                    <a:lnTo>
                      <a:pt x="7854" y="2476"/>
                    </a:lnTo>
                    <a:lnTo>
                      <a:pt x="7811" y="2489"/>
                    </a:lnTo>
                    <a:lnTo>
                      <a:pt x="7774" y="2499"/>
                    </a:lnTo>
                    <a:lnTo>
                      <a:pt x="7743" y="2505"/>
                    </a:lnTo>
                    <a:lnTo>
                      <a:pt x="7729" y="2508"/>
                    </a:lnTo>
                    <a:lnTo>
                      <a:pt x="7716" y="2509"/>
                    </a:lnTo>
                    <a:lnTo>
                      <a:pt x="7705" y="2509"/>
                    </a:lnTo>
                    <a:lnTo>
                      <a:pt x="7694" y="2509"/>
                    </a:lnTo>
                    <a:lnTo>
                      <a:pt x="7684" y="2508"/>
                    </a:lnTo>
                    <a:lnTo>
                      <a:pt x="7675" y="2506"/>
                    </a:lnTo>
                    <a:lnTo>
                      <a:pt x="7668" y="2504"/>
                    </a:lnTo>
                    <a:lnTo>
                      <a:pt x="7660" y="2500"/>
                    </a:lnTo>
                    <a:lnTo>
                      <a:pt x="7654" y="2496"/>
                    </a:lnTo>
                    <a:lnTo>
                      <a:pt x="7648" y="2491"/>
                    </a:lnTo>
                    <a:lnTo>
                      <a:pt x="7642" y="2486"/>
                    </a:lnTo>
                    <a:lnTo>
                      <a:pt x="7637" y="2480"/>
                    </a:lnTo>
                    <a:lnTo>
                      <a:pt x="7628" y="2465"/>
                    </a:lnTo>
                    <a:lnTo>
                      <a:pt x="7620" y="2448"/>
                    </a:lnTo>
                    <a:lnTo>
                      <a:pt x="7605" y="2402"/>
                    </a:lnTo>
                    <a:lnTo>
                      <a:pt x="7588" y="2343"/>
                    </a:lnTo>
                    <a:lnTo>
                      <a:pt x="7579" y="2310"/>
                    </a:lnTo>
                    <a:lnTo>
                      <a:pt x="7572" y="2277"/>
                    </a:lnTo>
                    <a:lnTo>
                      <a:pt x="7565" y="2243"/>
                    </a:lnTo>
                    <a:lnTo>
                      <a:pt x="7559" y="2209"/>
                    </a:lnTo>
                    <a:lnTo>
                      <a:pt x="7553" y="2176"/>
                    </a:lnTo>
                    <a:lnTo>
                      <a:pt x="7544" y="2142"/>
                    </a:lnTo>
                    <a:lnTo>
                      <a:pt x="7539" y="2126"/>
                    </a:lnTo>
                    <a:lnTo>
                      <a:pt x="7534" y="2110"/>
                    </a:lnTo>
                    <a:lnTo>
                      <a:pt x="7529" y="2093"/>
                    </a:lnTo>
                    <a:lnTo>
                      <a:pt x="7523" y="2077"/>
                    </a:lnTo>
                    <a:lnTo>
                      <a:pt x="7515" y="2061"/>
                    </a:lnTo>
                    <a:lnTo>
                      <a:pt x="7507" y="2046"/>
                    </a:lnTo>
                    <a:lnTo>
                      <a:pt x="7498" y="2031"/>
                    </a:lnTo>
                    <a:lnTo>
                      <a:pt x="7488" y="2016"/>
                    </a:lnTo>
                    <a:lnTo>
                      <a:pt x="7477" y="2001"/>
                    </a:lnTo>
                    <a:lnTo>
                      <a:pt x="7464" y="1987"/>
                    </a:lnTo>
                    <a:lnTo>
                      <a:pt x="7452" y="1973"/>
                    </a:lnTo>
                    <a:lnTo>
                      <a:pt x="7437" y="1960"/>
                    </a:lnTo>
                    <a:lnTo>
                      <a:pt x="7421" y="1947"/>
                    </a:lnTo>
                    <a:lnTo>
                      <a:pt x="7403" y="1935"/>
                    </a:lnTo>
                    <a:lnTo>
                      <a:pt x="7383" y="1924"/>
                    </a:lnTo>
                    <a:lnTo>
                      <a:pt x="7362" y="1912"/>
                    </a:lnTo>
                    <a:lnTo>
                      <a:pt x="7340" y="1902"/>
                    </a:lnTo>
                    <a:lnTo>
                      <a:pt x="7316" y="1892"/>
                    </a:lnTo>
                    <a:lnTo>
                      <a:pt x="7290" y="1882"/>
                    </a:lnTo>
                    <a:lnTo>
                      <a:pt x="7261" y="1874"/>
                    </a:lnTo>
                    <a:lnTo>
                      <a:pt x="7206" y="1857"/>
                    </a:lnTo>
                    <a:lnTo>
                      <a:pt x="7156" y="1841"/>
                    </a:lnTo>
                    <a:lnTo>
                      <a:pt x="7112" y="1824"/>
                    </a:lnTo>
                    <a:lnTo>
                      <a:pt x="7073" y="1806"/>
                    </a:lnTo>
                    <a:lnTo>
                      <a:pt x="7005" y="1775"/>
                    </a:lnTo>
                    <a:lnTo>
                      <a:pt x="6950" y="1750"/>
                    </a:lnTo>
                    <a:lnTo>
                      <a:pt x="6927" y="1740"/>
                    </a:lnTo>
                    <a:lnTo>
                      <a:pt x="6904" y="1733"/>
                    </a:lnTo>
                    <a:lnTo>
                      <a:pt x="6894" y="1730"/>
                    </a:lnTo>
                    <a:lnTo>
                      <a:pt x="6884" y="1729"/>
                    </a:lnTo>
                    <a:lnTo>
                      <a:pt x="6873" y="1729"/>
                    </a:lnTo>
                    <a:lnTo>
                      <a:pt x="6863" y="1729"/>
                    </a:lnTo>
                    <a:lnTo>
                      <a:pt x="6853" y="1730"/>
                    </a:lnTo>
                    <a:lnTo>
                      <a:pt x="6843" y="1733"/>
                    </a:lnTo>
                    <a:lnTo>
                      <a:pt x="6833" y="1735"/>
                    </a:lnTo>
                    <a:lnTo>
                      <a:pt x="6822" y="1740"/>
                    </a:lnTo>
                    <a:lnTo>
                      <a:pt x="6812" y="1745"/>
                    </a:lnTo>
                    <a:lnTo>
                      <a:pt x="6800" y="1753"/>
                    </a:lnTo>
                    <a:lnTo>
                      <a:pt x="6789" y="1760"/>
                    </a:lnTo>
                    <a:lnTo>
                      <a:pt x="6777" y="1770"/>
                    </a:lnTo>
                    <a:lnTo>
                      <a:pt x="6759" y="1786"/>
                    </a:lnTo>
                    <a:lnTo>
                      <a:pt x="6743" y="1805"/>
                    </a:lnTo>
                    <a:lnTo>
                      <a:pt x="6729" y="1822"/>
                    </a:lnTo>
                    <a:lnTo>
                      <a:pt x="6718" y="1842"/>
                    </a:lnTo>
                    <a:lnTo>
                      <a:pt x="6708" y="1862"/>
                    </a:lnTo>
                    <a:lnTo>
                      <a:pt x="6701" y="1884"/>
                    </a:lnTo>
                    <a:lnTo>
                      <a:pt x="6694" y="1905"/>
                    </a:lnTo>
                    <a:lnTo>
                      <a:pt x="6691" y="1927"/>
                    </a:lnTo>
                    <a:lnTo>
                      <a:pt x="6688" y="1951"/>
                    </a:lnTo>
                    <a:lnTo>
                      <a:pt x="6688" y="1973"/>
                    </a:lnTo>
                    <a:lnTo>
                      <a:pt x="6688" y="1998"/>
                    </a:lnTo>
                    <a:lnTo>
                      <a:pt x="6691" y="2022"/>
                    </a:lnTo>
                    <a:lnTo>
                      <a:pt x="6693" y="2047"/>
                    </a:lnTo>
                    <a:lnTo>
                      <a:pt x="6698" y="2072"/>
                    </a:lnTo>
                    <a:lnTo>
                      <a:pt x="6703" y="2097"/>
                    </a:lnTo>
                    <a:lnTo>
                      <a:pt x="6709" y="2123"/>
                    </a:lnTo>
                    <a:lnTo>
                      <a:pt x="6724" y="2174"/>
                    </a:lnTo>
                    <a:lnTo>
                      <a:pt x="6743" y="2226"/>
                    </a:lnTo>
                    <a:lnTo>
                      <a:pt x="6763" y="2277"/>
                    </a:lnTo>
                    <a:lnTo>
                      <a:pt x="6783" y="2328"/>
                    </a:lnTo>
                    <a:lnTo>
                      <a:pt x="6824" y="2427"/>
                    </a:lnTo>
                    <a:lnTo>
                      <a:pt x="6860" y="2516"/>
                    </a:lnTo>
                    <a:lnTo>
                      <a:pt x="6877" y="2556"/>
                    </a:lnTo>
                    <a:lnTo>
                      <a:pt x="6890" y="2593"/>
                    </a:lnTo>
                    <a:lnTo>
                      <a:pt x="6900" y="2626"/>
                    </a:lnTo>
                    <a:lnTo>
                      <a:pt x="6908" y="2656"/>
                    </a:lnTo>
                    <a:lnTo>
                      <a:pt x="6910" y="2671"/>
                    </a:lnTo>
                    <a:lnTo>
                      <a:pt x="6913" y="2685"/>
                    </a:lnTo>
                    <a:lnTo>
                      <a:pt x="6914" y="2697"/>
                    </a:lnTo>
                    <a:lnTo>
                      <a:pt x="6914" y="2710"/>
                    </a:lnTo>
                    <a:lnTo>
                      <a:pt x="6913" y="2721"/>
                    </a:lnTo>
                    <a:lnTo>
                      <a:pt x="6910" y="2734"/>
                    </a:lnTo>
                    <a:lnTo>
                      <a:pt x="6908" y="2744"/>
                    </a:lnTo>
                    <a:lnTo>
                      <a:pt x="6904" y="2754"/>
                    </a:lnTo>
                    <a:lnTo>
                      <a:pt x="6899" y="2764"/>
                    </a:lnTo>
                    <a:lnTo>
                      <a:pt x="6893" y="2774"/>
                    </a:lnTo>
                    <a:lnTo>
                      <a:pt x="6887" y="2782"/>
                    </a:lnTo>
                    <a:lnTo>
                      <a:pt x="6878" y="2791"/>
                    </a:lnTo>
                    <a:lnTo>
                      <a:pt x="6868" y="2800"/>
                    </a:lnTo>
                    <a:lnTo>
                      <a:pt x="6857" y="2807"/>
                    </a:lnTo>
                    <a:lnTo>
                      <a:pt x="6845" y="2815"/>
                    </a:lnTo>
                    <a:lnTo>
                      <a:pt x="6832" y="2822"/>
                    </a:lnTo>
                    <a:lnTo>
                      <a:pt x="6817" y="2830"/>
                    </a:lnTo>
                    <a:lnTo>
                      <a:pt x="6800" y="2837"/>
                    </a:lnTo>
                    <a:lnTo>
                      <a:pt x="6783" y="2843"/>
                    </a:lnTo>
                    <a:lnTo>
                      <a:pt x="6764" y="2851"/>
                    </a:lnTo>
                    <a:lnTo>
                      <a:pt x="6722" y="2863"/>
                    </a:lnTo>
                    <a:lnTo>
                      <a:pt x="6673" y="2877"/>
                    </a:lnTo>
                    <a:lnTo>
                      <a:pt x="6620" y="2891"/>
                    </a:lnTo>
                    <a:lnTo>
                      <a:pt x="6563" y="2907"/>
                    </a:lnTo>
                    <a:lnTo>
                      <a:pt x="6505" y="2927"/>
                    </a:lnTo>
                    <a:lnTo>
                      <a:pt x="6445" y="2947"/>
                    </a:lnTo>
                    <a:lnTo>
                      <a:pt x="6385" y="2971"/>
                    </a:lnTo>
                    <a:lnTo>
                      <a:pt x="6326" y="2996"/>
                    </a:lnTo>
                    <a:lnTo>
                      <a:pt x="6298" y="3008"/>
                    </a:lnTo>
                    <a:lnTo>
                      <a:pt x="6269" y="3022"/>
                    </a:lnTo>
                    <a:lnTo>
                      <a:pt x="6241" y="3036"/>
                    </a:lnTo>
                    <a:lnTo>
                      <a:pt x="6214" y="3051"/>
                    </a:lnTo>
                    <a:lnTo>
                      <a:pt x="6188" y="3066"/>
                    </a:lnTo>
                    <a:lnTo>
                      <a:pt x="6162" y="3081"/>
                    </a:lnTo>
                    <a:lnTo>
                      <a:pt x="6137" y="3097"/>
                    </a:lnTo>
                    <a:lnTo>
                      <a:pt x="6114" y="3113"/>
                    </a:lnTo>
                    <a:lnTo>
                      <a:pt x="6092" y="3129"/>
                    </a:lnTo>
                    <a:lnTo>
                      <a:pt x="6071" y="3145"/>
                    </a:lnTo>
                    <a:lnTo>
                      <a:pt x="6052" y="3163"/>
                    </a:lnTo>
                    <a:lnTo>
                      <a:pt x="6034" y="3180"/>
                    </a:lnTo>
                    <a:lnTo>
                      <a:pt x="6018" y="3199"/>
                    </a:lnTo>
                    <a:lnTo>
                      <a:pt x="6003" y="3217"/>
                    </a:lnTo>
                    <a:lnTo>
                      <a:pt x="5992" y="3235"/>
                    </a:lnTo>
                    <a:lnTo>
                      <a:pt x="5981" y="3254"/>
                    </a:lnTo>
                    <a:lnTo>
                      <a:pt x="5973" y="3273"/>
                    </a:lnTo>
                    <a:lnTo>
                      <a:pt x="5967" y="3293"/>
                    </a:lnTo>
                    <a:lnTo>
                      <a:pt x="5963" y="3311"/>
                    </a:lnTo>
                    <a:lnTo>
                      <a:pt x="5962" y="3331"/>
                    </a:lnTo>
                    <a:lnTo>
                      <a:pt x="5961" y="3351"/>
                    </a:lnTo>
                    <a:lnTo>
                      <a:pt x="5959" y="3370"/>
                    </a:lnTo>
                    <a:lnTo>
                      <a:pt x="5957" y="3389"/>
                    </a:lnTo>
                    <a:lnTo>
                      <a:pt x="5953" y="3406"/>
                    </a:lnTo>
                    <a:lnTo>
                      <a:pt x="5948" y="3424"/>
                    </a:lnTo>
                    <a:lnTo>
                      <a:pt x="5943" y="3441"/>
                    </a:lnTo>
                    <a:lnTo>
                      <a:pt x="5936" y="3458"/>
                    </a:lnTo>
                    <a:lnTo>
                      <a:pt x="5928" y="3474"/>
                    </a:lnTo>
                    <a:lnTo>
                      <a:pt x="5921" y="3489"/>
                    </a:lnTo>
                    <a:lnTo>
                      <a:pt x="5911" y="3504"/>
                    </a:lnTo>
                    <a:lnTo>
                      <a:pt x="5901" y="3517"/>
                    </a:lnTo>
                    <a:lnTo>
                      <a:pt x="5891" y="3530"/>
                    </a:lnTo>
                    <a:lnTo>
                      <a:pt x="5878" y="3542"/>
                    </a:lnTo>
                    <a:lnTo>
                      <a:pt x="5866" y="3554"/>
                    </a:lnTo>
                    <a:lnTo>
                      <a:pt x="5853" y="3564"/>
                    </a:lnTo>
                    <a:lnTo>
                      <a:pt x="5840" y="3572"/>
                    </a:lnTo>
                    <a:lnTo>
                      <a:pt x="5825" y="3581"/>
                    </a:lnTo>
                    <a:lnTo>
                      <a:pt x="5810" y="3589"/>
                    </a:lnTo>
                    <a:lnTo>
                      <a:pt x="5795" y="3595"/>
                    </a:lnTo>
                    <a:lnTo>
                      <a:pt x="5777" y="3600"/>
                    </a:lnTo>
                    <a:lnTo>
                      <a:pt x="5761" y="3604"/>
                    </a:lnTo>
                    <a:lnTo>
                      <a:pt x="5744" y="3606"/>
                    </a:lnTo>
                    <a:lnTo>
                      <a:pt x="5726" y="3607"/>
                    </a:lnTo>
                    <a:lnTo>
                      <a:pt x="5707" y="3607"/>
                    </a:lnTo>
                    <a:lnTo>
                      <a:pt x="5689" y="3606"/>
                    </a:lnTo>
                    <a:lnTo>
                      <a:pt x="5670" y="3602"/>
                    </a:lnTo>
                    <a:lnTo>
                      <a:pt x="5650" y="3599"/>
                    </a:lnTo>
                    <a:lnTo>
                      <a:pt x="5630" y="3592"/>
                    </a:lnTo>
                    <a:lnTo>
                      <a:pt x="5610" y="3586"/>
                    </a:lnTo>
                    <a:lnTo>
                      <a:pt x="5589" y="3576"/>
                    </a:lnTo>
                    <a:lnTo>
                      <a:pt x="5568" y="3566"/>
                    </a:lnTo>
                    <a:lnTo>
                      <a:pt x="5546" y="3554"/>
                    </a:lnTo>
                    <a:lnTo>
                      <a:pt x="5505" y="3530"/>
                    </a:lnTo>
                    <a:lnTo>
                      <a:pt x="5465" y="3507"/>
                    </a:lnTo>
                    <a:lnTo>
                      <a:pt x="5425" y="3487"/>
                    </a:lnTo>
                    <a:lnTo>
                      <a:pt x="5388" y="3469"/>
                    </a:lnTo>
                    <a:lnTo>
                      <a:pt x="5352" y="3454"/>
                    </a:lnTo>
                    <a:lnTo>
                      <a:pt x="5317" y="3440"/>
                    </a:lnTo>
                    <a:lnTo>
                      <a:pt x="5282" y="3429"/>
                    </a:lnTo>
                    <a:lnTo>
                      <a:pt x="5248" y="3420"/>
                    </a:lnTo>
                    <a:lnTo>
                      <a:pt x="5215" y="3413"/>
                    </a:lnTo>
                    <a:lnTo>
                      <a:pt x="5181" y="3408"/>
                    </a:lnTo>
                    <a:lnTo>
                      <a:pt x="5147" y="3405"/>
                    </a:lnTo>
                    <a:lnTo>
                      <a:pt x="5115" y="3404"/>
                    </a:lnTo>
                    <a:lnTo>
                      <a:pt x="5081" y="3404"/>
                    </a:lnTo>
                    <a:lnTo>
                      <a:pt x="5047" y="3406"/>
                    </a:lnTo>
                    <a:lnTo>
                      <a:pt x="5014" y="3410"/>
                    </a:lnTo>
                    <a:lnTo>
                      <a:pt x="4979" y="3415"/>
                    </a:lnTo>
                    <a:lnTo>
                      <a:pt x="4961" y="3420"/>
                    </a:lnTo>
                    <a:lnTo>
                      <a:pt x="4942" y="3425"/>
                    </a:lnTo>
                    <a:lnTo>
                      <a:pt x="4924" y="3431"/>
                    </a:lnTo>
                    <a:lnTo>
                      <a:pt x="4905" y="3439"/>
                    </a:lnTo>
                    <a:lnTo>
                      <a:pt x="4868" y="3455"/>
                    </a:lnTo>
                    <a:lnTo>
                      <a:pt x="4828" y="3475"/>
                    </a:lnTo>
                    <a:lnTo>
                      <a:pt x="4787" y="3495"/>
                    </a:lnTo>
                    <a:lnTo>
                      <a:pt x="4744" y="3516"/>
                    </a:lnTo>
                    <a:lnTo>
                      <a:pt x="4722" y="3526"/>
                    </a:lnTo>
                    <a:lnTo>
                      <a:pt x="4699" y="3535"/>
                    </a:lnTo>
                    <a:lnTo>
                      <a:pt x="4677" y="3544"/>
                    </a:lnTo>
                    <a:lnTo>
                      <a:pt x="4654" y="3552"/>
                    </a:lnTo>
                    <a:lnTo>
                      <a:pt x="4631" y="3560"/>
                    </a:lnTo>
                    <a:lnTo>
                      <a:pt x="4608" y="3566"/>
                    </a:lnTo>
                    <a:lnTo>
                      <a:pt x="4583" y="3571"/>
                    </a:lnTo>
                    <a:lnTo>
                      <a:pt x="4559" y="3575"/>
                    </a:lnTo>
                    <a:lnTo>
                      <a:pt x="4534" y="3577"/>
                    </a:lnTo>
                    <a:lnTo>
                      <a:pt x="4510" y="3579"/>
                    </a:lnTo>
                    <a:lnTo>
                      <a:pt x="4485" y="3577"/>
                    </a:lnTo>
                    <a:lnTo>
                      <a:pt x="4458" y="3575"/>
                    </a:lnTo>
                    <a:lnTo>
                      <a:pt x="4432" y="3570"/>
                    </a:lnTo>
                    <a:lnTo>
                      <a:pt x="4406" y="3564"/>
                    </a:lnTo>
                    <a:lnTo>
                      <a:pt x="4378" y="3555"/>
                    </a:lnTo>
                    <a:lnTo>
                      <a:pt x="4351" y="3542"/>
                    </a:lnTo>
                    <a:lnTo>
                      <a:pt x="4324" y="3529"/>
                    </a:lnTo>
                    <a:lnTo>
                      <a:pt x="4295" y="3512"/>
                    </a:lnTo>
                    <a:lnTo>
                      <a:pt x="4266" y="3492"/>
                    </a:lnTo>
                    <a:lnTo>
                      <a:pt x="4237" y="3470"/>
                    </a:lnTo>
                    <a:lnTo>
                      <a:pt x="4180" y="3419"/>
                    </a:lnTo>
                    <a:lnTo>
                      <a:pt x="4123" y="3366"/>
                    </a:lnTo>
                    <a:lnTo>
                      <a:pt x="4067" y="3311"/>
                    </a:lnTo>
                    <a:lnTo>
                      <a:pt x="4010" y="3257"/>
                    </a:lnTo>
                    <a:lnTo>
                      <a:pt x="3903" y="3145"/>
                    </a:lnTo>
                    <a:lnTo>
                      <a:pt x="3801" y="3041"/>
                    </a:lnTo>
                    <a:lnTo>
                      <a:pt x="3751" y="2992"/>
                    </a:lnTo>
                    <a:lnTo>
                      <a:pt x="3702" y="2948"/>
                    </a:lnTo>
                    <a:lnTo>
                      <a:pt x="3677" y="2928"/>
                    </a:lnTo>
                    <a:lnTo>
                      <a:pt x="3653" y="2908"/>
                    </a:lnTo>
                    <a:lnTo>
                      <a:pt x="3631" y="2891"/>
                    </a:lnTo>
                    <a:lnTo>
                      <a:pt x="3609" y="2875"/>
                    </a:lnTo>
                    <a:lnTo>
                      <a:pt x="3585" y="2860"/>
                    </a:lnTo>
                    <a:lnTo>
                      <a:pt x="3564" y="2846"/>
                    </a:lnTo>
                    <a:lnTo>
                      <a:pt x="3541" y="2835"/>
                    </a:lnTo>
                    <a:lnTo>
                      <a:pt x="3520" y="2826"/>
                    </a:lnTo>
                    <a:lnTo>
                      <a:pt x="3499" y="2818"/>
                    </a:lnTo>
                    <a:lnTo>
                      <a:pt x="3478" y="2812"/>
                    </a:lnTo>
                    <a:lnTo>
                      <a:pt x="3458" y="2808"/>
                    </a:lnTo>
                    <a:lnTo>
                      <a:pt x="3438" y="2807"/>
                    </a:lnTo>
                    <a:lnTo>
                      <a:pt x="3418" y="2808"/>
                    </a:lnTo>
                    <a:lnTo>
                      <a:pt x="3399" y="2810"/>
                    </a:lnTo>
                    <a:lnTo>
                      <a:pt x="3380" y="2812"/>
                    </a:lnTo>
                    <a:lnTo>
                      <a:pt x="3363" y="2816"/>
                    </a:lnTo>
                    <a:lnTo>
                      <a:pt x="3327" y="2825"/>
                    </a:lnTo>
                    <a:lnTo>
                      <a:pt x="3293" y="2835"/>
                    </a:lnTo>
                    <a:lnTo>
                      <a:pt x="3229" y="2860"/>
                    </a:lnTo>
                    <a:lnTo>
                      <a:pt x="3169" y="2882"/>
                    </a:lnTo>
                    <a:lnTo>
                      <a:pt x="3154" y="2887"/>
                    </a:lnTo>
                    <a:lnTo>
                      <a:pt x="3141" y="2891"/>
                    </a:lnTo>
                    <a:lnTo>
                      <a:pt x="3126" y="2895"/>
                    </a:lnTo>
                    <a:lnTo>
                      <a:pt x="3112" y="2897"/>
                    </a:lnTo>
                    <a:lnTo>
                      <a:pt x="3098" y="2900"/>
                    </a:lnTo>
                    <a:lnTo>
                      <a:pt x="3084" y="2900"/>
                    </a:lnTo>
                    <a:lnTo>
                      <a:pt x="3071" y="2900"/>
                    </a:lnTo>
                    <a:lnTo>
                      <a:pt x="3058" y="2897"/>
                    </a:lnTo>
                    <a:lnTo>
                      <a:pt x="3045" y="2895"/>
                    </a:lnTo>
                    <a:lnTo>
                      <a:pt x="3031" y="2890"/>
                    </a:lnTo>
                    <a:lnTo>
                      <a:pt x="3018" y="2885"/>
                    </a:lnTo>
                    <a:lnTo>
                      <a:pt x="3005" y="2876"/>
                    </a:lnTo>
                    <a:lnTo>
                      <a:pt x="2992" y="2867"/>
                    </a:lnTo>
                    <a:lnTo>
                      <a:pt x="2978" y="2856"/>
                    </a:lnTo>
                    <a:lnTo>
                      <a:pt x="2966" y="2842"/>
                    </a:lnTo>
                    <a:lnTo>
                      <a:pt x="2953" y="2827"/>
                    </a:lnTo>
                    <a:lnTo>
                      <a:pt x="2929" y="2797"/>
                    </a:lnTo>
                    <a:lnTo>
                      <a:pt x="2910" y="2770"/>
                    </a:lnTo>
                    <a:lnTo>
                      <a:pt x="2894" y="2746"/>
                    </a:lnTo>
                    <a:lnTo>
                      <a:pt x="2882" y="2725"/>
                    </a:lnTo>
                    <a:lnTo>
                      <a:pt x="2874" y="2706"/>
                    </a:lnTo>
                    <a:lnTo>
                      <a:pt x="2867" y="2690"/>
                    </a:lnTo>
                    <a:lnTo>
                      <a:pt x="2864" y="2674"/>
                    </a:lnTo>
                    <a:lnTo>
                      <a:pt x="2864" y="2659"/>
                    </a:lnTo>
                    <a:lnTo>
                      <a:pt x="2865" y="2645"/>
                    </a:lnTo>
                    <a:lnTo>
                      <a:pt x="2867" y="2630"/>
                    </a:lnTo>
                    <a:lnTo>
                      <a:pt x="2871" y="2615"/>
                    </a:lnTo>
                    <a:lnTo>
                      <a:pt x="2877" y="2599"/>
                    </a:lnTo>
                    <a:lnTo>
                      <a:pt x="2890" y="2563"/>
                    </a:lnTo>
                    <a:lnTo>
                      <a:pt x="2904" y="2516"/>
                    </a:lnTo>
                    <a:lnTo>
                      <a:pt x="2911" y="2490"/>
                    </a:lnTo>
                    <a:lnTo>
                      <a:pt x="2920" y="2465"/>
                    </a:lnTo>
                    <a:lnTo>
                      <a:pt x="2929" y="2440"/>
                    </a:lnTo>
                    <a:lnTo>
                      <a:pt x="2938" y="2418"/>
                    </a:lnTo>
                    <a:lnTo>
                      <a:pt x="2947" y="2395"/>
                    </a:lnTo>
                    <a:lnTo>
                      <a:pt x="2956" y="2374"/>
                    </a:lnTo>
                    <a:lnTo>
                      <a:pt x="2961" y="2354"/>
                    </a:lnTo>
                    <a:lnTo>
                      <a:pt x="2965" y="2335"/>
                    </a:lnTo>
                    <a:lnTo>
                      <a:pt x="2966" y="2328"/>
                    </a:lnTo>
                    <a:lnTo>
                      <a:pt x="2966" y="2319"/>
                    </a:lnTo>
                    <a:lnTo>
                      <a:pt x="2965" y="2312"/>
                    </a:lnTo>
                    <a:lnTo>
                      <a:pt x="2963" y="2305"/>
                    </a:lnTo>
                    <a:lnTo>
                      <a:pt x="2960" y="2299"/>
                    </a:lnTo>
                    <a:lnTo>
                      <a:pt x="2956" y="2293"/>
                    </a:lnTo>
                    <a:lnTo>
                      <a:pt x="2951" y="2288"/>
                    </a:lnTo>
                    <a:lnTo>
                      <a:pt x="2943" y="2284"/>
                    </a:lnTo>
                    <a:lnTo>
                      <a:pt x="2936" y="2281"/>
                    </a:lnTo>
                    <a:lnTo>
                      <a:pt x="2926" y="2277"/>
                    </a:lnTo>
                    <a:lnTo>
                      <a:pt x="2915" y="2274"/>
                    </a:lnTo>
                    <a:lnTo>
                      <a:pt x="2902" y="2273"/>
                    </a:lnTo>
                    <a:lnTo>
                      <a:pt x="2889" y="2272"/>
                    </a:lnTo>
                    <a:lnTo>
                      <a:pt x="2872" y="2272"/>
                    </a:lnTo>
                    <a:lnTo>
                      <a:pt x="2854" y="2273"/>
                    </a:lnTo>
                    <a:lnTo>
                      <a:pt x="2834" y="2274"/>
                    </a:lnTo>
                    <a:lnTo>
                      <a:pt x="2796" y="2276"/>
                    </a:lnTo>
                    <a:lnTo>
                      <a:pt x="2765" y="2276"/>
                    </a:lnTo>
                    <a:lnTo>
                      <a:pt x="2751" y="2274"/>
                    </a:lnTo>
                    <a:lnTo>
                      <a:pt x="2740" y="2273"/>
                    </a:lnTo>
                    <a:lnTo>
                      <a:pt x="2731" y="2272"/>
                    </a:lnTo>
                    <a:lnTo>
                      <a:pt x="2723" y="2269"/>
                    </a:lnTo>
                    <a:lnTo>
                      <a:pt x="2716" y="2267"/>
                    </a:lnTo>
                    <a:lnTo>
                      <a:pt x="2710" y="2263"/>
                    </a:lnTo>
                    <a:lnTo>
                      <a:pt x="2706" y="2259"/>
                    </a:lnTo>
                    <a:lnTo>
                      <a:pt x="2704" y="2254"/>
                    </a:lnTo>
                    <a:lnTo>
                      <a:pt x="2701" y="2249"/>
                    </a:lnTo>
                    <a:lnTo>
                      <a:pt x="2700" y="2243"/>
                    </a:lnTo>
                    <a:lnTo>
                      <a:pt x="2700" y="2238"/>
                    </a:lnTo>
                    <a:lnTo>
                      <a:pt x="2701" y="2231"/>
                    </a:lnTo>
                    <a:lnTo>
                      <a:pt x="2705" y="2216"/>
                    </a:lnTo>
                    <a:lnTo>
                      <a:pt x="2711" y="2198"/>
                    </a:lnTo>
                    <a:lnTo>
                      <a:pt x="2720" y="2179"/>
                    </a:lnTo>
                    <a:lnTo>
                      <a:pt x="2729" y="2157"/>
                    </a:lnTo>
                    <a:lnTo>
                      <a:pt x="2739" y="2133"/>
                    </a:lnTo>
                    <a:lnTo>
                      <a:pt x="2749" y="2107"/>
                    </a:lnTo>
                    <a:lnTo>
                      <a:pt x="2758" y="2078"/>
                    </a:lnTo>
                    <a:lnTo>
                      <a:pt x="2765" y="2047"/>
                    </a:lnTo>
                    <a:lnTo>
                      <a:pt x="2780" y="1976"/>
                    </a:lnTo>
                    <a:lnTo>
                      <a:pt x="2795" y="1900"/>
                    </a:lnTo>
                    <a:lnTo>
                      <a:pt x="2801" y="1861"/>
                    </a:lnTo>
                    <a:lnTo>
                      <a:pt x="2807" y="1822"/>
                    </a:lnTo>
                    <a:lnTo>
                      <a:pt x="2810" y="1786"/>
                    </a:lnTo>
                    <a:lnTo>
                      <a:pt x="2811" y="1753"/>
                    </a:lnTo>
                    <a:lnTo>
                      <a:pt x="2811" y="1736"/>
                    </a:lnTo>
                    <a:lnTo>
                      <a:pt x="2810" y="1723"/>
                    </a:lnTo>
                    <a:lnTo>
                      <a:pt x="2807" y="1708"/>
                    </a:lnTo>
                    <a:lnTo>
                      <a:pt x="2805" y="1695"/>
                    </a:lnTo>
                    <a:lnTo>
                      <a:pt x="2801" y="1684"/>
                    </a:lnTo>
                    <a:lnTo>
                      <a:pt x="2796" y="1674"/>
                    </a:lnTo>
                    <a:lnTo>
                      <a:pt x="2790" y="1665"/>
                    </a:lnTo>
                    <a:lnTo>
                      <a:pt x="2783" y="1658"/>
                    </a:lnTo>
                    <a:lnTo>
                      <a:pt x="2774" y="1651"/>
                    </a:lnTo>
                    <a:lnTo>
                      <a:pt x="2764" y="1648"/>
                    </a:lnTo>
                    <a:lnTo>
                      <a:pt x="2754" y="1646"/>
                    </a:lnTo>
                    <a:lnTo>
                      <a:pt x="2741" y="1645"/>
                    </a:lnTo>
                    <a:lnTo>
                      <a:pt x="2728" y="1648"/>
                    </a:lnTo>
                    <a:lnTo>
                      <a:pt x="2711" y="1651"/>
                    </a:lnTo>
                    <a:lnTo>
                      <a:pt x="2695" y="1658"/>
                    </a:lnTo>
                    <a:lnTo>
                      <a:pt x="2676" y="1666"/>
                    </a:lnTo>
                    <a:lnTo>
                      <a:pt x="2658" y="1676"/>
                    </a:lnTo>
                    <a:lnTo>
                      <a:pt x="2640" y="1686"/>
                    </a:lnTo>
                    <a:lnTo>
                      <a:pt x="2625" y="1698"/>
                    </a:lnTo>
                    <a:lnTo>
                      <a:pt x="2610" y="1710"/>
                    </a:lnTo>
                    <a:lnTo>
                      <a:pt x="2598" y="1721"/>
                    </a:lnTo>
                    <a:lnTo>
                      <a:pt x="2587" y="1734"/>
                    </a:lnTo>
                    <a:lnTo>
                      <a:pt x="2577" y="1748"/>
                    </a:lnTo>
                    <a:lnTo>
                      <a:pt x="2568" y="1760"/>
                    </a:lnTo>
                    <a:lnTo>
                      <a:pt x="2560" y="1774"/>
                    </a:lnTo>
                    <a:lnTo>
                      <a:pt x="2554" y="1789"/>
                    </a:lnTo>
                    <a:lnTo>
                      <a:pt x="2548" y="1802"/>
                    </a:lnTo>
                    <a:lnTo>
                      <a:pt x="2544" y="1816"/>
                    </a:lnTo>
                    <a:lnTo>
                      <a:pt x="2540" y="1831"/>
                    </a:lnTo>
                    <a:lnTo>
                      <a:pt x="2538" y="1846"/>
                    </a:lnTo>
                    <a:lnTo>
                      <a:pt x="2537" y="1861"/>
                    </a:lnTo>
                    <a:lnTo>
                      <a:pt x="2535" y="1876"/>
                    </a:lnTo>
                    <a:lnTo>
                      <a:pt x="2535" y="1891"/>
                    </a:lnTo>
                    <a:lnTo>
                      <a:pt x="2537" y="1906"/>
                    </a:lnTo>
                    <a:lnTo>
                      <a:pt x="2538" y="1921"/>
                    </a:lnTo>
                    <a:lnTo>
                      <a:pt x="2540" y="1936"/>
                    </a:lnTo>
                    <a:lnTo>
                      <a:pt x="2545" y="1966"/>
                    </a:lnTo>
                    <a:lnTo>
                      <a:pt x="2553" y="1996"/>
                    </a:lnTo>
                    <a:lnTo>
                      <a:pt x="2562" y="2023"/>
                    </a:lnTo>
                    <a:lnTo>
                      <a:pt x="2572" y="2051"/>
                    </a:lnTo>
                    <a:lnTo>
                      <a:pt x="2582" y="2077"/>
                    </a:lnTo>
                    <a:lnTo>
                      <a:pt x="2592" y="2101"/>
                    </a:lnTo>
                    <a:lnTo>
                      <a:pt x="2597" y="2113"/>
                    </a:lnTo>
                    <a:lnTo>
                      <a:pt x="2600" y="2126"/>
                    </a:lnTo>
                    <a:lnTo>
                      <a:pt x="2603" y="2141"/>
                    </a:lnTo>
                    <a:lnTo>
                      <a:pt x="2605" y="2156"/>
                    </a:lnTo>
                    <a:lnTo>
                      <a:pt x="2608" y="2172"/>
                    </a:lnTo>
                    <a:lnTo>
                      <a:pt x="2609" y="2189"/>
                    </a:lnTo>
                    <a:lnTo>
                      <a:pt x="2609" y="2208"/>
                    </a:lnTo>
                    <a:lnTo>
                      <a:pt x="2609" y="2227"/>
                    </a:lnTo>
                    <a:lnTo>
                      <a:pt x="2609" y="2246"/>
                    </a:lnTo>
                    <a:lnTo>
                      <a:pt x="2607" y="2266"/>
                    </a:lnTo>
                    <a:lnTo>
                      <a:pt x="2605" y="2287"/>
                    </a:lnTo>
                    <a:lnTo>
                      <a:pt x="2602" y="2307"/>
                    </a:lnTo>
                    <a:lnTo>
                      <a:pt x="2598" y="2327"/>
                    </a:lnTo>
                    <a:lnTo>
                      <a:pt x="2594" y="2348"/>
                    </a:lnTo>
                    <a:lnTo>
                      <a:pt x="2588" y="2368"/>
                    </a:lnTo>
                    <a:lnTo>
                      <a:pt x="2583" y="2388"/>
                    </a:lnTo>
                    <a:lnTo>
                      <a:pt x="2575" y="2408"/>
                    </a:lnTo>
                    <a:lnTo>
                      <a:pt x="2568" y="2427"/>
                    </a:lnTo>
                    <a:lnTo>
                      <a:pt x="2559" y="2445"/>
                    </a:lnTo>
                    <a:lnTo>
                      <a:pt x="2549" y="2464"/>
                    </a:lnTo>
                    <a:lnTo>
                      <a:pt x="2539" y="2480"/>
                    </a:lnTo>
                    <a:lnTo>
                      <a:pt x="2528" y="2496"/>
                    </a:lnTo>
                    <a:lnTo>
                      <a:pt x="2517" y="2513"/>
                    </a:lnTo>
                    <a:lnTo>
                      <a:pt x="2503" y="2526"/>
                    </a:lnTo>
                    <a:lnTo>
                      <a:pt x="2489" y="2539"/>
                    </a:lnTo>
                    <a:lnTo>
                      <a:pt x="2474" y="2551"/>
                    </a:lnTo>
                    <a:lnTo>
                      <a:pt x="2458" y="2561"/>
                    </a:lnTo>
                    <a:lnTo>
                      <a:pt x="2442" y="2570"/>
                    </a:lnTo>
                    <a:lnTo>
                      <a:pt x="2424" y="2576"/>
                    </a:lnTo>
                    <a:lnTo>
                      <a:pt x="2406" y="2581"/>
                    </a:lnTo>
                    <a:lnTo>
                      <a:pt x="2386" y="2584"/>
                    </a:lnTo>
                    <a:lnTo>
                      <a:pt x="2364" y="2585"/>
                    </a:lnTo>
                    <a:lnTo>
                      <a:pt x="2346" y="2585"/>
                    </a:lnTo>
                    <a:lnTo>
                      <a:pt x="2328" y="2583"/>
                    </a:lnTo>
                    <a:lnTo>
                      <a:pt x="2313" y="2578"/>
                    </a:lnTo>
                    <a:lnTo>
                      <a:pt x="2301" y="2573"/>
                    </a:lnTo>
                    <a:lnTo>
                      <a:pt x="2290" y="2566"/>
                    </a:lnTo>
                    <a:lnTo>
                      <a:pt x="2280" y="2559"/>
                    </a:lnTo>
                    <a:lnTo>
                      <a:pt x="2272" y="2550"/>
                    </a:lnTo>
                    <a:lnTo>
                      <a:pt x="2266" y="2540"/>
                    </a:lnTo>
                    <a:lnTo>
                      <a:pt x="2260" y="2529"/>
                    </a:lnTo>
                    <a:lnTo>
                      <a:pt x="2256" y="2519"/>
                    </a:lnTo>
                    <a:lnTo>
                      <a:pt x="2251" y="2506"/>
                    </a:lnTo>
                    <a:lnTo>
                      <a:pt x="2248" y="2494"/>
                    </a:lnTo>
                    <a:lnTo>
                      <a:pt x="2242" y="2469"/>
                    </a:lnTo>
                    <a:lnTo>
                      <a:pt x="2236" y="2444"/>
                    </a:lnTo>
                    <a:lnTo>
                      <a:pt x="2233" y="2432"/>
                    </a:lnTo>
                    <a:lnTo>
                      <a:pt x="2228" y="2419"/>
                    </a:lnTo>
                    <a:lnTo>
                      <a:pt x="2223" y="2408"/>
                    </a:lnTo>
                    <a:lnTo>
                      <a:pt x="2219" y="2397"/>
                    </a:lnTo>
                    <a:lnTo>
                      <a:pt x="2211" y="2385"/>
                    </a:lnTo>
                    <a:lnTo>
                      <a:pt x="2202" y="2375"/>
                    </a:lnTo>
                    <a:lnTo>
                      <a:pt x="2194" y="2367"/>
                    </a:lnTo>
                    <a:lnTo>
                      <a:pt x="2181" y="2358"/>
                    </a:lnTo>
                    <a:lnTo>
                      <a:pt x="2169" y="2352"/>
                    </a:lnTo>
                    <a:lnTo>
                      <a:pt x="2152" y="2345"/>
                    </a:lnTo>
                    <a:lnTo>
                      <a:pt x="2135" y="2340"/>
                    </a:lnTo>
                    <a:lnTo>
                      <a:pt x="2114" y="2338"/>
                    </a:lnTo>
                    <a:lnTo>
                      <a:pt x="2091" y="2337"/>
                    </a:lnTo>
                    <a:lnTo>
                      <a:pt x="2065" y="2337"/>
                    </a:lnTo>
                    <a:lnTo>
                      <a:pt x="2036" y="2339"/>
                    </a:lnTo>
                    <a:lnTo>
                      <a:pt x="2004" y="2343"/>
                    </a:lnTo>
                    <a:lnTo>
                      <a:pt x="1971" y="2347"/>
                    </a:lnTo>
                    <a:lnTo>
                      <a:pt x="1941" y="2348"/>
                    </a:lnTo>
                    <a:lnTo>
                      <a:pt x="1913" y="2348"/>
                    </a:lnTo>
                    <a:lnTo>
                      <a:pt x="1888" y="2345"/>
                    </a:lnTo>
                    <a:lnTo>
                      <a:pt x="1864" y="2343"/>
                    </a:lnTo>
                    <a:lnTo>
                      <a:pt x="1842" y="2338"/>
                    </a:lnTo>
                    <a:lnTo>
                      <a:pt x="1823" y="2332"/>
                    </a:lnTo>
                    <a:lnTo>
                      <a:pt x="1804" y="2324"/>
                    </a:lnTo>
                    <a:lnTo>
                      <a:pt x="1788" y="2315"/>
                    </a:lnTo>
                    <a:lnTo>
                      <a:pt x="1772" y="2307"/>
                    </a:lnTo>
                    <a:lnTo>
                      <a:pt x="1758" y="2297"/>
                    </a:lnTo>
                    <a:lnTo>
                      <a:pt x="1744" y="2287"/>
                    </a:lnTo>
                    <a:lnTo>
                      <a:pt x="1719" y="2267"/>
                    </a:lnTo>
                    <a:lnTo>
                      <a:pt x="1697" y="2247"/>
                    </a:lnTo>
                    <a:lnTo>
                      <a:pt x="1687" y="2237"/>
                    </a:lnTo>
                    <a:lnTo>
                      <a:pt x="1676" y="2228"/>
                    </a:lnTo>
                    <a:lnTo>
                      <a:pt x="1664" y="2221"/>
                    </a:lnTo>
                    <a:lnTo>
                      <a:pt x="1653" y="2213"/>
                    </a:lnTo>
                    <a:lnTo>
                      <a:pt x="1641" y="2207"/>
                    </a:lnTo>
                    <a:lnTo>
                      <a:pt x="1628" y="2202"/>
                    </a:lnTo>
                    <a:lnTo>
                      <a:pt x="1615" y="2198"/>
                    </a:lnTo>
                    <a:lnTo>
                      <a:pt x="1601" y="2196"/>
                    </a:lnTo>
                    <a:lnTo>
                      <a:pt x="1585" y="2196"/>
                    </a:lnTo>
                    <a:lnTo>
                      <a:pt x="1568" y="2197"/>
                    </a:lnTo>
                    <a:lnTo>
                      <a:pt x="1550" y="2201"/>
                    </a:lnTo>
                    <a:lnTo>
                      <a:pt x="1530" y="2206"/>
                    </a:lnTo>
                    <a:lnTo>
                      <a:pt x="1508" y="2214"/>
                    </a:lnTo>
                    <a:lnTo>
                      <a:pt x="1485" y="2224"/>
                    </a:lnTo>
                    <a:lnTo>
                      <a:pt x="1459" y="2238"/>
                    </a:lnTo>
                    <a:lnTo>
                      <a:pt x="1431" y="2254"/>
                    </a:lnTo>
                    <a:lnTo>
                      <a:pt x="1402" y="2273"/>
                    </a:lnTo>
                    <a:lnTo>
                      <a:pt x="1375" y="2291"/>
                    </a:lnTo>
                    <a:lnTo>
                      <a:pt x="1349" y="2309"/>
                    </a:lnTo>
                    <a:lnTo>
                      <a:pt x="1324" y="2327"/>
                    </a:lnTo>
                    <a:lnTo>
                      <a:pt x="1276" y="2363"/>
                    </a:lnTo>
                    <a:lnTo>
                      <a:pt x="1234" y="2398"/>
                    </a:lnTo>
                    <a:lnTo>
                      <a:pt x="1160" y="2459"/>
                    </a:lnTo>
                    <a:lnTo>
                      <a:pt x="1100" y="2508"/>
                    </a:lnTo>
                    <a:lnTo>
                      <a:pt x="1087" y="2518"/>
                    </a:lnTo>
                    <a:lnTo>
                      <a:pt x="1074" y="2526"/>
                    </a:lnTo>
                    <a:lnTo>
                      <a:pt x="1063" y="2533"/>
                    </a:lnTo>
                    <a:lnTo>
                      <a:pt x="1052" y="2538"/>
                    </a:lnTo>
                    <a:lnTo>
                      <a:pt x="1042" y="2543"/>
                    </a:lnTo>
                    <a:lnTo>
                      <a:pt x="1032" y="2545"/>
                    </a:lnTo>
                    <a:lnTo>
                      <a:pt x="1023" y="2545"/>
                    </a:lnTo>
                    <a:lnTo>
                      <a:pt x="1014" y="2544"/>
                    </a:lnTo>
                    <a:lnTo>
                      <a:pt x="1006" y="2541"/>
                    </a:lnTo>
                    <a:lnTo>
                      <a:pt x="998" y="2536"/>
                    </a:lnTo>
                    <a:lnTo>
                      <a:pt x="992" y="2529"/>
                    </a:lnTo>
                    <a:lnTo>
                      <a:pt x="984" y="2520"/>
                    </a:lnTo>
                    <a:lnTo>
                      <a:pt x="978" y="2509"/>
                    </a:lnTo>
                    <a:lnTo>
                      <a:pt x="972" y="2496"/>
                    </a:lnTo>
                    <a:lnTo>
                      <a:pt x="967" y="2480"/>
                    </a:lnTo>
                    <a:lnTo>
                      <a:pt x="962" y="2462"/>
                    </a:lnTo>
                    <a:lnTo>
                      <a:pt x="952" y="2424"/>
                    </a:lnTo>
                    <a:lnTo>
                      <a:pt x="941" y="2390"/>
                    </a:lnTo>
                    <a:lnTo>
                      <a:pt x="934" y="2375"/>
                    </a:lnTo>
                    <a:lnTo>
                      <a:pt x="928" y="2360"/>
                    </a:lnTo>
                    <a:lnTo>
                      <a:pt x="922" y="2347"/>
                    </a:lnTo>
                    <a:lnTo>
                      <a:pt x="915" y="2334"/>
                    </a:lnTo>
                    <a:lnTo>
                      <a:pt x="907" y="2322"/>
                    </a:lnTo>
                    <a:lnTo>
                      <a:pt x="900" y="2310"/>
                    </a:lnTo>
                    <a:lnTo>
                      <a:pt x="891" y="2300"/>
                    </a:lnTo>
                    <a:lnTo>
                      <a:pt x="882" y="2292"/>
                    </a:lnTo>
                    <a:lnTo>
                      <a:pt x="872" y="2284"/>
                    </a:lnTo>
                    <a:lnTo>
                      <a:pt x="862" y="2278"/>
                    </a:lnTo>
                    <a:lnTo>
                      <a:pt x="851" y="2272"/>
                    </a:lnTo>
                    <a:lnTo>
                      <a:pt x="840" y="2267"/>
                    </a:lnTo>
                    <a:lnTo>
                      <a:pt x="827" y="2264"/>
                    </a:lnTo>
                    <a:lnTo>
                      <a:pt x="815" y="2262"/>
                    </a:lnTo>
                    <a:lnTo>
                      <a:pt x="801" y="2261"/>
                    </a:lnTo>
                    <a:lnTo>
                      <a:pt x="786" y="2261"/>
                    </a:lnTo>
                    <a:lnTo>
                      <a:pt x="771" y="2262"/>
                    </a:lnTo>
                    <a:lnTo>
                      <a:pt x="756" y="2264"/>
                    </a:lnTo>
                    <a:lnTo>
                      <a:pt x="739" y="2267"/>
                    </a:lnTo>
                    <a:lnTo>
                      <a:pt x="721" y="2272"/>
                    </a:lnTo>
                    <a:lnTo>
                      <a:pt x="702" y="2278"/>
                    </a:lnTo>
                    <a:lnTo>
                      <a:pt x="684" y="2286"/>
                    </a:lnTo>
                    <a:lnTo>
                      <a:pt x="664" y="2294"/>
                    </a:lnTo>
                    <a:lnTo>
                      <a:pt x="643" y="2304"/>
                    </a:lnTo>
                    <a:lnTo>
                      <a:pt x="620" y="2315"/>
                    </a:lnTo>
                    <a:lnTo>
                      <a:pt x="596" y="2328"/>
                    </a:lnTo>
                    <a:lnTo>
                      <a:pt x="573" y="2343"/>
                    </a:lnTo>
                    <a:lnTo>
                      <a:pt x="546" y="2358"/>
                    </a:lnTo>
                    <a:lnTo>
                      <a:pt x="523" y="2373"/>
                    </a:lnTo>
                    <a:lnTo>
                      <a:pt x="503" y="2383"/>
                    </a:lnTo>
                    <a:lnTo>
                      <a:pt x="488" y="2392"/>
                    </a:lnTo>
                    <a:lnTo>
                      <a:pt x="475" y="2395"/>
                    </a:lnTo>
                    <a:lnTo>
                      <a:pt x="467" y="2398"/>
                    </a:lnTo>
                    <a:lnTo>
                      <a:pt x="462" y="2397"/>
                    </a:lnTo>
                    <a:lnTo>
                      <a:pt x="458" y="2393"/>
                    </a:lnTo>
                    <a:lnTo>
                      <a:pt x="458" y="2388"/>
                    </a:lnTo>
                    <a:lnTo>
                      <a:pt x="460" y="2379"/>
                    </a:lnTo>
                    <a:lnTo>
                      <a:pt x="464" y="2369"/>
                    </a:lnTo>
                    <a:lnTo>
                      <a:pt x="469" y="2358"/>
                    </a:lnTo>
                    <a:lnTo>
                      <a:pt x="477" y="2344"/>
                    </a:lnTo>
                    <a:lnTo>
                      <a:pt x="493" y="2314"/>
                    </a:lnTo>
                    <a:lnTo>
                      <a:pt x="513" y="2281"/>
                    </a:lnTo>
                    <a:lnTo>
                      <a:pt x="531" y="2243"/>
                    </a:lnTo>
                    <a:lnTo>
                      <a:pt x="548" y="2206"/>
                    </a:lnTo>
                    <a:lnTo>
                      <a:pt x="555" y="2187"/>
                    </a:lnTo>
                    <a:lnTo>
                      <a:pt x="560" y="2169"/>
                    </a:lnTo>
                    <a:lnTo>
                      <a:pt x="564" y="2152"/>
                    </a:lnTo>
                    <a:lnTo>
                      <a:pt x="566" y="2134"/>
                    </a:lnTo>
                    <a:lnTo>
                      <a:pt x="566" y="2118"/>
                    </a:lnTo>
                    <a:lnTo>
                      <a:pt x="563" y="2103"/>
                    </a:lnTo>
                    <a:lnTo>
                      <a:pt x="558" y="2090"/>
                    </a:lnTo>
                    <a:lnTo>
                      <a:pt x="549" y="2077"/>
                    </a:lnTo>
                    <a:lnTo>
                      <a:pt x="536" y="2067"/>
                    </a:lnTo>
                    <a:lnTo>
                      <a:pt x="521" y="2058"/>
                    </a:lnTo>
                    <a:lnTo>
                      <a:pt x="502" y="2051"/>
                    </a:lnTo>
                    <a:lnTo>
                      <a:pt x="478" y="2047"/>
                    </a:lnTo>
                    <a:lnTo>
                      <a:pt x="452" y="2045"/>
                    </a:lnTo>
                    <a:lnTo>
                      <a:pt x="424" y="2042"/>
                    </a:lnTo>
                    <a:lnTo>
                      <a:pt x="397" y="2042"/>
                    </a:lnTo>
                    <a:lnTo>
                      <a:pt x="369" y="2042"/>
                    </a:lnTo>
                    <a:lnTo>
                      <a:pt x="313" y="2043"/>
                    </a:lnTo>
                    <a:lnTo>
                      <a:pt x="258" y="2047"/>
                    </a:lnTo>
                    <a:lnTo>
                      <a:pt x="205" y="2050"/>
                    </a:lnTo>
                    <a:lnTo>
                      <a:pt x="156" y="2052"/>
                    </a:lnTo>
                    <a:lnTo>
                      <a:pt x="132" y="2052"/>
                    </a:lnTo>
                    <a:lnTo>
                      <a:pt x="110" y="2051"/>
                    </a:lnTo>
                    <a:lnTo>
                      <a:pt x="90" y="2050"/>
                    </a:lnTo>
                    <a:lnTo>
                      <a:pt x="71" y="2047"/>
                    </a:lnTo>
                    <a:lnTo>
                      <a:pt x="55" y="2043"/>
                    </a:lnTo>
                    <a:lnTo>
                      <a:pt x="40" y="2037"/>
                    </a:lnTo>
                    <a:lnTo>
                      <a:pt x="26" y="2031"/>
                    </a:lnTo>
                    <a:lnTo>
                      <a:pt x="16" y="2022"/>
                    </a:lnTo>
                    <a:lnTo>
                      <a:pt x="9" y="2012"/>
                    </a:lnTo>
                    <a:lnTo>
                      <a:pt x="2" y="2000"/>
                    </a:lnTo>
                    <a:lnTo>
                      <a:pt x="0" y="1986"/>
                    </a:lnTo>
                    <a:lnTo>
                      <a:pt x="1" y="1968"/>
                    </a:lnTo>
                    <a:lnTo>
                      <a:pt x="5" y="1950"/>
                    </a:lnTo>
                    <a:lnTo>
                      <a:pt x="11" y="1929"/>
                    </a:lnTo>
                    <a:lnTo>
                      <a:pt x="22" y="1904"/>
                    </a:lnTo>
                    <a:lnTo>
                      <a:pt x="36" y="1876"/>
                    </a:lnTo>
                    <a:lnTo>
                      <a:pt x="54" y="1846"/>
                    </a:lnTo>
                    <a:lnTo>
                      <a:pt x="76" y="1812"/>
                    </a:lnTo>
                    <a:lnTo>
                      <a:pt x="101" y="1776"/>
                    </a:lnTo>
                    <a:lnTo>
                      <a:pt x="132" y="1735"/>
                    </a:lnTo>
                    <a:lnTo>
                      <a:pt x="247" y="1583"/>
                    </a:lnTo>
                    <a:lnTo>
                      <a:pt x="338" y="1461"/>
                    </a:lnTo>
                    <a:lnTo>
                      <a:pt x="377" y="1407"/>
                    </a:lnTo>
                    <a:lnTo>
                      <a:pt x="409" y="1359"/>
                    </a:lnTo>
                    <a:lnTo>
                      <a:pt x="439" y="1314"/>
                    </a:lnTo>
                    <a:lnTo>
                      <a:pt x="464" y="1273"/>
                    </a:lnTo>
                    <a:lnTo>
                      <a:pt x="488" y="1233"/>
                    </a:lnTo>
                    <a:lnTo>
                      <a:pt x="508" y="1195"/>
                    </a:lnTo>
                    <a:lnTo>
                      <a:pt x="528" y="1156"/>
                    </a:lnTo>
                    <a:lnTo>
                      <a:pt x="545" y="1117"/>
                    </a:lnTo>
                    <a:lnTo>
                      <a:pt x="563" y="1077"/>
                    </a:lnTo>
                    <a:lnTo>
                      <a:pt x="579" y="1035"/>
                    </a:lnTo>
                    <a:lnTo>
                      <a:pt x="598" y="989"/>
                    </a:lnTo>
                    <a:lnTo>
                      <a:pt x="616" y="940"/>
                    </a:lnTo>
                    <a:lnTo>
                      <a:pt x="635" y="884"/>
                    </a:lnTo>
                    <a:lnTo>
                      <a:pt x="655" y="821"/>
                    </a:lnTo>
                    <a:lnTo>
                      <a:pt x="675" y="755"/>
                    </a:lnTo>
                    <a:lnTo>
                      <a:pt x="696" y="684"/>
                    </a:lnTo>
                    <a:lnTo>
                      <a:pt x="717" y="613"/>
                    </a:lnTo>
                    <a:lnTo>
                      <a:pt x="740" y="541"/>
                    </a:lnTo>
                    <a:lnTo>
                      <a:pt x="764" y="471"/>
                    </a:lnTo>
                    <a:lnTo>
                      <a:pt x="789" y="403"/>
                    </a:lnTo>
                    <a:lnTo>
                      <a:pt x="802" y="372"/>
                    </a:lnTo>
                    <a:lnTo>
                      <a:pt x="816" y="341"/>
                    </a:lnTo>
                    <a:lnTo>
                      <a:pt x="830" y="312"/>
                    </a:lnTo>
                    <a:lnTo>
                      <a:pt x="845" y="286"/>
                    </a:lnTo>
                    <a:lnTo>
                      <a:pt x="860" y="261"/>
                    </a:lnTo>
                    <a:lnTo>
                      <a:pt x="875" y="239"/>
                    </a:lnTo>
                    <a:lnTo>
                      <a:pt x="891" y="217"/>
                    </a:lnTo>
                    <a:lnTo>
                      <a:pt x="908" y="200"/>
                    </a:lnTo>
                    <a:lnTo>
                      <a:pt x="925" y="185"/>
                    </a:lnTo>
                    <a:lnTo>
                      <a:pt x="943" y="174"/>
                    </a:lnTo>
                    <a:lnTo>
                      <a:pt x="962" y="165"/>
                    </a:lnTo>
                    <a:lnTo>
                      <a:pt x="981" y="160"/>
                    </a:lnTo>
                    <a:lnTo>
                      <a:pt x="1001" y="159"/>
                    </a:lnTo>
                    <a:lnTo>
                      <a:pt x="1022" y="161"/>
                    </a:lnTo>
                    <a:lnTo>
                      <a:pt x="1043" y="167"/>
                    </a:lnTo>
                    <a:lnTo>
                      <a:pt x="1066" y="179"/>
                    </a:lnTo>
                    <a:lnTo>
                      <a:pt x="1072" y="184"/>
                    </a:lnTo>
                    <a:lnTo>
                      <a:pt x="1089" y="197"/>
                    </a:lnTo>
                    <a:lnTo>
                      <a:pt x="1117" y="216"/>
                    </a:lnTo>
                    <a:lnTo>
                      <a:pt x="1152" y="237"/>
                    </a:lnTo>
                    <a:lnTo>
                      <a:pt x="1172" y="249"/>
                    </a:lnTo>
                    <a:lnTo>
                      <a:pt x="1194" y="260"/>
                    </a:lnTo>
                    <a:lnTo>
                      <a:pt x="1217" y="270"/>
                    </a:lnTo>
                    <a:lnTo>
                      <a:pt x="1240" y="279"/>
                    </a:lnTo>
                    <a:lnTo>
                      <a:pt x="1265" y="286"/>
                    </a:lnTo>
                    <a:lnTo>
                      <a:pt x="1290" y="292"/>
                    </a:lnTo>
                    <a:lnTo>
                      <a:pt x="1316" y="296"/>
                    </a:lnTo>
                    <a:lnTo>
                      <a:pt x="1343" y="297"/>
                    </a:lnTo>
                    <a:lnTo>
                      <a:pt x="1390" y="297"/>
                    </a:lnTo>
                    <a:lnTo>
                      <a:pt x="1432" y="297"/>
                    </a:lnTo>
                    <a:lnTo>
                      <a:pt x="1452" y="297"/>
                    </a:lnTo>
                    <a:lnTo>
                      <a:pt x="1471" y="299"/>
                    </a:lnTo>
                    <a:lnTo>
                      <a:pt x="1489" y="301"/>
                    </a:lnTo>
                    <a:lnTo>
                      <a:pt x="1506" y="305"/>
                    </a:lnTo>
                    <a:lnTo>
                      <a:pt x="1523" y="310"/>
                    </a:lnTo>
                    <a:lnTo>
                      <a:pt x="1541" y="316"/>
                    </a:lnTo>
                    <a:lnTo>
                      <a:pt x="1558" y="325"/>
                    </a:lnTo>
                    <a:lnTo>
                      <a:pt x="1576" y="335"/>
                    </a:lnTo>
                    <a:lnTo>
                      <a:pt x="1595" y="347"/>
                    </a:lnTo>
                    <a:lnTo>
                      <a:pt x="1615" y="362"/>
                    </a:lnTo>
                    <a:lnTo>
                      <a:pt x="1636" y="381"/>
                    </a:lnTo>
                    <a:lnTo>
                      <a:pt x="1658" y="401"/>
                    </a:lnTo>
                    <a:lnTo>
                      <a:pt x="1661" y="405"/>
                    </a:lnTo>
                    <a:lnTo>
                      <a:pt x="1668" y="412"/>
                    </a:lnTo>
                    <a:lnTo>
                      <a:pt x="1674" y="417"/>
                    </a:lnTo>
                    <a:lnTo>
                      <a:pt x="1681" y="422"/>
                    </a:lnTo>
                    <a:lnTo>
                      <a:pt x="1689" y="428"/>
                    </a:lnTo>
                    <a:lnTo>
                      <a:pt x="1701" y="433"/>
                    </a:lnTo>
                    <a:lnTo>
                      <a:pt x="1712" y="440"/>
                    </a:lnTo>
                    <a:lnTo>
                      <a:pt x="1726" y="445"/>
                    </a:lnTo>
                    <a:lnTo>
                      <a:pt x="1742" y="450"/>
                    </a:lnTo>
                    <a:lnTo>
                      <a:pt x="1758" y="453"/>
                    </a:lnTo>
                    <a:lnTo>
                      <a:pt x="1778" y="456"/>
                    </a:lnTo>
                    <a:lnTo>
                      <a:pt x="1798" y="457"/>
                    </a:lnTo>
                    <a:lnTo>
                      <a:pt x="1822" y="457"/>
                    </a:lnTo>
                    <a:lnTo>
                      <a:pt x="1847" y="456"/>
                    </a:lnTo>
                    <a:lnTo>
                      <a:pt x="1894" y="450"/>
                    </a:lnTo>
                    <a:lnTo>
                      <a:pt x="1934" y="445"/>
                    </a:lnTo>
                    <a:lnTo>
                      <a:pt x="1951" y="443"/>
                    </a:lnTo>
                    <a:lnTo>
                      <a:pt x="1969" y="443"/>
                    </a:lnTo>
                    <a:lnTo>
                      <a:pt x="1985" y="443"/>
                    </a:lnTo>
                    <a:lnTo>
                      <a:pt x="2001" y="445"/>
                    </a:lnTo>
                    <a:lnTo>
                      <a:pt x="2018" y="447"/>
                    </a:lnTo>
                    <a:lnTo>
                      <a:pt x="2035" y="450"/>
                    </a:lnTo>
                    <a:lnTo>
                      <a:pt x="2051" y="455"/>
                    </a:lnTo>
                    <a:lnTo>
                      <a:pt x="2070" y="458"/>
                    </a:lnTo>
                    <a:lnTo>
                      <a:pt x="2110" y="472"/>
                    </a:lnTo>
                    <a:lnTo>
                      <a:pt x="2157" y="489"/>
                    </a:lnTo>
                    <a:lnTo>
                      <a:pt x="2185" y="499"/>
                    </a:lnTo>
                    <a:lnTo>
                      <a:pt x="2214" y="508"/>
                    </a:lnTo>
                    <a:lnTo>
                      <a:pt x="2245" y="518"/>
                    </a:lnTo>
                    <a:lnTo>
                      <a:pt x="2277" y="526"/>
                    </a:lnTo>
                    <a:lnTo>
                      <a:pt x="2311" y="534"/>
                    </a:lnTo>
                    <a:lnTo>
                      <a:pt x="2347" y="542"/>
                    </a:lnTo>
                    <a:lnTo>
                      <a:pt x="2383" y="548"/>
                    </a:lnTo>
                    <a:lnTo>
                      <a:pt x="2422" y="553"/>
                    </a:lnTo>
                    <a:lnTo>
                      <a:pt x="2461" y="558"/>
                    </a:lnTo>
                    <a:lnTo>
                      <a:pt x="2501" y="561"/>
                    </a:lnTo>
                    <a:lnTo>
                      <a:pt x="2540" y="562"/>
                    </a:lnTo>
                    <a:lnTo>
                      <a:pt x="2582" y="562"/>
                    </a:lnTo>
                    <a:lnTo>
                      <a:pt x="2623" y="559"/>
                    </a:lnTo>
                    <a:lnTo>
                      <a:pt x="2663" y="554"/>
                    </a:lnTo>
                    <a:lnTo>
                      <a:pt x="2704" y="548"/>
                    </a:lnTo>
                    <a:lnTo>
                      <a:pt x="2745" y="539"/>
                    </a:lnTo>
                    <a:lnTo>
                      <a:pt x="2751" y="538"/>
                    </a:lnTo>
                    <a:lnTo>
                      <a:pt x="2759" y="538"/>
                    </a:lnTo>
                    <a:lnTo>
                      <a:pt x="2765" y="539"/>
                    </a:lnTo>
                    <a:lnTo>
                      <a:pt x="2773" y="541"/>
                    </a:lnTo>
                    <a:lnTo>
                      <a:pt x="2788" y="544"/>
                    </a:lnTo>
                    <a:lnTo>
                      <a:pt x="2804" y="552"/>
                    </a:lnTo>
                    <a:lnTo>
                      <a:pt x="2840" y="568"/>
                    </a:lnTo>
                    <a:lnTo>
                      <a:pt x="2882" y="587"/>
                    </a:lnTo>
                    <a:lnTo>
                      <a:pt x="2907" y="596"/>
                    </a:lnTo>
                    <a:lnTo>
                      <a:pt x="2935" y="603"/>
                    </a:lnTo>
                    <a:lnTo>
                      <a:pt x="2948" y="607"/>
                    </a:lnTo>
                    <a:lnTo>
                      <a:pt x="2965" y="609"/>
                    </a:lnTo>
                    <a:lnTo>
                      <a:pt x="2980" y="611"/>
                    </a:lnTo>
                    <a:lnTo>
                      <a:pt x="2997" y="612"/>
                    </a:lnTo>
                    <a:lnTo>
                      <a:pt x="3015" y="613"/>
                    </a:lnTo>
                    <a:lnTo>
                      <a:pt x="3032" y="613"/>
                    </a:lnTo>
                    <a:lnTo>
                      <a:pt x="3052" y="612"/>
                    </a:lnTo>
                    <a:lnTo>
                      <a:pt x="3072" y="611"/>
                    </a:lnTo>
                    <a:lnTo>
                      <a:pt x="3092" y="608"/>
                    </a:lnTo>
                    <a:lnTo>
                      <a:pt x="3114" y="604"/>
                    </a:lnTo>
                    <a:lnTo>
                      <a:pt x="3137" y="599"/>
                    </a:lnTo>
                    <a:lnTo>
                      <a:pt x="3161" y="594"/>
                    </a:lnTo>
                    <a:lnTo>
                      <a:pt x="3255" y="569"/>
                    </a:lnTo>
                    <a:lnTo>
                      <a:pt x="3344" y="548"/>
                    </a:lnTo>
                    <a:lnTo>
                      <a:pt x="3389" y="539"/>
                    </a:lnTo>
                    <a:lnTo>
                      <a:pt x="3433" y="532"/>
                    </a:lnTo>
                    <a:lnTo>
                      <a:pt x="3476" y="524"/>
                    </a:lnTo>
                    <a:lnTo>
                      <a:pt x="3521" y="518"/>
                    </a:lnTo>
                    <a:lnTo>
                      <a:pt x="3567" y="512"/>
                    </a:lnTo>
                    <a:lnTo>
                      <a:pt x="3616" y="508"/>
                    </a:lnTo>
                    <a:lnTo>
                      <a:pt x="3666" y="504"/>
                    </a:lnTo>
                    <a:lnTo>
                      <a:pt x="3718" y="503"/>
                    </a:lnTo>
                    <a:lnTo>
                      <a:pt x="3773" y="502"/>
                    </a:lnTo>
                    <a:lnTo>
                      <a:pt x="3832" y="502"/>
                    </a:lnTo>
                    <a:lnTo>
                      <a:pt x="3894" y="503"/>
                    </a:lnTo>
                    <a:lnTo>
                      <a:pt x="3960" y="504"/>
                    </a:lnTo>
                    <a:lnTo>
                      <a:pt x="4030" y="508"/>
                    </a:lnTo>
                    <a:lnTo>
                      <a:pt x="4105" y="509"/>
                    </a:lnTo>
                    <a:lnTo>
                      <a:pt x="4183" y="511"/>
                    </a:lnTo>
                    <a:lnTo>
                      <a:pt x="4262" y="512"/>
                    </a:lnTo>
                    <a:lnTo>
                      <a:pt x="4345" y="512"/>
                    </a:lnTo>
                    <a:lnTo>
                      <a:pt x="4427" y="512"/>
                    </a:lnTo>
                    <a:lnTo>
                      <a:pt x="4511" y="511"/>
                    </a:lnTo>
                    <a:lnTo>
                      <a:pt x="4593" y="511"/>
                    </a:lnTo>
                    <a:lnTo>
                      <a:pt x="4673" y="511"/>
                    </a:lnTo>
                    <a:lnTo>
                      <a:pt x="4752" y="512"/>
                    </a:lnTo>
                    <a:lnTo>
                      <a:pt x="4828" y="513"/>
                    </a:lnTo>
                    <a:lnTo>
                      <a:pt x="4899" y="516"/>
                    </a:lnTo>
                    <a:lnTo>
                      <a:pt x="4966" y="519"/>
                    </a:lnTo>
                    <a:lnTo>
                      <a:pt x="5029" y="524"/>
                    </a:lnTo>
                    <a:lnTo>
                      <a:pt x="5056" y="528"/>
                    </a:lnTo>
                    <a:lnTo>
                      <a:pt x="5083" y="531"/>
                    </a:lnTo>
                    <a:lnTo>
                      <a:pt x="5108" y="536"/>
                    </a:lnTo>
                    <a:lnTo>
                      <a:pt x="5132" y="539"/>
                    </a:lnTo>
                    <a:lnTo>
                      <a:pt x="5176" y="551"/>
                    </a:lnTo>
                    <a:lnTo>
                      <a:pt x="5220" y="563"/>
                    </a:lnTo>
                    <a:lnTo>
                      <a:pt x="5261" y="577"/>
                    </a:lnTo>
                    <a:lnTo>
                      <a:pt x="5302" y="591"/>
                    </a:lnTo>
                    <a:lnTo>
                      <a:pt x="5343" y="603"/>
                    </a:lnTo>
                    <a:lnTo>
                      <a:pt x="5385" y="616"/>
                    </a:lnTo>
                    <a:lnTo>
                      <a:pt x="5428" y="627"/>
                    </a:lnTo>
                    <a:lnTo>
                      <a:pt x="5473" y="637"/>
                    </a:lnTo>
                    <a:lnTo>
                      <a:pt x="5495" y="640"/>
                    </a:lnTo>
                    <a:lnTo>
                      <a:pt x="5519" y="643"/>
                    </a:lnTo>
                    <a:lnTo>
                      <a:pt x="5544" y="645"/>
                    </a:lnTo>
                    <a:lnTo>
                      <a:pt x="5568" y="647"/>
                    </a:lnTo>
                    <a:lnTo>
                      <a:pt x="5594" y="648"/>
                    </a:lnTo>
                    <a:lnTo>
                      <a:pt x="5620" y="647"/>
                    </a:lnTo>
                    <a:lnTo>
                      <a:pt x="5648" y="645"/>
                    </a:lnTo>
                    <a:lnTo>
                      <a:pt x="5676" y="643"/>
                    </a:lnTo>
                    <a:lnTo>
                      <a:pt x="5706" y="639"/>
                    </a:lnTo>
                    <a:lnTo>
                      <a:pt x="5736" y="634"/>
                    </a:lnTo>
                    <a:lnTo>
                      <a:pt x="5769" y="628"/>
                    </a:lnTo>
                    <a:lnTo>
                      <a:pt x="5801" y="621"/>
                    </a:lnTo>
                    <a:lnTo>
                      <a:pt x="5836" y="611"/>
                    </a:lnTo>
                    <a:lnTo>
                      <a:pt x="5871" y="601"/>
                    </a:lnTo>
                    <a:lnTo>
                      <a:pt x="5908" y="588"/>
                    </a:lnTo>
                    <a:lnTo>
                      <a:pt x="5947" y="574"/>
                    </a:lnTo>
                    <a:lnTo>
                      <a:pt x="5989" y="559"/>
                    </a:lnTo>
                    <a:lnTo>
                      <a:pt x="6041" y="544"/>
                    </a:lnTo>
                    <a:lnTo>
                      <a:pt x="6099" y="531"/>
                    </a:lnTo>
                    <a:lnTo>
                      <a:pt x="6165" y="516"/>
                    </a:lnTo>
                    <a:lnTo>
                      <a:pt x="6236" y="501"/>
                    </a:lnTo>
                    <a:lnTo>
                      <a:pt x="6314" y="486"/>
                    </a:lnTo>
                    <a:lnTo>
                      <a:pt x="6397" y="469"/>
                    </a:lnTo>
                    <a:lnTo>
                      <a:pt x="6485" y="455"/>
                    </a:lnTo>
                    <a:lnTo>
                      <a:pt x="6577" y="441"/>
                    </a:lnTo>
                    <a:lnTo>
                      <a:pt x="6672" y="426"/>
                    </a:lnTo>
                    <a:lnTo>
                      <a:pt x="6772" y="411"/>
                    </a:lnTo>
                    <a:lnTo>
                      <a:pt x="6873" y="396"/>
                    </a:lnTo>
                    <a:lnTo>
                      <a:pt x="7081" y="368"/>
                    </a:lnTo>
                    <a:lnTo>
                      <a:pt x="7293" y="342"/>
                    </a:lnTo>
                    <a:lnTo>
                      <a:pt x="7507" y="317"/>
                    </a:lnTo>
                    <a:lnTo>
                      <a:pt x="7714" y="294"/>
                    </a:lnTo>
                    <a:lnTo>
                      <a:pt x="7914" y="272"/>
                    </a:lnTo>
                    <a:lnTo>
                      <a:pt x="8099" y="255"/>
                    </a:lnTo>
                    <a:lnTo>
                      <a:pt x="8269" y="239"/>
                    </a:lnTo>
                    <a:lnTo>
                      <a:pt x="8416" y="226"/>
                    </a:lnTo>
                    <a:lnTo>
                      <a:pt x="8539" y="219"/>
                    </a:lnTo>
                    <a:lnTo>
                      <a:pt x="8630" y="214"/>
                    </a:lnTo>
                    <a:lnTo>
                      <a:pt x="8667" y="210"/>
                    </a:lnTo>
                    <a:lnTo>
                      <a:pt x="8706" y="204"/>
                    </a:lnTo>
                    <a:lnTo>
                      <a:pt x="8746" y="195"/>
                    </a:lnTo>
                    <a:lnTo>
                      <a:pt x="8787" y="185"/>
                    </a:lnTo>
                    <a:lnTo>
                      <a:pt x="8828" y="172"/>
                    </a:lnTo>
                    <a:lnTo>
                      <a:pt x="8869" y="157"/>
                    </a:lnTo>
                    <a:lnTo>
                      <a:pt x="8913" y="142"/>
                    </a:lnTo>
                    <a:lnTo>
                      <a:pt x="8955" y="128"/>
                    </a:lnTo>
                    <a:lnTo>
                      <a:pt x="9042" y="95"/>
                    </a:lnTo>
                    <a:lnTo>
                      <a:pt x="9128" y="64"/>
                    </a:lnTo>
                    <a:lnTo>
                      <a:pt x="9171" y="49"/>
                    </a:lnTo>
                    <a:lnTo>
                      <a:pt x="9214" y="35"/>
                    </a:lnTo>
                    <a:lnTo>
                      <a:pt x="9255" y="24"/>
                    </a:lnTo>
                    <a:lnTo>
                      <a:pt x="9296" y="14"/>
                    </a:lnTo>
                    <a:lnTo>
                      <a:pt x="9337" y="6"/>
                    </a:lnTo>
                    <a:lnTo>
                      <a:pt x="9377" y="3"/>
                    </a:lnTo>
                    <a:lnTo>
                      <a:pt x="9416" y="0"/>
                    </a:lnTo>
                    <a:lnTo>
                      <a:pt x="9453" y="1"/>
                    </a:lnTo>
                    <a:lnTo>
                      <a:pt x="9490" y="8"/>
                    </a:lnTo>
                    <a:lnTo>
                      <a:pt x="9524" y="16"/>
                    </a:lnTo>
                    <a:lnTo>
                      <a:pt x="9558" y="30"/>
                    </a:lnTo>
                    <a:lnTo>
                      <a:pt x="9589" y="48"/>
                    </a:lnTo>
                    <a:lnTo>
                      <a:pt x="9621" y="71"/>
                    </a:lnTo>
                    <a:lnTo>
                      <a:pt x="9648" y="99"/>
                    </a:lnTo>
                    <a:lnTo>
                      <a:pt x="9674" y="134"/>
                    </a:lnTo>
                    <a:lnTo>
                      <a:pt x="9698" y="174"/>
                    </a:lnTo>
                    <a:lnTo>
                      <a:pt x="9720" y="220"/>
                    </a:lnTo>
                    <a:lnTo>
                      <a:pt x="9740" y="274"/>
                    </a:lnTo>
                    <a:lnTo>
                      <a:pt x="9757" y="333"/>
                    </a:lnTo>
                    <a:lnTo>
                      <a:pt x="9772" y="401"/>
                    </a:lnTo>
                    <a:close/>
                  </a:path>
                </a:pathLst>
              </a:custGeom>
              <a:solidFill>
                <a:srgbClr val="00588E"/>
              </a:solidFill>
              <a:ln w="9525">
                <a:noFill/>
                <a:round/>
              </a:ln>
            </p:spPr>
            <p:txBody>
              <a:bodyPr/>
              <a:lstStyle/>
              <a:p>
                <a:endParaRPr lang="en-US" sz="1867"/>
              </a:p>
            </p:txBody>
          </p:sp>
          <p:sp>
            <p:nvSpPr>
              <p:cNvPr id="1498" name="Freeform 46"/>
              <p:cNvSpPr/>
              <p:nvPr/>
            </p:nvSpPr>
            <p:spPr bwMode="auto">
              <a:xfrm>
                <a:off x="1877" y="2532"/>
                <a:ext cx="2061" cy="722"/>
              </a:xfrm>
              <a:custGeom>
                <a:avLst/>
                <a:gdLst>
                  <a:gd name="T0" fmla="*/ 2046 w 10301"/>
                  <a:gd name="T1" fmla="*/ 363 h 3607"/>
                  <a:gd name="T2" fmla="*/ 2057 w 10301"/>
                  <a:gd name="T3" fmla="*/ 416 h 3607"/>
                  <a:gd name="T4" fmla="*/ 2005 w 10301"/>
                  <a:gd name="T5" fmla="*/ 475 h 3607"/>
                  <a:gd name="T6" fmla="*/ 2010 w 10301"/>
                  <a:gd name="T7" fmla="*/ 511 h 3607"/>
                  <a:gd name="T8" fmla="*/ 1920 w 10301"/>
                  <a:gd name="T9" fmla="*/ 526 h 3607"/>
                  <a:gd name="T10" fmla="*/ 1838 w 10301"/>
                  <a:gd name="T11" fmla="*/ 470 h 3607"/>
                  <a:gd name="T12" fmla="*/ 1711 w 10301"/>
                  <a:gd name="T13" fmla="*/ 519 h 3607"/>
                  <a:gd name="T14" fmla="*/ 1658 w 10301"/>
                  <a:gd name="T15" fmla="*/ 534 h 3607"/>
                  <a:gd name="T16" fmla="*/ 1636 w 10301"/>
                  <a:gd name="T17" fmla="*/ 496 h 3607"/>
                  <a:gd name="T18" fmla="*/ 1596 w 10301"/>
                  <a:gd name="T19" fmla="*/ 489 h 3607"/>
                  <a:gd name="T20" fmla="*/ 1533 w 10301"/>
                  <a:gd name="T21" fmla="*/ 500 h 3607"/>
                  <a:gd name="T22" fmla="*/ 1508 w 10301"/>
                  <a:gd name="T23" fmla="*/ 426 h 3607"/>
                  <a:gd name="T24" fmla="*/ 1473 w 10301"/>
                  <a:gd name="T25" fmla="*/ 383 h 3607"/>
                  <a:gd name="T26" fmla="*/ 1375 w 10301"/>
                  <a:gd name="T27" fmla="*/ 346 h 3607"/>
                  <a:gd name="T28" fmla="*/ 1341 w 10301"/>
                  <a:gd name="T29" fmla="*/ 377 h 3607"/>
                  <a:gd name="T30" fmla="*/ 1365 w 10301"/>
                  <a:gd name="T31" fmla="*/ 486 h 3607"/>
                  <a:gd name="T32" fmla="*/ 1379 w 10301"/>
                  <a:gd name="T33" fmla="*/ 555 h 3607"/>
                  <a:gd name="T34" fmla="*/ 1302 w 10301"/>
                  <a:gd name="T35" fmla="*/ 586 h 3607"/>
                  <a:gd name="T36" fmla="*/ 1207 w 10301"/>
                  <a:gd name="T37" fmla="*/ 637 h 3607"/>
                  <a:gd name="T38" fmla="*/ 1188 w 10301"/>
                  <a:gd name="T39" fmla="*/ 692 h 3607"/>
                  <a:gd name="T40" fmla="*/ 1149 w 10301"/>
                  <a:gd name="T41" fmla="*/ 722 h 3607"/>
                  <a:gd name="T42" fmla="*/ 1071 w 10301"/>
                  <a:gd name="T43" fmla="*/ 691 h 3607"/>
                  <a:gd name="T44" fmla="*/ 981 w 10301"/>
                  <a:gd name="T45" fmla="*/ 688 h 3607"/>
                  <a:gd name="T46" fmla="*/ 897 w 10301"/>
                  <a:gd name="T47" fmla="*/ 716 h 3607"/>
                  <a:gd name="T48" fmla="*/ 760 w 10301"/>
                  <a:gd name="T49" fmla="*/ 609 h 3607"/>
                  <a:gd name="T50" fmla="*/ 684 w 10301"/>
                  <a:gd name="T51" fmla="*/ 562 h 3607"/>
                  <a:gd name="T52" fmla="*/ 612 w 10301"/>
                  <a:gd name="T53" fmla="*/ 580 h 3607"/>
                  <a:gd name="T54" fmla="*/ 573 w 10301"/>
                  <a:gd name="T55" fmla="*/ 535 h 3607"/>
                  <a:gd name="T56" fmla="*/ 593 w 10301"/>
                  <a:gd name="T57" fmla="*/ 467 h 3607"/>
                  <a:gd name="T58" fmla="*/ 571 w 10301"/>
                  <a:gd name="T59" fmla="*/ 455 h 3607"/>
                  <a:gd name="T60" fmla="*/ 540 w 10301"/>
                  <a:gd name="T61" fmla="*/ 447 h 3607"/>
                  <a:gd name="T62" fmla="*/ 562 w 10301"/>
                  <a:gd name="T63" fmla="*/ 347 h 3607"/>
                  <a:gd name="T64" fmla="*/ 535 w 10301"/>
                  <a:gd name="T65" fmla="*/ 333 h 3607"/>
                  <a:gd name="T66" fmla="*/ 508 w 10301"/>
                  <a:gd name="T67" fmla="*/ 373 h 3607"/>
                  <a:gd name="T68" fmla="*/ 521 w 10301"/>
                  <a:gd name="T69" fmla="*/ 432 h 3607"/>
                  <a:gd name="T70" fmla="*/ 512 w 10301"/>
                  <a:gd name="T71" fmla="*/ 489 h 3607"/>
                  <a:gd name="T72" fmla="*/ 466 w 10301"/>
                  <a:gd name="T73" fmla="*/ 517 h 3607"/>
                  <a:gd name="T74" fmla="*/ 445 w 10301"/>
                  <a:gd name="T75" fmla="*/ 482 h 3607"/>
                  <a:gd name="T76" fmla="*/ 388 w 10301"/>
                  <a:gd name="T77" fmla="*/ 470 h 3607"/>
                  <a:gd name="T78" fmla="*/ 333 w 10301"/>
                  <a:gd name="T79" fmla="*/ 445 h 3607"/>
                  <a:gd name="T80" fmla="*/ 275 w 10301"/>
                  <a:gd name="T81" fmla="*/ 459 h 3607"/>
                  <a:gd name="T82" fmla="*/ 201 w 10301"/>
                  <a:gd name="T83" fmla="*/ 509 h 3607"/>
                  <a:gd name="T84" fmla="*/ 180 w 10301"/>
                  <a:gd name="T85" fmla="*/ 462 h 3607"/>
                  <a:gd name="T86" fmla="*/ 140 w 10301"/>
                  <a:gd name="T87" fmla="*/ 456 h 3607"/>
                  <a:gd name="T88" fmla="*/ 92 w 10301"/>
                  <a:gd name="T89" fmla="*/ 478 h 3607"/>
                  <a:gd name="T90" fmla="*/ 112 w 10301"/>
                  <a:gd name="T91" fmla="*/ 418 h 3607"/>
                  <a:gd name="T92" fmla="*/ 22 w 10301"/>
                  <a:gd name="T93" fmla="*/ 411 h 3607"/>
                  <a:gd name="T94" fmla="*/ 11 w 10301"/>
                  <a:gd name="T95" fmla="*/ 370 h 3607"/>
                  <a:gd name="T96" fmla="*/ 116 w 10301"/>
                  <a:gd name="T97" fmla="*/ 207 h 3607"/>
                  <a:gd name="T98" fmla="*/ 172 w 10301"/>
                  <a:gd name="T99" fmla="*/ 52 h 3607"/>
                  <a:gd name="T100" fmla="*/ 230 w 10301"/>
                  <a:gd name="T101" fmla="*/ 47 h 3607"/>
                  <a:gd name="T102" fmla="*/ 305 w 10301"/>
                  <a:gd name="T103" fmla="*/ 62 h 3607"/>
                  <a:gd name="T104" fmla="*/ 345 w 10301"/>
                  <a:gd name="T105" fmla="*/ 89 h 3607"/>
                  <a:gd name="T106" fmla="*/ 410 w 10301"/>
                  <a:gd name="T107" fmla="*/ 91 h 3607"/>
                  <a:gd name="T108" fmla="*/ 517 w 10301"/>
                  <a:gd name="T109" fmla="*/ 112 h 3607"/>
                  <a:gd name="T110" fmla="*/ 590 w 10301"/>
                  <a:gd name="T111" fmla="*/ 122 h 3607"/>
                  <a:gd name="T112" fmla="*/ 687 w 10301"/>
                  <a:gd name="T113" fmla="*/ 106 h 3607"/>
                  <a:gd name="T114" fmla="*/ 869 w 10301"/>
                  <a:gd name="T115" fmla="*/ 102 h 3607"/>
                  <a:gd name="T116" fmla="*/ 1044 w 10301"/>
                  <a:gd name="T117" fmla="*/ 113 h 3607"/>
                  <a:gd name="T118" fmla="*/ 1142 w 10301"/>
                  <a:gd name="T119" fmla="*/ 128 h 3607"/>
                  <a:gd name="T120" fmla="*/ 1298 w 10301"/>
                  <a:gd name="T121" fmla="*/ 91 h 3607"/>
                  <a:gd name="T122" fmla="*/ 1734 w 10301"/>
                  <a:gd name="T123" fmla="*/ 42 h 3607"/>
                  <a:gd name="T124" fmla="*/ 1876 w 10301"/>
                  <a:gd name="T125" fmla="*/ 1 h 360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01"/>
                  <a:gd name="T190" fmla="*/ 0 h 3607"/>
                  <a:gd name="T191" fmla="*/ 10301 w 10301"/>
                  <a:gd name="T192" fmla="*/ 3607 h 360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01" h="3607">
                    <a:moveTo>
                      <a:pt x="9772" y="401"/>
                    </a:moveTo>
                    <a:lnTo>
                      <a:pt x="9784" y="461"/>
                    </a:lnTo>
                    <a:lnTo>
                      <a:pt x="9803" y="538"/>
                    </a:lnTo>
                    <a:lnTo>
                      <a:pt x="9826" y="629"/>
                    </a:lnTo>
                    <a:lnTo>
                      <a:pt x="9856" y="732"/>
                    </a:lnTo>
                    <a:lnTo>
                      <a:pt x="9889" y="843"/>
                    </a:lnTo>
                    <a:lnTo>
                      <a:pt x="9925" y="961"/>
                    </a:lnTo>
                    <a:lnTo>
                      <a:pt x="9962" y="1082"/>
                    </a:lnTo>
                    <a:lnTo>
                      <a:pt x="10002" y="1205"/>
                    </a:lnTo>
                    <a:lnTo>
                      <a:pt x="10042" y="1326"/>
                    </a:lnTo>
                    <a:lnTo>
                      <a:pt x="10084" y="1442"/>
                    </a:lnTo>
                    <a:lnTo>
                      <a:pt x="10122" y="1552"/>
                    </a:lnTo>
                    <a:lnTo>
                      <a:pt x="10160" y="1653"/>
                    </a:lnTo>
                    <a:lnTo>
                      <a:pt x="10195" y="1741"/>
                    </a:lnTo>
                    <a:lnTo>
                      <a:pt x="10226" y="1815"/>
                    </a:lnTo>
                    <a:lnTo>
                      <a:pt x="10239" y="1846"/>
                    </a:lnTo>
                    <a:lnTo>
                      <a:pt x="10253" y="1871"/>
                    </a:lnTo>
                    <a:lnTo>
                      <a:pt x="10264" y="1892"/>
                    </a:lnTo>
                    <a:lnTo>
                      <a:pt x="10274" y="1909"/>
                    </a:lnTo>
                    <a:lnTo>
                      <a:pt x="10283" y="1921"/>
                    </a:lnTo>
                    <a:lnTo>
                      <a:pt x="10291" y="1936"/>
                    </a:lnTo>
                    <a:lnTo>
                      <a:pt x="10296" y="1950"/>
                    </a:lnTo>
                    <a:lnTo>
                      <a:pt x="10298" y="1965"/>
                    </a:lnTo>
                    <a:lnTo>
                      <a:pt x="10301" y="1980"/>
                    </a:lnTo>
                    <a:lnTo>
                      <a:pt x="10301" y="1995"/>
                    </a:lnTo>
                    <a:lnTo>
                      <a:pt x="10298" y="2011"/>
                    </a:lnTo>
                    <a:lnTo>
                      <a:pt x="10296" y="2027"/>
                    </a:lnTo>
                    <a:lnTo>
                      <a:pt x="10291" y="2043"/>
                    </a:lnTo>
                    <a:lnTo>
                      <a:pt x="10286" y="2060"/>
                    </a:lnTo>
                    <a:lnTo>
                      <a:pt x="10279" y="2077"/>
                    </a:lnTo>
                    <a:lnTo>
                      <a:pt x="10272" y="2093"/>
                    </a:lnTo>
                    <a:lnTo>
                      <a:pt x="10263" y="2110"/>
                    </a:lnTo>
                    <a:lnTo>
                      <a:pt x="10253" y="2127"/>
                    </a:lnTo>
                    <a:lnTo>
                      <a:pt x="10243" y="2143"/>
                    </a:lnTo>
                    <a:lnTo>
                      <a:pt x="10232" y="2159"/>
                    </a:lnTo>
                    <a:lnTo>
                      <a:pt x="10208" y="2191"/>
                    </a:lnTo>
                    <a:lnTo>
                      <a:pt x="10182" y="2222"/>
                    </a:lnTo>
                    <a:lnTo>
                      <a:pt x="10156" y="2251"/>
                    </a:lnTo>
                    <a:lnTo>
                      <a:pt x="10130" y="2278"/>
                    </a:lnTo>
                    <a:lnTo>
                      <a:pt x="10102" y="2303"/>
                    </a:lnTo>
                    <a:lnTo>
                      <a:pt x="10077" y="2324"/>
                    </a:lnTo>
                    <a:lnTo>
                      <a:pt x="10054" y="2343"/>
                    </a:lnTo>
                    <a:lnTo>
                      <a:pt x="10032" y="2358"/>
                    </a:lnTo>
                    <a:lnTo>
                      <a:pt x="10025" y="2365"/>
                    </a:lnTo>
                    <a:lnTo>
                      <a:pt x="10019" y="2373"/>
                    </a:lnTo>
                    <a:lnTo>
                      <a:pt x="10015" y="2380"/>
                    </a:lnTo>
                    <a:lnTo>
                      <a:pt x="10012" y="2390"/>
                    </a:lnTo>
                    <a:lnTo>
                      <a:pt x="10012" y="2399"/>
                    </a:lnTo>
                    <a:lnTo>
                      <a:pt x="10014" y="2409"/>
                    </a:lnTo>
                    <a:lnTo>
                      <a:pt x="10016" y="2420"/>
                    </a:lnTo>
                    <a:lnTo>
                      <a:pt x="10020" y="2430"/>
                    </a:lnTo>
                    <a:lnTo>
                      <a:pt x="10029" y="2453"/>
                    </a:lnTo>
                    <a:lnTo>
                      <a:pt x="10037" y="2476"/>
                    </a:lnTo>
                    <a:lnTo>
                      <a:pt x="10041" y="2488"/>
                    </a:lnTo>
                    <a:lnTo>
                      <a:pt x="10045" y="2499"/>
                    </a:lnTo>
                    <a:lnTo>
                      <a:pt x="10047" y="2511"/>
                    </a:lnTo>
                    <a:lnTo>
                      <a:pt x="10050" y="2523"/>
                    </a:lnTo>
                    <a:lnTo>
                      <a:pt x="10050" y="2534"/>
                    </a:lnTo>
                    <a:lnTo>
                      <a:pt x="10049" y="2545"/>
                    </a:lnTo>
                    <a:lnTo>
                      <a:pt x="10046" y="2555"/>
                    </a:lnTo>
                    <a:lnTo>
                      <a:pt x="10040" y="2565"/>
                    </a:lnTo>
                    <a:lnTo>
                      <a:pt x="10032" y="2575"/>
                    </a:lnTo>
                    <a:lnTo>
                      <a:pt x="10022" y="2585"/>
                    </a:lnTo>
                    <a:lnTo>
                      <a:pt x="10010" y="2594"/>
                    </a:lnTo>
                    <a:lnTo>
                      <a:pt x="9994" y="2601"/>
                    </a:lnTo>
                    <a:lnTo>
                      <a:pt x="9974" y="2609"/>
                    </a:lnTo>
                    <a:lnTo>
                      <a:pt x="9951" y="2615"/>
                    </a:lnTo>
                    <a:lnTo>
                      <a:pt x="9924" y="2621"/>
                    </a:lnTo>
                    <a:lnTo>
                      <a:pt x="9893" y="2626"/>
                    </a:lnTo>
                    <a:lnTo>
                      <a:pt x="9856" y="2630"/>
                    </a:lnTo>
                    <a:lnTo>
                      <a:pt x="9816" y="2632"/>
                    </a:lnTo>
                    <a:lnTo>
                      <a:pt x="9772" y="2634"/>
                    </a:lnTo>
                    <a:lnTo>
                      <a:pt x="9722" y="2635"/>
                    </a:lnTo>
                    <a:lnTo>
                      <a:pt x="9657" y="2634"/>
                    </a:lnTo>
                    <a:lnTo>
                      <a:pt x="9598" y="2629"/>
                    </a:lnTo>
                    <a:lnTo>
                      <a:pt x="9546" y="2620"/>
                    </a:lnTo>
                    <a:lnTo>
                      <a:pt x="9500" y="2610"/>
                    </a:lnTo>
                    <a:lnTo>
                      <a:pt x="9458" y="2598"/>
                    </a:lnTo>
                    <a:lnTo>
                      <a:pt x="9421" y="2583"/>
                    </a:lnTo>
                    <a:lnTo>
                      <a:pt x="9390" y="2566"/>
                    </a:lnTo>
                    <a:lnTo>
                      <a:pt x="9361" y="2548"/>
                    </a:lnTo>
                    <a:lnTo>
                      <a:pt x="9336" y="2529"/>
                    </a:lnTo>
                    <a:lnTo>
                      <a:pt x="9315" y="2509"/>
                    </a:lnTo>
                    <a:lnTo>
                      <a:pt x="9296" y="2489"/>
                    </a:lnTo>
                    <a:lnTo>
                      <a:pt x="9280" y="2469"/>
                    </a:lnTo>
                    <a:lnTo>
                      <a:pt x="9250" y="2429"/>
                    </a:lnTo>
                    <a:lnTo>
                      <a:pt x="9225" y="2392"/>
                    </a:lnTo>
                    <a:lnTo>
                      <a:pt x="9213" y="2375"/>
                    </a:lnTo>
                    <a:lnTo>
                      <a:pt x="9199" y="2360"/>
                    </a:lnTo>
                    <a:lnTo>
                      <a:pt x="9185" y="2347"/>
                    </a:lnTo>
                    <a:lnTo>
                      <a:pt x="9170" y="2337"/>
                    </a:lnTo>
                    <a:lnTo>
                      <a:pt x="9153" y="2328"/>
                    </a:lnTo>
                    <a:lnTo>
                      <a:pt x="9133" y="2323"/>
                    </a:lnTo>
                    <a:lnTo>
                      <a:pt x="9110" y="2320"/>
                    </a:lnTo>
                    <a:lnTo>
                      <a:pt x="9085" y="2322"/>
                    </a:lnTo>
                    <a:lnTo>
                      <a:pt x="9057" y="2328"/>
                    </a:lnTo>
                    <a:lnTo>
                      <a:pt x="9023" y="2337"/>
                    </a:lnTo>
                    <a:lnTo>
                      <a:pt x="8985" y="2350"/>
                    </a:lnTo>
                    <a:lnTo>
                      <a:pt x="8943" y="2369"/>
                    </a:lnTo>
                    <a:lnTo>
                      <a:pt x="8894" y="2393"/>
                    </a:lnTo>
                    <a:lnTo>
                      <a:pt x="8841" y="2422"/>
                    </a:lnTo>
                    <a:lnTo>
                      <a:pt x="8781" y="2457"/>
                    </a:lnTo>
                    <a:lnTo>
                      <a:pt x="8713" y="2496"/>
                    </a:lnTo>
                    <a:lnTo>
                      <a:pt x="8627" y="2550"/>
                    </a:lnTo>
                    <a:lnTo>
                      <a:pt x="8554" y="2593"/>
                    </a:lnTo>
                    <a:lnTo>
                      <a:pt x="8521" y="2611"/>
                    </a:lnTo>
                    <a:lnTo>
                      <a:pt x="8491" y="2628"/>
                    </a:lnTo>
                    <a:lnTo>
                      <a:pt x="8464" y="2641"/>
                    </a:lnTo>
                    <a:lnTo>
                      <a:pt x="8440" y="2652"/>
                    </a:lnTo>
                    <a:lnTo>
                      <a:pt x="8418" y="2662"/>
                    </a:lnTo>
                    <a:lnTo>
                      <a:pt x="8398" y="2670"/>
                    </a:lnTo>
                    <a:lnTo>
                      <a:pt x="8379" y="2676"/>
                    </a:lnTo>
                    <a:lnTo>
                      <a:pt x="8363" y="2680"/>
                    </a:lnTo>
                    <a:lnTo>
                      <a:pt x="8348" y="2682"/>
                    </a:lnTo>
                    <a:lnTo>
                      <a:pt x="8335" y="2684"/>
                    </a:lnTo>
                    <a:lnTo>
                      <a:pt x="8324" y="2682"/>
                    </a:lnTo>
                    <a:lnTo>
                      <a:pt x="8314" y="2681"/>
                    </a:lnTo>
                    <a:lnTo>
                      <a:pt x="8304" y="2677"/>
                    </a:lnTo>
                    <a:lnTo>
                      <a:pt x="8297" y="2672"/>
                    </a:lnTo>
                    <a:lnTo>
                      <a:pt x="8289" y="2666"/>
                    </a:lnTo>
                    <a:lnTo>
                      <a:pt x="8282" y="2660"/>
                    </a:lnTo>
                    <a:lnTo>
                      <a:pt x="8275" y="2651"/>
                    </a:lnTo>
                    <a:lnTo>
                      <a:pt x="8269" y="2642"/>
                    </a:lnTo>
                    <a:lnTo>
                      <a:pt x="8264" y="2632"/>
                    </a:lnTo>
                    <a:lnTo>
                      <a:pt x="8258" y="2621"/>
                    </a:lnTo>
                    <a:lnTo>
                      <a:pt x="8245" y="2598"/>
                    </a:lnTo>
                    <a:lnTo>
                      <a:pt x="8232" y="2573"/>
                    </a:lnTo>
                    <a:lnTo>
                      <a:pt x="8224" y="2559"/>
                    </a:lnTo>
                    <a:lnTo>
                      <a:pt x="8216" y="2545"/>
                    </a:lnTo>
                    <a:lnTo>
                      <a:pt x="8206" y="2530"/>
                    </a:lnTo>
                    <a:lnTo>
                      <a:pt x="8196" y="2516"/>
                    </a:lnTo>
                    <a:lnTo>
                      <a:pt x="8194" y="2510"/>
                    </a:lnTo>
                    <a:lnTo>
                      <a:pt x="8188" y="2496"/>
                    </a:lnTo>
                    <a:lnTo>
                      <a:pt x="8183" y="2486"/>
                    </a:lnTo>
                    <a:lnTo>
                      <a:pt x="8176" y="2476"/>
                    </a:lnTo>
                    <a:lnTo>
                      <a:pt x="8166" y="2466"/>
                    </a:lnTo>
                    <a:lnTo>
                      <a:pt x="8153" y="2458"/>
                    </a:lnTo>
                    <a:lnTo>
                      <a:pt x="8146" y="2453"/>
                    </a:lnTo>
                    <a:lnTo>
                      <a:pt x="8137" y="2449"/>
                    </a:lnTo>
                    <a:lnTo>
                      <a:pt x="8127" y="2445"/>
                    </a:lnTo>
                    <a:lnTo>
                      <a:pt x="8117" y="2442"/>
                    </a:lnTo>
                    <a:lnTo>
                      <a:pt x="8106" y="2439"/>
                    </a:lnTo>
                    <a:lnTo>
                      <a:pt x="8093" y="2438"/>
                    </a:lnTo>
                    <a:lnTo>
                      <a:pt x="8081" y="2435"/>
                    </a:lnTo>
                    <a:lnTo>
                      <a:pt x="8066" y="2435"/>
                    </a:lnTo>
                    <a:lnTo>
                      <a:pt x="8050" y="2435"/>
                    </a:lnTo>
                    <a:lnTo>
                      <a:pt x="8033" y="2435"/>
                    </a:lnTo>
                    <a:lnTo>
                      <a:pt x="8015" y="2438"/>
                    </a:lnTo>
                    <a:lnTo>
                      <a:pt x="7996" y="2440"/>
                    </a:lnTo>
                    <a:lnTo>
                      <a:pt x="7975" y="2444"/>
                    </a:lnTo>
                    <a:lnTo>
                      <a:pt x="7952" y="2449"/>
                    </a:lnTo>
                    <a:lnTo>
                      <a:pt x="7929" y="2454"/>
                    </a:lnTo>
                    <a:lnTo>
                      <a:pt x="7904" y="2462"/>
                    </a:lnTo>
                    <a:lnTo>
                      <a:pt x="7854" y="2476"/>
                    </a:lnTo>
                    <a:lnTo>
                      <a:pt x="7811" y="2489"/>
                    </a:lnTo>
                    <a:lnTo>
                      <a:pt x="7774" y="2499"/>
                    </a:lnTo>
                    <a:lnTo>
                      <a:pt x="7743" y="2505"/>
                    </a:lnTo>
                    <a:lnTo>
                      <a:pt x="7729" y="2508"/>
                    </a:lnTo>
                    <a:lnTo>
                      <a:pt x="7716" y="2509"/>
                    </a:lnTo>
                    <a:lnTo>
                      <a:pt x="7705" y="2509"/>
                    </a:lnTo>
                    <a:lnTo>
                      <a:pt x="7694" y="2509"/>
                    </a:lnTo>
                    <a:lnTo>
                      <a:pt x="7684" y="2508"/>
                    </a:lnTo>
                    <a:lnTo>
                      <a:pt x="7675" y="2506"/>
                    </a:lnTo>
                    <a:lnTo>
                      <a:pt x="7668" y="2504"/>
                    </a:lnTo>
                    <a:lnTo>
                      <a:pt x="7660" y="2500"/>
                    </a:lnTo>
                    <a:lnTo>
                      <a:pt x="7654" y="2496"/>
                    </a:lnTo>
                    <a:lnTo>
                      <a:pt x="7648" y="2491"/>
                    </a:lnTo>
                    <a:lnTo>
                      <a:pt x="7642" y="2486"/>
                    </a:lnTo>
                    <a:lnTo>
                      <a:pt x="7637" y="2480"/>
                    </a:lnTo>
                    <a:lnTo>
                      <a:pt x="7628" y="2465"/>
                    </a:lnTo>
                    <a:lnTo>
                      <a:pt x="7620" y="2448"/>
                    </a:lnTo>
                    <a:lnTo>
                      <a:pt x="7605" y="2402"/>
                    </a:lnTo>
                    <a:lnTo>
                      <a:pt x="7588" y="2343"/>
                    </a:lnTo>
                    <a:lnTo>
                      <a:pt x="7579" y="2310"/>
                    </a:lnTo>
                    <a:lnTo>
                      <a:pt x="7572" y="2277"/>
                    </a:lnTo>
                    <a:lnTo>
                      <a:pt x="7565" y="2243"/>
                    </a:lnTo>
                    <a:lnTo>
                      <a:pt x="7559" y="2209"/>
                    </a:lnTo>
                    <a:lnTo>
                      <a:pt x="7553" y="2176"/>
                    </a:lnTo>
                    <a:lnTo>
                      <a:pt x="7544" y="2142"/>
                    </a:lnTo>
                    <a:lnTo>
                      <a:pt x="7539" y="2126"/>
                    </a:lnTo>
                    <a:lnTo>
                      <a:pt x="7534" y="2110"/>
                    </a:lnTo>
                    <a:lnTo>
                      <a:pt x="7529" y="2093"/>
                    </a:lnTo>
                    <a:lnTo>
                      <a:pt x="7523" y="2077"/>
                    </a:lnTo>
                    <a:lnTo>
                      <a:pt x="7515" y="2061"/>
                    </a:lnTo>
                    <a:lnTo>
                      <a:pt x="7507" y="2046"/>
                    </a:lnTo>
                    <a:lnTo>
                      <a:pt x="7498" y="2031"/>
                    </a:lnTo>
                    <a:lnTo>
                      <a:pt x="7488" y="2016"/>
                    </a:lnTo>
                    <a:lnTo>
                      <a:pt x="7477" y="2001"/>
                    </a:lnTo>
                    <a:lnTo>
                      <a:pt x="7464" y="1987"/>
                    </a:lnTo>
                    <a:lnTo>
                      <a:pt x="7452" y="1973"/>
                    </a:lnTo>
                    <a:lnTo>
                      <a:pt x="7437" y="1960"/>
                    </a:lnTo>
                    <a:lnTo>
                      <a:pt x="7421" y="1947"/>
                    </a:lnTo>
                    <a:lnTo>
                      <a:pt x="7403" y="1935"/>
                    </a:lnTo>
                    <a:lnTo>
                      <a:pt x="7383" y="1924"/>
                    </a:lnTo>
                    <a:lnTo>
                      <a:pt x="7362" y="1912"/>
                    </a:lnTo>
                    <a:lnTo>
                      <a:pt x="7340" y="1902"/>
                    </a:lnTo>
                    <a:lnTo>
                      <a:pt x="7316" y="1892"/>
                    </a:lnTo>
                    <a:lnTo>
                      <a:pt x="7290" y="1882"/>
                    </a:lnTo>
                    <a:lnTo>
                      <a:pt x="7261" y="1874"/>
                    </a:lnTo>
                    <a:lnTo>
                      <a:pt x="7206" y="1857"/>
                    </a:lnTo>
                    <a:lnTo>
                      <a:pt x="7156" y="1841"/>
                    </a:lnTo>
                    <a:lnTo>
                      <a:pt x="7112" y="1824"/>
                    </a:lnTo>
                    <a:lnTo>
                      <a:pt x="7073" y="1806"/>
                    </a:lnTo>
                    <a:lnTo>
                      <a:pt x="7005" y="1775"/>
                    </a:lnTo>
                    <a:lnTo>
                      <a:pt x="6950" y="1750"/>
                    </a:lnTo>
                    <a:lnTo>
                      <a:pt x="6927" y="1740"/>
                    </a:lnTo>
                    <a:lnTo>
                      <a:pt x="6904" y="1733"/>
                    </a:lnTo>
                    <a:lnTo>
                      <a:pt x="6894" y="1730"/>
                    </a:lnTo>
                    <a:lnTo>
                      <a:pt x="6884" y="1729"/>
                    </a:lnTo>
                    <a:lnTo>
                      <a:pt x="6873" y="1729"/>
                    </a:lnTo>
                    <a:lnTo>
                      <a:pt x="6863" y="1729"/>
                    </a:lnTo>
                    <a:lnTo>
                      <a:pt x="6853" y="1730"/>
                    </a:lnTo>
                    <a:lnTo>
                      <a:pt x="6843" y="1733"/>
                    </a:lnTo>
                    <a:lnTo>
                      <a:pt x="6833" y="1735"/>
                    </a:lnTo>
                    <a:lnTo>
                      <a:pt x="6822" y="1740"/>
                    </a:lnTo>
                    <a:lnTo>
                      <a:pt x="6812" y="1745"/>
                    </a:lnTo>
                    <a:lnTo>
                      <a:pt x="6800" y="1753"/>
                    </a:lnTo>
                    <a:lnTo>
                      <a:pt x="6789" y="1760"/>
                    </a:lnTo>
                    <a:lnTo>
                      <a:pt x="6777" y="1770"/>
                    </a:lnTo>
                    <a:lnTo>
                      <a:pt x="6759" y="1786"/>
                    </a:lnTo>
                    <a:lnTo>
                      <a:pt x="6743" y="1805"/>
                    </a:lnTo>
                    <a:lnTo>
                      <a:pt x="6729" y="1822"/>
                    </a:lnTo>
                    <a:lnTo>
                      <a:pt x="6718" y="1842"/>
                    </a:lnTo>
                    <a:lnTo>
                      <a:pt x="6708" y="1862"/>
                    </a:lnTo>
                    <a:lnTo>
                      <a:pt x="6701" y="1884"/>
                    </a:lnTo>
                    <a:lnTo>
                      <a:pt x="6694" y="1905"/>
                    </a:lnTo>
                    <a:lnTo>
                      <a:pt x="6691" y="1927"/>
                    </a:lnTo>
                    <a:lnTo>
                      <a:pt x="6688" y="1951"/>
                    </a:lnTo>
                    <a:lnTo>
                      <a:pt x="6688" y="1973"/>
                    </a:lnTo>
                    <a:lnTo>
                      <a:pt x="6688" y="1998"/>
                    </a:lnTo>
                    <a:lnTo>
                      <a:pt x="6691" y="2022"/>
                    </a:lnTo>
                    <a:lnTo>
                      <a:pt x="6693" y="2047"/>
                    </a:lnTo>
                    <a:lnTo>
                      <a:pt x="6698" y="2072"/>
                    </a:lnTo>
                    <a:lnTo>
                      <a:pt x="6703" y="2097"/>
                    </a:lnTo>
                    <a:lnTo>
                      <a:pt x="6709" y="2123"/>
                    </a:lnTo>
                    <a:lnTo>
                      <a:pt x="6724" y="2174"/>
                    </a:lnTo>
                    <a:lnTo>
                      <a:pt x="6743" y="2226"/>
                    </a:lnTo>
                    <a:lnTo>
                      <a:pt x="6763" y="2277"/>
                    </a:lnTo>
                    <a:lnTo>
                      <a:pt x="6783" y="2328"/>
                    </a:lnTo>
                    <a:lnTo>
                      <a:pt x="6824" y="2427"/>
                    </a:lnTo>
                    <a:lnTo>
                      <a:pt x="6860" y="2516"/>
                    </a:lnTo>
                    <a:lnTo>
                      <a:pt x="6877" y="2556"/>
                    </a:lnTo>
                    <a:lnTo>
                      <a:pt x="6890" y="2593"/>
                    </a:lnTo>
                    <a:lnTo>
                      <a:pt x="6900" y="2626"/>
                    </a:lnTo>
                    <a:lnTo>
                      <a:pt x="6908" y="2656"/>
                    </a:lnTo>
                    <a:lnTo>
                      <a:pt x="6910" y="2671"/>
                    </a:lnTo>
                    <a:lnTo>
                      <a:pt x="6913" y="2685"/>
                    </a:lnTo>
                    <a:lnTo>
                      <a:pt x="6914" y="2697"/>
                    </a:lnTo>
                    <a:lnTo>
                      <a:pt x="6914" y="2710"/>
                    </a:lnTo>
                    <a:lnTo>
                      <a:pt x="6913" y="2721"/>
                    </a:lnTo>
                    <a:lnTo>
                      <a:pt x="6910" y="2734"/>
                    </a:lnTo>
                    <a:lnTo>
                      <a:pt x="6908" y="2744"/>
                    </a:lnTo>
                    <a:lnTo>
                      <a:pt x="6904" y="2754"/>
                    </a:lnTo>
                    <a:lnTo>
                      <a:pt x="6899" y="2764"/>
                    </a:lnTo>
                    <a:lnTo>
                      <a:pt x="6893" y="2774"/>
                    </a:lnTo>
                    <a:lnTo>
                      <a:pt x="6887" y="2782"/>
                    </a:lnTo>
                    <a:lnTo>
                      <a:pt x="6878" y="2791"/>
                    </a:lnTo>
                    <a:lnTo>
                      <a:pt x="6868" y="2800"/>
                    </a:lnTo>
                    <a:lnTo>
                      <a:pt x="6857" y="2807"/>
                    </a:lnTo>
                    <a:lnTo>
                      <a:pt x="6845" y="2815"/>
                    </a:lnTo>
                    <a:lnTo>
                      <a:pt x="6832" y="2822"/>
                    </a:lnTo>
                    <a:lnTo>
                      <a:pt x="6817" y="2830"/>
                    </a:lnTo>
                    <a:lnTo>
                      <a:pt x="6800" y="2837"/>
                    </a:lnTo>
                    <a:lnTo>
                      <a:pt x="6783" y="2843"/>
                    </a:lnTo>
                    <a:lnTo>
                      <a:pt x="6764" y="2851"/>
                    </a:lnTo>
                    <a:lnTo>
                      <a:pt x="6722" y="2863"/>
                    </a:lnTo>
                    <a:lnTo>
                      <a:pt x="6673" y="2877"/>
                    </a:lnTo>
                    <a:lnTo>
                      <a:pt x="6620" y="2891"/>
                    </a:lnTo>
                    <a:lnTo>
                      <a:pt x="6563" y="2907"/>
                    </a:lnTo>
                    <a:lnTo>
                      <a:pt x="6505" y="2927"/>
                    </a:lnTo>
                    <a:lnTo>
                      <a:pt x="6445" y="2947"/>
                    </a:lnTo>
                    <a:lnTo>
                      <a:pt x="6385" y="2971"/>
                    </a:lnTo>
                    <a:lnTo>
                      <a:pt x="6326" y="2996"/>
                    </a:lnTo>
                    <a:lnTo>
                      <a:pt x="6298" y="3008"/>
                    </a:lnTo>
                    <a:lnTo>
                      <a:pt x="6269" y="3022"/>
                    </a:lnTo>
                    <a:lnTo>
                      <a:pt x="6241" y="3036"/>
                    </a:lnTo>
                    <a:lnTo>
                      <a:pt x="6214" y="3051"/>
                    </a:lnTo>
                    <a:lnTo>
                      <a:pt x="6188" y="3066"/>
                    </a:lnTo>
                    <a:lnTo>
                      <a:pt x="6162" y="3081"/>
                    </a:lnTo>
                    <a:lnTo>
                      <a:pt x="6137" y="3097"/>
                    </a:lnTo>
                    <a:lnTo>
                      <a:pt x="6114" y="3113"/>
                    </a:lnTo>
                    <a:lnTo>
                      <a:pt x="6092" y="3129"/>
                    </a:lnTo>
                    <a:lnTo>
                      <a:pt x="6071" y="3145"/>
                    </a:lnTo>
                    <a:lnTo>
                      <a:pt x="6052" y="3163"/>
                    </a:lnTo>
                    <a:lnTo>
                      <a:pt x="6034" y="3180"/>
                    </a:lnTo>
                    <a:lnTo>
                      <a:pt x="6018" y="3199"/>
                    </a:lnTo>
                    <a:lnTo>
                      <a:pt x="6003" y="3217"/>
                    </a:lnTo>
                    <a:lnTo>
                      <a:pt x="5992" y="3235"/>
                    </a:lnTo>
                    <a:lnTo>
                      <a:pt x="5981" y="3254"/>
                    </a:lnTo>
                    <a:lnTo>
                      <a:pt x="5973" y="3273"/>
                    </a:lnTo>
                    <a:lnTo>
                      <a:pt x="5967" y="3293"/>
                    </a:lnTo>
                    <a:lnTo>
                      <a:pt x="5963" y="3311"/>
                    </a:lnTo>
                    <a:lnTo>
                      <a:pt x="5962" y="3331"/>
                    </a:lnTo>
                    <a:lnTo>
                      <a:pt x="5961" y="3351"/>
                    </a:lnTo>
                    <a:lnTo>
                      <a:pt x="5959" y="3370"/>
                    </a:lnTo>
                    <a:lnTo>
                      <a:pt x="5957" y="3389"/>
                    </a:lnTo>
                    <a:lnTo>
                      <a:pt x="5953" y="3406"/>
                    </a:lnTo>
                    <a:lnTo>
                      <a:pt x="5948" y="3424"/>
                    </a:lnTo>
                    <a:lnTo>
                      <a:pt x="5943" y="3441"/>
                    </a:lnTo>
                    <a:lnTo>
                      <a:pt x="5936" y="3458"/>
                    </a:lnTo>
                    <a:lnTo>
                      <a:pt x="5928" y="3474"/>
                    </a:lnTo>
                    <a:lnTo>
                      <a:pt x="5921" y="3489"/>
                    </a:lnTo>
                    <a:lnTo>
                      <a:pt x="5911" y="3504"/>
                    </a:lnTo>
                    <a:lnTo>
                      <a:pt x="5901" y="3517"/>
                    </a:lnTo>
                    <a:lnTo>
                      <a:pt x="5891" y="3530"/>
                    </a:lnTo>
                    <a:lnTo>
                      <a:pt x="5878" y="3542"/>
                    </a:lnTo>
                    <a:lnTo>
                      <a:pt x="5866" y="3554"/>
                    </a:lnTo>
                    <a:lnTo>
                      <a:pt x="5853" y="3564"/>
                    </a:lnTo>
                    <a:lnTo>
                      <a:pt x="5840" y="3572"/>
                    </a:lnTo>
                    <a:lnTo>
                      <a:pt x="5825" y="3581"/>
                    </a:lnTo>
                    <a:lnTo>
                      <a:pt x="5810" y="3589"/>
                    </a:lnTo>
                    <a:lnTo>
                      <a:pt x="5795" y="3595"/>
                    </a:lnTo>
                    <a:lnTo>
                      <a:pt x="5777" y="3600"/>
                    </a:lnTo>
                    <a:lnTo>
                      <a:pt x="5761" y="3604"/>
                    </a:lnTo>
                    <a:lnTo>
                      <a:pt x="5744" y="3606"/>
                    </a:lnTo>
                    <a:lnTo>
                      <a:pt x="5726" y="3607"/>
                    </a:lnTo>
                    <a:lnTo>
                      <a:pt x="5707" y="3607"/>
                    </a:lnTo>
                    <a:lnTo>
                      <a:pt x="5689" y="3606"/>
                    </a:lnTo>
                    <a:lnTo>
                      <a:pt x="5670" y="3602"/>
                    </a:lnTo>
                    <a:lnTo>
                      <a:pt x="5650" y="3599"/>
                    </a:lnTo>
                    <a:lnTo>
                      <a:pt x="5630" y="3592"/>
                    </a:lnTo>
                    <a:lnTo>
                      <a:pt x="5610" y="3586"/>
                    </a:lnTo>
                    <a:lnTo>
                      <a:pt x="5589" y="3576"/>
                    </a:lnTo>
                    <a:lnTo>
                      <a:pt x="5568" y="3566"/>
                    </a:lnTo>
                    <a:lnTo>
                      <a:pt x="5546" y="3554"/>
                    </a:lnTo>
                    <a:lnTo>
                      <a:pt x="5505" y="3530"/>
                    </a:lnTo>
                    <a:lnTo>
                      <a:pt x="5465" y="3507"/>
                    </a:lnTo>
                    <a:lnTo>
                      <a:pt x="5425" y="3487"/>
                    </a:lnTo>
                    <a:lnTo>
                      <a:pt x="5388" y="3469"/>
                    </a:lnTo>
                    <a:lnTo>
                      <a:pt x="5352" y="3454"/>
                    </a:lnTo>
                    <a:lnTo>
                      <a:pt x="5317" y="3440"/>
                    </a:lnTo>
                    <a:lnTo>
                      <a:pt x="5282" y="3429"/>
                    </a:lnTo>
                    <a:lnTo>
                      <a:pt x="5248" y="3420"/>
                    </a:lnTo>
                    <a:lnTo>
                      <a:pt x="5215" y="3413"/>
                    </a:lnTo>
                    <a:lnTo>
                      <a:pt x="5181" y="3408"/>
                    </a:lnTo>
                    <a:lnTo>
                      <a:pt x="5147" y="3405"/>
                    </a:lnTo>
                    <a:lnTo>
                      <a:pt x="5115" y="3404"/>
                    </a:lnTo>
                    <a:lnTo>
                      <a:pt x="5081" y="3404"/>
                    </a:lnTo>
                    <a:lnTo>
                      <a:pt x="5047" y="3406"/>
                    </a:lnTo>
                    <a:lnTo>
                      <a:pt x="5014" y="3410"/>
                    </a:lnTo>
                    <a:lnTo>
                      <a:pt x="4979" y="3415"/>
                    </a:lnTo>
                    <a:lnTo>
                      <a:pt x="4961" y="3420"/>
                    </a:lnTo>
                    <a:lnTo>
                      <a:pt x="4942" y="3425"/>
                    </a:lnTo>
                    <a:lnTo>
                      <a:pt x="4924" y="3431"/>
                    </a:lnTo>
                    <a:lnTo>
                      <a:pt x="4905" y="3439"/>
                    </a:lnTo>
                    <a:lnTo>
                      <a:pt x="4868" y="3455"/>
                    </a:lnTo>
                    <a:lnTo>
                      <a:pt x="4828" y="3475"/>
                    </a:lnTo>
                    <a:lnTo>
                      <a:pt x="4787" y="3495"/>
                    </a:lnTo>
                    <a:lnTo>
                      <a:pt x="4744" y="3516"/>
                    </a:lnTo>
                    <a:lnTo>
                      <a:pt x="4722" y="3526"/>
                    </a:lnTo>
                    <a:lnTo>
                      <a:pt x="4699" y="3535"/>
                    </a:lnTo>
                    <a:lnTo>
                      <a:pt x="4677" y="3544"/>
                    </a:lnTo>
                    <a:lnTo>
                      <a:pt x="4654" y="3552"/>
                    </a:lnTo>
                    <a:lnTo>
                      <a:pt x="4631" y="3560"/>
                    </a:lnTo>
                    <a:lnTo>
                      <a:pt x="4608" y="3566"/>
                    </a:lnTo>
                    <a:lnTo>
                      <a:pt x="4583" y="3571"/>
                    </a:lnTo>
                    <a:lnTo>
                      <a:pt x="4559" y="3575"/>
                    </a:lnTo>
                    <a:lnTo>
                      <a:pt x="4534" y="3577"/>
                    </a:lnTo>
                    <a:lnTo>
                      <a:pt x="4510" y="3579"/>
                    </a:lnTo>
                    <a:lnTo>
                      <a:pt x="4485" y="3577"/>
                    </a:lnTo>
                    <a:lnTo>
                      <a:pt x="4458" y="3575"/>
                    </a:lnTo>
                    <a:lnTo>
                      <a:pt x="4432" y="3570"/>
                    </a:lnTo>
                    <a:lnTo>
                      <a:pt x="4406" y="3564"/>
                    </a:lnTo>
                    <a:lnTo>
                      <a:pt x="4378" y="3555"/>
                    </a:lnTo>
                    <a:lnTo>
                      <a:pt x="4351" y="3542"/>
                    </a:lnTo>
                    <a:lnTo>
                      <a:pt x="4324" y="3529"/>
                    </a:lnTo>
                    <a:lnTo>
                      <a:pt x="4295" y="3512"/>
                    </a:lnTo>
                    <a:lnTo>
                      <a:pt x="4266" y="3492"/>
                    </a:lnTo>
                    <a:lnTo>
                      <a:pt x="4237" y="3470"/>
                    </a:lnTo>
                    <a:lnTo>
                      <a:pt x="4180" y="3419"/>
                    </a:lnTo>
                    <a:lnTo>
                      <a:pt x="4123" y="3366"/>
                    </a:lnTo>
                    <a:lnTo>
                      <a:pt x="4067" y="3311"/>
                    </a:lnTo>
                    <a:lnTo>
                      <a:pt x="4010" y="3257"/>
                    </a:lnTo>
                    <a:lnTo>
                      <a:pt x="3903" y="3145"/>
                    </a:lnTo>
                    <a:lnTo>
                      <a:pt x="3801" y="3041"/>
                    </a:lnTo>
                    <a:lnTo>
                      <a:pt x="3751" y="2992"/>
                    </a:lnTo>
                    <a:lnTo>
                      <a:pt x="3702" y="2948"/>
                    </a:lnTo>
                    <a:lnTo>
                      <a:pt x="3677" y="2928"/>
                    </a:lnTo>
                    <a:lnTo>
                      <a:pt x="3653" y="2908"/>
                    </a:lnTo>
                    <a:lnTo>
                      <a:pt x="3631" y="2891"/>
                    </a:lnTo>
                    <a:lnTo>
                      <a:pt x="3609" y="2875"/>
                    </a:lnTo>
                    <a:lnTo>
                      <a:pt x="3585" y="2860"/>
                    </a:lnTo>
                    <a:lnTo>
                      <a:pt x="3564" y="2846"/>
                    </a:lnTo>
                    <a:lnTo>
                      <a:pt x="3541" y="2835"/>
                    </a:lnTo>
                    <a:lnTo>
                      <a:pt x="3520" y="2826"/>
                    </a:lnTo>
                    <a:lnTo>
                      <a:pt x="3499" y="2818"/>
                    </a:lnTo>
                    <a:lnTo>
                      <a:pt x="3478" y="2812"/>
                    </a:lnTo>
                    <a:lnTo>
                      <a:pt x="3458" y="2808"/>
                    </a:lnTo>
                    <a:lnTo>
                      <a:pt x="3438" y="2807"/>
                    </a:lnTo>
                    <a:lnTo>
                      <a:pt x="3418" y="2808"/>
                    </a:lnTo>
                    <a:lnTo>
                      <a:pt x="3399" y="2810"/>
                    </a:lnTo>
                    <a:lnTo>
                      <a:pt x="3380" y="2812"/>
                    </a:lnTo>
                    <a:lnTo>
                      <a:pt x="3363" y="2816"/>
                    </a:lnTo>
                    <a:lnTo>
                      <a:pt x="3327" y="2825"/>
                    </a:lnTo>
                    <a:lnTo>
                      <a:pt x="3293" y="2835"/>
                    </a:lnTo>
                    <a:lnTo>
                      <a:pt x="3229" y="2860"/>
                    </a:lnTo>
                    <a:lnTo>
                      <a:pt x="3169" y="2882"/>
                    </a:lnTo>
                    <a:lnTo>
                      <a:pt x="3154" y="2887"/>
                    </a:lnTo>
                    <a:lnTo>
                      <a:pt x="3141" y="2891"/>
                    </a:lnTo>
                    <a:lnTo>
                      <a:pt x="3126" y="2895"/>
                    </a:lnTo>
                    <a:lnTo>
                      <a:pt x="3112" y="2897"/>
                    </a:lnTo>
                    <a:lnTo>
                      <a:pt x="3098" y="2900"/>
                    </a:lnTo>
                    <a:lnTo>
                      <a:pt x="3084" y="2900"/>
                    </a:lnTo>
                    <a:lnTo>
                      <a:pt x="3071" y="2900"/>
                    </a:lnTo>
                    <a:lnTo>
                      <a:pt x="3058" y="2897"/>
                    </a:lnTo>
                    <a:lnTo>
                      <a:pt x="3045" y="2895"/>
                    </a:lnTo>
                    <a:lnTo>
                      <a:pt x="3031" y="2890"/>
                    </a:lnTo>
                    <a:lnTo>
                      <a:pt x="3018" y="2885"/>
                    </a:lnTo>
                    <a:lnTo>
                      <a:pt x="3005" y="2876"/>
                    </a:lnTo>
                    <a:lnTo>
                      <a:pt x="2992" y="2867"/>
                    </a:lnTo>
                    <a:lnTo>
                      <a:pt x="2978" y="2856"/>
                    </a:lnTo>
                    <a:lnTo>
                      <a:pt x="2966" y="2842"/>
                    </a:lnTo>
                    <a:lnTo>
                      <a:pt x="2953" y="2827"/>
                    </a:lnTo>
                    <a:lnTo>
                      <a:pt x="2929" y="2797"/>
                    </a:lnTo>
                    <a:lnTo>
                      <a:pt x="2910" y="2770"/>
                    </a:lnTo>
                    <a:lnTo>
                      <a:pt x="2894" y="2746"/>
                    </a:lnTo>
                    <a:lnTo>
                      <a:pt x="2882" y="2725"/>
                    </a:lnTo>
                    <a:lnTo>
                      <a:pt x="2874" y="2706"/>
                    </a:lnTo>
                    <a:lnTo>
                      <a:pt x="2867" y="2690"/>
                    </a:lnTo>
                    <a:lnTo>
                      <a:pt x="2864" y="2674"/>
                    </a:lnTo>
                    <a:lnTo>
                      <a:pt x="2864" y="2659"/>
                    </a:lnTo>
                    <a:lnTo>
                      <a:pt x="2865" y="2645"/>
                    </a:lnTo>
                    <a:lnTo>
                      <a:pt x="2867" y="2630"/>
                    </a:lnTo>
                    <a:lnTo>
                      <a:pt x="2871" y="2615"/>
                    </a:lnTo>
                    <a:lnTo>
                      <a:pt x="2877" y="2599"/>
                    </a:lnTo>
                    <a:lnTo>
                      <a:pt x="2890" y="2563"/>
                    </a:lnTo>
                    <a:lnTo>
                      <a:pt x="2904" y="2516"/>
                    </a:lnTo>
                    <a:lnTo>
                      <a:pt x="2911" y="2490"/>
                    </a:lnTo>
                    <a:lnTo>
                      <a:pt x="2920" y="2465"/>
                    </a:lnTo>
                    <a:lnTo>
                      <a:pt x="2929" y="2440"/>
                    </a:lnTo>
                    <a:lnTo>
                      <a:pt x="2938" y="2418"/>
                    </a:lnTo>
                    <a:lnTo>
                      <a:pt x="2947" y="2395"/>
                    </a:lnTo>
                    <a:lnTo>
                      <a:pt x="2956" y="2374"/>
                    </a:lnTo>
                    <a:lnTo>
                      <a:pt x="2961" y="2354"/>
                    </a:lnTo>
                    <a:lnTo>
                      <a:pt x="2965" y="2335"/>
                    </a:lnTo>
                    <a:lnTo>
                      <a:pt x="2966" y="2328"/>
                    </a:lnTo>
                    <a:lnTo>
                      <a:pt x="2966" y="2319"/>
                    </a:lnTo>
                    <a:lnTo>
                      <a:pt x="2965" y="2312"/>
                    </a:lnTo>
                    <a:lnTo>
                      <a:pt x="2963" y="2305"/>
                    </a:lnTo>
                    <a:lnTo>
                      <a:pt x="2960" y="2299"/>
                    </a:lnTo>
                    <a:lnTo>
                      <a:pt x="2956" y="2293"/>
                    </a:lnTo>
                    <a:lnTo>
                      <a:pt x="2951" y="2288"/>
                    </a:lnTo>
                    <a:lnTo>
                      <a:pt x="2943" y="2284"/>
                    </a:lnTo>
                    <a:lnTo>
                      <a:pt x="2936" y="2281"/>
                    </a:lnTo>
                    <a:lnTo>
                      <a:pt x="2926" y="2277"/>
                    </a:lnTo>
                    <a:lnTo>
                      <a:pt x="2915" y="2274"/>
                    </a:lnTo>
                    <a:lnTo>
                      <a:pt x="2902" y="2273"/>
                    </a:lnTo>
                    <a:lnTo>
                      <a:pt x="2889" y="2272"/>
                    </a:lnTo>
                    <a:lnTo>
                      <a:pt x="2872" y="2272"/>
                    </a:lnTo>
                    <a:lnTo>
                      <a:pt x="2854" y="2273"/>
                    </a:lnTo>
                    <a:lnTo>
                      <a:pt x="2834" y="2274"/>
                    </a:lnTo>
                    <a:lnTo>
                      <a:pt x="2796" y="2276"/>
                    </a:lnTo>
                    <a:lnTo>
                      <a:pt x="2765" y="2276"/>
                    </a:lnTo>
                    <a:lnTo>
                      <a:pt x="2751" y="2274"/>
                    </a:lnTo>
                    <a:lnTo>
                      <a:pt x="2740" y="2273"/>
                    </a:lnTo>
                    <a:lnTo>
                      <a:pt x="2731" y="2272"/>
                    </a:lnTo>
                    <a:lnTo>
                      <a:pt x="2723" y="2269"/>
                    </a:lnTo>
                    <a:lnTo>
                      <a:pt x="2716" y="2267"/>
                    </a:lnTo>
                    <a:lnTo>
                      <a:pt x="2710" y="2263"/>
                    </a:lnTo>
                    <a:lnTo>
                      <a:pt x="2706" y="2259"/>
                    </a:lnTo>
                    <a:lnTo>
                      <a:pt x="2704" y="2254"/>
                    </a:lnTo>
                    <a:lnTo>
                      <a:pt x="2701" y="2249"/>
                    </a:lnTo>
                    <a:lnTo>
                      <a:pt x="2700" y="2243"/>
                    </a:lnTo>
                    <a:lnTo>
                      <a:pt x="2700" y="2238"/>
                    </a:lnTo>
                    <a:lnTo>
                      <a:pt x="2701" y="2231"/>
                    </a:lnTo>
                    <a:lnTo>
                      <a:pt x="2705" y="2216"/>
                    </a:lnTo>
                    <a:lnTo>
                      <a:pt x="2711" y="2198"/>
                    </a:lnTo>
                    <a:lnTo>
                      <a:pt x="2720" y="2179"/>
                    </a:lnTo>
                    <a:lnTo>
                      <a:pt x="2729" y="2157"/>
                    </a:lnTo>
                    <a:lnTo>
                      <a:pt x="2739" y="2133"/>
                    </a:lnTo>
                    <a:lnTo>
                      <a:pt x="2749" y="2107"/>
                    </a:lnTo>
                    <a:lnTo>
                      <a:pt x="2758" y="2078"/>
                    </a:lnTo>
                    <a:lnTo>
                      <a:pt x="2765" y="2047"/>
                    </a:lnTo>
                    <a:lnTo>
                      <a:pt x="2780" y="1976"/>
                    </a:lnTo>
                    <a:lnTo>
                      <a:pt x="2795" y="1900"/>
                    </a:lnTo>
                    <a:lnTo>
                      <a:pt x="2801" y="1861"/>
                    </a:lnTo>
                    <a:lnTo>
                      <a:pt x="2807" y="1822"/>
                    </a:lnTo>
                    <a:lnTo>
                      <a:pt x="2810" y="1786"/>
                    </a:lnTo>
                    <a:lnTo>
                      <a:pt x="2811" y="1753"/>
                    </a:lnTo>
                    <a:lnTo>
                      <a:pt x="2811" y="1736"/>
                    </a:lnTo>
                    <a:lnTo>
                      <a:pt x="2810" y="1723"/>
                    </a:lnTo>
                    <a:lnTo>
                      <a:pt x="2807" y="1708"/>
                    </a:lnTo>
                    <a:lnTo>
                      <a:pt x="2805" y="1695"/>
                    </a:lnTo>
                    <a:lnTo>
                      <a:pt x="2801" y="1684"/>
                    </a:lnTo>
                    <a:lnTo>
                      <a:pt x="2796" y="1674"/>
                    </a:lnTo>
                    <a:lnTo>
                      <a:pt x="2790" y="1665"/>
                    </a:lnTo>
                    <a:lnTo>
                      <a:pt x="2783" y="1658"/>
                    </a:lnTo>
                    <a:lnTo>
                      <a:pt x="2774" y="1651"/>
                    </a:lnTo>
                    <a:lnTo>
                      <a:pt x="2764" y="1648"/>
                    </a:lnTo>
                    <a:lnTo>
                      <a:pt x="2754" y="1646"/>
                    </a:lnTo>
                    <a:lnTo>
                      <a:pt x="2741" y="1645"/>
                    </a:lnTo>
                    <a:lnTo>
                      <a:pt x="2728" y="1648"/>
                    </a:lnTo>
                    <a:lnTo>
                      <a:pt x="2711" y="1651"/>
                    </a:lnTo>
                    <a:lnTo>
                      <a:pt x="2695" y="1658"/>
                    </a:lnTo>
                    <a:lnTo>
                      <a:pt x="2676" y="1666"/>
                    </a:lnTo>
                    <a:lnTo>
                      <a:pt x="2658" y="1676"/>
                    </a:lnTo>
                    <a:lnTo>
                      <a:pt x="2640" y="1686"/>
                    </a:lnTo>
                    <a:lnTo>
                      <a:pt x="2625" y="1698"/>
                    </a:lnTo>
                    <a:lnTo>
                      <a:pt x="2610" y="1710"/>
                    </a:lnTo>
                    <a:lnTo>
                      <a:pt x="2598" y="1721"/>
                    </a:lnTo>
                    <a:lnTo>
                      <a:pt x="2587" y="1734"/>
                    </a:lnTo>
                    <a:lnTo>
                      <a:pt x="2577" y="1748"/>
                    </a:lnTo>
                    <a:lnTo>
                      <a:pt x="2568" y="1760"/>
                    </a:lnTo>
                    <a:lnTo>
                      <a:pt x="2560" y="1774"/>
                    </a:lnTo>
                    <a:lnTo>
                      <a:pt x="2554" y="1789"/>
                    </a:lnTo>
                    <a:lnTo>
                      <a:pt x="2548" y="1802"/>
                    </a:lnTo>
                    <a:lnTo>
                      <a:pt x="2544" y="1816"/>
                    </a:lnTo>
                    <a:lnTo>
                      <a:pt x="2540" y="1831"/>
                    </a:lnTo>
                    <a:lnTo>
                      <a:pt x="2538" y="1846"/>
                    </a:lnTo>
                    <a:lnTo>
                      <a:pt x="2537" y="1861"/>
                    </a:lnTo>
                    <a:lnTo>
                      <a:pt x="2535" y="1876"/>
                    </a:lnTo>
                    <a:lnTo>
                      <a:pt x="2535" y="1891"/>
                    </a:lnTo>
                    <a:lnTo>
                      <a:pt x="2537" y="1906"/>
                    </a:lnTo>
                    <a:lnTo>
                      <a:pt x="2538" y="1921"/>
                    </a:lnTo>
                    <a:lnTo>
                      <a:pt x="2540" y="1936"/>
                    </a:lnTo>
                    <a:lnTo>
                      <a:pt x="2545" y="1966"/>
                    </a:lnTo>
                    <a:lnTo>
                      <a:pt x="2553" y="1996"/>
                    </a:lnTo>
                    <a:lnTo>
                      <a:pt x="2562" y="2023"/>
                    </a:lnTo>
                    <a:lnTo>
                      <a:pt x="2572" y="2051"/>
                    </a:lnTo>
                    <a:lnTo>
                      <a:pt x="2582" y="2077"/>
                    </a:lnTo>
                    <a:lnTo>
                      <a:pt x="2592" y="2101"/>
                    </a:lnTo>
                    <a:lnTo>
                      <a:pt x="2597" y="2113"/>
                    </a:lnTo>
                    <a:lnTo>
                      <a:pt x="2600" y="2126"/>
                    </a:lnTo>
                    <a:lnTo>
                      <a:pt x="2603" y="2141"/>
                    </a:lnTo>
                    <a:lnTo>
                      <a:pt x="2605" y="2156"/>
                    </a:lnTo>
                    <a:lnTo>
                      <a:pt x="2608" y="2172"/>
                    </a:lnTo>
                    <a:lnTo>
                      <a:pt x="2609" y="2189"/>
                    </a:lnTo>
                    <a:lnTo>
                      <a:pt x="2609" y="2208"/>
                    </a:lnTo>
                    <a:lnTo>
                      <a:pt x="2609" y="2227"/>
                    </a:lnTo>
                    <a:lnTo>
                      <a:pt x="2609" y="2246"/>
                    </a:lnTo>
                    <a:lnTo>
                      <a:pt x="2607" y="2266"/>
                    </a:lnTo>
                    <a:lnTo>
                      <a:pt x="2605" y="2287"/>
                    </a:lnTo>
                    <a:lnTo>
                      <a:pt x="2602" y="2307"/>
                    </a:lnTo>
                    <a:lnTo>
                      <a:pt x="2598" y="2327"/>
                    </a:lnTo>
                    <a:lnTo>
                      <a:pt x="2594" y="2348"/>
                    </a:lnTo>
                    <a:lnTo>
                      <a:pt x="2588" y="2368"/>
                    </a:lnTo>
                    <a:lnTo>
                      <a:pt x="2583" y="2388"/>
                    </a:lnTo>
                    <a:lnTo>
                      <a:pt x="2575" y="2408"/>
                    </a:lnTo>
                    <a:lnTo>
                      <a:pt x="2568" y="2427"/>
                    </a:lnTo>
                    <a:lnTo>
                      <a:pt x="2559" y="2445"/>
                    </a:lnTo>
                    <a:lnTo>
                      <a:pt x="2549" y="2464"/>
                    </a:lnTo>
                    <a:lnTo>
                      <a:pt x="2539" y="2480"/>
                    </a:lnTo>
                    <a:lnTo>
                      <a:pt x="2528" y="2496"/>
                    </a:lnTo>
                    <a:lnTo>
                      <a:pt x="2517" y="2513"/>
                    </a:lnTo>
                    <a:lnTo>
                      <a:pt x="2503" y="2526"/>
                    </a:lnTo>
                    <a:lnTo>
                      <a:pt x="2489" y="2539"/>
                    </a:lnTo>
                    <a:lnTo>
                      <a:pt x="2474" y="2551"/>
                    </a:lnTo>
                    <a:lnTo>
                      <a:pt x="2458" y="2561"/>
                    </a:lnTo>
                    <a:lnTo>
                      <a:pt x="2442" y="2570"/>
                    </a:lnTo>
                    <a:lnTo>
                      <a:pt x="2424" y="2576"/>
                    </a:lnTo>
                    <a:lnTo>
                      <a:pt x="2406" y="2581"/>
                    </a:lnTo>
                    <a:lnTo>
                      <a:pt x="2386" y="2584"/>
                    </a:lnTo>
                    <a:lnTo>
                      <a:pt x="2364" y="2585"/>
                    </a:lnTo>
                    <a:lnTo>
                      <a:pt x="2346" y="2585"/>
                    </a:lnTo>
                    <a:lnTo>
                      <a:pt x="2328" y="2583"/>
                    </a:lnTo>
                    <a:lnTo>
                      <a:pt x="2313" y="2578"/>
                    </a:lnTo>
                    <a:lnTo>
                      <a:pt x="2301" y="2573"/>
                    </a:lnTo>
                    <a:lnTo>
                      <a:pt x="2290" y="2566"/>
                    </a:lnTo>
                    <a:lnTo>
                      <a:pt x="2280" y="2559"/>
                    </a:lnTo>
                    <a:lnTo>
                      <a:pt x="2272" y="2550"/>
                    </a:lnTo>
                    <a:lnTo>
                      <a:pt x="2266" y="2540"/>
                    </a:lnTo>
                    <a:lnTo>
                      <a:pt x="2260" y="2529"/>
                    </a:lnTo>
                    <a:lnTo>
                      <a:pt x="2256" y="2519"/>
                    </a:lnTo>
                    <a:lnTo>
                      <a:pt x="2251" y="2506"/>
                    </a:lnTo>
                    <a:lnTo>
                      <a:pt x="2248" y="2494"/>
                    </a:lnTo>
                    <a:lnTo>
                      <a:pt x="2242" y="2469"/>
                    </a:lnTo>
                    <a:lnTo>
                      <a:pt x="2236" y="2444"/>
                    </a:lnTo>
                    <a:lnTo>
                      <a:pt x="2233" y="2432"/>
                    </a:lnTo>
                    <a:lnTo>
                      <a:pt x="2228" y="2419"/>
                    </a:lnTo>
                    <a:lnTo>
                      <a:pt x="2223" y="2408"/>
                    </a:lnTo>
                    <a:lnTo>
                      <a:pt x="2219" y="2397"/>
                    </a:lnTo>
                    <a:lnTo>
                      <a:pt x="2211" y="2385"/>
                    </a:lnTo>
                    <a:lnTo>
                      <a:pt x="2202" y="2375"/>
                    </a:lnTo>
                    <a:lnTo>
                      <a:pt x="2194" y="2367"/>
                    </a:lnTo>
                    <a:lnTo>
                      <a:pt x="2181" y="2358"/>
                    </a:lnTo>
                    <a:lnTo>
                      <a:pt x="2169" y="2352"/>
                    </a:lnTo>
                    <a:lnTo>
                      <a:pt x="2152" y="2345"/>
                    </a:lnTo>
                    <a:lnTo>
                      <a:pt x="2135" y="2340"/>
                    </a:lnTo>
                    <a:lnTo>
                      <a:pt x="2114" y="2338"/>
                    </a:lnTo>
                    <a:lnTo>
                      <a:pt x="2091" y="2337"/>
                    </a:lnTo>
                    <a:lnTo>
                      <a:pt x="2065" y="2337"/>
                    </a:lnTo>
                    <a:lnTo>
                      <a:pt x="2036" y="2339"/>
                    </a:lnTo>
                    <a:lnTo>
                      <a:pt x="2004" y="2343"/>
                    </a:lnTo>
                    <a:lnTo>
                      <a:pt x="1971" y="2347"/>
                    </a:lnTo>
                    <a:lnTo>
                      <a:pt x="1941" y="2348"/>
                    </a:lnTo>
                    <a:lnTo>
                      <a:pt x="1913" y="2348"/>
                    </a:lnTo>
                    <a:lnTo>
                      <a:pt x="1888" y="2345"/>
                    </a:lnTo>
                    <a:lnTo>
                      <a:pt x="1864" y="2343"/>
                    </a:lnTo>
                    <a:lnTo>
                      <a:pt x="1842" y="2338"/>
                    </a:lnTo>
                    <a:lnTo>
                      <a:pt x="1823" y="2332"/>
                    </a:lnTo>
                    <a:lnTo>
                      <a:pt x="1804" y="2324"/>
                    </a:lnTo>
                    <a:lnTo>
                      <a:pt x="1788" y="2315"/>
                    </a:lnTo>
                    <a:lnTo>
                      <a:pt x="1772" y="2307"/>
                    </a:lnTo>
                    <a:lnTo>
                      <a:pt x="1758" y="2297"/>
                    </a:lnTo>
                    <a:lnTo>
                      <a:pt x="1744" y="2287"/>
                    </a:lnTo>
                    <a:lnTo>
                      <a:pt x="1719" y="2267"/>
                    </a:lnTo>
                    <a:lnTo>
                      <a:pt x="1697" y="2247"/>
                    </a:lnTo>
                    <a:lnTo>
                      <a:pt x="1687" y="2237"/>
                    </a:lnTo>
                    <a:lnTo>
                      <a:pt x="1676" y="2228"/>
                    </a:lnTo>
                    <a:lnTo>
                      <a:pt x="1664" y="2221"/>
                    </a:lnTo>
                    <a:lnTo>
                      <a:pt x="1653" y="2213"/>
                    </a:lnTo>
                    <a:lnTo>
                      <a:pt x="1641" y="2207"/>
                    </a:lnTo>
                    <a:lnTo>
                      <a:pt x="1628" y="2202"/>
                    </a:lnTo>
                    <a:lnTo>
                      <a:pt x="1615" y="2198"/>
                    </a:lnTo>
                    <a:lnTo>
                      <a:pt x="1601" y="2196"/>
                    </a:lnTo>
                    <a:lnTo>
                      <a:pt x="1585" y="2196"/>
                    </a:lnTo>
                    <a:lnTo>
                      <a:pt x="1568" y="2197"/>
                    </a:lnTo>
                    <a:lnTo>
                      <a:pt x="1550" y="2201"/>
                    </a:lnTo>
                    <a:lnTo>
                      <a:pt x="1530" y="2206"/>
                    </a:lnTo>
                    <a:lnTo>
                      <a:pt x="1508" y="2214"/>
                    </a:lnTo>
                    <a:lnTo>
                      <a:pt x="1485" y="2224"/>
                    </a:lnTo>
                    <a:lnTo>
                      <a:pt x="1459" y="2238"/>
                    </a:lnTo>
                    <a:lnTo>
                      <a:pt x="1431" y="2254"/>
                    </a:lnTo>
                    <a:lnTo>
                      <a:pt x="1402" y="2273"/>
                    </a:lnTo>
                    <a:lnTo>
                      <a:pt x="1375" y="2291"/>
                    </a:lnTo>
                    <a:lnTo>
                      <a:pt x="1349" y="2309"/>
                    </a:lnTo>
                    <a:lnTo>
                      <a:pt x="1324" y="2327"/>
                    </a:lnTo>
                    <a:lnTo>
                      <a:pt x="1276" y="2363"/>
                    </a:lnTo>
                    <a:lnTo>
                      <a:pt x="1234" y="2398"/>
                    </a:lnTo>
                    <a:lnTo>
                      <a:pt x="1160" y="2459"/>
                    </a:lnTo>
                    <a:lnTo>
                      <a:pt x="1100" y="2508"/>
                    </a:lnTo>
                    <a:lnTo>
                      <a:pt x="1087" y="2518"/>
                    </a:lnTo>
                    <a:lnTo>
                      <a:pt x="1074" y="2526"/>
                    </a:lnTo>
                    <a:lnTo>
                      <a:pt x="1063" y="2533"/>
                    </a:lnTo>
                    <a:lnTo>
                      <a:pt x="1052" y="2538"/>
                    </a:lnTo>
                    <a:lnTo>
                      <a:pt x="1042" y="2543"/>
                    </a:lnTo>
                    <a:lnTo>
                      <a:pt x="1032" y="2545"/>
                    </a:lnTo>
                    <a:lnTo>
                      <a:pt x="1023" y="2545"/>
                    </a:lnTo>
                    <a:lnTo>
                      <a:pt x="1014" y="2544"/>
                    </a:lnTo>
                    <a:lnTo>
                      <a:pt x="1006" y="2541"/>
                    </a:lnTo>
                    <a:lnTo>
                      <a:pt x="998" y="2536"/>
                    </a:lnTo>
                    <a:lnTo>
                      <a:pt x="992" y="2529"/>
                    </a:lnTo>
                    <a:lnTo>
                      <a:pt x="984" y="2520"/>
                    </a:lnTo>
                    <a:lnTo>
                      <a:pt x="978" y="2509"/>
                    </a:lnTo>
                    <a:lnTo>
                      <a:pt x="972" y="2496"/>
                    </a:lnTo>
                    <a:lnTo>
                      <a:pt x="967" y="2480"/>
                    </a:lnTo>
                    <a:lnTo>
                      <a:pt x="962" y="2462"/>
                    </a:lnTo>
                    <a:lnTo>
                      <a:pt x="952" y="2424"/>
                    </a:lnTo>
                    <a:lnTo>
                      <a:pt x="941" y="2390"/>
                    </a:lnTo>
                    <a:lnTo>
                      <a:pt x="934" y="2375"/>
                    </a:lnTo>
                    <a:lnTo>
                      <a:pt x="928" y="2360"/>
                    </a:lnTo>
                    <a:lnTo>
                      <a:pt x="922" y="2347"/>
                    </a:lnTo>
                    <a:lnTo>
                      <a:pt x="915" y="2334"/>
                    </a:lnTo>
                    <a:lnTo>
                      <a:pt x="907" y="2322"/>
                    </a:lnTo>
                    <a:lnTo>
                      <a:pt x="900" y="2310"/>
                    </a:lnTo>
                    <a:lnTo>
                      <a:pt x="891" y="2300"/>
                    </a:lnTo>
                    <a:lnTo>
                      <a:pt x="882" y="2292"/>
                    </a:lnTo>
                    <a:lnTo>
                      <a:pt x="872" y="2284"/>
                    </a:lnTo>
                    <a:lnTo>
                      <a:pt x="862" y="2278"/>
                    </a:lnTo>
                    <a:lnTo>
                      <a:pt x="851" y="2272"/>
                    </a:lnTo>
                    <a:lnTo>
                      <a:pt x="840" y="2267"/>
                    </a:lnTo>
                    <a:lnTo>
                      <a:pt x="827" y="2264"/>
                    </a:lnTo>
                    <a:lnTo>
                      <a:pt x="815" y="2262"/>
                    </a:lnTo>
                    <a:lnTo>
                      <a:pt x="801" y="2261"/>
                    </a:lnTo>
                    <a:lnTo>
                      <a:pt x="786" y="2261"/>
                    </a:lnTo>
                    <a:lnTo>
                      <a:pt x="771" y="2262"/>
                    </a:lnTo>
                    <a:lnTo>
                      <a:pt x="756" y="2264"/>
                    </a:lnTo>
                    <a:lnTo>
                      <a:pt x="739" y="2267"/>
                    </a:lnTo>
                    <a:lnTo>
                      <a:pt x="721" y="2272"/>
                    </a:lnTo>
                    <a:lnTo>
                      <a:pt x="702" y="2278"/>
                    </a:lnTo>
                    <a:lnTo>
                      <a:pt x="684" y="2286"/>
                    </a:lnTo>
                    <a:lnTo>
                      <a:pt x="664" y="2294"/>
                    </a:lnTo>
                    <a:lnTo>
                      <a:pt x="643" y="2304"/>
                    </a:lnTo>
                    <a:lnTo>
                      <a:pt x="620" y="2315"/>
                    </a:lnTo>
                    <a:lnTo>
                      <a:pt x="596" y="2328"/>
                    </a:lnTo>
                    <a:lnTo>
                      <a:pt x="573" y="2343"/>
                    </a:lnTo>
                    <a:lnTo>
                      <a:pt x="546" y="2358"/>
                    </a:lnTo>
                    <a:lnTo>
                      <a:pt x="523" y="2373"/>
                    </a:lnTo>
                    <a:lnTo>
                      <a:pt x="503" y="2383"/>
                    </a:lnTo>
                    <a:lnTo>
                      <a:pt x="488" y="2392"/>
                    </a:lnTo>
                    <a:lnTo>
                      <a:pt x="475" y="2395"/>
                    </a:lnTo>
                    <a:lnTo>
                      <a:pt x="467" y="2398"/>
                    </a:lnTo>
                    <a:lnTo>
                      <a:pt x="462" y="2397"/>
                    </a:lnTo>
                    <a:lnTo>
                      <a:pt x="458" y="2393"/>
                    </a:lnTo>
                    <a:lnTo>
                      <a:pt x="458" y="2388"/>
                    </a:lnTo>
                    <a:lnTo>
                      <a:pt x="460" y="2379"/>
                    </a:lnTo>
                    <a:lnTo>
                      <a:pt x="464" y="2369"/>
                    </a:lnTo>
                    <a:lnTo>
                      <a:pt x="469" y="2358"/>
                    </a:lnTo>
                    <a:lnTo>
                      <a:pt x="477" y="2344"/>
                    </a:lnTo>
                    <a:lnTo>
                      <a:pt x="493" y="2314"/>
                    </a:lnTo>
                    <a:lnTo>
                      <a:pt x="513" y="2281"/>
                    </a:lnTo>
                    <a:lnTo>
                      <a:pt x="531" y="2243"/>
                    </a:lnTo>
                    <a:lnTo>
                      <a:pt x="548" y="2206"/>
                    </a:lnTo>
                    <a:lnTo>
                      <a:pt x="555" y="2187"/>
                    </a:lnTo>
                    <a:lnTo>
                      <a:pt x="560" y="2169"/>
                    </a:lnTo>
                    <a:lnTo>
                      <a:pt x="564" y="2152"/>
                    </a:lnTo>
                    <a:lnTo>
                      <a:pt x="566" y="2134"/>
                    </a:lnTo>
                    <a:lnTo>
                      <a:pt x="566" y="2118"/>
                    </a:lnTo>
                    <a:lnTo>
                      <a:pt x="563" y="2103"/>
                    </a:lnTo>
                    <a:lnTo>
                      <a:pt x="558" y="2090"/>
                    </a:lnTo>
                    <a:lnTo>
                      <a:pt x="549" y="2077"/>
                    </a:lnTo>
                    <a:lnTo>
                      <a:pt x="536" y="2067"/>
                    </a:lnTo>
                    <a:lnTo>
                      <a:pt x="521" y="2058"/>
                    </a:lnTo>
                    <a:lnTo>
                      <a:pt x="502" y="2051"/>
                    </a:lnTo>
                    <a:lnTo>
                      <a:pt x="478" y="2047"/>
                    </a:lnTo>
                    <a:lnTo>
                      <a:pt x="452" y="2045"/>
                    </a:lnTo>
                    <a:lnTo>
                      <a:pt x="424" y="2042"/>
                    </a:lnTo>
                    <a:lnTo>
                      <a:pt x="397" y="2042"/>
                    </a:lnTo>
                    <a:lnTo>
                      <a:pt x="369" y="2042"/>
                    </a:lnTo>
                    <a:lnTo>
                      <a:pt x="313" y="2043"/>
                    </a:lnTo>
                    <a:lnTo>
                      <a:pt x="258" y="2047"/>
                    </a:lnTo>
                    <a:lnTo>
                      <a:pt x="205" y="2050"/>
                    </a:lnTo>
                    <a:lnTo>
                      <a:pt x="156" y="2052"/>
                    </a:lnTo>
                    <a:lnTo>
                      <a:pt x="132" y="2052"/>
                    </a:lnTo>
                    <a:lnTo>
                      <a:pt x="110" y="2051"/>
                    </a:lnTo>
                    <a:lnTo>
                      <a:pt x="90" y="2050"/>
                    </a:lnTo>
                    <a:lnTo>
                      <a:pt x="71" y="2047"/>
                    </a:lnTo>
                    <a:lnTo>
                      <a:pt x="55" y="2043"/>
                    </a:lnTo>
                    <a:lnTo>
                      <a:pt x="40" y="2037"/>
                    </a:lnTo>
                    <a:lnTo>
                      <a:pt x="26" y="2031"/>
                    </a:lnTo>
                    <a:lnTo>
                      <a:pt x="16" y="2022"/>
                    </a:lnTo>
                    <a:lnTo>
                      <a:pt x="9" y="2012"/>
                    </a:lnTo>
                    <a:lnTo>
                      <a:pt x="2" y="2000"/>
                    </a:lnTo>
                    <a:lnTo>
                      <a:pt x="0" y="1986"/>
                    </a:lnTo>
                    <a:lnTo>
                      <a:pt x="1" y="1968"/>
                    </a:lnTo>
                    <a:lnTo>
                      <a:pt x="5" y="1950"/>
                    </a:lnTo>
                    <a:lnTo>
                      <a:pt x="11" y="1929"/>
                    </a:lnTo>
                    <a:lnTo>
                      <a:pt x="22" y="1904"/>
                    </a:lnTo>
                    <a:lnTo>
                      <a:pt x="36" y="1876"/>
                    </a:lnTo>
                    <a:lnTo>
                      <a:pt x="54" y="1846"/>
                    </a:lnTo>
                    <a:lnTo>
                      <a:pt x="76" y="1812"/>
                    </a:lnTo>
                    <a:lnTo>
                      <a:pt x="101" y="1776"/>
                    </a:lnTo>
                    <a:lnTo>
                      <a:pt x="132" y="1735"/>
                    </a:lnTo>
                    <a:lnTo>
                      <a:pt x="247" y="1583"/>
                    </a:lnTo>
                    <a:lnTo>
                      <a:pt x="338" y="1461"/>
                    </a:lnTo>
                    <a:lnTo>
                      <a:pt x="377" y="1407"/>
                    </a:lnTo>
                    <a:lnTo>
                      <a:pt x="409" y="1359"/>
                    </a:lnTo>
                    <a:lnTo>
                      <a:pt x="439" y="1314"/>
                    </a:lnTo>
                    <a:lnTo>
                      <a:pt x="464" y="1273"/>
                    </a:lnTo>
                    <a:lnTo>
                      <a:pt x="488" y="1233"/>
                    </a:lnTo>
                    <a:lnTo>
                      <a:pt x="508" y="1195"/>
                    </a:lnTo>
                    <a:lnTo>
                      <a:pt x="528" y="1156"/>
                    </a:lnTo>
                    <a:lnTo>
                      <a:pt x="545" y="1117"/>
                    </a:lnTo>
                    <a:lnTo>
                      <a:pt x="563" y="1077"/>
                    </a:lnTo>
                    <a:lnTo>
                      <a:pt x="579" y="1035"/>
                    </a:lnTo>
                    <a:lnTo>
                      <a:pt x="598" y="989"/>
                    </a:lnTo>
                    <a:lnTo>
                      <a:pt x="616" y="940"/>
                    </a:lnTo>
                    <a:lnTo>
                      <a:pt x="635" y="884"/>
                    </a:lnTo>
                    <a:lnTo>
                      <a:pt x="655" y="821"/>
                    </a:lnTo>
                    <a:lnTo>
                      <a:pt x="675" y="755"/>
                    </a:lnTo>
                    <a:lnTo>
                      <a:pt x="696" y="684"/>
                    </a:lnTo>
                    <a:lnTo>
                      <a:pt x="717" y="613"/>
                    </a:lnTo>
                    <a:lnTo>
                      <a:pt x="740" y="541"/>
                    </a:lnTo>
                    <a:lnTo>
                      <a:pt x="764" y="471"/>
                    </a:lnTo>
                    <a:lnTo>
                      <a:pt x="789" y="403"/>
                    </a:lnTo>
                    <a:lnTo>
                      <a:pt x="802" y="372"/>
                    </a:lnTo>
                    <a:lnTo>
                      <a:pt x="816" y="341"/>
                    </a:lnTo>
                    <a:lnTo>
                      <a:pt x="830" y="312"/>
                    </a:lnTo>
                    <a:lnTo>
                      <a:pt x="845" y="286"/>
                    </a:lnTo>
                    <a:lnTo>
                      <a:pt x="860" y="261"/>
                    </a:lnTo>
                    <a:lnTo>
                      <a:pt x="875" y="239"/>
                    </a:lnTo>
                    <a:lnTo>
                      <a:pt x="891" y="217"/>
                    </a:lnTo>
                    <a:lnTo>
                      <a:pt x="908" y="200"/>
                    </a:lnTo>
                    <a:lnTo>
                      <a:pt x="925" y="185"/>
                    </a:lnTo>
                    <a:lnTo>
                      <a:pt x="943" y="174"/>
                    </a:lnTo>
                    <a:lnTo>
                      <a:pt x="962" y="165"/>
                    </a:lnTo>
                    <a:lnTo>
                      <a:pt x="981" y="160"/>
                    </a:lnTo>
                    <a:lnTo>
                      <a:pt x="1001" y="159"/>
                    </a:lnTo>
                    <a:lnTo>
                      <a:pt x="1022" y="161"/>
                    </a:lnTo>
                    <a:lnTo>
                      <a:pt x="1043" y="167"/>
                    </a:lnTo>
                    <a:lnTo>
                      <a:pt x="1066" y="179"/>
                    </a:lnTo>
                    <a:lnTo>
                      <a:pt x="1072" y="184"/>
                    </a:lnTo>
                    <a:lnTo>
                      <a:pt x="1089" y="197"/>
                    </a:lnTo>
                    <a:lnTo>
                      <a:pt x="1117" y="216"/>
                    </a:lnTo>
                    <a:lnTo>
                      <a:pt x="1152" y="237"/>
                    </a:lnTo>
                    <a:lnTo>
                      <a:pt x="1172" y="249"/>
                    </a:lnTo>
                    <a:lnTo>
                      <a:pt x="1194" y="260"/>
                    </a:lnTo>
                    <a:lnTo>
                      <a:pt x="1217" y="270"/>
                    </a:lnTo>
                    <a:lnTo>
                      <a:pt x="1240" y="279"/>
                    </a:lnTo>
                    <a:lnTo>
                      <a:pt x="1265" y="286"/>
                    </a:lnTo>
                    <a:lnTo>
                      <a:pt x="1290" y="292"/>
                    </a:lnTo>
                    <a:lnTo>
                      <a:pt x="1316" y="296"/>
                    </a:lnTo>
                    <a:lnTo>
                      <a:pt x="1343" y="297"/>
                    </a:lnTo>
                    <a:lnTo>
                      <a:pt x="1390" y="297"/>
                    </a:lnTo>
                    <a:lnTo>
                      <a:pt x="1432" y="297"/>
                    </a:lnTo>
                    <a:lnTo>
                      <a:pt x="1452" y="297"/>
                    </a:lnTo>
                    <a:lnTo>
                      <a:pt x="1471" y="299"/>
                    </a:lnTo>
                    <a:lnTo>
                      <a:pt x="1489" y="301"/>
                    </a:lnTo>
                    <a:lnTo>
                      <a:pt x="1506" y="305"/>
                    </a:lnTo>
                    <a:lnTo>
                      <a:pt x="1523" y="310"/>
                    </a:lnTo>
                    <a:lnTo>
                      <a:pt x="1541" y="316"/>
                    </a:lnTo>
                    <a:lnTo>
                      <a:pt x="1558" y="325"/>
                    </a:lnTo>
                    <a:lnTo>
                      <a:pt x="1576" y="335"/>
                    </a:lnTo>
                    <a:lnTo>
                      <a:pt x="1595" y="347"/>
                    </a:lnTo>
                    <a:lnTo>
                      <a:pt x="1615" y="362"/>
                    </a:lnTo>
                    <a:lnTo>
                      <a:pt x="1636" y="381"/>
                    </a:lnTo>
                    <a:lnTo>
                      <a:pt x="1658" y="401"/>
                    </a:lnTo>
                    <a:lnTo>
                      <a:pt x="1661" y="405"/>
                    </a:lnTo>
                    <a:lnTo>
                      <a:pt x="1668" y="412"/>
                    </a:lnTo>
                    <a:lnTo>
                      <a:pt x="1674" y="417"/>
                    </a:lnTo>
                    <a:lnTo>
                      <a:pt x="1681" y="422"/>
                    </a:lnTo>
                    <a:lnTo>
                      <a:pt x="1689" y="428"/>
                    </a:lnTo>
                    <a:lnTo>
                      <a:pt x="1701" y="433"/>
                    </a:lnTo>
                    <a:lnTo>
                      <a:pt x="1712" y="440"/>
                    </a:lnTo>
                    <a:lnTo>
                      <a:pt x="1726" y="445"/>
                    </a:lnTo>
                    <a:lnTo>
                      <a:pt x="1742" y="450"/>
                    </a:lnTo>
                    <a:lnTo>
                      <a:pt x="1758" y="453"/>
                    </a:lnTo>
                    <a:lnTo>
                      <a:pt x="1778" y="456"/>
                    </a:lnTo>
                    <a:lnTo>
                      <a:pt x="1798" y="457"/>
                    </a:lnTo>
                    <a:lnTo>
                      <a:pt x="1822" y="457"/>
                    </a:lnTo>
                    <a:lnTo>
                      <a:pt x="1847" y="456"/>
                    </a:lnTo>
                    <a:lnTo>
                      <a:pt x="1894" y="450"/>
                    </a:lnTo>
                    <a:lnTo>
                      <a:pt x="1934" y="445"/>
                    </a:lnTo>
                    <a:lnTo>
                      <a:pt x="1951" y="443"/>
                    </a:lnTo>
                    <a:lnTo>
                      <a:pt x="1969" y="443"/>
                    </a:lnTo>
                    <a:lnTo>
                      <a:pt x="1985" y="443"/>
                    </a:lnTo>
                    <a:lnTo>
                      <a:pt x="2001" y="445"/>
                    </a:lnTo>
                    <a:lnTo>
                      <a:pt x="2018" y="447"/>
                    </a:lnTo>
                    <a:lnTo>
                      <a:pt x="2035" y="450"/>
                    </a:lnTo>
                    <a:lnTo>
                      <a:pt x="2051" y="455"/>
                    </a:lnTo>
                    <a:lnTo>
                      <a:pt x="2070" y="458"/>
                    </a:lnTo>
                    <a:lnTo>
                      <a:pt x="2110" y="472"/>
                    </a:lnTo>
                    <a:lnTo>
                      <a:pt x="2157" y="489"/>
                    </a:lnTo>
                    <a:lnTo>
                      <a:pt x="2185" y="499"/>
                    </a:lnTo>
                    <a:lnTo>
                      <a:pt x="2214" y="508"/>
                    </a:lnTo>
                    <a:lnTo>
                      <a:pt x="2245" y="518"/>
                    </a:lnTo>
                    <a:lnTo>
                      <a:pt x="2277" y="526"/>
                    </a:lnTo>
                    <a:lnTo>
                      <a:pt x="2311" y="534"/>
                    </a:lnTo>
                    <a:lnTo>
                      <a:pt x="2347" y="542"/>
                    </a:lnTo>
                    <a:lnTo>
                      <a:pt x="2383" y="548"/>
                    </a:lnTo>
                    <a:lnTo>
                      <a:pt x="2422" y="553"/>
                    </a:lnTo>
                    <a:lnTo>
                      <a:pt x="2461" y="558"/>
                    </a:lnTo>
                    <a:lnTo>
                      <a:pt x="2501" y="561"/>
                    </a:lnTo>
                    <a:lnTo>
                      <a:pt x="2540" y="562"/>
                    </a:lnTo>
                    <a:lnTo>
                      <a:pt x="2582" y="562"/>
                    </a:lnTo>
                    <a:lnTo>
                      <a:pt x="2623" y="559"/>
                    </a:lnTo>
                    <a:lnTo>
                      <a:pt x="2663" y="554"/>
                    </a:lnTo>
                    <a:lnTo>
                      <a:pt x="2704" y="548"/>
                    </a:lnTo>
                    <a:lnTo>
                      <a:pt x="2745" y="539"/>
                    </a:lnTo>
                    <a:lnTo>
                      <a:pt x="2751" y="538"/>
                    </a:lnTo>
                    <a:lnTo>
                      <a:pt x="2759" y="538"/>
                    </a:lnTo>
                    <a:lnTo>
                      <a:pt x="2765" y="539"/>
                    </a:lnTo>
                    <a:lnTo>
                      <a:pt x="2773" y="541"/>
                    </a:lnTo>
                    <a:lnTo>
                      <a:pt x="2788" y="544"/>
                    </a:lnTo>
                    <a:lnTo>
                      <a:pt x="2804" y="552"/>
                    </a:lnTo>
                    <a:lnTo>
                      <a:pt x="2840" y="568"/>
                    </a:lnTo>
                    <a:lnTo>
                      <a:pt x="2882" y="587"/>
                    </a:lnTo>
                    <a:lnTo>
                      <a:pt x="2907" y="596"/>
                    </a:lnTo>
                    <a:lnTo>
                      <a:pt x="2935" y="603"/>
                    </a:lnTo>
                    <a:lnTo>
                      <a:pt x="2948" y="607"/>
                    </a:lnTo>
                    <a:lnTo>
                      <a:pt x="2965" y="609"/>
                    </a:lnTo>
                    <a:lnTo>
                      <a:pt x="2980" y="611"/>
                    </a:lnTo>
                    <a:lnTo>
                      <a:pt x="2997" y="612"/>
                    </a:lnTo>
                    <a:lnTo>
                      <a:pt x="3015" y="613"/>
                    </a:lnTo>
                    <a:lnTo>
                      <a:pt x="3032" y="613"/>
                    </a:lnTo>
                    <a:lnTo>
                      <a:pt x="3052" y="612"/>
                    </a:lnTo>
                    <a:lnTo>
                      <a:pt x="3072" y="611"/>
                    </a:lnTo>
                    <a:lnTo>
                      <a:pt x="3092" y="608"/>
                    </a:lnTo>
                    <a:lnTo>
                      <a:pt x="3114" y="604"/>
                    </a:lnTo>
                    <a:lnTo>
                      <a:pt x="3137" y="599"/>
                    </a:lnTo>
                    <a:lnTo>
                      <a:pt x="3161" y="594"/>
                    </a:lnTo>
                    <a:lnTo>
                      <a:pt x="3255" y="569"/>
                    </a:lnTo>
                    <a:lnTo>
                      <a:pt x="3344" y="548"/>
                    </a:lnTo>
                    <a:lnTo>
                      <a:pt x="3389" y="539"/>
                    </a:lnTo>
                    <a:lnTo>
                      <a:pt x="3433" y="532"/>
                    </a:lnTo>
                    <a:lnTo>
                      <a:pt x="3476" y="524"/>
                    </a:lnTo>
                    <a:lnTo>
                      <a:pt x="3521" y="518"/>
                    </a:lnTo>
                    <a:lnTo>
                      <a:pt x="3567" y="512"/>
                    </a:lnTo>
                    <a:lnTo>
                      <a:pt x="3616" y="508"/>
                    </a:lnTo>
                    <a:lnTo>
                      <a:pt x="3666" y="504"/>
                    </a:lnTo>
                    <a:lnTo>
                      <a:pt x="3718" y="503"/>
                    </a:lnTo>
                    <a:lnTo>
                      <a:pt x="3773" y="502"/>
                    </a:lnTo>
                    <a:lnTo>
                      <a:pt x="3832" y="502"/>
                    </a:lnTo>
                    <a:lnTo>
                      <a:pt x="3894" y="503"/>
                    </a:lnTo>
                    <a:lnTo>
                      <a:pt x="3960" y="504"/>
                    </a:lnTo>
                    <a:lnTo>
                      <a:pt x="4030" y="508"/>
                    </a:lnTo>
                    <a:lnTo>
                      <a:pt x="4105" y="509"/>
                    </a:lnTo>
                    <a:lnTo>
                      <a:pt x="4183" y="511"/>
                    </a:lnTo>
                    <a:lnTo>
                      <a:pt x="4262" y="512"/>
                    </a:lnTo>
                    <a:lnTo>
                      <a:pt x="4345" y="512"/>
                    </a:lnTo>
                    <a:lnTo>
                      <a:pt x="4427" y="512"/>
                    </a:lnTo>
                    <a:lnTo>
                      <a:pt x="4511" y="511"/>
                    </a:lnTo>
                    <a:lnTo>
                      <a:pt x="4593" y="511"/>
                    </a:lnTo>
                    <a:lnTo>
                      <a:pt x="4673" y="511"/>
                    </a:lnTo>
                    <a:lnTo>
                      <a:pt x="4752" y="512"/>
                    </a:lnTo>
                    <a:lnTo>
                      <a:pt x="4828" y="513"/>
                    </a:lnTo>
                    <a:lnTo>
                      <a:pt x="4899" y="516"/>
                    </a:lnTo>
                    <a:lnTo>
                      <a:pt x="4966" y="519"/>
                    </a:lnTo>
                    <a:lnTo>
                      <a:pt x="5029" y="524"/>
                    </a:lnTo>
                    <a:lnTo>
                      <a:pt x="5056" y="528"/>
                    </a:lnTo>
                    <a:lnTo>
                      <a:pt x="5083" y="531"/>
                    </a:lnTo>
                    <a:lnTo>
                      <a:pt x="5108" y="536"/>
                    </a:lnTo>
                    <a:lnTo>
                      <a:pt x="5132" y="539"/>
                    </a:lnTo>
                    <a:lnTo>
                      <a:pt x="5176" y="551"/>
                    </a:lnTo>
                    <a:lnTo>
                      <a:pt x="5220" y="563"/>
                    </a:lnTo>
                    <a:lnTo>
                      <a:pt x="5261" y="577"/>
                    </a:lnTo>
                    <a:lnTo>
                      <a:pt x="5302" y="591"/>
                    </a:lnTo>
                    <a:lnTo>
                      <a:pt x="5343" y="603"/>
                    </a:lnTo>
                    <a:lnTo>
                      <a:pt x="5385" y="616"/>
                    </a:lnTo>
                    <a:lnTo>
                      <a:pt x="5428" y="627"/>
                    </a:lnTo>
                    <a:lnTo>
                      <a:pt x="5473" y="637"/>
                    </a:lnTo>
                    <a:lnTo>
                      <a:pt x="5495" y="640"/>
                    </a:lnTo>
                    <a:lnTo>
                      <a:pt x="5519" y="643"/>
                    </a:lnTo>
                    <a:lnTo>
                      <a:pt x="5544" y="645"/>
                    </a:lnTo>
                    <a:lnTo>
                      <a:pt x="5568" y="647"/>
                    </a:lnTo>
                    <a:lnTo>
                      <a:pt x="5594" y="648"/>
                    </a:lnTo>
                    <a:lnTo>
                      <a:pt x="5620" y="647"/>
                    </a:lnTo>
                    <a:lnTo>
                      <a:pt x="5648" y="645"/>
                    </a:lnTo>
                    <a:lnTo>
                      <a:pt x="5676" y="643"/>
                    </a:lnTo>
                    <a:lnTo>
                      <a:pt x="5706" y="639"/>
                    </a:lnTo>
                    <a:lnTo>
                      <a:pt x="5736" y="634"/>
                    </a:lnTo>
                    <a:lnTo>
                      <a:pt x="5769" y="628"/>
                    </a:lnTo>
                    <a:lnTo>
                      <a:pt x="5801" y="621"/>
                    </a:lnTo>
                    <a:lnTo>
                      <a:pt x="5836" y="611"/>
                    </a:lnTo>
                    <a:lnTo>
                      <a:pt x="5871" y="601"/>
                    </a:lnTo>
                    <a:lnTo>
                      <a:pt x="5908" y="588"/>
                    </a:lnTo>
                    <a:lnTo>
                      <a:pt x="5947" y="574"/>
                    </a:lnTo>
                    <a:lnTo>
                      <a:pt x="5989" y="559"/>
                    </a:lnTo>
                    <a:lnTo>
                      <a:pt x="6041" y="544"/>
                    </a:lnTo>
                    <a:lnTo>
                      <a:pt x="6099" y="531"/>
                    </a:lnTo>
                    <a:lnTo>
                      <a:pt x="6165" y="516"/>
                    </a:lnTo>
                    <a:lnTo>
                      <a:pt x="6236" y="501"/>
                    </a:lnTo>
                    <a:lnTo>
                      <a:pt x="6314" y="486"/>
                    </a:lnTo>
                    <a:lnTo>
                      <a:pt x="6397" y="469"/>
                    </a:lnTo>
                    <a:lnTo>
                      <a:pt x="6485" y="455"/>
                    </a:lnTo>
                    <a:lnTo>
                      <a:pt x="6577" y="441"/>
                    </a:lnTo>
                    <a:lnTo>
                      <a:pt x="6672" y="426"/>
                    </a:lnTo>
                    <a:lnTo>
                      <a:pt x="6772" y="411"/>
                    </a:lnTo>
                    <a:lnTo>
                      <a:pt x="6873" y="396"/>
                    </a:lnTo>
                    <a:lnTo>
                      <a:pt x="7081" y="368"/>
                    </a:lnTo>
                    <a:lnTo>
                      <a:pt x="7293" y="342"/>
                    </a:lnTo>
                    <a:lnTo>
                      <a:pt x="7507" y="317"/>
                    </a:lnTo>
                    <a:lnTo>
                      <a:pt x="7714" y="294"/>
                    </a:lnTo>
                    <a:lnTo>
                      <a:pt x="7914" y="272"/>
                    </a:lnTo>
                    <a:lnTo>
                      <a:pt x="8099" y="255"/>
                    </a:lnTo>
                    <a:lnTo>
                      <a:pt x="8269" y="239"/>
                    </a:lnTo>
                    <a:lnTo>
                      <a:pt x="8416" y="226"/>
                    </a:lnTo>
                    <a:lnTo>
                      <a:pt x="8539" y="219"/>
                    </a:lnTo>
                    <a:lnTo>
                      <a:pt x="8630" y="214"/>
                    </a:lnTo>
                    <a:lnTo>
                      <a:pt x="8667" y="210"/>
                    </a:lnTo>
                    <a:lnTo>
                      <a:pt x="8706" y="204"/>
                    </a:lnTo>
                    <a:lnTo>
                      <a:pt x="8746" y="195"/>
                    </a:lnTo>
                    <a:lnTo>
                      <a:pt x="8787" y="185"/>
                    </a:lnTo>
                    <a:lnTo>
                      <a:pt x="8828" y="172"/>
                    </a:lnTo>
                    <a:lnTo>
                      <a:pt x="8869" y="157"/>
                    </a:lnTo>
                    <a:lnTo>
                      <a:pt x="8913" y="142"/>
                    </a:lnTo>
                    <a:lnTo>
                      <a:pt x="8955" y="128"/>
                    </a:lnTo>
                    <a:lnTo>
                      <a:pt x="9042" y="95"/>
                    </a:lnTo>
                    <a:lnTo>
                      <a:pt x="9128" y="64"/>
                    </a:lnTo>
                    <a:lnTo>
                      <a:pt x="9171" y="49"/>
                    </a:lnTo>
                    <a:lnTo>
                      <a:pt x="9214" y="35"/>
                    </a:lnTo>
                    <a:lnTo>
                      <a:pt x="9255" y="24"/>
                    </a:lnTo>
                    <a:lnTo>
                      <a:pt x="9296" y="14"/>
                    </a:lnTo>
                    <a:lnTo>
                      <a:pt x="9337" y="6"/>
                    </a:lnTo>
                    <a:lnTo>
                      <a:pt x="9377" y="3"/>
                    </a:lnTo>
                    <a:lnTo>
                      <a:pt x="9416" y="0"/>
                    </a:lnTo>
                    <a:lnTo>
                      <a:pt x="9453" y="1"/>
                    </a:lnTo>
                    <a:lnTo>
                      <a:pt x="9490" y="8"/>
                    </a:lnTo>
                    <a:lnTo>
                      <a:pt x="9524" y="16"/>
                    </a:lnTo>
                    <a:lnTo>
                      <a:pt x="9558" y="30"/>
                    </a:lnTo>
                    <a:lnTo>
                      <a:pt x="9589" y="48"/>
                    </a:lnTo>
                    <a:lnTo>
                      <a:pt x="9621" y="71"/>
                    </a:lnTo>
                    <a:lnTo>
                      <a:pt x="9648" y="99"/>
                    </a:lnTo>
                    <a:lnTo>
                      <a:pt x="9674" y="134"/>
                    </a:lnTo>
                    <a:lnTo>
                      <a:pt x="9698" y="174"/>
                    </a:lnTo>
                    <a:lnTo>
                      <a:pt x="9720" y="220"/>
                    </a:lnTo>
                    <a:lnTo>
                      <a:pt x="9740" y="274"/>
                    </a:lnTo>
                    <a:lnTo>
                      <a:pt x="9757" y="333"/>
                    </a:lnTo>
                    <a:lnTo>
                      <a:pt x="9772" y="401"/>
                    </a:lnTo>
                    <a:close/>
                  </a:path>
                </a:pathLst>
              </a:custGeom>
              <a:noFill/>
              <a:ln w="3175">
                <a:solidFill>
                  <a:srgbClr val="1F1A17"/>
                </a:solidFill>
                <a:round/>
              </a:ln>
            </p:spPr>
            <p:txBody>
              <a:bodyPr/>
              <a:lstStyle/>
              <a:p>
                <a:endParaRPr lang="en-US" sz="1867"/>
              </a:p>
            </p:txBody>
          </p:sp>
          <p:sp>
            <p:nvSpPr>
              <p:cNvPr id="1499" name="Freeform 47"/>
              <p:cNvSpPr/>
              <p:nvPr/>
            </p:nvSpPr>
            <p:spPr bwMode="auto">
              <a:xfrm>
                <a:off x="3733" y="2721"/>
                <a:ext cx="168" cy="276"/>
              </a:xfrm>
              <a:custGeom>
                <a:avLst/>
                <a:gdLst>
                  <a:gd name="T0" fmla="*/ 142 w 838"/>
                  <a:gd name="T1" fmla="*/ 275 h 1378"/>
                  <a:gd name="T2" fmla="*/ 140 w 838"/>
                  <a:gd name="T3" fmla="*/ 265 h 1378"/>
                  <a:gd name="T4" fmla="*/ 136 w 838"/>
                  <a:gd name="T5" fmla="*/ 253 h 1378"/>
                  <a:gd name="T6" fmla="*/ 133 w 838"/>
                  <a:gd name="T7" fmla="*/ 244 h 1378"/>
                  <a:gd name="T8" fmla="*/ 128 w 838"/>
                  <a:gd name="T9" fmla="*/ 235 h 1378"/>
                  <a:gd name="T10" fmla="*/ 121 w 838"/>
                  <a:gd name="T11" fmla="*/ 227 h 1378"/>
                  <a:gd name="T12" fmla="*/ 110 w 838"/>
                  <a:gd name="T13" fmla="*/ 216 h 1378"/>
                  <a:gd name="T14" fmla="*/ 99 w 838"/>
                  <a:gd name="T15" fmla="*/ 206 h 1378"/>
                  <a:gd name="T16" fmla="*/ 93 w 838"/>
                  <a:gd name="T17" fmla="*/ 199 h 1378"/>
                  <a:gd name="T18" fmla="*/ 89 w 838"/>
                  <a:gd name="T19" fmla="*/ 193 h 1378"/>
                  <a:gd name="T20" fmla="*/ 85 w 838"/>
                  <a:gd name="T21" fmla="*/ 186 h 1378"/>
                  <a:gd name="T22" fmla="*/ 80 w 838"/>
                  <a:gd name="T23" fmla="*/ 176 h 1378"/>
                  <a:gd name="T24" fmla="*/ 75 w 838"/>
                  <a:gd name="T25" fmla="*/ 163 h 1378"/>
                  <a:gd name="T26" fmla="*/ 71 w 838"/>
                  <a:gd name="T27" fmla="*/ 148 h 1378"/>
                  <a:gd name="T28" fmla="*/ 64 w 838"/>
                  <a:gd name="T29" fmla="*/ 124 h 1378"/>
                  <a:gd name="T30" fmla="*/ 57 w 838"/>
                  <a:gd name="T31" fmla="*/ 99 h 1378"/>
                  <a:gd name="T32" fmla="*/ 52 w 838"/>
                  <a:gd name="T33" fmla="*/ 83 h 1378"/>
                  <a:gd name="T34" fmla="*/ 46 w 838"/>
                  <a:gd name="T35" fmla="*/ 68 h 1378"/>
                  <a:gd name="T36" fmla="*/ 40 w 838"/>
                  <a:gd name="T37" fmla="*/ 58 h 1378"/>
                  <a:gd name="T38" fmla="*/ 36 w 838"/>
                  <a:gd name="T39" fmla="*/ 52 h 1378"/>
                  <a:gd name="T40" fmla="*/ 25 w 838"/>
                  <a:gd name="T41" fmla="*/ 38 h 1378"/>
                  <a:gd name="T42" fmla="*/ 13 w 838"/>
                  <a:gd name="T43" fmla="*/ 22 h 1378"/>
                  <a:gd name="T44" fmla="*/ 6 w 838"/>
                  <a:gd name="T45" fmla="*/ 12 h 1378"/>
                  <a:gd name="T46" fmla="*/ 1 w 838"/>
                  <a:gd name="T47" fmla="*/ 5 h 1378"/>
                  <a:gd name="T48" fmla="*/ 0 w 838"/>
                  <a:gd name="T49" fmla="*/ 1 h 1378"/>
                  <a:gd name="T50" fmla="*/ 0 w 838"/>
                  <a:gd name="T51" fmla="*/ 0 h 1378"/>
                  <a:gd name="T52" fmla="*/ 1 w 838"/>
                  <a:gd name="T53" fmla="*/ 0 h 1378"/>
                  <a:gd name="T54" fmla="*/ 4 w 838"/>
                  <a:gd name="T55" fmla="*/ 2 h 1378"/>
                  <a:gd name="T56" fmla="*/ 10 w 838"/>
                  <a:gd name="T57" fmla="*/ 6 h 1378"/>
                  <a:gd name="T58" fmla="*/ 19 w 838"/>
                  <a:gd name="T59" fmla="*/ 14 h 1378"/>
                  <a:gd name="T60" fmla="*/ 25 w 838"/>
                  <a:gd name="T61" fmla="*/ 20 h 1378"/>
                  <a:gd name="T62" fmla="*/ 34 w 838"/>
                  <a:gd name="T63" fmla="*/ 32 h 1378"/>
                  <a:gd name="T64" fmla="*/ 46 w 838"/>
                  <a:gd name="T65" fmla="*/ 48 h 1378"/>
                  <a:gd name="T66" fmla="*/ 56 w 838"/>
                  <a:gd name="T67" fmla="*/ 65 h 1378"/>
                  <a:gd name="T68" fmla="*/ 64 w 838"/>
                  <a:gd name="T69" fmla="*/ 82 h 1378"/>
                  <a:gd name="T70" fmla="*/ 71 w 838"/>
                  <a:gd name="T71" fmla="*/ 99 h 1378"/>
                  <a:gd name="T72" fmla="*/ 77 w 838"/>
                  <a:gd name="T73" fmla="*/ 113 h 1378"/>
                  <a:gd name="T74" fmla="*/ 80 w 838"/>
                  <a:gd name="T75" fmla="*/ 124 h 1378"/>
                  <a:gd name="T76" fmla="*/ 82 w 838"/>
                  <a:gd name="T77" fmla="*/ 133 h 1378"/>
                  <a:gd name="T78" fmla="*/ 85 w 838"/>
                  <a:gd name="T79" fmla="*/ 142 h 1378"/>
                  <a:gd name="T80" fmla="*/ 89 w 838"/>
                  <a:gd name="T81" fmla="*/ 152 h 1378"/>
                  <a:gd name="T82" fmla="*/ 95 w 838"/>
                  <a:gd name="T83" fmla="*/ 163 h 1378"/>
                  <a:gd name="T84" fmla="*/ 102 w 838"/>
                  <a:gd name="T85" fmla="*/ 174 h 1378"/>
                  <a:gd name="T86" fmla="*/ 109 w 838"/>
                  <a:gd name="T87" fmla="*/ 184 h 1378"/>
                  <a:gd name="T88" fmla="*/ 118 w 838"/>
                  <a:gd name="T89" fmla="*/ 193 h 1378"/>
                  <a:gd name="T90" fmla="*/ 126 w 838"/>
                  <a:gd name="T91" fmla="*/ 201 h 1378"/>
                  <a:gd name="T92" fmla="*/ 134 w 838"/>
                  <a:gd name="T93" fmla="*/ 206 h 1378"/>
                  <a:gd name="T94" fmla="*/ 142 w 838"/>
                  <a:gd name="T95" fmla="*/ 212 h 1378"/>
                  <a:gd name="T96" fmla="*/ 149 w 838"/>
                  <a:gd name="T97" fmla="*/ 219 h 1378"/>
                  <a:gd name="T98" fmla="*/ 155 w 838"/>
                  <a:gd name="T99" fmla="*/ 225 h 1378"/>
                  <a:gd name="T100" fmla="*/ 161 w 838"/>
                  <a:gd name="T101" fmla="*/ 231 h 1378"/>
                  <a:gd name="T102" fmla="*/ 165 w 838"/>
                  <a:gd name="T103" fmla="*/ 237 h 1378"/>
                  <a:gd name="T104" fmla="*/ 167 w 838"/>
                  <a:gd name="T105" fmla="*/ 243 h 1378"/>
                  <a:gd name="T106" fmla="*/ 168 w 838"/>
                  <a:gd name="T107" fmla="*/ 248 h 1378"/>
                  <a:gd name="T108" fmla="*/ 167 w 838"/>
                  <a:gd name="T109" fmla="*/ 253 h 1378"/>
                  <a:gd name="T110" fmla="*/ 165 w 838"/>
                  <a:gd name="T111" fmla="*/ 256 h 1378"/>
                  <a:gd name="T112" fmla="*/ 160 w 838"/>
                  <a:gd name="T113" fmla="*/ 261 h 1378"/>
                  <a:gd name="T114" fmla="*/ 151 w 838"/>
                  <a:gd name="T115" fmla="*/ 267 h 1378"/>
                  <a:gd name="T116" fmla="*/ 145 w 838"/>
                  <a:gd name="T117" fmla="*/ 271 h 1378"/>
                  <a:gd name="T118" fmla="*/ 143 w 838"/>
                  <a:gd name="T119" fmla="*/ 274 h 13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8"/>
                  <a:gd name="T181" fmla="*/ 0 h 1378"/>
                  <a:gd name="T182" fmla="*/ 838 w 838"/>
                  <a:gd name="T183" fmla="*/ 1378 h 137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8" h="1378">
                    <a:moveTo>
                      <a:pt x="710" y="1378"/>
                    </a:moveTo>
                    <a:lnTo>
                      <a:pt x="708" y="1372"/>
                    </a:lnTo>
                    <a:lnTo>
                      <a:pt x="705" y="1352"/>
                    </a:lnTo>
                    <a:lnTo>
                      <a:pt x="697" y="1322"/>
                    </a:lnTo>
                    <a:lnTo>
                      <a:pt x="687" y="1284"/>
                    </a:lnTo>
                    <a:lnTo>
                      <a:pt x="680" y="1263"/>
                    </a:lnTo>
                    <a:lnTo>
                      <a:pt x="671" y="1242"/>
                    </a:lnTo>
                    <a:lnTo>
                      <a:pt x="661" y="1219"/>
                    </a:lnTo>
                    <a:lnTo>
                      <a:pt x="649" y="1197"/>
                    </a:lnTo>
                    <a:lnTo>
                      <a:pt x="636" y="1175"/>
                    </a:lnTo>
                    <a:lnTo>
                      <a:pt x="621" y="1153"/>
                    </a:lnTo>
                    <a:lnTo>
                      <a:pt x="605" y="1132"/>
                    </a:lnTo>
                    <a:lnTo>
                      <a:pt x="586" y="1112"/>
                    </a:lnTo>
                    <a:lnTo>
                      <a:pt x="550" y="1077"/>
                    </a:lnTo>
                    <a:lnTo>
                      <a:pt x="521" y="1051"/>
                    </a:lnTo>
                    <a:lnTo>
                      <a:pt x="496" y="1028"/>
                    </a:lnTo>
                    <a:lnTo>
                      <a:pt x="474" y="1006"/>
                    </a:lnTo>
                    <a:lnTo>
                      <a:pt x="464" y="995"/>
                    </a:lnTo>
                    <a:lnTo>
                      <a:pt x="454" y="981"/>
                    </a:lnTo>
                    <a:lnTo>
                      <a:pt x="444" y="966"/>
                    </a:lnTo>
                    <a:lnTo>
                      <a:pt x="434" y="949"/>
                    </a:lnTo>
                    <a:lnTo>
                      <a:pt x="424" y="929"/>
                    </a:lnTo>
                    <a:lnTo>
                      <a:pt x="413" y="906"/>
                    </a:lnTo>
                    <a:lnTo>
                      <a:pt x="400" y="880"/>
                    </a:lnTo>
                    <a:lnTo>
                      <a:pt x="388" y="850"/>
                    </a:lnTo>
                    <a:lnTo>
                      <a:pt x="375" y="816"/>
                    </a:lnTo>
                    <a:lnTo>
                      <a:pt x="364" y="780"/>
                    </a:lnTo>
                    <a:lnTo>
                      <a:pt x="353" y="741"/>
                    </a:lnTo>
                    <a:lnTo>
                      <a:pt x="342" y="701"/>
                    </a:lnTo>
                    <a:lnTo>
                      <a:pt x="319" y="619"/>
                    </a:lnTo>
                    <a:lnTo>
                      <a:pt x="297" y="535"/>
                    </a:lnTo>
                    <a:lnTo>
                      <a:pt x="284" y="493"/>
                    </a:lnTo>
                    <a:lnTo>
                      <a:pt x="272" y="453"/>
                    </a:lnTo>
                    <a:lnTo>
                      <a:pt x="258" y="413"/>
                    </a:lnTo>
                    <a:lnTo>
                      <a:pt x="243" y="374"/>
                    </a:lnTo>
                    <a:lnTo>
                      <a:pt x="227" y="340"/>
                    </a:lnTo>
                    <a:lnTo>
                      <a:pt x="211" y="306"/>
                    </a:lnTo>
                    <a:lnTo>
                      <a:pt x="201" y="290"/>
                    </a:lnTo>
                    <a:lnTo>
                      <a:pt x="192" y="275"/>
                    </a:lnTo>
                    <a:lnTo>
                      <a:pt x="182" y="260"/>
                    </a:lnTo>
                    <a:lnTo>
                      <a:pt x="171" y="247"/>
                    </a:lnTo>
                    <a:lnTo>
                      <a:pt x="127" y="192"/>
                    </a:lnTo>
                    <a:lnTo>
                      <a:pt x="85" y="137"/>
                    </a:lnTo>
                    <a:lnTo>
                      <a:pt x="65" y="110"/>
                    </a:lnTo>
                    <a:lnTo>
                      <a:pt x="46" y="85"/>
                    </a:lnTo>
                    <a:lnTo>
                      <a:pt x="30" y="61"/>
                    </a:lnTo>
                    <a:lnTo>
                      <a:pt x="17" y="41"/>
                    </a:lnTo>
                    <a:lnTo>
                      <a:pt x="7" y="24"/>
                    </a:lnTo>
                    <a:lnTo>
                      <a:pt x="1" y="11"/>
                    </a:lnTo>
                    <a:lnTo>
                      <a:pt x="0" y="6"/>
                    </a:lnTo>
                    <a:lnTo>
                      <a:pt x="0" y="3"/>
                    </a:lnTo>
                    <a:lnTo>
                      <a:pt x="1" y="1"/>
                    </a:lnTo>
                    <a:lnTo>
                      <a:pt x="2" y="0"/>
                    </a:lnTo>
                    <a:lnTo>
                      <a:pt x="6" y="1"/>
                    </a:lnTo>
                    <a:lnTo>
                      <a:pt x="12" y="3"/>
                    </a:lnTo>
                    <a:lnTo>
                      <a:pt x="18" y="8"/>
                    </a:lnTo>
                    <a:lnTo>
                      <a:pt x="27" y="13"/>
                    </a:lnTo>
                    <a:lnTo>
                      <a:pt x="48" y="30"/>
                    </a:lnTo>
                    <a:lnTo>
                      <a:pt x="77" y="54"/>
                    </a:lnTo>
                    <a:lnTo>
                      <a:pt x="93" y="70"/>
                    </a:lnTo>
                    <a:lnTo>
                      <a:pt x="109" y="86"/>
                    </a:lnTo>
                    <a:lnTo>
                      <a:pt x="124" y="102"/>
                    </a:lnTo>
                    <a:lnTo>
                      <a:pt x="141" y="120"/>
                    </a:lnTo>
                    <a:lnTo>
                      <a:pt x="171" y="159"/>
                    </a:lnTo>
                    <a:lnTo>
                      <a:pt x="199" y="198"/>
                    </a:lnTo>
                    <a:lnTo>
                      <a:pt x="227" y="240"/>
                    </a:lnTo>
                    <a:lnTo>
                      <a:pt x="252" y="282"/>
                    </a:lnTo>
                    <a:lnTo>
                      <a:pt x="277" y="326"/>
                    </a:lnTo>
                    <a:lnTo>
                      <a:pt x="299" y="368"/>
                    </a:lnTo>
                    <a:lnTo>
                      <a:pt x="320" y="411"/>
                    </a:lnTo>
                    <a:lnTo>
                      <a:pt x="339" y="452"/>
                    </a:lnTo>
                    <a:lnTo>
                      <a:pt x="355" y="492"/>
                    </a:lnTo>
                    <a:lnTo>
                      <a:pt x="370" y="529"/>
                    </a:lnTo>
                    <a:lnTo>
                      <a:pt x="383" y="563"/>
                    </a:lnTo>
                    <a:lnTo>
                      <a:pt x="391" y="594"/>
                    </a:lnTo>
                    <a:lnTo>
                      <a:pt x="399" y="620"/>
                    </a:lnTo>
                    <a:lnTo>
                      <a:pt x="403" y="642"/>
                    </a:lnTo>
                    <a:lnTo>
                      <a:pt x="408" y="663"/>
                    </a:lnTo>
                    <a:lnTo>
                      <a:pt x="415" y="685"/>
                    </a:lnTo>
                    <a:lnTo>
                      <a:pt x="424" y="709"/>
                    </a:lnTo>
                    <a:lnTo>
                      <a:pt x="434" y="735"/>
                    </a:lnTo>
                    <a:lnTo>
                      <a:pt x="446" y="761"/>
                    </a:lnTo>
                    <a:lnTo>
                      <a:pt x="460" y="789"/>
                    </a:lnTo>
                    <a:lnTo>
                      <a:pt x="475" y="815"/>
                    </a:lnTo>
                    <a:lnTo>
                      <a:pt x="491" y="843"/>
                    </a:lnTo>
                    <a:lnTo>
                      <a:pt x="509" y="870"/>
                    </a:lnTo>
                    <a:lnTo>
                      <a:pt x="527" y="896"/>
                    </a:lnTo>
                    <a:lnTo>
                      <a:pt x="546" y="921"/>
                    </a:lnTo>
                    <a:lnTo>
                      <a:pt x="566" y="945"/>
                    </a:lnTo>
                    <a:lnTo>
                      <a:pt x="587" y="966"/>
                    </a:lnTo>
                    <a:lnTo>
                      <a:pt x="607" y="986"/>
                    </a:lnTo>
                    <a:lnTo>
                      <a:pt x="629" y="1004"/>
                    </a:lnTo>
                    <a:lnTo>
                      <a:pt x="650" y="1017"/>
                    </a:lnTo>
                    <a:lnTo>
                      <a:pt x="670" y="1031"/>
                    </a:lnTo>
                    <a:lnTo>
                      <a:pt x="690" y="1045"/>
                    </a:lnTo>
                    <a:lnTo>
                      <a:pt x="708" y="1060"/>
                    </a:lnTo>
                    <a:lnTo>
                      <a:pt x="727" y="1075"/>
                    </a:lnTo>
                    <a:lnTo>
                      <a:pt x="743" y="1091"/>
                    </a:lnTo>
                    <a:lnTo>
                      <a:pt x="760" y="1106"/>
                    </a:lnTo>
                    <a:lnTo>
                      <a:pt x="775" y="1122"/>
                    </a:lnTo>
                    <a:lnTo>
                      <a:pt x="788" y="1137"/>
                    </a:lnTo>
                    <a:lnTo>
                      <a:pt x="801" y="1153"/>
                    </a:lnTo>
                    <a:lnTo>
                      <a:pt x="812" y="1168"/>
                    </a:lnTo>
                    <a:lnTo>
                      <a:pt x="821" y="1183"/>
                    </a:lnTo>
                    <a:lnTo>
                      <a:pt x="828" y="1198"/>
                    </a:lnTo>
                    <a:lnTo>
                      <a:pt x="833" y="1212"/>
                    </a:lnTo>
                    <a:lnTo>
                      <a:pt x="837" y="1226"/>
                    </a:lnTo>
                    <a:lnTo>
                      <a:pt x="838" y="1238"/>
                    </a:lnTo>
                    <a:lnTo>
                      <a:pt x="838" y="1249"/>
                    </a:lnTo>
                    <a:lnTo>
                      <a:pt x="834" y="1261"/>
                    </a:lnTo>
                    <a:lnTo>
                      <a:pt x="829" y="1271"/>
                    </a:lnTo>
                    <a:lnTo>
                      <a:pt x="823" y="1279"/>
                    </a:lnTo>
                    <a:lnTo>
                      <a:pt x="814" y="1288"/>
                    </a:lnTo>
                    <a:lnTo>
                      <a:pt x="796" y="1303"/>
                    </a:lnTo>
                    <a:lnTo>
                      <a:pt x="773" y="1318"/>
                    </a:lnTo>
                    <a:lnTo>
                      <a:pt x="752" y="1332"/>
                    </a:lnTo>
                    <a:lnTo>
                      <a:pt x="732" y="1346"/>
                    </a:lnTo>
                    <a:lnTo>
                      <a:pt x="725" y="1353"/>
                    </a:lnTo>
                    <a:lnTo>
                      <a:pt x="717" y="1362"/>
                    </a:lnTo>
                    <a:lnTo>
                      <a:pt x="712" y="1369"/>
                    </a:lnTo>
                    <a:lnTo>
                      <a:pt x="710" y="1378"/>
                    </a:lnTo>
                    <a:close/>
                  </a:path>
                </a:pathLst>
              </a:custGeom>
              <a:solidFill>
                <a:srgbClr val="004873"/>
              </a:solidFill>
              <a:ln w="9525">
                <a:noFill/>
                <a:round/>
              </a:ln>
            </p:spPr>
            <p:txBody>
              <a:bodyPr/>
              <a:lstStyle/>
              <a:p>
                <a:endParaRPr lang="en-US" sz="1867"/>
              </a:p>
            </p:txBody>
          </p:sp>
          <p:sp>
            <p:nvSpPr>
              <p:cNvPr id="1500" name="Freeform 48"/>
              <p:cNvSpPr/>
              <p:nvPr/>
            </p:nvSpPr>
            <p:spPr bwMode="auto">
              <a:xfrm>
                <a:off x="3540" y="2650"/>
                <a:ext cx="160" cy="262"/>
              </a:xfrm>
              <a:custGeom>
                <a:avLst/>
                <a:gdLst>
                  <a:gd name="T0" fmla="*/ 89 w 800"/>
                  <a:gd name="T1" fmla="*/ 23 h 1310"/>
                  <a:gd name="T2" fmla="*/ 92 w 800"/>
                  <a:gd name="T3" fmla="*/ 54 h 1310"/>
                  <a:gd name="T4" fmla="*/ 98 w 800"/>
                  <a:gd name="T5" fmla="*/ 93 h 1310"/>
                  <a:gd name="T6" fmla="*/ 101 w 800"/>
                  <a:gd name="T7" fmla="*/ 106 h 1310"/>
                  <a:gd name="T8" fmla="*/ 113 w 800"/>
                  <a:gd name="T9" fmla="*/ 138 h 1310"/>
                  <a:gd name="T10" fmla="*/ 131 w 800"/>
                  <a:gd name="T11" fmla="*/ 185 h 1310"/>
                  <a:gd name="T12" fmla="*/ 149 w 800"/>
                  <a:gd name="T13" fmla="*/ 229 h 1310"/>
                  <a:gd name="T14" fmla="*/ 159 w 800"/>
                  <a:gd name="T15" fmla="*/ 255 h 1310"/>
                  <a:gd name="T16" fmla="*/ 160 w 800"/>
                  <a:gd name="T17" fmla="*/ 262 h 1310"/>
                  <a:gd name="T18" fmla="*/ 158 w 800"/>
                  <a:gd name="T19" fmla="*/ 260 h 1310"/>
                  <a:gd name="T20" fmla="*/ 152 w 800"/>
                  <a:gd name="T21" fmla="*/ 250 h 1310"/>
                  <a:gd name="T22" fmla="*/ 143 w 800"/>
                  <a:gd name="T23" fmla="*/ 232 h 1310"/>
                  <a:gd name="T24" fmla="*/ 120 w 800"/>
                  <a:gd name="T25" fmla="*/ 175 h 1310"/>
                  <a:gd name="T26" fmla="*/ 107 w 800"/>
                  <a:gd name="T27" fmla="*/ 148 h 1310"/>
                  <a:gd name="T28" fmla="*/ 99 w 800"/>
                  <a:gd name="T29" fmla="*/ 135 h 1310"/>
                  <a:gd name="T30" fmla="*/ 91 w 800"/>
                  <a:gd name="T31" fmla="*/ 125 h 1310"/>
                  <a:gd name="T32" fmla="*/ 82 w 800"/>
                  <a:gd name="T33" fmla="*/ 119 h 1310"/>
                  <a:gd name="T34" fmla="*/ 71 w 800"/>
                  <a:gd name="T35" fmla="*/ 117 h 1310"/>
                  <a:gd name="T36" fmla="*/ 57 w 800"/>
                  <a:gd name="T37" fmla="*/ 114 h 1310"/>
                  <a:gd name="T38" fmla="*/ 46 w 800"/>
                  <a:gd name="T39" fmla="*/ 113 h 1310"/>
                  <a:gd name="T40" fmla="*/ 41 w 800"/>
                  <a:gd name="T41" fmla="*/ 114 h 1310"/>
                  <a:gd name="T42" fmla="*/ 39 w 800"/>
                  <a:gd name="T43" fmla="*/ 116 h 1310"/>
                  <a:gd name="T44" fmla="*/ 37 w 800"/>
                  <a:gd name="T45" fmla="*/ 120 h 1310"/>
                  <a:gd name="T46" fmla="*/ 36 w 800"/>
                  <a:gd name="T47" fmla="*/ 126 h 1310"/>
                  <a:gd name="T48" fmla="*/ 35 w 800"/>
                  <a:gd name="T49" fmla="*/ 142 h 1310"/>
                  <a:gd name="T50" fmla="*/ 37 w 800"/>
                  <a:gd name="T51" fmla="*/ 153 h 1310"/>
                  <a:gd name="T52" fmla="*/ 39 w 800"/>
                  <a:gd name="T53" fmla="*/ 163 h 1310"/>
                  <a:gd name="T54" fmla="*/ 43 w 800"/>
                  <a:gd name="T55" fmla="*/ 173 h 1310"/>
                  <a:gd name="T56" fmla="*/ 48 w 800"/>
                  <a:gd name="T57" fmla="*/ 182 h 1310"/>
                  <a:gd name="T58" fmla="*/ 61 w 800"/>
                  <a:gd name="T59" fmla="*/ 200 h 1310"/>
                  <a:gd name="T60" fmla="*/ 77 w 800"/>
                  <a:gd name="T61" fmla="*/ 217 h 1310"/>
                  <a:gd name="T62" fmla="*/ 92 w 800"/>
                  <a:gd name="T63" fmla="*/ 234 h 1310"/>
                  <a:gd name="T64" fmla="*/ 86 w 800"/>
                  <a:gd name="T65" fmla="*/ 233 h 1310"/>
                  <a:gd name="T66" fmla="*/ 68 w 800"/>
                  <a:gd name="T67" fmla="*/ 218 h 1310"/>
                  <a:gd name="T68" fmla="*/ 46 w 800"/>
                  <a:gd name="T69" fmla="*/ 198 h 1310"/>
                  <a:gd name="T70" fmla="*/ 36 w 800"/>
                  <a:gd name="T71" fmla="*/ 186 h 1310"/>
                  <a:gd name="T72" fmla="*/ 27 w 800"/>
                  <a:gd name="T73" fmla="*/ 172 h 1310"/>
                  <a:gd name="T74" fmla="*/ 19 w 800"/>
                  <a:gd name="T75" fmla="*/ 158 h 1310"/>
                  <a:gd name="T76" fmla="*/ 15 w 800"/>
                  <a:gd name="T77" fmla="*/ 144 h 1310"/>
                  <a:gd name="T78" fmla="*/ 6 w 800"/>
                  <a:gd name="T79" fmla="*/ 107 h 1310"/>
                  <a:gd name="T80" fmla="*/ 2 w 800"/>
                  <a:gd name="T81" fmla="*/ 78 h 1310"/>
                  <a:gd name="T82" fmla="*/ 0 w 800"/>
                  <a:gd name="T83" fmla="*/ 56 h 1310"/>
                  <a:gd name="T84" fmla="*/ 1 w 800"/>
                  <a:gd name="T85" fmla="*/ 36 h 1310"/>
                  <a:gd name="T86" fmla="*/ 6 w 800"/>
                  <a:gd name="T87" fmla="*/ 20 h 1310"/>
                  <a:gd name="T88" fmla="*/ 15 w 800"/>
                  <a:gd name="T89" fmla="*/ 7 h 1310"/>
                  <a:gd name="T90" fmla="*/ 30 w 800"/>
                  <a:gd name="T91" fmla="*/ 1 h 1310"/>
                  <a:gd name="T92" fmla="*/ 50 w 800"/>
                  <a:gd name="T93" fmla="*/ 1 h 1310"/>
                  <a:gd name="T94" fmla="*/ 78 w 800"/>
                  <a:gd name="T95" fmla="*/ 10 h 13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00"/>
                  <a:gd name="T145" fmla="*/ 0 h 1310"/>
                  <a:gd name="T146" fmla="*/ 800 w 800"/>
                  <a:gd name="T147" fmla="*/ 1310 h 131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00" h="1310">
                    <a:moveTo>
                      <a:pt x="443" y="76"/>
                    </a:moveTo>
                    <a:lnTo>
                      <a:pt x="443" y="86"/>
                    </a:lnTo>
                    <a:lnTo>
                      <a:pt x="446" y="113"/>
                    </a:lnTo>
                    <a:lnTo>
                      <a:pt x="448" y="155"/>
                    </a:lnTo>
                    <a:lnTo>
                      <a:pt x="452" y="208"/>
                    </a:lnTo>
                    <a:lnTo>
                      <a:pt x="458" y="269"/>
                    </a:lnTo>
                    <a:lnTo>
                      <a:pt x="466" y="334"/>
                    </a:lnTo>
                    <a:lnTo>
                      <a:pt x="476" y="402"/>
                    </a:lnTo>
                    <a:lnTo>
                      <a:pt x="488" y="467"/>
                    </a:lnTo>
                    <a:lnTo>
                      <a:pt x="492" y="484"/>
                    </a:lnTo>
                    <a:lnTo>
                      <a:pt x="498" y="504"/>
                    </a:lnTo>
                    <a:lnTo>
                      <a:pt x="506" y="529"/>
                    </a:lnTo>
                    <a:lnTo>
                      <a:pt x="514" y="555"/>
                    </a:lnTo>
                    <a:lnTo>
                      <a:pt x="537" y="618"/>
                    </a:lnTo>
                    <a:lnTo>
                      <a:pt x="564" y="688"/>
                    </a:lnTo>
                    <a:lnTo>
                      <a:pt x="593" y="764"/>
                    </a:lnTo>
                    <a:lnTo>
                      <a:pt x="626" y="844"/>
                    </a:lnTo>
                    <a:lnTo>
                      <a:pt x="657" y="923"/>
                    </a:lnTo>
                    <a:lnTo>
                      <a:pt x="689" y="1002"/>
                    </a:lnTo>
                    <a:lnTo>
                      <a:pt x="719" y="1078"/>
                    </a:lnTo>
                    <a:lnTo>
                      <a:pt x="747" y="1146"/>
                    </a:lnTo>
                    <a:lnTo>
                      <a:pt x="769" y="1206"/>
                    </a:lnTo>
                    <a:lnTo>
                      <a:pt x="786" y="1254"/>
                    </a:lnTo>
                    <a:lnTo>
                      <a:pt x="793" y="1274"/>
                    </a:lnTo>
                    <a:lnTo>
                      <a:pt x="798" y="1289"/>
                    </a:lnTo>
                    <a:lnTo>
                      <a:pt x="800" y="1300"/>
                    </a:lnTo>
                    <a:lnTo>
                      <a:pt x="800" y="1308"/>
                    </a:lnTo>
                    <a:lnTo>
                      <a:pt x="799" y="1310"/>
                    </a:lnTo>
                    <a:lnTo>
                      <a:pt x="795" y="1308"/>
                    </a:lnTo>
                    <a:lnTo>
                      <a:pt x="789" y="1300"/>
                    </a:lnTo>
                    <a:lnTo>
                      <a:pt x="779" y="1287"/>
                    </a:lnTo>
                    <a:lnTo>
                      <a:pt x="769" y="1269"/>
                    </a:lnTo>
                    <a:lnTo>
                      <a:pt x="759" y="1250"/>
                    </a:lnTo>
                    <a:lnTo>
                      <a:pt x="748" y="1229"/>
                    </a:lnTo>
                    <a:lnTo>
                      <a:pt x="738" y="1207"/>
                    </a:lnTo>
                    <a:lnTo>
                      <a:pt x="715" y="1158"/>
                    </a:lnTo>
                    <a:lnTo>
                      <a:pt x="693" y="1106"/>
                    </a:lnTo>
                    <a:lnTo>
                      <a:pt x="647" y="991"/>
                    </a:lnTo>
                    <a:lnTo>
                      <a:pt x="598" y="875"/>
                    </a:lnTo>
                    <a:lnTo>
                      <a:pt x="573" y="819"/>
                    </a:lnTo>
                    <a:lnTo>
                      <a:pt x="548" y="766"/>
                    </a:lnTo>
                    <a:lnTo>
                      <a:pt x="534" y="741"/>
                    </a:lnTo>
                    <a:lnTo>
                      <a:pt x="522" y="717"/>
                    </a:lnTo>
                    <a:lnTo>
                      <a:pt x="508" y="695"/>
                    </a:lnTo>
                    <a:lnTo>
                      <a:pt x="494" y="675"/>
                    </a:lnTo>
                    <a:lnTo>
                      <a:pt x="482" y="655"/>
                    </a:lnTo>
                    <a:lnTo>
                      <a:pt x="468" y="639"/>
                    </a:lnTo>
                    <a:lnTo>
                      <a:pt x="455" y="624"/>
                    </a:lnTo>
                    <a:lnTo>
                      <a:pt x="441" y="611"/>
                    </a:lnTo>
                    <a:lnTo>
                      <a:pt x="426" y="600"/>
                    </a:lnTo>
                    <a:lnTo>
                      <a:pt x="412" y="593"/>
                    </a:lnTo>
                    <a:lnTo>
                      <a:pt x="398" y="588"/>
                    </a:lnTo>
                    <a:lnTo>
                      <a:pt x="383" y="585"/>
                    </a:lnTo>
                    <a:lnTo>
                      <a:pt x="356" y="583"/>
                    </a:lnTo>
                    <a:lnTo>
                      <a:pt x="330" y="579"/>
                    </a:lnTo>
                    <a:lnTo>
                      <a:pt x="305" y="575"/>
                    </a:lnTo>
                    <a:lnTo>
                      <a:pt x="284" y="571"/>
                    </a:lnTo>
                    <a:lnTo>
                      <a:pt x="264" y="568"/>
                    </a:lnTo>
                    <a:lnTo>
                      <a:pt x="246" y="565"/>
                    </a:lnTo>
                    <a:lnTo>
                      <a:pt x="231" y="564"/>
                    </a:lnTo>
                    <a:lnTo>
                      <a:pt x="217" y="565"/>
                    </a:lnTo>
                    <a:lnTo>
                      <a:pt x="211" y="566"/>
                    </a:lnTo>
                    <a:lnTo>
                      <a:pt x="206" y="569"/>
                    </a:lnTo>
                    <a:lnTo>
                      <a:pt x="200" y="571"/>
                    </a:lnTo>
                    <a:lnTo>
                      <a:pt x="196" y="575"/>
                    </a:lnTo>
                    <a:lnTo>
                      <a:pt x="193" y="580"/>
                    </a:lnTo>
                    <a:lnTo>
                      <a:pt x="189" y="586"/>
                    </a:lnTo>
                    <a:lnTo>
                      <a:pt x="185" y="593"/>
                    </a:lnTo>
                    <a:lnTo>
                      <a:pt x="183" y="600"/>
                    </a:lnTo>
                    <a:lnTo>
                      <a:pt x="180" y="609"/>
                    </a:lnTo>
                    <a:lnTo>
                      <a:pt x="179" y="619"/>
                    </a:lnTo>
                    <a:lnTo>
                      <a:pt x="178" y="630"/>
                    </a:lnTo>
                    <a:lnTo>
                      <a:pt x="176" y="644"/>
                    </a:lnTo>
                    <a:lnTo>
                      <a:pt x="175" y="673"/>
                    </a:lnTo>
                    <a:lnTo>
                      <a:pt x="176" y="709"/>
                    </a:lnTo>
                    <a:lnTo>
                      <a:pt x="178" y="727"/>
                    </a:lnTo>
                    <a:lnTo>
                      <a:pt x="179" y="746"/>
                    </a:lnTo>
                    <a:lnTo>
                      <a:pt x="183" y="765"/>
                    </a:lnTo>
                    <a:lnTo>
                      <a:pt x="186" y="782"/>
                    </a:lnTo>
                    <a:lnTo>
                      <a:pt x="190" y="800"/>
                    </a:lnTo>
                    <a:lnTo>
                      <a:pt x="195" y="817"/>
                    </a:lnTo>
                    <a:lnTo>
                      <a:pt x="201" y="834"/>
                    </a:lnTo>
                    <a:lnTo>
                      <a:pt x="209" y="850"/>
                    </a:lnTo>
                    <a:lnTo>
                      <a:pt x="216" y="866"/>
                    </a:lnTo>
                    <a:lnTo>
                      <a:pt x="224" y="881"/>
                    </a:lnTo>
                    <a:lnTo>
                      <a:pt x="232" y="897"/>
                    </a:lnTo>
                    <a:lnTo>
                      <a:pt x="242" y="912"/>
                    </a:lnTo>
                    <a:lnTo>
                      <a:pt x="262" y="941"/>
                    </a:lnTo>
                    <a:lnTo>
                      <a:pt x="284" y="971"/>
                    </a:lnTo>
                    <a:lnTo>
                      <a:pt x="307" y="1000"/>
                    </a:lnTo>
                    <a:lnTo>
                      <a:pt x="332" y="1027"/>
                    </a:lnTo>
                    <a:lnTo>
                      <a:pt x="357" y="1056"/>
                    </a:lnTo>
                    <a:lnTo>
                      <a:pt x="383" y="1084"/>
                    </a:lnTo>
                    <a:lnTo>
                      <a:pt x="410" y="1113"/>
                    </a:lnTo>
                    <a:lnTo>
                      <a:pt x="436" y="1142"/>
                    </a:lnTo>
                    <a:lnTo>
                      <a:pt x="462" y="1172"/>
                    </a:lnTo>
                    <a:lnTo>
                      <a:pt x="488" y="1203"/>
                    </a:lnTo>
                    <a:lnTo>
                      <a:pt x="472" y="1193"/>
                    </a:lnTo>
                    <a:lnTo>
                      <a:pt x="431" y="1164"/>
                    </a:lnTo>
                    <a:lnTo>
                      <a:pt x="403" y="1144"/>
                    </a:lnTo>
                    <a:lnTo>
                      <a:pt x="372" y="1119"/>
                    </a:lnTo>
                    <a:lnTo>
                      <a:pt x="339" y="1092"/>
                    </a:lnTo>
                    <a:lnTo>
                      <a:pt x="302" y="1061"/>
                    </a:lnTo>
                    <a:lnTo>
                      <a:pt x="266" y="1026"/>
                    </a:lnTo>
                    <a:lnTo>
                      <a:pt x="230" y="988"/>
                    </a:lnTo>
                    <a:lnTo>
                      <a:pt x="212" y="970"/>
                    </a:lnTo>
                    <a:lnTo>
                      <a:pt x="195" y="950"/>
                    </a:lnTo>
                    <a:lnTo>
                      <a:pt x="179" y="928"/>
                    </a:lnTo>
                    <a:lnTo>
                      <a:pt x="163" y="907"/>
                    </a:lnTo>
                    <a:lnTo>
                      <a:pt x="148" y="885"/>
                    </a:lnTo>
                    <a:lnTo>
                      <a:pt x="133" y="862"/>
                    </a:lnTo>
                    <a:lnTo>
                      <a:pt x="120" y="840"/>
                    </a:lnTo>
                    <a:lnTo>
                      <a:pt x="108" y="816"/>
                    </a:lnTo>
                    <a:lnTo>
                      <a:pt x="96" y="792"/>
                    </a:lnTo>
                    <a:lnTo>
                      <a:pt x="86" y="767"/>
                    </a:lnTo>
                    <a:lnTo>
                      <a:pt x="79" y="744"/>
                    </a:lnTo>
                    <a:lnTo>
                      <a:pt x="73" y="719"/>
                    </a:lnTo>
                    <a:lnTo>
                      <a:pt x="59" y="663"/>
                    </a:lnTo>
                    <a:lnTo>
                      <a:pt x="45" y="600"/>
                    </a:lnTo>
                    <a:lnTo>
                      <a:pt x="30" y="533"/>
                    </a:lnTo>
                    <a:lnTo>
                      <a:pt x="18" y="460"/>
                    </a:lnTo>
                    <a:lnTo>
                      <a:pt x="13" y="424"/>
                    </a:lnTo>
                    <a:lnTo>
                      <a:pt x="8" y="388"/>
                    </a:lnTo>
                    <a:lnTo>
                      <a:pt x="4" y="352"/>
                    </a:lnTo>
                    <a:lnTo>
                      <a:pt x="2" y="317"/>
                    </a:lnTo>
                    <a:lnTo>
                      <a:pt x="0" y="281"/>
                    </a:lnTo>
                    <a:lnTo>
                      <a:pt x="0" y="247"/>
                    </a:lnTo>
                    <a:lnTo>
                      <a:pt x="3" y="213"/>
                    </a:lnTo>
                    <a:lnTo>
                      <a:pt x="5" y="182"/>
                    </a:lnTo>
                    <a:lnTo>
                      <a:pt x="12" y="152"/>
                    </a:lnTo>
                    <a:lnTo>
                      <a:pt x="19" y="125"/>
                    </a:lnTo>
                    <a:lnTo>
                      <a:pt x="29" y="98"/>
                    </a:lnTo>
                    <a:lnTo>
                      <a:pt x="42" y="75"/>
                    </a:lnTo>
                    <a:lnTo>
                      <a:pt x="57" y="55"/>
                    </a:lnTo>
                    <a:lnTo>
                      <a:pt x="75" y="37"/>
                    </a:lnTo>
                    <a:lnTo>
                      <a:pt x="96" y="22"/>
                    </a:lnTo>
                    <a:lnTo>
                      <a:pt x="120" y="11"/>
                    </a:lnTo>
                    <a:lnTo>
                      <a:pt x="148" y="4"/>
                    </a:lnTo>
                    <a:lnTo>
                      <a:pt x="178" y="0"/>
                    </a:lnTo>
                    <a:lnTo>
                      <a:pt x="212" y="1"/>
                    </a:lnTo>
                    <a:lnTo>
                      <a:pt x="250" y="6"/>
                    </a:lnTo>
                    <a:lnTo>
                      <a:pt x="292" y="16"/>
                    </a:lnTo>
                    <a:lnTo>
                      <a:pt x="339" y="31"/>
                    </a:lnTo>
                    <a:lnTo>
                      <a:pt x="388" y="51"/>
                    </a:lnTo>
                    <a:lnTo>
                      <a:pt x="443" y="76"/>
                    </a:lnTo>
                    <a:close/>
                  </a:path>
                </a:pathLst>
              </a:custGeom>
              <a:solidFill>
                <a:srgbClr val="004873"/>
              </a:solidFill>
              <a:ln w="9525">
                <a:noFill/>
                <a:round/>
              </a:ln>
            </p:spPr>
            <p:txBody>
              <a:bodyPr/>
              <a:lstStyle/>
              <a:p>
                <a:endParaRPr lang="en-US" sz="1867"/>
              </a:p>
            </p:txBody>
          </p:sp>
          <p:sp>
            <p:nvSpPr>
              <p:cNvPr id="1501" name="Freeform 49"/>
              <p:cNvSpPr/>
              <p:nvPr/>
            </p:nvSpPr>
            <p:spPr bwMode="auto">
              <a:xfrm>
                <a:off x="3371" y="2748"/>
                <a:ext cx="164" cy="301"/>
              </a:xfrm>
              <a:custGeom>
                <a:avLst/>
                <a:gdLst>
                  <a:gd name="T0" fmla="*/ 132 w 820"/>
                  <a:gd name="T1" fmla="*/ 239 h 1508"/>
                  <a:gd name="T2" fmla="*/ 115 w 820"/>
                  <a:gd name="T3" fmla="*/ 197 h 1508"/>
                  <a:gd name="T4" fmla="*/ 101 w 820"/>
                  <a:gd name="T5" fmla="*/ 169 h 1508"/>
                  <a:gd name="T6" fmla="*/ 88 w 820"/>
                  <a:gd name="T7" fmla="*/ 150 h 1508"/>
                  <a:gd name="T8" fmla="*/ 69 w 820"/>
                  <a:gd name="T9" fmla="*/ 125 h 1508"/>
                  <a:gd name="T10" fmla="*/ 54 w 820"/>
                  <a:gd name="T11" fmla="*/ 108 h 1508"/>
                  <a:gd name="T12" fmla="*/ 45 w 820"/>
                  <a:gd name="T13" fmla="*/ 101 h 1508"/>
                  <a:gd name="T14" fmla="*/ 39 w 820"/>
                  <a:gd name="T15" fmla="*/ 98 h 1508"/>
                  <a:gd name="T16" fmla="*/ 35 w 820"/>
                  <a:gd name="T17" fmla="*/ 99 h 1508"/>
                  <a:gd name="T18" fmla="*/ 33 w 820"/>
                  <a:gd name="T19" fmla="*/ 103 h 1508"/>
                  <a:gd name="T20" fmla="*/ 33 w 820"/>
                  <a:gd name="T21" fmla="*/ 117 h 1508"/>
                  <a:gd name="T22" fmla="*/ 34 w 820"/>
                  <a:gd name="T23" fmla="*/ 137 h 1508"/>
                  <a:gd name="T24" fmla="*/ 35 w 820"/>
                  <a:gd name="T25" fmla="*/ 146 h 1508"/>
                  <a:gd name="T26" fmla="*/ 30 w 820"/>
                  <a:gd name="T27" fmla="*/ 134 h 1508"/>
                  <a:gd name="T28" fmla="*/ 17 w 820"/>
                  <a:gd name="T29" fmla="*/ 100 h 1508"/>
                  <a:gd name="T30" fmla="*/ 7 w 820"/>
                  <a:gd name="T31" fmla="*/ 80 h 1508"/>
                  <a:gd name="T32" fmla="*/ 1 w 820"/>
                  <a:gd name="T33" fmla="*/ 70 h 1508"/>
                  <a:gd name="T34" fmla="*/ 0 w 820"/>
                  <a:gd name="T35" fmla="*/ 59 h 1508"/>
                  <a:gd name="T36" fmla="*/ 3 w 820"/>
                  <a:gd name="T37" fmla="*/ 40 h 1508"/>
                  <a:gd name="T38" fmla="*/ 6 w 820"/>
                  <a:gd name="T39" fmla="*/ 28 h 1508"/>
                  <a:gd name="T40" fmla="*/ 9 w 820"/>
                  <a:gd name="T41" fmla="*/ 18 h 1508"/>
                  <a:gd name="T42" fmla="*/ 14 w 820"/>
                  <a:gd name="T43" fmla="*/ 10 h 1508"/>
                  <a:gd name="T44" fmla="*/ 19 w 820"/>
                  <a:gd name="T45" fmla="*/ 5 h 1508"/>
                  <a:gd name="T46" fmla="*/ 26 w 820"/>
                  <a:gd name="T47" fmla="*/ 1 h 1508"/>
                  <a:gd name="T48" fmla="*/ 33 w 820"/>
                  <a:gd name="T49" fmla="*/ 0 h 1508"/>
                  <a:gd name="T50" fmla="*/ 41 w 820"/>
                  <a:gd name="T51" fmla="*/ 1 h 1508"/>
                  <a:gd name="T52" fmla="*/ 50 w 820"/>
                  <a:gd name="T53" fmla="*/ 6 h 1508"/>
                  <a:gd name="T54" fmla="*/ 61 w 820"/>
                  <a:gd name="T55" fmla="*/ 13 h 1508"/>
                  <a:gd name="T56" fmla="*/ 72 w 820"/>
                  <a:gd name="T57" fmla="*/ 23 h 1508"/>
                  <a:gd name="T58" fmla="*/ 85 w 820"/>
                  <a:gd name="T59" fmla="*/ 36 h 1508"/>
                  <a:gd name="T60" fmla="*/ 97 w 820"/>
                  <a:gd name="T61" fmla="*/ 49 h 1508"/>
                  <a:gd name="T62" fmla="*/ 106 w 820"/>
                  <a:gd name="T63" fmla="*/ 63 h 1508"/>
                  <a:gd name="T64" fmla="*/ 118 w 820"/>
                  <a:gd name="T65" fmla="*/ 85 h 1508"/>
                  <a:gd name="T66" fmla="*/ 130 w 820"/>
                  <a:gd name="T67" fmla="*/ 116 h 1508"/>
                  <a:gd name="T68" fmla="*/ 138 w 820"/>
                  <a:gd name="T69" fmla="*/ 141 h 1508"/>
                  <a:gd name="T70" fmla="*/ 147 w 820"/>
                  <a:gd name="T71" fmla="*/ 158 h 1508"/>
                  <a:gd name="T72" fmla="*/ 160 w 820"/>
                  <a:gd name="T73" fmla="*/ 181 h 1508"/>
                  <a:gd name="T74" fmla="*/ 163 w 820"/>
                  <a:gd name="T75" fmla="*/ 186 h 1508"/>
                  <a:gd name="T76" fmla="*/ 163 w 820"/>
                  <a:gd name="T77" fmla="*/ 188 h 1508"/>
                  <a:gd name="T78" fmla="*/ 161 w 820"/>
                  <a:gd name="T79" fmla="*/ 187 h 1508"/>
                  <a:gd name="T80" fmla="*/ 154 w 820"/>
                  <a:gd name="T81" fmla="*/ 182 h 1508"/>
                  <a:gd name="T82" fmla="*/ 142 w 820"/>
                  <a:gd name="T83" fmla="*/ 170 h 1508"/>
                  <a:gd name="T84" fmla="*/ 124 w 820"/>
                  <a:gd name="T85" fmla="*/ 150 h 1508"/>
                  <a:gd name="T86" fmla="*/ 117 w 820"/>
                  <a:gd name="T87" fmla="*/ 144 h 1508"/>
                  <a:gd name="T88" fmla="*/ 115 w 820"/>
                  <a:gd name="T89" fmla="*/ 143 h 1508"/>
                  <a:gd name="T90" fmla="*/ 114 w 820"/>
                  <a:gd name="T91" fmla="*/ 145 h 1508"/>
                  <a:gd name="T92" fmla="*/ 114 w 820"/>
                  <a:gd name="T93" fmla="*/ 149 h 1508"/>
                  <a:gd name="T94" fmla="*/ 116 w 820"/>
                  <a:gd name="T95" fmla="*/ 161 h 1508"/>
                  <a:gd name="T96" fmla="*/ 125 w 820"/>
                  <a:gd name="T97" fmla="*/ 190 h 1508"/>
                  <a:gd name="T98" fmla="*/ 150 w 820"/>
                  <a:gd name="T99" fmla="*/ 262 h 1508"/>
                  <a:gd name="T100" fmla="*/ 164 w 820"/>
                  <a:gd name="T101" fmla="*/ 301 h 15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20"/>
                  <a:gd name="T154" fmla="*/ 0 h 1508"/>
                  <a:gd name="T155" fmla="*/ 820 w 820"/>
                  <a:gd name="T156" fmla="*/ 1508 h 15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20" h="1508">
                    <a:moveTo>
                      <a:pt x="682" y="1256"/>
                    </a:moveTo>
                    <a:lnTo>
                      <a:pt x="675" y="1241"/>
                    </a:lnTo>
                    <a:lnTo>
                      <a:pt x="660" y="1199"/>
                    </a:lnTo>
                    <a:lnTo>
                      <a:pt x="637" y="1139"/>
                    </a:lnTo>
                    <a:lnTo>
                      <a:pt x="607" y="1065"/>
                    </a:lnTo>
                    <a:lnTo>
                      <a:pt x="574" y="988"/>
                    </a:lnTo>
                    <a:lnTo>
                      <a:pt x="539" y="913"/>
                    </a:lnTo>
                    <a:lnTo>
                      <a:pt x="522" y="878"/>
                    </a:lnTo>
                    <a:lnTo>
                      <a:pt x="506" y="847"/>
                    </a:lnTo>
                    <a:lnTo>
                      <a:pt x="489" y="819"/>
                    </a:lnTo>
                    <a:lnTo>
                      <a:pt x="475" y="797"/>
                    </a:lnTo>
                    <a:lnTo>
                      <a:pt x="440" y="749"/>
                    </a:lnTo>
                    <a:lnTo>
                      <a:pt x="396" y="691"/>
                    </a:lnTo>
                    <a:lnTo>
                      <a:pt x="371" y="659"/>
                    </a:lnTo>
                    <a:lnTo>
                      <a:pt x="346" y="628"/>
                    </a:lnTo>
                    <a:lnTo>
                      <a:pt x="320" y="597"/>
                    </a:lnTo>
                    <a:lnTo>
                      <a:pt x="295" y="568"/>
                    </a:lnTo>
                    <a:lnTo>
                      <a:pt x="270" y="543"/>
                    </a:lnTo>
                    <a:lnTo>
                      <a:pt x="246" y="522"/>
                    </a:lnTo>
                    <a:lnTo>
                      <a:pt x="235" y="513"/>
                    </a:lnTo>
                    <a:lnTo>
                      <a:pt x="225" y="506"/>
                    </a:lnTo>
                    <a:lnTo>
                      <a:pt x="215" y="500"/>
                    </a:lnTo>
                    <a:lnTo>
                      <a:pt x="205" y="495"/>
                    </a:lnTo>
                    <a:lnTo>
                      <a:pt x="196" y="492"/>
                    </a:lnTo>
                    <a:lnTo>
                      <a:pt x="189" y="491"/>
                    </a:lnTo>
                    <a:lnTo>
                      <a:pt x="181" y="492"/>
                    </a:lnTo>
                    <a:lnTo>
                      <a:pt x="176" y="495"/>
                    </a:lnTo>
                    <a:lnTo>
                      <a:pt x="171" y="500"/>
                    </a:lnTo>
                    <a:lnTo>
                      <a:pt x="168" y="507"/>
                    </a:lnTo>
                    <a:lnTo>
                      <a:pt x="164" y="517"/>
                    </a:lnTo>
                    <a:lnTo>
                      <a:pt x="163" y="530"/>
                    </a:lnTo>
                    <a:lnTo>
                      <a:pt x="161" y="558"/>
                    </a:lnTo>
                    <a:lnTo>
                      <a:pt x="163" y="587"/>
                    </a:lnTo>
                    <a:lnTo>
                      <a:pt x="164" y="614"/>
                    </a:lnTo>
                    <a:lnTo>
                      <a:pt x="165" y="641"/>
                    </a:lnTo>
                    <a:lnTo>
                      <a:pt x="170" y="687"/>
                    </a:lnTo>
                    <a:lnTo>
                      <a:pt x="174" y="719"/>
                    </a:lnTo>
                    <a:lnTo>
                      <a:pt x="174" y="728"/>
                    </a:lnTo>
                    <a:lnTo>
                      <a:pt x="173" y="732"/>
                    </a:lnTo>
                    <a:lnTo>
                      <a:pt x="170" y="728"/>
                    </a:lnTo>
                    <a:lnTo>
                      <a:pt x="165" y="718"/>
                    </a:lnTo>
                    <a:lnTo>
                      <a:pt x="148" y="672"/>
                    </a:lnTo>
                    <a:lnTo>
                      <a:pt x="119" y="589"/>
                    </a:lnTo>
                    <a:lnTo>
                      <a:pt x="101" y="542"/>
                    </a:lnTo>
                    <a:lnTo>
                      <a:pt x="85" y="502"/>
                    </a:lnTo>
                    <a:lnTo>
                      <a:pt x="70" y="470"/>
                    </a:lnTo>
                    <a:lnTo>
                      <a:pt x="56" y="443"/>
                    </a:lnTo>
                    <a:lnTo>
                      <a:pt x="34" y="403"/>
                    </a:lnTo>
                    <a:lnTo>
                      <a:pt x="17" y="376"/>
                    </a:lnTo>
                    <a:lnTo>
                      <a:pt x="10" y="362"/>
                    </a:lnTo>
                    <a:lnTo>
                      <a:pt x="5" y="350"/>
                    </a:lnTo>
                    <a:lnTo>
                      <a:pt x="2" y="335"/>
                    </a:lnTo>
                    <a:lnTo>
                      <a:pt x="0" y="317"/>
                    </a:lnTo>
                    <a:lnTo>
                      <a:pt x="2" y="296"/>
                    </a:lnTo>
                    <a:lnTo>
                      <a:pt x="4" y="270"/>
                    </a:lnTo>
                    <a:lnTo>
                      <a:pt x="8" y="237"/>
                    </a:lnTo>
                    <a:lnTo>
                      <a:pt x="14" y="199"/>
                    </a:lnTo>
                    <a:lnTo>
                      <a:pt x="19" y="179"/>
                    </a:lnTo>
                    <a:lnTo>
                      <a:pt x="24" y="159"/>
                    </a:lnTo>
                    <a:lnTo>
                      <a:pt x="29" y="140"/>
                    </a:lnTo>
                    <a:lnTo>
                      <a:pt x="34" y="123"/>
                    </a:lnTo>
                    <a:lnTo>
                      <a:pt x="40" y="106"/>
                    </a:lnTo>
                    <a:lnTo>
                      <a:pt x="46" y="91"/>
                    </a:lnTo>
                    <a:lnTo>
                      <a:pt x="54" y="78"/>
                    </a:lnTo>
                    <a:lnTo>
                      <a:pt x="61" y="64"/>
                    </a:lnTo>
                    <a:lnTo>
                      <a:pt x="69" y="52"/>
                    </a:lnTo>
                    <a:lnTo>
                      <a:pt x="78" y="42"/>
                    </a:lnTo>
                    <a:lnTo>
                      <a:pt x="86" y="32"/>
                    </a:lnTo>
                    <a:lnTo>
                      <a:pt x="96" y="23"/>
                    </a:lnTo>
                    <a:lnTo>
                      <a:pt x="106" y="17"/>
                    </a:lnTo>
                    <a:lnTo>
                      <a:pt x="116" y="10"/>
                    </a:lnTo>
                    <a:lnTo>
                      <a:pt x="128" y="5"/>
                    </a:lnTo>
                    <a:lnTo>
                      <a:pt x="139" y="3"/>
                    </a:lnTo>
                    <a:lnTo>
                      <a:pt x="151" y="0"/>
                    </a:lnTo>
                    <a:lnTo>
                      <a:pt x="164" y="0"/>
                    </a:lnTo>
                    <a:lnTo>
                      <a:pt x="178" y="0"/>
                    </a:lnTo>
                    <a:lnTo>
                      <a:pt x="191" y="3"/>
                    </a:lnTo>
                    <a:lnTo>
                      <a:pt x="205" y="7"/>
                    </a:lnTo>
                    <a:lnTo>
                      <a:pt x="220" y="13"/>
                    </a:lnTo>
                    <a:lnTo>
                      <a:pt x="236" y="19"/>
                    </a:lnTo>
                    <a:lnTo>
                      <a:pt x="252" y="28"/>
                    </a:lnTo>
                    <a:lnTo>
                      <a:pt x="269" y="38"/>
                    </a:lnTo>
                    <a:lnTo>
                      <a:pt x="286" y="49"/>
                    </a:lnTo>
                    <a:lnTo>
                      <a:pt x="305" y="63"/>
                    </a:lnTo>
                    <a:lnTo>
                      <a:pt x="324" y="78"/>
                    </a:lnTo>
                    <a:lnTo>
                      <a:pt x="342" y="94"/>
                    </a:lnTo>
                    <a:lnTo>
                      <a:pt x="362" y="113"/>
                    </a:lnTo>
                    <a:lnTo>
                      <a:pt x="383" y="133"/>
                    </a:lnTo>
                    <a:lnTo>
                      <a:pt x="405" y="154"/>
                    </a:lnTo>
                    <a:lnTo>
                      <a:pt x="426" y="178"/>
                    </a:lnTo>
                    <a:lnTo>
                      <a:pt x="447" y="200"/>
                    </a:lnTo>
                    <a:lnTo>
                      <a:pt x="466" y="224"/>
                    </a:lnTo>
                    <a:lnTo>
                      <a:pt x="483" y="246"/>
                    </a:lnTo>
                    <a:lnTo>
                      <a:pt x="499" y="270"/>
                    </a:lnTo>
                    <a:lnTo>
                      <a:pt x="516" y="292"/>
                    </a:lnTo>
                    <a:lnTo>
                      <a:pt x="531" y="315"/>
                    </a:lnTo>
                    <a:lnTo>
                      <a:pt x="543" y="337"/>
                    </a:lnTo>
                    <a:lnTo>
                      <a:pt x="568" y="381"/>
                    </a:lnTo>
                    <a:lnTo>
                      <a:pt x="589" y="425"/>
                    </a:lnTo>
                    <a:lnTo>
                      <a:pt x="607" y="467"/>
                    </a:lnTo>
                    <a:lnTo>
                      <a:pt x="623" y="507"/>
                    </a:lnTo>
                    <a:lnTo>
                      <a:pt x="648" y="583"/>
                    </a:lnTo>
                    <a:lnTo>
                      <a:pt x="669" y="649"/>
                    </a:lnTo>
                    <a:lnTo>
                      <a:pt x="679" y="679"/>
                    </a:lnTo>
                    <a:lnTo>
                      <a:pt x="689" y="707"/>
                    </a:lnTo>
                    <a:lnTo>
                      <a:pt x="699" y="732"/>
                    </a:lnTo>
                    <a:lnTo>
                      <a:pt x="712" y="752"/>
                    </a:lnTo>
                    <a:lnTo>
                      <a:pt x="735" y="793"/>
                    </a:lnTo>
                    <a:lnTo>
                      <a:pt x="760" y="834"/>
                    </a:lnTo>
                    <a:lnTo>
                      <a:pt x="783" y="873"/>
                    </a:lnTo>
                    <a:lnTo>
                      <a:pt x="801" y="905"/>
                    </a:lnTo>
                    <a:lnTo>
                      <a:pt x="809" y="919"/>
                    </a:lnTo>
                    <a:lnTo>
                      <a:pt x="813" y="929"/>
                    </a:lnTo>
                    <a:lnTo>
                      <a:pt x="814" y="933"/>
                    </a:lnTo>
                    <a:lnTo>
                      <a:pt x="815" y="936"/>
                    </a:lnTo>
                    <a:lnTo>
                      <a:pt x="814" y="939"/>
                    </a:lnTo>
                    <a:lnTo>
                      <a:pt x="813" y="940"/>
                    </a:lnTo>
                    <a:lnTo>
                      <a:pt x="811" y="940"/>
                    </a:lnTo>
                    <a:lnTo>
                      <a:pt x="809" y="940"/>
                    </a:lnTo>
                    <a:lnTo>
                      <a:pt x="805" y="938"/>
                    </a:lnTo>
                    <a:lnTo>
                      <a:pt x="800" y="935"/>
                    </a:lnTo>
                    <a:lnTo>
                      <a:pt x="788" y="925"/>
                    </a:lnTo>
                    <a:lnTo>
                      <a:pt x="770" y="910"/>
                    </a:lnTo>
                    <a:lnTo>
                      <a:pt x="750" y="891"/>
                    </a:lnTo>
                    <a:lnTo>
                      <a:pt x="730" y="872"/>
                    </a:lnTo>
                    <a:lnTo>
                      <a:pt x="710" y="850"/>
                    </a:lnTo>
                    <a:lnTo>
                      <a:pt x="690" y="828"/>
                    </a:lnTo>
                    <a:lnTo>
                      <a:pt x="653" y="787"/>
                    </a:lnTo>
                    <a:lnTo>
                      <a:pt x="619" y="750"/>
                    </a:lnTo>
                    <a:lnTo>
                      <a:pt x="606" y="737"/>
                    </a:lnTo>
                    <a:lnTo>
                      <a:pt x="593" y="725"/>
                    </a:lnTo>
                    <a:lnTo>
                      <a:pt x="587" y="722"/>
                    </a:lnTo>
                    <a:lnTo>
                      <a:pt x="582" y="719"/>
                    </a:lnTo>
                    <a:lnTo>
                      <a:pt x="578" y="718"/>
                    </a:lnTo>
                    <a:lnTo>
                      <a:pt x="574" y="718"/>
                    </a:lnTo>
                    <a:lnTo>
                      <a:pt x="572" y="719"/>
                    </a:lnTo>
                    <a:lnTo>
                      <a:pt x="569" y="722"/>
                    </a:lnTo>
                    <a:lnTo>
                      <a:pt x="568" y="725"/>
                    </a:lnTo>
                    <a:lnTo>
                      <a:pt x="567" y="732"/>
                    </a:lnTo>
                    <a:lnTo>
                      <a:pt x="567" y="739"/>
                    </a:lnTo>
                    <a:lnTo>
                      <a:pt x="568" y="748"/>
                    </a:lnTo>
                    <a:lnTo>
                      <a:pt x="571" y="759"/>
                    </a:lnTo>
                    <a:lnTo>
                      <a:pt x="573" y="772"/>
                    </a:lnTo>
                    <a:lnTo>
                      <a:pt x="582" y="805"/>
                    </a:lnTo>
                    <a:lnTo>
                      <a:pt x="593" y="847"/>
                    </a:lnTo>
                    <a:lnTo>
                      <a:pt x="608" y="895"/>
                    </a:lnTo>
                    <a:lnTo>
                      <a:pt x="625" y="950"/>
                    </a:lnTo>
                    <a:lnTo>
                      <a:pt x="667" y="1070"/>
                    </a:lnTo>
                    <a:lnTo>
                      <a:pt x="709" y="1196"/>
                    </a:lnTo>
                    <a:lnTo>
                      <a:pt x="750" y="1315"/>
                    </a:lnTo>
                    <a:lnTo>
                      <a:pt x="786" y="1414"/>
                    </a:lnTo>
                    <a:lnTo>
                      <a:pt x="810" y="1483"/>
                    </a:lnTo>
                    <a:lnTo>
                      <a:pt x="820" y="1508"/>
                    </a:lnTo>
                    <a:lnTo>
                      <a:pt x="682" y="1256"/>
                    </a:lnTo>
                    <a:close/>
                  </a:path>
                </a:pathLst>
              </a:custGeom>
              <a:solidFill>
                <a:srgbClr val="004873"/>
              </a:solidFill>
              <a:ln w="9525">
                <a:noFill/>
                <a:round/>
              </a:ln>
            </p:spPr>
            <p:txBody>
              <a:bodyPr/>
              <a:lstStyle/>
              <a:p>
                <a:endParaRPr lang="en-US" sz="1867"/>
              </a:p>
            </p:txBody>
          </p:sp>
          <p:sp>
            <p:nvSpPr>
              <p:cNvPr id="1502" name="Freeform 50"/>
              <p:cNvSpPr/>
              <p:nvPr/>
            </p:nvSpPr>
            <p:spPr bwMode="auto">
              <a:xfrm>
                <a:off x="3037" y="2908"/>
                <a:ext cx="35" cy="333"/>
              </a:xfrm>
              <a:custGeom>
                <a:avLst/>
                <a:gdLst>
                  <a:gd name="T0" fmla="*/ 23 w 173"/>
                  <a:gd name="T1" fmla="*/ 296 h 1668"/>
                  <a:gd name="T2" fmla="*/ 25 w 173"/>
                  <a:gd name="T3" fmla="*/ 285 h 1668"/>
                  <a:gd name="T4" fmla="*/ 28 w 173"/>
                  <a:gd name="T5" fmla="*/ 267 h 1668"/>
                  <a:gd name="T6" fmla="*/ 30 w 173"/>
                  <a:gd name="T7" fmla="*/ 252 h 1668"/>
                  <a:gd name="T8" fmla="*/ 31 w 173"/>
                  <a:gd name="T9" fmla="*/ 243 h 1668"/>
                  <a:gd name="T10" fmla="*/ 31 w 173"/>
                  <a:gd name="T11" fmla="*/ 227 h 1668"/>
                  <a:gd name="T12" fmla="*/ 33 w 173"/>
                  <a:gd name="T13" fmla="*/ 191 h 1668"/>
                  <a:gd name="T14" fmla="*/ 34 w 173"/>
                  <a:gd name="T15" fmla="*/ 148 h 1668"/>
                  <a:gd name="T16" fmla="*/ 35 w 173"/>
                  <a:gd name="T17" fmla="*/ 116 h 1668"/>
                  <a:gd name="T18" fmla="*/ 35 w 173"/>
                  <a:gd name="T19" fmla="*/ 99 h 1668"/>
                  <a:gd name="T20" fmla="*/ 34 w 173"/>
                  <a:gd name="T21" fmla="*/ 84 h 1668"/>
                  <a:gd name="T22" fmla="*/ 34 w 173"/>
                  <a:gd name="T23" fmla="*/ 66 h 1668"/>
                  <a:gd name="T24" fmla="*/ 33 w 173"/>
                  <a:gd name="T25" fmla="*/ 46 h 1668"/>
                  <a:gd name="T26" fmla="*/ 33 w 173"/>
                  <a:gd name="T27" fmla="*/ 28 h 1668"/>
                  <a:gd name="T28" fmla="*/ 33 w 173"/>
                  <a:gd name="T29" fmla="*/ 12 h 1668"/>
                  <a:gd name="T30" fmla="*/ 32 w 173"/>
                  <a:gd name="T31" fmla="*/ 2 h 1668"/>
                  <a:gd name="T32" fmla="*/ 32 w 173"/>
                  <a:gd name="T33" fmla="*/ 0 h 1668"/>
                  <a:gd name="T34" fmla="*/ 31 w 173"/>
                  <a:gd name="T35" fmla="*/ 9 h 1668"/>
                  <a:gd name="T36" fmla="*/ 30 w 173"/>
                  <a:gd name="T37" fmla="*/ 41 h 1668"/>
                  <a:gd name="T38" fmla="*/ 29 w 173"/>
                  <a:gd name="T39" fmla="*/ 90 h 1668"/>
                  <a:gd name="T40" fmla="*/ 28 w 173"/>
                  <a:gd name="T41" fmla="*/ 138 h 1668"/>
                  <a:gd name="T42" fmla="*/ 27 w 173"/>
                  <a:gd name="T43" fmla="*/ 177 h 1668"/>
                  <a:gd name="T44" fmla="*/ 25 w 173"/>
                  <a:gd name="T45" fmla="*/ 206 h 1668"/>
                  <a:gd name="T46" fmla="*/ 21 w 173"/>
                  <a:gd name="T47" fmla="*/ 243 h 1668"/>
                  <a:gd name="T48" fmla="*/ 17 w 173"/>
                  <a:gd name="T49" fmla="*/ 272 h 1668"/>
                  <a:gd name="T50" fmla="*/ 13 w 173"/>
                  <a:gd name="T51" fmla="*/ 291 h 1668"/>
                  <a:gd name="T52" fmla="*/ 10 w 173"/>
                  <a:gd name="T53" fmla="*/ 307 h 1668"/>
                  <a:gd name="T54" fmla="*/ 6 w 173"/>
                  <a:gd name="T55" fmla="*/ 317 h 1668"/>
                  <a:gd name="T56" fmla="*/ 4 w 173"/>
                  <a:gd name="T57" fmla="*/ 323 h 1668"/>
                  <a:gd name="T58" fmla="*/ 1 w 173"/>
                  <a:gd name="T59" fmla="*/ 329 h 1668"/>
                  <a:gd name="T60" fmla="*/ 0 w 173"/>
                  <a:gd name="T61" fmla="*/ 332 h 1668"/>
                  <a:gd name="T62" fmla="*/ 0 w 173"/>
                  <a:gd name="T63" fmla="*/ 333 h 1668"/>
                  <a:gd name="T64" fmla="*/ 2 w 173"/>
                  <a:gd name="T65" fmla="*/ 332 h 1668"/>
                  <a:gd name="T66" fmla="*/ 5 w 173"/>
                  <a:gd name="T67" fmla="*/ 330 h 1668"/>
                  <a:gd name="T68" fmla="*/ 10 w 173"/>
                  <a:gd name="T69" fmla="*/ 324 h 1668"/>
                  <a:gd name="T70" fmla="*/ 15 w 173"/>
                  <a:gd name="T71" fmla="*/ 317 h 1668"/>
                  <a:gd name="T72" fmla="*/ 19 w 173"/>
                  <a:gd name="T73" fmla="*/ 309 h 1668"/>
                  <a:gd name="T74" fmla="*/ 21 w 173"/>
                  <a:gd name="T75" fmla="*/ 303 h 1668"/>
                  <a:gd name="T76" fmla="*/ 22 w 173"/>
                  <a:gd name="T77" fmla="*/ 299 h 16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3"/>
                  <a:gd name="T118" fmla="*/ 0 h 1668"/>
                  <a:gd name="T119" fmla="*/ 173 w 173"/>
                  <a:gd name="T120" fmla="*/ 1668 h 16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3" h="1668">
                    <a:moveTo>
                      <a:pt x="112" y="1490"/>
                    </a:moveTo>
                    <a:lnTo>
                      <a:pt x="115" y="1482"/>
                    </a:lnTo>
                    <a:lnTo>
                      <a:pt x="118" y="1460"/>
                    </a:lnTo>
                    <a:lnTo>
                      <a:pt x="125" y="1427"/>
                    </a:lnTo>
                    <a:lnTo>
                      <a:pt x="132" y="1384"/>
                    </a:lnTo>
                    <a:lnTo>
                      <a:pt x="140" y="1338"/>
                    </a:lnTo>
                    <a:lnTo>
                      <a:pt x="146" y="1288"/>
                    </a:lnTo>
                    <a:lnTo>
                      <a:pt x="148" y="1263"/>
                    </a:lnTo>
                    <a:lnTo>
                      <a:pt x="151" y="1240"/>
                    </a:lnTo>
                    <a:lnTo>
                      <a:pt x="152" y="1216"/>
                    </a:lnTo>
                    <a:lnTo>
                      <a:pt x="152" y="1193"/>
                    </a:lnTo>
                    <a:lnTo>
                      <a:pt x="153" y="1137"/>
                    </a:lnTo>
                    <a:lnTo>
                      <a:pt x="157" y="1056"/>
                    </a:lnTo>
                    <a:lnTo>
                      <a:pt x="161" y="959"/>
                    </a:lnTo>
                    <a:lnTo>
                      <a:pt x="166" y="851"/>
                    </a:lnTo>
                    <a:lnTo>
                      <a:pt x="169" y="740"/>
                    </a:lnTo>
                    <a:lnTo>
                      <a:pt x="173" y="634"/>
                    </a:lnTo>
                    <a:lnTo>
                      <a:pt x="173" y="583"/>
                    </a:lnTo>
                    <a:lnTo>
                      <a:pt x="173" y="537"/>
                    </a:lnTo>
                    <a:lnTo>
                      <a:pt x="173" y="494"/>
                    </a:lnTo>
                    <a:lnTo>
                      <a:pt x="172" y="457"/>
                    </a:lnTo>
                    <a:lnTo>
                      <a:pt x="169" y="420"/>
                    </a:lnTo>
                    <a:lnTo>
                      <a:pt x="168" y="377"/>
                    </a:lnTo>
                    <a:lnTo>
                      <a:pt x="167" y="331"/>
                    </a:lnTo>
                    <a:lnTo>
                      <a:pt x="166" y="282"/>
                    </a:lnTo>
                    <a:lnTo>
                      <a:pt x="164" y="232"/>
                    </a:lnTo>
                    <a:lnTo>
                      <a:pt x="163" y="185"/>
                    </a:lnTo>
                    <a:lnTo>
                      <a:pt x="163" y="139"/>
                    </a:lnTo>
                    <a:lnTo>
                      <a:pt x="162" y="96"/>
                    </a:lnTo>
                    <a:lnTo>
                      <a:pt x="161" y="60"/>
                    </a:lnTo>
                    <a:lnTo>
                      <a:pt x="159" y="31"/>
                    </a:lnTo>
                    <a:lnTo>
                      <a:pt x="158" y="10"/>
                    </a:lnTo>
                    <a:lnTo>
                      <a:pt x="158" y="0"/>
                    </a:lnTo>
                    <a:lnTo>
                      <a:pt x="157" y="1"/>
                    </a:lnTo>
                    <a:lnTo>
                      <a:pt x="156" y="16"/>
                    </a:lnTo>
                    <a:lnTo>
                      <a:pt x="153" y="46"/>
                    </a:lnTo>
                    <a:lnTo>
                      <a:pt x="152" y="91"/>
                    </a:lnTo>
                    <a:lnTo>
                      <a:pt x="149" y="207"/>
                    </a:lnTo>
                    <a:lnTo>
                      <a:pt x="147" y="330"/>
                    </a:lnTo>
                    <a:lnTo>
                      <a:pt x="144" y="453"/>
                    </a:lnTo>
                    <a:lnTo>
                      <a:pt x="142" y="574"/>
                    </a:lnTo>
                    <a:lnTo>
                      <a:pt x="138" y="690"/>
                    </a:lnTo>
                    <a:lnTo>
                      <a:pt x="135" y="796"/>
                    </a:lnTo>
                    <a:lnTo>
                      <a:pt x="131" y="888"/>
                    </a:lnTo>
                    <a:lnTo>
                      <a:pt x="127" y="961"/>
                    </a:lnTo>
                    <a:lnTo>
                      <a:pt x="122" y="1032"/>
                    </a:lnTo>
                    <a:lnTo>
                      <a:pt x="115" y="1118"/>
                    </a:lnTo>
                    <a:lnTo>
                      <a:pt x="103" y="1215"/>
                    </a:lnTo>
                    <a:lnTo>
                      <a:pt x="91" y="1313"/>
                    </a:lnTo>
                    <a:lnTo>
                      <a:pt x="83" y="1363"/>
                    </a:lnTo>
                    <a:lnTo>
                      <a:pt x="75" y="1411"/>
                    </a:lnTo>
                    <a:lnTo>
                      <a:pt x="66" y="1457"/>
                    </a:lnTo>
                    <a:lnTo>
                      <a:pt x="57" y="1499"/>
                    </a:lnTo>
                    <a:lnTo>
                      <a:pt x="47" y="1539"/>
                    </a:lnTo>
                    <a:lnTo>
                      <a:pt x="36" y="1574"/>
                    </a:lnTo>
                    <a:lnTo>
                      <a:pt x="31" y="1590"/>
                    </a:lnTo>
                    <a:lnTo>
                      <a:pt x="25" y="1604"/>
                    </a:lnTo>
                    <a:lnTo>
                      <a:pt x="20" y="1618"/>
                    </a:lnTo>
                    <a:lnTo>
                      <a:pt x="13" y="1629"/>
                    </a:lnTo>
                    <a:lnTo>
                      <a:pt x="5" y="1646"/>
                    </a:lnTo>
                    <a:lnTo>
                      <a:pt x="0" y="1658"/>
                    </a:lnTo>
                    <a:lnTo>
                      <a:pt x="0" y="1663"/>
                    </a:lnTo>
                    <a:lnTo>
                      <a:pt x="0" y="1665"/>
                    </a:lnTo>
                    <a:lnTo>
                      <a:pt x="1" y="1666"/>
                    </a:lnTo>
                    <a:lnTo>
                      <a:pt x="2" y="1668"/>
                    </a:lnTo>
                    <a:lnTo>
                      <a:pt x="8" y="1665"/>
                    </a:lnTo>
                    <a:lnTo>
                      <a:pt x="16" y="1660"/>
                    </a:lnTo>
                    <a:lnTo>
                      <a:pt x="26" y="1651"/>
                    </a:lnTo>
                    <a:lnTo>
                      <a:pt x="37" y="1639"/>
                    </a:lnTo>
                    <a:lnTo>
                      <a:pt x="48" y="1625"/>
                    </a:lnTo>
                    <a:lnTo>
                      <a:pt x="61" y="1608"/>
                    </a:lnTo>
                    <a:lnTo>
                      <a:pt x="73" y="1590"/>
                    </a:lnTo>
                    <a:lnTo>
                      <a:pt x="85" y="1572"/>
                    </a:lnTo>
                    <a:lnTo>
                      <a:pt x="95" y="1550"/>
                    </a:lnTo>
                    <a:lnTo>
                      <a:pt x="103" y="1530"/>
                    </a:lnTo>
                    <a:lnTo>
                      <a:pt x="106" y="1520"/>
                    </a:lnTo>
                    <a:lnTo>
                      <a:pt x="110" y="1510"/>
                    </a:lnTo>
                    <a:lnTo>
                      <a:pt x="111" y="1500"/>
                    </a:lnTo>
                    <a:lnTo>
                      <a:pt x="112" y="1490"/>
                    </a:lnTo>
                    <a:close/>
                  </a:path>
                </a:pathLst>
              </a:custGeom>
              <a:solidFill>
                <a:srgbClr val="004873"/>
              </a:solidFill>
              <a:ln w="9525">
                <a:noFill/>
                <a:round/>
              </a:ln>
            </p:spPr>
            <p:txBody>
              <a:bodyPr/>
              <a:lstStyle/>
              <a:p>
                <a:endParaRPr lang="en-US" sz="1867"/>
              </a:p>
            </p:txBody>
          </p:sp>
          <p:sp>
            <p:nvSpPr>
              <p:cNvPr id="1503" name="Freeform 51"/>
              <p:cNvSpPr/>
              <p:nvPr/>
            </p:nvSpPr>
            <p:spPr bwMode="auto">
              <a:xfrm>
                <a:off x="3080" y="2764"/>
                <a:ext cx="23" cy="194"/>
              </a:xfrm>
              <a:custGeom>
                <a:avLst/>
                <a:gdLst>
                  <a:gd name="T0" fmla="*/ 2 w 116"/>
                  <a:gd name="T1" fmla="*/ 194 h 966"/>
                  <a:gd name="T2" fmla="*/ 1 w 116"/>
                  <a:gd name="T3" fmla="*/ 177 h 966"/>
                  <a:gd name="T4" fmla="*/ 0 w 116"/>
                  <a:gd name="T5" fmla="*/ 161 h 966"/>
                  <a:gd name="T6" fmla="*/ 0 w 116"/>
                  <a:gd name="T7" fmla="*/ 146 h 966"/>
                  <a:gd name="T8" fmla="*/ 0 w 116"/>
                  <a:gd name="T9" fmla="*/ 132 h 966"/>
                  <a:gd name="T10" fmla="*/ 0 w 116"/>
                  <a:gd name="T11" fmla="*/ 118 h 966"/>
                  <a:gd name="T12" fmla="*/ 0 w 116"/>
                  <a:gd name="T13" fmla="*/ 104 h 966"/>
                  <a:gd name="T14" fmla="*/ 1 w 116"/>
                  <a:gd name="T15" fmla="*/ 91 h 966"/>
                  <a:gd name="T16" fmla="*/ 1 w 116"/>
                  <a:gd name="T17" fmla="*/ 79 h 966"/>
                  <a:gd name="T18" fmla="*/ 1 w 116"/>
                  <a:gd name="T19" fmla="*/ 72 h 966"/>
                  <a:gd name="T20" fmla="*/ 2 w 116"/>
                  <a:gd name="T21" fmla="*/ 65 h 966"/>
                  <a:gd name="T22" fmla="*/ 3 w 116"/>
                  <a:gd name="T23" fmla="*/ 57 h 966"/>
                  <a:gd name="T24" fmla="*/ 5 w 116"/>
                  <a:gd name="T25" fmla="*/ 49 h 966"/>
                  <a:gd name="T26" fmla="*/ 7 w 116"/>
                  <a:gd name="T27" fmla="*/ 41 h 966"/>
                  <a:gd name="T28" fmla="*/ 9 w 116"/>
                  <a:gd name="T29" fmla="*/ 33 h 966"/>
                  <a:gd name="T30" fmla="*/ 11 w 116"/>
                  <a:gd name="T31" fmla="*/ 25 h 966"/>
                  <a:gd name="T32" fmla="*/ 14 w 116"/>
                  <a:gd name="T33" fmla="*/ 18 h 966"/>
                  <a:gd name="T34" fmla="*/ 16 w 116"/>
                  <a:gd name="T35" fmla="*/ 12 h 966"/>
                  <a:gd name="T36" fmla="*/ 18 w 116"/>
                  <a:gd name="T37" fmla="*/ 7 h 966"/>
                  <a:gd name="T38" fmla="*/ 20 w 116"/>
                  <a:gd name="T39" fmla="*/ 3 h 966"/>
                  <a:gd name="T40" fmla="*/ 21 w 116"/>
                  <a:gd name="T41" fmla="*/ 0 h 966"/>
                  <a:gd name="T42" fmla="*/ 22 w 116"/>
                  <a:gd name="T43" fmla="*/ 0 h 966"/>
                  <a:gd name="T44" fmla="*/ 22 w 116"/>
                  <a:gd name="T45" fmla="*/ 0 h 966"/>
                  <a:gd name="T46" fmla="*/ 23 w 116"/>
                  <a:gd name="T47" fmla="*/ 0 h 966"/>
                  <a:gd name="T48" fmla="*/ 23 w 116"/>
                  <a:gd name="T49" fmla="*/ 1 h 966"/>
                  <a:gd name="T50" fmla="*/ 23 w 116"/>
                  <a:gd name="T51" fmla="*/ 3 h 966"/>
                  <a:gd name="T52" fmla="*/ 23 w 116"/>
                  <a:gd name="T53" fmla="*/ 5 h 966"/>
                  <a:gd name="T54" fmla="*/ 23 w 116"/>
                  <a:gd name="T55" fmla="*/ 8 h 966"/>
                  <a:gd name="T56" fmla="*/ 22 w 116"/>
                  <a:gd name="T57" fmla="*/ 11 h 966"/>
                  <a:gd name="T58" fmla="*/ 21 w 116"/>
                  <a:gd name="T59" fmla="*/ 18 h 966"/>
                  <a:gd name="T60" fmla="*/ 20 w 116"/>
                  <a:gd name="T61" fmla="*/ 25 h 966"/>
                  <a:gd name="T62" fmla="*/ 19 w 116"/>
                  <a:gd name="T63" fmla="*/ 32 h 966"/>
                  <a:gd name="T64" fmla="*/ 18 w 116"/>
                  <a:gd name="T65" fmla="*/ 37 h 966"/>
                  <a:gd name="T66" fmla="*/ 16 w 116"/>
                  <a:gd name="T67" fmla="*/ 48 h 966"/>
                  <a:gd name="T68" fmla="*/ 13 w 116"/>
                  <a:gd name="T69" fmla="*/ 58 h 966"/>
                  <a:gd name="T70" fmla="*/ 12 w 116"/>
                  <a:gd name="T71" fmla="*/ 68 h 966"/>
                  <a:gd name="T72" fmla="*/ 10 w 116"/>
                  <a:gd name="T73" fmla="*/ 78 h 966"/>
                  <a:gd name="T74" fmla="*/ 9 w 116"/>
                  <a:gd name="T75" fmla="*/ 83 h 966"/>
                  <a:gd name="T76" fmla="*/ 9 w 116"/>
                  <a:gd name="T77" fmla="*/ 88 h 966"/>
                  <a:gd name="T78" fmla="*/ 9 w 116"/>
                  <a:gd name="T79" fmla="*/ 94 h 966"/>
                  <a:gd name="T80" fmla="*/ 9 w 116"/>
                  <a:gd name="T81" fmla="*/ 100 h 966"/>
                  <a:gd name="T82" fmla="*/ 8 w 116"/>
                  <a:gd name="T83" fmla="*/ 113 h 966"/>
                  <a:gd name="T84" fmla="*/ 8 w 116"/>
                  <a:gd name="T85" fmla="*/ 129 h 966"/>
                  <a:gd name="T86" fmla="*/ 6 w 116"/>
                  <a:gd name="T87" fmla="*/ 144 h 966"/>
                  <a:gd name="T88" fmla="*/ 5 w 116"/>
                  <a:gd name="T89" fmla="*/ 159 h 966"/>
                  <a:gd name="T90" fmla="*/ 4 w 116"/>
                  <a:gd name="T91" fmla="*/ 173 h 966"/>
                  <a:gd name="T92" fmla="*/ 3 w 116"/>
                  <a:gd name="T93" fmla="*/ 184 h 966"/>
                  <a:gd name="T94" fmla="*/ 2 w 116"/>
                  <a:gd name="T95" fmla="*/ 191 h 966"/>
                  <a:gd name="T96" fmla="*/ 2 w 116"/>
                  <a:gd name="T97" fmla="*/ 194 h 96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966"/>
                  <a:gd name="T149" fmla="*/ 116 w 116"/>
                  <a:gd name="T150" fmla="*/ 966 h 96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966">
                    <a:moveTo>
                      <a:pt x="8" y="966"/>
                    </a:moveTo>
                    <a:lnTo>
                      <a:pt x="4" y="881"/>
                    </a:lnTo>
                    <a:lnTo>
                      <a:pt x="1" y="802"/>
                    </a:lnTo>
                    <a:lnTo>
                      <a:pt x="0" y="726"/>
                    </a:lnTo>
                    <a:lnTo>
                      <a:pt x="0" y="655"/>
                    </a:lnTo>
                    <a:lnTo>
                      <a:pt x="1" y="586"/>
                    </a:lnTo>
                    <a:lnTo>
                      <a:pt x="1" y="520"/>
                    </a:lnTo>
                    <a:lnTo>
                      <a:pt x="3" y="455"/>
                    </a:lnTo>
                    <a:lnTo>
                      <a:pt x="3" y="393"/>
                    </a:lnTo>
                    <a:lnTo>
                      <a:pt x="5" y="359"/>
                    </a:lnTo>
                    <a:lnTo>
                      <a:pt x="9" y="323"/>
                    </a:lnTo>
                    <a:lnTo>
                      <a:pt x="15" y="284"/>
                    </a:lnTo>
                    <a:lnTo>
                      <a:pt x="24" y="243"/>
                    </a:lnTo>
                    <a:lnTo>
                      <a:pt x="34" y="202"/>
                    </a:lnTo>
                    <a:lnTo>
                      <a:pt x="45" y="162"/>
                    </a:lnTo>
                    <a:lnTo>
                      <a:pt x="56" y="125"/>
                    </a:lnTo>
                    <a:lnTo>
                      <a:pt x="69" y="90"/>
                    </a:lnTo>
                    <a:lnTo>
                      <a:pt x="80" y="58"/>
                    </a:lnTo>
                    <a:lnTo>
                      <a:pt x="90" y="33"/>
                    </a:lnTo>
                    <a:lnTo>
                      <a:pt x="100" y="13"/>
                    </a:lnTo>
                    <a:lnTo>
                      <a:pt x="107" y="2"/>
                    </a:lnTo>
                    <a:lnTo>
                      <a:pt x="110" y="0"/>
                    </a:lnTo>
                    <a:lnTo>
                      <a:pt x="112" y="0"/>
                    </a:lnTo>
                    <a:lnTo>
                      <a:pt x="115" y="2"/>
                    </a:lnTo>
                    <a:lnTo>
                      <a:pt x="116" y="7"/>
                    </a:lnTo>
                    <a:lnTo>
                      <a:pt x="116" y="15"/>
                    </a:lnTo>
                    <a:lnTo>
                      <a:pt x="115" y="26"/>
                    </a:lnTo>
                    <a:lnTo>
                      <a:pt x="114" y="40"/>
                    </a:lnTo>
                    <a:lnTo>
                      <a:pt x="111" y="56"/>
                    </a:lnTo>
                    <a:lnTo>
                      <a:pt x="107" y="92"/>
                    </a:lnTo>
                    <a:lnTo>
                      <a:pt x="101" y="126"/>
                    </a:lnTo>
                    <a:lnTo>
                      <a:pt x="96" y="157"/>
                    </a:lnTo>
                    <a:lnTo>
                      <a:pt x="90" y="186"/>
                    </a:lnTo>
                    <a:lnTo>
                      <a:pt x="79" y="239"/>
                    </a:lnTo>
                    <a:lnTo>
                      <a:pt x="68" y="289"/>
                    </a:lnTo>
                    <a:lnTo>
                      <a:pt x="58" y="338"/>
                    </a:lnTo>
                    <a:lnTo>
                      <a:pt x="50" y="387"/>
                    </a:lnTo>
                    <a:lnTo>
                      <a:pt x="46" y="412"/>
                    </a:lnTo>
                    <a:lnTo>
                      <a:pt x="45" y="439"/>
                    </a:lnTo>
                    <a:lnTo>
                      <a:pt x="43" y="467"/>
                    </a:lnTo>
                    <a:lnTo>
                      <a:pt x="43" y="496"/>
                    </a:lnTo>
                    <a:lnTo>
                      <a:pt x="41" y="565"/>
                    </a:lnTo>
                    <a:lnTo>
                      <a:pt x="38" y="640"/>
                    </a:lnTo>
                    <a:lnTo>
                      <a:pt x="31" y="719"/>
                    </a:lnTo>
                    <a:lnTo>
                      <a:pt x="25" y="794"/>
                    </a:lnTo>
                    <a:lnTo>
                      <a:pt x="19" y="862"/>
                    </a:lnTo>
                    <a:lnTo>
                      <a:pt x="14" y="916"/>
                    </a:lnTo>
                    <a:lnTo>
                      <a:pt x="10" y="952"/>
                    </a:lnTo>
                    <a:lnTo>
                      <a:pt x="8" y="966"/>
                    </a:lnTo>
                    <a:close/>
                  </a:path>
                </a:pathLst>
              </a:custGeom>
              <a:solidFill>
                <a:srgbClr val="004873"/>
              </a:solidFill>
              <a:ln w="9525">
                <a:noFill/>
                <a:round/>
              </a:ln>
            </p:spPr>
            <p:txBody>
              <a:bodyPr/>
              <a:lstStyle/>
              <a:p>
                <a:endParaRPr lang="en-US" sz="1867"/>
              </a:p>
            </p:txBody>
          </p:sp>
          <p:sp>
            <p:nvSpPr>
              <p:cNvPr id="1504" name="Freeform 52"/>
              <p:cNvSpPr/>
              <p:nvPr/>
            </p:nvSpPr>
            <p:spPr bwMode="auto">
              <a:xfrm>
                <a:off x="2444" y="2692"/>
                <a:ext cx="19" cy="171"/>
              </a:xfrm>
              <a:custGeom>
                <a:avLst/>
                <a:gdLst>
                  <a:gd name="T0" fmla="*/ 3 w 95"/>
                  <a:gd name="T1" fmla="*/ 171 h 854"/>
                  <a:gd name="T2" fmla="*/ 2 w 95"/>
                  <a:gd name="T3" fmla="*/ 170 h 854"/>
                  <a:gd name="T4" fmla="*/ 2 w 95"/>
                  <a:gd name="T5" fmla="*/ 169 h 854"/>
                  <a:gd name="T6" fmla="*/ 1 w 95"/>
                  <a:gd name="T7" fmla="*/ 165 h 854"/>
                  <a:gd name="T8" fmla="*/ 0 w 95"/>
                  <a:gd name="T9" fmla="*/ 160 h 854"/>
                  <a:gd name="T10" fmla="*/ 0 w 95"/>
                  <a:gd name="T11" fmla="*/ 157 h 854"/>
                  <a:gd name="T12" fmla="*/ 0 w 95"/>
                  <a:gd name="T13" fmla="*/ 153 h 854"/>
                  <a:gd name="T14" fmla="*/ 0 w 95"/>
                  <a:gd name="T15" fmla="*/ 149 h 854"/>
                  <a:gd name="T16" fmla="*/ 0 w 95"/>
                  <a:gd name="T17" fmla="*/ 144 h 854"/>
                  <a:gd name="T18" fmla="*/ 1 w 95"/>
                  <a:gd name="T19" fmla="*/ 139 h 854"/>
                  <a:gd name="T20" fmla="*/ 1 w 95"/>
                  <a:gd name="T21" fmla="*/ 134 h 854"/>
                  <a:gd name="T22" fmla="*/ 2 w 95"/>
                  <a:gd name="T23" fmla="*/ 127 h 854"/>
                  <a:gd name="T24" fmla="*/ 3 w 95"/>
                  <a:gd name="T25" fmla="*/ 121 h 854"/>
                  <a:gd name="T26" fmla="*/ 5 w 95"/>
                  <a:gd name="T27" fmla="*/ 107 h 854"/>
                  <a:gd name="T28" fmla="*/ 7 w 95"/>
                  <a:gd name="T29" fmla="*/ 93 h 854"/>
                  <a:gd name="T30" fmla="*/ 9 w 95"/>
                  <a:gd name="T31" fmla="*/ 80 h 854"/>
                  <a:gd name="T32" fmla="*/ 11 w 95"/>
                  <a:gd name="T33" fmla="*/ 68 h 854"/>
                  <a:gd name="T34" fmla="*/ 11 w 95"/>
                  <a:gd name="T35" fmla="*/ 62 h 854"/>
                  <a:gd name="T36" fmla="*/ 12 w 95"/>
                  <a:gd name="T37" fmla="*/ 56 h 854"/>
                  <a:gd name="T38" fmla="*/ 12 w 95"/>
                  <a:gd name="T39" fmla="*/ 50 h 854"/>
                  <a:gd name="T40" fmla="*/ 13 w 95"/>
                  <a:gd name="T41" fmla="*/ 44 h 854"/>
                  <a:gd name="T42" fmla="*/ 13 w 95"/>
                  <a:gd name="T43" fmla="*/ 38 h 854"/>
                  <a:gd name="T44" fmla="*/ 12 w 95"/>
                  <a:gd name="T45" fmla="*/ 33 h 854"/>
                  <a:gd name="T46" fmla="*/ 12 w 95"/>
                  <a:gd name="T47" fmla="*/ 27 h 854"/>
                  <a:gd name="T48" fmla="*/ 11 w 95"/>
                  <a:gd name="T49" fmla="*/ 22 h 854"/>
                  <a:gd name="T50" fmla="*/ 10 w 95"/>
                  <a:gd name="T51" fmla="*/ 16 h 854"/>
                  <a:gd name="T52" fmla="*/ 9 w 95"/>
                  <a:gd name="T53" fmla="*/ 12 h 854"/>
                  <a:gd name="T54" fmla="*/ 9 w 95"/>
                  <a:gd name="T55" fmla="*/ 8 h 854"/>
                  <a:gd name="T56" fmla="*/ 9 w 95"/>
                  <a:gd name="T57" fmla="*/ 5 h 854"/>
                  <a:gd name="T58" fmla="*/ 9 w 95"/>
                  <a:gd name="T59" fmla="*/ 3 h 854"/>
                  <a:gd name="T60" fmla="*/ 10 w 95"/>
                  <a:gd name="T61" fmla="*/ 1 h 854"/>
                  <a:gd name="T62" fmla="*/ 10 w 95"/>
                  <a:gd name="T63" fmla="*/ 1 h 854"/>
                  <a:gd name="T64" fmla="*/ 10 w 95"/>
                  <a:gd name="T65" fmla="*/ 0 h 854"/>
                  <a:gd name="T66" fmla="*/ 11 w 95"/>
                  <a:gd name="T67" fmla="*/ 0 h 854"/>
                  <a:gd name="T68" fmla="*/ 11 w 95"/>
                  <a:gd name="T69" fmla="*/ 0 h 854"/>
                  <a:gd name="T70" fmla="*/ 12 w 95"/>
                  <a:gd name="T71" fmla="*/ 0 h 854"/>
                  <a:gd name="T72" fmla="*/ 13 w 95"/>
                  <a:gd name="T73" fmla="*/ 1 h 854"/>
                  <a:gd name="T74" fmla="*/ 14 w 95"/>
                  <a:gd name="T75" fmla="*/ 3 h 854"/>
                  <a:gd name="T76" fmla="*/ 15 w 95"/>
                  <a:gd name="T77" fmla="*/ 5 h 854"/>
                  <a:gd name="T78" fmla="*/ 15 w 95"/>
                  <a:gd name="T79" fmla="*/ 8 h 854"/>
                  <a:gd name="T80" fmla="*/ 16 w 95"/>
                  <a:gd name="T81" fmla="*/ 11 h 854"/>
                  <a:gd name="T82" fmla="*/ 17 w 95"/>
                  <a:gd name="T83" fmla="*/ 15 h 854"/>
                  <a:gd name="T84" fmla="*/ 18 w 95"/>
                  <a:gd name="T85" fmla="*/ 20 h 854"/>
                  <a:gd name="T86" fmla="*/ 18 w 95"/>
                  <a:gd name="T87" fmla="*/ 24 h 854"/>
                  <a:gd name="T88" fmla="*/ 19 w 95"/>
                  <a:gd name="T89" fmla="*/ 29 h 854"/>
                  <a:gd name="T90" fmla="*/ 19 w 95"/>
                  <a:gd name="T91" fmla="*/ 34 h 854"/>
                  <a:gd name="T92" fmla="*/ 19 w 95"/>
                  <a:gd name="T93" fmla="*/ 39 h 854"/>
                  <a:gd name="T94" fmla="*/ 19 w 95"/>
                  <a:gd name="T95" fmla="*/ 49 h 854"/>
                  <a:gd name="T96" fmla="*/ 18 w 95"/>
                  <a:gd name="T97" fmla="*/ 59 h 854"/>
                  <a:gd name="T98" fmla="*/ 17 w 95"/>
                  <a:gd name="T99" fmla="*/ 69 h 854"/>
                  <a:gd name="T100" fmla="*/ 16 w 95"/>
                  <a:gd name="T101" fmla="*/ 78 h 854"/>
                  <a:gd name="T102" fmla="*/ 14 w 95"/>
                  <a:gd name="T103" fmla="*/ 88 h 854"/>
                  <a:gd name="T104" fmla="*/ 13 w 95"/>
                  <a:gd name="T105" fmla="*/ 98 h 854"/>
                  <a:gd name="T106" fmla="*/ 11 w 95"/>
                  <a:gd name="T107" fmla="*/ 108 h 854"/>
                  <a:gd name="T108" fmla="*/ 9 w 95"/>
                  <a:gd name="T109" fmla="*/ 120 h 854"/>
                  <a:gd name="T110" fmla="*/ 7 w 95"/>
                  <a:gd name="T111" fmla="*/ 132 h 854"/>
                  <a:gd name="T112" fmla="*/ 6 w 95"/>
                  <a:gd name="T113" fmla="*/ 144 h 854"/>
                  <a:gd name="T114" fmla="*/ 5 w 95"/>
                  <a:gd name="T115" fmla="*/ 155 h 854"/>
                  <a:gd name="T116" fmla="*/ 4 w 95"/>
                  <a:gd name="T117" fmla="*/ 163 h 854"/>
                  <a:gd name="T118" fmla="*/ 3 w 95"/>
                  <a:gd name="T119" fmla="*/ 169 h 854"/>
                  <a:gd name="T120" fmla="*/ 3 w 95"/>
                  <a:gd name="T121" fmla="*/ 171 h 8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
                  <a:gd name="T184" fmla="*/ 0 h 854"/>
                  <a:gd name="T185" fmla="*/ 95 w 95"/>
                  <a:gd name="T186" fmla="*/ 854 h 8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 h="854">
                    <a:moveTo>
                      <a:pt x="13" y="854"/>
                    </a:moveTo>
                    <a:lnTo>
                      <a:pt x="11" y="851"/>
                    </a:lnTo>
                    <a:lnTo>
                      <a:pt x="9" y="842"/>
                    </a:lnTo>
                    <a:lnTo>
                      <a:pt x="5" y="825"/>
                    </a:lnTo>
                    <a:lnTo>
                      <a:pt x="1" y="798"/>
                    </a:lnTo>
                    <a:lnTo>
                      <a:pt x="1" y="783"/>
                    </a:lnTo>
                    <a:lnTo>
                      <a:pt x="0" y="765"/>
                    </a:lnTo>
                    <a:lnTo>
                      <a:pt x="0" y="745"/>
                    </a:lnTo>
                    <a:lnTo>
                      <a:pt x="0" y="721"/>
                    </a:lnTo>
                    <a:lnTo>
                      <a:pt x="3" y="696"/>
                    </a:lnTo>
                    <a:lnTo>
                      <a:pt x="5" y="667"/>
                    </a:lnTo>
                    <a:lnTo>
                      <a:pt x="8" y="636"/>
                    </a:lnTo>
                    <a:lnTo>
                      <a:pt x="13" y="602"/>
                    </a:lnTo>
                    <a:lnTo>
                      <a:pt x="23" y="532"/>
                    </a:lnTo>
                    <a:lnTo>
                      <a:pt x="34" y="465"/>
                    </a:lnTo>
                    <a:lnTo>
                      <a:pt x="44" y="400"/>
                    </a:lnTo>
                    <a:lnTo>
                      <a:pt x="54" y="339"/>
                    </a:lnTo>
                    <a:lnTo>
                      <a:pt x="56" y="309"/>
                    </a:lnTo>
                    <a:lnTo>
                      <a:pt x="60" y="279"/>
                    </a:lnTo>
                    <a:lnTo>
                      <a:pt x="61" y="249"/>
                    </a:lnTo>
                    <a:lnTo>
                      <a:pt x="63" y="220"/>
                    </a:lnTo>
                    <a:lnTo>
                      <a:pt x="63" y="192"/>
                    </a:lnTo>
                    <a:lnTo>
                      <a:pt x="60" y="164"/>
                    </a:lnTo>
                    <a:lnTo>
                      <a:pt x="58" y="136"/>
                    </a:lnTo>
                    <a:lnTo>
                      <a:pt x="53" y="108"/>
                    </a:lnTo>
                    <a:lnTo>
                      <a:pt x="49" y="82"/>
                    </a:lnTo>
                    <a:lnTo>
                      <a:pt x="46" y="59"/>
                    </a:lnTo>
                    <a:lnTo>
                      <a:pt x="45" y="41"/>
                    </a:lnTo>
                    <a:lnTo>
                      <a:pt x="45" y="26"/>
                    </a:lnTo>
                    <a:lnTo>
                      <a:pt x="46" y="14"/>
                    </a:lnTo>
                    <a:lnTo>
                      <a:pt x="49" y="6"/>
                    </a:lnTo>
                    <a:lnTo>
                      <a:pt x="50" y="3"/>
                    </a:lnTo>
                    <a:lnTo>
                      <a:pt x="51" y="1"/>
                    </a:lnTo>
                    <a:lnTo>
                      <a:pt x="54" y="0"/>
                    </a:lnTo>
                    <a:lnTo>
                      <a:pt x="55" y="0"/>
                    </a:lnTo>
                    <a:lnTo>
                      <a:pt x="59" y="1"/>
                    </a:lnTo>
                    <a:lnTo>
                      <a:pt x="64" y="6"/>
                    </a:lnTo>
                    <a:lnTo>
                      <a:pt x="68" y="13"/>
                    </a:lnTo>
                    <a:lnTo>
                      <a:pt x="73" y="24"/>
                    </a:lnTo>
                    <a:lnTo>
                      <a:pt x="76" y="38"/>
                    </a:lnTo>
                    <a:lnTo>
                      <a:pt x="80" y="56"/>
                    </a:lnTo>
                    <a:lnTo>
                      <a:pt x="84" y="76"/>
                    </a:lnTo>
                    <a:lnTo>
                      <a:pt x="88" y="98"/>
                    </a:lnTo>
                    <a:lnTo>
                      <a:pt x="90" y="122"/>
                    </a:lnTo>
                    <a:lnTo>
                      <a:pt x="93" y="147"/>
                    </a:lnTo>
                    <a:lnTo>
                      <a:pt x="95" y="170"/>
                    </a:lnTo>
                    <a:lnTo>
                      <a:pt x="95" y="195"/>
                    </a:lnTo>
                    <a:lnTo>
                      <a:pt x="95" y="244"/>
                    </a:lnTo>
                    <a:lnTo>
                      <a:pt x="91" y="294"/>
                    </a:lnTo>
                    <a:lnTo>
                      <a:pt x="86" y="343"/>
                    </a:lnTo>
                    <a:lnTo>
                      <a:pt x="80" y="391"/>
                    </a:lnTo>
                    <a:lnTo>
                      <a:pt x="71" y="440"/>
                    </a:lnTo>
                    <a:lnTo>
                      <a:pt x="63" y="489"/>
                    </a:lnTo>
                    <a:lnTo>
                      <a:pt x="54" y="541"/>
                    </a:lnTo>
                    <a:lnTo>
                      <a:pt x="44" y="600"/>
                    </a:lnTo>
                    <a:lnTo>
                      <a:pt x="36" y="661"/>
                    </a:lnTo>
                    <a:lnTo>
                      <a:pt x="29" y="720"/>
                    </a:lnTo>
                    <a:lnTo>
                      <a:pt x="23" y="772"/>
                    </a:lnTo>
                    <a:lnTo>
                      <a:pt x="18" y="816"/>
                    </a:lnTo>
                    <a:lnTo>
                      <a:pt x="14" y="844"/>
                    </a:lnTo>
                    <a:lnTo>
                      <a:pt x="13" y="854"/>
                    </a:lnTo>
                    <a:close/>
                  </a:path>
                </a:pathLst>
              </a:custGeom>
              <a:solidFill>
                <a:srgbClr val="004873"/>
              </a:solidFill>
              <a:ln w="9525">
                <a:noFill/>
                <a:round/>
              </a:ln>
            </p:spPr>
            <p:txBody>
              <a:bodyPr/>
              <a:lstStyle/>
              <a:p>
                <a:endParaRPr lang="en-US" sz="1867"/>
              </a:p>
            </p:txBody>
          </p:sp>
          <p:sp>
            <p:nvSpPr>
              <p:cNvPr id="1505" name="Freeform 53"/>
              <p:cNvSpPr/>
              <p:nvPr/>
            </p:nvSpPr>
            <p:spPr bwMode="auto">
              <a:xfrm>
                <a:off x="2274" y="2669"/>
                <a:ext cx="149" cy="352"/>
              </a:xfrm>
              <a:custGeom>
                <a:avLst/>
                <a:gdLst>
                  <a:gd name="T0" fmla="*/ 60 w 746"/>
                  <a:gd name="T1" fmla="*/ 334 h 1759"/>
                  <a:gd name="T2" fmla="*/ 57 w 746"/>
                  <a:gd name="T3" fmla="*/ 322 h 1759"/>
                  <a:gd name="T4" fmla="*/ 55 w 746"/>
                  <a:gd name="T5" fmla="*/ 308 h 1759"/>
                  <a:gd name="T6" fmla="*/ 54 w 746"/>
                  <a:gd name="T7" fmla="*/ 297 h 1759"/>
                  <a:gd name="T8" fmla="*/ 54 w 746"/>
                  <a:gd name="T9" fmla="*/ 284 h 1759"/>
                  <a:gd name="T10" fmla="*/ 56 w 746"/>
                  <a:gd name="T11" fmla="*/ 270 h 1759"/>
                  <a:gd name="T12" fmla="*/ 59 w 746"/>
                  <a:gd name="T13" fmla="*/ 254 h 1759"/>
                  <a:gd name="T14" fmla="*/ 64 w 746"/>
                  <a:gd name="T15" fmla="*/ 233 h 1759"/>
                  <a:gd name="T16" fmla="*/ 70 w 746"/>
                  <a:gd name="T17" fmla="*/ 208 h 1759"/>
                  <a:gd name="T18" fmla="*/ 77 w 746"/>
                  <a:gd name="T19" fmla="*/ 180 h 1759"/>
                  <a:gd name="T20" fmla="*/ 85 w 746"/>
                  <a:gd name="T21" fmla="*/ 152 h 1759"/>
                  <a:gd name="T22" fmla="*/ 93 w 746"/>
                  <a:gd name="T23" fmla="*/ 126 h 1759"/>
                  <a:gd name="T24" fmla="*/ 101 w 746"/>
                  <a:gd name="T25" fmla="*/ 103 h 1759"/>
                  <a:gd name="T26" fmla="*/ 107 w 746"/>
                  <a:gd name="T27" fmla="*/ 89 h 1759"/>
                  <a:gd name="T28" fmla="*/ 111 w 746"/>
                  <a:gd name="T29" fmla="*/ 82 h 1759"/>
                  <a:gd name="T30" fmla="*/ 116 w 746"/>
                  <a:gd name="T31" fmla="*/ 73 h 1759"/>
                  <a:gd name="T32" fmla="*/ 124 w 746"/>
                  <a:gd name="T33" fmla="*/ 59 h 1759"/>
                  <a:gd name="T34" fmla="*/ 132 w 746"/>
                  <a:gd name="T35" fmla="*/ 43 h 1759"/>
                  <a:gd name="T36" fmla="*/ 139 w 746"/>
                  <a:gd name="T37" fmla="*/ 27 h 1759"/>
                  <a:gd name="T38" fmla="*/ 145 w 746"/>
                  <a:gd name="T39" fmla="*/ 14 h 1759"/>
                  <a:gd name="T40" fmla="*/ 148 w 746"/>
                  <a:gd name="T41" fmla="*/ 4 h 1759"/>
                  <a:gd name="T42" fmla="*/ 149 w 746"/>
                  <a:gd name="T43" fmla="*/ 0 h 1759"/>
                  <a:gd name="T44" fmla="*/ 148 w 746"/>
                  <a:gd name="T45" fmla="*/ 0 h 1759"/>
                  <a:gd name="T46" fmla="*/ 146 w 746"/>
                  <a:gd name="T47" fmla="*/ 4 h 1759"/>
                  <a:gd name="T48" fmla="*/ 134 w 746"/>
                  <a:gd name="T49" fmla="*/ 23 h 1759"/>
                  <a:gd name="T50" fmla="*/ 118 w 746"/>
                  <a:gd name="T51" fmla="*/ 51 h 1759"/>
                  <a:gd name="T52" fmla="*/ 106 w 746"/>
                  <a:gd name="T53" fmla="*/ 73 h 1759"/>
                  <a:gd name="T54" fmla="*/ 99 w 746"/>
                  <a:gd name="T55" fmla="*/ 88 h 1759"/>
                  <a:gd name="T56" fmla="*/ 93 w 746"/>
                  <a:gd name="T57" fmla="*/ 104 h 1759"/>
                  <a:gd name="T58" fmla="*/ 87 w 746"/>
                  <a:gd name="T59" fmla="*/ 120 h 1759"/>
                  <a:gd name="T60" fmla="*/ 80 w 746"/>
                  <a:gd name="T61" fmla="*/ 148 h 1759"/>
                  <a:gd name="T62" fmla="*/ 69 w 746"/>
                  <a:gd name="T63" fmla="*/ 191 h 1759"/>
                  <a:gd name="T64" fmla="*/ 58 w 746"/>
                  <a:gd name="T65" fmla="*/ 233 h 1759"/>
                  <a:gd name="T66" fmla="*/ 50 w 746"/>
                  <a:gd name="T67" fmla="*/ 259 h 1759"/>
                  <a:gd name="T68" fmla="*/ 46 w 746"/>
                  <a:gd name="T69" fmla="*/ 271 h 1759"/>
                  <a:gd name="T70" fmla="*/ 41 w 746"/>
                  <a:gd name="T71" fmla="*/ 278 h 1759"/>
                  <a:gd name="T72" fmla="*/ 35 w 746"/>
                  <a:gd name="T73" fmla="*/ 285 h 1759"/>
                  <a:gd name="T74" fmla="*/ 22 w 746"/>
                  <a:gd name="T75" fmla="*/ 297 h 1759"/>
                  <a:gd name="T76" fmla="*/ 7 w 746"/>
                  <a:gd name="T77" fmla="*/ 312 h 1759"/>
                  <a:gd name="T78" fmla="*/ 0 w 746"/>
                  <a:gd name="T79" fmla="*/ 319 h 1759"/>
                  <a:gd name="T80" fmla="*/ 0 w 746"/>
                  <a:gd name="T81" fmla="*/ 321 h 1759"/>
                  <a:gd name="T82" fmla="*/ 1 w 746"/>
                  <a:gd name="T83" fmla="*/ 321 h 1759"/>
                  <a:gd name="T84" fmla="*/ 6 w 746"/>
                  <a:gd name="T85" fmla="*/ 321 h 1759"/>
                  <a:gd name="T86" fmla="*/ 16 w 746"/>
                  <a:gd name="T87" fmla="*/ 319 h 1759"/>
                  <a:gd name="T88" fmla="*/ 23 w 746"/>
                  <a:gd name="T89" fmla="*/ 318 h 1759"/>
                  <a:gd name="T90" fmla="*/ 28 w 746"/>
                  <a:gd name="T91" fmla="*/ 318 h 1759"/>
                  <a:gd name="T92" fmla="*/ 34 w 746"/>
                  <a:gd name="T93" fmla="*/ 320 h 1759"/>
                  <a:gd name="T94" fmla="*/ 40 w 746"/>
                  <a:gd name="T95" fmla="*/ 323 h 1759"/>
                  <a:gd name="T96" fmla="*/ 45 w 746"/>
                  <a:gd name="T97" fmla="*/ 326 h 1759"/>
                  <a:gd name="T98" fmla="*/ 48 w 746"/>
                  <a:gd name="T99" fmla="*/ 329 h 1759"/>
                  <a:gd name="T100" fmla="*/ 51 w 746"/>
                  <a:gd name="T101" fmla="*/ 333 h 1759"/>
                  <a:gd name="T102" fmla="*/ 56 w 746"/>
                  <a:gd name="T103" fmla="*/ 343 h 1759"/>
                  <a:gd name="T104" fmla="*/ 59 w 746"/>
                  <a:gd name="T105" fmla="*/ 350 h 1759"/>
                  <a:gd name="T106" fmla="*/ 60 w 746"/>
                  <a:gd name="T107" fmla="*/ 352 h 1759"/>
                  <a:gd name="T108" fmla="*/ 60 w 746"/>
                  <a:gd name="T109" fmla="*/ 352 h 1759"/>
                  <a:gd name="T110" fmla="*/ 60 w 746"/>
                  <a:gd name="T111" fmla="*/ 347 h 17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46"/>
                  <a:gd name="T169" fmla="*/ 0 h 1759"/>
                  <a:gd name="T170" fmla="*/ 746 w 746"/>
                  <a:gd name="T171" fmla="*/ 1759 h 17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46" h="1759">
                    <a:moveTo>
                      <a:pt x="302" y="1684"/>
                    </a:moveTo>
                    <a:lnTo>
                      <a:pt x="299" y="1669"/>
                    </a:lnTo>
                    <a:lnTo>
                      <a:pt x="293" y="1644"/>
                    </a:lnTo>
                    <a:lnTo>
                      <a:pt x="286" y="1608"/>
                    </a:lnTo>
                    <a:lnTo>
                      <a:pt x="278" y="1564"/>
                    </a:lnTo>
                    <a:lnTo>
                      <a:pt x="274" y="1538"/>
                    </a:lnTo>
                    <a:lnTo>
                      <a:pt x="272" y="1510"/>
                    </a:lnTo>
                    <a:lnTo>
                      <a:pt x="271" y="1482"/>
                    </a:lnTo>
                    <a:lnTo>
                      <a:pt x="271" y="1452"/>
                    </a:lnTo>
                    <a:lnTo>
                      <a:pt x="272" y="1419"/>
                    </a:lnTo>
                    <a:lnTo>
                      <a:pt x="274" y="1386"/>
                    </a:lnTo>
                    <a:lnTo>
                      <a:pt x="279" y="1349"/>
                    </a:lnTo>
                    <a:lnTo>
                      <a:pt x="287" y="1313"/>
                    </a:lnTo>
                    <a:lnTo>
                      <a:pt x="297" y="1271"/>
                    </a:lnTo>
                    <a:lnTo>
                      <a:pt x="308" y="1221"/>
                    </a:lnTo>
                    <a:lnTo>
                      <a:pt x="321" y="1165"/>
                    </a:lnTo>
                    <a:lnTo>
                      <a:pt x="336" y="1104"/>
                    </a:lnTo>
                    <a:lnTo>
                      <a:pt x="352" y="1039"/>
                    </a:lnTo>
                    <a:lnTo>
                      <a:pt x="369" y="970"/>
                    </a:lnTo>
                    <a:lnTo>
                      <a:pt x="388" y="900"/>
                    </a:lnTo>
                    <a:lnTo>
                      <a:pt x="407" y="830"/>
                    </a:lnTo>
                    <a:lnTo>
                      <a:pt x="427" y="760"/>
                    </a:lnTo>
                    <a:lnTo>
                      <a:pt x="447" y="693"/>
                    </a:lnTo>
                    <a:lnTo>
                      <a:pt x="467" y="628"/>
                    </a:lnTo>
                    <a:lnTo>
                      <a:pt x="487" y="568"/>
                    </a:lnTo>
                    <a:lnTo>
                      <a:pt x="507" y="513"/>
                    </a:lnTo>
                    <a:lnTo>
                      <a:pt x="526" y="464"/>
                    </a:lnTo>
                    <a:lnTo>
                      <a:pt x="536" y="445"/>
                    </a:lnTo>
                    <a:lnTo>
                      <a:pt x="545" y="425"/>
                    </a:lnTo>
                    <a:lnTo>
                      <a:pt x="555" y="408"/>
                    </a:lnTo>
                    <a:lnTo>
                      <a:pt x="564" y="395"/>
                    </a:lnTo>
                    <a:lnTo>
                      <a:pt x="581" y="366"/>
                    </a:lnTo>
                    <a:lnTo>
                      <a:pt x="601" y="332"/>
                    </a:lnTo>
                    <a:lnTo>
                      <a:pt x="621" y="295"/>
                    </a:lnTo>
                    <a:lnTo>
                      <a:pt x="641" y="256"/>
                    </a:lnTo>
                    <a:lnTo>
                      <a:pt x="660" y="216"/>
                    </a:lnTo>
                    <a:lnTo>
                      <a:pt x="679" y="176"/>
                    </a:lnTo>
                    <a:lnTo>
                      <a:pt x="696" y="137"/>
                    </a:lnTo>
                    <a:lnTo>
                      <a:pt x="712" y="101"/>
                    </a:lnTo>
                    <a:lnTo>
                      <a:pt x="725" y="69"/>
                    </a:lnTo>
                    <a:lnTo>
                      <a:pt x="735" y="41"/>
                    </a:lnTo>
                    <a:lnTo>
                      <a:pt x="742" y="19"/>
                    </a:lnTo>
                    <a:lnTo>
                      <a:pt x="746" y="5"/>
                    </a:lnTo>
                    <a:lnTo>
                      <a:pt x="746" y="1"/>
                    </a:lnTo>
                    <a:lnTo>
                      <a:pt x="745" y="0"/>
                    </a:lnTo>
                    <a:lnTo>
                      <a:pt x="742" y="1"/>
                    </a:lnTo>
                    <a:lnTo>
                      <a:pt x="739" y="5"/>
                    </a:lnTo>
                    <a:lnTo>
                      <a:pt x="729" y="20"/>
                    </a:lnTo>
                    <a:lnTo>
                      <a:pt x="712" y="48"/>
                    </a:lnTo>
                    <a:lnTo>
                      <a:pt x="672" y="116"/>
                    </a:lnTo>
                    <a:lnTo>
                      <a:pt x="631" y="185"/>
                    </a:lnTo>
                    <a:lnTo>
                      <a:pt x="591" y="255"/>
                    </a:lnTo>
                    <a:lnTo>
                      <a:pt x="551" y="327"/>
                    </a:lnTo>
                    <a:lnTo>
                      <a:pt x="533" y="363"/>
                    </a:lnTo>
                    <a:lnTo>
                      <a:pt x="515" y="401"/>
                    </a:lnTo>
                    <a:lnTo>
                      <a:pt x="498" y="440"/>
                    </a:lnTo>
                    <a:lnTo>
                      <a:pt x="480" y="478"/>
                    </a:lnTo>
                    <a:lnTo>
                      <a:pt x="465" y="518"/>
                    </a:lnTo>
                    <a:lnTo>
                      <a:pt x="450" y="559"/>
                    </a:lnTo>
                    <a:lnTo>
                      <a:pt x="437" y="602"/>
                    </a:lnTo>
                    <a:lnTo>
                      <a:pt x="425" y="647"/>
                    </a:lnTo>
                    <a:lnTo>
                      <a:pt x="402" y="740"/>
                    </a:lnTo>
                    <a:lnTo>
                      <a:pt x="374" y="845"/>
                    </a:lnTo>
                    <a:lnTo>
                      <a:pt x="347" y="955"/>
                    </a:lnTo>
                    <a:lnTo>
                      <a:pt x="318" y="1064"/>
                    </a:lnTo>
                    <a:lnTo>
                      <a:pt x="289" y="1165"/>
                    </a:lnTo>
                    <a:lnTo>
                      <a:pt x="263" y="1255"/>
                    </a:lnTo>
                    <a:lnTo>
                      <a:pt x="251" y="1292"/>
                    </a:lnTo>
                    <a:lnTo>
                      <a:pt x="238" y="1326"/>
                    </a:lnTo>
                    <a:lnTo>
                      <a:pt x="228" y="1352"/>
                    </a:lnTo>
                    <a:lnTo>
                      <a:pt x="218" y="1373"/>
                    </a:lnTo>
                    <a:lnTo>
                      <a:pt x="206" y="1389"/>
                    </a:lnTo>
                    <a:lnTo>
                      <a:pt x="191" y="1407"/>
                    </a:lnTo>
                    <a:lnTo>
                      <a:pt x="173" y="1426"/>
                    </a:lnTo>
                    <a:lnTo>
                      <a:pt x="155" y="1446"/>
                    </a:lnTo>
                    <a:lnTo>
                      <a:pt x="112" y="1485"/>
                    </a:lnTo>
                    <a:lnTo>
                      <a:pt x="71" y="1524"/>
                    </a:lnTo>
                    <a:lnTo>
                      <a:pt x="36" y="1558"/>
                    </a:lnTo>
                    <a:lnTo>
                      <a:pt x="10" y="1584"/>
                    </a:lnTo>
                    <a:lnTo>
                      <a:pt x="2" y="1594"/>
                    </a:lnTo>
                    <a:lnTo>
                      <a:pt x="0" y="1602"/>
                    </a:lnTo>
                    <a:lnTo>
                      <a:pt x="0" y="1604"/>
                    </a:lnTo>
                    <a:lnTo>
                      <a:pt x="2" y="1605"/>
                    </a:lnTo>
                    <a:lnTo>
                      <a:pt x="6" y="1605"/>
                    </a:lnTo>
                    <a:lnTo>
                      <a:pt x="10" y="1605"/>
                    </a:lnTo>
                    <a:lnTo>
                      <a:pt x="32" y="1602"/>
                    </a:lnTo>
                    <a:lnTo>
                      <a:pt x="55" y="1597"/>
                    </a:lnTo>
                    <a:lnTo>
                      <a:pt x="79" y="1592"/>
                    </a:lnTo>
                    <a:lnTo>
                      <a:pt x="103" y="1589"/>
                    </a:lnTo>
                    <a:lnTo>
                      <a:pt x="116" y="1588"/>
                    </a:lnTo>
                    <a:lnTo>
                      <a:pt x="128" y="1589"/>
                    </a:lnTo>
                    <a:lnTo>
                      <a:pt x="142" y="1590"/>
                    </a:lnTo>
                    <a:lnTo>
                      <a:pt x="156" y="1594"/>
                    </a:lnTo>
                    <a:lnTo>
                      <a:pt x="171" y="1599"/>
                    </a:lnTo>
                    <a:lnTo>
                      <a:pt x="186" y="1605"/>
                    </a:lnTo>
                    <a:lnTo>
                      <a:pt x="202" y="1614"/>
                    </a:lnTo>
                    <a:lnTo>
                      <a:pt x="218" y="1625"/>
                    </a:lnTo>
                    <a:lnTo>
                      <a:pt x="226" y="1630"/>
                    </a:lnTo>
                    <a:lnTo>
                      <a:pt x="233" y="1636"/>
                    </a:lnTo>
                    <a:lnTo>
                      <a:pt x="239" y="1644"/>
                    </a:lnTo>
                    <a:lnTo>
                      <a:pt x="246" y="1651"/>
                    </a:lnTo>
                    <a:lnTo>
                      <a:pt x="257" y="1666"/>
                    </a:lnTo>
                    <a:lnTo>
                      <a:pt x="267" y="1683"/>
                    </a:lnTo>
                    <a:lnTo>
                      <a:pt x="282" y="1715"/>
                    </a:lnTo>
                    <a:lnTo>
                      <a:pt x="292" y="1741"/>
                    </a:lnTo>
                    <a:lnTo>
                      <a:pt x="294" y="1751"/>
                    </a:lnTo>
                    <a:lnTo>
                      <a:pt x="297" y="1756"/>
                    </a:lnTo>
                    <a:lnTo>
                      <a:pt x="298" y="1759"/>
                    </a:lnTo>
                    <a:lnTo>
                      <a:pt x="299" y="1759"/>
                    </a:lnTo>
                    <a:lnTo>
                      <a:pt x="299" y="1758"/>
                    </a:lnTo>
                    <a:lnTo>
                      <a:pt x="301" y="1756"/>
                    </a:lnTo>
                    <a:lnTo>
                      <a:pt x="302" y="1734"/>
                    </a:lnTo>
                    <a:lnTo>
                      <a:pt x="302" y="1684"/>
                    </a:lnTo>
                    <a:close/>
                  </a:path>
                </a:pathLst>
              </a:custGeom>
              <a:solidFill>
                <a:srgbClr val="004873"/>
              </a:solidFill>
              <a:ln w="9525">
                <a:noFill/>
                <a:round/>
              </a:ln>
            </p:spPr>
            <p:txBody>
              <a:bodyPr/>
              <a:lstStyle/>
              <a:p>
                <a:endParaRPr lang="en-US" sz="1867"/>
              </a:p>
            </p:txBody>
          </p:sp>
          <p:sp>
            <p:nvSpPr>
              <p:cNvPr id="1506" name="Freeform 54"/>
              <p:cNvSpPr/>
              <p:nvPr/>
            </p:nvSpPr>
            <p:spPr bwMode="auto">
              <a:xfrm>
                <a:off x="2247" y="2629"/>
                <a:ext cx="147" cy="236"/>
              </a:xfrm>
              <a:custGeom>
                <a:avLst/>
                <a:gdLst>
                  <a:gd name="T0" fmla="*/ 144 w 734"/>
                  <a:gd name="T1" fmla="*/ 26 h 1183"/>
                  <a:gd name="T2" fmla="*/ 131 w 734"/>
                  <a:gd name="T3" fmla="*/ 28 h 1183"/>
                  <a:gd name="T4" fmla="*/ 119 w 734"/>
                  <a:gd name="T5" fmla="*/ 30 h 1183"/>
                  <a:gd name="T6" fmla="*/ 105 w 734"/>
                  <a:gd name="T7" fmla="*/ 33 h 1183"/>
                  <a:gd name="T8" fmla="*/ 91 w 734"/>
                  <a:gd name="T9" fmla="*/ 37 h 1183"/>
                  <a:gd name="T10" fmla="*/ 82 w 734"/>
                  <a:gd name="T11" fmla="*/ 41 h 1183"/>
                  <a:gd name="T12" fmla="*/ 76 w 734"/>
                  <a:gd name="T13" fmla="*/ 44 h 1183"/>
                  <a:gd name="T14" fmla="*/ 71 w 734"/>
                  <a:gd name="T15" fmla="*/ 47 h 1183"/>
                  <a:gd name="T16" fmla="*/ 67 w 734"/>
                  <a:gd name="T17" fmla="*/ 51 h 1183"/>
                  <a:gd name="T18" fmla="*/ 62 w 734"/>
                  <a:gd name="T19" fmla="*/ 58 h 1183"/>
                  <a:gd name="T20" fmla="*/ 55 w 734"/>
                  <a:gd name="T21" fmla="*/ 70 h 1183"/>
                  <a:gd name="T22" fmla="*/ 48 w 734"/>
                  <a:gd name="T23" fmla="*/ 86 h 1183"/>
                  <a:gd name="T24" fmla="*/ 40 w 734"/>
                  <a:gd name="T25" fmla="*/ 103 h 1183"/>
                  <a:gd name="T26" fmla="*/ 33 w 734"/>
                  <a:gd name="T27" fmla="*/ 123 h 1183"/>
                  <a:gd name="T28" fmla="*/ 26 w 734"/>
                  <a:gd name="T29" fmla="*/ 144 h 1183"/>
                  <a:gd name="T30" fmla="*/ 20 w 734"/>
                  <a:gd name="T31" fmla="*/ 165 h 1183"/>
                  <a:gd name="T32" fmla="*/ 17 w 734"/>
                  <a:gd name="T33" fmla="*/ 185 h 1183"/>
                  <a:gd name="T34" fmla="*/ 14 w 734"/>
                  <a:gd name="T35" fmla="*/ 212 h 1183"/>
                  <a:gd name="T36" fmla="*/ 11 w 734"/>
                  <a:gd name="T37" fmla="*/ 230 h 1183"/>
                  <a:gd name="T38" fmla="*/ 10 w 734"/>
                  <a:gd name="T39" fmla="*/ 235 h 1183"/>
                  <a:gd name="T40" fmla="*/ 9 w 734"/>
                  <a:gd name="T41" fmla="*/ 236 h 1183"/>
                  <a:gd name="T42" fmla="*/ 8 w 734"/>
                  <a:gd name="T43" fmla="*/ 235 h 1183"/>
                  <a:gd name="T44" fmla="*/ 8 w 734"/>
                  <a:gd name="T45" fmla="*/ 231 h 1183"/>
                  <a:gd name="T46" fmla="*/ 7 w 734"/>
                  <a:gd name="T47" fmla="*/ 216 h 1183"/>
                  <a:gd name="T48" fmla="*/ 7 w 734"/>
                  <a:gd name="T49" fmla="*/ 191 h 1183"/>
                  <a:gd name="T50" fmla="*/ 8 w 734"/>
                  <a:gd name="T51" fmla="*/ 173 h 1183"/>
                  <a:gd name="T52" fmla="*/ 11 w 734"/>
                  <a:gd name="T53" fmla="*/ 156 h 1183"/>
                  <a:gd name="T54" fmla="*/ 15 w 734"/>
                  <a:gd name="T55" fmla="*/ 141 h 1183"/>
                  <a:gd name="T56" fmla="*/ 20 w 734"/>
                  <a:gd name="T57" fmla="*/ 126 h 1183"/>
                  <a:gd name="T58" fmla="*/ 25 w 734"/>
                  <a:gd name="T59" fmla="*/ 112 h 1183"/>
                  <a:gd name="T60" fmla="*/ 33 w 734"/>
                  <a:gd name="T61" fmla="*/ 92 h 1183"/>
                  <a:gd name="T62" fmla="*/ 40 w 734"/>
                  <a:gd name="T63" fmla="*/ 74 h 1183"/>
                  <a:gd name="T64" fmla="*/ 45 w 734"/>
                  <a:gd name="T65" fmla="*/ 63 h 1183"/>
                  <a:gd name="T66" fmla="*/ 49 w 734"/>
                  <a:gd name="T67" fmla="*/ 53 h 1183"/>
                  <a:gd name="T68" fmla="*/ 53 w 734"/>
                  <a:gd name="T69" fmla="*/ 45 h 1183"/>
                  <a:gd name="T70" fmla="*/ 55 w 734"/>
                  <a:gd name="T71" fmla="*/ 39 h 1183"/>
                  <a:gd name="T72" fmla="*/ 55 w 734"/>
                  <a:gd name="T73" fmla="*/ 36 h 1183"/>
                  <a:gd name="T74" fmla="*/ 55 w 734"/>
                  <a:gd name="T75" fmla="*/ 32 h 1183"/>
                  <a:gd name="T76" fmla="*/ 54 w 734"/>
                  <a:gd name="T77" fmla="*/ 29 h 1183"/>
                  <a:gd name="T78" fmla="*/ 53 w 734"/>
                  <a:gd name="T79" fmla="*/ 26 h 1183"/>
                  <a:gd name="T80" fmla="*/ 51 w 734"/>
                  <a:gd name="T81" fmla="*/ 22 h 1183"/>
                  <a:gd name="T82" fmla="*/ 47 w 734"/>
                  <a:gd name="T83" fmla="*/ 19 h 1183"/>
                  <a:gd name="T84" fmla="*/ 43 w 734"/>
                  <a:gd name="T85" fmla="*/ 15 h 1183"/>
                  <a:gd name="T86" fmla="*/ 36 w 734"/>
                  <a:gd name="T87" fmla="*/ 10 h 1183"/>
                  <a:gd name="T88" fmla="*/ 26 w 734"/>
                  <a:gd name="T89" fmla="*/ 6 h 1183"/>
                  <a:gd name="T90" fmla="*/ 17 w 734"/>
                  <a:gd name="T91" fmla="*/ 4 h 1183"/>
                  <a:gd name="T92" fmla="*/ 10 w 734"/>
                  <a:gd name="T93" fmla="*/ 3 h 1183"/>
                  <a:gd name="T94" fmla="*/ 2 w 734"/>
                  <a:gd name="T95" fmla="*/ 3 h 1183"/>
                  <a:gd name="T96" fmla="*/ 1 w 734"/>
                  <a:gd name="T97" fmla="*/ 3 h 1183"/>
                  <a:gd name="T98" fmla="*/ 7 w 734"/>
                  <a:gd name="T99" fmla="*/ 1 h 1183"/>
                  <a:gd name="T100" fmla="*/ 13 w 734"/>
                  <a:gd name="T101" fmla="*/ 0 h 1183"/>
                  <a:gd name="T102" fmla="*/ 19 w 734"/>
                  <a:gd name="T103" fmla="*/ 0 h 1183"/>
                  <a:gd name="T104" fmla="*/ 25 w 734"/>
                  <a:gd name="T105" fmla="*/ 1 h 1183"/>
                  <a:gd name="T106" fmla="*/ 35 w 734"/>
                  <a:gd name="T107" fmla="*/ 3 h 1183"/>
                  <a:gd name="T108" fmla="*/ 52 w 734"/>
                  <a:gd name="T109" fmla="*/ 8 h 1183"/>
                  <a:gd name="T110" fmla="*/ 66 w 734"/>
                  <a:gd name="T111" fmla="*/ 13 h 1183"/>
                  <a:gd name="T112" fmla="*/ 76 w 734"/>
                  <a:gd name="T113" fmla="*/ 16 h 1183"/>
                  <a:gd name="T114" fmla="*/ 92 w 734"/>
                  <a:gd name="T115" fmla="*/ 20 h 1183"/>
                  <a:gd name="T116" fmla="*/ 114 w 734"/>
                  <a:gd name="T117" fmla="*/ 23 h 1183"/>
                  <a:gd name="T118" fmla="*/ 136 w 734"/>
                  <a:gd name="T119" fmla="*/ 25 h 11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34"/>
                  <a:gd name="T181" fmla="*/ 0 h 1183"/>
                  <a:gd name="T182" fmla="*/ 734 w 734"/>
                  <a:gd name="T183" fmla="*/ 1183 h 118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34" h="1183">
                    <a:moveTo>
                      <a:pt x="734" y="127"/>
                    </a:moveTo>
                    <a:lnTo>
                      <a:pt x="719" y="130"/>
                    </a:lnTo>
                    <a:lnTo>
                      <a:pt x="680" y="135"/>
                    </a:lnTo>
                    <a:lnTo>
                      <a:pt x="654" y="138"/>
                    </a:lnTo>
                    <a:lnTo>
                      <a:pt x="624" y="143"/>
                    </a:lnTo>
                    <a:lnTo>
                      <a:pt x="593" y="148"/>
                    </a:lnTo>
                    <a:lnTo>
                      <a:pt x="558" y="156"/>
                    </a:lnTo>
                    <a:lnTo>
                      <a:pt x="524" y="164"/>
                    </a:lnTo>
                    <a:lnTo>
                      <a:pt x="489" y="174"/>
                    </a:lnTo>
                    <a:lnTo>
                      <a:pt x="454" y="186"/>
                    </a:lnTo>
                    <a:lnTo>
                      <a:pt x="423" y="198"/>
                    </a:lnTo>
                    <a:lnTo>
                      <a:pt x="407" y="206"/>
                    </a:lnTo>
                    <a:lnTo>
                      <a:pt x="393" y="213"/>
                    </a:lnTo>
                    <a:lnTo>
                      <a:pt x="379" y="221"/>
                    </a:lnTo>
                    <a:lnTo>
                      <a:pt x="367" y="229"/>
                    </a:lnTo>
                    <a:lnTo>
                      <a:pt x="356" y="237"/>
                    </a:lnTo>
                    <a:lnTo>
                      <a:pt x="345" y="247"/>
                    </a:lnTo>
                    <a:lnTo>
                      <a:pt x="336" y="256"/>
                    </a:lnTo>
                    <a:lnTo>
                      <a:pt x="328" y="266"/>
                    </a:lnTo>
                    <a:lnTo>
                      <a:pt x="312" y="289"/>
                    </a:lnTo>
                    <a:lnTo>
                      <a:pt x="296" y="318"/>
                    </a:lnTo>
                    <a:lnTo>
                      <a:pt x="277" y="352"/>
                    </a:lnTo>
                    <a:lnTo>
                      <a:pt x="258" y="388"/>
                    </a:lnTo>
                    <a:lnTo>
                      <a:pt x="240" y="429"/>
                    </a:lnTo>
                    <a:lnTo>
                      <a:pt x="220" y="472"/>
                    </a:lnTo>
                    <a:lnTo>
                      <a:pt x="201" y="518"/>
                    </a:lnTo>
                    <a:lnTo>
                      <a:pt x="182" y="566"/>
                    </a:lnTo>
                    <a:lnTo>
                      <a:pt x="164" y="616"/>
                    </a:lnTo>
                    <a:lnTo>
                      <a:pt x="146" y="667"/>
                    </a:lnTo>
                    <a:lnTo>
                      <a:pt x="130" y="720"/>
                    </a:lnTo>
                    <a:lnTo>
                      <a:pt x="115" y="772"/>
                    </a:lnTo>
                    <a:lnTo>
                      <a:pt x="101" y="825"/>
                    </a:lnTo>
                    <a:lnTo>
                      <a:pt x="91" y="876"/>
                    </a:lnTo>
                    <a:lnTo>
                      <a:pt x="83" y="928"/>
                    </a:lnTo>
                    <a:lnTo>
                      <a:pt x="76" y="977"/>
                    </a:lnTo>
                    <a:lnTo>
                      <a:pt x="68" y="1064"/>
                    </a:lnTo>
                    <a:lnTo>
                      <a:pt x="59" y="1128"/>
                    </a:lnTo>
                    <a:lnTo>
                      <a:pt x="55" y="1151"/>
                    </a:lnTo>
                    <a:lnTo>
                      <a:pt x="51" y="1167"/>
                    </a:lnTo>
                    <a:lnTo>
                      <a:pt x="48" y="1178"/>
                    </a:lnTo>
                    <a:lnTo>
                      <a:pt x="45" y="1183"/>
                    </a:lnTo>
                    <a:lnTo>
                      <a:pt x="44" y="1183"/>
                    </a:lnTo>
                    <a:lnTo>
                      <a:pt x="41" y="1182"/>
                    </a:lnTo>
                    <a:lnTo>
                      <a:pt x="40" y="1179"/>
                    </a:lnTo>
                    <a:lnTo>
                      <a:pt x="39" y="1174"/>
                    </a:lnTo>
                    <a:lnTo>
                      <a:pt x="38" y="1160"/>
                    </a:lnTo>
                    <a:lnTo>
                      <a:pt x="35" y="1142"/>
                    </a:lnTo>
                    <a:lnTo>
                      <a:pt x="33" y="1084"/>
                    </a:lnTo>
                    <a:lnTo>
                      <a:pt x="31" y="1002"/>
                    </a:lnTo>
                    <a:lnTo>
                      <a:pt x="33" y="956"/>
                    </a:lnTo>
                    <a:lnTo>
                      <a:pt x="36" y="911"/>
                    </a:lnTo>
                    <a:lnTo>
                      <a:pt x="41" y="867"/>
                    </a:lnTo>
                    <a:lnTo>
                      <a:pt x="48" y="825"/>
                    </a:lnTo>
                    <a:lnTo>
                      <a:pt x="55" y="784"/>
                    </a:lnTo>
                    <a:lnTo>
                      <a:pt x="65" y="744"/>
                    </a:lnTo>
                    <a:lnTo>
                      <a:pt x="75" y="705"/>
                    </a:lnTo>
                    <a:lnTo>
                      <a:pt x="86" y="667"/>
                    </a:lnTo>
                    <a:lnTo>
                      <a:pt x="99" y="631"/>
                    </a:lnTo>
                    <a:lnTo>
                      <a:pt x="111" y="595"/>
                    </a:lnTo>
                    <a:lnTo>
                      <a:pt x="125" y="561"/>
                    </a:lnTo>
                    <a:lnTo>
                      <a:pt x="137" y="526"/>
                    </a:lnTo>
                    <a:lnTo>
                      <a:pt x="165" y="462"/>
                    </a:lnTo>
                    <a:lnTo>
                      <a:pt x="190" y="399"/>
                    </a:lnTo>
                    <a:lnTo>
                      <a:pt x="201" y="369"/>
                    </a:lnTo>
                    <a:lnTo>
                      <a:pt x="214" y="340"/>
                    </a:lnTo>
                    <a:lnTo>
                      <a:pt x="225" y="314"/>
                    </a:lnTo>
                    <a:lnTo>
                      <a:pt x="236" y="291"/>
                    </a:lnTo>
                    <a:lnTo>
                      <a:pt x="247" y="267"/>
                    </a:lnTo>
                    <a:lnTo>
                      <a:pt x="257" y="246"/>
                    </a:lnTo>
                    <a:lnTo>
                      <a:pt x="265" y="226"/>
                    </a:lnTo>
                    <a:lnTo>
                      <a:pt x="271" y="206"/>
                    </a:lnTo>
                    <a:lnTo>
                      <a:pt x="273" y="197"/>
                    </a:lnTo>
                    <a:lnTo>
                      <a:pt x="275" y="188"/>
                    </a:lnTo>
                    <a:lnTo>
                      <a:pt x="276" y="178"/>
                    </a:lnTo>
                    <a:lnTo>
                      <a:pt x="276" y="169"/>
                    </a:lnTo>
                    <a:lnTo>
                      <a:pt x="276" y="162"/>
                    </a:lnTo>
                    <a:lnTo>
                      <a:pt x="275" y="153"/>
                    </a:lnTo>
                    <a:lnTo>
                      <a:pt x="272" y="145"/>
                    </a:lnTo>
                    <a:lnTo>
                      <a:pt x="268" y="136"/>
                    </a:lnTo>
                    <a:lnTo>
                      <a:pt x="265" y="128"/>
                    </a:lnTo>
                    <a:lnTo>
                      <a:pt x="260" y="120"/>
                    </a:lnTo>
                    <a:lnTo>
                      <a:pt x="253" y="111"/>
                    </a:lnTo>
                    <a:lnTo>
                      <a:pt x="246" y="102"/>
                    </a:lnTo>
                    <a:lnTo>
                      <a:pt x="237" y="95"/>
                    </a:lnTo>
                    <a:lnTo>
                      <a:pt x="228" y="86"/>
                    </a:lnTo>
                    <a:lnTo>
                      <a:pt x="217" y="77"/>
                    </a:lnTo>
                    <a:lnTo>
                      <a:pt x="205" y="68"/>
                    </a:lnTo>
                    <a:lnTo>
                      <a:pt x="179" y="52"/>
                    </a:lnTo>
                    <a:lnTo>
                      <a:pt x="154" y="40"/>
                    </a:lnTo>
                    <a:lnTo>
                      <a:pt x="130" y="30"/>
                    </a:lnTo>
                    <a:lnTo>
                      <a:pt x="107" y="23"/>
                    </a:lnTo>
                    <a:lnTo>
                      <a:pt x="86" y="18"/>
                    </a:lnTo>
                    <a:lnTo>
                      <a:pt x="66" y="15"/>
                    </a:lnTo>
                    <a:lnTo>
                      <a:pt x="49" y="13"/>
                    </a:lnTo>
                    <a:lnTo>
                      <a:pt x="34" y="12"/>
                    </a:lnTo>
                    <a:lnTo>
                      <a:pt x="10" y="13"/>
                    </a:lnTo>
                    <a:lnTo>
                      <a:pt x="0" y="16"/>
                    </a:lnTo>
                    <a:lnTo>
                      <a:pt x="3" y="15"/>
                    </a:lnTo>
                    <a:lnTo>
                      <a:pt x="21" y="8"/>
                    </a:lnTo>
                    <a:lnTo>
                      <a:pt x="36" y="5"/>
                    </a:lnTo>
                    <a:lnTo>
                      <a:pt x="51" y="2"/>
                    </a:lnTo>
                    <a:lnTo>
                      <a:pt x="65" y="0"/>
                    </a:lnTo>
                    <a:lnTo>
                      <a:pt x="80" y="0"/>
                    </a:lnTo>
                    <a:lnTo>
                      <a:pt x="95" y="0"/>
                    </a:lnTo>
                    <a:lnTo>
                      <a:pt x="110" y="1"/>
                    </a:lnTo>
                    <a:lnTo>
                      <a:pt x="125" y="3"/>
                    </a:lnTo>
                    <a:lnTo>
                      <a:pt x="141" y="6"/>
                    </a:lnTo>
                    <a:lnTo>
                      <a:pt x="176" y="15"/>
                    </a:lnTo>
                    <a:lnTo>
                      <a:pt x="215" y="26"/>
                    </a:lnTo>
                    <a:lnTo>
                      <a:pt x="258" y="41"/>
                    </a:lnTo>
                    <a:lnTo>
                      <a:pt x="308" y="58"/>
                    </a:lnTo>
                    <a:lnTo>
                      <a:pt x="332" y="67"/>
                    </a:lnTo>
                    <a:lnTo>
                      <a:pt x="356" y="75"/>
                    </a:lnTo>
                    <a:lnTo>
                      <a:pt x="381" y="81"/>
                    </a:lnTo>
                    <a:lnTo>
                      <a:pt x="406" y="88"/>
                    </a:lnTo>
                    <a:lnTo>
                      <a:pt x="458" y="100"/>
                    </a:lnTo>
                    <a:lnTo>
                      <a:pt x="512" y="110"/>
                    </a:lnTo>
                    <a:lnTo>
                      <a:pt x="567" y="117"/>
                    </a:lnTo>
                    <a:lnTo>
                      <a:pt x="622" y="123"/>
                    </a:lnTo>
                    <a:lnTo>
                      <a:pt x="678" y="127"/>
                    </a:lnTo>
                    <a:lnTo>
                      <a:pt x="734" y="127"/>
                    </a:lnTo>
                    <a:close/>
                  </a:path>
                </a:pathLst>
              </a:custGeom>
              <a:solidFill>
                <a:srgbClr val="004873"/>
              </a:solidFill>
              <a:ln w="9525">
                <a:noFill/>
                <a:round/>
              </a:ln>
            </p:spPr>
            <p:txBody>
              <a:bodyPr/>
              <a:lstStyle/>
              <a:p>
                <a:endParaRPr lang="en-US" sz="1867"/>
              </a:p>
            </p:txBody>
          </p:sp>
          <p:sp>
            <p:nvSpPr>
              <p:cNvPr id="1507" name="Freeform 55"/>
              <p:cNvSpPr/>
              <p:nvPr/>
            </p:nvSpPr>
            <p:spPr bwMode="auto">
              <a:xfrm>
                <a:off x="2020" y="2613"/>
                <a:ext cx="204" cy="373"/>
              </a:xfrm>
              <a:custGeom>
                <a:avLst/>
                <a:gdLst>
                  <a:gd name="T0" fmla="*/ 203 w 1018"/>
                  <a:gd name="T1" fmla="*/ 20 h 1868"/>
                  <a:gd name="T2" fmla="*/ 198 w 1018"/>
                  <a:gd name="T3" fmla="*/ 21 h 1868"/>
                  <a:gd name="T4" fmla="*/ 193 w 1018"/>
                  <a:gd name="T5" fmla="*/ 24 h 1868"/>
                  <a:gd name="T6" fmla="*/ 186 w 1018"/>
                  <a:gd name="T7" fmla="*/ 28 h 1868"/>
                  <a:gd name="T8" fmla="*/ 177 w 1018"/>
                  <a:gd name="T9" fmla="*/ 35 h 1868"/>
                  <a:gd name="T10" fmla="*/ 168 w 1018"/>
                  <a:gd name="T11" fmla="*/ 45 h 1868"/>
                  <a:gd name="T12" fmla="*/ 157 w 1018"/>
                  <a:gd name="T13" fmla="*/ 58 h 1868"/>
                  <a:gd name="T14" fmla="*/ 149 w 1018"/>
                  <a:gd name="T15" fmla="*/ 68 h 1868"/>
                  <a:gd name="T16" fmla="*/ 141 w 1018"/>
                  <a:gd name="T17" fmla="*/ 85 h 1868"/>
                  <a:gd name="T18" fmla="*/ 127 w 1018"/>
                  <a:gd name="T19" fmla="*/ 114 h 1868"/>
                  <a:gd name="T20" fmla="*/ 109 w 1018"/>
                  <a:gd name="T21" fmla="*/ 152 h 1868"/>
                  <a:gd name="T22" fmla="*/ 90 w 1018"/>
                  <a:gd name="T23" fmla="*/ 194 h 1868"/>
                  <a:gd name="T24" fmla="*/ 77 w 1018"/>
                  <a:gd name="T25" fmla="*/ 226 h 1868"/>
                  <a:gd name="T26" fmla="*/ 69 w 1018"/>
                  <a:gd name="T27" fmla="*/ 247 h 1868"/>
                  <a:gd name="T28" fmla="*/ 61 w 1018"/>
                  <a:gd name="T29" fmla="*/ 267 h 1868"/>
                  <a:gd name="T30" fmla="*/ 56 w 1018"/>
                  <a:gd name="T31" fmla="*/ 286 h 1868"/>
                  <a:gd name="T32" fmla="*/ 51 w 1018"/>
                  <a:gd name="T33" fmla="*/ 302 h 1868"/>
                  <a:gd name="T34" fmla="*/ 49 w 1018"/>
                  <a:gd name="T35" fmla="*/ 316 h 1868"/>
                  <a:gd name="T36" fmla="*/ 49 w 1018"/>
                  <a:gd name="T37" fmla="*/ 325 h 1868"/>
                  <a:gd name="T38" fmla="*/ 49 w 1018"/>
                  <a:gd name="T39" fmla="*/ 337 h 1868"/>
                  <a:gd name="T40" fmla="*/ 49 w 1018"/>
                  <a:gd name="T41" fmla="*/ 348 h 1868"/>
                  <a:gd name="T42" fmla="*/ 49 w 1018"/>
                  <a:gd name="T43" fmla="*/ 359 h 1868"/>
                  <a:gd name="T44" fmla="*/ 47 w 1018"/>
                  <a:gd name="T45" fmla="*/ 366 h 1868"/>
                  <a:gd name="T46" fmla="*/ 46 w 1018"/>
                  <a:gd name="T47" fmla="*/ 370 h 1868"/>
                  <a:gd name="T48" fmla="*/ 45 w 1018"/>
                  <a:gd name="T49" fmla="*/ 372 h 1868"/>
                  <a:gd name="T50" fmla="*/ 43 w 1018"/>
                  <a:gd name="T51" fmla="*/ 373 h 1868"/>
                  <a:gd name="T52" fmla="*/ 40 w 1018"/>
                  <a:gd name="T53" fmla="*/ 372 h 1868"/>
                  <a:gd name="T54" fmla="*/ 37 w 1018"/>
                  <a:gd name="T55" fmla="*/ 370 h 1868"/>
                  <a:gd name="T56" fmla="*/ 34 w 1018"/>
                  <a:gd name="T57" fmla="*/ 367 h 1868"/>
                  <a:gd name="T58" fmla="*/ 30 w 1018"/>
                  <a:gd name="T59" fmla="*/ 365 h 1868"/>
                  <a:gd name="T60" fmla="*/ 26 w 1018"/>
                  <a:gd name="T61" fmla="*/ 364 h 1868"/>
                  <a:gd name="T62" fmla="*/ 21 w 1018"/>
                  <a:gd name="T63" fmla="*/ 363 h 1868"/>
                  <a:gd name="T64" fmla="*/ 14 w 1018"/>
                  <a:gd name="T65" fmla="*/ 364 h 1868"/>
                  <a:gd name="T66" fmla="*/ 4 w 1018"/>
                  <a:gd name="T67" fmla="*/ 366 h 1868"/>
                  <a:gd name="T68" fmla="*/ 1 w 1018"/>
                  <a:gd name="T69" fmla="*/ 366 h 1868"/>
                  <a:gd name="T70" fmla="*/ 6 w 1018"/>
                  <a:gd name="T71" fmla="*/ 359 h 1868"/>
                  <a:gd name="T72" fmla="*/ 14 w 1018"/>
                  <a:gd name="T73" fmla="*/ 347 h 1868"/>
                  <a:gd name="T74" fmla="*/ 20 w 1018"/>
                  <a:gd name="T75" fmla="*/ 335 h 1868"/>
                  <a:gd name="T76" fmla="*/ 26 w 1018"/>
                  <a:gd name="T77" fmla="*/ 321 h 1868"/>
                  <a:gd name="T78" fmla="*/ 34 w 1018"/>
                  <a:gd name="T79" fmla="*/ 304 h 1868"/>
                  <a:gd name="T80" fmla="*/ 42 w 1018"/>
                  <a:gd name="T81" fmla="*/ 283 h 1868"/>
                  <a:gd name="T82" fmla="*/ 53 w 1018"/>
                  <a:gd name="T83" fmla="*/ 256 h 1868"/>
                  <a:gd name="T84" fmla="*/ 66 w 1018"/>
                  <a:gd name="T85" fmla="*/ 225 h 1868"/>
                  <a:gd name="T86" fmla="*/ 80 w 1018"/>
                  <a:gd name="T87" fmla="*/ 192 h 1868"/>
                  <a:gd name="T88" fmla="*/ 95 w 1018"/>
                  <a:gd name="T89" fmla="*/ 158 h 1868"/>
                  <a:gd name="T90" fmla="*/ 108 w 1018"/>
                  <a:gd name="T91" fmla="*/ 127 h 1868"/>
                  <a:gd name="T92" fmla="*/ 121 w 1018"/>
                  <a:gd name="T93" fmla="*/ 100 h 1868"/>
                  <a:gd name="T94" fmla="*/ 132 w 1018"/>
                  <a:gd name="T95" fmla="*/ 79 h 1868"/>
                  <a:gd name="T96" fmla="*/ 144 w 1018"/>
                  <a:gd name="T97" fmla="*/ 59 h 1868"/>
                  <a:gd name="T98" fmla="*/ 158 w 1018"/>
                  <a:gd name="T99" fmla="*/ 38 h 1868"/>
                  <a:gd name="T100" fmla="*/ 166 w 1018"/>
                  <a:gd name="T101" fmla="*/ 25 h 1868"/>
                  <a:gd name="T102" fmla="*/ 170 w 1018"/>
                  <a:gd name="T103" fmla="*/ 17 h 1868"/>
                  <a:gd name="T104" fmla="*/ 173 w 1018"/>
                  <a:gd name="T105" fmla="*/ 10 h 1868"/>
                  <a:gd name="T106" fmla="*/ 174 w 1018"/>
                  <a:gd name="T107" fmla="*/ 3 h 1868"/>
                  <a:gd name="T108" fmla="*/ 177 w 1018"/>
                  <a:gd name="T109" fmla="*/ 2 h 1868"/>
                  <a:gd name="T110" fmla="*/ 187 w 1018"/>
                  <a:gd name="T111" fmla="*/ 11 h 1868"/>
                  <a:gd name="T112" fmla="*/ 195 w 1018"/>
                  <a:gd name="T113" fmla="*/ 16 h 1868"/>
                  <a:gd name="T114" fmla="*/ 201 w 1018"/>
                  <a:gd name="T115" fmla="*/ 19 h 186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8"/>
                  <a:gd name="T175" fmla="*/ 0 h 1868"/>
                  <a:gd name="T176" fmla="*/ 1018 w 1018"/>
                  <a:gd name="T177" fmla="*/ 1868 h 186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8" h="1868">
                    <a:moveTo>
                      <a:pt x="1018" y="98"/>
                    </a:moveTo>
                    <a:lnTo>
                      <a:pt x="1013" y="100"/>
                    </a:lnTo>
                    <a:lnTo>
                      <a:pt x="998" y="102"/>
                    </a:lnTo>
                    <a:lnTo>
                      <a:pt x="988" y="106"/>
                    </a:lnTo>
                    <a:lnTo>
                      <a:pt x="976" y="111"/>
                    </a:lnTo>
                    <a:lnTo>
                      <a:pt x="962" y="118"/>
                    </a:lnTo>
                    <a:lnTo>
                      <a:pt x="946" y="128"/>
                    </a:lnTo>
                    <a:lnTo>
                      <a:pt x="927" y="140"/>
                    </a:lnTo>
                    <a:lnTo>
                      <a:pt x="907" y="156"/>
                    </a:lnTo>
                    <a:lnTo>
                      <a:pt x="885" y="175"/>
                    </a:lnTo>
                    <a:lnTo>
                      <a:pt x="861" y="197"/>
                    </a:lnTo>
                    <a:lnTo>
                      <a:pt x="836" y="223"/>
                    </a:lnTo>
                    <a:lnTo>
                      <a:pt x="808" y="254"/>
                    </a:lnTo>
                    <a:lnTo>
                      <a:pt x="781" y="291"/>
                    </a:lnTo>
                    <a:lnTo>
                      <a:pt x="751" y="331"/>
                    </a:lnTo>
                    <a:lnTo>
                      <a:pt x="745" y="342"/>
                    </a:lnTo>
                    <a:lnTo>
                      <a:pt x="729" y="374"/>
                    </a:lnTo>
                    <a:lnTo>
                      <a:pt x="704" y="424"/>
                    </a:lnTo>
                    <a:lnTo>
                      <a:pt x="672" y="490"/>
                    </a:lnTo>
                    <a:lnTo>
                      <a:pt x="634" y="570"/>
                    </a:lnTo>
                    <a:lnTo>
                      <a:pt x="591" y="660"/>
                    </a:lnTo>
                    <a:lnTo>
                      <a:pt x="545" y="759"/>
                    </a:lnTo>
                    <a:lnTo>
                      <a:pt x="498" y="864"/>
                    </a:lnTo>
                    <a:lnTo>
                      <a:pt x="450" y="971"/>
                    </a:lnTo>
                    <a:lnTo>
                      <a:pt x="405" y="1081"/>
                    </a:lnTo>
                    <a:lnTo>
                      <a:pt x="383" y="1134"/>
                    </a:lnTo>
                    <a:lnTo>
                      <a:pt x="362" y="1187"/>
                    </a:lnTo>
                    <a:lnTo>
                      <a:pt x="342" y="1239"/>
                    </a:lnTo>
                    <a:lnTo>
                      <a:pt x="323" y="1290"/>
                    </a:lnTo>
                    <a:lnTo>
                      <a:pt x="306" y="1339"/>
                    </a:lnTo>
                    <a:lnTo>
                      <a:pt x="291" y="1387"/>
                    </a:lnTo>
                    <a:lnTo>
                      <a:pt x="277" y="1431"/>
                    </a:lnTo>
                    <a:lnTo>
                      <a:pt x="266" y="1474"/>
                    </a:lnTo>
                    <a:lnTo>
                      <a:pt x="256" y="1514"/>
                    </a:lnTo>
                    <a:lnTo>
                      <a:pt x="248" y="1550"/>
                    </a:lnTo>
                    <a:lnTo>
                      <a:pt x="243" y="1582"/>
                    </a:lnTo>
                    <a:lnTo>
                      <a:pt x="242" y="1611"/>
                    </a:lnTo>
                    <a:lnTo>
                      <a:pt x="243" y="1626"/>
                    </a:lnTo>
                    <a:lnTo>
                      <a:pt x="244" y="1664"/>
                    </a:lnTo>
                    <a:lnTo>
                      <a:pt x="246" y="1689"/>
                    </a:lnTo>
                    <a:lnTo>
                      <a:pt x="246" y="1716"/>
                    </a:lnTo>
                    <a:lnTo>
                      <a:pt x="246" y="1743"/>
                    </a:lnTo>
                    <a:lnTo>
                      <a:pt x="244" y="1772"/>
                    </a:lnTo>
                    <a:lnTo>
                      <a:pt x="243" y="1798"/>
                    </a:lnTo>
                    <a:lnTo>
                      <a:pt x="239" y="1822"/>
                    </a:lnTo>
                    <a:lnTo>
                      <a:pt x="237" y="1832"/>
                    </a:lnTo>
                    <a:lnTo>
                      <a:pt x="234" y="1842"/>
                    </a:lnTo>
                    <a:lnTo>
                      <a:pt x="231" y="1851"/>
                    </a:lnTo>
                    <a:lnTo>
                      <a:pt x="227" y="1857"/>
                    </a:lnTo>
                    <a:lnTo>
                      <a:pt x="223" y="1862"/>
                    </a:lnTo>
                    <a:lnTo>
                      <a:pt x="218" y="1866"/>
                    </a:lnTo>
                    <a:lnTo>
                      <a:pt x="213" y="1868"/>
                    </a:lnTo>
                    <a:lnTo>
                      <a:pt x="207" y="1867"/>
                    </a:lnTo>
                    <a:lnTo>
                      <a:pt x="201" y="1865"/>
                    </a:lnTo>
                    <a:lnTo>
                      <a:pt x="193" y="1861"/>
                    </a:lnTo>
                    <a:lnTo>
                      <a:pt x="186" y="1853"/>
                    </a:lnTo>
                    <a:lnTo>
                      <a:pt x="177" y="1843"/>
                    </a:lnTo>
                    <a:lnTo>
                      <a:pt x="171" y="1837"/>
                    </a:lnTo>
                    <a:lnTo>
                      <a:pt x="162" y="1831"/>
                    </a:lnTo>
                    <a:lnTo>
                      <a:pt x="152" y="1827"/>
                    </a:lnTo>
                    <a:lnTo>
                      <a:pt x="142" y="1823"/>
                    </a:lnTo>
                    <a:lnTo>
                      <a:pt x="131" y="1821"/>
                    </a:lnTo>
                    <a:lnTo>
                      <a:pt x="120" y="1820"/>
                    </a:lnTo>
                    <a:lnTo>
                      <a:pt x="107" y="1818"/>
                    </a:lnTo>
                    <a:lnTo>
                      <a:pt x="95" y="1818"/>
                    </a:lnTo>
                    <a:lnTo>
                      <a:pt x="69" y="1821"/>
                    </a:lnTo>
                    <a:lnTo>
                      <a:pt x="44" y="1826"/>
                    </a:lnTo>
                    <a:lnTo>
                      <a:pt x="20" y="1831"/>
                    </a:lnTo>
                    <a:lnTo>
                      <a:pt x="0" y="1838"/>
                    </a:lnTo>
                    <a:lnTo>
                      <a:pt x="4" y="1835"/>
                    </a:lnTo>
                    <a:lnTo>
                      <a:pt x="15" y="1821"/>
                    </a:lnTo>
                    <a:lnTo>
                      <a:pt x="32" y="1796"/>
                    </a:lnTo>
                    <a:lnTo>
                      <a:pt x="55" y="1760"/>
                    </a:lnTo>
                    <a:lnTo>
                      <a:pt x="69" y="1736"/>
                    </a:lnTo>
                    <a:lnTo>
                      <a:pt x="82" y="1710"/>
                    </a:lnTo>
                    <a:lnTo>
                      <a:pt x="98" y="1680"/>
                    </a:lnTo>
                    <a:lnTo>
                      <a:pt x="115" y="1646"/>
                    </a:lnTo>
                    <a:lnTo>
                      <a:pt x="132" y="1609"/>
                    </a:lnTo>
                    <a:lnTo>
                      <a:pt x="150" y="1567"/>
                    </a:lnTo>
                    <a:lnTo>
                      <a:pt x="168" y="1523"/>
                    </a:lnTo>
                    <a:lnTo>
                      <a:pt x="187" y="1473"/>
                    </a:lnTo>
                    <a:lnTo>
                      <a:pt x="210" y="1416"/>
                    </a:lnTo>
                    <a:lnTo>
                      <a:pt x="234" y="1353"/>
                    </a:lnTo>
                    <a:lnTo>
                      <a:pt x="263" y="1282"/>
                    </a:lnTo>
                    <a:lnTo>
                      <a:pt x="294" y="1206"/>
                    </a:lnTo>
                    <a:lnTo>
                      <a:pt x="327" y="1126"/>
                    </a:lnTo>
                    <a:lnTo>
                      <a:pt x="362" y="1043"/>
                    </a:lnTo>
                    <a:lnTo>
                      <a:pt x="398" y="960"/>
                    </a:lnTo>
                    <a:lnTo>
                      <a:pt x="434" y="875"/>
                    </a:lnTo>
                    <a:lnTo>
                      <a:pt x="472" y="792"/>
                    </a:lnTo>
                    <a:lnTo>
                      <a:pt x="506" y="713"/>
                    </a:lnTo>
                    <a:lnTo>
                      <a:pt x="541" y="636"/>
                    </a:lnTo>
                    <a:lnTo>
                      <a:pt x="575" y="564"/>
                    </a:lnTo>
                    <a:lnTo>
                      <a:pt x="606" y="499"/>
                    </a:lnTo>
                    <a:lnTo>
                      <a:pt x="635" y="442"/>
                    </a:lnTo>
                    <a:lnTo>
                      <a:pt x="660" y="394"/>
                    </a:lnTo>
                    <a:lnTo>
                      <a:pt x="681" y="356"/>
                    </a:lnTo>
                    <a:lnTo>
                      <a:pt x="720" y="294"/>
                    </a:lnTo>
                    <a:lnTo>
                      <a:pt x="755" y="239"/>
                    </a:lnTo>
                    <a:lnTo>
                      <a:pt x="786" y="191"/>
                    </a:lnTo>
                    <a:lnTo>
                      <a:pt x="815" y="146"/>
                    </a:lnTo>
                    <a:lnTo>
                      <a:pt x="826" y="126"/>
                    </a:lnTo>
                    <a:lnTo>
                      <a:pt x="837" y="106"/>
                    </a:lnTo>
                    <a:lnTo>
                      <a:pt x="847" y="87"/>
                    </a:lnTo>
                    <a:lnTo>
                      <a:pt x="855" y="68"/>
                    </a:lnTo>
                    <a:lnTo>
                      <a:pt x="861" y="51"/>
                    </a:lnTo>
                    <a:lnTo>
                      <a:pt x="866" y="34"/>
                    </a:lnTo>
                    <a:lnTo>
                      <a:pt x="868" y="17"/>
                    </a:lnTo>
                    <a:lnTo>
                      <a:pt x="870" y="0"/>
                    </a:lnTo>
                    <a:lnTo>
                      <a:pt x="881" y="11"/>
                    </a:lnTo>
                    <a:lnTo>
                      <a:pt x="912" y="39"/>
                    </a:lnTo>
                    <a:lnTo>
                      <a:pt x="933" y="55"/>
                    </a:lnTo>
                    <a:lnTo>
                      <a:pt x="959" y="71"/>
                    </a:lnTo>
                    <a:lnTo>
                      <a:pt x="973" y="78"/>
                    </a:lnTo>
                    <a:lnTo>
                      <a:pt x="987" y="86"/>
                    </a:lnTo>
                    <a:lnTo>
                      <a:pt x="1002" y="93"/>
                    </a:lnTo>
                    <a:lnTo>
                      <a:pt x="1018" y="98"/>
                    </a:lnTo>
                    <a:close/>
                  </a:path>
                </a:pathLst>
              </a:custGeom>
              <a:solidFill>
                <a:srgbClr val="004873"/>
              </a:solidFill>
              <a:ln w="9525">
                <a:noFill/>
                <a:round/>
              </a:ln>
            </p:spPr>
            <p:txBody>
              <a:bodyPr/>
              <a:lstStyle/>
              <a:p>
                <a:endParaRPr lang="en-US" sz="1867"/>
              </a:p>
            </p:txBody>
          </p:sp>
          <p:sp>
            <p:nvSpPr>
              <p:cNvPr id="1508" name="Freeform 56"/>
              <p:cNvSpPr/>
              <p:nvPr/>
            </p:nvSpPr>
            <p:spPr bwMode="auto">
              <a:xfrm>
                <a:off x="3438" y="3691"/>
                <a:ext cx="41" cy="289"/>
              </a:xfrm>
              <a:custGeom>
                <a:avLst/>
                <a:gdLst>
                  <a:gd name="T0" fmla="*/ 28 w 203"/>
                  <a:gd name="T1" fmla="*/ 289 h 1442"/>
                  <a:gd name="T2" fmla="*/ 28 w 203"/>
                  <a:gd name="T3" fmla="*/ 286 h 1442"/>
                  <a:gd name="T4" fmla="*/ 28 w 203"/>
                  <a:gd name="T5" fmla="*/ 279 h 1442"/>
                  <a:gd name="T6" fmla="*/ 28 w 203"/>
                  <a:gd name="T7" fmla="*/ 266 h 1442"/>
                  <a:gd name="T8" fmla="*/ 28 w 203"/>
                  <a:gd name="T9" fmla="*/ 249 h 1442"/>
                  <a:gd name="T10" fmla="*/ 28 w 203"/>
                  <a:gd name="T11" fmla="*/ 239 h 1442"/>
                  <a:gd name="T12" fmla="*/ 28 w 203"/>
                  <a:gd name="T13" fmla="*/ 228 h 1442"/>
                  <a:gd name="T14" fmla="*/ 27 w 203"/>
                  <a:gd name="T15" fmla="*/ 217 h 1442"/>
                  <a:gd name="T16" fmla="*/ 26 w 203"/>
                  <a:gd name="T17" fmla="*/ 204 h 1442"/>
                  <a:gd name="T18" fmla="*/ 25 w 203"/>
                  <a:gd name="T19" fmla="*/ 190 h 1442"/>
                  <a:gd name="T20" fmla="*/ 24 w 203"/>
                  <a:gd name="T21" fmla="*/ 176 h 1442"/>
                  <a:gd name="T22" fmla="*/ 22 w 203"/>
                  <a:gd name="T23" fmla="*/ 160 h 1442"/>
                  <a:gd name="T24" fmla="*/ 20 w 203"/>
                  <a:gd name="T25" fmla="*/ 144 h 1442"/>
                  <a:gd name="T26" fmla="*/ 17 w 203"/>
                  <a:gd name="T27" fmla="*/ 128 h 1442"/>
                  <a:gd name="T28" fmla="*/ 15 w 203"/>
                  <a:gd name="T29" fmla="*/ 112 h 1442"/>
                  <a:gd name="T30" fmla="*/ 13 w 203"/>
                  <a:gd name="T31" fmla="*/ 96 h 1442"/>
                  <a:gd name="T32" fmla="*/ 10 w 203"/>
                  <a:gd name="T33" fmla="*/ 81 h 1442"/>
                  <a:gd name="T34" fmla="*/ 8 w 203"/>
                  <a:gd name="T35" fmla="*/ 66 h 1442"/>
                  <a:gd name="T36" fmla="*/ 6 w 203"/>
                  <a:gd name="T37" fmla="*/ 53 h 1442"/>
                  <a:gd name="T38" fmla="*/ 4 w 203"/>
                  <a:gd name="T39" fmla="*/ 40 h 1442"/>
                  <a:gd name="T40" fmla="*/ 3 w 203"/>
                  <a:gd name="T41" fmla="*/ 29 h 1442"/>
                  <a:gd name="T42" fmla="*/ 2 w 203"/>
                  <a:gd name="T43" fmla="*/ 19 h 1442"/>
                  <a:gd name="T44" fmla="*/ 1 w 203"/>
                  <a:gd name="T45" fmla="*/ 11 h 1442"/>
                  <a:gd name="T46" fmla="*/ 0 w 203"/>
                  <a:gd name="T47" fmla="*/ 5 h 1442"/>
                  <a:gd name="T48" fmla="*/ 0 w 203"/>
                  <a:gd name="T49" fmla="*/ 1 h 1442"/>
                  <a:gd name="T50" fmla="*/ 0 w 203"/>
                  <a:gd name="T51" fmla="*/ 0 h 1442"/>
                  <a:gd name="T52" fmla="*/ 0 w 203"/>
                  <a:gd name="T53" fmla="*/ 0 h 1442"/>
                  <a:gd name="T54" fmla="*/ 0 w 203"/>
                  <a:gd name="T55" fmla="*/ 0 h 1442"/>
                  <a:gd name="T56" fmla="*/ 1 w 203"/>
                  <a:gd name="T57" fmla="*/ 1 h 1442"/>
                  <a:gd name="T58" fmla="*/ 2 w 203"/>
                  <a:gd name="T59" fmla="*/ 5 h 1442"/>
                  <a:gd name="T60" fmla="*/ 4 w 203"/>
                  <a:gd name="T61" fmla="*/ 12 h 1442"/>
                  <a:gd name="T62" fmla="*/ 6 w 203"/>
                  <a:gd name="T63" fmla="*/ 22 h 1442"/>
                  <a:gd name="T64" fmla="*/ 8 w 203"/>
                  <a:gd name="T65" fmla="*/ 35 h 1442"/>
                  <a:gd name="T66" fmla="*/ 11 w 203"/>
                  <a:gd name="T67" fmla="*/ 49 h 1442"/>
                  <a:gd name="T68" fmla="*/ 14 w 203"/>
                  <a:gd name="T69" fmla="*/ 65 h 1442"/>
                  <a:gd name="T70" fmla="*/ 18 w 203"/>
                  <a:gd name="T71" fmla="*/ 82 h 1442"/>
                  <a:gd name="T72" fmla="*/ 21 w 203"/>
                  <a:gd name="T73" fmla="*/ 99 h 1442"/>
                  <a:gd name="T74" fmla="*/ 24 w 203"/>
                  <a:gd name="T75" fmla="*/ 118 h 1442"/>
                  <a:gd name="T76" fmla="*/ 28 w 203"/>
                  <a:gd name="T77" fmla="*/ 136 h 1442"/>
                  <a:gd name="T78" fmla="*/ 31 w 203"/>
                  <a:gd name="T79" fmla="*/ 156 h 1442"/>
                  <a:gd name="T80" fmla="*/ 34 w 203"/>
                  <a:gd name="T81" fmla="*/ 174 h 1442"/>
                  <a:gd name="T82" fmla="*/ 36 w 203"/>
                  <a:gd name="T83" fmla="*/ 192 h 1442"/>
                  <a:gd name="T84" fmla="*/ 38 w 203"/>
                  <a:gd name="T85" fmla="*/ 208 h 1442"/>
                  <a:gd name="T86" fmla="*/ 40 w 203"/>
                  <a:gd name="T87" fmla="*/ 224 h 1442"/>
                  <a:gd name="T88" fmla="*/ 41 w 203"/>
                  <a:gd name="T89" fmla="*/ 238 h 1442"/>
                  <a:gd name="T90" fmla="*/ 41 w 203"/>
                  <a:gd name="T91" fmla="*/ 244 h 1442"/>
                  <a:gd name="T92" fmla="*/ 41 w 203"/>
                  <a:gd name="T93" fmla="*/ 250 h 1442"/>
                  <a:gd name="T94" fmla="*/ 41 w 203"/>
                  <a:gd name="T95" fmla="*/ 255 h 1442"/>
                  <a:gd name="T96" fmla="*/ 41 w 203"/>
                  <a:gd name="T97" fmla="*/ 259 h 1442"/>
                  <a:gd name="T98" fmla="*/ 40 w 203"/>
                  <a:gd name="T99" fmla="*/ 262 h 1442"/>
                  <a:gd name="T100" fmla="*/ 40 w 203"/>
                  <a:gd name="T101" fmla="*/ 265 h 1442"/>
                  <a:gd name="T102" fmla="*/ 39 w 203"/>
                  <a:gd name="T103" fmla="*/ 268 h 1442"/>
                  <a:gd name="T104" fmla="*/ 38 w 203"/>
                  <a:gd name="T105" fmla="*/ 271 h 1442"/>
                  <a:gd name="T106" fmla="*/ 36 w 203"/>
                  <a:gd name="T107" fmla="*/ 276 h 1442"/>
                  <a:gd name="T108" fmla="*/ 34 w 203"/>
                  <a:gd name="T109" fmla="*/ 280 h 1442"/>
                  <a:gd name="T110" fmla="*/ 30 w 203"/>
                  <a:gd name="T111" fmla="*/ 287 h 1442"/>
                  <a:gd name="T112" fmla="*/ 28 w 203"/>
                  <a:gd name="T113" fmla="*/ 289 h 1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3"/>
                  <a:gd name="T172" fmla="*/ 0 h 1442"/>
                  <a:gd name="T173" fmla="*/ 203 w 203"/>
                  <a:gd name="T174" fmla="*/ 1442 h 1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3" h="1442">
                    <a:moveTo>
                      <a:pt x="139" y="1442"/>
                    </a:moveTo>
                    <a:lnTo>
                      <a:pt x="139" y="1429"/>
                    </a:lnTo>
                    <a:lnTo>
                      <a:pt x="140" y="1390"/>
                    </a:lnTo>
                    <a:lnTo>
                      <a:pt x="141" y="1328"/>
                    </a:lnTo>
                    <a:lnTo>
                      <a:pt x="141" y="1244"/>
                    </a:lnTo>
                    <a:lnTo>
                      <a:pt x="140" y="1194"/>
                    </a:lnTo>
                    <a:lnTo>
                      <a:pt x="137" y="1140"/>
                    </a:lnTo>
                    <a:lnTo>
                      <a:pt x="134" y="1081"/>
                    </a:lnTo>
                    <a:lnTo>
                      <a:pt x="130" y="1016"/>
                    </a:lnTo>
                    <a:lnTo>
                      <a:pt x="124" y="949"/>
                    </a:lnTo>
                    <a:lnTo>
                      <a:pt x="117" y="876"/>
                    </a:lnTo>
                    <a:lnTo>
                      <a:pt x="109" y="800"/>
                    </a:lnTo>
                    <a:lnTo>
                      <a:pt x="99" y="720"/>
                    </a:lnTo>
                    <a:lnTo>
                      <a:pt x="86" y="639"/>
                    </a:lnTo>
                    <a:lnTo>
                      <a:pt x="75" y="559"/>
                    </a:lnTo>
                    <a:lnTo>
                      <a:pt x="62" y="481"/>
                    </a:lnTo>
                    <a:lnTo>
                      <a:pt x="51" y="403"/>
                    </a:lnTo>
                    <a:lnTo>
                      <a:pt x="41" y="331"/>
                    </a:lnTo>
                    <a:lnTo>
                      <a:pt x="31" y="262"/>
                    </a:lnTo>
                    <a:lnTo>
                      <a:pt x="22" y="200"/>
                    </a:lnTo>
                    <a:lnTo>
                      <a:pt x="15" y="144"/>
                    </a:lnTo>
                    <a:lnTo>
                      <a:pt x="9" y="95"/>
                    </a:lnTo>
                    <a:lnTo>
                      <a:pt x="4" y="56"/>
                    </a:lnTo>
                    <a:lnTo>
                      <a:pt x="1" y="26"/>
                    </a:lnTo>
                    <a:lnTo>
                      <a:pt x="0" y="7"/>
                    </a:lnTo>
                    <a:lnTo>
                      <a:pt x="0" y="2"/>
                    </a:lnTo>
                    <a:lnTo>
                      <a:pt x="1" y="0"/>
                    </a:lnTo>
                    <a:lnTo>
                      <a:pt x="2" y="2"/>
                    </a:lnTo>
                    <a:lnTo>
                      <a:pt x="5" y="7"/>
                    </a:lnTo>
                    <a:lnTo>
                      <a:pt x="11" y="27"/>
                    </a:lnTo>
                    <a:lnTo>
                      <a:pt x="20" y="62"/>
                    </a:lnTo>
                    <a:lnTo>
                      <a:pt x="30" y="112"/>
                    </a:lnTo>
                    <a:lnTo>
                      <a:pt x="42" y="173"/>
                    </a:lnTo>
                    <a:lnTo>
                      <a:pt x="56" y="243"/>
                    </a:lnTo>
                    <a:lnTo>
                      <a:pt x="71" y="322"/>
                    </a:lnTo>
                    <a:lnTo>
                      <a:pt x="87" y="407"/>
                    </a:lnTo>
                    <a:lnTo>
                      <a:pt x="104" y="496"/>
                    </a:lnTo>
                    <a:lnTo>
                      <a:pt x="121" y="588"/>
                    </a:lnTo>
                    <a:lnTo>
                      <a:pt x="137" y="681"/>
                    </a:lnTo>
                    <a:lnTo>
                      <a:pt x="152" y="776"/>
                    </a:lnTo>
                    <a:lnTo>
                      <a:pt x="166" y="867"/>
                    </a:lnTo>
                    <a:lnTo>
                      <a:pt x="178" y="956"/>
                    </a:lnTo>
                    <a:lnTo>
                      <a:pt x="188" y="1040"/>
                    </a:lnTo>
                    <a:lnTo>
                      <a:pt x="197" y="1117"/>
                    </a:lnTo>
                    <a:lnTo>
                      <a:pt x="202" y="1187"/>
                    </a:lnTo>
                    <a:lnTo>
                      <a:pt x="203" y="1217"/>
                    </a:lnTo>
                    <a:lnTo>
                      <a:pt x="203" y="1246"/>
                    </a:lnTo>
                    <a:lnTo>
                      <a:pt x="203" y="1271"/>
                    </a:lnTo>
                    <a:lnTo>
                      <a:pt x="202" y="1293"/>
                    </a:lnTo>
                    <a:lnTo>
                      <a:pt x="200" y="1309"/>
                    </a:lnTo>
                    <a:lnTo>
                      <a:pt x="197" y="1324"/>
                    </a:lnTo>
                    <a:lnTo>
                      <a:pt x="192" y="1338"/>
                    </a:lnTo>
                    <a:lnTo>
                      <a:pt x="188" y="1352"/>
                    </a:lnTo>
                    <a:lnTo>
                      <a:pt x="177" y="1378"/>
                    </a:lnTo>
                    <a:lnTo>
                      <a:pt x="166" y="1399"/>
                    </a:lnTo>
                    <a:lnTo>
                      <a:pt x="147" y="1430"/>
                    </a:lnTo>
                    <a:lnTo>
                      <a:pt x="139" y="1442"/>
                    </a:lnTo>
                    <a:close/>
                  </a:path>
                </a:pathLst>
              </a:custGeom>
              <a:solidFill>
                <a:srgbClr val="004873"/>
              </a:solidFill>
              <a:ln w="9525">
                <a:noFill/>
                <a:round/>
              </a:ln>
            </p:spPr>
            <p:txBody>
              <a:bodyPr/>
              <a:lstStyle/>
              <a:p>
                <a:endParaRPr lang="en-US" sz="1867"/>
              </a:p>
            </p:txBody>
          </p:sp>
          <p:sp>
            <p:nvSpPr>
              <p:cNvPr id="1509" name="Freeform 57"/>
              <p:cNvSpPr/>
              <p:nvPr/>
            </p:nvSpPr>
            <p:spPr bwMode="auto">
              <a:xfrm>
                <a:off x="3319" y="3875"/>
                <a:ext cx="59" cy="172"/>
              </a:xfrm>
              <a:custGeom>
                <a:avLst/>
                <a:gdLst>
                  <a:gd name="T0" fmla="*/ 58 w 296"/>
                  <a:gd name="T1" fmla="*/ 160 h 858"/>
                  <a:gd name="T2" fmla="*/ 59 w 296"/>
                  <a:gd name="T3" fmla="*/ 160 h 858"/>
                  <a:gd name="T4" fmla="*/ 59 w 296"/>
                  <a:gd name="T5" fmla="*/ 159 h 858"/>
                  <a:gd name="T6" fmla="*/ 57 w 296"/>
                  <a:gd name="T7" fmla="*/ 155 h 858"/>
                  <a:gd name="T8" fmla="*/ 52 w 296"/>
                  <a:gd name="T9" fmla="*/ 148 h 858"/>
                  <a:gd name="T10" fmla="*/ 48 w 296"/>
                  <a:gd name="T11" fmla="*/ 141 h 858"/>
                  <a:gd name="T12" fmla="*/ 44 w 296"/>
                  <a:gd name="T13" fmla="*/ 134 h 858"/>
                  <a:gd name="T14" fmla="*/ 41 w 296"/>
                  <a:gd name="T15" fmla="*/ 125 h 858"/>
                  <a:gd name="T16" fmla="*/ 39 w 296"/>
                  <a:gd name="T17" fmla="*/ 114 h 858"/>
                  <a:gd name="T18" fmla="*/ 33 w 296"/>
                  <a:gd name="T19" fmla="*/ 96 h 858"/>
                  <a:gd name="T20" fmla="*/ 26 w 296"/>
                  <a:gd name="T21" fmla="*/ 72 h 858"/>
                  <a:gd name="T22" fmla="*/ 17 w 296"/>
                  <a:gd name="T23" fmla="*/ 47 h 858"/>
                  <a:gd name="T24" fmla="*/ 10 w 296"/>
                  <a:gd name="T25" fmla="*/ 24 h 858"/>
                  <a:gd name="T26" fmla="*/ 3 w 296"/>
                  <a:gd name="T27" fmla="*/ 7 h 858"/>
                  <a:gd name="T28" fmla="*/ 1 w 296"/>
                  <a:gd name="T29" fmla="*/ 0 h 858"/>
                  <a:gd name="T30" fmla="*/ 0 w 296"/>
                  <a:gd name="T31" fmla="*/ 0 h 858"/>
                  <a:gd name="T32" fmla="*/ 1 w 296"/>
                  <a:gd name="T33" fmla="*/ 6 h 858"/>
                  <a:gd name="T34" fmla="*/ 10 w 296"/>
                  <a:gd name="T35" fmla="*/ 38 h 858"/>
                  <a:gd name="T36" fmla="*/ 21 w 296"/>
                  <a:gd name="T37" fmla="*/ 79 h 858"/>
                  <a:gd name="T38" fmla="*/ 29 w 296"/>
                  <a:gd name="T39" fmla="*/ 109 h 858"/>
                  <a:gd name="T40" fmla="*/ 34 w 296"/>
                  <a:gd name="T41" fmla="*/ 126 h 858"/>
                  <a:gd name="T42" fmla="*/ 35 w 296"/>
                  <a:gd name="T43" fmla="*/ 130 h 858"/>
                  <a:gd name="T44" fmla="*/ 35 w 296"/>
                  <a:gd name="T45" fmla="*/ 135 h 858"/>
                  <a:gd name="T46" fmla="*/ 34 w 296"/>
                  <a:gd name="T47" fmla="*/ 140 h 858"/>
                  <a:gd name="T48" fmla="*/ 33 w 296"/>
                  <a:gd name="T49" fmla="*/ 146 h 858"/>
                  <a:gd name="T50" fmla="*/ 31 w 296"/>
                  <a:gd name="T51" fmla="*/ 153 h 858"/>
                  <a:gd name="T52" fmla="*/ 27 w 296"/>
                  <a:gd name="T53" fmla="*/ 161 h 858"/>
                  <a:gd name="T54" fmla="*/ 21 w 296"/>
                  <a:gd name="T55" fmla="*/ 168 h 858"/>
                  <a:gd name="T56" fmla="*/ 19 w 296"/>
                  <a:gd name="T57" fmla="*/ 172 h 858"/>
                  <a:gd name="T58" fmla="*/ 25 w 296"/>
                  <a:gd name="T59" fmla="*/ 168 h 858"/>
                  <a:gd name="T60" fmla="*/ 36 w 296"/>
                  <a:gd name="T61" fmla="*/ 164 h 858"/>
                  <a:gd name="T62" fmla="*/ 47 w 296"/>
                  <a:gd name="T63" fmla="*/ 161 h 858"/>
                  <a:gd name="T64" fmla="*/ 54 w 296"/>
                  <a:gd name="T65" fmla="*/ 160 h 8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6"/>
                  <a:gd name="T100" fmla="*/ 0 h 858"/>
                  <a:gd name="T101" fmla="*/ 296 w 296"/>
                  <a:gd name="T102" fmla="*/ 858 h 8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6" h="858">
                    <a:moveTo>
                      <a:pt x="286" y="800"/>
                    </a:moveTo>
                    <a:lnTo>
                      <a:pt x="290" y="800"/>
                    </a:lnTo>
                    <a:lnTo>
                      <a:pt x="292" y="798"/>
                    </a:lnTo>
                    <a:lnTo>
                      <a:pt x="294" y="797"/>
                    </a:lnTo>
                    <a:lnTo>
                      <a:pt x="295" y="796"/>
                    </a:lnTo>
                    <a:lnTo>
                      <a:pt x="296" y="792"/>
                    </a:lnTo>
                    <a:lnTo>
                      <a:pt x="294" y="787"/>
                    </a:lnTo>
                    <a:lnTo>
                      <a:pt x="284" y="771"/>
                    </a:lnTo>
                    <a:lnTo>
                      <a:pt x="269" y="748"/>
                    </a:lnTo>
                    <a:lnTo>
                      <a:pt x="260" y="736"/>
                    </a:lnTo>
                    <a:lnTo>
                      <a:pt x="250" y="721"/>
                    </a:lnTo>
                    <a:lnTo>
                      <a:pt x="241" y="705"/>
                    </a:lnTo>
                    <a:lnTo>
                      <a:pt x="231" y="687"/>
                    </a:lnTo>
                    <a:lnTo>
                      <a:pt x="222" y="667"/>
                    </a:lnTo>
                    <a:lnTo>
                      <a:pt x="215" y="647"/>
                    </a:lnTo>
                    <a:lnTo>
                      <a:pt x="207" y="625"/>
                    </a:lnTo>
                    <a:lnTo>
                      <a:pt x="202" y="602"/>
                    </a:lnTo>
                    <a:lnTo>
                      <a:pt x="195" y="570"/>
                    </a:lnTo>
                    <a:lnTo>
                      <a:pt x="182" y="529"/>
                    </a:lnTo>
                    <a:lnTo>
                      <a:pt x="166" y="478"/>
                    </a:lnTo>
                    <a:lnTo>
                      <a:pt x="149" y="420"/>
                    </a:lnTo>
                    <a:lnTo>
                      <a:pt x="129" y="359"/>
                    </a:lnTo>
                    <a:lnTo>
                      <a:pt x="108" y="295"/>
                    </a:lnTo>
                    <a:lnTo>
                      <a:pt x="86" y="233"/>
                    </a:lnTo>
                    <a:lnTo>
                      <a:pt x="66" y="173"/>
                    </a:lnTo>
                    <a:lnTo>
                      <a:pt x="48" y="118"/>
                    </a:lnTo>
                    <a:lnTo>
                      <a:pt x="30" y="72"/>
                    </a:lnTo>
                    <a:lnTo>
                      <a:pt x="17" y="35"/>
                    </a:lnTo>
                    <a:lnTo>
                      <a:pt x="7" y="10"/>
                    </a:lnTo>
                    <a:lnTo>
                      <a:pt x="3" y="2"/>
                    </a:lnTo>
                    <a:lnTo>
                      <a:pt x="0" y="0"/>
                    </a:lnTo>
                    <a:lnTo>
                      <a:pt x="0" y="1"/>
                    </a:lnTo>
                    <a:lnTo>
                      <a:pt x="0" y="6"/>
                    </a:lnTo>
                    <a:lnTo>
                      <a:pt x="7" y="31"/>
                    </a:lnTo>
                    <a:lnTo>
                      <a:pt x="19" y="78"/>
                    </a:lnTo>
                    <a:lnTo>
                      <a:pt x="50" y="192"/>
                    </a:lnTo>
                    <a:lnTo>
                      <a:pt x="79" y="298"/>
                    </a:lnTo>
                    <a:lnTo>
                      <a:pt x="105" y="393"/>
                    </a:lnTo>
                    <a:lnTo>
                      <a:pt x="128" y="476"/>
                    </a:lnTo>
                    <a:lnTo>
                      <a:pt x="146" y="545"/>
                    </a:lnTo>
                    <a:lnTo>
                      <a:pt x="160" y="597"/>
                    </a:lnTo>
                    <a:lnTo>
                      <a:pt x="170" y="630"/>
                    </a:lnTo>
                    <a:lnTo>
                      <a:pt x="172" y="641"/>
                    </a:lnTo>
                    <a:lnTo>
                      <a:pt x="174" y="646"/>
                    </a:lnTo>
                    <a:lnTo>
                      <a:pt x="174" y="661"/>
                    </a:lnTo>
                    <a:lnTo>
                      <a:pt x="174" y="671"/>
                    </a:lnTo>
                    <a:lnTo>
                      <a:pt x="174" y="682"/>
                    </a:lnTo>
                    <a:lnTo>
                      <a:pt x="172" y="696"/>
                    </a:lnTo>
                    <a:lnTo>
                      <a:pt x="170" y="711"/>
                    </a:lnTo>
                    <a:lnTo>
                      <a:pt x="166" y="727"/>
                    </a:lnTo>
                    <a:lnTo>
                      <a:pt x="161" y="745"/>
                    </a:lnTo>
                    <a:lnTo>
                      <a:pt x="154" y="762"/>
                    </a:lnTo>
                    <a:lnTo>
                      <a:pt x="145" y="781"/>
                    </a:lnTo>
                    <a:lnTo>
                      <a:pt x="135" y="801"/>
                    </a:lnTo>
                    <a:lnTo>
                      <a:pt x="123" y="820"/>
                    </a:lnTo>
                    <a:lnTo>
                      <a:pt x="106" y="840"/>
                    </a:lnTo>
                    <a:lnTo>
                      <a:pt x="89" y="858"/>
                    </a:lnTo>
                    <a:lnTo>
                      <a:pt x="94" y="856"/>
                    </a:lnTo>
                    <a:lnTo>
                      <a:pt x="106" y="850"/>
                    </a:lnTo>
                    <a:lnTo>
                      <a:pt x="126" y="840"/>
                    </a:lnTo>
                    <a:lnTo>
                      <a:pt x="153" y="830"/>
                    </a:lnTo>
                    <a:lnTo>
                      <a:pt x="182" y="818"/>
                    </a:lnTo>
                    <a:lnTo>
                      <a:pt x="216" y="808"/>
                    </a:lnTo>
                    <a:lnTo>
                      <a:pt x="234" y="805"/>
                    </a:lnTo>
                    <a:lnTo>
                      <a:pt x="251" y="802"/>
                    </a:lnTo>
                    <a:lnTo>
                      <a:pt x="269" y="800"/>
                    </a:lnTo>
                    <a:lnTo>
                      <a:pt x="286" y="800"/>
                    </a:lnTo>
                    <a:close/>
                  </a:path>
                </a:pathLst>
              </a:custGeom>
              <a:solidFill>
                <a:srgbClr val="004873"/>
              </a:solidFill>
              <a:ln w="9525">
                <a:noFill/>
                <a:round/>
              </a:ln>
            </p:spPr>
            <p:txBody>
              <a:bodyPr/>
              <a:lstStyle/>
              <a:p>
                <a:endParaRPr lang="en-US" sz="1867"/>
              </a:p>
            </p:txBody>
          </p:sp>
          <p:sp>
            <p:nvSpPr>
              <p:cNvPr id="1510" name="Freeform 58"/>
              <p:cNvSpPr/>
              <p:nvPr/>
            </p:nvSpPr>
            <p:spPr bwMode="auto">
              <a:xfrm>
                <a:off x="3063" y="3922"/>
                <a:ext cx="188" cy="171"/>
              </a:xfrm>
              <a:custGeom>
                <a:avLst/>
                <a:gdLst>
                  <a:gd name="T0" fmla="*/ 147 w 943"/>
                  <a:gd name="T1" fmla="*/ 171 h 855"/>
                  <a:gd name="T2" fmla="*/ 147 w 943"/>
                  <a:gd name="T3" fmla="*/ 170 h 855"/>
                  <a:gd name="T4" fmla="*/ 146 w 943"/>
                  <a:gd name="T5" fmla="*/ 168 h 855"/>
                  <a:gd name="T6" fmla="*/ 144 w 943"/>
                  <a:gd name="T7" fmla="*/ 165 h 855"/>
                  <a:gd name="T8" fmla="*/ 142 w 943"/>
                  <a:gd name="T9" fmla="*/ 161 h 855"/>
                  <a:gd name="T10" fmla="*/ 138 w 943"/>
                  <a:gd name="T11" fmla="*/ 155 h 855"/>
                  <a:gd name="T12" fmla="*/ 133 w 943"/>
                  <a:gd name="T13" fmla="*/ 149 h 855"/>
                  <a:gd name="T14" fmla="*/ 129 w 943"/>
                  <a:gd name="T15" fmla="*/ 145 h 855"/>
                  <a:gd name="T16" fmla="*/ 126 w 943"/>
                  <a:gd name="T17" fmla="*/ 142 h 855"/>
                  <a:gd name="T18" fmla="*/ 122 w 943"/>
                  <a:gd name="T19" fmla="*/ 137 h 855"/>
                  <a:gd name="T20" fmla="*/ 117 w 943"/>
                  <a:gd name="T21" fmla="*/ 133 h 855"/>
                  <a:gd name="T22" fmla="*/ 112 w 943"/>
                  <a:gd name="T23" fmla="*/ 128 h 855"/>
                  <a:gd name="T24" fmla="*/ 106 w 943"/>
                  <a:gd name="T25" fmla="*/ 122 h 855"/>
                  <a:gd name="T26" fmla="*/ 98 w 943"/>
                  <a:gd name="T27" fmla="*/ 114 h 855"/>
                  <a:gd name="T28" fmla="*/ 91 w 943"/>
                  <a:gd name="T29" fmla="*/ 106 h 855"/>
                  <a:gd name="T30" fmla="*/ 74 w 943"/>
                  <a:gd name="T31" fmla="*/ 87 h 855"/>
                  <a:gd name="T32" fmla="*/ 56 w 943"/>
                  <a:gd name="T33" fmla="*/ 67 h 855"/>
                  <a:gd name="T34" fmla="*/ 38 w 943"/>
                  <a:gd name="T35" fmla="*/ 47 h 855"/>
                  <a:gd name="T36" fmla="*/ 23 w 943"/>
                  <a:gd name="T37" fmla="*/ 28 h 855"/>
                  <a:gd name="T38" fmla="*/ 16 w 943"/>
                  <a:gd name="T39" fmla="*/ 20 h 855"/>
                  <a:gd name="T40" fmla="*/ 9 w 943"/>
                  <a:gd name="T41" fmla="*/ 12 h 855"/>
                  <a:gd name="T42" fmla="*/ 4 w 943"/>
                  <a:gd name="T43" fmla="*/ 5 h 855"/>
                  <a:gd name="T44" fmla="*/ 0 w 943"/>
                  <a:gd name="T45" fmla="*/ 0 h 855"/>
                  <a:gd name="T46" fmla="*/ 4 w 943"/>
                  <a:gd name="T47" fmla="*/ 4 h 855"/>
                  <a:gd name="T48" fmla="*/ 15 w 943"/>
                  <a:gd name="T49" fmla="*/ 17 h 855"/>
                  <a:gd name="T50" fmla="*/ 31 w 943"/>
                  <a:gd name="T51" fmla="*/ 35 h 855"/>
                  <a:gd name="T52" fmla="*/ 52 w 943"/>
                  <a:gd name="T53" fmla="*/ 57 h 855"/>
                  <a:gd name="T54" fmla="*/ 62 w 943"/>
                  <a:gd name="T55" fmla="*/ 68 h 855"/>
                  <a:gd name="T56" fmla="*/ 74 w 943"/>
                  <a:gd name="T57" fmla="*/ 79 h 855"/>
                  <a:gd name="T58" fmla="*/ 85 w 943"/>
                  <a:gd name="T59" fmla="*/ 90 h 855"/>
                  <a:gd name="T60" fmla="*/ 95 w 943"/>
                  <a:gd name="T61" fmla="*/ 101 h 855"/>
                  <a:gd name="T62" fmla="*/ 106 w 943"/>
                  <a:gd name="T63" fmla="*/ 110 h 855"/>
                  <a:gd name="T64" fmla="*/ 116 w 943"/>
                  <a:gd name="T65" fmla="*/ 119 h 855"/>
                  <a:gd name="T66" fmla="*/ 121 w 943"/>
                  <a:gd name="T67" fmla="*/ 123 h 855"/>
                  <a:gd name="T68" fmla="*/ 125 w 943"/>
                  <a:gd name="T69" fmla="*/ 126 h 855"/>
                  <a:gd name="T70" fmla="*/ 129 w 943"/>
                  <a:gd name="T71" fmla="*/ 129 h 855"/>
                  <a:gd name="T72" fmla="*/ 133 w 943"/>
                  <a:gd name="T73" fmla="*/ 131 h 855"/>
                  <a:gd name="T74" fmla="*/ 140 w 943"/>
                  <a:gd name="T75" fmla="*/ 136 h 855"/>
                  <a:gd name="T76" fmla="*/ 147 w 943"/>
                  <a:gd name="T77" fmla="*/ 139 h 855"/>
                  <a:gd name="T78" fmla="*/ 153 w 943"/>
                  <a:gd name="T79" fmla="*/ 143 h 855"/>
                  <a:gd name="T80" fmla="*/ 158 w 943"/>
                  <a:gd name="T81" fmla="*/ 146 h 855"/>
                  <a:gd name="T82" fmla="*/ 163 w 943"/>
                  <a:gd name="T83" fmla="*/ 148 h 855"/>
                  <a:gd name="T84" fmla="*/ 168 w 943"/>
                  <a:gd name="T85" fmla="*/ 150 h 855"/>
                  <a:gd name="T86" fmla="*/ 172 w 943"/>
                  <a:gd name="T87" fmla="*/ 152 h 855"/>
                  <a:gd name="T88" fmla="*/ 175 w 943"/>
                  <a:gd name="T89" fmla="*/ 153 h 855"/>
                  <a:gd name="T90" fmla="*/ 181 w 943"/>
                  <a:gd name="T91" fmla="*/ 155 h 855"/>
                  <a:gd name="T92" fmla="*/ 185 w 943"/>
                  <a:gd name="T93" fmla="*/ 156 h 855"/>
                  <a:gd name="T94" fmla="*/ 187 w 943"/>
                  <a:gd name="T95" fmla="*/ 157 h 855"/>
                  <a:gd name="T96" fmla="*/ 188 w 943"/>
                  <a:gd name="T97" fmla="*/ 157 h 855"/>
                  <a:gd name="T98" fmla="*/ 187 w 943"/>
                  <a:gd name="T99" fmla="*/ 157 h 855"/>
                  <a:gd name="T100" fmla="*/ 184 w 943"/>
                  <a:gd name="T101" fmla="*/ 157 h 855"/>
                  <a:gd name="T102" fmla="*/ 180 w 943"/>
                  <a:gd name="T103" fmla="*/ 157 h 855"/>
                  <a:gd name="T104" fmla="*/ 174 w 943"/>
                  <a:gd name="T105" fmla="*/ 158 h 855"/>
                  <a:gd name="T106" fmla="*/ 171 w 943"/>
                  <a:gd name="T107" fmla="*/ 158 h 855"/>
                  <a:gd name="T108" fmla="*/ 168 w 943"/>
                  <a:gd name="T109" fmla="*/ 159 h 855"/>
                  <a:gd name="T110" fmla="*/ 164 w 943"/>
                  <a:gd name="T111" fmla="*/ 160 h 855"/>
                  <a:gd name="T112" fmla="*/ 161 w 943"/>
                  <a:gd name="T113" fmla="*/ 162 h 855"/>
                  <a:gd name="T114" fmla="*/ 157 w 943"/>
                  <a:gd name="T115" fmla="*/ 163 h 855"/>
                  <a:gd name="T116" fmla="*/ 154 w 943"/>
                  <a:gd name="T117" fmla="*/ 165 h 855"/>
                  <a:gd name="T118" fmla="*/ 150 w 943"/>
                  <a:gd name="T119" fmla="*/ 168 h 855"/>
                  <a:gd name="T120" fmla="*/ 147 w 943"/>
                  <a:gd name="T121" fmla="*/ 171 h 8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3"/>
                  <a:gd name="T184" fmla="*/ 0 h 855"/>
                  <a:gd name="T185" fmla="*/ 943 w 943"/>
                  <a:gd name="T186" fmla="*/ 855 h 8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3" h="855">
                    <a:moveTo>
                      <a:pt x="736" y="855"/>
                    </a:moveTo>
                    <a:lnTo>
                      <a:pt x="735" y="851"/>
                    </a:lnTo>
                    <a:lnTo>
                      <a:pt x="731" y="841"/>
                    </a:lnTo>
                    <a:lnTo>
                      <a:pt x="724" y="826"/>
                    </a:lnTo>
                    <a:lnTo>
                      <a:pt x="710" y="805"/>
                    </a:lnTo>
                    <a:lnTo>
                      <a:pt x="691" y="777"/>
                    </a:lnTo>
                    <a:lnTo>
                      <a:pt x="665" y="746"/>
                    </a:lnTo>
                    <a:lnTo>
                      <a:pt x="649" y="727"/>
                    </a:lnTo>
                    <a:lnTo>
                      <a:pt x="631" y="709"/>
                    </a:lnTo>
                    <a:lnTo>
                      <a:pt x="611" y="687"/>
                    </a:lnTo>
                    <a:lnTo>
                      <a:pt x="588" y="666"/>
                    </a:lnTo>
                    <a:lnTo>
                      <a:pt x="562" y="640"/>
                    </a:lnTo>
                    <a:lnTo>
                      <a:pt x="530" y="608"/>
                    </a:lnTo>
                    <a:lnTo>
                      <a:pt x="494" y="570"/>
                    </a:lnTo>
                    <a:lnTo>
                      <a:pt x="455" y="528"/>
                    </a:lnTo>
                    <a:lnTo>
                      <a:pt x="371" y="435"/>
                    </a:lnTo>
                    <a:lnTo>
                      <a:pt x="281" y="334"/>
                    </a:lnTo>
                    <a:lnTo>
                      <a:pt x="193" y="234"/>
                    </a:lnTo>
                    <a:lnTo>
                      <a:pt x="114" y="141"/>
                    </a:lnTo>
                    <a:lnTo>
                      <a:pt x="79" y="98"/>
                    </a:lnTo>
                    <a:lnTo>
                      <a:pt x="47" y="60"/>
                    </a:lnTo>
                    <a:lnTo>
                      <a:pt x="21" y="26"/>
                    </a:lnTo>
                    <a:lnTo>
                      <a:pt x="0" y="0"/>
                    </a:lnTo>
                    <a:lnTo>
                      <a:pt x="21" y="22"/>
                    </a:lnTo>
                    <a:lnTo>
                      <a:pt x="76" y="85"/>
                    </a:lnTo>
                    <a:lnTo>
                      <a:pt x="158" y="176"/>
                    </a:lnTo>
                    <a:lnTo>
                      <a:pt x="260" y="283"/>
                    </a:lnTo>
                    <a:lnTo>
                      <a:pt x="313" y="341"/>
                    </a:lnTo>
                    <a:lnTo>
                      <a:pt x="369" y="397"/>
                    </a:lnTo>
                    <a:lnTo>
                      <a:pt x="424" y="452"/>
                    </a:lnTo>
                    <a:lnTo>
                      <a:pt x="479" y="504"/>
                    </a:lnTo>
                    <a:lnTo>
                      <a:pt x="533" y="551"/>
                    </a:lnTo>
                    <a:lnTo>
                      <a:pt x="582" y="594"/>
                    </a:lnTo>
                    <a:lnTo>
                      <a:pt x="605" y="613"/>
                    </a:lnTo>
                    <a:lnTo>
                      <a:pt x="628" y="630"/>
                    </a:lnTo>
                    <a:lnTo>
                      <a:pt x="648" y="644"/>
                    </a:lnTo>
                    <a:lnTo>
                      <a:pt x="668" y="656"/>
                    </a:lnTo>
                    <a:lnTo>
                      <a:pt x="703" y="679"/>
                    </a:lnTo>
                    <a:lnTo>
                      <a:pt x="736" y="697"/>
                    </a:lnTo>
                    <a:lnTo>
                      <a:pt x="766" y="714"/>
                    </a:lnTo>
                    <a:lnTo>
                      <a:pt x="794" y="729"/>
                    </a:lnTo>
                    <a:lnTo>
                      <a:pt x="819" y="741"/>
                    </a:lnTo>
                    <a:lnTo>
                      <a:pt x="841" y="751"/>
                    </a:lnTo>
                    <a:lnTo>
                      <a:pt x="862" y="760"/>
                    </a:lnTo>
                    <a:lnTo>
                      <a:pt x="880" y="767"/>
                    </a:lnTo>
                    <a:lnTo>
                      <a:pt x="908" y="777"/>
                    </a:lnTo>
                    <a:lnTo>
                      <a:pt x="928" y="782"/>
                    </a:lnTo>
                    <a:lnTo>
                      <a:pt x="940" y="785"/>
                    </a:lnTo>
                    <a:lnTo>
                      <a:pt x="943" y="785"/>
                    </a:lnTo>
                    <a:lnTo>
                      <a:pt x="938" y="785"/>
                    </a:lnTo>
                    <a:lnTo>
                      <a:pt x="923" y="784"/>
                    </a:lnTo>
                    <a:lnTo>
                      <a:pt x="902" y="785"/>
                    </a:lnTo>
                    <a:lnTo>
                      <a:pt x="873" y="789"/>
                    </a:lnTo>
                    <a:lnTo>
                      <a:pt x="857" y="791"/>
                    </a:lnTo>
                    <a:lnTo>
                      <a:pt x="841" y="795"/>
                    </a:lnTo>
                    <a:lnTo>
                      <a:pt x="824" y="801"/>
                    </a:lnTo>
                    <a:lnTo>
                      <a:pt x="806" y="809"/>
                    </a:lnTo>
                    <a:lnTo>
                      <a:pt x="789" y="816"/>
                    </a:lnTo>
                    <a:lnTo>
                      <a:pt x="771" y="827"/>
                    </a:lnTo>
                    <a:lnTo>
                      <a:pt x="754" y="840"/>
                    </a:lnTo>
                    <a:lnTo>
                      <a:pt x="736" y="855"/>
                    </a:lnTo>
                    <a:close/>
                  </a:path>
                </a:pathLst>
              </a:custGeom>
              <a:solidFill>
                <a:srgbClr val="004873"/>
              </a:solidFill>
              <a:ln w="9525">
                <a:noFill/>
                <a:round/>
              </a:ln>
            </p:spPr>
            <p:txBody>
              <a:bodyPr/>
              <a:lstStyle/>
              <a:p>
                <a:endParaRPr lang="en-US" sz="1867"/>
              </a:p>
            </p:txBody>
          </p:sp>
          <p:sp>
            <p:nvSpPr>
              <p:cNvPr id="1511" name="Freeform 59"/>
              <p:cNvSpPr/>
              <p:nvPr/>
            </p:nvSpPr>
            <p:spPr bwMode="auto">
              <a:xfrm>
                <a:off x="2950" y="3924"/>
                <a:ext cx="179" cy="183"/>
              </a:xfrm>
              <a:custGeom>
                <a:avLst/>
                <a:gdLst>
                  <a:gd name="T0" fmla="*/ 176 w 894"/>
                  <a:gd name="T1" fmla="*/ 182 h 917"/>
                  <a:gd name="T2" fmla="*/ 159 w 894"/>
                  <a:gd name="T3" fmla="*/ 171 h 917"/>
                  <a:gd name="T4" fmla="*/ 139 w 894"/>
                  <a:gd name="T5" fmla="*/ 157 h 917"/>
                  <a:gd name="T6" fmla="*/ 125 w 894"/>
                  <a:gd name="T7" fmla="*/ 147 h 917"/>
                  <a:gd name="T8" fmla="*/ 112 w 894"/>
                  <a:gd name="T9" fmla="*/ 135 h 917"/>
                  <a:gd name="T10" fmla="*/ 99 w 894"/>
                  <a:gd name="T11" fmla="*/ 124 h 917"/>
                  <a:gd name="T12" fmla="*/ 88 w 894"/>
                  <a:gd name="T13" fmla="*/ 111 h 917"/>
                  <a:gd name="T14" fmla="*/ 73 w 894"/>
                  <a:gd name="T15" fmla="*/ 92 h 917"/>
                  <a:gd name="T16" fmla="*/ 56 w 894"/>
                  <a:gd name="T17" fmla="*/ 70 h 917"/>
                  <a:gd name="T18" fmla="*/ 37 w 894"/>
                  <a:gd name="T19" fmla="*/ 46 h 917"/>
                  <a:gd name="T20" fmla="*/ 21 w 894"/>
                  <a:gd name="T21" fmla="*/ 25 h 917"/>
                  <a:gd name="T22" fmla="*/ 8 w 894"/>
                  <a:gd name="T23" fmla="*/ 8 h 917"/>
                  <a:gd name="T24" fmla="*/ 2 w 894"/>
                  <a:gd name="T25" fmla="*/ 1 h 917"/>
                  <a:gd name="T26" fmla="*/ 0 w 894"/>
                  <a:gd name="T27" fmla="*/ 0 h 917"/>
                  <a:gd name="T28" fmla="*/ 2 w 894"/>
                  <a:gd name="T29" fmla="*/ 4 h 917"/>
                  <a:gd name="T30" fmla="*/ 19 w 894"/>
                  <a:gd name="T31" fmla="*/ 27 h 917"/>
                  <a:gd name="T32" fmla="*/ 43 w 894"/>
                  <a:gd name="T33" fmla="*/ 59 h 917"/>
                  <a:gd name="T34" fmla="*/ 60 w 894"/>
                  <a:gd name="T35" fmla="*/ 80 h 917"/>
                  <a:gd name="T36" fmla="*/ 69 w 894"/>
                  <a:gd name="T37" fmla="*/ 93 h 917"/>
                  <a:gd name="T38" fmla="*/ 77 w 894"/>
                  <a:gd name="T39" fmla="*/ 105 h 917"/>
                  <a:gd name="T40" fmla="*/ 83 w 894"/>
                  <a:gd name="T41" fmla="*/ 116 h 917"/>
                  <a:gd name="T42" fmla="*/ 86 w 894"/>
                  <a:gd name="T43" fmla="*/ 124 h 917"/>
                  <a:gd name="T44" fmla="*/ 89 w 894"/>
                  <a:gd name="T45" fmla="*/ 129 h 917"/>
                  <a:gd name="T46" fmla="*/ 95 w 894"/>
                  <a:gd name="T47" fmla="*/ 137 h 917"/>
                  <a:gd name="T48" fmla="*/ 103 w 894"/>
                  <a:gd name="T49" fmla="*/ 147 h 917"/>
                  <a:gd name="T50" fmla="*/ 113 w 894"/>
                  <a:gd name="T51" fmla="*/ 157 h 917"/>
                  <a:gd name="T52" fmla="*/ 127 w 894"/>
                  <a:gd name="T53" fmla="*/ 170 h 917"/>
                  <a:gd name="T54" fmla="*/ 141 w 894"/>
                  <a:gd name="T55" fmla="*/ 181 h 917"/>
                  <a:gd name="T56" fmla="*/ 146 w 894"/>
                  <a:gd name="T57" fmla="*/ 181 h 917"/>
                  <a:gd name="T58" fmla="*/ 158 w 894"/>
                  <a:gd name="T59" fmla="*/ 180 h 917"/>
                  <a:gd name="T60" fmla="*/ 164 w 894"/>
                  <a:gd name="T61" fmla="*/ 180 h 917"/>
                  <a:gd name="T62" fmla="*/ 170 w 894"/>
                  <a:gd name="T63" fmla="*/ 180 h 917"/>
                  <a:gd name="T64" fmla="*/ 176 w 894"/>
                  <a:gd name="T65" fmla="*/ 182 h 9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94"/>
                  <a:gd name="T100" fmla="*/ 0 h 917"/>
                  <a:gd name="T101" fmla="*/ 894 w 894"/>
                  <a:gd name="T102" fmla="*/ 917 h 9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94" h="917">
                    <a:moveTo>
                      <a:pt x="894" y="917"/>
                    </a:moveTo>
                    <a:lnTo>
                      <a:pt x="881" y="910"/>
                    </a:lnTo>
                    <a:lnTo>
                      <a:pt x="846" y="887"/>
                    </a:lnTo>
                    <a:lnTo>
                      <a:pt x="794" y="855"/>
                    </a:lnTo>
                    <a:lnTo>
                      <a:pt x="730" y="811"/>
                    </a:lnTo>
                    <a:lnTo>
                      <a:pt x="695" y="788"/>
                    </a:lnTo>
                    <a:lnTo>
                      <a:pt x="660" y="761"/>
                    </a:lnTo>
                    <a:lnTo>
                      <a:pt x="624" y="735"/>
                    </a:lnTo>
                    <a:lnTo>
                      <a:pt x="590" y="706"/>
                    </a:lnTo>
                    <a:lnTo>
                      <a:pt x="557" y="678"/>
                    </a:lnTo>
                    <a:lnTo>
                      <a:pt x="524" y="649"/>
                    </a:lnTo>
                    <a:lnTo>
                      <a:pt x="496" y="620"/>
                    </a:lnTo>
                    <a:lnTo>
                      <a:pt x="469" y="592"/>
                    </a:lnTo>
                    <a:lnTo>
                      <a:pt x="442" y="557"/>
                    </a:lnTo>
                    <a:lnTo>
                      <a:pt x="407" y="513"/>
                    </a:lnTo>
                    <a:lnTo>
                      <a:pt x="367" y="463"/>
                    </a:lnTo>
                    <a:lnTo>
                      <a:pt x="325" y="408"/>
                    </a:lnTo>
                    <a:lnTo>
                      <a:pt x="279" y="349"/>
                    </a:lnTo>
                    <a:lnTo>
                      <a:pt x="232" y="290"/>
                    </a:lnTo>
                    <a:lnTo>
                      <a:pt x="186" y="231"/>
                    </a:lnTo>
                    <a:lnTo>
                      <a:pt x="143" y="176"/>
                    </a:lnTo>
                    <a:lnTo>
                      <a:pt x="103" y="124"/>
                    </a:lnTo>
                    <a:lnTo>
                      <a:pt x="66" y="79"/>
                    </a:lnTo>
                    <a:lnTo>
                      <a:pt x="38" y="42"/>
                    </a:lnTo>
                    <a:lnTo>
                      <a:pt x="15" y="16"/>
                    </a:lnTo>
                    <a:lnTo>
                      <a:pt x="8" y="7"/>
                    </a:lnTo>
                    <a:lnTo>
                      <a:pt x="3" y="2"/>
                    </a:lnTo>
                    <a:lnTo>
                      <a:pt x="0" y="0"/>
                    </a:lnTo>
                    <a:lnTo>
                      <a:pt x="2" y="2"/>
                    </a:lnTo>
                    <a:lnTo>
                      <a:pt x="11" y="19"/>
                    </a:lnTo>
                    <a:lnTo>
                      <a:pt x="34" y="52"/>
                    </a:lnTo>
                    <a:lnTo>
                      <a:pt x="96" y="137"/>
                    </a:lnTo>
                    <a:lnTo>
                      <a:pt x="157" y="218"/>
                    </a:lnTo>
                    <a:lnTo>
                      <a:pt x="216" y="296"/>
                    </a:lnTo>
                    <a:lnTo>
                      <a:pt x="272" y="368"/>
                    </a:lnTo>
                    <a:lnTo>
                      <a:pt x="298" y="403"/>
                    </a:lnTo>
                    <a:lnTo>
                      <a:pt x="322" y="436"/>
                    </a:lnTo>
                    <a:lnTo>
                      <a:pt x="345" y="468"/>
                    </a:lnTo>
                    <a:lnTo>
                      <a:pt x="366" y="498"/>
                    </a:lnTo>
                    <a:lnTo>
                      <a:pt x="385" y="527"/>
                    </a:lnTo>
                    <a:lnTo>
                      <a:pt x="401" y="555"/>
                    </a:lnTo>
                    <a:lnTo>
                      <a:pt x="415" y="582"/>
                    </a:lnTo>
                    <a:lnTo>
                      <a:pt x="425" y="607"/>
                    </a:lnTo>
                    <a:lnTo>
                      <a:pt x="431" y="619"/>
                    </a:lnTo>
                    <a:lnTo>
                      <a:pt x="437" y="632"/>
                    </a:lnTo>
                    <a:lnTo>
                      <a:pt x="444" y="644"/>
                    </a:lnTo>
                    <a:lnTo>
                      <a:pt x="453" y="658"/>
                    </a:lnTo>
                    <a:lnTo>
                      <a:pt x="472" y="684"/>
                    </a:lnTo>
                    <a:lnTo>
                      <a:pt x="492" y="710"/>
                    </a:lnTo>
                    <a:lnTo>
                      <a:pt x="516" y="736"/>
                    </a:lnTo>
                    <a:lnTo>
                      <a:pt x="539" y="761"/>
                    </a:lnTo>
                    <a:lnTo>
                      <a:pt x="564" y="786"/>
                    </a:lnTo>
                    <a:lnTo>
                      <a:pt x="588" y="809"/>
                    </a:lnTo>
                    <a:lnTo>
                      <a:pt x="635" y="851"/>
                    </a:lnTo>
                    <a:lnTo>
                      <a:pt x="674" y="884"/>
                    </a:lnTo>
                    <a:lnTo>
                      <a:pt x="702" y="905"/>
                    </a:lnTo>
                    <a:lnTo>
                      <a:pt x="712" y="912"/>
                    </a:lnTo>
                    <a:lnTo>
                      <a:pt x="730" y="909"/>
                    </a:lnTo>
                    <a:lnTo>
                      <a:pt x="776" y="902"/>
                    </a:lnTo>
                    <a:lnTo>
                      <a:pt x="791" y="901"/>
                    </a:lnTo>
                    <a:lnTo>
                      <a:pt x="806" y="901"/>
                    </a:lnTo>
                    <a:lnTo>
                      <a:pt x="821" y="901"/>
                    </a:lnTo>
                    <a:lnTo>
                      <a:pt x="836" y="902"/>
                    </a:lnTo>
                    <a:lnTo>
                      <a:pt x="851" y="904"/>
                    </a:lnTo>
                    <a:lnTo>
                      <a:pt x="866" y="907"/>
                    </a:lnTo>
                    <a:lnTo>
                      <a:pt x="881" y="911"/>
                    </a:lnTo>
                    <a:lnTo>
                      <a:pt x="894" y="917"/>
                    </a:lnTo>
                    <a:close/>
                  </a:path>
                </a:pathLst>
              </a:custGeom>
              <a:solidFill>
                <a:srgbClr val="004873"/>
              </a:solidFill>
              <a:ln w="9525">
                <a:noFill/>
                <a:round/>
              </a:ln>
            </p:spPr>
            <p:txBody>
              <a:bodyPr/>
              <a:lstStyle/>
              <a:p>
                <a:endParaRPr lang="en-US" sz="1867"/>
              </a:p>
            </p:txBody>
          </p:sp>
          <p:sp>
            <p:nvSpPr>
              <p:cNvPr id="1512" name="Freeform 60"/>
              <p:cNvSpPr/>
              <p:nvPr/>
            </p:nvSpPr>
            <p:spPr bwMode="auto">
              <a:xfrm>
                <a:off x="2597" y="3710"/>
                <a:ext cx="223" cy="428"/>
              </a:xfrm>
              <a:custGeom>
                <a:avLst/>
                <a:gdLst>
                  <a:gd name="T0" fmla="*/ 208 w 1117"/>
                  <a:gd name="T1" fmla="*/ 423 h 2140"/>
                  <a:gd name="T2" fmla="*/ 205 w 1117"/>
                  <a:gd name="T3" fmla="*/ 410 h 2140"/>
                  <a:gd name="T4" fmla="*/ 198 w 1117"/>
                  <a:gd name="T5" fmla="*/ 388 h 2140"/>
                  <a:gd name="T6" fmla="*/ 190 w 1117"/>
                  <a:gd name="T7" fmla="*/ 367 h 2140"/>
                  <a:gd name="T8" fmla="*/ 183 w 1117"/>
                  <a:gd name="T9" fmla="*/ 352 h 2140"/>
                  <a:gd name="T10" fmla="*/ 175 w 1117"/>
                  <a:gd name="T11" fmla="*/ 335 h 2140"/>
                  <a:gd name="T12" fmla="*/ 162 w 1117"/>
                  <a:gd name="T13" fmla="*/ 311 h 2140"/>
                  <a:gd name="T14" fmla="*/ 145 w 1117"/>
                  <a:gd name="T15" fmla="*/ 280 h 2140"/>
                  <a:gd name="T16" fmla="*/ 126 w 1117"/>
                  <a:gd name="T17" fmla="*/ 244 h 2140"/>
                  <a:gd name="T18" fmla="*/ 106 w 1117"/>
                  <a:gd name="T19" fmla="*/ 207 h 2140"/>
                  <a:gd name="T20" fmla="*/ 86 w 1117"/>
                  <a:gd name="T21" fmla="*/ 171 h 2140"/>
                  <a:gd name="T22" fmla="*/ 68 w 1117"/>
                  <a:gd name="T23" fmla="*/ 137 h 2140"/>
                  <a:gd name="T24" fmla="*/ 52 w 1117"/>
                  <a:gd name="T25" fmla="*/ 108 h 2140"/>
                  <a:gd name="T26" fmla="*/ 39 w 1117"/>
                  <a:gd name="T27" fmla="*/ 86 h 2140"/>
                  <a:gd name="T28" fmla="*/ 27 w 1117"/>
                  <a:gd name="T29" fmla="*/ 63 h 2140"/>
                  <a:gd name="T30" fmla="*/ 16 w 1117"/>
                  <a:gd name="T31" fmla="*/ 41 h 2140"/>
                  <a:gd name="T32" fmla="*/ 7 w 1117"/>
                  <a:gd name="T33" fmla="*/ 22 h 2140"/>
                  <a:gd name="T34" fmla="*/ 2 w 1117"/>
                  <a:gd name="T35" fmla="*/ 8 h 2140"/>
                  <a:gd name="T36" fmla="*/ 0 w 1117"/>
                  <a:gd name="T37" fmla="*/ 1 h 2140"/>
                  <a:gd name="T38" fmla="*/ 0 w 1117"/>
                  <a:gd name="T39" fmla="*/ 0 h 2140"/>
                  <a:gd name="T40" fmla="*/ 2 w 1117"/>
                  <a:gd name="T41" fmla="*/ 1 h 2140"/>
                  <a:gd name="T42" fmla="*/ 4 w 1117"/>
                  <a:gd name="T43" fmla="*/ 5 h 2140"/>
                  <a:gd name="T44" fmla="*/ 11 w 1117"/>
                  <a:gd name="T45" fmla="*/ 17 h 2140"/>
                  <a:gd name="T46" fmla="*/ 25 w 1117"/>
                  <a:gd name="T47" fmla="*/ 44 h 2140"/>
                  <a:gd name="T48" fmla="*/ 44 w 1117"/>
                  <a:gd name="T49" fmla="*/ 81 h 2140"/>
                  <a:gd name="T50" fmla="*/ 67 w 1117"/>
                  <a:gd name="T51" fmla="*/ 125 h 2140"/>
                  <a:gd name="T52" fmla="*/ 92 w 1117"/>
                  <a:gd name="T53" fmla="*/ 171 h 2140"/>
                  <a:gd name="T54" fmla="*/ 117 w 1117"/>
                  <a:gd name="T55" fmla="*/ 216 h 2140"/>
                  <a:gd name="T56" fmla="*/ 141 w 1117"/>
                  <a:gd name="T57" fmla="*/ 258 h 2140"/>
                  <a:gd name="T58" fmla="*/ 161 w 1117"/>
                  <a:gd name="T59" fmla="*/ 294 h 2140"/>
                  <a:gd name="T60" fmla="*/ 176 w 1117"/>
                  <a:gd name="T61" fmla="*/ 319 h 2140"/>
                  <a:gd name="T62" fmla="*/ 185 w 1117"/>
                  <a:gd name="T63" fmla="*/ 334 h 2140"/>
                  <a:gd name="T64" fmla="*/ 193 w 1117"/>
                  <a:gd name="T65" fmla="*/ 347 h 2140"/>
                  <a:gd name="T66" fmla="*/ 202 w 1117"/>
                  <a:gd name="T67" fmla="*/ 368 h 2140"/>
                  <a:gd name="T68" fmla="*/ 211 w 1117"/>
                  <a:gd name="T69" fmla="*/ 390 h 2140"/>
                  <a:gd name="T70" fmla="*/ 214 w 1117"/>
                  <a:gd name="T71" fmla="*/ 398 h 2140"/>
                  <a:gd name="T72" fmla="*/ 215 w 1117"/>
                  <a:gd name="T73" fmla="*/ 399 h 2140"/>
                  <a:gd name="T74" fmla="*/ 215 w 1117"/>
                  <a:gd name="T75" fmla="*/ 399 h 2140"/>
                  <a:gd name="T76" fmla="*/ 216 w 1117"/>
                  <a:gd name="T77" fmla="*/ 398 h 2140"/>
                  <a:gd name="T78" fmla="*/ 216 w 1117"/>
                  <a:gd name="T79" fmla="*/ 388 h 2140"/>
                  <a:gd name="T80" fmla="*/ 218 w 1117"/>
                  <a:gd name="T81" fmla="*/ 365 h 2140"/>
                  <a:gd name="T82" fmla="*/ 220 w 1117"/>
                  <a:gd name="T83" fmla="*/ 350 h 2140"/>
                  <a:gd name="T84" fmla="*/ 221 w 1117"/>
                  <a:gd name="T85" fmla="*/ 344 h 2140"/>
                  <a:gd name="T86" fmla="*/ 222 w 1117"/>
                  <a:gd name="T87" fmla="*/ 343 h 2140"/>
                  <a:gd name="T88" fmla="*/ 222 w 1117"/>
                  <a:gd name="T89" fmla="*/ 345 h 2140"/>
                  <a:gd name="T90" fmla="*/ 223 w 1117"/>
                  <a:gd name="T91" fmla="*/ 351 h 2140"/>
                  <a:gd name="T92" fmla="*/ 223 w 1117"/>
                  <a:gd name="T93" fmla="*/ 374 h 2140"/>
                  <a:gd name="T94" fmla="*/ 223 w 1117"/>
                  <a:gd name="T95" fmla="*/ 395 h 2140"/>
                  <a:gd name="T96" fmla="*/ 223 w 1117"/>
                  <a:gd name="T97" fmla="*/ 408 h 2140"/>
                  <a:gd name="T98" fmla="*/ 222 w 1117"/>
                  <a:gd name="T99" fmla="*/ 418 h 2140"/>
                  <a:gd name="T100" fmla="*/ 220 w 1117"/>
                  <a:gd name="T101" fmla="*/ 423 h 2140"/>
                  <a:gd name="T102" fmla="*/ 219 w 1117"/>
                  <a:gd name="T103" fmla="*/ 426 h 2140"/>
                  <a:gd name="T104" fmla="*/ 218 w 1117"/>
                  <a:gd name="T105" fmla="*/ 427 h 2140"/>
                  <a:gd name="T106" fmla="*/ 216 w 1117"/>
                  <a:gd name="T107" fmla="*/ 428 h 2140"/>
                  <a:gd name="T108" fmla="*/ 213 w 1117"/>
                  <a:gd name="T109" fmla="*/ 428 h 2140"/>
                  <a:gd name="T110" fmla="*/ 210 w 1117"/>
                  <a:gd name="T111" fmla="*/ 426 h 2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17"/>
                  <a:gd name="T169" fmla="*/ 0 h 2140"/>
                  <a:gd name="T170" fmla="*/ 1117 w 1117"/>
                  <a:gd name="T171" fmla="*/ 2140 h 2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17" h="2140">
                    <a:moveTo>
                      <a:pt x="1046" y="2126"/>
                    </a:moveTo>
                    <a:lnTo>
                      <a:pt x="1044" y="2117"/>
                    </a:lnTo>
                    <a:lnTo>
                      <a:pt x="1037" y="2092"/>
                    </a:lnTo>
                    <a:lnTo>
                      <a:pt x="1026" y="2052"/>
                    </a:lnTo>
                    <a:lnTo>
                      <a:pt x="1010" y="2001"/>
                    </a:lnTo>
                    <a:lnTo>
                      <a:pt x="990" y="1940"/>
                    </a:lnTo>
                    <a:lnTo>
                      <a:pt x="964" y="1871"/>
                    </a:lnTo>
                    <a:lnTo>
                      <a:pt x="950" y="1835"/>
                    </a:lnTo>
                    <a:lnTo>
                      <a:pt x="934" y="1798"/>
                    </a:lnTo>
                    <a:lnTo>
                      <a:pt x="916" y="1759"/>
                    </a:lnTo>
                    <a:lnTo>
                      <a:pt x="898" y="1720"/>
                    </a:lnTo>
                    <a:lnTo>
                      <a:pt x="875" y="1675"/>
                    </a:lnTo>
                    <a:lnTo>
                      <a:pt x="845" y="1619"/>
                    </a:lnTo>
                    <a:lnTo>
                      <a:pt x="810" y="1553"/>
                    </a:lnTo>
                    <a:lnTo>
                      <a:pt x="771" y="1479"/>
                    </a:lnTo>
                    <a:lnTo>
                      <a:pt x="728" y="1398"/>
                    </a:lnTo>
                    <a:lnTo>
                      <a:pt x="682" y="1311"/>
                    </a:lnTo>
                    <a:lnTo>
                      <a:pt x="633" y="1221"/>
                    </a:lnTo>
                    <a:lnTo>
                      <a:pt x="583" y="1129"/>
                    </a:lnTo>
                    <a:lnTo>
                      <a:pt x="533" y="1035"/>
                    </a:lnTo>
                    <a:lnTo>
                      <a:pt x="482" y="943"/>
                    </a:lnTo>
                    <a:lnTo>
                      <a:pt x="432" y="853"/>
                    </a:lnTo>
                    <a:lnTo>
                      <a:pt x="385" y="765"/>
                    </a:lnTo>
                    <a:lnTo>
                      <a:pt x="339" y="684"/>
                    </a:lnTo>
                    <a:lnTo>
                      <a:pt x="297" y="609"/>
                    </a:lnTo>
                    <a:lnTo>
                      <a:pt x="259" y="542"/>
                    </a:lnTo>
                    <a:lnTo>
                      <a:pt x="225" y="485"/>
                    </a:lnTo>
                    <a:lnTo>
                      <a:pt x="194" y="431"/>
                    </a:lnTo>
                    <a:lnTo>
                      <a:pt x="164" y="375"/>
                    </a:lnTo>
                    <a:lnTo>
                      <a:pt x="134" y="317"/>
                    </a:lnTo>
                    <a:lnTo>
                      <a:pt x="106" y="261"/>
                    </a:lnTo>
                    <a:lnTo>
                      <a:pt x="80" y="206"/>
                    </a:lnTo>
                    <a:lnTo>
                      <a:pt x="56" y="155"/>
                    </a:lnTo>
                    <a:lnTo>
                      <a:pt x="37" y="110"/>
                    </a:lnTo>
                    <a:lnTo>
                      <a:pt x="22" y="70"/>
                    </a:lnTo>
                    <a:lnTo>
                      <a:pt x="9" y="38"/>
                    </a:lnTo>
                    <a:lnTo>
                      <a:pt x="2" y="15"/>
                    </a:lnTo>
                    <a:lnTo>
                      <a:pt x="0" y="7"/>
                    </a:lnTo>
                    <a:lnTo>
                      <a:pt x="0" y="2"/>
                    </a:lnTo>
                    <a:lnTo>
                      <a:pt x="2" y="0"/>
                    </a:lnTo>
                    <a:lnTo>
                      <a:pt x="4" y="2"/>
                    </a:lnTo>
                    <a:lnTo>
                      <a:pt x="8" y="5"/>
                    </a:lnTo>
                    <a:lnTo>
                      <a:pt x="14" y="14"/>
                    </a:lnTo>
                    <a:lnTo>
                      <a:pt x="22" y="25"/>
                    </a:lnTo>
                    <a:lnTo>
                      <a:pt x="30" y="40"/>
                    </a:lnTo>
                    <a:lnTo>
                      <a:pt x="55" y="84"/>
                    </a:lnTo>
                    <a:lnTo>
                      <a:pt x="88" y="144"/>
                    </a:lnTo>
                    <a:lnTo>
                      <a:pt x="126" y="221"/>
                    </a:lnTo>
                    <a:lnTo>
                      <a:pt x="171" y="309"/>
                    </a:lnTo>
                    <a:lnTo>
                      <a:pt x="222" y="407"/>
                    </a:lnTo>
                    <a:lnTo>
                      <a:pt x="279" y="512"/>
                    </a:lnTo>
                    <a:lnTo>
                      <a:pt x="337" y="623"/>
                    </a:lnTo>
                    <a:lnTo>
                      <a:pt x="400" y="737"/>
                    </a:lnTo>
                    <a:lnTo>
                      <a:pt x="462" y="853"/>
                    </a:lnTo>
                    <a:lnTo>
                      <a:pt x="524" y="968"/>
                    </a:lnTo>
                    <a:lnTo>
                      <a:pt x="587" y="1081"/>
                    </a:lnTo>
                    <a:lnTo>
                      <a:pt x="647" y="1190"/>
                    </a:lnTo>
                    <a:lnTo>
                      <a:pt x="704" y="1291"/>
                    </a:lnTo>
                    <a:lnTo>
                      <a:pt x="758" y="1386"/>
                    </a:lnTo>
                    <a:lnTo>
                      <a:pt x="805" y="1468"/>
                    </a:lnTo>
                    <a:lnTo>
                      <a:pt x="848" y="1539"/>
                    </a:lnTo>
                    <a:lnTo>
                      <a:pt x="881" y="1597"/>
                    </a:lnTo>
                    <a:lnTo>
                      <a:pt x="908" y="1637"/>
                    </a:lnTo>
                    <a:lnTo>
                      <a:pt x="927" y="1668"/>
                    </a:lnTo>
                    <a:lnTo>
                      <a:pt x="947" y="1702"/>
                    </a:lnTo>
                    <a:lnTo>
                      <a:pt x="965" y="1737"/>
                    </a:lnTo>
                    <a:lnTo>
                      <a:pt x="982" y="1771"/>
                    </a:lnTo>
                    <a:lnTo>
                      <a:pt x="1012" y="1840"/>
                    </a:lnTo>
                    <a:lnTo>
                      <a:pt x="1036" y="1903"/>
                    </a:lnTo>
                    <a:lnTo>
                      <a:pt x="1056" y="1952"/>
                    </a:lnTo>
                    <a:lnTo>
                      <a:pt x="1070" y="1986"/>
                    </a:lnTo>
                    <a:lnTo>
                      <a:pt x="1072" y="1992"/>
                    </a:lnTo>
                    <a:lnTo>
                      <a:pt x="1073" y="1996"/>
                    </a:lnTo>
                    <a:lnTo>
                      <a:pt x="1076" y="1997"/>
                    </a:lnTo>
                    <a:lnTo>
                      <a:pt x="1077" y="1999"/>
                    </a:lnTo>
                    <a:lnTo>
                      <a:pt x="1078" y="1997"/>
                    </a:lnTo>
                    <a:lnTo>
                      <a:pt x="1080" y="1994"/>
                    </a:lnTo>
                    <a:lnTo>
                      <a:pt x="1080" y="1990"/>
                    </a:lnTo>
                    <a:lnTo>
                      <a:pt x="1080" y="1982"/>
                    </a:lnTo>
                    <a:lnTo>
                      <a:pt x="1082" y="1940"/>
                    </a:lnTo>
                    <a:lnTo>
                      <a:pt x="1086" y="1884"/>
                    </a:lnTo>
                    <a:lnTo>
                      <a:pt x="1091" y="1825"/>
                    </a:lnTo>
                    <a:lnTo>
                      <a:pt x="1097" y="1771"/>
                    </a:lnTo>
                    <a:lnTo>
                      <a:pt x="1101" y="1749"/>
                    </a:lnTo>
                    <a:lnTo>
                      <a:pt x="1103" y="1732"/>
                    </a:lnTo>
                    <a:lnTo>
                      <a:pt x="1107" y="1720"/>
                    </a:lnTo>
                    <a:lnTo>
                      <a:pt x="1110" y="1715"/>
                    </a:lnTo>
                    <a:lnTo>
                      <a:pt x="1111" y="1717"/>
                    </a:lnTo>
                    <a:lnTo>
                      <a:pt x="1112" y="1719"/>
                    </a:lnTo>
                    <a:lnTo>
                      <a:pt x="1112" y="1724"/>
                    </a:lnTo>
                    <a:lnTo>
                      <a:pt x="1113" y="1732"/>
                    </a:lnTo>
                    <a:lnTo>
                      <a:pt x="1115" y="1755"/>
                    </a:lnTo>
                    <a:lnTo>
                      <a:pt x="1115" y="1790"/>
                    </a:lnTo>
                    <a:lnTo>
                      <a:pt x="1116" y="1869"/>
                    </a:lnTo>
                    <a:lnTo>
                      <a:pt x="1116" y="1944"/>
                    </a:lnTo>
                    <a:lnTo>
                      <a:pt x="1117" y="1977"/>
                    </a:lnTo>
                    <a:lnTo>
                      <a:pt x="1116" y="2010"/>
                    </a:lnTo>
                    <a:lnTo>
                      <a:pt x="1116" y="2039"/>
                    </a:lnTo>
                    <a:lnTo>
                      <a:pt x="1113" y="2065"/>
                    </a:lnTo>
                    <a:lnTo>
                      <a:pt x="1111" y="2088"/>
                    </a:lnTo>
                    <a:lnTo>
                      <a:pt x="1106" y="2107"/>
                    </a:lnTo>
                    <a:lnTo>
                      <a:pt x="1103" y="2115"/>
                    </a:lnTo>
                    <a:lnTo>
                      <a:pt x="1101" y="2122"/>
                    </a:lnTo>
                    <a:lnTo>
                      <a:pt x="1097" y="2128"/>
                    </a:lnTo>
                    <a:lnTo>
                      <a:pt x="1093" y="2133"/>
                    </a:lnTo>
                    <a:lnTo>
                      <a:pt x="1090" y="2137"/>
                    </a:lnTo>
                    <a:lnTo>
                      <a:pt x="1085" y="2140"/>
                    </a:lnTo>
                    <a:lnTo>
                      <a:pt x="1080" y="2140"/>
                    </a:lnTo>
                    <a:lnTo>
                      <a:pt x="1073" y="2140"/>
                    </a:lnTo>
                    <a:lnTo>
                      <a:pt x="1067" y="2138"/>
                    </a:lnTo>
                    <a:lnTo>
                      <a:pt x="1061" y="2136"/>
                    </a:lnTo>
                    <a:lnTo>
                      <a:pt x="1054" y="2131"/>
                    </a:lnTo>
                    <a:lnTo>
                      <a:pt x="1046" y="2126"/>
                    </a:lnTo>
                    <a:close/>
                  </a:path>
                </a:pathLst>
              </a:custGeom>
              <a:solidFill>
                <a:srgbClr val="004873"/>
              </a:solidFill>
              <a:ln w="9525">
                <a:noFill/>
                <a:round/>
              </a:ln>
            </p:spPr>
            <p:txBody>
              <a:bodyPr/>
              <a:lstStyle/>
              <a:p>
                <a:endParaRPr lang="en-US" sz="1867"/>
              </a:p>
            </p:txBody>
          </p:sp>
          <p:sp>
            <p:nvSpPr>
              <p:cNvPr id="1513" name="Freeform 61"/>
              <p:cNvSpPr/>
              <p:nvPr/>
            </p:nvSpPr>
            <p:spPr bwMode="auto">
              <a:xfrm>
                <a:off x="2565" y="3877"/>
                <a:ext cx="144" cy="250"/>
              </a:xfrm>
              <a:custGeom>
                <a:avLst/>
                <a:gdLst>
                  <a:gd name="T0" fmla="*/ 143 w 721"/>
                  <a:gd name="T1" fmla="*/ 248 h 1251"/>
                  <a:gd name="T2" fmla="*/ 134 w 721"/>
                  <a:gd name="T3" fmla="*/ 232 h 1251"/>
                  <a:gd name="T4" fmla="*/ 118 w 721"/>
                  <a:gd name="T5" fmla="*/ 205 h 1251"/>
                  <a:gd name="T6" fmla="*/ 104 w 721"/>
                  <a:gd name="T7" fmla="*/ 182 h 1251"/>
                  <a:gd name="T8" fmla="*/ 94 w 721"/>
                  <a:gd name="T9" fmla="*/ 167 h 1251"/>
                  <a:gd name="T10" fmla="*/ 80 w 721"/>
                  <a:gd name="T11" fmla="*/ 148 h 1251"/>
                  <a:gd name="T12" fmla="*/ 72 w 721"/>
                  <a:gd name="T13" fmla="*/ 135 h 1251"/>
                  <a:gd name="T14" fmla="*/ 69 w 721"/>
                  <a:gd name="T15" fmla="*/ 129 h 1251"/>
                  <a:gd name="T16" fmla="*/ 66 w 721"/>
                  <a:gd name="T17" fmla="*/ 120 h 1251"/>
                  <a:gd name="T18" fmla="*/ 62 w 721"/>
                  <a:gd name="T19" fmla="*/ 107 h 1251"/>
                  <a:gd name="T20" fmla="*/ 57 w 721"/>
                  <a:gd name="T21" fmla="*/ 95 h 1251"/>
                  <a:gd name="T22" fmla="*/ 50 w 721"/>
                  <a:gd name="T23" fmla="*/ 79 h 1251"/>
                  <a:gd name="T24" fmla="*/ 42 w 721"/>
                  <a:gd name="T25" fmla="*/ 62 h 1251"/>
                  <a:gd name="T26" fmla="*/ 33 w 721"/>
                  <a:gd name="T27" fmla="*/ 47 h 1251"/>
                  <a:gd name="T28" fmla="*/ 24 w 721"/>
                  <a:gd name="T29" fmla="*/ 33 h 1251"/>
                  <a:gd name="T30" fmla="*/ 12 w 721"/>
                  <a:gd name="T31" fmla="*/ 16 h 1251"/>
                  <a:gd name="T32" fmla="*/ 1 w 721"/>
                  <a:gd name="T33" fmla="*/ 2 h 1251"/>
                  <a:gd name="T34" fmla="*/ 2 w 721"/>
                  <a:gd name="T35" fmla="*/ 3 h 1251"/>
                  <a:gd name="T36" fmla="*/ 16 w 721"/>
                  <a:gd name="T37" fmla="*/ 25 h 1251"/>
                  <a:gd name="T38" fmla="*/ 30 w 721"/>
                  <a:gd name="T39" fmla="*/ 49 h 1251"/>
                  <a:gd name="T40" fmla="*/ 40 w 721"/>
                  <a:gd name="T41" fmla="*/ 66 h 1251"/>
                  <a:gd name="T42" fmla="*/ 48 w 721"/>
                  <a:gd name="T43" fmla="*/ 83 h 1251"/>
                  <a:gd name="T44" fmla="*/ 52 w 721"/>
                  <a:gd name="T45" fmla="*/ 94 h 1251"/>
                  <a:gd name="T46" fmla="*/ 54 w 721"/>
                  <a:gd name="T47" fmla="*/ 101 h 1251"/>
                  <a:gd name="T48" fmla="*/ 55 w 721"/>
                  <a:gd name="T49" fmla="*/ 110 h 1251"/>
                  <a:gd name="T50" fmla="*/ 57 w 721"/>
                  <a:gd name="T51" fmla="*/ 119 h 1251"/>
                  <a:gd name="T52" fmla="*/ 59 w 721"/>
                  <a:gd name="T53" fmla="*/ 126 h 1251"/>
                  <a:gd name="T54" fmla="*/ 62 w 721"/>
                  <a:gd name="T55" fmla="*/ 132 h 1251"/>
                  <a:gd name="T56" fmla="*/ 67 w 721"/>
                  <a:gd name="T57" fmla="*/ 139 h 1251"/>
                  <a:gd name="T58" fmla="*/ 74 w 721"/>
                  <a:gd name="T59" fmla="*/ 148 h 1251"/>
                  <a:gd name="T60" fmla="*/ 84 w 721"/>
                  <a:gd name="T61" fmla="*/ 163 h 1251"/>
                  <a:gd name="T62" fmla="*/ 103 w 721"/>
                  <a:gd name="T63" fmla="*/ 192 h 1251"/>
                  <a:gd name="T64" fmla="*/ 126 w 721"/>
                  <a:gd name="T65" fmla="*/ 224 h 1251"/>
                  <a:gd name="T66" fmla="*/ 141 w 721"/>
                  <a:gd name="T67" fmla="*/ 247 h 125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21"/>
                  <a:gd name="T103" fmla="*/ 0 h 1251"/>
                  <a:gd name="T104" fmla="*/ 721 w 721"/>
                  <a:gd name="T105" fmla="*/ 1251 h 125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21" h="1251">
                    <a:moveTo>
                      <a:pt x="721" y="1251"/>
                    </a:moveTo>
                    <a:lnTo>
                      <a:pt x="715" y="1240"/>
                    </a:lnTo>
                    <a:lnTo>
                      <a:pt x="697" y="1207"/>
                    </a:lnTo>
                    <a:lnTo>
                      <a:pt x="670" y="1159"/>
                    </a:lnTo>
                    <a:lnTo>
                      <a:pt x="634" y="1096"/>
                    </a:lnTo>
                    <a:lnTo>
                      <a:pt x="592" y="1026"/>
                    </a:lnTo>
                    <a:lnTo>
                      <a:pt x="545" y="951"/>
                    </a:lnTo>
                    <a:lnTo>
                      <a:pt x="521" y="913"/>
                    </a:lnTo>
                    <a:lnTo>
                      <a:pt x="495" y="875"/>
                    </a:lnTo>
                    <a:lnTo>
                      <a:pt x="470" y="838"/>
                    </a:lnTo>
                    <a:lnTo>
                      <a:pt x="444" y="802"/>
                    </a:lnTo>
                    <a:lnTo>
                      <a:pt x="400" y="739"/>
                    </a:lnTo>
                    <a:lnTo>
                      <a:pt x="371" y="696"/>
                    </a:lnTo>
                    <a:lnTo>
                      <a:pt x="361" y="677"/>
                    </a:lnTo>
                    <a:lnTo>
                      <a:pt x="353" y="661"/>
                    </a:lnTo>
                    <a:lnTo>
                      <a:pt x="347" y="646"/>
                    </a:lnTo>
                    <a:lnTo>
                      <a:pt x="340" y="632"/>
                    </a:lnTo>
                    <a:lnTo>
                      <a:pt x="330" y="601"/>
                    </a:lnTo>
                    <a:lnTo>
                      <a:pt x="318" y="562"/>
                    </a:lnTo>
                    <a:lnTo>
                      <a:pt x="310" y="537"/>
                    </a:lnTo>
                    <a:lnTo>
                      <a:pt x="299" y="508"/>
                    </a:lnTo>
                    <a:lnTo>
                      <a:pt x="287" y="475"/>
                    </a:lnTo>
                    <a:lnTo>
                      <a:pt x="270" y="436"/>
                    </a:lnTo>
                    <a:lnTo>
                      <a:pt x="252" y="394"/>
                    </a:lnTo>
                    <a:lnTo>
                      <a:pt x="230" y="352"/>
                    </a:lnTo>
                    <a:lnTo>
                      <a:pt x="209" y="311"/>
                    </a:lnTo>
                    <a:lnTo>
                      <a:pt x="187" y="272"/>
                    </a:lnTo>
                    <a:lnTo>
                      <a:pt x="164" y="234"/>
                    </a:lnTo>
                    <a:lnTo>
                      <a:pt x="142" y="199"/>
                    </a:lnTo>
                    <a:lnTo>
                      <a:pt x="119" y="165"/>
                    </a:lnTo>
                    <a:lnTo>
                      <a:pt x="98" y="133"/>
                    </a:lnTo>
                    <a:lnTo>
                      <a:pt x="60" y="79"/>
                    </a:lnTo>
                    <a:lnTo>
                      <a:pt x="27" y="37"/>
                    </a:lnTo>
                    <a:lnTo>
                      <a:pt x="7" y="10"/>
                    </a:lnTo>
                    <a:lnTo>
                      <a:pt x="0" y="0"/>
                    </a:lnTo>
                    <a:lnTo>
                      <a:pt x="10" y="17"/>
                    </a:lnTo>
                    <a:lnTo>
                      <a:pt x="38" y="60"/>
                    </a:lnTo>
                    <a:lnTo>
                      <a:pt x="79" y="125"/>
                    </a:lnTo>
                    <a:lnTo>
                      <a:pt x="127" y="203"/>
                    </a:lnTo>
                    <a:lnTo>
                      <a:pt x="152" y="245"/>
                    </a:lnTo>
                    <a:lnTo>
                      <a:pt x="176" y="289"/>
                    </a:lnTo>
                    <a:lnTo>
                      <a:pt x="199" y="331"/>
                    </a:lnTo>
                    <a:lnTo>
                      <a:pt x="220" y="374"/>
                    </a:lnTo>
                    <a:lnTo>
                      <a:pt x="238" y="415"/>
                    </a:lnTo>
                    <a:lnTo>
                      <a:pt x="253" y="453"/>
                    </a:lnTo>
                    <a:lnTo>
                      <a:pt x="259" y="472"/>
                    </a:lnTo>
                    <a:lnTo>
                      <a:pt x="264" y="488"/>
                    </a:lnTo>
                    <a:lnTo>
                      <a:pt x="268" y="505"/>
                    </a:lnTo>
                    <a:lnTo>
                      <a:pt x="270" y="520"/>
                    </a:lnTo>
                    <a:lnTo>
                      <a:pt x="274" y="548"/>
                    </a:lnTo>
                    <a:lnTo>
                      <a:pt x="278" y="572"/>
                    </a:lnTo>
                    <a:lnTo>
                      <a:pt x="283" y="594"/>
                    </a:lnTo>
                    <a:lnTo>
                      <a:pt x="289" y="614"/>
                    </a:lnTo>
                    <a:lnTo>
                      <a:pt x="295" y="632"/>
                    </a:lnTo>
                    <a:lnTo>
                      <a:pt x="302" y="647"/>
                    </a:lnTo>
                    <a:lnTo>
                      <a:pt x="309" y="661"/>
                    </a:lnTo>
                    <a:lnTo>
                      <a:pt x="317" y="673"/>
                    </a:lnTo>
                    <a:lnTo>
                      <a:pt x="334" y="697"/>
                    </a:lnTo>
                    <a:lnTo>
                      <a:pt x="352" y="719"/>
                    </a:lnTo>
                    <a:lnTo>
                      <a:pt x="370" y="743"/>
                    </a:lnTo>
                    <a:lnTo>
                      <a:pt x="389" y="772"/>
                    </a:lnTo>
                    <a:lnTo>
                      <a:pt x="419" y="818"/>
                    </a:lnTo>
                    <a:lnTo>
                      <a:pt x="464" y="884"/>
                    </a:lnTo>
                    <a:lnTo>
                      <a:pt x="517" y="963"/>
                    </a:lnTo>
                    <a:lnTo>
                      <a:pt x="575" y="1045"/>
                    </a:lnTo>
                    <a:lnTo>
                      <a:pt x="630" y="1122"/>
                    </a:lnTo>
                    <a:lnTo>
                      <a:pt x="676" y="1189"/>
                    </a:lnTo>
                    <a:lnTo>
                      <a:pt x="708" y="1235"/>
                    </a:lnTo>
                    <a:lnTo>
                      <a:pt x="721" y="1251"/>
                    </a:lnTo>
                    <a:close/>
                  </a:path>
                </a:pathLst>
              </a:custGeom>
              <a:solidFill>
                <a:srgbClr val="004873"/>
              </a:solidFill>
              <a:ln w="9525">
                <a:noFill/>
                <a:round/>
              </a:ln>
            </p:spPr>
            <p:txBody>
              <a:bodyPr/>
              <a:lstStyle/>
              <a:p>
                <a:endParaRPr lang="en-US" sz="1867"/>
              </a:p>
            </p:txBody>
          </p:sp>
          <p:sp>
            <p:nvSpPr>
              <p:cNvPr id="1514" name="Freeform 62"/>
              <p:cNvSpPr/>
              <p:nvPr/>
            </p:nvSpPr>
            <p:spPr bwMode="auto">
              <a:xfrm>
                <a:off x="2299" y="3696"/>
                <a:ext cx="155" cy="372"/>
              </a:xfrm>
              <a:custGeom>
                <a:avLst/>
                <a:gdLst>
                  <a:gd name="T0" fmla="*/ 153 w 777"/>
                  <a:gd name="T1" fmla="*/ 370 h 1858"/>
                  <a:gd name="T2" fmla="*/ 143 w 777"/>
                  <a:gd name="T3" fmla="*/ 356 h 1858"/>
                  <a:gd name="T4" fmla="*/ 127 w 777"/>
                  <a:gd name="T5" fmla="*/ 334 h 1858"/>
                  <a:gd name="T6" fmla="*/ 109 w 777"/>
                  <a:gd name="T7" fmla="*/ 310 h 1858"/>
                  <a:gd name="T8" fmla="*/ 98 w 777"/>
                  <a:gd name="T9" fmla="*/ 292 h 1858"/>
                  <a:gd name="T10" fmla="*/ 90 w 777"/>
                  <a:gd name="T11" fmla="*/ 277 h 1858"/>
                  <a:gd name="T12" fmla="*/ 82 w 777"/>
                  <a:gd name="T13" fmla="*/ 261 h 1858"/>
                  <a:gd name="T14" fmla="*/ 75 w 777"/>
                  <a:gd name="T15" fmla="*/ 242 h 1858"/>
                  <a:gd name="T16" fmla="*/ 67 w 777"/>
                  <a:gd name="T17" fmla="*/ 223 h 1858"/>
                  <a:gd name="T18" fmla="*/ 60 w 777"/>
                  <a:gd name="T19" fmla="*/ 203 h 1858"/>
                  <a:gd name="T20" fmla="*/ 54 w 777"/>
                  <a:gd name="T21" fmla="*/ 184 h 1858"/>
                  <a:gd name="T22" fmla="*/ 50 w 777"/>
                  <a:gd name="T23" fmla="*/ 166 h 1858"/>
                  <a:gd name="T24" fmla="*/ 47 w 777"/>
                  <a:gd name="T25" fmla="*/ 149 h 1858"/>
                  <a:gd name="T26" fmla="*/ 46 w 777"/>
                  <a:gd name="T27" fmla="*/ 134 h 1858"/>
                  <a:gd name="T28" fmla="*/ 45 w 777"/>
                  <a:gd name="T29" fmla="*/ 114 h 1858"/>
                  <a:gd name="T30" fmla="*/ 44 w 777"/>
                  <a:gd name="T31" fmla="*/ 97 h 1858"/>
                  <a:gd name="T32" fmla="*/ 43 w 777"/>
                  <a:gd name="T33" fmla="*/ 86 h 1858"/>
                  <a:gd name="T34" fmla="*/ 41 w 777"/>
                  <a:gd name="T35" fmla="*/ 77 h 1858"/>
                  <a:gd name="T36" fmla="*/ 38 w 777"/>
                  <a:gd name="T37" fmla="*/ 68 h 1858"/>
                  <a:gd name="T38" fmla="*/ 31 w 777"/>
                  <a:gd name="T39" fmla="*/ 54 h 1858"/>
                  <a:gd name="T40" fmla="*/ 19 w 777"/>
                  <a:gd name="T41" fmla="*/ 31 h 1858"/>
                  <a:gd name="T42" fmla="*/ 8 w 777"/>
                  <a:gd name="T43" fmla="*/ 11 h 1858"/>
                  <a:gd name="T44" fmla="*/ 3 w 777"/>
                  <a:gd name="T45" fmla="*/ 1 h 1858"/>
                  <a:gd name="T46" fmla="*/ 1 w 777"/>
                  <a:gd name="T47" fmla="*/ 0 h 1858"/>
                  <a:gd name="T48" fmla="*/ 0 w 777"/>
                  <a:gd name="T49" fmla="*/ 0 h 1858"/>
                  <a:gd name="T50" fmla="*/ 1 w 777"/>
                  <a:gd name="T51" fmla="*/ 3 h 1858"/>
                  <a:gd name="T52" fmla="*/ 4 w 777"/>
                  <a:gd name="T53" fmla="*/ 11 h 1858"/>
                  <a:gd name="T54" fmla="*/ 12 w 777"/>
                  <a:gd name="T55" fmla="*/ 28 h 1858"/>
                  <a:gd name="T56" fmla="*/ 21 w 777"/>
                  <a:gd name="T57" fmla="*/ 50 h 1858"/>
                  <a:gd name="T58" fmla="*/ 28 w 777"/>
                  <a:gd name="T59" fmla="*/ 65 h 1858"/>
                  <a:gd name="T60" fmla="*/ 33 w 777"/>
                  <a:gd name="T61" fmla="*/ 80 h 1858"/>
                  <a:gd name="T62" fmla="*/ 35 w 777"/>
                  <a:gd name="T63" fmla="*/ 91 h 1858"/>
                  <a:gd name="T64" fmla="*/ 36 w 777"/>
                  <a:gd name="T65" fmla="*/ 97 h 1858"/>
                  <a:gd name="T66" fmla="*/ 36 w 777"/>
                  <a:gd name="T67" fmla="*/ 106 h 1858"/>
                  <a:gd name="T68" fmla="*/ 38 w 777"/>
                  <a:gd name="T69" fmla="*/ 123 h 1858"/>
                  <a:gd name="T70" fmla="*/ 40 w 777"/>
                  <a:gd name="T71" fmla="*/ 143 h 1858"/>
                  <a:gd name="T72" fmla="*/ 44 w 777"/>
                  <a:gd name="T73" fmla="*/ 165 h 1858"/>
                  <a:gd name="T74" fmla="*/ 50 w 777"/>
                  <a:gd name="T75" fmla="*/ 199 h 1858"/>
                  <a:gd name="T76" fmla="*/ 57 w 777"/>
                  <a:gd name="T77" fmla="*/ 229 h 1858"/>
                  <a:gd name="T78" fmla="*/ 61 w 777"/>
                  <a:gd name="T79" fmla="*/ 245 h 1858"/>
                  <a:gd name="T80" fmla="*/ 63 w 777"/>
                  <a:gd name="T81" fmla="*/ 253 h 1858"/>
                  <a:gd name="T82" fmla="*/ 63 w 777"/>
                  <a:gd name="T83" fmla="*/ 256 h 1858"/>
                  <a:gd name="T84" fmla="*/ 63 w 777"/>
                  <a:gd name="T85" fmla="*/ 258 h 1858"/>
                  <a:gd name="T86" fmla="*/ 61 w 777"/>
                  <a:gd name="T87" fmla="*/ 260 h 1858"/>
                  <a:gd name="T88" fmla="*/ 58 w 777"/>
                  <a:gd name="T89" fmla="*/ 260 h 1858"/>
                  <a:gd name="T90" fmla="*/ 53 w 777"/>
                  <a:gd name="T91" fmla="*/ 258 h 1858"/>
                  <a:gd name="T92" fmla="*/ 48 w 777"/>
                  <a:gd name="T93" fmla="*/ 257 h 1858"/>
                  <a:gd name="T94" fmla="*/ 45 w 777"/>
                  <a:gd name="T95" fmla="*/ 256 h 1858"/>
                  <a:gd name="T96" fmla="*/ 43 w 777"/>
                  <a:gd name="T97" fmla="*/ 257 h 1858"/>
                  <a:gd name="T98" fmla="*/ 43 w 777"/>
                  <a:gd name="T99" fmla="*/ 258 h 1858"/>
                  <a:gd name="T100" fmla="*/ 43 w 777"/>
                  <a:gd name="T101" fmla="*/ 261 h 1858"/>
                  <a:gd name="T102" fmla="*/ 45 w 777"/>
                  <a:gd name="T103" fmla="*/ 267 h 1858"/>
                  <a:gd name="T104" fmla="*/ 53 w 777"/>
                  <a:gd name="T105" fmla="*/ 280 h 1858"/>
                  <a:gd name="T106" fmla="*/ 61 w 777"/>
                  <a:gd name="T107" fmla="*/ 295 h 1858"/>
                  <a:gd name="T108" fmla="*/ 75 w 777"/>
                  <a:gd name="T109" fmla="*/ 316 h 1858"/>
                  <a:gd name="T110" fmla="*/ 92 w 777"/>
                  <a:gd name="T111" fmla="*/ 340 h 1858"/>
                  <a:gd name="T112" fmla="*/ 102 w 777"/>
                  <a:gd name="T113" fmla="*/ 354 h 1858"/>
                  <a:gd name="T114" fmla="*/ 105 w 777"/>
                  <a:gd name="T115" fmla="*/ 356 h 1858"/>
                  <a:gd name="T116" fmla="*/ 115 w 777"/>
                  <a:gd name="T117" fmla="*/ 357 h 1858"/>
                  <a:gd name="T118" fmla="*/ 126 w 777"/>
                  <a:gd name="T119" fmla="*/ 359 h 1858"/>
                  <a:gd name="T120" fmla="*/ 135 w 777"/>
                  <a:gd name="T121" fmla="*/ 361 h 1858"/>
                  <a:gd name="T122" fmla="*/ 143 w 777"/>
                  <a:gd name="T123" fmla="*/ 365 h 1858"/>
                  <a:gd name="T124" fmla="*/ 151 w 777"/>
                  <a:gd name="T125" fmla="*/ 369 h 1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77"/>
                  <a:gd name="T190" fmla="*/ 0 h 1858"/>
                  <a:gd name="T191" fmla="*/ 777 w 777"/>
                  <a:gd name="T192" fmla="*/ 1858 h 18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77" h="1858">
                    <a:moveTo>
                      <a:pt x="777" y="1858"/>
                    </a:moveTo>
                    <a:lnTo>
                      <a:pt x="769" y="1848"/>
                    </a:lnTo>
                    <a:lnTo>
                      <a:pt x="748" y="1821"/>
                    </a:lnTo>
                    <a:lnTo>
                      <a:pt x="717" y="1780"/>
                    </a:lnTo>
                    <a:lnTo>
                      <a:pt x="678" y="1728"/>
                    </a:lnTo>
                    <a:lnTo>
                      <a:pt x="636" y="1670"/>
                    </a:lnTo>
                    <a:lnTo>
                      <a:pt x="591" y="1607"/>
                    </a:lnTo>
                    <a:lnTo>
                      <a:pt x="548" y="1546"/>
                    </a:lnTo>
                    <a:lnTo>
                      <a:pt x="510" y="1487"/>
                    </a:lnTo>
                    <a:lnTo>
                      <a:pt x="492" y="1458"/>
                    </a:lnTo>
                    <a:lnTo>
                      <a:pt x="473" y="1424"/>
                    </a:lnTo>
                    <a:lnTo>
                      <a:pt x="453" y="1386"/>
                    </a:lnTo>
                    <a:lnTo>
                      <a:pt x="433" y="1345"/>
                    </a:lnTo>
                    <a:lnTo>
                      <a:pt x="413" y="1303"/>
                    </a:lnTo>
                    <a:lnTo>
                      <a:pt x="394" y="1257"/>
                    </a:lnTo>
                    <a:lnTo>
                      <a:pt x="374" y="1210"/>
                    </a:lnTo>
                    <a:lnTo>
                      <a:pt x="355" y="1162"/>
                    </a:lnTo>
                    <a:lnTo>
                      <a:pt x="336" y="1113"/>
                    </a:lnTo>
                    <a:lnTo>
                      <a:pt x="317" y="1064"/>
                    </a:lnTo>
                    <a:lnTo>
                      <a:pt x="301" y="1014"/>
                    </a:lnTo>
                    <a:lnTo>
                      <a:pt x="286" y="966"/>
                    </a:lnTo>
                    <a:lnTo>
                      <a:pt x="272" y="918"/>
                    </a:lnTo>
                    <a:lnTo>
                      <a:pt x="260" y="872"/>
                    </a:lnTo>
                    <a:lnTo>
                      <a:pt x="251" y="827"/>
                    </a:lnTo>
                    <a:lnTo>
                      <a:pt x="243" y="785"/>
                    </a:lnTo>
                    <a:lnTo>
                      <a:pt x="238" y="745"/>
                    </a:lnTo>
                    <a:lnTo>
                      <a:pt x="233" y="707"/>
                    </a:lnTo>
                    <a:lnTo>
                      <a:pt x="230" y="671"/>
                    </a:lnTo>
                    <a:lnTo>
                      <a:pt x="228" y="636"/>
                    </a:lnTo>
                    <a:lnTo>
                      <a:pt x="225" y="571"/>
                    </a:lnTo>
                    <a:lnTo>
                      <a:pt x="223" y="511"/>
                    </a:lnTo>
                    <a:lnTo>
                      <a:pt x="220" y="484"/>
                    </a:lnTo>
                    <a:lnTo>
                      <a:pt x="219" y="457"/>
                    </a:lnTo>
                    <a:lnTo>
                      <a:pt x="215" y="432"/>
                    </a:lnTo>
                    <a:lnTo>
                      <a:pt x="211" y="407"/>
                    </a:lnTo>
                    <a:lnTo>
                      <a:pt x="205" y="383"/>
                    </a:lnTo>
                    <a:lnTo>
                      <a:pt x="199" y="359"/>
                    </a:lnTo>
                    <a:lnTo>
                      <a:pt x="190" y="338"/>
                    </a:lnTo>
                    <a:lnTo>
                      <a:pt x="179" y="315"/>
                    </a:lnTo>
                    <a:lnTo>
                      <a:pt x="154" y="268"/>
                    </a:lnTo>
                    <a:lnTo>
                      <a:pt x="126" y="213"/>
                    </a:lnTo>
                    <a:lnTo>
                      <a:pt x="97" y="156"/>
                    </a:lnTo>
                    <a:lnTo>
                      <a:pt x="68" y="101"/>
                    </a:lnTo>
                    <a:lnTo>
                      <a:pt x="42" y="53"/>
                    </a:lnTo>
                    <a:lnTo>
                      <a:pt x="20" y="18"/>
                    </a:lnTo>
                    <a:lnTo>
                      <a:pt x="13" y="7"/>
                    </a:lnTo>
                    <a:lnTo>
                      <a:pt x="7" y="1"/>
                    </a:lnTo>
                    <a:lnTo>
                      <a:pt x="4" y="0"/>
                    </a:lnTo>
                    <a:lnTo>
                      <a:pt x="3" y="0"/>
                    </a:lnTo>
                    <a:lnTo>
                      <a:pt x="2" y="1"/>
                    </a:lnTo>
                    <a:lnTo>
                      <a:pt x="0" y="5"/>
                    </a:lnTo>
                    <a:lnTo>
                      <a:pt x="3" y="16"/>
                    </a:lnTo>
                    <a:lnTo>
                      <a:pt x="9" y="32"/>
                    </a:lnTo>
                    <a:lnTo>
                      <a:pt x="18" y="53"/>
                    </a:lnTo>
                    <a:lnTo>
                      <a:pt x="29" y="80"/>
                    </a:lnTo>
                    <a:lnTo>
                      <a:pt x="58" y="141"/>
                    </a:lnTo>
                    <a:lnTo>
                      <a:pt x="90" y="213"/>
                    </a:lnTo>
                    <a:lnTo>
                      <a:pt x="107" y="251"/>
                    </a:lnTo>
                    <a:lnTo>
                      <a:pt x="123" y="289"/>
                    </a:lnTo>
                    <a:lnTo>
                      <a:pt x="138" y="327"/>
                    </a:lnTo>
                    <a:lnTo>
                      <a:pt x="151" y="365"/>
                    </a:lnTo>
                    <a:lnTo>
                      <a:pt x="163" y="402"/>
                    </a:lnTo>
                    <a:lnTo>
                      <a:pt x="171" y="437"/>
                    </a:lnTo>
                    <a:lnTo>
                      <a:pt x="174" y="453"/>
                    </a:lnTo>
                    <a:lnTo>
                      <a:pt x="176" y="469"/>
                    </a:lnTo>
                    <a:lnTo>
                      <a:pt x="179" y="484"/>
                    </a:lnTo>
                    <a:lnTo>
                      <a:pt x="179" y="499"/>
                    </a:lnTo>
                    <a:lnTo>
                      <a:pt x="180" y="530"/>
                    </a:lnTo>
                    <a:lnTo>
                      <a:pt x="183" y="568"/>
                    </a:lnTo>
                    <a:lnTo>
                      <a:pt x="188" y="613"/>
                    </a:lnTo>
                    <a:lnTo>
                      <a:pt x="194" y="660"/>
                    </a:lnTo>
                    <a:lnTo>
                      <a:pt x="201" y="712"/>
                    </a:lnTo>
                    <a:lnTo>
                      <a:pt x="209" y="767"/>
                    </a:lnTo>
                    <a:lnTo>
                      <a:pt x="219" y="825"/>
                    </a:lnTo>
                    <a:lnTo>
                      <a:pt x="229" y="882"/>
                    </a:lnTo>
                    <a:lnTo>
                      <a:pt x="250" y="994"/>
                    </a:lnTo>
                    <a:lnTo>
                      <a:pt x="272" y="1099"/>
                    </a:lnTo>
                    <a:lnTo>
                      <a:pt x="284" y="1145"/>
                    </a:lnTo>
                    <a:lnTo>
                      <a:pt x="294" y="1187"/>
                    </a:lnTo>
                    <a:lnTo>
                      <a:pt x="304" y="1222"/>
                    </a:lnTo>
                    <a:lnTo>
                      <a:pt x="312" y="1250"/>
                    </a:lnTo>
                    <a:lnTo>
                      <a:pt x="315" y="1262"/>
                    </a:lnTo>
                    <a:lnTo>
                      <a:pt x="317" y="1272"/>
                    </a:lnTo>
                    <a:lnTo>
                      <a:pt x="317" y="1279"/>
                    </a:lnTo>
                    <a:lnTo>
                      <a:pt x="316" y="1285"/>
                    </a:lnTo>
                    <a:lnTo>
                      <a:pt x="315" y="1290"/>
                    </a:lnTo>
                    <a:lnTo>
                      <a:pt x="311" y="1294"/>
                    </a:lnTo>
                    <a:lnTo>
                      <a:pt x="307" y="1297"/>
                    </a:lnTo>
                    <a:lnTo>
                      <a:pt x="304" y="1298"/>
                    </a:lnTo>
                    <a:lnTo>
                      <a:pt x="292" y="1298"/>
                    </a:lnTo>
                    <a:lnTo>
                      <a:pt x="280" y="1295"/>
                    </a:lnTo>
                    <a:lnTo>
                      <a:pt x="267" y="1290"/>
                    </a:lnTo>
                    <a:lnTo>
                      <a:pt x="254" y="1287"/>
                    </a:lnTo>
                    <a:lnTo>
                      <a:pt x="241" y="1283"/>
                    </a:lnTo>
                    <a:lnTo>
                      <a:pt x="230" y="1280"/>
                    </a:lnTo>
                    <a:lnTo>
                      <a:pt x="225" y="1280"/>
                    </a:lnTo>
                    <a:lnTo>
                      <a:pt x="221" y="1280"/>
                    </a:lnTo>
                    <a:lnTo>
                      <a:pt x="218" y="1283"/>
                    </a:lnTo>
                    <a:lnTo>
                      <a:pt x="215" y="1285"/>
                    </a:lnTo>
                    <a:lnTo>
                      <a:pt x="214" y="1289"/>
                    </a:lnTo>
                    <a:lnTo>
                      <a:pt x="214" y="1295"/>
                    </a:lnTo>
                    <a:lnTo>
                      <a:pt x="215" y="1302"/>
                    </a:lnTo>
                    <a:lnTo>
                      <a:pt x="218" y="1310"/>
                    </a:lnTo>
                    <a:lnTo>
                      <a:pt x="228" y="1333"/>
                    </a:lnTo>
                    <a:lnTo>
                      <a:pt x="243" y="1364"/>
                    </a:lnTo>
                    <a:lnTo>
                      <a:pt x="264" y="1400"/>
                    </a:lnTo>
                    <a:lnTo>
                      <a:pt x="285" y="1436"/>
                    </a:lnTo>
                    <a:lnTo>
                      <a:pt x="307" y="1474"/>
                    </a:lnTo>
                    <a:lnTo>
                      <a:pt x="330" y="1510"/>
                    </a:lnTo>
                    <a:lnTo>
                      <a:pt x="376" y="1580"/>
                    </a:lnTo>
                    <a:lnTo>
                      <a:pt x="420" y="1643"/>
                    </a:lnTo>
                    <a:lnTo>
                      <a:pt x="460" y="1698"/>
                    </a:lnTo>
                    <a:lnTo>
                      <a:pt x="491" y="1741"/>
                    </a:lnTo>
                    <a:lnTo>
                      <a:pt x="512" y="1768"/>
                    </a:lnTo>
                    <a:lnTo>
                      <a:pt x="520" y="1778"/>
                    </a:lnTo>
                    <a:lnTo>
                      <a:pt x="527" y="1778"/>
                    </a:lnTo>
                    <a:lnTo>
                      <a:pt x="547" y="1780"/>
                    </a:lnTo>
                    <a:lnTo>
                      <a:pt x="576" y="1783"/>
                    </a:lnTo>
                    <a:lnTo>
                      <a:pt x="613" y="1788"/>
                    </a:lnTo>
                    <a:lnTo>
                      <a:pt x="633" y="1793"/>
                    </a:lnTo>
                    <a:lnTo>
                      <a:pt x="654" y="1798"/>
                    </a:lnTo>
                    <a:lnTo>
                      <a:pt x="676" y="1805"/>
                    </a:lnTo>
                    <a:lnTo>
                      <a:pt x="697" y="1812"/>
                    </a:lnTo>
                    <a:lnTo>
                      <a:pt x="718" y="1821"/>
                    </a:lnTo>
                    <a:lnTo>
                      <a:pt x="739" y="1832"/>
                    </a:lnTo>
                    <a:lnTo>
                      <a:pt x="758" y="1843"/>
                    </a:lnTo>
                    <a:lnTo>
                      <a:pt x="777" y="1858"/>
                    </a:lnTo>
                    <a:close/>
                  </a:path>
                </a:pathLst>
              </a:custGeom>
              <a:solidFill>
                <a:srgbClr val="004873"/>
              </a:solidFill>
              <a:ln w="9525">
                <a:noFill/>
                <a:round/>
              </a:ln>
            </p:spPr>
            <p:txBody>
              <a:bodyPr/>
              <a:lstStyle/>
              <a:p>
                <a:endParaRPr lang="en-US" sz="1867"/>
              </a:p>
            </p:txBody>
          </p:sp>
          <p:sp>
            <p:nvSpPr>
              <p:cNvPr id="1515" name="Freeform 63"/>
              <p:cNvSpPr/>
              <p:nvPr/>
            </p:nvSpPr>
            <p:spPr bwMode="auto">
              <a:xfrm>
                <a:off x="2260" y="3847"/>
                <a:ext cx="54" cy="146"/>
              </a:xfrm>
              <a:custGeom>
                <a:avLst/>
                <a:gdLst>
                  <a:gd name="T0" fmla="*/ 54 w 269"/>
                  <a:gd name="T1" fmla="*/ 146 h 731"/>
                  <a:gd name="T2" fmla="*/ 53 w 269"/>
                  <a:gd name="T3" fmla="*/ 144 h 731"/>
                  <a:gd name="T4" fmla="*/ 51 w 269"/>
                  <a:gd name="T5" fmla="*/ 139 h 731"/>
                  <a:gd name="T6" fmla="*/ 47 w 269"/>
                  <a:gd name="T7" fmla="*/ 131 h 731"/>
                  <a:gd name="T8" fmla="*/ 42 w 269"/>
                  <a:gd name="T9" fmla="*/ 120 h 731"/>
                  <a:gd name="T10" fmla="*/ 37 w 269"/>
                  <a:gd name="T11" fmla="*/ 108 h 731"/>
                  <a:gd name="T12" fmla="*/ 33 w 269"/>
                  <a:gd name="T13" fmla="*/ 96 h 731"/>
                  <a:gd name="T14" fmla="*/ 31 w 269"/>
                  <a:gd name="T15" fmla="*/ 89 h 731"/>
                  <a:gd name="T16" fmla="*/ 29 w 269"/>
                  <a:gd name="T17" fmla="*/ 82 h 731"/>
                  <a:gd name="T18" fmla="*/ 27 w 269"/>
                  <a:gd name="T19" fmla="*/ 76 h 731"/>
                  <a:gd name="T20" fmla="*/ 25 w 269"/>
                  <a:gd name="T21" fmla="*/ 70 h 731"/>
                  <a:gd name="T22" fmla="*/ 24 w 269"/>
                  <a:gd name="T23" fmla="*/ 63 h 731"/>
                  <a:gd name="T24" fmla="*/ 22 w 269"/>
                  <a:gd name="T25" fmla="*/ 56 h 731"/>
                  <a:gd name="T26" fmla="*/ 20 w 269"/>
                  <a:gd name="T27" fmla="*/ 49 h 731"/>
                  <a:gd name="T28" fmla="*/ 17 w 269"/>
                  <a:gd name="T29" fmla="*/ 41 h 731"/>
                  <a:gd name="T30" fmla="*/ 15 w 269"/>
                  <a:gd name="T31" fmla="*/ 33 h 731"/>
                  <a:gd name="T32" fmla="*/ 12 w 269"/>
                  <a:gd name="T33" fmla="*/ 26 h 731"/>
                  <a:gd name="T34" fmla="*/ 9 w 269"/>
                  <a:gd name="T35" fmla="*/ 19 h 731"/>
                  <a:gd name="T36" fmla="*/ 7 w 269"/>
                  <a:gd name="T37" fmla="*/ 13 h 731"/>
                  <a:gd name="T38" fmla="*/ 5 w 269"/>
                  <a:gd name="T39" fmla="*/ 8 h 731"/>
                  <a:gd name="T40" fmla="*/ 3 w 269"/>
                  <a:gd name="T41" fmla="*/ 4 h 731"/>
                  <a:gd name="T42" fmla="*/ 2 w 269"/>
                  <a:gd name="T43" fmla="*/ 2 h 731"/>
                  <a:gd name="T44" fmla="*/ 1 w 269"/>
                  <a:gd name="T45" fmla="*/ 1 h 731"/>
                  <a:gd name="T46" fmla="*/ 1 w 269"/>
                  <a:gd name="T47" fmla="*/ 0 h 731"/>
                  <a:gd name="T48" fmla="*/ 0 w 269"/>
                  <a:gd name="T49" fmla="*/ 0 h 731"/>
                  <a:gd name="T50" fmla="*/ 0 w 269"/>
                  <a:gd name="T51" fmla="*/ 0 h 731"/>
                  <a:gd name="T52" fmla="*/ 0 w 269"/>
                  <a:gd name="T53" fmla="*/ 1 h 731"/>
                  <a:gd name="T54" fmla="*/ 0 w 269"/>
                  <a:gd name="T55" fmla="*/ 2 h 731"/>
                  <a:gd name="T56" fmla="*/ 0 w 269"/>
                  <a:gd name="T57" fmla="*/ 3 h 731"/>
                  <a:gd name="T58" fmla="*/ 1 w 269"/>
                  <a:gd name="T59" fmla="*/ 8 h 731"/>
                  <a:gd name="T60" fmla="*/ 2 w 269"/>
                  <a:gd name="T61" fmla="*/ 16 h 731"/>
                  <a:gd name="T62" fmla="*/ 6 w 269"/>
                  <a:gd name="T63" fmla="*/ 32 h 731"/>
                  <a:gd name="T64" fmla="*/ 9 w 269"/>
                  <a:gd name="T65" fmla="*/ 44 h 731"/>
                  <a:gd name="T66" fmla="*/ 12 w 269"/>
                  <a:gd name="T67" fmla="*/ 55 h 731"/>
                  <a:gd name="T68" fmla="*/ 14 w 269"/>
                  <a:gd name="T69" fmla="*/ 63 h 731"/>
                  <a:gd name="T70" fmla="*/ 16 w 269"/>
                  <a:gd name="T71" fmla="*/ 70 h 731"/>
                  <a:gd name="T72" fmla="*/ 17 w 269"/>
                  <a:gd name="T73" fmla="*/ 77 h 731"/>
                  <a:gd name="T74" fmla="*/ 18 w 269"/>
                  <a:gd name="T75" fmla="*/ 80 h 731"/>
                  <a:gd name="T76" fmla="*/ 18 w 269"/>
                  <a:gd name="T77" fmla="*/ 83 h 731"/>
                  <a:gd name="T78" fmla="*/ 18 w 269"/>
                  <a:gd name="T79" fmla="*/ 87 h 731"/>
                  <a:gd name="T80" fmla="*/ 18 w 269"/>
                  <a:gd name="T81" fmla="*/ 91 h 731"/>
                  <a:gd name="T82" fmla="*/ 18 w 269"/>
                  <a:gd name="T83" fmla="*/ 94 h 731"/>
                  <a:gd name="T84" fmla="*/ 19 w 269"/>
                  <a:gd name="T85" fmla="*/ 98 h 731"/>
                  <a:gd name="T86" fmla="*/ 19 w 269"/>
                  <a:gd name="T87" fmla="*/ 102 h 731"/>
                  <a:gd name="T88" fmla="*/ 20 w 269"/>
                  <a:gd name="T89" fmla="*/ 105 h 731"/>
                  <a:gd name="T90" fmla="*/ 21 w 269"/>
                  <a:gd name="T91" fmla="*/ 109 h 731"/>
                  <a:gd name="T92" fmla="*/ 22 w 269"/>
                  <a:gd name="T93" fmla="*/ 112 h 731"/>
                  <a:gd name="T94" fmla="*/ 23 w 269"/>
                  <a:gd name="T95" fmla="*/ 115 h 731"/>
                  <a:gd name="T96" fmla="*/ 24 w 269"/>
                  <a:gd name="T97" fmla="*/ 117 h 731"/>
                  <a:gd name="T98" fmla="*/ 26 w 269"/>
                  <a:gd name="T99" fmla="*/ 122 h 731"/>
                  <a:gd name="T100" fmla="*/ 28 w 269"/>
                  <a:gd name="T101" fmla="*/ 125 h 731"/>
                  <a:gd name="T102" fmla="*/ 30 w 269"/>
                  <a:gd name="T103" fmla="*/ 127 h 731"/>
                  <a:gd name="T104" fmla="*/ 30 w 269"/>
                  <a:gd name="T105" fmla="*/ 128 h 731"/>
                  <a:gd name="T106" fmla="*/ 54 w 269"/>
                  <a:gd name="T107" fmla="*/ 146 h 7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9"/>
                  <a:gd name="T163" fmla="*/ 0 h 731"/>
                  <a:gd name="T164" fmla="*/ 269 w 269"/>
                  <a:gd name="T165" fmla="*/ 731 h 73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9" h="731">
                    <a:moveTo>
                      <a:pt x="269" y="731"/>
                    </a:moveTo>
                    <a:lnTo>
                      <a:pt x="264" y="721"/>
                    </a:lnTo>
                    <a:lnTo>
                      <a:pt x="252" y="694"/>
                    </a:lnTo>
                    <a:lnTo>
                      <a:pt x="233" y="654"/>
                    </a:lnTo>
                    <a:lnTo>
                      <a:pt x="211" y="602"/>
                    </a:lnTo>
                    <a:lnTo>
                      <a:pt x="186" y="543"/>
                    </a:lnTo>
                    <a:lnTo>
                      <a:pt x="163" y="479"/>
                    </a:lnTo>
                    <a:lnTo>
                      <a:pt x="152" y="446"/>
                    </a:lnTo>
                    <a:lnTo>
                      <a:pt x="142" y="413"/>
                    </a:lnTo>
                    <a:lnTo>
                      <a:pt x="133" y="382"/>
                    </a:lnTo>
                    <a:lnTo>
                      <a:pt x="126" y="351"/>
                    </a:lnTo>
                    <a:lnTo>
                      <a:pt x="118" y="317"/>
                    </a:lnTo>
                    <a:lnTo>
                      <a:pt x="108" y="281"/>
                    </a:lnTo>
                    <a:lnTo>
                      <a:pt x="98" y="243"/>
                    </a:lnTo>
                    <a:lnTo>
                      <a:pt x="86" y="205"/>
                    </a:lnTo>
                    <a:lnTo>
                      <a:pt x="73" y="166"/>
                    </a:lnTo>
                    <a:lnTo>
                      <a:pt x="61" y="130"/>
                    </a:lnTo>
                    <a:lnTo>
                      <a:pt x="47" y="95"/>
                    </a:lnTo>
                    <a:lnTo>
                      <a:pt x="36" y="65"/>
                    </a:lnTo>
                    <a:lnTo>
                      <a:pt x="25" y="39"/>
                    </a:lnTo>
                    <a:lnTo>
                      <a:pt x="15" y="19"/>
                    </a:lnTo>
                    <a:lnTo>
                      <a:pt x="11" y="11"/>
                    </a:lnTo>
                    <a:lnTo>
                      <a:pt x="7" y="5"/>
                    </a:lnTo>
                    <a:lnTo>
                      <a:pt x="5" y="1"/>
                    </a:lnTo>
                    <a:lnTo>
                      <a:pt x="2" y="0"/>
                    </a:lnTo>
                    <a:lnTo>
                      <a:pt x="1" y="0"/>
                    </a:lnTo>
                    <a:lnTo>
                      <a:pt x="0" y="3"/>
                    </a:lnTo>
                    <a:lnTo>
                      <a:pt x="0" y="9"/>
                    </a:lnTo>
                    <a:lnTo>
                      <a:pt x="0" y="16"/>
                    </a:lnTo>
                    <a:lnTo>
                      <a:pt x="4" y="41"/>
                    </a:lnTo>
                    <a:lnTo>
                      <a:pt x="12" y="79"/>
                    </a:lnTo>
                    <a:lnTo>
                      <a:pt x="30" y="159"/>
                    </a:lnTo>
                    <a:lnTo>
                      <a:pt x="46" y="222"/>
                    </a:lnTo>
                    <a:lnTo>
                      <a:pt x="58" y="275"/>
                    </a:lnTo>
                    <a:lnTo>
                      <a:pt x="70" y="317"/>
                    </a:lnTo>
                    <a:lnTo>
                      <a:pt x="80" y="352"/>
                    </a:lnTo>
                    <a:lnTo>
                      <a:pt x="86" y="386"/>
                    </a:lnTo>
                    <a:lnTo>
                      <a:pt x="88" y="402"/>
                    </a:lnTo>
                    <a:lnTo>
                      <a:pt x="90" y="418"/>
                    </a:lnTo>
                    <a:lnTo>
                      <a:pt x="91" y="436"/>
                    </a:lnTo>
                    <a:lnTo>
                      <a:pt x="91" y="454"/>
                    </a:lnTo>
                    <a:lnTo>
                      <a:pt x="92" y="473"/>
                    </a:lnTo>
                    <a:lnTo>
                      <a:pt x="93" y="492"/>
                    </a:lnTo>
                    <a:lnTo>
                      <a:pt x="97" y="511"/>
                    </a:lnTo>
                    <a:lnTo>
                      <a:pt x="101" y="528"/>
                    </a:lnTo>
                    <a:lnTo>
                      <a:pt x="105" y="544"/>
                    </a:lnTo>
                    <a:lnTo>
                      <a:pt x="110" y="559"/>
                    </a:lnTo>
                    <a:lnTo>
                      <a:pt x="116" y="574"/>
                    </a:lnTo>
                    <a:lnTo>
                      <a:pt x="121" y="587"/>
                    </a:lnTo>
                    <a:lnTo>
                      <a:pt x="132" y="610"/>
                    </a:lnTo>
                    <a:lnTo>
                      <a:pt x="141" y="628"/>
                    </a:lnTo>
                    <a:lnTo>
                      <a:pt x="148" y="638"/>
                    </a:lnTo>
                    <a:lnTo>
                      <a:pt x="151" y="642"/>
                    </a:lnTo>
                    <a:lnTo>
                      <a:pt x="269" y="731"/>
                    </a:lnTo>
                    <a:close/>
                  </a:path>
                </a:pathLst>
              </a:custGeom>
              <a:solidFill>
                <a:srgbClr val="004873"/>
              </a:solidFill>
              <a:ln w="9525">
                <a:noFill/>
                <a:round/>
              </a:ln>
            </p:spPr>
            <p:txBody>
              <a:bodyPr/>
              <a:lstStyle/>
              <a:p>
                <a:endParaRPr lang="en-US" sz="1867"/>
              </a:p>
            </p:txBody>
          </p:sp>
          <p:sp>
            <p:nvSpPr>
              <p:cNvPr id="1516" name="Freeform 64"/>
              <p:cNvSpPr/>
              <p:nvPr/>
            </p:nvSpPr>
            <p:spPr bwMode="auto">
              <a:xfrm>
                <a:off x="3049" y="2644"/>
                <a:ext cx="163" cy="295"/>
              </a:xfrm>
              <a:custGeom>
                <a:avLst/>
                <a:gdLst>
                  <a:gd name="T0" fmla="*/ 160 w 815"/>
                  <a:gd name="T1" fmla="*/ 243 h 1476"/>
                  <a:gd name="T2" fmla="*/ 156 w 815"/>
                  <a:gd name="T3" fmla="*/ 234 h 1476"/>
                  <a:gd name="T4" fmla="*/ 151 w 815"/>
                  <a:gd name="T5" fmla="*/ 220 h 1476"/>
                  <a:gd name="T6" fmla="*/ 147 w 815"/>
                  <a:gd name="T7" fmla="*/ 202 h 1476"/>
                  <a:gd name="T8" fmla="*/ 145 w 815"/>
                  <a:gd name="T9" fmla="*/ 178 h 1476"/>
                  <a:gd name="T10" fmla="*/ 146 w 815"/>
                  <a:gd name="T11" fmla="*/ 163 h 1476"/>
                  <a:gd name="T12" fmla="*/ 151 w 815"/>
                  <a:gd name="T13" fmla="*/ 129 h 1476"/>
                  <a:gd name="T14" fmla="*/ 157 w 815"/>
                  <a:gd name="T15" fmla="*/ 81 h 1476"/>
                  <a:gd name="T16" fmla="*/ 162 w 815"/>
                  <a:gd name="T17" fmla="*/ 36 h 1476"/>
                  <a:gd name="T18" fmla="*/ 163 w 815"/>
                  <a:gd name="T19" fmla="*/ 18 h 1476"/>
                  <a:gd name="T20" fmla="*/ 161 w 815"/>
                  <a:gd name="T21" fmla="*/ 6 h 1476"/>
                  <a:gd name="T22" fmla="*/ 157 w 815"/>
                  <a:gd name="T23" fmla="*/ 0 h 1476"/>
                  <a:gd name="T24" fmla="*/ 149 w 815"/>
                  <a:gd name="T25" fmla="*/ 3 h 1476"/>
                  <a:gd name="T26" fmla="*/ 112 w 815"/>
                  <a:gd name="T27" fmla="*/ 31 h 1476"/>
                  <a:gd name="T28" fmla="*/ 89 w 815"/>
                  <a:gd name="T29" fmla="*/ 48 h 1476"/>
                  <a:gd name="T30" fmla="*/ 78 w 815"/>
                  <a:gd name="T31" fmla="*/ 55 h 1476"/>
                  <a:gd name="T32" fmla="*/ 69 w 815"/>
                  <a:gd name="T33" fmla="*/ 59 h 1476"/>
                  <a:gd name="T34" fmla="*/ 61 w 815"/>
                  <a:gd name="T35" fmla="*/ 60 h 1476"/>
                  <a:gd name="T36" fmla="*/ 56 w 815"/>
                  <a:gd name="T37" fmla="*/ 57 h 1476"/>
                  <a:gd name="T38" fmla="*/ 53 w 815"/>
                  <a:gd name="T39" fmla="*/ 50 h 1476"/>
                  <a:gd name="T40" fmla="*/ 53 w 815"/>
                  <a:gd name="T41" fmla="*/ 42 h 1476"/>
                  <a:gd name="T42" fmla="*/ 50 w 815"/>
                  <a:gd name="T43" fmla="*/ 40 h 1476"/>
                  <a:gd name="T44" fmla="*/ 45 w 815"/>
                  <a:gd name="T45" fmla="*/ 45 h 1476"/>
                  <a:gd name="T46" fmla="*/ 39 w 815"/>
                  <a:gd name="T47" fmla="*/ 54 h 1476"/>
                  <a:gd name="T48" fmla="*/ 27 w 815"/>
                  <a:gd name="T49" fmla="*/ 78 h 1476"/>
                  <a:gd name="T50" fmla="*/ 12 w 815"/>
                  <a:gd name="T51" fmla="*/ 111 h 1476"/>
                  <a:gd name="T52" fmla="*/ 2 w 815"/>
                  <a:gd name="T53" fmla="*/ 141 h 1476"/>
                  <a:gd name="T54" fmla="*/ 0 w 815"/>
                  <a:gd name="T55" fmla="*/ 152 h 1476"/>
                  <a:gd name="T56" fmla="*/ 0 w 815"/>
                  <a:gd name="T57" fmla="*/ 159 h 1476"/>
                  <a:gd name="T58" fmla="*/ 1 w 815"/>
                  <a:gd name="T59" fmla="*/ 164 h 1476"/>
                  <a:gd name="T60" fmla="*/ 4 w 815"/>
                  <a:gd name="T61" fmla="*/ 168 h 1476"/>
                  <a:gd name="T62" fmla="*/ 7 w 815"/>
                  <a:gd name="T63" fmla="*/ 171 h 1476"/>
                  <a:gd name="T64" fmla="*/ 11 w 815"/>
                  <a:gd name="T65" fmla="*/ 173 h 1476"/>
                  <a:gd name="T66" fmla="*/ 17 w 815"/>
                  <a:gd name="T67" fmla="*/ 173 h 1476"/>
                  <a:gd name="T68" fmla="*/ 24 w 815"/>
                  <a:gd name="T69" fmla="*/ 171 h 1476"/>
                  <a:gd name="T70" fmla="*/ 40 w 815"/>
                  <a:gd name="T71" fmla="*/ 163 h 1476"/>
                  <a:gd name="T72" fmla="*/ 62 w 815"/>
                  <a:gd name="T73" fmla="*/ 148 h 1476"/>
                  <a:gd name="T74" fmla="*/ 58 w 815"/>
                  <a:gd name="T75" fmla="*/ 167 h 1476"/>
                  <a:gd name="T76" fmla="*/ 54 w 815"/>
                  <a:gd name="T77" fmla="*/ 191 h 1476"/>
                  <a:gd name="T78" fmla="*/ 53 w 815"/>
                  <a:gd name="T79" fmla="*/ 212 h 1476"/>
                  <a:gd name="T80" fmla="*/ 53 w 815"/>
                  <a:gd name="T81" fmla="*/ 225 h 1476"/>
                  <a:gd name="T82" fmla="*/ 55 w 815"/>
                  <a:gd name="T83" fmla="*/ 236 h 1476"/>
                  <a:gd name="T84" fmla="*/ 59 w 815"/>
                  <a:gd name="T85" fmla="*/ 245 h 1476"/>
                  <a:gd name="T86" fmla="*/ 64 w 815"/>
                  <a:gd name="T87" fmla="*/ 251 h 1476"/>
                  <a:gd name="T88" fmla="*/ 70 w 815"/>
                  <a:gd name="T89" fmla="*/ 256 h 1476"/>
                  <a:gd name="T90" fmla="*/ 77 w 815"/>
                  <a:gd name="T91" fmla="*/ 259 h 1476"/>
                  <a:gd name="T92" fmla="*/ 87 w 815"/>
                  <a:gd name="T93" fmla="*/ 262 h 1476"/>
                  <a:gd name="T94" fmla="*/ 100 w 815"/>
                  <a:gd name="T95" fmla="*/ 262 h 1476"/>
                  <a:gd name="T96" fmla="*/ 112 w 815"/>
                  <a:gd name="T97" fmla="*/ 259 h 1476"/>
                  <a:gd name="T98" fmla="*/ 122 w 815"/>
                  <a:gd name="T99" fmla="*/ 255 h 1476"/>
                  <a:gd name="T100" fmla="*/ 129 w 815"/>
                  <a:gd name="T101" fmla="*/ 257 h 1476"/>
                  <a:gd name="T102" fmla="*/ 142 w 815"/>
                  <a:gd name="T103" fmla="*/ 271 h 1476"/>
                  <a:gd name="T104" fmla="*/ 150 w 815"/>
                  <a:gd name="T105" fmla="*/ 281 h 1476"/>
                  <a:gd name="T106" fmla="*/ 156 w 815"/>
                  <a:gd name="T107" fmla="*/ 292 h 1476"/>
                  <a:gd name="T108" fmla="*/ 157 w 815"/>
                  <a:gd name="T109" fmla="*/ 291 h 1476"/>
                  <a:gd name="T110" fmla="*/ 157 w 815"/>
                  <a:gd name="T111" fmla="*/ 273 h 1476"/>
                  <a:gd name="T112" fmla="*/ 160 w 815"/>
                  <a:gd name="T113" fmla="*/ 257 h 14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15"/>
                  <a:gd name="T172" fmla="*/ 0 h 1476"/>
                  <a:gd name="T173" fmla="*/ 815 w 815"/>
                  <a:gd name="T174" fmla="*/ 1476 h 14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15" h="1476">
                    <a:moveTo>
                      <a:pt x="815" y="1239"/>
                    </a:moveTo>
                    <a:lnTo>
                      <a:pt x="811" y="1233"/>
                    </a:lnTo>
                    <a:lnTo>
                      <a:pt x="801" y="1217"/>
                    </a:lnTo>
                    <a:lnTo>
                      <a:pt x="794" y="1204"/>
                    </a:lnTo>
                    <a:lnTo>
                      <a:pt x="787" y="1189"/>
                    </a:lnTo>
                    <a:lnTo>
                      <a:pt x="779" y="1172"/>
                    </a:lnTo>
                    <a:lnTo>
                      <a:pt x="770" y="1150"/>
                    </a:lnTo>
                    <a:lnTo>
                      <a:pt x="763" y="1128"/>
                    </a:lnTo>
                    <a:lnTo>
                      <a:pt x="754" y="1102"/>
                    </a:lnTo>
                    <a:lnTo>
                      <a:pt x="747" y="1074"/>
                    </a:lnTo>
                    <a:lnTo>
                      <a:pt x="740" y="1043"/>
                    </a:lnTo>
                    <a:lnTo>
                      <a:pt x="734" y="1009"/>
                    </a:lnTo>
                    <a:lnTo>
                      <a:pt x="730" y="973"/>
                    </a:lnTo>
                    <a:lnTo>
                      <a:pt x="728" y="934"/>
                    </a:lnTo>
                    <a:lnTo>
                      <a:pt x="727" y="893"/>
                    </a:lnTo>
                    <a:lnTo>
                      <a:pt x="727" y="871"/>
                    </a:lnTo>
                    <a:lnTo>
                      <a:pt x="728" y="845"/>
                    </a:lnTo>
                    <a:lnTo>
                      <a:pt x="730" y="817"/>
                    </a:lnTo>
                    <a:lnTo>
                      <a:pt x="734" y="786"/>
                    </a:lnTo>
                    <a:lnTo>
                      <a:pt x="742" y="719"/>
                    </a:lnTo>
                    <a:lnTo>
                      <a:pt x="753" y="644"/>
                    </a:lnTo>
                    <a:lnTo>
                      <a:pt x="764" y="565"/>
                    </a:lnTo>
                    <a:lnTo>
                      <a:pt x="775" y="484"/>
                    </a:lnTo>
                    <a:lnTo>
                      <a:pt x="787" y="403"/>
                    </a:lnTo>
                    <a:lnTo>
                      <a:pt x="798" y="323"/>
                    </a:lnTo>
                    <a:lnTo>
                      <a:pt x="805" y="248"/>
                    </a:lnTo>
                    <a:lnTo>
                      <a:pt x="811" y="178"/>
                    </a:lnTo>
                    <a:lnTo>
                      <a:pt x="813" y="147"/>
                    </a:lnTo>
                    <a:lnTo>
                      <a:pt x="814" y="118"/>
                    </a:lnTo>
                    <a:lnTo>
                      <a:pt x="813" y="91"/>
                    </a:lnTo>
                    <a:lnTo>
                      <a:pt x="811" y="67"/>
                    </a:lnTo>
                    <a:lnTo>
                      <a:pt x="809" y="47"/>
                    </a:lnTo>
                    <a:lnTo>
                      <a:pt x="805" y="30"/>
                    </a:lnTo>
                    <a:lnTo>
                      <a:pt x="799" y="16"/>
                    </a:lnTo>
                    <a:lnTo>
                      <a:pt x="792" y="6"/>
                    </a:lnTo>
                    <a:lnTo>
                      <a:pt x="783" y="1"/>
                    </a:lnTo>
                    <a:lnTo>
                      <a:pt x="773" y="0"/>
                    </a:lnTo>
                    <a:lnTo>
                      <a:pt x="760" y="5"/>
                    </a:lnTo>
                    <a:lnTo>
                      <a:pt x="747" y="13"/>
                    </a:lnTo>
                    <a:lnTo>
                      <a:pt x="677" y="65"/>
                    </a:lnTo>
                    <a:lnTo>
                      <a:pt x="601" y="124"/>
                    </a:lnTo>
                    <a:lnTo>
                      <a:pt x="561" y="156"/>
                    </a:lnTo>
                    <a:lnTo>
                      <a:pt x="521" y="187"/>
                    </a:lnTo>
                    <a:lnTo>
                      <a:pt x="481" y="216"/>
                    </a:lnTo>
                    <a:lnTo>
                      <a:pt x="443" y="241"/>
                    </a:lnTo>
                    <a:lnTo>
                      <a:pt x="425" y="253"/>
                    </a:lnTo>
                    <a:lnTo>
                      <a:pt x="407" y="263"/>
                    </a:lnTo>
                    <a:lnTo>
                      <a:pt x="391" y="273"/>
                    </a:lnTo>
                    <a:lnTo>
                      <a:pt x="375" y="282"/>
                    </a:lnTo>
                    <a:lnTo>
                      <a:pt x="359" y="288"/>
                    </a:lnTo>
                    <a:lnTo>
                      <a:pt x="344" y="293"/>
                    </a:lnTo>
                    <a:lnTo>
                      <a:pt x="331" y="297"/>
                    </a:lnTo>
                    <a:lnTo>
                      <a:pt x="319" y="299"/>
                    </a:lnTo>
                    <a:lnTo>
                      <a:pt x="306" y="299"/>
                    </a:lnTo>
                    <a:lnTo>
                      <a:pt x="296" y="297"/>
                    </a:lnTo>
                    <a:lnTo>
                      <a:pt x="287" y="293"/>
                    </a:lnTo>
                    <a:lnTo>
                      <a:pt x="280" y="287"/>
                    </a:lnTo>
                    <a:lnTo>
                      <a:pt x="275" y="278"/>
                    </a:lnTo>
                    <a:lnTo>
                      <a:pt x="270" y="265"/>
                    </a:lnTo>
                    <a:lnTo>
                      <a:pt x="267" y="252"/>
                    </a:lnTo>
                    <a:lnTo>
                      <a:pt x="266" y="236"/>
                    </a:lnTo>
                    <a:lnTo>
                      <a:pt x="266" y="221"/>
                    </a:lnTo>
                    <a:lnTo>
                      <a:pt x="264" y="209"/>
                    </a:lnTo>
                    <a:lnTo>
                      <a:pt x="260" y="203"/>
                    </a:lnTo>
                    <a:lnTo>
                      <a:pt x="255" y="199"/>
                    </a:lnTo>
                    <a:lnTo>
                      <a:pt x="249" y="201"/>
                    </a:lnTo>
                    <a:lnTo>
                      <a:pt x="242" y="204"/>
                    </a:lnTo>
                    <a:lnTo>
                      <a:pt x="234" y="213"/>
                    </a:lnTo>
                    <a:lnTo>
                      <a:pt x="225" y="223"/>
                    </a:lnTo>
                    <a:lnTo>
                      <a:pt x="215" y="237"/>
                    </a:lnTo>
                    <a:lnTo>
                      <a:pt x="205" y="252"/>
                    </a:lnTo>
                    <a:lnTo>
                      <a:pt x="194" y="270"/>
                    </a:lnTo>
                    <a:lnTo>
                      <a:pt x="183" y="290"/>
                    </a:lnTo>
                    <a:lnTo>
                      <a:pt x="159" y="337"/>
                    </a:lnTo>
                    <a:lnTo>
                      <a:pt x="134" y="388"/>
                    </a:lnTo>
                    <a:lnTo>
                      <a:pt x="109" y="443"/>
                    </a:lnTo>
                    <a:lnTo>
                      <a:pt x="84" y="500"/>
                    </a:lnTo>
                    <a:lnTo>
                      <a:pt x="62" y="556"/>
                    </a:lnTo>
                    <a:lnTo>
                      <a:pt x="42" y="611"/>
                    </a:lnTo>
                    <a:lnTo>
                      <a:pt x="24" y="662"/>
                    </a:lnTo>
                    <a:lnTo>
                      <a:pt x="12" y="707"/>
                    </a:lnTo>
                    <a:lnTo>
                      <a:pt x="7" y="727"/>
                    </a:lnTo>
                    <a:lnTo>
                      <a:pt x="3" y="746"/>
                    </a:lnTo>
                    <a:lnTo>
                      <a:pt x="0" y="761"/>
                    </a:lnTo>
                    <a:lnTo>
                      <a:pt x="0" y="775"/>
                    </a:lnTo>
                    <a:lnTo>
                      <a:pt x="0" y="785"/>
                    </a:lnTo>
                    <a:lnTo>
                      <a:pt x="2" y="795"/>
                    </a:lnTo>
                    <a:lnTo>
                      <a:pt x="3" y="805"/>
                    </a:lnTo>
                    <a:lnTo>
                      <a:pt x="4" y="813"/>
                    </a:lnTo>
                    <a:lnTo>
                      <a:pt x="7" y="822"/>
                    </a:lnTo>
                    <a:lnTo>
                      <a:pt x="10" y="830"/>
                    </a:lnTo>
                    <a:lnTo>
                      <a:pt x="14" y="837"/>
                    </a:lnTo>
                    <a:lnTo>
                      <a:pt x="18" y="843"/>
                    </a:lnTo>
                    <a:lnTo>
                      <a:pt x="23" y="848"/>
                    </a:lnTo>
                    <a:lnTo>
                      <a:pt x="28" y="853"/>
                    </a:lnTo>
                    <a:lnTo>
                      <a:pt x="34" y="857"/>
                    </a:lnTo>
                    <a:lnTo>
                      <a:pt x="42" y="861"/>
                    </a:lnTo>
                    <a:lnTo>
                      <a:pt x="49" y="863"/>
                    </a:lnTo>
                    <a:lnTo>
                      <a:pt x="57" y="866"/>
                    </a:lnTo>
                    <a:lnTo>
                      <a:pt x="65" y="866"/>
                    </a:lnTo>
                    <a:lnTo>
                      <a:pt x="74" y="866"/>
                    </a:lnTo>
                    <a:lnTo>
                      <a:pt x="84" y="866"/>
                    </a:lnTo>
                    <a:lnTo>
                      <a:pt x="94" y="863"/>
                    </a:lnTo>
                    <a:lnTo>
                      <a:pt x="105" y="861"/>
                    </a:lnTo>
                    <a:lnTo>
                      <a:pt x="118" y="858"/>
                    </a:lnTo>
                    <a:lnTo>
                      <a:pt x="143" y="848"/>
                    </a:lnTo>
                    <a:lnTo>
                      <a:pt x="171" y="835"/>
                    </a:lnTo>
                    <a:lnTo>
                      <a:pt x="201" y="817"/>
                    </a:lnTo>
                    <a:lnTo>
                      <a:pt x="235" y="796"/>
                    </a:lnTo>
                    <a:lnTo>
                      <a:pt x="272" y="770"/>
                    </a:lnTo>
                    <a:lnTo>
                      <a:pt x="311" y="740"/>
                    </a:lnTo>
                    <a:lnTo>
                      <a:pt x="307" y="757"/>
                    </a:lnTo>
                    <a:lnTo>
                      <a:pt x="296" y="805"/>
                    </a:lnTo>
                    <a:lnTo>
                      <a:pt x="290" y="837"/>
                    </a:lnTo>
                    <a:lnTo>
                      <a:pt x="284" y="873"/>
                    </a:lnTo>
                    <a:lnTo>
                      <a:pt x="277" y="913"/>
                    </a:lnTo>
                    <a:lnTo>
                      <a:pt x="272" y="956"/>
                    </a:lnTo>
                    <a:lnTo>
                      <a:pt x="269" y="998"/>
                    </a:lnTo>
                    <a:lnTo>
                      <a:pt x="266" y="1042"/>
                    </a:lnTo>
                    <a:lnTo>
                      <a:pt x="265" y="1063"/>
                    </a:lnTo>
                    <a:lnTo>
                      <a:pt x="265" y="1084"/>
                    </a:lnTo>
                    <a:lnTo>
                      <a:pt x="266" y="1105"/>
                    </a:lnTo>
                    <a:lnTo>
                      <a:pt x="267" y="1125"/>
                    </a:lnTo>
                    <a:lnTo>
                      <a:pt x="270" y="1144"/>
                    </a:lnTo>
                    <a:lnTo>
                      <a:pt x="272" y="1163"/>
                    </a:lnTo>
                    <a:lnTo>
                      <a:pt x="276" y="1180"/>
                    </a:lnTo>
                    <a:lnTo>
                      <a:pt x="281" y="1197"/>
                    </a:lnTo>
                    <a:lnTo>
                      <a:pt x="287" y="1212"/>
                    </a:lnTo>
                    <a:lnTo>
                      <a:pt x="294" y="1225"/>
                    </a:lnTo>
                    <a:lnTo>
                      <a:pt x="302" y="1238"/>
                    </a:lnTo>
                    <a:lnTo>
                      <a:pt x="311" y="1249"/>
                    </a:lnTo>
                    <a:lnTo>
                      <a:pt x="321" y="1258"/>
                    </a:lnTo>
                    <a:lnTo>
                      <a:pt x="331" y="1266"/>
                    </a:lnTo>
                    <a:lnTo>
                      <a:pt x="341" y="1274"/>
                    </a:lnTo>
                    <a:lnTo>
                      <a:pt x="351" y="1281"/>
                    </a:lnTo>
                    <a:lnTo>
                      <a:pt x="362" y="1286"/>
                    </a:lnTo>
                    <a:lnTo>
                      <a:pt x="372" y="1293"/>
                    </a:lnTo>
                    <a:lnTo>
                      <a:pt x="383" y="1296"/>
                    </a:lnTo>
                    <a:lnTo>
                      <a:pt x="393" y="1301"/>
                    </a:lnTo>
                    <a:lnTo>
                      <a:pt x="416" y="1308"/>
                    </a:lnTo>
                    <a:lnTo>
                      <a:pt x="437" y="1311"/>
                    </a:lnTo>
                    <a:lnTo>
                      <a:pt x="458" y="1313"/>
                    </a:lnTo>
                    <a:lnTo>
                      <a:pt x="480" y="1313"/>
                    </a:lnTo>
                    <a:lnTo>
                      <a:pt x="501" y="1310"/>
                    </a:lnTo>
                    <a:lnTo>
                      <a:pt x="521" y="1306"/>
                    </a:lnTo>
                    <a:lnTo>
                      <a:pt x="541" y="1303"/>
                    </a:lnTo>
                    <a:lnTo>
                      <a:pt x="559" y="1296"/>
                    </a:lnTo>
                    <a:lnTo>
                      <a:pt x="577" y="1290"/>
                    </a:lnTo>
                    <a:lnTo>
                      <a:pt x="593" y="1283"/>
                    </a:lnTo>
                    <a:lnTo>
                      <a:pt x="609" y="1275"/>
                    </a:lnTo>
                    <a:lnTo>
                      <a:pt x="623" y="1268"/>
                    </a:lnTo>
                    <a:lnTo>
                      <a:pt x="628" y="1274"/>
                    </a:lnTo>
                    <a:lnTo>
                      <a:pt x="644" y="1288"/>
                    </a:lnTo>
                    <a:lnTo>
                      <a:pt x="668" y="1310"/>
                    </a:lnTo>
                    <a:lnTo>
                      <a:pt x="694" y="1339"/>
                    </a:lnTo>
                    <a:lnTo>
                      <a:pt x="709" y="1355"/>
                    </a:lnTo>
                    <a:lnTo>
                      <a:pt x="723" y="1371"/>
                    </a:lnTo>
                    <a:lnTo>
                      <a:pt x="737" y="1389"/>
                    </a:lnTo>
                    <a:lnTo>
                      <a:pt x="749" y="1406"/>
                    </a:lnTo>
                    <a:lnTo>
                      <a:pt x="762" y="1424"/>
                    </a:lnTo>
                    <a:lnTo>
                      <a:pt x="772" y="1441"/>
                    </a:lnTo>
                    <a:lnTo>
                      <a:pt x="780" y="1459"/>
                    </a:lnTo>
                    <a:lnTo>
                      <a:pt x="785" y="1476"/>
                    </a:lnTo>
                    <a:lnTo>
                      <a:pt x="785" y="1471"/>
                    </a:lnTo>
                    <a:lnTo>
                      <a:pt x="784" y="1456"/>
                    </a:lnTo>
                    <a:lnTo>
                      <a:pt x="783" y="1434"/>
                    </a:lnTo>
                    <a:lnTo>
                      <a:pt x="784" y="1404"/>
                    </a:lnTo>
                    <a:lnTo>
                      <a:pt x="787" y="1368"/>
                    </a:lnTo>
                    <a:lnTo>
                      <a:pt x="792" y="1328"/>
                    </a:lnTo>
                    <a:lnTo>
                      <a:pt x="797" y="1306"/>
                    </a:lnTo>
                    <a:lnTo>
                      <a:pt x="801" y="1284"/>
                    </a:lnTo>
                    <a:lnTo>
                      <a:pt x="808" y="1261"/>
                    </a:lnTo>
                    <a:lnTo>
                      <a:pt x="815" y="1239"/>
                    </a:lnTo>
                    <a:close/>
                  </a:path>
                </a:pathLst>
              </a:custGeom>
              <a:solidFill>
                <a:srgbClr val="004873"/>
              </a:solidFill>
              <a:ln w="9525">
                <a:noFill/>
                <a:round/>
              </a:ln>
            </p:spPr>
            <p:txBody>
              <a:bodyPr/>
              <a:lstStyle/>
              <a:p>
                <a:endParaRPr lang="en-US" sz="1867"/>
              </a:p>
            </p:txBody>
          </p:sp>
          <p:sp>
            <p:nvSpPr>
              <p:cNvPr id="1517" name="Freeform 65"/>
              <p:cNvSpPr/>
              <p:nvPr/>
            </p:nvSpPr>
            <p:spPr bwMode="auto">
              <a:xfrm>
                <a:off x="2538" y="3347"/>
                <a:ext cx="355" cy="593"/>
              </a:xfrm>
              <a:custGeom>
                <a:avLst/>
                <a:gdLst>
                  <a:gd name="T0" fmla="*/ 20 w 1772"/>
                  <a:gd name="T1" fmla="*/ 42 h 2964"/>
                  <a:gd name="T2" fmla="*/ 29 w 1772"/>
                  <a:gd name="T3" fmla="*/ 65 h 2964"/>
                  <a:gd name="T4" fmla="*/ 40 w 1772"/>
                  <a:gd name="T5" fmla="*/ 90 h 2964"/>
                  <a:gd name="T6" fmla="*/ 52 w 1772"/>
                  <a:gd name="T7" fmla="*/ 118 h 2964"/>
                  <a:gd name="T8" fmla="*/ 74 w 1772"/>
                  <a:gd name="T9" fmla="*/ 163 h 2964"/>
                  <a:gd name="T10" fmla="*/ 105 w 1772"/>
                  <a:gd name="T11" fmla="*/ 227 h 2964"/>
                  <a:gd name="T12" fmla="*/ 131 w 1772"/>
                  <a:gd name="T13" fmla="*/ 276 h 2964"/>
                  <a:gd name="T14" fmla="*/ 148 w 1772"/>
                  <a:gd name="T15" fmla="*/ 308 h 2964"/>
                  <a:gd name="T16" fmla="*/ 165 w 1772"/>
                  <a:gd name="T17" fmla="*/ 339 h 2964"/>
                  <a:gd name="T18" fmla="*/ 183 w 1772"/>
                  <a:gd name="T19" fmla="*/ 368 h 2964"/>
                  <a:gd name="T20" fmla="*/ 200 w 1772"/>
                  <a:gd name="T21" fmla="*/ 396 h 2964"/>
                  <a:gd name="T22" fmla="*/ 216 w 1772"/>
                  <a:gd name="T23" fmla="*/ 420 h 2964"/>
                  <a:gd name="T24" fmla="*/ 231 w 1772"/>
                  <a:gd name="T25" fmla="*/ 442 h 2964"/>
                  <a:gd name="T26" fmla="*/ 246 w 1772"/>
                  <a:gd name="T27" fmla="*/ 460 h 2964"/>
                  <a:gd name="T28" fmla="*/ 265 w 1772"/>
                  <a:gd name="T29" fmla="*/ 482 h 2964"/>
                  <a:gd name="T30" fmla="*/ 290 w 1772"/>
                  <a:gd name="T31" fmla="*/ 510 h 2964"/>
                  <a:gd name="T32" fmla="*/ 313 w 1772"/>
                  <a:gd name="T33" fmla="*/ 535 h 2964"/>
                  <a:gd name="T34" fmla="*/ 332 w 1772"/>
                  <a:gd name="T35" fmla="*/ 558 h 2964"/>
                  <a:gd name="T36" fmla="*/ 347 w 1772"/>
                  <a:gd name="T37" fmla="*/ 576 h 2964"/>
                  <a:gd name="T38" fmla="*/ 353 w 1772"/>
                  <a:gd name="T39" fmla="*/ 585 h 2964"/>
                  <a:gd name="T40" fmla="*/ 355 w 1772"/>
                  <a:gd name="T41" fmla="*/ 590 h 2964"/>
                  <a:gd name="T42" fmla="*/ 355 w 1772"/>
                  <a:gd name="T43" fmla="*/ 592 h 2964"/>
                  <a:gd name="T44" fmla="*/ 352 w 1772"/>
                  <a:gd name="T45" fmla="*/ 593 h 2964"/>
                  <a:gd name="T46" fmla="*/ 348 w 1772"/>
                  <a:gd name="T47" fmla="*/ 592 h 2964"/>
                  <a:gd name="T48" fmla="*/ 340 w 1772"/>
                  <a:gd name="T49" fmla="*/ 588 h 2964"/>
                  <a:gd name="T50" fmla="*/ 330 w 1772"/>
                  <a:gd name="T51" fmla="*/ 582 h 2964"/>
                  <a:gd name="T52" fmla="*/ 319 w 1772"/>
                  <a:gd name="T53" fmla="*/ 574 h 2964"/>
                  <a:gd name="T54" fmla="*/ 308 w 1772"/>
                  <a:gd name="T55" fmla="*/ 564 h 2964"/>
                  <a:gd name="T56" fmla="*/ 295 w 1772"/>
                  <a:gd name="T57" fmla="*/ 552 h 2964"/>
                  <a:gd name="T58" fmla="*/ 283 w 1772"/>
                  <a:gd name="T59" fmla="*/ 539 h 2964"/>
                  <a:gd name="T60" fmla="*/ 270 w 1772"/>
                  <a:gd name="T61" fmla="*/ 524 h 2964"/>
                  <a:gd name="T62" fmla="*/ 251 w 1772"/>
                  <a:gd name="T63" fmla="*/ 499 h 2964"/>
                  <a:gd name="T64" fmla="*/ 225 w 1772"/>
                  <a:gd name="T65" fmla="*/ 465 h 2964"/>
                  <a:gd name="T66" fmla="*/ 200 w 1772"/>
                  <a:gd name="T67" fmla="*/ 429 h 2964"/>
                  <a:gd name="T68" fmla="*/ 175 w 1772"/>
                  <a:gd name="T69" fmla="*/ 395 h 2964"/>
                  <a:gd name="T70" fmla="*/ 152 w 1772"/>
                  <a:gd name="T71" fmla="*/ 364 h 2964"/>
                  <a:gd name="T72" fmla="*/ 131 w 1772"/>
                  <a:gd name="T73" fmla="*/ 337 h 2964"/>
                  <a:gd name="T74" fmla="*/ 111 w 1772"/>
                  <a:gd name="T75" fmla="*/ 310 h 2964"/>
                  <a:gd name="T76" fmla="*/ 93 w 1772"/>
                  <a:gd name="T77" fmla="*/ 281 h 2964"/>
                  <a:gd name="T78" fmla="*/ 76 w 1772"/>
                  <a:gd name="T79" fmla="*/ 252 h 2964"/>
                  <a:gd name="T80" fmla="*/ 61 w 1772"/>
                  <a:gd name="T81" fmla="*/ 223 h 2964"/>
                  <a:gd name="T82" fmla="*/ 47 w 1772"/>
                  <a:gd name="T83" fmla="*/ 194 h 2964"/>
                  <a:gd name="T84" fmla="*/ 36 w 1772"/>
                  <a:gd name="T85" fmla="*/ 165 h 2964"/>
                  <a:gd name="T86" fmla="*/ 29 w 1772"/>
                  <a:gd name="T87" fmla="*/ 145 h 2964"/>
                  <a:gd name="T88" fmla="*/ 25 w 1772"/>
                  <a:gd name="T89" fmla="*/ 131 h 2964"/>
                  <a:gd name="T90" fmla="*/ 20 w 1772"/>
                  <a:gd name="T91" fmla="*/ 111 h 2964"/>
                  <a:gd name="T92" fmla="*/ 14 w 1772"/>
                  <a:gd name="T93" fmla="*/ 83 h 2964"/>
                  <a:gd name="T94" fmla="*/ 8 w 1772"/>
                  <a:gd name="T95" fmla="*/ 55 h 2964"/>
                  <a:gd name="T96" fmla="*/ 3 w 1772"/>
                  <a:gd name="T97" fmla="*/ 30 h 2964"/>
                  <a:gd name="T98" fmla="*/ 1 w 1772"/>
                  <a:gd name="T99" fmla="*/ 11 h 2964"/>
                  <a:gd name="T100" fmla="*/ 0 w 1772"/>
                  <a:gd name="T101" fmla="*/ 2 h 2964"/>
                  <a:gd name="T102" fmla="*/ 1 w 1772"/>
                  <a:gd name="T103" fmla="*/ 0 h 2964"/>
                  <a:gd name="T104" fmla="*/ 3 w 1772"/>
                  <a:gd name="T105" fmla="*/ 1 h 2964"/>
                  <a:gd name="T106" fmla="*/ 5 w 1772"/>
                  <a:gd name="T107" fmla="*/ 5 h 2964"/>
                  <a:gd name="T108" fmla="*/ 9 w 1772"/>
                  <a:gd name="T109" fmla="*/ 12 h 2964"/>
                  <a:gd name="T110" fmla="*/ 14 w 1772"/>
                  <a:gd name="T111" fmla="*/ 24 h 29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72"/>
                  <a:gd name="T169" fmla="*/ 0 h 2964"/>
                  <a:gd name="T170" fmla="*/ 1772 w 1772"/>
                  <a:gd name="T171" fmla="*/ 2964 h 29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72" h="2964">
                    <a:moveTo>
                      <a:pt x="83" y="159"/>
                    </a:moveTo>
                    <a:lnTo>
                      <a:pt x="101" y="209"/>
                    </a:lnTo>
                    <a:lnTo>
                      <a:pt x="123" y="264"/>
                    </a:lnTo>
                    <a:lnTo>
                      <a:pt x="145" y="323"/>
                    </a:lnTo>
                    <a:lnTo>
                      <a:pt x="171" y="385"/>
                    </a:lnTo>
                    <a:lnTo>
                      <a:pt x="200" y="450"/>
                    </a:lnTo>
                    <a:lnTo>
                      <a:pt x="230" y="519"/>
                    </a:lnTo>
                    <a:lnTo>
                      <a:pt x="261" y="590"/>
                    </a:lnTo>
                    <a:lnTo>
                      <a:pt x="295" y="662"/>
                    </a:lnTo>
                    <a:lnTo>
                      <a:pt x="367" y="816"/>
                    </a:lnTo>
                    <a:lnTo>
                      <a:pt x="443" y="974"/>
                    </a:lnTo>
                    <a:lnTo>
                      <a:pt x="526" y="1137"/>
                    </a:lnTo>
                    <a:lnTo>
                      <a:pt x="609" y="1299"/>
                    </a:lnTo>
                    <a:lnTo>
                      <a:pt x="653" y="1380"/>
                    </a:lnTo>
                    <a:lnTo>
                      <a:pt x="695" y="1460"/>
                    </a:lnTo>
                    <a:lnTo>
                      <a:pt x="739" y="1540"/>
                    </a:lnTo>
                    <a:lnTo>
                      <a:pt x="783" y="1617"/>
                    </a:lnTo>
                    <a:lnTo>
                      <a:pt x="826" y="1693"/>
                    </a:lnTo>
                    <a:lnTo>
                      <a:pt x="869" y="1768"/>
                    </a:lnTo>
                    <a:lnTo>
                      <a:pt x="913" y="1841"/>
                    </a:lnTo>
                    <a:lnTo>
                      <a:pt x="955" y="1909"/>
                    </a:lnTo>
                    <a:lnTo>
                      <a:pt x="996" y="1977"/>
                    </a:lnTo>
                    <a:lnTo>
                      <a:pt x="1037" y="2040"/>
                    </a:lnTo>
                    <a:lnTo>
                      <a:pt x="1077" y="2100"/>
                    </a:lnTo>
                    <a:lnTo>
                      <a:pt x="1116" y="2156"/>
                    </a:lnTo>
                    <a:lnTo>
                      <a:pt x="1153" y="2209"/>
                    </a:lnTo>
                    <a:lnTo>
                      <a:pt x="1191" y="2257"/>
                    </a:lnTo>
                    <a:lnTo>
                      <a:pt x="1226" y="2300"/>
                    </a:lnTo>
                    <a:lnTo>
                      <a:pt x="1258" y="2339"/>
                    </a:lnTo>
                    <a:lnTo>
                      <a:pt x="1323" y="2410"/>
                    </a:lnTo>
                    <a:lnTo>
                      <a:pt x="1387" y="2480"/>
                    </a:lnTo>
                    <a:lnTo>
                      <a:pt x="1449" y="2548"/>
                    </a:lnTo>
                    <a:lnTo>
                      <a:pt x="1508" y="2613"/>
                    </a:lnTo>
                    <a:lnTo>
                      <a:pt x="1563" y="2676"/>
                    </a:lnTo>
                    <a:lnTo>
                      <a:pt x="1614" y="2733"/>
                    </a:lnTo>
                    <a:lnTo>
                      <a:pt x="1659" y="2787"/>
                    </a:lnTo>
                    <a:lnTo>
                      <a:pt x="1697" y="2834"/>
                    </a:lnTo>
                    <a:lnTo>
                      <a:pt x="1730" y="2877"/>
                    </a:lnTo>
                    <a:lnTo>
                      <a:pt x="1752" y="2910"/>
                    </a:lnTo>
                    <a:lnTo>
                      <a:pt x="1761" y="2925"/>
                    </a:lnTo>
                    <a:lnTo>
                      <a:pt x="1767" y="2936"/>
                    </a:lnTo>
                    <a:lnTo>
                      <a:pt x="1771" y="2948"/>
                    </a:lnTo>
                    <a:lnTo>
                      <a:pt x="1772" y="2955"/>
                    </a:lnTo>
                    <a:lnTo>
                      <a:pt x="1770" y="2960"/>
                    </a:lnTo>
                    <a:lnTo>
                      <a:pt x="1766" y="2964"/>
                    </a:lnTo>
                    <a:lnTo>
                      <a:pt x="1759" y="2964"/>
                    </a:lnTo>
                    <a:lnTo>
                      <a:pt x="1747" y="2963"/>
                    </a:lnTo>
                    <a:lnTo>
                      <a:pt x="1735" y="2958"/>
                    </a:lnTo>
                    <a:lnTo>
                      <a:pt x="1717" y="2950"/>
                    </a:lnTo>
                    <a:lnTo>
                      <a:pt x="1697" y="2940"/>
                    </a:lnTo>
                    <a:lnTo>
                      <a:pt x="1674" y="2926"/>
                    </a:lnTo>
                    <a:lnTo>
                      <a:pt x="1647" y="2910"/>
                    </a:lnTo>
                    <a:lnTo>
                      <a:pt x="1620" y="2891"/>
                    </a:lnTo>
                    <a:lnTo>
                      <a:pt x="1593" y="2870"/>
                    </a:lnTo>
                    <a:lnTo>
                      <a:pt x="1564" y="2847"/>
                    </a:lnTo>
                    <a:lnTo>
                      <a:pt x="1535" y="2820"/>
                    </a:lnTo>
                    <a:lnTo>
                      <a:pt x="1505" y="2790"/>
                    </a:lnTo>
                    <a:lnTo>
                      <a:pt x="1475" y="2760"/>
                    </a:lnTo>
                    <a:lnTo>
                      <a:pt x="1444" y="2727"/>
                    </a:lnTo>
                    <a:lnTo>
                      <a:pt x="1413" y="2692"/>
                    </a:lnTo>
                    <a:lnTo>
                      <a:pt x="1382" y="2656"/>
                    </a:lnTo>
                    <a:lnTo>
                      <a:pt x="1350" y="2618"/>
                    </a:lnTo>
                    <a:lnTo>
                      <a:pt x="1318" y="2578"/>
                    </a:lnTo>
                    <a:lnTo>
                      <a:pt x="1254" y="2496"/>
                    </a:lnTo>
                    <a:lnTo>
                      <a:pt x="1190" y="2411"/>
                    </a:lnTo>
                    <a:lnTo>
                      <a:pt x="1125" y="2324"/>
                    </a:lnTo>
                    <a:lnTo>
                      <a:pt x="1060" y="2234"/>
                    </a:lnTo>
                    <a:lnTo>
                      <a:pt x="996" y="2145"/>
                    </a:lnTo>
                    <a:lnTo>
                      <a:pt x="934" y="2059"/>
                    </a:lnTo>
                    <a:lnTo>
                      <a:pt x="874" y="1974"/>
                    </a:lnTo>
                    <a:lnTo>
                      <a:pt x="815" y="1894"/>
                    </a:lnTo>
                    <a:lnTo>
                      <a:pt x="759" y="1819"/>
                    </a:lnTo>
                    <a:lnTo>
                      <a:pt x="705" y="1751"/>
                    </a:lnTo>
                    <a:lnTo>
                      <a:pt x="654" y="1685"/>
                    </a:lnTo>
                    <a:lnTo>
                      <a:pt x="604" y="1617"/>
                    </a:lnTo>
                    <a:lnTo>
                      <a:pt x="556" y="1547"/>
                    </a:lnTo>
                    <a:lnTo>
                      <a:pt x="508" y="1477"/>
                    </a:lnTo>
                    <a:lnTo>
                      <a:pt x="463" y="1405"/>
                    </a:lnTo>
                    <a:lnTo>
                      <a:pt x="420" y="1333"/>
                    </a:lnTo>
                    <a:lnTo>
                      <a:pt x="378" y="1260"/>
                    </a:lnTo>
                    <a:lnTo>
                      <a:pt x="339" y="1187"/>
                    </a:lnTo>
                    <a:lnTo>
                      <a:pt x="302" y="1114"/>
                    </a:lnTo>
                    <a:lnTo>
                      <a:pt x="267" y="1041"/>
                    </a:lnTo>
                    <a:lnTo>
                      <a:pt x="235" y="968"/>
                    </a:lnTo>
                    <a:lnTo>
                      <a:pt x="205" y="897"/>
                    </a:lnTo>
                    <a:lnTo>
                      <a:pt x="179" y="827"/>
                    </a:lnTo>
                    <a:lnTo>
                      <a:pt x="155" y="757"/>
                    </a:lnTo>
                    <a:lnTo>
                      <a:pt x="145" y="723"/>
                    </a:lnTo>
                    <a:lnTo>
                      <a:pt x="135" y="690"/>
                    </a:lnTo>
                    <a:lnTo>
                      <a:pt x="125" y="656"/>
                    </a:lnTo>
                    <a:lnTo>
                      <a:pt x="118" y="624"/>
                    </a:lnTo>
                    <a:lnTo>
                      <a:pt x="100" y="556"/>
                    </a:lnTo>
                    <a:lnTo>
                      <a:pt x="84" y="486"/>
                    </a:lnTo>
                    <a:lnTo>
                      <a:pt x="68" y="415"/>
                    </a:lnTo>
                    <a:lnTo>
                      <a:pt x="52" y="344"/>
                    </a:lnTo>
                    <a:lnTo>
                      <a:pt x="38" y="275"/>
                    </a:lnTo>
                    <a:lnTo>
                      <a:pt x="25" y="211"/>
                    </a:lnTo>
                    <a:lnTo>
                      <a:pt x="15" y="151"/>
                    </a:lnTo>
                    <a:lnTo>
                      <a:pt x="8" y="98"/>
                    </a:lnTo>
                    <a:lnTo>
                      <a:pt x="3" y="56"/>
                    </a:lnTo>
                    <a:lnTo>
                      <a:pt x="0" y="23"/>
                    </a:lnTo>
                    <a:lnTo>
                      <a:pt x="2" y="12"/>
                    </a:lnTo>
                    <a:lnTo>
                      <a:pt x="3" y="5"/>
                    </a:lnTo>
                    <a:lnTo>
                      <a:pt x="5" y="0"/>
                    </a:lnTo>
                    <a:lnTo>
                      <a:pt x="9" y="0"/>
                    </a:lnTo>
                    <a:lnTo>
                      <a:pt x="14" y="3"/>
                    </a:lnTo>
                    <a:lnTo>
                      <a:pt x="19" y="11"/>
                    </a:lnTo>
                    <a:lnTo>
                      <a:pt x="27" y="23"/>
                    </a:lnTo>
                    <a:lnTo>
                      <a:pt x="35" y="40"/>
                    </a:lnTo>
                    <a:lnTo>
                      <a:pt x="45" y="62"/>
                    </a:lnTo>
                    <a:lnTo>
                      <a:pt x="57" y="89"/>
                    </a:lnTo>
                    <a:lnTo>
                      <a:pt x="69" y="121"/>
                    </a:lnTo>
                    <a:lnTo>
                      <a:pt x="83" y="159"/>
                    </a:lnTo>
                    <a:close/>
                  </a:path>
                </a:pathLst>
              </a:custGeom>
              <a:solidFill>
                <a:srgbClr val="00619A"/>
              </a:solidFill>
              <a:ln w="9525">
                <a:noFill/>
                <a:round/>
              </a:ln>
            </p:spPr>
            <p:txBody>
              <a:bodyPr/>
              <a:lstStyle/>
              <a:p>
                <a:endParaRPr lang="en-US" sz="1867"/>
              </a:p>
            </p:txBody>
          </p:sp>
          <p:sp>
            <p:nvSpPr>
              <p:cNvPr id="1518" name="Freeform 66"/>
              <p:cNvSpPr/>
              <p:nvPr/>
            </p:nvSpPr>
            <p:spPr bwMode="auto">
              <a:xfrm>
                <a:off x="2350" y="3168"/>
                <a:ext cx="280" cy="676"/>
              </a:xfrm>
              <a:custGeom>
                <a:avLst/>
                <a:gdLst>
                  <a:gd name="T0" fmla="*/ 32 w 1398"/>
                  <a:gd name="T1" fmla="*/ 56 h 3380"/>
                  <a:gd name="T2" fmla="*/ 41 w 1398"/>
                  <a:gd name="T3" fmla="*/ 76 h 3380"/>
                  <a:gd name="T4" fmla="*/ 57 w 1398"/>
                  <a:gd name="T5" fmla="*/ 116 h 3380"/>
                  <a:gd name="T6" fmla="*/ 84 w 1398"/>
                  <a:gd name="T7" fmla="*/ 185 h 3380"/>
                  <a:gd name="T8" fmla="*/ 114 w 1398"/>
                  <a:gd name="T9" fmla="*/ 265 h 3380"/>
                  <a:gd name="T10" fmla="*/ 145 w 1398"/>
                  <a:gd name="T11" fmla="*/ 350 h 3380"/>
                  <a:gd name="T12" fmla="*/ 177 w 1398"/>
                  <a:gd name="T13" fmla="*/ 433 h 3380"/>
                  <a:gd name="T14" fmla="*/ 200 w 1398"/>
                  <a:gd name="T15" fmla="*/ 490 h 3380"/>
                  <a:gd name="T16" fmla="*/ 215 w 1398"/>
                  <a:gd name="T17" fmla="*/ 525 h 3380"/>
                  <a:gd name="T18" fmla="*/ 229 w 1398"/>
                  <a:gd name="T19" fmla="*/ 555 h 3380"/>
                  <a:gd name="T20" fmla="*/ 241 w 1398"/>
                  <a:gd name="T21" fmla="*/ 581 h 3380"/>
                  <a:gd name="T22" fmla="*/ 252 w 1398"/>
                  <a:gd name="T23" fmla="*/ 601 h 3380"/>
                  <a:gd name="T24" fmla="*/ 261 w 1398"/>
                  <a:gd name="T25" fmla="*/ 619 h 3380"/>
                  <a:gd name="T26" fmla="*/ 268 w 1398"/>
                  <a:gd name="T27" fmla="*/ 634 h 3380"/>
                  <a:gd name="T28" fmla="*/ 274 w 1398"/>
                  <a:gd name="T29" fmla="*/ 648 h 3380"/>
                  <a:gd name="T30" fmla="*/ 277 w 1398"/>
                  <a:gd name="T31" fmla="*/ 658 h 3380"/>
                  <a:gd name="T32" fmla="*/ 279 w 1398"/>
                  <a:gd name="T33" fmla="*/ 667 h 3380"/>
                  <a:gd name="T34" fmla="*/ 280 w 1398"/>
                  <a:gd name="T35" fmla="*/ 672 h 3380"/>
                  <a:gd name="T36" fmla="*/ 279 w 1398"/>
                  <a:gd name="T37" fmla="*/ 675 h 3380"/>
                  <a:gd name="T38" fmla="*/ 276 w 1398"/>
                  <a:gd name="T39" fmla="*/ 676 h 3380"/>
                  <a:gd name="T40" fmla="*/ 273 w 1398"/>
                  <a:gd name="T41" fmla="*/ 674 h 3380"/>
                  <a:gd name="T42" fmla="*/ 268 w 1398"/>
                  <a:gd name="T43" fmla="*/ 669 h 3380"/>
                  <a:gd name="T44" fmla="*/ 261 w 1398"/>
                  <a:gd name="T45" fmla="*/ 661 h 3380"/>
                  <a:gd name="T46" fmla="*/ 254 w 1398"/>
                  <a:gd name="T47" fmla="*/ 650 h 3380"/>
                  <a:gd name="T48" fmla="*/ 246 w 1398"/>
                  <a:gd name="T49" fmla="*/ 637 h 3380"/>
                  <a:gd name="T50" fmla="*/ 237 w 1398"/>
                  <a:gd name="T51" fmla="*/ 621 h 3380"/>
                  <a:gd name="T52" fmla="*/ 227 w 1398"/>
                  <a:gd name="T53" fmla="*/ 602 h 3380"/>
                  <a:gd name="T54" fmla="*/ 212 w 1398"/>
                  <a:gd name="T55" fmla="*/ 569 h 3380"/>
                  <a:gd name="T56" fmla="*/ 190 w 1398"/>
                  <a:gd name="T57" fmla="*/ 523 h 3380"/>
                  <a:gd name="T58" fmla="*/ 168 w 1398"/>
                  <a:gd name="T59" fmla="*/ 477 h 3380"/>
                  <a:gd name="T60" fmla="*/ 146 w 1398"/>
                  <a:gd name="T61" fmla="*/ 431 h 3380"/>
                  <a:gd name="T62" fmla="*/ 125 w 1398"/>
                  <a:gd name="T63" fmla="*/ 387 h 3380"/>
                  <a:gd name="T64" fmla="*/ 106 w 1398"/>
                  <a:gd name="T65" fmla="*/ 345 h 3380"/>
                  <a:gd name="T66" fmla="*/ 89 w 1398"/>
                  <a:gd name="T67" fmla="*/ 308 h 3380"/>
                  <a:gd name="T68" fmla="*/ 75 w 1398"/>
                  <a:gd name="T69" fmla="*/ 276 h 3380"/>
                  <a:gd name="T70" fmla="*/ 67 w 1398"/>
                  <a:gd name="T71" fmla="*/ 256 h 3380"/>
                  <a:gd name="T72" fmla="*/ 62 w 1398"/>
                  <a:gd name="T73" fmla="*/ 244 h 3380"/>
                  <a:gd name="T74" fmla="*/ 54 w 1398"/>
                  <a:gd name="T75" fmla="*/ 229 h 3380"/>
                  <a:gd name="T76" fmla="*/ 40 w 1398"/>
                  <a:gd name="T77" fmla="*/ 205 h 3380"/>
                  <a:gd name="T78" fmla="*/ 29 w 1398"/>
                  <a:gd name="T79" fmla="*/ 185 h 3380"/>
                  <a:gd name="T80" fmla="*/ 24 w 1398"/>
                  <a:gd name="T81" fmla="*/ 175 h 3380"/>
                  <a:gd name="T82" fmla="*/ 22 w 1398"/>
                  <a:gd name="T83" fmla="*/ 168 h 3380"/>
                  <a:gd name="T84" fmla="*/ 20 w 1398"/>
                  <a:gd name="T85" fmla="*/ 160 h 3380"/>
                  <a:gd name="T86" fmla="*/ 19 w 1398"/>
                  <a:gd name="T87" fmla="*/ 151 h 3380"/>
                  <a:gd name="T88" fmla="*/ 18 w 1398"/>
                  <a:gd name="T89" fmla="*/ 141 h 3380"/>
                  <a:gd name="T90" fmla="*/ 18 w 1398"/>
                  <a:gd name="T91" fmla="*/ 130 h 3380"/>
                  <a:gd name="T92" fmla="*/ 18 w 1398"/>
                  <a:gd name="T93" fmla="*/ 118 h 3380"/>
                  <a:gd name="T94" fmla="*/ 18 w 1398"/>
                  <a:gd name="T95" fmla="*/ 104 h 3380"/>
                  <a:gd name="T96" fmla="*/ 16 w 1398"/>
                  <a:gd name="T97" fmla="*/ 90 h 3380"/>
                  <a:gd name="T98" fmla="*/ 14 w 1398"/>
                  <a:gd name="T99" fmla="*/ 75 h 3380"/>
                  <a:gd name="T100" fmla="*/ 10 w 1398"/>
                  <a:gd name="T101" fmla="*/ 54 h 3380"/>
                  <a:gd name="T102" fmla="*/ 5 w 1398"/>
                  <a:gd name="T103" fmla="*/ 28 h 3380"/>
                  <a:gd name="T104" fmla="*/ 1 w 1398"/>
                  <a:gd name="T105" fmla="*/ 9 h 3380"/>
                  <a:gd name="T106" fmla="*/ 0 w 1398"/>
                  <a:gd name="T107" fmla="*/ 1 h 3380"/>
                  <a:gd name="T108" fmla="*/ 1 w 1398"/>
                  <a:gd name="T109" fmla="*/ 0 h 3380"/>
                  <a:gd name="T110" fmla="*/ 4 w 1398"/>
                  <a:gd name="T111" fmla="*/ 3 h 3380"/>
                  <a:gd name="T112" fmla="*/ 8 w 1398"/>
                  <a:gd name="T113" fmla="*/ 9 h 3380"/>
                  <a:gd name="T114" fmla="*/ 18 w 1398"/>
                  <a:gd name="T115" fmla="*/ 28 h 33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398"/>
                  <a:gd name="T175" fmla="*/ 0 h 3380"/>
                  <a:gd name="T176" fmla="*/ 1398 w 1398"/>
                  <a:gd name="T177" fmla="*/ 3380 h 33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398" h="3380">
                    <a:moveTo>
                      <a:pt x="140" y="238"/>
                    </a:moveTo>
                    <a:lnTo>
                      <a:pt x="159" y="278"/>
                    </a:lnTo>
                    <a:lnTo>
                      <a:pt x="180" y="324"/>
                    </a:lnTo>
                    <a:lnTo>
                      <a:pt x="204" y="379"/>
                    </a:lnTo>
                    <a:lnTo>
                      <a:pt x="229" y="440"/>
                    </a:lnTo>
                    <a:lnTo>
                      <a:pt x="285" y="581"/>
                    </a:lnTo>
                    <a:lnTo>
                      <a:pt x="348" y="745"/>
                    </a:lnTo>
                    <a:lnTo>
                      <a:pt x="417" y="926"/>
                    </a:lnTo>
                    <a:lnTo>
                      <a:pt x="491" y="1120"/>
                    </a:lnTo>
                    <a:lnTo>
                      <a:pt x="567" y="1325"/>
                    </a:lnTo>
                    <a:lnTo>
                      <a:pt x="645" y="1536"/>
                    </a:lnTo>
                    <a:lnTo>
                      <a:pt x="725" y="1750"/>
                    </a:lnTo>
                    <a:lnTo>
                      <a:pt x="806" y="1960"/>
                    </a:lnTo>
                    <a:lnTo>
                      <a:pt x="885" y="2164"/>
                    </a:lnTo>
                    <a:lnTo>
                      <a:pt x="962" y="2359"/>
                    </a:lnTo>
                    <a:lnTo>
                      <a:pt x="1001" y="2451"/>
                    </a:lnTo>
                    <a:lnTo>
                      <a:pt x="1037" y="2540"/>
                    </a:lnTo>
                    <a:lnTo>
                      <a:pt x="1073" y="2623"/>
                    </a:lnTo>
                    <a:lnTo>
                      <a:pt x="1108" y="2702"/>
                    </a:lnTo>
                    <a:lnTo>
                      <a:pt x="1141" y="2776"/>
                    </a:lnTo>
                    <a:lnTo>
                      <a:pt x="1173" y="2843"/>
                    </a:lnTo>
                    <a:lnTo>
                      <a:pt x="1203" y="2903"/>
                    </a:lnTo>
                    <a:lnTo>
                      <a:pt x="1232" y="2956"/>
                    </a:lnTo>
                    <a:lnTo>
                      <a:pt x="1258" y="3006"/>
                    </a:lnTo>
                    <a:lnTo>
                      <a:pt x="1283" y="3053"/>
                    </a:lnTo>
                    <a:lnTo>
                      <a:pt x="1304" y="3095"/>
                    </a:lnTo>
                    <a:lnTo>
                      <a:pt x="1323" y="3135"/>
                    </a:lnTo>
                    <a:lnTo>
                      <a:pt x="1340" y="3172"/>
                    </a:lnTo>
                    <a:lnTo>
                      <a:pt x="1355" y="3207"/>
                    </a:lnTo>
                    <a:lnTo>
                      <a:pt x="1368" y="3239"/>
                    </a:lnTo>
                    <a:lnTo>
                      <a:pt x="1378" y="3267"/>
                    </a:lnTo>
                    <a:lnTo>
                      <a:pt x="1385" y="3292"/>
                    </a:lnTo>
                    <a:lnTo>
                      <a:pt x="1392" y="3313"/>
                    </a:lnTo>
                    <a:lnTo>
                      <a:pt x="1395" y="3333"/>
                    </a:lnTo>
                    <a:lnTo>
                      <a:pt x="1398" y="3348"/>
                    </a:lnTo>
                    <a:lnTo>
                      <a:pt x="1398" y="3361"/>
                    </a:lnTo>
                    <a:lnTo>
                      <a:pt x="1397" y="3371"/>
                    </a:lnTo>
                    <a:lnTo>
                      <a:pt x="1393" y="3377"/>
                    </a:lnTo>
                    <a:lnTo>
                      <a:pt x="1387" y="3380"/>
                    </a:lnTo>
                    <a:lnTo>
                      <a:pt x="1380" y="3378"/>
                    </a:lnTo>
                    <a:lnTo>
                      <a:pt x="1372" y="3375"/>
                    </a:lnTo>
                    <a:lnTo>
                      <a:pt x="1362" y="3368"/>
                    </a:lnTo>
                    <a:lnTo>
                      <a:pt x="1349" y="3357"/>
                    </a:lnTo>
                    <a:lnTo>
                      <a:pt x="1337" y="3343"/>
                    </a:lnTo>
                    <a:lnTo>
                      <a:pt x="1322" y="3326"/>
                    </a:lnTo>
                    <a:lnTo>
                      <a:pt x="1305" y="3305"/>
                    </a:lnTo>
                    <a:lnTo>
                      <a:pt x="1288" y="3281"/>
                    </a:lnTo>
                    <a:lnTo>
                      <a:pt x="1269" y="3252"/>
                    </a:lnTo>
                    <a:lnTo>
                      <a:pt x="1251" y="3221"/>
                    </a:lnTo>
                    <a:lnTo>
                      <a:pt x="1229" y="3186"/>
                    </a:lnTo>
                    <a:lnTo>
                      <a:pt x="1207" y="3147"/>
                    </a:lnTo>
                    <a:lnTo>
                      <a:pt x="1183" y="3105"/>
                    </a:lnTo>
                    <a:lnTo>
                      <a:pt x="1159" y="3060"/>
                    </a:lnTo>
                    <a:lnTo>
                      <a:pt x="1135" y="3010"/>
                    </a:lnTo>
                    <a:lnTo>
                      <a:pt x="1108" y="2956"/>
                    </a:lnTo>
                    <a:lnTo>
                      <a:pt x="1056" y="2845"/>
                    </a:lnTo>
                    <a:lnTo>
                      <a:pt x="1002" y="2732"/>
                    </a:lnTo>
                    <a:lnTo>
                      <a:pt x="947" y="2616"/>
                    </a:lnTo>
                    <a:lnTo>
                      <a:pt x="892" y="2500"/>
                    </a:lnTo>
                    <a:lnTo>
                      <a:pt x="838" y="2384"/>
                    </a:lnTo>
                    <a:lnTo>
                      <a:pt x="783" y="2269"/>
                    </a:lnTo>
                    <a:lnTo>
                      <a:pt x="729" y="2155"/>
                    </a:lnTo>
                    <a:lnTo>
                      <a:pt x="677" y="2043"/>
                    </a:lnTo>
                    <a:lnTo>
                      <a:pt x="625" y="1934"/>
                    </a:lnTo>
                    <a:lnTo>
                      <a:pt x="577" y="1828"/>
                    </a:lnTo>
                    <a:lnTo>
                      <a:pt x="529" y="1727"/>
                    </a:lnTo>
                    <a:lnTo>
                      <a:pt x="486" y="1631"/>
                    </a:lnTo>
                    <a:lnTo>
                      <a:pt x="446" y="1541"/>
                    </a:lnTo>
                    <a:lnTo>
                      <a:pt x="408" y="1457"/>
                    </a:lnTo>
                    <a:lnTo>
                      <a:pt x="376" y="1380"/>
                    </a:lnTo>
                    <a:lnTo>
                      <a:pt x="347" y="1311"/>
                    </a:lnTo>
                    <a:lnTo>
                      <a:pt x="335" y="1279"/>
                    </a:lnTo>
                    <a:lnTo>
                      <a:pt x="322" y="1250"/>
                    </a:lnTo>
                    <a:lnTo>
                      <a:pt x="308" y="1222"/>
                    </a:lnTo>
                    <a:lnTo>
                      <a:pt x="296" y="1195"/>
                    </a:lnTo>
                    <a:lnTo>
                      <a:pt x="271" y="1147"/>
                    </a:lnTo>
                    <a:lnTo>
                      <a:pt x="246" y="1103"/>
                    </a:lnTo>
                    <a:lnTo>
                      <a:pt x="200" y="1027"/>
                    </a:lnTo>
                    <a:lnTo>
                      <a:pt x="160" y="959"/>
                    </a:lnTo>
                    <a:lnTo>
                      <a:pt x="143" y="926"/>
                    </a:lnTo>
                    <a:lnTo>
                      <a:pt x="128" y="892"/>
                    </a:lnTo>
                    <a:lnTo>
                      <a:pt x="120" y="875"/>
                    </a:lnTo>
                    <a:lnTo>
                      <a:pt x="114" y="857"/>
                    </a:lnTo>
                    <a:lnTo>
                      <a:pt x="108" y="838"/>
                    </a:lnTo>
                    <a:lnTo>
                      <a:pt x="103" y="818"/>
                    </a:lnTo>
                    <a:lnTo>
                      <a:pt x="99" y="798"/>
                    </a:lnTo>
                    <a:lnTo>
                      <a:pt x="95" y="776"/>
                    </a:lnTo>
                    <a:lnTo>
                      <a:pt x="93" y="754"/>
                    </a:lnTo>
                    <a:lnTo>
                      <a:pt x="90" y="730"/>
                    </a:lnTo>
                    <a:lnTo>
                      <a:pt x="89" y="705"/>
                    </a:lnTo>
                    <a:lnTo>
                      <a:pt x="89" y="677"/>
                    </a:lnTo>
                    <a:lnTo>
                      <a:pt x="89" y="650"/>
                    </a:lnTo>
                    <a:lnTo>
                      <a:pt x="91" y="619"/>
                    </a:lnTo>
                    <a:lnTo>
                      <a:pt x="91" y="588"/>
                    </a:lnTo>
                    <a:lnTo>
                      <a:pt x="90" y="555"/>
                    </a:lnTo>
                    <a:lnTo>
                      <a:pt x="89" y="520"/>
                    </a:lnTo>
                    <a:lnTo>
                      <a:pt x="85" y="485"/>
                    </a:lnTo>
                    <a:lnTo>
                      <a:pt x="81" y="449"/>
                    </a:lnTo>
                    <a:lnTo>
                      <a:pt x="76" y="413"/>
                    </a:lnTo>
                    <a:lnTo>
                      <a:pt x="70" y="375"/>
                    </a:lnTo>
                    <a:lnTo>
                      <a:pt x="64" y="339"/>
                    </a:lnTo>
                    <a:lnTo>
                      <a:pt x="50" y="268"/>
                    </a:lnTo>
                    <a:lnTo>
                      <a:pt x="36" y="201"/>
                    </a:lnTo>
                    <a:lnTo>
                      <a:pt x="23" y="139"/>
                    </a:lnTo>
                    <a:lnTo>
                      <a:pt x="11" y="86"/>
                    </a:lnTo>
                    <a:lnTo>
                      <a:pt x="4" y="43"/>
                    </a:lnTo>
                    <a:lnTo>
                      <a:pt x="0" y="15"/>
                    </a:lnTo>
                    <a:lnTo>
                      <a:pt x="0" y="6"/>
                    </a:lnTo>
                    <a:lnTo>
                      <a:pt x="3" y="1"/>
                    </a:lnTo>
                    <a:lnTo>
                      <a:pt x="6" y="0"/>
                    </a:lnTo>
                    <a:lnTo>
                      <a:pt x="11" y="5"/>
                    </a:lnTo>
                    <a:lnTo>
                      <a:pt x="19" y="13"/>
                    </a:lnTo>
                    <a:lnTo>
                      <a:pt x="29" y="27"/>
                    </a:lnTo>
                    <a:lnTo>
                      <a:pt x="40" y="47"/>
                    </a:lnTo>
                    <a:lnTo>
                      <a:pt x="55" y="73"/>
                    </a:lnTo>
                    <a:lnTo>
                      <a:pt x="91" y="142"/>
                    </a:lnTo>
                    <a:lnTo>
                      <a:pt x="140" y="238"/>
                    </a:lnTo>
                    <a:close/>
                  </a:path>
                </a:pathLst>
              </a:custGeom>
              <a:solidFill>
                <a:srgbClr val="00619A"/>
              </a:solidFill>
              <a:ln w="9525">
                <a:noFill/>
                <a:round/>
              </a:ln>
            </p:spPr>
            <p:txBody>
              <a:bodyPr/>
              <a:lstStyle/>
              <a:p>
                <a:endParaRPr lang="en-US" sz="1867"/>
              </a:p>
            </p:txBody>
          </p:sp>
          <p:sp>
            <p:nvSpPr>
              <p:cNvPr id="1519" name="Freeform 67"/>
              <p:cNvSpPr/>
              <p:nvPr/>
            </p:nvSpPr>
            <p:spPr bwMode="auto">
              <a:xfrm>
                <a:off x="2372" y="3673"/>
                <a:ext cx="205" cy="349"/>
              </a:xfrm>
              <a:custGeom>
                <a:avLst/>
                <a:gdLst>
                  <a:gd name="T0" fmla="*/ 25 w 1025"/>
                  <a:gd name="T1" fmla="*/ 60 h 1743"/>
                  <a:gd name="T2" fmla="*/ 33 w 1025"/>
                  <a:gd name="T3" fmla="*/ 83 h 1743"/>
                  <a:gd name="T4" fmla="*/ 42 w 1025"/>
                  <a:gd name="T5" fmla="*/ 102 h 1743"/>
                  <a:gd name="T6" fmla="*/ 53 w 1025"/>
                  <a:gd name="T7" fmla="*/ 121 h 1743"/>
                  <a:gd name="T8" fmla="*/ 64 w 1025"/>
                  <a:gd name="T9" fmla="*/ 139 h 1743"/>
                  <a:gd name="T10" fmla="*/ 77 w 1025"/>
                  <a:gd name="T11" fmla="*/ 157 h 1743"/>
                  <a:gd name="T12" fmla="*/ 99 w 1025"/>
                  <a:gd name="T13" fmla="*/ 189 h 1743"/>
                  <a:gd name="T14" fmla="*/ 127 w 1025"/>
                  <a:gd name="T15" fmla="*/ 228 h 1743"/>
                  <a:gd name="T16" fmla="*/ 148 w 1025"/>
                  <a:gd name="T17" fmla="*/ 258 h 1743"/>
                  <a:gd name="T18" fmla="*/ 168 w 1025"/>
                  <a:gd name="T19" fmla="*/ 288 h 1743"/>
                  <a:gd name="T20" fmla="*/ 186 w 1025"/>
                  <a:gd name="T21" fmla="*/ 314 h 1743"/>
                  <a:gd name="T22" fmla="*/ 199 w 1025"/>
                  <a:gd name="T23" fmla="*/ 335 h 1743"/>
                  <a:gd name="T24" fmla="*/ 204 w 1025"/>
                  <a:gd name="T25" fmla="*/ 345 h 1743"/>
                  <a:gd name="T26" fmla="*/ 205 w 1025"/>
                  <a:gd name="T27" fmla="*/ 348 h 1743"/>
                  <a:gd name="T28" fmla="*/ 204 w 1025"/>
                  <a:gd name="T29" fmla="*/ 349 h 1743"/>
                  <a:gd name="T30" fmla="*/ 201 w 1025"/>
                  <a:gd name="T31" fmla="*/ 346 h 1743"/>
                  <a:gd name="T32" fmla="*/ 190 w 1025"/>
                  <a:gd name="T33" fmla="*/ 335 h 1743"/>
                  <a:gd name="T34" fmla="*/ 157 w 1025"/>
                  <a:gd name="T35" fmla="*/ 295 h 1743"/>
                  <a:gd name="T36" fmla="*/ 124 w 1025"/>
                  <a:gd name="T37" fmla="*/ 252 h 1743"/>
                  <a:gd name="T38" fmla="*/ 105 w 1025"/>
                  <a:gd name="T39" fmla="*/ 229 h 1743"/>
                  <a:gd name="T40" fmla="*/ 94 w 1025"/>
                  <a:gd name="T41" fmla="*/ 216 h 1743"/>
                  <a:gd name="T42" fmla="*/ 84 w 1025"/>
                  <a:gd name="T43" fmla="*/ 204 h 1743"/>
                  <a:gd name="T44" fmla="*/ 72 w 1025"/>
                  <a:gd name="T45" fmla="*/ 192 h 1743"/>
                  <a:gd name="T46" fmla="*/ 60 w 1025"/>
                  <a:gd name="T47" fmla="*/ 181 h 1743"/>
                  <a:gd name="T48" fmla="*/ 49 w 1025"/>
                  <a:gd name="T49" fmla="*/ 169 h 1743"/>
                  <a:gd name="T50" fmla="*/ 40 w 1025"/>
                  <a:gd name="T51" fmla="*/ 157 h 1743"/>
                  <a:gd name="T52" fmla="*/ 34 w 1025"/>
                  <a:gd name="T53" fmla="*/ 145 h 1743"/>
                  <a:gd name="T54" fmla="*/ 28 w 1025"/>
                  <a:gd name="T55" fmla="*/ 132 h 1743"/>
                  <a:gd name="T56" fmla="*/ 23 w 1025"/>
                  <a:gd name="T57" fmla="*/ 119 h 1743"/>
                  <a:gd name="T58" fmla="*/ 17 w 1025"/>
                  <a:gd name="T59" fmla="*/ 98 h 1743"/>
                  <a:gd name="T60" fmla="*/ 11 w 1025"/>
                  <a:gd name="T61" fmla="*/ 74 h 1743"/>
                  <a:gd name="T62" fmla="*/ 7 w 1025"/>
                  <a:gd name="T63" fmla="*/ 55 h 1743"/>
                  <a:gd name="T64" fmla="*/ 4 w 1025"/>
                  <a:gd name="T65" fmla="*/ 35 h 1743"/>
                  <a:gd name="T66" fmla="*/ 1 w 1025"/>
                  <a:gd name="T67" fmla="*/ 17 h 1743"/>
                  <a:gd name="T68" fmla="*/ 0 w 1025"/>
                  <a:gd name="T69" fmla="*/ 7 h 1743"/>
                  <a:gd name="T70" fmla="*/ 0 w 1025"/>
                  <a:gd name="T71" fmla="*/ 2 h 1743"/>
                  <a:gd name="T72" fmla="*/ 1 w 1025"/>
                  <a:gd name="T73" fmla="*/ 0 h 1743"/>
                  <a:gd name="T74" fmla="*/ 2 w 1025"/>
                  <a:gd name="T75" fmla="*/ 1 h 1743"/>
                  <a:gd name="T76" fmla="*/ 4 w 1025"/>
                  <a:gd name="T77" fmla="*/ 5 h 1743"/>
                  <a:gd name="T78" fmla="*/ 8 w 1025"/>
                  <a:gd name="T79" fmla="*/ 12 h 1743"/>
                  <a:gd name="T80" fmla="*/ 14 w 1025"/>
                  <a:gd name="T81" fmla="*/ 30 h 1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25"/>
                  <a:gd name="T124" fmla="*/ 0 h 1743"/>
                  <a:gd name="T125" fmla="*/ 1025 w 1025"/>
                  <a:gd name="T126" fmla="*/ 1743 h 1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25" h="1743">
                    <a:moveTo>
                      <a:pt x="102" y="241"/>
                    </a:moveTo>
                    <a:lnTo>
                      <a:pt x="123" y="302"/>
                    </a:lnTo>
                    <a:lnTo>
                      <a:pt x="144" y="360"/>
                    </a:lnTo>
                    <a:lnTo>
                      <a:pt x="167" y="414"/>
                    </a:lnTo>
                    <a:lnTo>
                      <a:pt x="189" y="463"/>
                    </a:lnTo>
                    <a:lnTo>
                      <a:pt x="212" y="511"/>
                    </a:lnTo>
                    <a:lnTo>
                      <a:pt x="237" y="557"/>
                    </a:lnTo>
                    <a:lnTo>
                      <a:pt x="263" y="602"/>
                    </a:lnTo>
                    <a:lnTo>
                      <a:pt x="290" y="647"/>
                    </a:lnTo>
                    <a:lnTo>
                      <a:pt x="319" y="692"/>
                    </a:lnTo>
                    <a:lnTo>
                      <a:pt x="349" y="738"/>
                    </a:lnTo>
                    <a:lnTo>
                      <a:pt x="383" y="785"/>
                    </a:lnTo>
                    <a:lnTo>
                      <a:pt x="418" y="835"/>
                    </a:lnTo>
                    <a:lnTo>
                      <a:pt x="496" y="944"/>
                    </a:lnTo>
                    <a:lnTo>
                      <a:pt x="586" y="1071"/>
                    </a:lnTo>
                    <a:lnTo>
                      <a:pt x="636" y="1141"/>
                    </a:lnTo>
                    <a:lnTo>
                      <a:pt x="687" y="1215"/>
                    </a:lnTo>
                    <a:lnTo>
                      <a:pt x="740" y="1288"/>
                    </a:lnTo>
                    <a:lnTo>
                      <a:pt x="791" y="1363"/>
                    </a:lnTo>
                    <a:lnTo>
                      <a:pt x="841" y="1436"/>
                    </a:lnTo>
                    <a:lnTo>
                      <a:pt x="887" y="1504"/>
                    </a:lnTo>
                    <a:lnTo>
                      <a:pt x="928" y="1568"/>
                    </a:lnTo>
                    <a:lnTo>
                      <a:pt x="964" y="1624"/>
                    </a:lnTo>
                    <a:lnTo>
                      <a:pt x="993" y="1672"/>
                    </a:lnTo>
                    <a:lnTo>
                      <a:pt x="1013" y="1708"/>
                    </a:lnTo>
                    <a:lnTo>
                      <a:pt x="1020" y="1723"/>
                    </a:lnTo>
                    <a:lnTo>
                      <a:pt x="1024" y="1733"/>
                    </a:lnTo>
                    <a:lnTo>
                      <a:pt x="1025" y="1740"/>
                    </a:lnTo>
                    <a:lnTo>
                      <a:pt x="1025" y="1743"/>
                    </a:lnTo>
                    <a:lnTo>
                      <a:pt x="1020" y="1743"/>
                    </a:lnTo>
                    <a:lnTo>
                      <a:pt x="1014" y="1738"/>
                    </a:lnTo>
                    <a:lnTo>
                      <a:pt x="1003" y="1729"/>
                    </a:lnTo>
                    <a:lnTo>
                      <a:pt x="989" y="1715"/>
                    </a:lnTo>
                    <a:lnTo>
                      <a:pt x="950" y="1673"/>
                    </a:lnTo>
                    <a:lnTo>
                      <a:pt x="897" y="1610"/>
                    </a:lnTo>
                    <a:lnTo>
                      <a:pt x="786" y="1472"/>
                    </a:lnTo>
                    <a:lnTo>
                      <a:pt x="695" y="1357"/>
                    </a:lnTo>
                    <a:lnTo>
                      <a:pt x="620" y="1260"/>
                    </a:lnTo>
                    <a:lnTo>
                      <a:pt x="555" y="1179"/>
                    </a:lnTo>
                    <a:lnTo>
                      <a:pt x="526" y="1142"/>
                    </a:lnTo>
                    <a:lnTo>
                      <a:pt x="499" y="1109"/>
                    </a:lnTo>
                    <a:lnTo>
                      <a:pt x="471" y="1078"/>
                    </a:lnTo>
                    <a:lnTo>
                      <a:pt x="445" y="1048"/>
                    </a:lnTo>
                    <a:lnTo>
                      <a:pt x="418" y="1018"/>
                    </a:lnTo>
                    <a:lnTo>
                      <a:pt x="389" y="990"/>
                    </a:lnTo>
                    <a:lnTo>
                      <a:pt x="360" y="961"/>
                    </a:lnTo>
                    <a:lnTo>
                      <a:pt x="329" y="933"/>
                    </a:lnTo>
                    <a:lnTo>
                      <a:pt x="298" y="903"/>
                    </a:lnTo>
                    <a:lnTo>
                      <a:pt x="270" y="874"/>
                    </a:lnTo>
                    <a:lnTo>
                      <a:pt x="245" y="844"/>
                    </a:lnTo>
                    <a:lnTo>
                      <a:pt x="223" y="814"/>
                    </a:lnTo>
                    <a:lnTo>
                      <a:pt x="202" y="784"/>
                    </a:lnTo>
                    <a:lnTo>
                      <a:pt x="184" y="754"/>
                    </a:lnTo>
                    <a:lnTo>
                      <a:pt x="168" y="723"/>
                    </a:lnTo>
                    <a:lnTo>
                      <a:pt x="153" y="692"/>
                    </a:lnTo>
                    <a:lnTo>
                      <a:pt x="141" y="661"/>
                    </a:lnTo>
                    <a:lnTo>
                      <a:pt x="128" y="628"/>
                    </a:lnTo>
                    <a:lnTo>
                      <a:pt x="117" y="594"/>
                    </a:lnTo>
                    <a:lnTo>
                      <a:pt x="107" y="561"/>
                    </a:lnTo>
                    <a:lnTo>
                      <a:pt x="87" y="490"/>
                    </a:lnTo>
                    <a:lnTo>
                      <a:pt x="67" y="414"/>
                    </a:lnTo>
                    <a:lnTo>
                      <a:pt x="57" y="372"/>
                    </a:lnTo>
                    <a:lnTo>
                      <a:pt x="47" y="325"/>
                    </a:lnTo>
                    <a:lnTo>
                      <a:pt x="37" y="275"/>
                    </a:lnTo>
                    <a:lnTo>
                      <a:pt x="27" y="224"/>
                    </a:lnTo>
                    <a:lnTo>
                      <a:pt x="18" y="174"/>
                    </a:lnTo>
                    <a:lnTo>
                      <a:pt x="11" y="126"/>
                    </a:lnTo>
                    <a:lnTo>
                      <a:pt x="5" y="84"/>
                    </a:lnTo>
                    <a:lnTo>
                      <a:pt x="1" y="48"/>
                    </a:lnTo>
                    <a:lnTo>
                      <a:pt x="0" y="33"/>
                    </a:lnTo>
                    <a:lnTo>
                      <a:pt x="0" y="20"/>
                    </a:lnTo>
                    <a:lnTo>
                      <a:pt x="0" y="10"/>
                    </a:lnTo>
                    <a:lnTo>
                      <a:pt x="2" y="4"/>
                    </a:lnTo>
                    <a:lnTo>
                      <a:pt x="3" y="0"/>
                    </a:lnTo>
                    <a:lnTo>
                      <a:pt x="7" y="0"/>
                    </a:lnTo>
                    <a:lnTo>
                      <a:pt x="11" y="4"/>
                    </a:lnTo>
                    <a:lnTo>
                      <a:pt x="16" y="12"/>
                    </a:lnTo>
                    <a:lnTo>
                      <a:pt x="22" y="23"/>
                    </a:lnTo>
                    <a:lnTo>
                      <a:pt x="30" y="39"/>
                    </a:lnTo>
                    <a:lnTo>
                      <a:pt x="38" y="60"/>
                    </a:lnTo>
                    <a:lnTo>
                      <a:pt x="48" y="85"/>
                    </a:lnTo>
                    <a:lnTo>
                      <a:pt x="72" y="151"/>
                    </a:lnTo>
                    <a:lnTo>
                      <a:pt x="102" y="241"/>
                    </a:lnTo>
                    <a:close/>
                  </a:path>
                </a:pathLst>
              </a:custGeom>
              <a:solidFill>
                <a:srgbClr val="00619A"/>
              </a:solidFill>
              <a:ln w="9525">
                <a:noFill/>
                <a:round/>
              </a:ln>
            </p:spPr>
            <p:txBody>
              <a:bodyPr/>
              <a:lstStyle/>
              <a:p>
                <a:endParaRPr lang="en-US" sz="1867"/>
              </a:p>
            </p:txBody>
          </p:sp>
          <p:sp>
            <p:nvSpPr>
              <p:cNvPr id="1520" name="Freeform 68"/>
              <p:cNvSpPr/>
              <p:nvPr/>
            </p:nvSpPr>
            <p:spPr bwMode="auto">
              <a:xfrm>
                <a:off x="2790" y="3472"/>
                <a:ext cx="344" cy="567"/>
              </a:xfrm>
              <a:custGeom>
                <a:avLst/>
                <a:gdLst>
                  <a:gd name="T0" fmla="*/ 18 w 1723"/>
                  <a:gd name="T1" fmla="*/ 54 h 2837"/>
                  <a:gd name="T2" fmla="*/ 27 w 1723"/>
                  <a:gd name="T3" fmla="*/ 84 h 2837"/>
                  <a:gd name="T4" fmla="*/ 36 w 1723"/>
                  <a:gd name="T5" fmla="*/ 110 h 2837"/>
                  <a:gd name="T6" fmla="*/ 44 w 1723"/>
                  <a:gd name="T7" fmla="*/ 130 h 2837"/>
                  <a:gd name="T8" fmla="*/ 52 w 1723"/>
                  <a:gd name="T9" fmla="*/ 151 h 2837"/>
                  <a:gd name="T10" fmla="*/ 62 w 1723"/>
                  <a:gd name="T11" fmla="*/ 173 h 2837"/>
                  <a:gd name="T12" fmla="*/ 74 w 1723"/>
                  <a:gd name="T13" fmla="*/ 197 h 2837"/>
                  <a:gd name="T14" fmla="*/ 87 w 1723"/>
                  <a:gd name="T15" fmla="*/ 223 h 2837"/>
                  <a:gd name="T16" fmla="*/ 102 w 1723"/>
                  <a:gd name="T17" fmla="*/ 250 h 2837"/>
                  <a:gd name="T18" fmla="*/ 120 w 1723"/>
                  <a:gd name="T19" fmla="*/ 278 h 2837"/>
                  <a:gd name="T20" fmla="*/ 139 w 1723"/>
                  <a:gd name="T21" fmla="*/ 308 h 2837"/>
                  <a:gd name="T22" fmla="*/ 162 w 1723"/>
                  <a:gd name="T23" fmla="*/ 339 h 2837"/>
                  <a:gd name="T24" fmla="*/ 186 w 1723"/>
                  <a:gd name="T25" fmla="*/ 372 h 2837"/>
                  <a:gd name="T26" fmla="*/ 214 w 1723"/>
                  <a:gd name="T27" fmla="*/ 405 h 2837"/>
                  <a:gd name="T28" fmla="*/ 231 w 1723"/>
                  <a:gd name="T29" fmla="*/ 426 h 2837"/>
                  <a:gd name="T30" fmla="*/ 252 w 1723"/>
                  <a:gd name="T31" fmla="*/ 451 h 2837"/>
                  <a:gd name="T32" fmla="*/ 285 w 1723"/>
                  <a:gd name="T33" fmla="*/ 490 h 2837"/>
                  <a:gd name="T34" fmla="*/ 323 w 1723"/>
                  <a:gd name="T35" fmla="*/ 536 h 2837"/>
                  <a:gd name="T36" fmla="*/ 342 w 1723"/>
                  <a:gd name="T37" fmla="*/ 559 h 2837"/>
                  <a:gd name="T38" fmla="*/ 344 w 1723"/>
                  <a:gd name="T39" fmla="*/ 563 h 2837"/>
                  <a:gd name="T40" fmla="*/ 344 w 1723"/>
                  <a:gd name="T41" fmla="*/ 566 h 2837"/>
                  <a:gd name="T42" fmla="*/ 343 w 1723"/>
                  <a:gd name="T43" fmla="*/ 567 h 2837"/>
                  <a:gd name="T44" fmla="*/ 342 w 1723"/>
                  <a:gd name="T45" fmla="*/ 567 h 2837"/>
                  <a:gd name="T46" fmla="*/ 339 w 1723"/>
                  <a:gd name="T47" fmla="*/ 566 h 2837"/>
                  <a:gd name="T48" fmla="*/ 332 w 1723"/>
                  <a:gd name="T49" fmla="*/ 561 h 2837"/>
                  <a:gd name="T50" fmla="*/ 321 w 1723"/>
                  <a:gd name="T51" fmla="*/ 551 h 2837"/>
                  <a:gd name="T52" fmla="*/ 297 w 1723"/>
                  <a:gd name="T53" fmla="*/ 527 h 2837"/>
                  <a:gd name="T54" fmla="*/ 259 w 1723"/>
                  <a:gd name="T55" fmla="*/ 489 h 2837"/>
                  <a:gd name="T56" fmla="*/ 228 w 1723"/>
                  <a:gd name="T57" fmla="*/ 457 h 2837"/>
                  <a:gd name="T58" fmla="*/ 207 w 1723"/>
                  <a:gd name="T59" fmla="*/ 435 h 2837"/>
                  <a:gd name="T60" fmla="*/ 188 w 1723"/>
                  <a:gd name="T61" fmla="*/ 412 h 2837"/>
                  <a:gd name="T62" fmla="*/ 170 w 1723"/>
                  <a:gd name="T63" fmla="*/ 389 h 2837"/>
                  <a:gd name="T64" fmla="*/ 154 w 1723"/>
                  <a:gd name="T65" fmla="*/ 365 h 2837"/>
                  <a:gd name="T66" fmla="*/ 134 w 1723"/>
                  <a:gd name="T67" fmla="*/ 338 h 2837"/>
                  <a:gd name="T68" fmla="*/ 112 w 1723"/>
                  <a:gd name="T69" fmla="*/ 309 h 2837"/>
                  <a:gd name="T70" fmla="*/ 89 w 1723"/>
                  <a:gd name="T71" fmla="*/ 277 h 2837"/>
                  <a:gd name="T72" fmla="*/ 72 w 1723"/>
                  <a:gd name="T73" fmla="*/ 253 h 2837"/>
                  <a:gd name="T74" fmla="*/ 62 w 1723"/>
                  <a:gd name="T75" fmla="*/ 237 h 2837"/>
                  <a:gd name="T76" fmla="*/ 52 w 1723"/>
                  <a:gd name="T77" fmla="*/ 221 h 2837"/>
                  <a:gd name="T78" fmla="*/ 43 w 1723"/>
                  <a:gd name="T79" fmla="*/ 206 h 2837"/>
                  <a:gd name="T80" fmla="*/ 36 w 1723"/>
                  <a:gd name="T81" fmla="*/ 190 h 2837"/>
                  <a:gd name="T82" fmla="*/ 29 w 1723"/>
                  <a:gd name="T83" fmla="*/ 176 h 2837"/>
                  <a:gd name="T84" fmla="*/ 25 w 1723"/>
                  <a:gd name="T85" fmla="*/ 162 h 2837"/>
                  <a:gd name="T86" fmla="*/ 22 w 1723"/>
                  <a:gd name="T87" fmla="*/ 149 h 2837"/>
                  <a:gd name="T88" fmla="*/ 21 w 1723"/>
                  <a:gd name="T89" fmla="*/ 136 h 2837"/>
                  <a:gd name="T90" fmla="*/ 20 w 1723"/>
                  <a:gd name="T91" fmla="*/ 122 h 2837"/>
                  <a:gd name="T92" fmla="*/ 17 w 1723"/>
                  <a:gd name="T93" fmla="*/ 99 h 2837"/>
                  <a:gd name="T94" fmla="*/ 11 w 1723"/>
                  <a:gd name="T95" fmla="*/ 67 h 2837"/>
                  <a:gd name="T96" fmla="*/ 6 w 1723"/>
                  <a:gd name="T97" fmla="*/ 37 h 2837"/>
                  <a:gd name="T98" fmla="*/ 2 w 1723"/>
                  <a:gd name="T99" fmla="*/ 14 h 2837"/>
                  <a:gd name="T100" fmla="*/ 0 w 1723"/>
                  <a:gd name="T101" fmla="*/ 3 h 2837"/>
                  <a:gd name="T102" fmla="*/ 0 w 1723"/>
                  <a:gd name="T103" fmla="*/ 0 h 2837"/>
                  <a:gd name="T104" fmla="*/ 1 w 1723"/>
                  <a:gd name="T105" fmla="*/ 1 h 2837"/>
                  <a:gd name="T106" fmla="*/ 3 w 1723"/>
                  <a:gd name="T107" fmla="*/ 6 h 2837"/>
                  <a:gd name="T108" fmla="*/ 9 w 1723"/>
                  <a:gd name="T109" fmla="*/ 23 h 283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723"/>
                  <a:gd name="T166" fmla="*/ 0 h 2837"/>
                  <a:gd name="T167" fmla="*/ 1723 w 1723"/>
                  <a:gd name="T168" fmla="*/ 2837 h 283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723" h="2837">
                    <a:moveTo>
                      <a:pt x="72" y="207"/>
                    </a:moveTo>
                    <a:lnTo>
                      <a:pt x="91" y="269"/>
                    </a:lnTo>
                    <a:lnTo>
                      <a:pt x="112" y="340"/>
                    </a:lnTo>
                    <a:lnTo>
                      <a:pt x="136" y="419"/>
                    </a:lnTo>
                    <a:lnTo>
                      <a:pt x="164" y="505"/>
                    </a:lnTo>
                    <a:lnTo>
                      <a:pt x="181" y="551"/>
                    </a:lnTo>
                    <a:lnTo>
                      <a:pt x="199" y="600"/>
                    </a:lnTo>
                    <a:lnTo>
                      <a:pt x="218" y="650"/>
                    </a:lnTo>
                    <a:lnTo>
                      <a:pt x="238" y="701"/>
                    </a:lnTo>
                    <a:lnTo>
                      <a:pt x="260" y="755"/>
                    </a:lnTo>
                    <a:lnTo>
                      <a:pt x="285" y="811"/>
                    </a:lnTo>
                    <a:lnTo>
                      <a:pt x="312" y="868"/>
                    </a:lnTo>
                    <a:lnTo>
                      <a:pt x="339" y="927"/>
                    </a:lnTo>
                    <a:lnTo>
                      <a:pt x="369" y="988"/>
                    </a:lnTo>
                    <a:lnTo>
                      <a:pt x="401" y="1052"/>
                    </a:lnTo>
                    <a:lnTo>
                      <a:pt x="436" y="1117"/>
                    </a:lnTo>
                    <a:lnTo>
                      <a:pt x="474" y="1183"/>
                    </a:lnTo>
                    <a:lnTo>
                      <a:pt x="513" y="1252"/>
                    </a:lnTo>
                    <a:lnTo>
                      <a:pt x="555" y="1321"/>
                    </a:lnTo>
                    <a:lnTo>
                      <a:pt x="600" y="1393"/>
                    </a:lnTo>
                    <a:lnTo>
                      <a:pt x="647" y="1466"/>
                    </a:lnTo>
                    <a:lnTo>
                      <a:pt x="698" y="1542"/>
                    </a:lnTo>
                    <a:lnTo>
                      <a:pt x="752" y="1618"/>
                    </a:lnTo>
                    <a:lnTo>
                      <a:pt x="809" y="1697"/>
                    </a:lnTo>
                    <a:lnTo>
                      <a:pt x="869" y="1777"/>
                    </a:lnTo>
                    <a:lnTo>
                      <a:pt x="932" y="1859"/>
                    </a:lnTo>
                    <a:lnTo>
                      <a:pt x="999" y="1943"/>
                    </a:lnTo>
                    <a:lnTo>
                      <a:pt x="1070" y="2028"/>
                    </a:lnTo>
                    <a:lnTo>
                      <a:pt x="1144" y="2115"/>
                    </a:lnTo>
                    <a:lnTo>
                      <a:pt x="1159" y="2133"/>
                    </a:lnTo>
                    <a:lnTo>
                      <a:pt x="1199" y="2181"/>
                    </a:lnTo>
                    <a:lnTo>
                      <a:pt x="1260" y="2255"/>
                    </a:lnTo>
                    <a:lnTo>
                      <a:pt x="1337" y="2347"/>
                    </a:lnTo>
                    <a:lnTo>
                      <a:pt x="1426" y="2453"/>
                    </a:lnTo>
                    <a:lnTo>
                      <a:pt x="1521" y="2567"/>
                    </a:lnTo>
                    <a:lnTo>
                      <a:pt x="1618" y="2682"/>
                    </a:lnTo>
                    <a:lnTo>
                      <a:pt x="1712" y="2792"/>
                    </a:lnTo>
                    <a:lnTo>
                      <a:pt x="1714" y="2798"/>
                    </a:lnTo>
                    <a:lnTo>
                      <a:pt x="1719" y="2810"/>
                    </a:lnTo>
                    <a:lnTo>
                      <a:pt x="1722" y="2818"/>
                    </a:lnTo>
                    <a:lnTo>
                      <a:pt x="1723" y="2824"/>
                    </a:lnTo>
                    <a:lnTo>
                      <a:pt x="1723" y="2830"/>
                    </a:lnTo>
                    <a:lnTo>
                      <a:pt x="1720" y="2835"/>
                    </a:lnTo>
                    <a:lnTo>
                      <a:pt x="1719" y="2837"/>
                    </a:lnTo>
                    <a:lnTo>
                      <a:pt x="1717" y="2837"/>
                    </a:lnTo>
                    <a:lnTo>
                      <a:pt x="1713" y="2837"/>
                    </a:lnTo>
                    <a:lnTo>
                      <a:pt x="1709" y="2835"/>
                    </a:lnTo>
                    <a:lnTo>
                      <a:pt x="1698" y="2830"/>
                    </a:lnTo>
                    <a:lnTo>
                      <a:pt x="1683" y="2822"/>
                    </a:lnTo>
                    <a:lnTo>
                      <a:pt x="1663" y="2807"/>
                    </a:lnTo>
                    <a:lnTo>
                      <a:pt x="1639" y="2785"/>
                    </a:lnTo>
                    <a:lnTo>
                      <a:pt x="1609" y="2758"/>
                    </a:lnTo>
                    <a:lnTo>
                      <a:pt x="1573" y="2723"/>
                    </a:lnTo>
                    <a:lnTo>
                      <a:pt x="1490" y="2638"/>
                    </a:lnTo>
                    <a:lnTo>
                      <a:pt x="1396" y="2546"/>
                    </a:lnTo>
                    <a:lnTo>
                      <a:pt x="1296" y="2447"/>
                    </a:lnTo>
                    <a:lnTo>
                      <a:pt x="1194" y="2342"/>
                    </a:lnTo>
                    <a:lnTo>
                      <a:pt x="1141" y="2287"/>
                    </a:lnTo>
                    <a:lnTo>
                      <a:pt x="1090" y="2233"/>
                    </a:lnTo>
                    <a:lnTo>
                      <a:pt x="1039" y="2176"/>
                    </a:lnTo>
                    <a:lnTo>
                      <a:pt x="990" y="2119"/>
                    </a:lnTo>
                    <a:lnTo>
                      <a:pt x="942" y="2062"/>
                    </a:lnTo>
                    <a:lnTo>
                      <a:pt x="897" y="2004"/>
                    </a:lnTo>
                    <a:lnTo>
                      <a:pt x="853" y="1945"/>
                    </a:lnTo>
                    <a:lnTo>
                      <a:pt x="813" y="1888"/>
                    </a:lnTo>
                    <a:lnTo>
                      <a:pt x="771" y="1827"/>
                    </a:lnTo>
                    <a:lnTo>
                      <a:pt x="723" y="1761"/>
                    </a:lnTo>
                    <a:lnTo>
                      <a:pt x="672" y="1692"/>
                    </a:lnTo>
                    <a:lnTo>
                      <a:pt x="617" y="1618"/>
                    </a:lnTo>
                    <a:lnTo>
                      <a:pt x="561" y="1544"/>
                    </a:lnTo>
                    <a:lnTo>
                      <a:pt x="504" y="1466"/>
                    </a:lnTo>
                    <a:lnTo>
                      <a:pt x="445" y="1386"/>
                    </a:lnTo>
                    <a:lnTo>
                      <a:pt x="389" y="1306"/>
                    </a:lnTo>
                    <a:lnTo>
                      <a:pt x="362" y="1266"/>
                    </a:lnTo>
                    <a:lnTo>
                      <a:pt x="335" y="1227"/>
                    </a:lnTo>
                    <a:lnTo>
                      <a:pt x="309" y="1187"/>
                    </a:lnTo>
                    <a:lnTo>
                      <a:pt x="284" y="1147"/>
                    </a:lnTo>
                    <a:lnTo>
                      <a:pt x="259" y="1107"/>
                    </a:lnTo>
                    <a:lnTo>
                      <a:pt x="237" y="1068"/>
                    </a:lnTo>
                    <a:lnTo>
                      <a:pt x="216" y="1029"/>
                    </a:lnTo>
                    <a:lnTo>
                      <a:pt x="196" y="991"/>
                    </a:lnTo>
                    <a:lnTo>
                      <a:pt x="178" y="953"/>
                    </a:lnTo>
                    <a:lnTo>
                      <a:pt x="161" y="916"/>
                    </a:lnTo>
                    <a:lnTo>
                      <a:pt x="147" y="880"/>
                    </a:lnTo>
                    <a:lnTo>
                      <a:pt x="133" y="845"/>
                    </a:lnTo>
                    <a:lnTo>
                      <a:pt x="123" y="810"/>
                    </a:lnTo>
                    <a:lnTo>
                      <a:pt x="116" y="776"/>
                    </a:lnTo>
                    <a:lnTo>
                      <a:pt x="109" y="744"/>
                    </a:lnTo>
                    <a:lnTo>
                      <a:pt x="106" y="711"/>
                    </a:lnTo>
                    <a:lnTo>
                      <a:pt x="104" y="679"/>
                    </a:lnTo>
                    <a:lnTo>
                      <a:pt x="102" y="645"/>
                    </a:lnTo>
                    <a:lnTo>
                      <a:pt x="98" y="609"/>
                    </a:lnTo>
                    <a:lnTo>
                      <a:pt x="93" y="571"/>
                    </a:lnTo>
                    <a:lnTo>
                      <a:pt x="83" y="493"/>
                    </a:lnTo>
                    <a:lnTo>
                      <a:pt x="71" y="413"/>
                    </a:lnTo>
                    <a:lnTo>
                      <a:pt x="57" y="333"/>
                    </a:lnTo>
                    <a:lnTo>
                      <a:pt x="43" y="257"/>
                    </a:lnTo>
                    <a:lnTo>
                      <a:pt x="30" y="186"/>
                    </a:lnTo>
                    <a:lnTo>
                      <a:pt x="18" y="122"/>
                    </a:lnTo>
                    <a:lnTo>
                      <a:pt x="10" y="70"/>
                    </a:lnTo>
                    <a:lnTo>
                      <a:pt x="2" y="30"/>
                    </a:lnTo>
                    <a:lnTo>
                      <a:pt x="1" y="16"/>
                    </a:lnTo>
                    <a:lnTo>
                      <a:pt x="0" y="6"/>
                    </a:lnTo>
                    <a:lnTo>
                      <a:pt x="1" y="0"/>
                    </a:lnTo>
                    <a:lnTo>
                      <a:pt x="2" y="0"/>
                    </a:lnTo>
                    <a:lnTo>
                      <a:pt x="5" y="5"/>
                    </a:lnTo>
                    <a:lnTo>
                      <a:pt x="10" y="15"/>
                    </a:lnTo>
                    <a:lnTo>
                      <a:pt x="16" y="30"/>
                    </a:lnTo>
                    <a:lnTo>
                      <a:pt x="23" y="52"/>
                    </a:lnTo>
                    <a:lnTo>
                      <a:pt x="43" y="116"/>
                    </a:lnTo>
                    <a:lnTo>
                      <a:pt x="72" y="207"/>
                    </a:lnTo>
                    <a:close/>
                  </a:path>
                </a:pathLst>
              </a:custGeom>
              <a:solidFill>
                <a:srgbClr val="00619A"/>
              </a:solidFill>
              <a:ln w="9525">
                <a:noFill/>
                <a:round/>
              </a:ln>
            </p:spPr>
            <p:txBody>
              <a:bodyPr/>
              <a:lstStyle/>
              <a:p>
                <a:endParaRPr lang="en-US" sz="1867"/>
              </a:p>
            </p:txBody>
          </p:sp>
          <p:sp>
            <p:nvSpPr>
              <p:cNvPr id="1521" name="Freeform 69"/>
              <p:cNvSpPr/>
              <p:nvPr/>
            </p:nvSpPr>
            <p:spPr bwMode="auto">
              <a:xfrm>
                <a:off x="2971" y="3401"/>
                <a:ext cx="340" cy="557"/>
              </a:xfrm>
              <a:custGeom>
                <a:avLst/>
                <a:gdLst>
                  <a:gd name="T0" fmla="*/ 17 w 1699"/>
                  <a:gd name="T1" fmla="*/ 9 h 2786"/>
                  <a:gd name="T2" fmla="*/ 28 w 1699"/>
                  <a:gd name="T3" fmla="*/ 20 h 2786"/>
                  <a:gd name="T4" fmla="*/ 41 w 1699"/>
                  <a:gd name="T5" fmla="*/ 36 h 2786"/>
                  <a:gd name="T6" fmla="*/ 56 w 1699"/>
                  <a:gd name="T7" fmla="*/ 56 h 2786"/>
                  <a:gd name="T8" fmla="*/ 73 w 1699"/>
                  <a:gd name="T9" fmla="*/ 79 h 2786"/>
                  <a:gd name="T10" fmla="*/ 90 w 1699"/>
                  <a:gd name="T11" fmla="*/ 105 h 2786"/>
                  <a:gd name="T12" fmla="*/ 117 w 1699"/>
                  <a:gd name="T13" fmla="*/ 148 h 2786"/>
                  <a:gd name="T14" fmla="*/ 154 w 1699"/>
                  <a:gd name="T15" fmla="*/ 209 h 2786"/>
                  <a:gd name="T16" fmla="*/ 191 w 1699"/>
                  <a:gd name="T17" fmla="*/ 270 h 2786"/>
                  <a:gd name="T18" fmla="*/ 224 w 1699"/>
                  <a:gd name="T19" fmla="*/ 326 h 2786"/>
                  <a:gd name="T20" fmla="*/ 251 w 1699"/>
                  <a:gd name="T21" fmla="*/ 372 h 2786"/>
                  <a:gd name="T22" fmla="*/ 267 w 1699"/>
                  <a:gd name="T23" fmla="*/ 398 h 2786"/>
                  <a:gd name="T24" fmla="*/ 277 w 1699"/>
                  <a:gd name="T25" fmla="*/ 416 h 2786"/>
                  <a:gd name="T26" fmla="*/ 294 w 1699"/>
                  <a:gd name="T27" fmla="*/ 447 h 2786"/>
                  <a:gd name="T28" fmla="*/ 314 w 1699"/>
                  <a:gd name="T29" fmla="*/ 490 h 2786"/>
                  <a:gd name="T30" fmla="*/ 331 w 1699"/>
                  <a:gd name="T31" fmla="*/ 527 h 2786"/>
                  <a:gd name="T32" fmla="*/ 338 w 1699"/>
                  <a:gd name="T33" fmla="*/ 547 h 2786"/>
                  <a:gd name="T34" fmla="*/ 340 w 1699"/>
                  <a:gd name="T35" fmla="*/ 555 h 2786"/>
                  <a:gd name="T36" fmla="*/ 339 w 1699"/>
                  <a:gd name="T37" fmla="*/ 557 h 2786"/>
                  <a:gd name="T38" fmla="*/ 335 w 1699"/>
                  <a:gd name="T39" fmla="*/ 553 h 2786"/>
                  <a:gd name="T40" fmla="*/ 327 w 1699"/>
                  <a:gd name="T41" fmla="*/ 541 h 2786"/>
                  <a:gd name="T42" fmla="*/ 315 w 1699"/>
                  <a:gd name="T43" fmla="*/ 521 h 2786"/>
                  <a:gd name="T44" fmla="*/ 299 w 1699"/>
                  <a:gd name="T45" fmla="*/ 491 h 2786"/>
                  <a:gd name="T46" fmla="*/ 278 w 1699"/>
                  <a:gd name="T47" fmla="*/ 451 h 2786"/>
                  <a:gd name="T48" fmla="*/ 260 w 1699"/>
                  <a:gd name="T49" fmla="*/ 418 h 2786"/>
                  <a:gd name="T50" fmla="*/ 248 w 1699"/>
                  <a:gd name="T51" fmla="*/ 397 h 2786"/>
                  <a:gd name="T52" fmla="*/ 228 w 1699"/>
                  <a:gd name="T53" fmla="*/ 362 h 2786"/>
                  <a:gd name="T54" fmla="*/ 196 w 1699"/>
                  <a:gd name="T55" fmla="*/ 309 h 2786"/>
                  <a:gd name="T56" fmla="*/ 160 w 1699"/>
                  <a:gd name="T57" fmla="*/ 254 h 2786"/>
                  <a:gd name="T58" fmla="*/ 126 w 1699"/>
                  <a:gd name="T59" fmla="*/ 199 h 2786"/>
                  <a:gd name="T60" fmla="*/ 95 w 1699"/>
                  <a:gd name="T61" fmla="*/ 150 h 2786"/>
                  <a:gd name="T62" fmla="*/ 70 w 1699"/>
                  <a:gd name="T63" fmla="*/ 110 h 2786"/>
                  <a:gd name="T64" fmla="*/ 57 w 1699"/>
                  <a:gd name="T65" fmla="*/ 88 h 2786"/>
                  <a:gd name="T66" fmla="*/ 52 w 1699"/>
                  <a:gd name="T67" fmla="*/ 78 h 2786"/>
                  <a:gd name="T68" fmla="*/ 49 w 1699"/>
                  <a:gd name="T69" fmla="*/ 72 h 2786"/>
                  <a:gd name="T70" fmla="*/ 46 w 1699"/>
                  <a:gd name="T71" fmla="*/ 66 h 2786"/>
                  <a:gd name="T72" fmla="*/ 40 w 1699"/>
                  <a:gd name="T73" fmla="*/ 56 h 2786"/>
                  <a:gd name="T74" fmla="*/ 24 w 1699"/>
                  <a:gd name="T75" fmla="*/ 34 h 2786"/>
                  <a:gd name="T76" fmla="*/ 8 w 1699"/>
                  <a:gd name="T77" fmla="*/ 14 h 2786"/>
                  <a:gd name="T78" fmla="*/ 2 w 1699"/>
                  <a:gd name="T79" fmla="*/ 5 h 2786"/>
                  <a:gd name="T80" fmla="*/ 0 w 1699"/>
                  <a:gd name="T81" fmla="*/ 1 h 2786"/>
                  <a:gd name="T82" fmla="*/ 1 w 1699"/>
                  <a:gd name="T83" fmla="*/ 0 h 2786"/>
                  <a:gd name="T84" fmla="*/ 4 w 1699"/>
                  <a:gd name="T85" fmla="*/ 1 h 2786"/>
                  <a:gd name="T86" fmla="*/ 8 w 1699"/>
                  <a:gd name="T87" fmla="*/ 4 h 27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99"/>
                  <a:gd name="T133" fmla="*/ 0 h 2786"/>
                  <a:gd name="T134" fmla="*/ 1699 w 1699"/>
                  <a:gd name="T135" fmla="*/ 2786 h 27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99" h="2786">
                    <a:moveTo>
                      <a:pt x="58" y="29"/>
                    </a:moveTo>
                    <a:lnTo>
                      <a:pt x="83" y="46"/>
                    </a:lnTo>
                    <a:lnTo>
                      <a:pt x="111" y="71"/>
                    </a:lnTo>
                    <a:lnTo>
                      <a:pt x="141" y="101"/>
                    </a:lnTo>
                    <a:lnTo>
                      <a:pt x="173" y="137"/>
                    </a:lnTo>
                    <a:lnTo>
                      <a:pt x="207" y="180"/>
                    </a:lnTo>
                    <a:lnTo>
                      <a:pt x="243" y="227"/>
                    </a:lnTo>
                    <a:lnTo>
                      <a:pt x="282" y="279"/>
                    </a:lnTo>
                    <a:lnTo>
                      <a:pt x="322" y="335"/>
                    </a:lnTo>
                    <a:lnTo>
                      <a:pt x="363" y="395"/>
                    </a:lnTo>
                    <a:lnTo>
                      <a:pt x="405" y="458"/>
                    </a:lnTo>
                    <a:lnTo>
                      <a:pt x="449" y="526"/>
                    </a:lnTo>
                    <a:lnTo>
                      <a:pt x="494" y="594"/>
                    </a:lnTo>
                    <a:lnTo>
                      <a:pt x="585" y="740"/>
                    </a:lnTo>
                    <a:lnTo>
                      <a:pt x="679" y="891"/>
                    </a:lnTo>
                    <a:lnTo>
                      <a:pt x="771" y="1046"/>
                    </a:lnTo>
                    <a:lnTo>
                      <a:pt x="863" y="1201"/>
                    </a:lnTo>
                    <a:lnTo>
                      <a:pt x="953" y="1352"/>
                    </a:lnTo>
                    <a:lnTo>
                      <a:pt x="1038" y="1497"/>
                    </a:lnTo>
                    <a:lnTo>
                      <a:pt x="1118" y="1633"/>
                    </a:lnTo>
                    <a:lnTo>
                      <a:pt x="1190" y="1755"/>
                    </a:lnTo>
                    <a:lnTo>
                      <a:pt x="1254" y="1862"/>
                    </a:lnTo>
                    <a:lnTo>
                      <a:pt x="1309" y="1951"/>
                    </a:lnTo>
                    <a:lnTo>
                      <a:pt x="1334" y="1992"/>
                    </a:lnTo>
                    <a:lnTo>
                      <a:pt x="1359" y="2036"/>
                    </a:lnTo>
                    <a:lnTo>
                      <a:pt x="1386" y="2083"/>
                    </a:lnTo>
                    <a:lnTo>
                      <a:pt x="1412" y="2133"/>
                    </a:lnTo>
                    <a:lnTo>
                      <a:pt x="1467" y="2238"/>
                    </a:lnTo>
                    <a:lnTo>
                      <a:pt x="1520" y="2345"/>
                    </a:lnTo>
                    <a:lnTo>
                      <a:pt x="1570" y="2451"/>
                    </a:lnTo>
                    <a:lnTo>
                      <a:pt x="1615" y="2550"/>
                    </a:lnTo>
                    <a:lnTo>
                      <a:pt x="1652" y="2637"/>
                    </a:lnTo>
                    <a:lnTo>
                      <a:pt x="1679" y="2709"/>
                    </a:lnTo>
                    <a:lnTo>
                      <a:pt x="1689" y="2736"/>
                    </a:lnTo>
                    <a:lnTo>
                      <a:pt x="1696" y="2759"/>
                    </a:lnTo>
                    <a:lnTo>
                      <a:pt x="1699" y="2775"/>
                    </a:lnTo>
                    <a:lnTo>
                      <a:pt x="1699" y="2784"/>
                    </a:lnTo>
                    <a:lnTo>
                      <a:pt x="1696" y="2786"/>
                    </a:lnTo>
                    <a:lnTo>
                      <a:pt x="1687" y="2779"/>
                    </a:lnTo>
                    <a:lnTo>
                      <a:pt x="1674" y="2764"/>
                    </a:lnTo>
                    <a:lnTo>
                      <a:pt x="1658" y="2739"/>
                    </a:lnTo>
                    <a:lnTo>
                      <a:pt x="1636" y="2705"/>
                    </a:lnTo>
                    <a:lnTo>
                      <a:pt x="1608" y="2660"/>
                    </a:lnTo>
                    <a:lnTo>
                      <a:pt x="1576" y="2604"/>
                    </a:lnTo>
                    <a:lnTo>
                      <a:pt x="1538" y="2536"/>
                    </a:lnTo>
                    <a:lnTo>
                      <a:pt x="1493" y="2456"/>
                    </a:lnTo>
                    <a:lnTo>
                      <a:pt x="1444" y="2364"/>
                    </a:lnTo>
                    <a:lnTo>
                      <a:pt x="1387" y="2258"/>
                    </a:lnTo>
                    <a:lnTo>
                      <a:pt x="1324" y="2138"/>
                    </a:lnTo>
                    <a:lnTo>
                      <a:pt x="1299" y="2092"/>
                    </a:lnTo>
                    <a:lnTo>
                      <a:pt x="1271" y="2042"/>
                    </a:lnTo>
                    <a:lnTo>
                      <a:pt x="1241" y="1988"/>
                    </a:lnTo>
                    <a:lnTo>
                      <a:pt x="1209" y="1932"/>
                    </a:lnTo>
                    <a:lnTo>
                      <a:pt x="1138" y="1811"/>
                    </a:lnTo>
                    <a:lnTo>
                      <a:pt x="1059" y="1683"/>
                    </a:lnTo>
                    <a:lnTo>
                      <a:pt x="977" y="1547"/>
                    </a:lnTo>
                    <a:lnTo>
                      <a:pt x="891" y="1408"/>
                    </a:lnTo>
                    <a:lnTo>
                      <a:pt x="802" y="1268"/>
                    </a:lnTo>
                    <a:lnTo>
                      <a:pt x="716" y="1131"/>
                    </a:lnTo>
                    <a:lnTo>
                      <a:pt x="630" y="996"/>
                    </a:lnTo>
                    <a:lnTo>
                      <a:pt x="550" y="869"/>
                    </a:lnTo>
                    <a:lnTo>
                      <a:pt x="475" y="749"/>
                    </a:lnTo>
                    <a:lnTo>
                      <a:pt x="408" y="642"/>
                    </a:lnTo>
                    <a:lnTo>
                      <a:pt x="349" y="548"/>
                    </a:lnTo>
                    <a:lnTo>
                      <a:pt x="303" y="471"/>
                    </a:lnTo>
                    <a:lnTo>
                      <a:pt x="284" y="438"/>
                    </a:lnTo>
                    <a:lnTo>
                      <a:pt x="269" y="412"/>
                    </a:lnTo>
                    <a:lnTo>
                      <a:pt x="259" y="391"/>
                    </a:lnTo>
                    <a:lnTo>
                      <a:pt x="252" y="375"/>
                    </a:lnTo>
                    <a:lnTo>
                      <a:pt x="246" y="361"/>
                    </a:lnTo>
                    <a:lnTo>
                      <a:pt x="239" y="346"/>
                    </a:lnTo>
                    <a:lnTo>
                      <a:pt x="231" y="331"/>
                    </a:lnTo>
                    <a:lnTo>
                      <a:pt x="221" y="315"/>
                    </a:lnTo>
                    <a:lnTo>
                      <a:pt x="199" y="280"/>
                    </a:lnTo>
                    <a:lnTo>
                      <a:pt x="173" y="244"/>
                    </a:lnTo>
                    <a:lnTo>
                      <a:pt x="118" y="170"/>
                    </a:lnTo>
                    <a:lnTo>
                      <a:pt x="65" y="101"/>
                    </a:lnTo>
                    <a:lnTo>
                      <a:pt x="41" y="71"/>
                    </a:lnTo>
                    <a:lnTo>
                      <a:pt x="22" y="45"/>
                    </a:lnTo>
                    <a:lnTo>
                      <a:pt x="9" y="24"/>
                    </a:lnTo>
                    <a:lnTo>
                      <a:pt x="1" y="9"/>
                    </a:lnTo>
                    <a:lnTo>
                      <a:pt x="0" y="4"/>
                    </a:lnTo>
                    <a:lnTo>
                      <a:pt x="1" y="1"/>
                    </a:lnTo>
                    <a:lnTo>
                      <a:pt x="5" y="0"/>
                    </a:lnTo>
                    <a:lnTo>
                      <a:pt x="10" y="0"/>
                    </a:lnTo>
                    <a:lnTo>
                      <a:pt x="19" y="4"/>
                    </a:lnTo>
                    <a:lnTo>
                      <a:pt x="29" y="10"/>
                    </a:lnTo>
                    <a:lnTo>
                      <a:pt x="42" y="18"/>
                    </a:lnTo>
                    <a:lnTo>
                      <a:pt x="58" y="29"/>
                    </a:lnTo>
                    <a:close/>
                  </a:path>
                </a:pathLst>
              </a:custGeom>
              <a:solidFill>
                <a:srgbClr val="00619A"/>
              </a:solidFill>
              <a:ln w="9525">
                <a:noFill/>
                <a:round/>
              </a:ln>
            </p:spPr>
            <p:txBody>
              <a:bodyPr/>
              <a:lstStyle/>
              <a:p>
                <a:endParaRPr lang="en-US" sz="1867"/>
              </a:p>
            </p:txBody>
          </p:sp>
          <p:sp>
            <p:nvSpPr>
              <p:cNvPr id="1522" name="Freeform 70"/>
              <p:cNvSpPr/>
              <p:nvPr/>
            </p:nvSpPr>
            <p:spPr bwMode="auto">
              <a:xfrm>
                <a:off x="3401" y="3221"/>
                <a:ext cx="109" cy="492"/>
              </a:xfrm>
              <a:custGeom>
                <a:avLst/>
                <a:gdLst>
                  <a:gd name="T0" fmla="*/ 9 w 543"/>
                  <a:gd name="T1" fmla="*/ 58 h 2459"/>
                  <a:gd name="T2" fmla="*/ 18 w 543"/>
                  <a:gd name="T3" fmla="*/ 114 h 2459"/>
                  <a:gd name="T4" fmla="*/ 29 w 543"/>
                  <a:gd name="T5" fmla="*/ 174 h 2459"/>
                  <a:gd name="T6" fmla="*/ 39 w 543"/>
                  <a:gd name="T7" fmla="*/ 231 h 2459"/>
                  <a:gd name="T8" fmla="*/ 50 w 543"/>
                  <a:gd name="T9" fmla="*/ 277 h 2459"/>
                  <a:gd name="T10" fmla="*/ 56 w 543"/>
                  <a:gd name="T11" fmla="*/ 294 h 2459"/>
                  <a:gd name="T12" fmla="*/ 63 w 543"/>
                  <a:gd name="T13" fmla="*/ 316 h 2459"/>
                  <a:gd name="T14" fmla="*/ 71 w 543"/>
                  <a:gd name="T15" fmla="*/ 348 h 2459"/>
                  <a:gd name="T16" fmla="*/ 79 w 543"/>
                  <a:gd name="T17" fmla="*/ 379 h 2459"/>
                  <a:gd name="T18" fmla="*/ 80 w 543"/>
                  <a:gd name="T19" fmla="*/ 381 h 2459"/>
                  <a:gd name="T20" fmla="*/ 81 w 543"/>
                  <a:gd name="T21" fmla="*/ 379 h 2459"/>
                  <a:gd name="T22" fmla="*/ 87 w 543"/>
                  <a:gd name="T23" fmla="*/ 362 h 2459"/>
                  <a:gd name="T24" fmla="*/ 92 w 543"/>
                  <a:gd name="T25" fmla="*/ 352 h 2459"/>
                  <a:gd name="T26" fmla="*/ 96 w 543"/>
                  <a:gd name="T27" fmla="*/ 349 h 2459"/>
                  <a:gd name="T28" fmla="*/ 98 w 543"/>
                  <a:gd name="T29" fmla="*/ 349 h 2459"/>
                  <a:gd name="T30" fmla="*/ 100 w 543"/>
                  <a:gd name="T31" fmla="*/ 352 h 2459"/>
                  <a:gd name="T32" fmla="*/ 102 w 543"/>
                  <a:gd name="T33" fmla="*/ 365 h 2459"/>
                  <a:gd name="T34" fmla="*/ 104 w 543"/>
                  <a:gd name="T35" fmla="*/ 395 h 2459"/>
                  <a:gd name="T36" fmla="*/ 107 w 543"/>
                  <a:gd name="T37" fmla="*/ 432 h 2459"/>
                  <a:gd name="T38" fmla="*/ 108 w 543"/>
                  <a:gd name="T39" fmla="*/ 467 h 2459"/>
                  <a:gd name="T40" fmla="*/ 109 w 543"/>
                  <a:gd name="T41" fmla="*/ 489 h 2459"/>
                  <a:gd name="T42" fmla="*/ 108 w 543"/>
                  <a:gd name="T43" fmla="*/ 492 h 2459"/>
                  <a:gd name="T44" fmla="*/ 106 w 543"/>
                  <a:gd name="T45" fmla="*/ 480 h 2459"/>
                  <a:gd name="T46" fmla="*/ 100 w 543"/>
                  <a:gd name="T47" fmla="*/ 424 h 2459"/>
                  <a:gd name="T48" fmla="*/ 97 w 543"/>
                  <a:gd name="T49" fmla="*/ 398 h 2459"/>
                  <a:gd name="T50" fmla="*/ 95 w 543"/>
                  <a:gd name="T51" fmla="*/ 393 h 2459"/>
                  <a:gd name="T52" fmla="*/ 93 w 543"/>
                  <a:gd name="T53" fmla="*/ 391 h 2459"/>
                  <a:gd name="T54" fmla="*/ 91 w 543"/>
                  <a:gd name="T55" fmla="*/ 392 h 2459"/>
                  <a:gd name="T56" fmla="*/ 88 w 543"/>
                  <a:gd name="T57" fmla="*/ 397 h 2459"/>
                  <a:gd name="T58" fmla="*/ 81 w 543"/>
                  <a:gd name="T59" fmla="*/ 412 h 2459"/>
                  <a:gd name="T60" fmla="*/ 79 w 543"/>
                  <a:gd name="T61" fmla="*/ 413 h 2459"/>
                  <a:gd name="T62" fmla="*/ 77 w 543"/>
                  <a:gd name="T63" fmla="*/ 411 h 2459"/>
                  <a:gd name="T64" fmla="*/ 72 w 543"/>
                  <a:gd name="T65" fmla="*/ 403 h 2459"/>
                  <a:gd name="T66" fmla="*/ 61 w 543"/>
                  <a:gd name="T67" fmla="*/ 371 h 2459"/>
                  <a:gd name="T68" fmla="*/ 50 w 543"/>
                  <a:gd name="T69" fmla="*/ 338 h 2459"/>
                  <a:gd name="T70" fmla="*/ 37 w 543"/>
                  <a:gd name="T71" fmla="*/ 299 h 2459"/>
                  <a:gd name="T72" fmla="*/ 25 w 543"/>
                  <a:gd name="T73" fmla="*/ 257 h 2459"/>
                  <a:gd name="T74" fmla="*/ 16 w 543"/>
                  <a:gd name="T75" fmla="*/ 221 h 2459"/>
                  <a:gd name="T76" fmla="*/ 13 w 543"/>
                  <a:gd name="T77" fmla="*/ 202 h 2459"/>
                  <a:gd name="T78" fmla="*/ 12 w 543"/>
                  <a:gd name="T79" fmla="*/ 184 h 2459"/>
                  <a:gd name="T80" fmla="*/ 11 w 543"/>
                  <a:gd name="T81" fmla="*/ 151 h 2459"/>
                  <a:gd name="T82" fmla="*/ 7 w 543"/>
                  <a:gd name="T83" fmla="*/ 98 h 2459"/>
                  <a:gd name="T84" fmla="*/ 3 w 543"/>
                  <a:gd name="T85" fmla="*/ 45 h 2459"/>
                  <a:gd name="T86" fmla="*/ 0 w 543"/>
                  <a:gd name="T87" fmla="*/ 8 h 2459"/>
                  <a:gd name="T88" fmla="*/ 0 w 543"/>
                  <a:gd name="T89" fmla="*/ 0 h 2459"/>
                  <a:gd name="T90" fmla="*/ 2 w 543"/>
                  <a:gd name="T91" fmla="*/ 11 h 24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43"/>
                  <a:gd name="T139" fmla="*/ 0 h 2459"/>
                  <a:gd name="T140" fmla="*/ 543 w 543"/>
                  <a:gd name="T141" fmla="*/ 2459 h 24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43" h="2459">
                    <a:moveTo>
                      <a:pt x="24" y="130"/>
                    </a:moveTo>
                    <a:lnTo>
                      <a:pt x="35" y="206"/>
                    </a:lnTo>
                    <a:lnTo>
                      <a:pt x="47" y="288"/>
                    </a:lnTo>
                    <a:lnTo>
                      <a:pt x="60" y="378"/>
                    </a:lnTo>
                    <a:lnTo>
                      <a:pt x="75" y="473"/>
                    </a:lnTo>
                    <a:lnTo>
                      <a:pt x="91" y="570"/>
                    </a:lnTo>
                    <a:lnTo>
                      <a:pt x="107" y="670"/>
                    </a:lnTo>
                    <a:lnTo>
                      <a:pt x="123" y="771"/>
                    </a:lnTo>
                    <a:lnTo>
                      <a:pt x="142" y="871"/>
                    </a:lnTo>
                    <a:lnTo>
                      <a:pt x="160" y="970"/>
                    </a:lnTo>
                    <a:lnTo>
                      <a:pt x="178" y="1064"/>
                    </a:lnTo>
                    <a:lnTo>
                      <a:pt x="196" y="1156"/>
                    </a:lnTo>
                    <a:lnTo>
                      <a:pt x="214" y="1240"/>
                    </a:lnTo>
                    <a:lnTo>
                      <a:pt x="233" y="1318"/>
                    </a:lnTo>
                    <a:lnTo>
                      <a:pt x="251" y="1386"/>
                    </a:lnTo>
                    <a:lnTo>
                      <a:pt x="259" y="1418"/>
                    </a:lnTo>
                    <a:lnTo>
                      <a:pt x="268" y="1446"/>
                    </a:lnTo>
                    <a:lnTo>
                      <a:pt x="277" y="1471"/>
                    </a:lnTo>
                    <a:lnTo>
                      <a:pt x="286" y="1494"/>
                    </a:lnTo>
                    <a:lnTo>
                      <a:pt x="301" y="1536"/>
                    </a:lnTo>
                    <a:lnTo>
                      <a:pt x="314" y="1579"/>
                    </a:lnTo>
                    <a:lnTo>
                      <a:pt x="327" y="1621"/>
                    </a:lnTo>
                    <a:lnTo>
                      <a:pt x="337" y="1662"/>
                    </a:lnTo>
                    <a:lnTo>
                      <a:pt x="355" y="1738"/>
                    </a:lnTo>
                    <a:lnTo>
                      <a:pt x="370" y="1805"/>
                    </a:lnTo>
                    <a:lnTo>
                      <a:pt x="382" y="1858"/>
                    </a:lnTo>
                    <a:lnTo>
                      <a:pt x="392" y="1893"/>
                    </a:lnTo>
                    <a:lnTo>
                      <a:pt x="395" y="1902"/>
                    </a:lnTo>
                    <a:lnTo>
                      <a:pt x="398" y="1906"/>
                    </a:lnTo>
                    <a:lnTo>
                      <a:pt x="399" y="1906"/>
                    </a:lnTo>
                    <a:lnTo>
                      <a:pt x="402" y="1903"/>
                    </a:lnTo>
                    <a:lnTo>
                      <a:pt x="403" y="1899"/>
                    </a:lnTo>
                    <a:lnTo>
                      <a:pt x="404" y="1894"/>
                    </a:lnTo>
                    <a:lnTo>
                      <a:pt x="414" y="1863"/>
                    </a:lnTo>
                    <a:lnTo>
                      <a:pt x="427" y="1827"/>
                    </a:lnTo>
                    <a:lnTo>
                      <a:pt x="434" y="1808"/>
                    </a:lnTo>
                    <a:lnTo>
                      <a:pt x="442" y="1791"/>
                    </a:lnTo>
                    <a:lnTo>
                      <a:pt x="449" y="1775"/>
                    </a:lnTo>
                    <a:lnTo>
                      <a:pt x="458" y="1761"/>
                    </a:lnTo>
                    <a:lnTo>
                      <a:pt x="465" y="1751"/>
                    </a:lnTo>
                    <a:lnTo>
                      <a:pt x="474" y="1743"/>
                    </a:lnTo>
                    <a:lnTo>
                      <a:pt x="478" y="1742"/>
                    </a:lnTo>
                    <a:lnTo>
                      <a:pt x="481" y="1742"/>
                    </a:lnTo>
                    <a:lnTo>
                      <a:pt x="485" y="1742"/>
                    </a:lnTo>
                    <a:lnTo>
                      <a:pt x="488" y="1745"/>
                    </a:lnTo>
                    <a:lnTo>
                      <a:pt x="491" y="1748"/>
                    </a:lnTo>
                    <a:lnTo>
                      <a:pt x="494" y="1753"/>
                    </a:lnTo>
                    <a:lnTo>
                      <a:pt x="498" y="1761"/>
                    </a:lnTo>
                    <a:lnTo>
                      <a:pt x="500" y="1770"/>
                    </a:lnTo>
                    <a:lnTo>
                      <a:pt x="504" y="1793"/>
                    </a:lnTo>
                    <a:lnTo>
                      <a:pt x="508" y="1825"/>
                    </a:lnTo>
                    <a:lnTo>
                      <a:pt x="511" y="1866"/>
                    </a:lnTo>
                    <a:lnTo>
                      <a:pt x="515" y="1916"/>
                    </a:lnTo>
                    <a:lnTo>
                      <a:pt x="520" y="1972"/>
                    </a:lnTo>
                    <a:lnTo>
                      <a:pt x="524" y="2032"/>
                    </a:lnTo>
                    <a:lnTo>
                      <a:pt x="528" y="2095"/>
                    </a:lnTo>
                    <a:lnTo>
                      <a:pt x="531" y="2159"/>
                    </a:lnTo>
                    <a:lnTo>
                      <a:pt x="535" y="2221"/>
                    </a:lnTo>
                    <a:lnTo>
                      <a:pt x="538" y="2280"/>
                    </a:lnTo>
                    <a:lnTo>
                      <a:pt x="540" y="2334"/>
                    </a:lnTo>
                    <a:lnTo>
                      <a:pt x="541" y="2381"/>
                    </a:lnTo>
                    <a:lnTo>
                      <a:pt x="543" y="2417"/>
                    </a:lnTo>
                    <a:lnTo>
                      <a:pt x="541" y="2444"/>
                    </a:lnTo>
                    <a:lnTo>
                      <a:pt x="541" y="2452"/>
                    </a:lnTo>
                    <a:lnTo>
                      <a:pt x="540" y="2457"/>
                    </a:lnTo>
                    <a:lnTo>
                      <a:pt x="539" y="2459"/>
                    </a:lnTo>
                    <a:lnTo>
                      <a:pt x="538" y="2455"/>
                    </a:lnTo>
                    <a:lnTo>
                      <a:pt x="533" y="2436"/>
                    </a:lnTo>
                    <a:lnTo>
                      <a:pt x="528" y="2399"/>
                    </a:lnTo>
                    <a:lnTo>
                      <a:pt x="516" y="2300"/>
                    </a:lnTo>
                    <a:lnTo>
                      <a:pt x="506" y="2205"/>
                    </a:lnTo>
                    <a:lnTo>
                      <a:pt x="499" y="2119"/>
                    </a:lnTo>
                    <a:lnTo>
                      <a:pt x="490" y="2045"/>
                    </a:lnTo>
                    <a:lnTo>
                      <a:pt x="486" y="2016"/>
                    </a:lnTo>
                    <a:lnTo>
                      <a:pt x="481" y="1991"/>
                    </a:lnTo>
                    <a:lnTo>
                      <a:pt x="479" y="1981"/>
                    </a:lnTo>
                    <a:lnTo>
                      <a:pt x="476" y="1972"/>
                    </a:lnTo>
                    <a:lnTo>
                      <a:pt x="474" y="1964"/>
                    </a:lnTo>
                    <a:lnTo>
                      <a:pt x="470" y="1959"/>
                    </a:lnTo>
                    <a:lnTo>
                      <a:pt x="468" y="1956"/>
                    </a:lnTo>
                    <a:lnTo>
                      <a:pt x="464" y="1953"/>
                    </a:lnTo>
                    <a:lnTo>
                      <a:pt x="460" y="1953"/>
                    </a:lnTo>
                    <a:lnTo>
                      <a:pt x="457" y="1954"/>
                    </a:lnTo>
                    <a:lnTo>
                      <a:pt x="453" y="1958"/>
                    </a:lnTo>
                    <a:lnTo>
                      <a:pt x="448" y="1964"/>
                    </a:lnTo>
                    <a:lnTo>
                      <a:pt x="444" y="1973"/>
                    </a:lnTo>
                    <a:lnTo>
                      <a:pt x="439" y="1983"/>
                    </a:lnTo>
                    <a:lnTo>
                      <a:pt x="422" y="2022"/>
                    </a:lnTo>
                    <a:lnTo>
                      <a:pt x="409" y="2048"/>
                    </a:lnTo>
                    <a:lnTo>
                      <a:pt x="403" y="2057"/>
                    </a:lnTo>
                    <a:lnTo>
                      <a:pt x="398" y="2062"/>
                    </a:lnTo>
                    <a:lnTo>
                      <a:pt x="395" y="2063"/>
                    </a:lnTo>
                    <a:lnTo>
                      <a:pt x="392" y="2063"/>
                    </a:lnTo>
                    <a:lnTo>
                      <a:pt x="389" y="2063"/>
                    </a:lnTo>
                    <a:lnTo>
                      <a:pt x="387" y="2060"/>
                    </a:lnTo>
                    <a:lnTo>
                      <a:pt x="382" y="2055"/>
                    </a:lnTo>
                    <a:lnTo>
                      <a:pt x="375" y="2044"/>
                    </a:lnTo>
                    <a:lnTo>
                      <a:pt x="368" y="2030"/>
                    </a:lnTo>
                    <a:lnTo>
                      <a:pt x="360" y="2012"/>
                    </a:lnTo>
                    <a:lnTo>
                      <a:pt x="343" y="1962"/>
                    </a:lnTo>
                    <a:lnTo>
                      <a:pt x="321" y="1894"/>
                    </a:lnTo>
                    <a:lnTo>
                      <a:pt x="306" y="1852"/>
                    </a:lnTo>
                    <a:lnTo>
                      <a:pt x="289" y="1803"/>
                    </a:lnTo>
                    <a:lnTo>
                      <a:pt x="271" y="1750"/>
                    </a:lnTo>
                    <a:lnTo>
                      <a:pt x="249" y="1691"/>
                    </a:lnTo>
                    <a:lnTo>
                      <a:pt x="228" y="1629"/>
                    </a:lnTo>
                    <a:lnTo>
                      <a:pt x="207" y="1562"/>
                    </a:lnTo>
                    <a:lnTo>
                      <a:pt x="184" y="1494"/>
                    </a:lnTo>
                    <a:lnTo>
                      <a:pt x="163" y="1424"/>
                    </a:lnTo>
                    <a:lnTo>
                      <a:pt x="142" y="1353"/>
                    </a:lnTo>
                    <a:lnTo>
                      <a:pt x="123" y="1282"/>
                    </a:lnTo>
                    <a:lnTo>
                      <a:pt x="105" y="1210"/>
                    </a:lnTo>
                    <a:lnTo>
                      <a:pt x="90" y="1142"/>
                    </a:lnTo>
                    <a:lnTo>
                      <a:pt x="82" y="1107"/>
                    </a:lnTo>
                    <a:lnTo>
                      <a:pt x="76" y="1074"/>
                    </a:lnTo>
                    <a:lnTo>
                      <a:pt x="71" y="1041"/>
                    </a:lnTo>
                    <a:lnTo>
                      <a:pt x="67" y="1010"/>
                    </a:lnTo>
                    <a:lnTo>
                      <a:pt x="63" y="978"/>
                    </a:lnTo>
                    <a:lnTo>
                      <a:pt x="61" y="948"/>
                    </a:lnTo>
                    <a:lnTo>
                      <a:pt x="58" y="918"/>
                    </a:lnTo>
                    <a:lnTo>
                      <a:pt x="58" y="891"/>
                    </a:lnTo>
                    <a:lnTo>
                      <a:pt x="57" y="829"/>
                    </a:lnTo>
                    <a:lnTo>
                      <a:pt x="53" y="754"/>
                    </a:lnTo>
                    <a:lnTo>
                      <a:pt x="48" y="670"/>
                    </a:lnTo>
                    <a:lnTo>
                      <a:pt x="43" y="581"/>
                    </a:lnTo>
                    <a:lnTo>
                      <a:pt x="36" y="489"/>
                    </a:lnTo>
                    <a:lnTo>
                      <a:pt x="29" y="395"/>
                    </a:lnTo>
                    <a:lnTo>
                      <a:pt x="22" y="307"/>
                    </a:lnTo>
                    <a:lnTo>
                      <a:pt x="15" y="223"/>
                    </a:lnTo>
                    <a:lnTo>
                      <a:pt x="9" y="148"/>
                    </a:lnTo>
                    <a:lnTo>
                      <a:pt x="4" y="86"/>
                    </a:lnTo>
                    <a:lnTo>
                      <a:pt x="1" y="38"/>
                    </a:lnTo>
                    <a:lnTo>
                      <a:pt x="0" y="9"/>
                    </a:lnTo>
                    <a:lnTo>
                      <a:pt x="0" y="2"/>
                    </a:lnTo>
                    <a:lnTo>
                      <a:pt x="1" y="0"/>
                    </a:lnTo>
                    <a:lnTo>
                      <a:pt x="2" y="5"/>
                    </a:lnTo>
                    <a:lnTo>
                      <a:pt x="5" y="16"/>
                    </a:lnTo>
                    <a:lnTo>
                      <a:pt x="12" y="57"/>
                    </a:lnTo>
                    <a:lnTo>
                      <a:pt x="24" y="130"/>
                    </a:lnTo>
                    <a:close/>
                  </a:path>
                </a:pathLst>
              </a:custGeom>
              <a:solidFill>
                <a:srgbClr val="00619A"/>
              </a:solidFill>
              <a:ln w="9525">
                <a:noFill/>
                <a:round/>
              </a:ln>
            </p:spPr>
            <p:txBody>
              <a:bodyPr/>
              <a:lstStyle/>
              <a:p>
                <a:endParaRPr lang="en-US" sz="1867"/>
              </a:p>
            </p:txBody>
          </p:sp>
          <p:sp>
            <p:nvSpPr>
              <p:cNvPr id="1523" name="Freeform 71"/>
              <p:cNvSpPr/>
              <p:nvPr/>
            </p:nvSpPr>
            <p:spPr bwMode="auto">
              <a:xfrm>
                <a:off x="3478" y="3087"/>
                <a:ext cx="71" cy="298"/>
              </a:xfrm>
              <a:custGeom>
                <a:avLst/>
                <a:gdLst>
                  <a:gd name="T0" fmla="*/ 19 w 356"/>
                  <a:gd name="T1" fmla="*/ 28 h 1488"/>
                  <a:gd name="T2" fmla="*/ 30 w 356"/>
                  <a:gd name="T3" fmla="*/ 50 h 1488"/>
                  <a:gd name="T4" fmla="*/ 36 w 356"/>
                  <a:gd name="T5" fmla="*/ 64 h 1488"/>
                  <a:gd name="T6" fmla="*/ 42 w 356"/>
                  <a:gd name="T7" fmla="*/ 78 h 1488"/>
                  <a:gd name="T8" fmla="*/ 46 w 356"/>
                  <a:gd name="T9" fmla="*/ 94 h 1488"/>
                  <a:gd name="T10" fmla="*/ 49 w 356"/>
                  <a:gd name="T11" fmla="*/ 110 h 1488"/>
                  <a:gd name="T12" fmla="*/ 52 w 356"/>
                  <a:gd name="T13" fmla="*/ 129 h 1488"/>
                  <a:gd name="T14" fmla="*/ 53 w 356"/>
                  <a:gd name="T15" fmla="*/ 151 h 1488"/>
                  <a:gd name="T16" fmla="*/ 57 w 356"/>
                  <a:gd name="T17" fmla="*/ 180 h 1488"/>
                  <a:gd name="T18" fmla="*/ 61 w 356"/>
                  <a:gd name="T19" fmla="*/ 214 h 1488"/>
                  <a:gd name="T20" fmla="*/ 66 w 356"/>
                  <a:gd name="T21" fmla="*/ 247 h 1488"/>
                  <a:gd name="T22" fmla="*/ 69 w 356"/>
                  <a:gd name="T23" fmla="*/ 275 h 1488"/>
                  <a:gd name="T24" fmla="*/ 71 w 356"/>
                  <a:gd name="T25" fmla="*/ 290 h 1488"/>
                  <a:gd name="T26" fmla="*/ 71 w 356"/>
                  <a:gd name="T27" fmla="*/ 296 h 1488"/>
                  <a:gd name="T28" fmla="*/ 70 w 356"/>
                  <a:gd name="T29" fmla="*/ 298 h 1488"/>
                  <a:gd name="T30" fmla="*/ 68 w 356"/>
                  <a:gd name="T31" fmla="*/ 296 h 1488"/>
                  <a:gd name="T32" fmla="*/ 66 w 356"/>
                  <a:gd name="T33" fmla="*/ 288 h 1488"/>
                  <a:gd name="T34" fmla="*/ 62 w 356"/>
                  <a:gd name="T35" fmla="*/ 276 h 1488"/>
                  <a:gd name="T36" fmla="*/ 50 w 356"/>
                  <a:gd name="T37" fmla="*/ 233 h 1488"/>
                  <a:gd name="T38" fmla="*/ 37 w 356"/>
                  <a:gd name="T39" fmla="*/ 191 h 1488"/>
                  <a:gd name="T40" fmla="*/ 31 w 356"/>
                  <a:gd name="T41" fmla="*/ 174 h 1488"/>
                  <a:gd name="T42" fmla="*/ 29 w 356"/>
                  <a:gd name="T43" fmla="*/ 164 h 1488"/>
                  <a:gd name="T44" fmla="*/ 27 w 356"/>
                  <a:gd name="T45" fmla="*/ 154 h 1488"/>
                  <a:gd name="T46" fmla="*/ 26 w 356"/>
                  <a:gd name="T47" fmla="*/ 141 h 1488"/>
                  <a:gd name="T48" fmla="*/ 24 w 356"/>
                  <a:gd name="T49" fmla="*/ 123 h 1488"/>
                  <a:gd name="T50" fmla="*/ 22 w 356"/>
                  <a:gd name="T51" fmla="*/ 106 h 1488"/>
                  <a:gd name="T52" fmla="*/ 19 w 356"/>
                  <a:gd name="T53" fmla="*/ 84 h 1488"/>
                  <a:gd name="T54" fmla="*/ 14 w 356"/>
                  <a:gd name="T55" fmla="*/ 59 h 1488"/>
                  <a:gd name="T56" fmla="*/ 10 w 356"/>
                  <a:gd name="T57" fmla="*/ 43 h 1488"/>
                  <a:gd name="T58" fmla="*/ 6 w 356"/>
                  <a:gd name="T59" fmla="*/ 32 h 1488"/>
                  <a:gd name="T60" fmla="*/ 2 w 356"/>
                  <a:gd name="T61" fmla="*/ 16 h 1488"/>
                  <a:gd name="T62" fmla="*/ 0 w 356"/>
                  <a:gd name="T63" fmla="*/ 4 h 1488"/>
                  <a:gd name="T64" fmla="*/ 0 w 356"/>
                  <a:gd name="T65" fmla="*/ 1 h 1488"/>
                  <a:gd name="T66" fmla="*/ 1 w 356"/>
                  <a:gd name="T67" fmla="*/ 0 h 1488"/>
                  <a:gd name="T68" fmla="*/ 2 w 356"/>
                  <a:gd name="T69" fmla="*/ 0 h 1488"/>
                  <a:gd name="T70" fmla="*/ 4 w 356"/>
                  <a:gd name="T71" fmla="*/ 2 h 1488"/>
                  <a:gd name="T72" fmla="*/ 8 w 356"/>
                  <a:gd name="T73" fmla="*/ 7 h 1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6"/>
                  <a:gd name="T112" fmla="*/ 0 h 1488"/>
                  <a:gd name="T113" fmla="*/ 356 w 356"/>
                  <a:gd name="T114" fmla="*/ 1488 h 1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6" h="1488">
                    <a:moveTo>
                      <a:pt x="56" y="67"/>
                    </a:moveTo>
                    <a:lnTo>
                      <a:pt x="96" y="142"/>
                    </a:lnTo>
                    <a:lnTo>
                      <a:pt x="133" y="213"/>
                    </a:lnTo>
                    <a:lnTo>
                      <a:pt x="151" y="248"/>
                    </a:lnTo>
                    <a:lnTo>
                      <a:pt x="167" y="283"/>
                    </a:lnTo>
                    <a:lnTo>
                      <a:pt x="182" y="318"/>
                    </a:lnTo>
                    <a:lnTo>
                      <a:pt x="197" y="353"/>
                    </a:lnTo>
                    <a:lnTo>
                      <a:pt x="210" y="389"/>
                    </a:lnTo>
                    <a:lnTo>
                      <a:pt x="221" y="428"/>
                    </a:lnTo>
                    <a:lnTo>
                      <a:pt x="231" y="467"/>
                    </a:lnTo>
                    <a:lnTo>
                      <a:pt x="241" y="508"/>
                    </a:lnTo>
                    <a:lnTo>
                      <a:pt x="248" y="550"/>
                    </a:lnTo>
                    <a:lnTo>
                      <a:pt x="254" y="595"/>
                    </a:lnTo>
                    <a:lnTo>
                      <a:pt x="259" y="644"/>
                    </a:lnTo>
                    <a:lnTo>
                      <a:pt x="263" y="695"/>
                    </a:lnTo>
                    <a:lnTo>
                      <a:pt x="268" y="754"/>
                    </a:lnTo>
                    <a:lnTo>
                      <a:pt x="276" y="822"/>
                    </a:lnTo>
                    <a:lnTo>
                      <a:pt x="286" y="900"/>
                    </a:lnTo>
                    <a:lnTo>
                      <a:pt x="297" y="982"/>
                    </a:lnTo>
                    <a:lnTo>
                      <a:pt x="308" y="1067"/>
                    </a:lnTo>
                    <a:lnTo>
                      <a:pt x="319" y="1152"/>
                    </a:lnTo>
                    <a:lnTo>
                      <a:pt x="331" y="1232"/>
                    </a:lnTo>
                    <a:lnTo>
                      <a:pt x="339" y="1307"/>
                    </a:lnTo>
                    <a:lnTo>
                      <a:pt x="348" y="1371"/>
                    </a:lnTo>
                    <a:lnTo>
                      <a:pt x="353" y="1425"/>
                    </a:lnTo>
                    <a:lnTo>
                      <a:pt x="354" y="1446"/>
                    </a:lnTo>
                    <a:lnTo>
                      <a:pt x="356" y="1464"/>
                    </a:lnTo>
                    <a:lnTo>
                      <a:pt x="354" y="1476"/>
                    </a:lnTo>
                    <a:lnTo>
                      <a:pt x="353" y="1485"/>
                    </a:lnTo>
                    <a:lnTo>
                      <a:pt x="351" y="1488"/>
                    </a:lnTo>
                    <a:lnTo>
                      <a:pt x="348" y="1485"/>
                    </a:lnTo>
                    <a:lnTo>
                      <a:pt x="343" y="1476"/>
                    </a:lnTo>
                    <a:lnTo>
                      <a:pt x="337" y="1461"/>
                    </a:lnTo>
                    <a:lnTo>
                      <a:pt x="329" y="1440"/>
                    </a:lnTo>
                    <a:lnTo>
                      <a:pt x="321" y="1411"/>
                    </a:lnTo>
                    <a:lnTo>
                      <a:pt x="309" y="1376"/>
                    </a:lnTo>
                    <a:lnTo>
                      <a:pt x="298" y="1333"/>
                    </a:lnTo>
                    <a:lnTo>
                      <a:pt x="249" y="1164"/>
                    </a:lnTo>
                    <a:lnTo>
                      <a:pt x="213" y="1043"/>
                    </a:lnTo>
                    <a:lnTo>
                      <a:pt x="186" y="956"/>
                    </a:lnTo>
                    <a:lnTo>
                      <a:pt x="165" y="892"/>
                    </a:lnTo>
                    <a:lnTo>
                      <a:pt x="157" y="867"/>
                    </a:lnTo>
                    <a:lnTo>
                      <a:pt x="151" y="842"/>
                    </a:lnTo>
                    <a:lnTo>
                      <a:pt x="145" y="819"/>
                    </a:lnTo>
                    <a:lnTo>
                      <a:pt x="140" y="795"/>
                    </a:lnTo>
                    <a:lnTo>
                      <a:pt x="136" y="767"/>
                    </a:lnTo>
                    <a:lnTo>
                      <a:pt x="132" y="737"/>
                    </a:lnTo>
                    <a:lnTo>
                      <a:pt x="128" y="702"/>
                    </a:lnTo>
                    <a:lnTo>
                      <a:pt x="125" y="660"/>
                    </a:lnTo>
                    <a:lnTo>
                      <a:pt x="121" y="615"/>
                    </a:lnTo>
                    <a:lnTo>
                      <a:pt x="117" y="571"/>
                    </a:lnTo>
                    <a:lnTo>
                      <a:pt x="112" y="529"/>
                    </a:lnTo>
                    <a:lnTo>
                      <a:pt x="107" y="490"/>
                    </a:lnTo>
                    <a:lnTo>
                      <a:pt x="96" y="417"/>
                    </a:lnTo>
                    <a:lnTo>
                      <a:pt x="82" y="352"/>
                    </a:lnTo>
                    <a:lnTo>
                      <a:pt x="70" y="296"/>
                    </a:lnTo>
                    <a:lnTo>
                      <a:pt x="59" y="251"/>
                    </a:lnTo>
                    <a:lnTo>
                      <a:pt x="49" y="216"/>
                    </a:lnTo>
                    <a:lnTo>
                      <a:pt x="41" y="191"/>
                    </a:lnTo>
                    <a:lnTo>
                      <a:pt x="31" y="162"/>
                    </a:lnTo>
                    <a:lnTo>
                      <a:pt x="20" y="122"/>
                    </a:lnTo>
                    <a:lnTo>
                      <a:pt x="10" y="78"/>
                    </a:lnTo>
                    <a:lnTo>
                      <a:pt x="2" y="38"/>
                    </a:lnTo>
                    <a:lnTo>
                      <a:pt x="0" y="22"/>
                    </a:lnTo>
                    <a:lnTo>
                      <a:pt x="0" y="10"/>
                    </a:lnTo>
                    <a:lnTo>
                      <a:pt x="1" y="5"/>
                    </a:lnTo>
                    <a:lnTo>
                      <a:pt x="2" y="2"/>
                    </a:lnTo>
                    <a:lnTo>
                      <a:pt x="4" y="0"/>
                    </a:lnTo>
                    <a:lnTo>
                      <a:pt x="6" y="0"/>
                    </a:lnTo>
                    <a:lnTo>
                      <a:pt x="10" y="1"/>
                    </a:lnTo>
                    <a:lnTo>
                      <a:pt x="14" y="5"/>
                    </a:lnTo>
                    <a:lnTo>
                      <a:pt x="19" y="10"/>
                    </a:lnTo>
                    <a:lnTo>
                      <a:pt x="25" y="16"/>
                    </a:lnTo>
                    <a:lnTo>
                      <a:pt x="39" y="37"/>
                    </a:lnTo>
                    <a:lnTo>
                      <a:pt x="56" y="67"/>
                    </a:lnTo>
                    <a:close/>
                  </a:path>
                </a:pathLst>
              </a:custGeom>
              <a:solidFill>
                <a:srgbClr val="00619A"/>
              </a:solidFill>
              <a:ln w="9525">
                <a:noFill/>
                <a:round/>
              </a:ln>
            </p:spPr>
            <p:txBody>
              <a:bodyPr/>
              <a:lstStyle/>
              <a:p>
                <a:endParaRPr lang="en-US" sz="1867"/>
              </a:p>
            </p:txBody>
          </p:sp>
          <p:sp>
            <p:nvSpPr>
              <p:cNvPr id="1524" name="Freeform 72"/>
              <p:cNvSpPr/>
              <p:nvPr/>
            </p:nvSpPr>
            <p:spPr bwMode="auto">
              <a:xfrm>
                <a:off x="3704" y="2723"/>
                <a:ext cx="100" cy="221"/>
              </a:xfrm>
              <a:custGeom>
                <a:avLst/>
                <a:gdLst>
                  <a:gd name="T0" fmla="*/ 27 w 502"/>
                  <a:gd name="T1" fmla="*/ 30 h 1105"/>
                  <a:gd name="T2" fmla="*/ 39 w 502"/>
                  <a:gd name="T3" fmla="*/ 46 h 1105"/>
                  <a:gd name="T4" fmla="*/ 46 w 502"/>
                  <a:gd name="T5" fmla="*/ 57 h 1105"/>
                  <a:gd name="T6" fmla="*/ 53 w 502"/>
                  <a:gd name="T7" fmla="*/ 68 h 1105"/>
                  <a:gd name="T8" fmla="*/ 60 w 502"/>
                  <a:gd name="T9" fmla="*/ 80 h 1105"/>
                  <a:gd name="T10" fmla="*/ 65 w 502"/>
                  <a:gd name="T11" fmla="*/ 92 h 1105"/>
                  <a:gd name="T12" fmla="*/ 67 w 502"/>
                  <a:gd name="T13" fmla="*/ 102 h 1105"/>
                  <a:gd name="T14" fmla="*/ 68 w 502"/>
                  <a:gd name="T15" fmla="*/ 108 h 1105"/>
                  <a:gd name="T16" fmla="*/ 70 w 502"/>
                  <a:gd name="T17" fmla="*/ 124 h 1105"/>
                  <a:gd name="T18" fmla="*/ 71 w 502"/>
                  <a:gd name="T19" fmla="*/ 146 h 1105"/>
                  <a:gd name="T20" fmla="*/ 74 w 502"/>
                  <a:gd name="T21" fmla="*/ 161 h 1105"/>
                  <a:gd name="T22" fmla="*/ 76 w 502"/>
                  <a:gd name="T23" fmla="*/ 170 h 1105"/>
                  <a:gd name="T24" fmla="*/ 80 w 502"/>
                  <a:gd name="T25" fmla="*/ 180 h 1105"/>
                  <a:gd name="T26" fmla="*/ 86 w 502"/>
                  <a:gd name="T27" fmla="*/ 189 h 1105"/>
                  <a:gd name="T28" fmla="*/ 93 w 502"/>
                  <a:gd name="T29" fmla="*/ 200 h 1105"/>
                  <a:gd name="T30" fmla="*/ 98 w 502"/>
                  <a:gd name="T31" fmla="*/ 209 h 1105"/>
                  <a:gd name="T32" fmla="*/ 100 w 502"/>
                  <a:gd name="T33" fmla="*/ 215 h 1105"/>
                  <a:gd name="T34" fmla="*/ 100 w 502"/>
                  <a:gd name="T35" fmla="*/ 217 h 1105"/>
                  <a:gd name="T36" fmla="*/ 100 w 502"/>
                  <a:gd name="T37" fmla="*/ 220 h 1105"/>
                  <a:gd name="T38" fmla="*/ 99 w 502"/>
                  <a:gd name="T39" fmla="*/ 221 h 1105"/>
                  <a:gd name="T40" fmla="*/ 98 w 502"/>
                  <a:gd name="T41" fmla="*/ 221 h 1105"/>
                  <a:gd name="T42" fmla="*/ 96 w 502"/>
                  <a:gd name="T43" fmla="*/ 220 h 1105"/>
                  <a:gd name="T44" fmla="*/ 93 w 502"/>
                  <a:gd name="T45" fmla="*/ 217 h 1105"/>
                  <a:gd name="T46" fmla="*/ 90 w 502"/>
                  <a:gd name="T47" fmla="*/ 214 h 1105"/>
                  <a:gd name="T48" fmla="*/ 84 w 502"/>
                  <a:gd name="T49" fmla="*/ 205 h 1105"/>
                  <a:gd name="T50" fmla="*/ 74 w 502"/>
                  <a:gd name="T51" fmla="*/ 188 h 1105"/>
                  <a:gd name="T52" fmla="*/ 63 w 502"/>
                  <a:gd name="T53" fmla="*/ 166 h 1105"/>
                  <a:gd name="T54" fmla="*/ 56 w 502"/>
                  <a:gd name="T55" fmla="*/ 147 h 1105"/>
                  <a:gd name="T56" fmla="*/ 50 w 502"/>
                  <a:gd name="T57" fmla="*/ 133 h 1105"/>
                  <a:gd name="T58" fmla="*/ 47 w 502"/>
                  <a:gd name="T59" fmla="*/ 123 h 1105"/>
                  <a:gd name="T60" fmla="*/ 44 w 502"/>
                  <a:gd name="T61" fmla="*/ 110 h 1105"/>
                  <a:gd name="T62" fmla="*/ 40 w 502"/>
                  <a:gd name="T63" fmla="*/ 98 h 1105"/>
                  <a:gd name="T64" fmla="*/ 35 w 502"/>
                  <a:gd name="T65" fmla="*/ 87 h 1105"/>
                  <a:gd name="T66" fmla="*/ 27 w 502"/>
                  <a:gd name="T67" fmla="*/ 72 h 1105"/>
                  <a:gd name="T68" fmla="*/ 19 w 502"/>
                  <a:gd name="T69" fmla="*/ 55 h 1105"/>
                  <a:gd name="T70" fmla="*/ 11 w 502"/>
                  <a:gd name="T71" fmla="*/ 37 h 1105"/>
                  <a:gd name="T72" fmla="*/ 5 w 502"/>
                  <a:gd name="T73" fmla="*/ 21 h 1105"/>
                  <a:gd name="T74" fmla="*/ 2 w 502"/>
                  <a:gd name="T75" fmla="*/ 11 h 1105"/>
                  <a:gd name="T76" fmla="*/ 0 w 502"/>
                  <a:gd name="T77" fmla="*/ 6 h 1105"/>
                  <a:gd name="T78" fmla="*/ 0 w 502"/>
                  <a:gd name="T79" fmla="*/ 2 h 1105"/>
                  <a:gd name="T80" fmla="*/ 1 w 502"/>
                  <a:gd name="T81" fmla="*/ 0 h 1105"/>
                  <a:gd name="T82" fmla="*/ 3 w 502"/>
                  <a:gd name="T83" fmla="*/ 0 h 1105"/>
                  <a:gd name="T84" fmla="*/ 6 w 502"/>
                  <a:gd name="T85" fmla="*/ 3 h 1105"/>
                  <a:gd name="T86" fmla="*/ 11 w 502"/>
                  <a:gd name="T87" fmla="*/ 8 h 1105"/>
                  <a:gd name="T88" fmla="*/ 17 w 502"/>
                  <a:gd name="T89" fmla="*/ 15 h 11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02"/>
                  <a:gd name="T136" fmla="*/ 0 h 1105"/>
                  <a:gd name="T137" fmla="*/ 502 w 502"/>
                  <a:gd name="T138" fmla="*/ 1105 h 11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02" h="1105">
                    <a:moveTo>
                      <a:pt x="101" y="104"/>
                    </a:moveTo>
                    <a:lnTo>
                      <a:pt x="136" y="151"/>
                    </a:lnTo>
                    <a:lnTo>
                      <a:pt x="175" y="202"/>
                    </a:lnTo>
                    <a:lnTo>
                      <a:pt x="194" y="228"/>
                    </a:lnTo>
                    <a:lnTo>
                      <a:pt x="214" y="256"/>
                    </a:lnTo>
                    <a:lnTo>
                      <a:pt x="233" y="283"/>
                    </a:lnTo>
                    <a:lnTo>
                      <a:pt x="250" y="312"/>
                    </a:lnTo>
                    <a:lnTo>
                      <a:pt x="267" y="341"/>
                    </a:lnTo>
                    <a:lnTo>
                      <a:pt x="284" y="371"/>
                    </a:lnTo>
                    <a:lnTo>
                      <a:pt x="299" y="401"/>
                    </a:lnTo>
                    <a:lnTo>
                      <a:pt x="312" y="432"/>
                    </a:lnTo>
                    <a:lnTo>
                      <a:pt x="324" y="462"/>
                    </a:lnTo>
                    <a:lnTo>
                      <a:pt x="332" y="494"/>
                    </a:lnTo>
                    <a:lnTo>
                      <a:pt x="336" y="509"/>
                    </a:lnTo>
                    <a:lnTo>
                      <a:pt x="340" y="525"/>
                    </a:lnTo>
                    <a:lnTo>
                      <a:pt x="342" y="542"/>
                    </a:lnTo>
                    <a:lnTo>
                      <a:pt x="344" y="558"/>
                    </a:lnTo>
                    <a:lnTo>
                      <a:pt x="350" y="620"/>
                    </a:lnTo>
                    <a:lnTo>
                      <a:pt x="354" y="677"/>
                    </a:lnTo>
                    <a:lnTo>
                      <a:pt x="357" y="729"/>
                    </a:lnTo>
                    <a:lnTo>
                      <a:pt x="364" y="779"/>
                    </a:lnTo>
                    <a:lnTo>
                      <a:pt x="369" y="803"/>
                    </a:lnTo>
                    <a:lnTo>
                      <a:pt x="374" y="826"/>
                    </a:lnTo>
                    <a:lnTo>
                      <a:pt x="381" y="850"/>
                    </a:lnTo>
                    <a:lnTo>
                      <a:pt x="390" y="874"/>
                    </a:lnTo>
                    <a:lnTo>
                      <a:pt x="401" y="899"/>
                    </a:lnTo>
                    <a:lnTo>
                      <a:pt x="413" y="922"/>
                    </a:lnTo>
                    <a:lnTo>
                      <a:pt x="430" y="947"/>
                    </a:lnTo>
                    <a:lnTo>
                      <a:pt x="447" y="974"/>
                    </a:lnTo>
                    <a:lnTo>
                      <a:pt x="465" y="999"/>
                    </a:lnTo>
                    <a:lnTo>
                      <a:pt x="480" y="1022"/>
                    </a:lnTo>
                    <a:lnTo>
                      <a:pt x="490" y="1045"/>
                    </a:lnTo>
                    <a:lnTo>
                      <a:pt x="497" y="1065"/>
                    </a:lnTo>
                    <a:lnTo>
                      <a:pt x="500" y="1073"/>
                    </a:lnTo>
                    <a:lnTo>
                      <a:pt x="501" y="1081"/>
                    </a:lnTo>
                    <a:lnTo>
                      <a:pt x="502" y="1087"/>
                    </a:lnTo>
                    <a:lnTo>
                      <a:pt x="502" y="1093"/>
                    </a:lnTo>
                    <a:lnTo>
                      <a:pt x="501" y="1098"/>
                    </a:lnTo>
                    <a:lnTo>
                      <a:pt x="500" y="1101"/>
                    </a:lnTo>
                    <a:lnTo>
                      <a:pt x="497" y="1103"/>
                    </a:lnTo>
                    <a:lnTo>
                      <a:pt x="493" y="1105"/>
                    </a:lnTo>
                    <a:lnTo>
                      <a:pt x="490" y="1105"/>
                    </a:lnTo>
                    <a:lnTo>
                      <a:pt x="485" y="1102"/>
                    </a:lnTo>
                    <a:lnTo>
                      <a:pt x="480" y="1100"/>
                    </a:lnTo>
                    <a:lnTo>
                      <a:pt x="473" y="1095"/>
                    </a:lnTo>
                    <a:lnTo>
                      <a:pt x="466" y="1087"/>
                    </a:lnTo>
                    <a:lnTo>
                      <a:pt x="458" y="1080"/>
                    </a:lnTo>
                    <a:lnTo>
                      <a:pt x="450" y="1070"/>
                    </a:lnTo>
                    <a:lnTo>
                      <a:pt x="441" y="1057"/>
                    </a:lnTo>
                    <a:lnTo>
                      <a:pt x="421" y="1027"/>
                    </a:lnTo>
                    <a:lnTo>
                      <a:pt x="397" y="989"/>
                    </a:lnTo>
                    <a:lnTo>
                      <a:pt x="372" y="941"/>
                    </a:lnTo>
                    <a:lnTo>
                      <a:pt x="344" y="884"/>
                    </a:lnTo>
                    <a:lnTo>
                      <a:pt x="317" y="828"/>
                    </a:lnTo>
                    <a:lnTo>
                      <a:pt x="296" y="778"/>
                    </a:lnTo>
                    <a:lnTo>
                      <a:pt x="279" y="735"/>
                    </a:lnTo>
                    <a:lnTo>
                      <a:pt x="264" y="698"/>
                    </a:lnTo>
                    <a:lnTo>
                      <a:pt x="252" y="667"/>
                    </a:lnTo>
                    <a:lnTo>
                      <a:pt x="244" y="638"/>
                    </a:lnTo>
                    <a:lnTo>
                      <a:pt x="238" y="614"/>
                    </a:lnTo>
                    <a:lnTo>
                      <a:pt x="231" y="592"/>
                    </a:lnTo>
                    <a:lnTo>
                      <a:pt x="220" y="552"/>
                    </a:lnTo>
                    <a:lnTo>
                      <a:pt x="208" y="511"/>
                    </a:lnTo>
                    <a:lnTo>
                      <a:pt x="199" y="488"/>
                    </a:lnTo>
                    <a:lnTo>
                      <a:pt x="188" y="463"/>
                    </a:lnTo>
                    <a:lnTo>
                      <a:pt x="174" y="433"/>
                    </a:lnTo>
                    <a:lnTo>
                      <a:pt x="156" y="399"/>
                    </a:lnTo>
                    <a:lnTo>
                      <a:pt x="136" y="362"/>
                    </a:lnTo>
                    <a:lnTo>
                      <a:pt x="115" y="320"/>
                    </a:lnTo>
                    <a:lnTo>
                      <a:pt x="94" y="276"/>
                    </a:lnTo>
                    <a:lnTo>
                      <a:pt x="74" y="231"/>
                    </a:lnTo>
                    <a:lnTo>
                      <a:pt x="55" y="187"/>
                    </a:lnTo>
                    <a:lnTo>
                      <a:pt x="38" y="145"/>
                    </a:lnTo>
                    <a:lnTo>
                      <a:pt x="24" y="105"/>
                    </a:lnTo>
                    <a:lnTo>
                      <a:pt x="12" y="70"/>
                    </a:lnTo>
                    <a:lnTo>
                      <a:pt x="8" y="55"/>
                    </a:lnTo>
                    <a:lnTo>
                      <a:pt x="4" y="41"/>
                    </a:lnTo>
                    <a:lnTo>
                      <a:pt x="2" y="29"/>
                    </a:lnTo>
                    <a:lnTo>
                      <a:pt x="0" y="19"/>
                    </a:lnTo>
                    <a:lnTo>
                      <a:pt x="0" y="10"/>
                    </a:lnTo>
                    <a:lnTo>
                      <a:pt x="2" y="4"/>
                    </a:lnTo>
                    <a:lnTo>
                      <a:pt x="4" y="0"/>
                    </a:lnTo>
                    <a:lnTo>
                      <a:pt x="8" y="0"/>
                    </a:lnTo>
                    <a:lnTo>
                      <a:pt x="13" y="1"/>
                    </a:lnTo>
                    <a:lnTo>
                      <a:pt x="20" y="6"/>
                    </a:lnTo>
                    <a:lnTo>
                      <a:pt x="29" y="14"/>
                    </a:lnTo>
                    <a:lnTo>
                      <a:pt x="40" y="25"/>
                    </a:lnTo>
                    <a:lnTo>
                      <a:pt x="53" y="39"/>
                    </a:lnTo>
                    <a:lnTo>
                      <a:pt x="67" y="56"/>
                    </a:lnTo>
                    <a:lnTo>
                      <a:pt x="83" y="77"/>
                    </a:lnTo>
                    <a:lnTo>
                      <a:pt x="101" y="104"/>
                    </a:lnTo>
                    <a:close/>
                  </a:path>
                </a:pathLst>
              </a:custGeom>
              <a:solidFill>
                <a:srgbClr val="00619A"/>
              </a:solidFill>
              <a:ln w="9525">
                <a:noFill/>
                <a:round/>
              </a:ln>
            </p:spPr>
            <p:txBody>
              <a:bodyPr/>
              <a:lstStyle/>
              <a:p>
                <a:endParaRPr lang="en-US" sz="1867"/>
              </a:p>
            </p:txBody>
          </p:sp>
          <p:sp>
            <p:nvSpPr>
              <p:cNvPr id="1525" name="Freeform 73"/>
              <p:cNvSpPr/>
              <p:nvPr/>
            </p:nvSpPr>
            <p:spPr bwMode="auto">
              <a:xfrm>
                <a:off x="1901" y="2586"/>
                <a:ext cx="193" cy="324"/>
              </a:xfrm>
              <a:custGeom>
                <a:avLst/>
                <a:gdLst>
                  <a:gd name="T0" fmla="*/ 152 w 969"/>
                  <a:gd name="T1" fmla="*/ 32 h 1617"/>
                  <a:gd name="T2" fmla="*/ 147 w 969"/>
                  <a:gd name="T3" fmla="*/ 48 h 1617"/>
                  <a:gd name="T4" fmla="*/ 137 w 969"/>
                  <a:gd name="T5" fmla="*/ 81 h 1617"/>
                  <a:gd name="T6" fmla="*/ 124 w 969"/>
                  <a:gd name="T7" fmla="*/ 119 h 1617"/>
                  <a:gd name="T8" fmla="*/ 115 w 969"/>
                  <a:gd name="T9" fmla="*/ 146 h 1617"/>
                  <a:gd name="T10" fmla="*/ 106 w 969"/>
                  <a:gd name="T11" fmla="*/ 170 h 1617"/>
                  <a:gd name="T12" fmla="*/ 98 w 969"/>
                  <a:gd name="T13" fmla="*/ 186 h 1617"/>
                  <a:gd name="T14" fmla="*/ 93 w 969"/>
                  <a:gd name="T15" fmla="*/ 195 h 1617"/>
                  <a:gd name="T16" fmla="*/ 85 w 969"/>
                  <a:gd name="T17" fmla="*/ 207 h 1617"/>
                  <a:gd name="T18" fmla="*/ 70 w 969"/>
                  <a:gd name="T19" fmla="*/ 228 h 1617"/>
                  <a:gd name="T20" fmla="*/ 52 w 969"/>
                  <a:gd name="T21" fmla="*/ 252 h 1617"/>
                  <a:gd name="T22" fmla="*/ 34 w 969"/>
                  <a:gd name="T23" fmla="*/ 277 h 1617"/>
                  <a:gd name="T24" fmla="*/ 17 w 969"/>
                  <a:gd name="T25" fmla="*/ 298 h 1617"/>
                  <a:gd name="T26" fmla="*/ 5 w 969"/>
                  <a:gd name="T27" fmla="*/ 315 h 1617"/>
                  <a:gd name="T28" fmla="*/ 0 w 969"/>
                  <a:gd name="T29" fmla="*/ 322 h 1617"/>
                  <a:gd name="T30" fmla="*/ 0 w 969"/>
                  <a:gd name="T31" fmla="*/ 324 h 1617"/>
                  <a:gd name="T32" fmla="*/ 4 w 969"/>
                  <a:gd name="T33" fmla="*/ 321 h 1617"/>
                  <a:gd name="T34" fmla="*/ 25 w 969"/>
                  <a:gd name="T35" fmla="*/ 299 h 1617"/>
                  <a:gd name="T36" fmla="*/ 49 w 969"/>
                  <a:gd name="T37" fmla="*/ 275 h 1617"/>
                  <a:gd name="T38" fmla="*/ 65 w 969"/>
                  <a:gd name="T39" fmla="*/ 259 h 1617"/>
                  <a:gd name="T40" fmla="*/ 80 w 969"/>
                  <a:gd name="T41" fmla="*/ 241 h 1617"/>
                  <a:gd name="T42" fmla="*/ 91 w 969"/>
                  <a:gd name="T43" fmla="*/ 227 h 1617"/>
                  <a:gd name="T44" fmla="*/ 98 w 969"/>
                  <a:gd name="T45" fmla="*/ 217 h 1617"/>
                  <a:gd name="T46" fmla="*/ 105 w 969"/>
                  <a:gd name="T47" fmla="*/ 207 h 1617"/>
                  <a:gd name="T48" fmla="*/ 112 w 969"/>
                  <a:gd name="T49" fmla="*/ 196 h 1617"/>
                  <a:gd name="T50" fmla="*/ 118 w 969"/>
                  <a:gd name="T51" fmla="*/ 184 h 1617"/>
                  <a:gd name="T52" fmla="*/ 123 w 969"/>
                  <a:gd name="T53" fmla="*/ 171 h 1617"/>
                  <a:gd name="T54" fmla="*/ 131 w 969"/>
                  <a:gd name="T55" fmla="*/ 150 h 1617"/>
                  <a:gd name="T56" fmla="*/ 141 w 969"/>
                  <a:gd name="T57" fmla="*/ 123 h 1617"/>
                  <a:gd name="T58" fmla="*/ 153 w 969"/>
                  <a:gd name="T59" fmla="*/ 85 h 1617"/>
                  <a:gd name="T60" fmla="*/ 165 w 969"/>
                  <a:gd name="T61" fmla="*/ 53 h 1617"/>
                  <a:gd name="T62" fmla="*/ 171 w 969"/>
                  <a:gd name="T63" fmla="*/ 35 h 1617"/>
                  <a:gd name="T64" fmla="*/ 176 w 969"/>
                  <a:gd name="T65" fmla="*/ 25 h 1617"/>
                  <a:gd name="T66" fmla="*/ 180 w 969"/>
                  <a:gd name="T67" fmla="*/ 19 h 1617"/>
                  <a:gd name="T68" fmla="*/ 183 w 969"/>
                  <a:gd name="T69" fmla="*/ 15 h 1617"/>
                  <a:gd name="T70" fmla="*/ 186 w 969"/>
                  <a:gd name="T71" fmla="*/ 12 h 1617"/>
                  <a:gd name="T72" fmla="*/ 190 w 969"/>
                  <a:gd name="T73" fmla="*/ 11 h 1617"/>
                  <a:gd name="T74" fmla="*/ 192 w 969"/>
                  <a:gd name="T75" fmla="*/ 9 h 1617"/>
                  <a:gd name="T76" fmla="*/ 193 w 969"/>
                  <a:gd name="T77" fmla="*/ 8 h 1617"/>
                  <a:gd name="T78" fmla="*/ 193 w 969"/>
                  <a:gd name="T79" fmla="*/ 6 h 1617"/>
                  <a:gd name="T80" fmla="*/ 193 w 969"/>
                  <a:gd name="T81" fmla="*/ 4 h 1617"/>
                  <a:gd name="T82" fmla="*/ 191 w 969"/>
                  <a:gd name="T83" fmla="*/ 2 h 1617"/>
                  <a:gd name="T84" fmla="*/ 189 w 969"/>
                  <a:gd name="T85" fmla="*/ 1 h 1617"/>
                  <a:gd name="T86" fmla="*/ 187 w 969"/>
                  <a:gd name="T87" fmla="*/ 0 h 1617"/>
                  <a:gd name="T88" fmla="*/ 184 w 969"/>
                  <a:gd name="T89" fmla="*/ 0 h 1617"/>
                  <a:gd name="T90" fmla="*/ 180 w 969"/>
                  <a:gd name="T91" fmla="*/ 0 h 1617"/>
                  <a:gd name="T92" fmla="*/ 177 w 969"/>
                  <a:gd name="T93" fmla="*/ 1 h 1617"/>
                  <a:gd name="T94" fmla="*/ 173 w 969"/>
                  <a:gd name="T95" fmla="*/ 3 h 1617"/>
                  <a:gd name="T96" fmla="*/ 169 w 969"/>
                  <a:gd name="T97" fmla="*/ 6 h 1617"/>
                  <a:gd name="T98" fmla="*/ 165 w 969"/>
                  <a:gd name="T99" fmla="*/ 10 h 1617"/>
                  <a:gd name="T100" fmla="*/ 161 w 969"/>
                  <a:gd name="T101" fmla="*/ 16 h 1617"/>
                  <a:gd name="T102" fmla="*/ 157 w 969"/>
                  <a:gd name="T103" fmla="*/ 23 h 161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69"/>
                  <a:gd name="T157" fmla="*/ 0 h 1617"/>
                  <a:gd name="T158" fmla="*/ 969 w 969"/>
                  <a:gd name="T159" fmla="*/ 1617 h 161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69" h="1617">
                    <a:moveTo>
                      <a:pt x="776" y="132"/>
                    </a:moveTo>
                    <a:lnTo>
                      <a:pt x="765" y="159"/>
                    </a:lnTo>
                    <a:lnTo>
                      <a:pt x="752" y="194"/>
                    </a:lnTo>
                    <a:lnTo>
                      <a:pt x="739" y="238"/>
                    </a:lnTo>
                    <a:lnTo>
                      <a:pt x="722" y="288"/>
                    </a:lnTo>
                    <a:lnTo>
                      <a:pt x="686" y="403"/>
                    </a:lnTo>
                    <a:lnTo>
                      <a:pt x="645" y="530"/>
                    </a:lnTo>
                    <a:lnTo>
                      <a:pt x="624" y="596"/>
                    </a:lnTo>
                    <a:lnTo>
                      <a:pt x="601" y="662"/>
                    </a:lnTo>
                    <a:lnTo>
                      <a:pt x="578" y="727"/>
                    </a:lnTo>
                    <a:lnTo>
                      <a:pt x="554" y="788"/>
                    </a:lnTo>
                    <a:lnTo>
                      <a:pt x="530" y="847"/>
                    </a:lnTo>
                    <a:lnTo>
                      <a:pt x="505" y="902"/>
                    </a:lnTo>
                    <a:lnTo>
                      <a:pt x="493" y="927"/>
                    </a:lnTo>
                    <a:lnTo>
                      <a:pt x="480" y="951"/>
                    </a:lnTo>
                    <a:lnTo>
                      <a:pt x="468" y="972"/>
                    </a:lnTo>
                    <a:lnTo>
                      <a:pt x="455" y="992"/>
                    </a:lnTo>
                    <a:lnTo>
                      <a:pt x="428" y="1033"/>
                    </a:lnTo>
                    <a:lnTo>
                      <a:pt x="393" y="1083"/>
                    </a:lnTo>
                    <a:lnTo>
                      <a:pt x="353" y="1138"/>
                    </a:lnTo>
                    <a:lnTo>
                      <a:pt x="308" y="1197"/>
                    </a:lnTo>
                    <a:lnTo>
                      <a:pt x="263" y="1258"/>
                    </a:lnTo>
                    <a:lnTo>
                      <a:pt x="216" y="1319"/>
                    </a:lnTo>
                    <a:lnTo>
                      <a:pt x="170" y="1380"/>
                    </a:lnTo>
                    <a:lnTo>
                      <a:pt x="127" y="1436"/>
                    </a:lnTo>
                    <a:lnTo>
                      <a:pt x="87" y="1489"/>
                    </a:lnTo>
                    <a:lnTo>
                      <a:pt x="54" y="1535"/>
                    </a:lnTo>
                    <a:lnTo>
                      <a:pt x="26" y="1572"/>
                    </a:lnTo>
                    <a:lnTo>
                      <a:pt x="7" y="1600"/>
                    </a:lnTo>
                    <a:lnTo>
                      <a:pt x="2" y="1608"/>
                    </a:lnTo>
                    <a:lnTo>
                      <a:pt x="0" y="1615"/>
                    </a:lnTo>
                    <a:lnTo>
                      <a:pt x="0" y="1617"/>
                    </a:lnTo>
                    <a:lnTo>
                      <a:pt x="2" y="1616"/>
                    </a:lnTo>
                    <a:lnTo>
                      <a:pt x="19" y="1602"/>
                    </a:lnTo>
                    <a:lnTo>
                      <a:pt x="50" y="1570"/>
                    </a:lnTo>
                    <a:lnTo>
                      <a:pt x="128" y="1490"/>
                    </a:lnTo>
                    <a:lnTo>
                      <a:pt x="208" y="1411"/>
                    </a:lnTo>
                    <a:lnTo>
                      <a:pt x="248" y="1372"/>
                    </a:lnTo>
                    <a:lnTo>
                      <a:pt x="288" y="1333"/>
                    </a:lnTo>
                    <a:lnTo>
                      <a:pt x="327" y="1291"/>
                    </a:lnTo>
                    <a:lnTo>
                      <a:pt x="366" y="1249"/>
                    </a:lnTo>
                    <a:lnTo>
                      <a:pt x="404" y="1204"/>
                    </a:lnTo>
                    <a:lnTo>
                      <a:pt x="440" y="1158"/>
                    </a:lnTo>
                    <a:lnTo>
                      <a:pt x="459" y="1134"/>
                    </a:lnTo>
                    <a:lnTo>
                      <a:pt x="477" y="1109"/>
                    </a:lnTo>
                    <a:lnTo>
                      <a:pt x="494" y="1084"/>
                    </a:lnTo>
                    <a:lnTo>
                      <a:pt x="512" y="1058"/>
                    </a:lnTo>
                    <a:lnTo>
                      <a:pt x="528" y="1032"/>
                    </a:lnTo>
                    <a:lnTo>
                      <a:pt x="544" y="1003"/>
                    </a:lnTo>
                    <a:lnTo>
                      <a:pt x="560" y="976"/>
                    </a:lnTo>
                    <a:lnTo>
                      <a:pt x="575" y="946"/>
                    </a:lnTo>
                    <a:lnTo>
                      <a:pt x="590" y="916"/>
                    </a:lnTo>
                    <a:lnTo>
                      <a:pt x="605" y="884"/>
                    </a:lnTo>
                    <a:lnTo>
                      <a:pt x="620" y="852"/>
                    </a:lnTo>
                    <a:lnTo>
                      <a:pt x="634" y="820"/>
                    </a:lnTo>
                    <a:lnTo>
                      <a:pt x="659" y="751"/>
                    </a:lnTo>
                    <a:lnTo>
                      <a:pt x="682" y="682"/>
                    </a:lnTo>
                    <a:lnTo>
                      <a:pt x="706" y="616"/>
                    </a:lnTo>
                    <a:lnTo>
                      <a:pt x="727" y="551"/>
                    </a:lnTo>
                    <a:lnTo>
                      <a:pt x="769" y="426"/>
                    </a:lnTo>
                    <a:lnTo>
                      <a:pt x="807" y="314"/>
                    </a:lnTo>
                    <a:lnTo>
                      <a:pt x="826" y="264"/>
                    </a:lnTo>
                    <a:lnTo>
                      <a:pt x="843" y="218"/>
                    </a:lnTo>
                    <a:lnTo>
                      <a:pt x="861" y="176"/>
                    </a:lnTo>
                    <a:lnTo>
                      <a:pt x="878" y="141"/>
                    </a:lnTo>
                    <a:lnTo>
                      <a:pt x="886" y="124"/>
                    </a:lnTo>
                    <a:lnTo>
                      <a:pt x="895" y="109"/>
                    </a:lnTo>
                    <a:lnTo>
                      <a:pt x="903" y="97"/>
                    </a:lnTo>
                    <a:lnTo>
                      <a:pt x="911" y="86"/>
                    </a:lnTo>
                    <a:lnTo>
                      <a:pt x="920" y="76"/>
                    </a:lnTo>
                    <a:lnTo>
                      <a:pt x="928" y="68"/>
                    </a:lnTo>
                    <a:lnTo>
                      <a:pt x="936" y="62"/>
                    </a:lnTo>
                    <a:lnTo>
                      <a:pt x="945" y="58"/>
                    </a:lnTo>
                    <a:lnTo>
                      <a:pt x="952" y="54"/>
                    </a:lnTo>
                    <a:lnTo>
                      <a:pt x="958" y="51"/>
                    </a:lnTo>
                    <a:lnTo>
                      <a:pt x="962" y="47"/>
                    </a:lnTo>
                    <a:lnTo>
                      <a:pt x="966" y="42"/>
                    </a:lnTo>
                    <a:lnTo>
                      <a:pt x="968" y="38"/>
                    </a:lnTo>
                    <a:lnTo>
                      <a:pt x="969" y="33"/>
                    </a:lnTo>
                    <a:lnTo>
                      <a:pt x="969" y="28"/>
                    </a:lnTo>
                    <a:lnTo>
                      <a:pt x="968" y="25"/>
                    </a:lnTo>
                    <a:lnTo>
                      <a:pt x="967" y="20"/>
                    </a:lnTo>
                    <a:lnTo>
                      <a:pt x="963" y="16"/>
                    </a:lnTo>
                    <a:lnTo>
                      <a:pt x="960" y="12"/>
                    </a:lnTo>
                    <a:lnTo>
                      <a:pt x="956" y="8"/>
                    </a:lnTo>
                    <a:lnTo>
                      <a:pt x="951" y="6"/>
                    </a:lnTo>
                    <a:lnTo>
                      <a:pt x="945" y="3"/>
                    </a:lnTo>
                    <a:lnTo>
                      <a:pt x="938" y="2"/>
                    </a:lnTo>
                    <a:lnTo>
                      <a:pt x="931" y="1"/>
                    </a:lnTo>
                    <a:lnTo>
                      <a:pt x="923" y="0"/>
                    </a:lnTo>
                    <a:lnTo>
                      <a:pt x="915" y="1"/>
                    </a:lnTo>
                    <a:lnTo>
                      <a:pt x="906" y="2"/>
                    </a:lnTo>
                    <a:lnTo>
                      <a:pt x="897" y="3"/>
                    </a:lnTo>
                    <a:lnTo>
                      <a:pt x="888" y="7"/>
                    </a:lnTo>
                    <a:lnTo>
                      <a:pt x="878" y="12"/>
                    </a:lnTo>
                    <a:lnTo>
                      <a:pt x="868" y="17"/>
                    </a:lnTo>
                    <a:lnTo>
                      <a:pt x="858" y="23"/>
                    </a:lnTo>
                    <a:lnTo>
                      <a:pt x="848" y="32"/>
                    </a:lnTo>
                    <a:lnTo>
                      <a:pt x="837" y="42"/>
                    </a:lnTo>
                    <a:lnTo>
                      <a:pt x="827" y="52"/>
                    </a:lnTo>
                    <a:lnTo>
                      <a:pt x="817" y="64"/>
                    </a:lnTo>
                    <a:lnTo>
                      <a:pt x="807" y="79"/>
                    </a:lnTo>
                    <a:lnTo>
                      <a:pt x="796" y="94"/>
                    </a:lnTo>
                    <a:lnTo>
                      <a:pt x="786" y="113"/>
                    </a:lnTo>
                    <a:lnTo>
                      <a:pt x="776" y="132"/>
                    </a:lnTo>
                    <a:close/>
                  </a:path>
                </a:pathLst>
              </a:custGeom>
              <a:solidFill>
                <a:srgbClr val="00619A"/>
              </a:solidFill>
              <a:ln w="9525">
                <a:noFill/>
                <a:round/>
              </a:ln>
            </p:spPr>
            <p:txBody>
              <a:bodyPr/>
              <a:lstStyle/>
              <a:p>
                <a:endParaRPr lang="en-US" sz="1867"/>
              </a:p>
            </p:txBody>
          </p:sp>
          <p:sp>
            <p:nvSpPr>
              <p:cNvPr id="1526" name="Freeform 74"/>
              <p:cNvSpPr/>
              <p:nvPr/>
            </p:nvSpPr>
            <p:spPr bwMode="auto">
              <a:xfrm>
                <a:off x="2295" y="2666"/>
                <a:ext cx="97" cy="98"/>
              </a:xfrm>
              <a:custGeom>
                <a:avLst/>
                <a:gdLst>
                  <a:gd name="T0" fmla="*/ 71 w 483"/>
                  <a:gd name="T1" fmla="*/ 20 h 490"/>
                  <a:gd name="T2" fmla="*/ 65 w 483"/>
                  <a:gd name="T3" fmla="*/ 21 h 490"/>
                  <a:gd name="T4" fmla="*/ 60 w 483"/>
                  <a:gd name="T5" fmla="*/ 24 h 490"/>
                  <a:gd name="T6" fmla="*/ 55 w 483"/>
                  <a:gd name="T7" fmla="*/ 27 h 490"/>
                  <a:gd name="T8" fmla="*/ 47 w 483"/>
                  <a:gd name="T9" fmla="*/ 33 h 490"/>
                  <a:gd name="T10" fmla="*/ 37 w 483"/>
                  <a:gd name="T11" fmla="*/ 42 h 490"/>
                  <a:gd name="T12" fmla="*/ 28 w 483"/>
                  <a:gd name="T13" fmla="*/ 53 h 490"/>
                  <a:gd name="T14" fmla="*/ 20 w 483"/>
                  <a:gd name="T15" fmla="*/ 65 h 490"/>
                  <a:gd name="T16" fmla="*/ 13 w 483"/>
                  <a:gd name="T17" fmla="*/ 76 h 490"/>
                  <a:gd name="T18" fmla="*/ 7 w 483"/>
                  <a:gd name="T19" fmla="*/ 87 h 490"/>
                  <a:gd name="T20" fmla="*/ 3 w 483"/>
                  <a:gd name="T21" fmla="*/ 95 h 490"/>
                  <a:gd name="T22" fmla="*/ 1 w 483"/>
                  <a:gd name="T23" fmla="*/ 98 h 490"/>
                  <a:gd name="T24" fmla="*/ 0 w 483"/>
                  <a:gd name="T25" fmla="*/ 98 h 490"/>
                  <a:gd name="T26" fmla="*/ 0 w 483"/>
                  <a:gd name="T27" fmla="*/ 95 h 490"/>
                  <a:gd name="T28" fmla="*/ 1 w 483"/>
                  <a:gd name="T29" fmla="*/ 88 h 490"/>
                  <a:gd name="T30" fmla="*/ 3 w 483"/>
                  <a:gd name="T31" fmla="*/ 77 h 490"/>
                  <a:gd name="T32" fmla="*/ 7 w 483"/>
                  <a:gd name="T33" fmla="*/ 65 h 490"/>
                  <a:gd name="T34" fmla="*/ 13 w 483"/>
                  <a:gd name="T35" fmla="*/ 51 h 490"/>
                  <a:gd name="T36" fmla="*/ 18 w 483"/>
                  <a:gd name="T37" fmla="*/ 41 h 490"/>
                  <a:gd name="T38" fmla="*/ 22 w 483"/>
                  <a:gd name="T39" fmla="*/ 34 h 490"/>
                  <a:gd name="T40" fmla="*/ 27 w 483"/>
                  <a:gd name="T41" fmla="*/ 28 h 490"/>
                  <a:gd name="T42" fmla="*/ 32 w 483"/>
                  <a:gd name="T43" fmla="*/ 23 h 490"/>
                  <a:gd name="T44" fmla="*/ 38 w 483"/>
                  <a:gd name="T45" fmla="*/ 18 h 490"/>
                  <a:gd name="T46" fmla="*/ 44 w 483"/>
                  <a:gd name="T47" fmla="*/ 14 h 490"/>
                  <a:gd name="T48" fmla="*/ 51 w 483"/>
                  <a:gd name="T49" fmla="*/ 10 h 490"/>
                  <a:gd name="T50" fmla="*/ 58 w 483"/>
                  <a:gd name="T51" fmla="*/ 7 h 490"/>
                  <a:gd name="T52" fmla="*/ 67 w 483"/>
                  <a:gd name="T53" fmla="*/ 4 h 490"/>
                  <a:gd name="T54" fmla="*/ 79 w 483"/>
                  <a:gd name="T55" fmla="*/ 1 h 490"/>
                  <a:gd name="T56" fmla="*/ 89 w 483"/>
                  <a:gd name="T57" fmla="*/ 0 h 490"/>
                  <a:gd name="T58" fmla="*/ 94 w 483"/>
                  <a:gd name="T59" fmla="*/ 1 h 490"/>
                  <a:gd name="T60" fmla="*/ 96 w 483"/>
                  <a:gd name="T61" fmla="*/ 2 h 490"/>
                  <a:gd name="T62" fmla="*/ 97 w 483"/>
                  <a:gd name="T63" fmla="*/ 3 h 490"/>
                  <a:gd name="T64" fmla="*/ 96 w 483"/>
                  <a:gd name="T65" fmla="*/ 5 h 490"/>
                  <a:gd name="T66" fmla="*/ 91 w 483"/>
                  <a:gd name="T67" fmla="*/ 9 h 490"/>
                  <a:gd name="T68" fmla="*/ 83 w 483"/>
                  <a:gd name="T69" fmla="*/ 14 h 490"/>
                  <a:gd name="T70" fmla="*/ 75 w 483"/>
                  <a:gd name="T71" fmla="*/ 19 h 49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3"/>
                  <a:gd name="T109" fmla="*/ 0 h 490"/>
                  <a:gd name="T110" fmla="*/ 483 w 483"/>
                  <a:gd name="T111" fmla="*/ 490 h 49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3" h="490">
                    <a:moveTo>
                      <a:pt x="365" y="97"/>
                    </a:moveTo>
                    <a:lnTo>
                      <a:pt x="352" y="99"/>
                    </a:lnTo>
                    <a:lnTo>
                      <a:pt x="339" y="102"/>
                    </a:lnTo>
                    <a:lnTo>
                      <a:pt x="325" y="107"/>
                    </a:lnTo>
                    <a:lnTo>
                      <a:pt x="313" y="112"/>
                    </a:lnTo>
                    <a:lnTo>
                      <a:pt x="299" y="118"/>
                    </a:lnTo>
                    <a:lnTo>
                      <a:pt x="287" y="125"/>
                    </a:lnTo>
                    <a:lnTo>
                      <a:pt x="274" y="134"/>
                    </a:lnTo>
                    <a:lnTo>
                      <a:pt x="261" y="143"/>
                    </a:lnTo>
                    <a:lnTo>
                      <a:pt x="236" y="163"/>
                    </a:lnTo>
                    <a:lnTo>
                      <a:pt x="211" y="186"/>
                    </a:lnTo>
                    <a:lnTo>
                      <a:pt x="186" y="211"/>
                    </a:lnTo>
                    <a:lnTo>
                      <a:pt x="163" y="239"/>
                    </a:lnTo>
                    <a:lnTo>
                      <a:pt x="141" y="266"/>
                    </a:lnTo>
                    <a:lnTo>
                      <a:pt x="120" y="295"/>
                    </a:lnTo>
                    <a:lnTo>
                      <a:pt x="100" y="324"/>
                    </a:lnTo>
                    <a:lnTo>
                      <a:pt x="81" y="354"/>
                    </a:lnTo>
                    <a:lnTo>
                      <a:pt x="63" y="381"/>
                    </a:lnTo>
                    <a:lnTo>
                      <a:pt x="48" y="409"/>
                    </a:lnTo>
                    <a:lnTo>
                      <a:pt x="35" y="434"/>
                    </a:lnTo>
                    <a:lnTo>
                      <a:pt x="23" y="457"/>
                    </a:lnTo>
                    <a:lnTo>
                      <a:pt x="16" y="476"/>
                    </a:lnTo>
                    <a:lnTo>
                      <a:pt x="8" y="487"/>
                    </a:lnTo>
                    <a:lnTo>
                      <a:pt x="6" y="488"/>
                    </a:lnTo>
                    <a:lnTo>
                      <a:pt x="3" y="490"/>
                    </a:lnTo>
                    <a:lnTo>
                      <a:pt x="2" y="488"/>
                    </a:lnTo>
                    <a:lnTo>
                      <a:pt x="1" y="486"/>
                    </a:lnTo>
                    <a:lnTo>
                      <a:pt x="0" y="475"/>
                    </a:lnTo>
                    <a:lnTo>
                      <a:pt x="1" y="460"/>
                    </a:lnTo>
                    <a:lnTo>
                      <a:pt x="3" y="439"/>
                    </a:lnTo>
                    <a:lnTo>
                      <a:pt x="8" y="415"/>
                    </a:lnTo>
                    <a:lnTo>
                      <a:pt x="15" y="386"/>
                    </a:lnTo>
                    <a:lnTo>
                      <a:pt x="25" y="356"/>
                    </a:lnTo>
                    <a:lnTo>
                      <a:pt x="35" y="324"/>
                    </a:lnTo>
                    <a:lnTo>
                      <a:pt x="48" y="289"/>
                    </a:lnTo>
                    <a:lnTo>
                      <a:pt x="63" y="255"/>
                    </a:lnTo>
                    <a:lnTo>
                      <a:pt x="81" y="221"/>
                    </a:lnTo>
                    <a:lnTo>
                      <a:pt x="91" y="204"/>
                    </a:lnTo>
                    <a:lnTo>
                      <a:pt x="101" y="188"/>
                    </a:lnTo>
                    <a:lnTo>
                      <a:pt x="112" y="171"/>
                    </a:lnTo>
                    <a:lnTo>
                      <a:pt x="123" y="156"/>
                    </a:lnTo>
                    <a:lnTo>
                      <a:pt x="134" y="141"/>
                    </a:lnTo>
                    <a:lnTo>
                      <a:pt x="147" y="128"/>
                    </a:lnTo>
                    <a:lnTo>
                      <a:pt x="161" y="114"/>
                    </a:lnTo>
                    <a:lnTo>
                      <a:pt x="174" y="102"/>
                    </a:lnTo>
                    <a:lnTo>
                      <a:pt x="189" y="90"/>
                    </a:lnTo>
                    <a:lnTo>
                      <a:pt x="204" y="79"/>
                    </a:lnTo>
                    <a:lnTo>
                      <a:pt x="221" y="69"/>
                    </a:lnTo>
                    <a:lnTo>
                      <a:pt x="237" y="59"/>
                    </a:lnTo>
                    <a:lnTo>
                      <a:pt x="253" y="50"/>
                    </a:lnTo>
                    <a:lnTo>
                      <a:pt x="269" y="43"/>
                    </a:lnTo>
                    <a:lnTo>
                      <a:pt x="287" y="35"/>
                    </a:lnTo>
                    <a:lnTo>
                      <a:pt x="303" y="29"/>
                    </a:lnTo>
                    <a:lnTo>
                      <a:pt x="335" y="18"/>
                    </a:lnTo>
                    <a:lnTo>
                      <a:pt x="367" y="10"/>
                    </a:lnTo>
                    <a:lnTo>
                      <a:pt x="395" y="4"/>
                    </a:lnTo>
                    <a:lnTo>
                      <a:pt x="421" y="2"/>
                    </a:lnTo>
                    <a:lnTo>
                      <a:pt x="444" y="0"/>
                    </a:lnTo>
                    <a:lnTo>
                      <a:pt x="463" y="2"/>
                    </a:lnTo>
                    <a:lnTo>
                      <a:pt x="469" y="3"/>
                    </a:lnTo>
                    <a:lnTo>
                      <a:pt x="475" y="5"/>
                    </a:lnTo>
                    <a:lnTo>
                      <a:pt x="479" y="8"/>
                    </a:lnTo>
                    <a:lnTo>
                      <a:pt x="481" y="10"/>
                    </a:lnTo>
                    <a:lnTo>
                      <a:pt x="483" y="14"/>
                    </a:lnTo>
                    <a:lnTo>
                      <a:pt x="481" y="18"/>
                    </a:lnTo>
                    <a:lnTo>
                      <a:pt x="479" y="23"/>
                    </a:lnTo>
                    <a:lnTo>
                      <a:pt x="474" y="28"/>
                    </a:lnTo>
                    <a:lnTo>
                      <a:pt x="451" y="44"/>
                    </a:lnTo>
                    <a:lnTo>
                      <a:pt x="431" y="59"/>
                    </a:lnTo>
                    <a:lnTo>
                      <a:pt x="413" y="72"/>
                    </a:lnTo>
                    <a:lnTo>
                      <a:pt x="397" y="80"/>
                    </a:lnTo>
                    <a:lnTo>
                      <a:pt x="374" y="93"/>
                    </a:lnTo>
                    <a:lnTo>
                      <a:pt x="365" y="97"/>
                    </a:lnTo>
                    <a:close/>
                  </a:path>
                </a:pathLst>
              </a:custGeom>
              <a:solidFill>
                <a:srgbClr val="00619A"/>
              </a:solidFill>
              <a:ln w="9525">
                <a:noFill/>
                <a:round/>
              </a:ln>
            </p:spPr>
            <p:txBody>
              <a:bodyPr/>
              <a:lstStyle/>
              <a:p>
                <a:endParaRPr lang="en-US" sz="1867"/>
              </a:p>
            </p:txBody>
          </p:sp>
          <p:sp>
            <p:nvSpPr>
              <p:cNvPr id="1527" name="Freeform 75"/>
              <p:cNvSpPr/>
              <p:nvPr/>
            </p:nvSpPr>
            <p:spPr bwMode="auto">
              <a:xfrm>
                <a:off x="2385" y="2685"/>
                <a:ext cx="54" cy="166"/>
              </a:xfrm>
              <a:custGeom>
                <a:avLst/>
                <a:gdLst>
                  <a:gd name="T0" fmla="*/ 54 w 273"/>
                  <a:gd name="T1" fmla="*/ 4 h 832"/>
                  <a:gd name="T2" fmla="*/ 53 w 273"/>
                  <a:gd name="T3" fmla="*/ 14 h 832"/>
                  <a:gd name="T4" fmla="*/ 52 w 273"/>
                  <a:gd name="T5" fmla="*/ 24 h 832"/>
                  <a:gd name="T6" fmla="*/ 51 w 273"/>
                  <a:gd name="T7" fmla="*/ 34 h 832"/>
                  <a:gd name="T8" fmla="*/ 50 w 273"/>
                  <a:gd name="T9" fmla="*/ 43 h 832"/>
                  <a:gd name="T10" fmla="*/ 48 w 273"/>
                  <a:gd name="T11" fmla="*/ 53 h 832"/>
                  <a:gd name="T12" fmla="*/ 47 w 273"/>
                  <a:gd name="T13" fmla="*/ 62 h 832"/>
                  <a:gd name="T14" fmla="*/ 45 w 273"/>
                  <a:gd name="T15" fmla="*/ 71 h 832"/>
                  <a:gd name="T16" fmla="*/ 43 w 273"/>
                  <a:gd name="T17" fmla="*/ 80 h 832"/>
                  <a:gd name="T18" fmla="*/ 41 w 273"/>
                  <a:gd name="T19" fmla="*/ 89 h 832"/>
                  <a:gd name="T20" fmla="*/ 39 w 273"/>
                  <a:gd name="T21" fmla="*/ 97 h 832"/>
                  <a:gd name="T22" fmla="*/ 37 w 273"/>
                  <a:gd name="T23" fmla="*/ 106 h 832"/>
                  <a:gd name="T24" fmla="*/ 34 w 273"/>
                  <a:gd name="T25" fmla="*/ 114 h 832"/>
                  <a:gd name="T26" fmla="*/ 29 w 273"/>
                  <a:gd name="T27" fmla="*/ 130 h 832"/>
                  <a:gd name="T28" fmla="*/ 25 w 273"/>
                  <a:gd name="T29" fmla="*/ 146 h 832"/>
                  <a:gd name="T30" fmla="*/ 23 w 273"/>
                  <a:gd name="T31" fmla="*/ 149 h 832"/>
                  <a:gd name="T32" fmla="*/ 21 w 273"/>
                  <a:gd name="T33" fmla="*/ 153 h 832"/>
                  <a:gd name="T34" fmla="*/ 19 w 273"/>
                  <a:gd name="T35" fmla="*/ 156 h 832"/>
                  <a:gd name="T36" fmla="*/ 16 w 273"/>
                  <a:gd name="T37" fmla="*/ 159 h 832"/>
                  <a:gd name="T38" fmla="*/ 14 w 273"/>
                  <a:gd name="T39" fmla="*/ 161 h 832"/>
                  <a:gd name="T40" fmla="*/ 11 w 273"/>
                  <a:gd name="T41" fmla="*/ 163 h 832"/>
                  <a:gd name="T42" fmla="*/ 9 w 273"/>
                  <a:gd name="T43" fmla="*/ 165 h 832"/>
                  <a:gd name="T44" fmla="*/ 6 w 273"/>
                  <a:gd name="T45" fmla="*/ 166 h 832"/>
                  <a:gd name="T46" fmla="*/ 5 w 273"/>
                  <a:gd name="T47" fmla="*/ 166 h 832"/>
                  <a:gd name="T48" fmla="*/ 4 w 273"/>
                  <a:gd name="T49" fmla="*/ 166 h 832"/>
                  <a:gd name="T50" fmla="*/ 3 w 273"/>
                  <a:gd name="T51" fmla="*/ 166 h 832"/>
                  <a:gd name="T52" fmla="*/ 2 w 273"/>
                  <a:gd name="T53" fmla="*/ 166 h 832"/>
                  <a:gd name="T54" fmla="*/ 2 w 273"/>
                  <a:gd name="T55" fmla="*/ 165 h 832"/>
                  <a:gd name="T56" fmla="*/ 1 w 273"/>
                  <a:gd name="T57" fmla="*/ 164 h 832"/>
                  <a:gd name="T58" fmla="*/ 0 w 273"/>
                  <a:gd name="T59" fmla="*/ 163 h 832"/>
                  <a:gd name="T60" fmla="*/ 0 w 273"/>
                  <a:gd name="T61" fmla="*/ 162 h 832"/>
                  <a:gd name="T62" fmla="*/ 0 w 273"/>
                  <a:gd name="T63" fmla="*/ 161 h 832"/>
                  <a:gd name="T64" fmla="*/ 0 w 273"/>
                  <a:gd name="T65" fmla="*/ 159 h 832"/>
                  <a:gd name="T66" fmla="*/ 0 w 273"/>
                  <a:gd name="T67" fmla="*/ 157 h 832"/>
                  <a:gd name="T68" fmla="*/ 0 w 273"/>
                  <a:gd name="T69" fmla="*/ 155 h 832"/>
                  <a:gd name="T70" fmla="*/ 1 w 273"/>
                  <a:gd name="T71" fmla="*/ 153 h 832"/>
                  <a:gd name="T72" fmla="*/ 2 w 273"/>
                  <a:gd name="T73" fmla="*/ 150 h 832"/>
                  <a:gd name="T74" fmla="*/ 3 w 273"/>
                  <a:gd name="T75" fmla="*/ 147 h 832"/>
                  <a:gd name="T76" fmla="*/ 4 w 273"/>
                  <a:gd name="T77" fmla="*/ 144 h 832"/>
                  <a:gd name="T78" fmla="*/ 7 w 273"/>
                  <a:gd name="T79" fmla="*/ 136 h 832"/>
                  <a:gd name="T80" fmla="*/ 10 w 273"/>
                  <a:gd name="T81" fmla="*/ 127 h 832"/>
                  <a:gd name="T82" fmla="*/ 14 w 273"/>
                  <a:gd name="T83" fmla="*/ 116 h 832"/>
                  <a:gd name="T84" fmla="*/ 18 w 273"/>
                  <a:gd name="T85" fmla="*/ 103 h 832"/>
                  <a:gd name="T86" fmla="*/ 22 w 273"/>
                  <a:gd name="T87" fmla="*/ 90 h 832"/>
                  <a:gd name="T88" fmla="*/ 26 w 273"/>
                  <a:gd name="T89" fmla="*/ 77 h 832"/>
                  <a:gd name="T90" fmla="*/ 30 w 273"/>
                  <a:gd name="T91" fmla="*/ 63 h 832"/>
                  <a:gd name="T92" fmla="*/ 34 w 273"/>
                  <a:gd name="T93" fmla="*/ 50 h 832"/>
                  <a:gd name="T94" fmla="*/ 38 w 273"/>
                  <a:gd name="T95" fmla="*/ 38 h 832"/>
                  <a:gd name="T96" fmla="*/ 42 w 273"/>
                  <a:gd name="T97" fmla="*/ 27 h 832"/>
                  <a:gd name="T98" fmla="*/ 46 w 273"/>
                  <a:gd name="T99" fmla="*/ 17 h 832"/>
                  <a:gd name="T100" fmla="*/ 49 w 273"/>
                  <a:gd name="T101" fmla="*/ 9 h 832"/>
                  <a:gd name="T102" fmla="*/ 50 w 273"/>
                  <a:gd name="T103" fmla="*/ 6 h 832"/>
                  <a:gd name="T104" fmla="*/ 51 w 273"/>
                  <a:gd name="T105" fmla="*/ 3 h 832"/>
                  <a:gd name="T106" fmla="*/ 52 w 273"/>
                  <a:gd name="T107" fmla="*/ 1 h 832"/>
                  <a:gd name="T108" fmla="*/ 52 w 273"/>
                  <a:gd name="T109" fmla="*/ 0 h 832"/>
                  <a:gd name="T110" fmla="*/ 53 w 273"/>
                  <a:gd name="T111" fmla="*/ 0 h 832"/>
                  <a:gd name="T112" fmla="*/ 54 w 273"/>
                  <a:gd name="T113" fmla="*/ 0 h 832"/>
                  <a:gd name="T114" fmla="*/ 54 w 273"/>
                  <a:gd name="T115" fmla="*/ 2 h 832"/>
                  <a:gd name="T116" fmla="*/ 54 w 273"/>
                  <a:gd name="T117" fmla="*/ 4 h 8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73"/>
                  <a:gd name="T178" fmla="*/ 0 h 832"/>
                  <a:gd name="T179" fmla="*/ 273 w 273"/>
                  <a:gd name="T180" fmla="*/ 832 h 8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73" h="832">
                    <a:moveTo>
                      <a:pt x="273" y="19"/>
                    </a:moveTo>
                    <a:lnTo>
                      <a:pt x="268" y="70"/>
                    </a:lnTo>
                    <a:lnTo>
                      <a:pt x="263" y="120"/>
                    </a:lnTo>
                    <a:lnTo>
                      <a:pt x="258" y="170"/>
                    </a:lnTo>
                    <a:lnTo>
                      <a:pt x="251" y="217"/>
                    </a:lnTo>
                    <a:lnTo>
                      <a:pt x="243" y="264"/>
                    </a:lnTo>
                    <a:lnTo>
                      <a:pt x="236" y="311"/>
                    </a:lnTo>
                    <a:lnTo>
                      <a:pt x="227" y="356"/>
                    </a:lnTo>
                    <a:lnTo>
                      <a:pt x="217" y="400"/>
                    </a:lnTo>
                    <a:lnTo>
                      <a:pt x="207" y="444"/>
                    </a:lnTo>
                    <a:lnTo>
                      <a:pt x="197" y="487"/>
                    </a:lnTo>
                    <a:lnTo>
                      <a:pt x="186" y="529"/>
                    </a:lnTo>
                    <a:lnTo>
                      <a:pt x="174" y="570"/>
                    </a:lnTo>
                    <a:lnTo>
                      <a:pt x="149" y="651"/>
                    </a:lnTo>
                    <a:lnTo>
                      <a:pt x="124" y="730"/>
                    </a:lnTo>
                    <a:lnTo>
                      <a:pt x="117" y="749"/>
                    </a:lnTo>
                    <a:lnTo>
                      <a:pt x="107" y="766"/>
                    </a:lnTo>
                    <a:lnTo>
                      <a:pt x="96" y="781"/>
                    </a:lnTo>
                    <a:lnTo>
                      <a:pt x="83" y="796"/>
                    </a:lnTo>
                    <a:lnTo>
                      <a:pt x="70" y="809"/>
                    </a:lnTo>
                    <a:lnTo>
                      <a:pt x="57" y="819"/>
                    </a:lnTo>
                    <a:lnTo>
                      <a:pt x="43" y="826"/>
                    </a:lnTo>
                    <a:lnTo>
                      <a:pt x="32" y="831"/>
                    </a:lnTo>
                    <a:lnTo>
                      <a:pt x="26" y="832"/>
                    </a:lnTo>
                    <a:lnTo>
                      <a:pt x="21" y="832"/>
                    </a:lnTo>
                    <a:lnTo>
                      <a:pt x="16" y="831"/>
                    </a:lnTo>
                    <a:lnTo>
                      <a:pt x="12" y="830"/>
                    </a:lnTo>
                    <a:lnTo>
                      <a:pt x="8" y="827"/>
                    </a:lnTo>
                    <a:lnTo>
                      <a:pt x="5" y="824"/>
                    </a:lnTo>
                    <a:lnTo>
                      <a:pt x="2" y="819"/>
                    </a:lnTo>
                    <a:lnTo>
                      <a:pt x="1" y="812"/>
                    </a:lnTo>
                    <a:lnTo>
                      <a:pt x="0" y="806"/>
                    </a:lnTo>
                    <a:lnTo>
                      <a:pt x="0" y="797"/>
                    </a:lnTo>
                    <a:lnTo>
                      <a:pt x="1" y="789"/>
                    </a:lnTo>
                    <a:lnTo>
                      <a:pt x="2" y="777"/>
                    </a:lnTo>
                    <a:lnTo>
                      <a:pt x="5" y="765"/>
                    </a:lnTo>
                    <a:lnTo>
                      <a:pt x="10" y="751"/>
                    </a:lnTo>
                    <a:lnTo>
                      <a:pt x="15" y="736"/>
                    </a:lnTo>
                    <a:lnTo>
                      <a:pt x="21" y="720"/>
                    </a:lnTo>
                    <a:lnTo>
                      <a:pt x="35" y="683"/>
                    </a:lnTo>
                    <a:lnTo>
                      <a:pt x="51" y="635"/>
                    </a:lnTo>
                    <a:lnTo>
                      <a:pt x="70" y="579"/>
                    </a:lnTo>
                    <a:lnTo>
                      <a:pt x="90" y="518"/>
                    </a:lnTo>
                    <a:lnTo>
                      <a:pt x="111" y="453"/>
                    </a:lnTo>
                    <a:lnTo>
                      <a:pt x="132" y="385"/>
                    </a:lnTo>
                    <a:lnTo>
                      <a:pt x="153" y="318"/>
                    </a:lnTo>
                    <a:lnTo>
                      <a:pt x="174" y="253"/>
                    </a:lnTo>
                    <a:lnTo>
                      <a:pt x="194" y="191"/>
                    </a:lnTo>
                    <a:lnTo>
                      <a:pt x="213" y="135"/>
                    </a:lnTo>
                    <a:lnTo>
                      <a:pt x="231" y="85"/>
                    </a:lnTo>
                    <a:lnTo>
                      <a:pt x="246" y="46"/>
                    </a:lnTo>
                    <a:lnTo>
                      <a:pt x="252" y="30"/>
                    </a:lnTo>
                    <a:lnTo>
                      <a:pt x="257" y="17"/>
                    </a:lnTo>
                    <a:lnTo>
                      <a:pt x="262" y="7"/>
                    </a:lnTo>
                    <a:lnTo>
                      <a:pt x="265" y="2"/>
                    </a:lnTo>
                    <a:lnTo>
                      <a:pt x="269" y="0"/>
                    </a:lnTo>
                    <a:lnTo>
                      <a:pt x="272" y="2"/>
                    </a:lnTo>
                    <a:lnTo>
                      <a:pt x="273" y="9"/>
                    </a:lnTo>
                    <a:lnTo>
                      <a:pt x="273" y="19"/>
                    </a:lnTo>
                    <a:close/>
                  </a:path>
                </a:pathLst>
              </a:custGeom>
              <a:solidFill>
                <a:srgbClr val="00619A"/>
              </a:solidFill>
              <a:ln w="9525">
                <a:noFill/>
                <a:round/>
              </a:ln>
            </p:spPr>
            <p:txBody>
              <a:bodyPr/>
              <a:lstStyle/>
              <a:p>
                <a:endParaRPr lang="en-US" sz="1867"/>
              </a:p>
            </p:txBody>
          </p:sp>
          <p:sp>
            <p:nvSpPr>
              <p:cNvPr id="1528" name="Freeform 76"/>
              <p:cNvSpPr/>
              <p:nvPr/>
            </p:nvSpPr>
            <p:spPr bwMode="auto">
              <a:xfrm>
                <a:off x="3336" y="3490"/>
                <a:ext cx="50" cy="351"/>
              </a:xfrm>
              <a:custGeom>
                <a:avLst/>
                <a:gdLst>
                  <a:gd name="T0" fmla="*/ 0 w 251"/>
                  <a:gd name="T1" fmla="*/ 71 h 1756"/>
                  <a:gd name="T2" fmla="*/ 0 w 251"/>
                  <a:gd name="T3" fmla="*/ 94 h 1756"/>
                  <a:gd name="T4" fmla="*/ 1 w 251"/>
                  <a:gd name="T5" fmla="*/ 114 h 1756"/>
                  <a:gd name="T6" fmla="*/ 3 w 251"/>
                  <a:gd name="T7" fmla="*/ 131 h 1756"/>
                  <a:gd name="T8" fmla="*/ 5 w 251"/>
                  <a:gd name="T9" fmla="*/ 146 h 1756"/>
                  <a:gd name="T10" fmla="*/ 8 w 251"/>
                  <a:gd name="T11" fmla="*/ 159 h 1756"/>
                  <a:gd name="T12" fmla="*/ 13 w 251"/>
                  <a:gd name="T13" fmla="*/ 177 h 1756"/>
                  <a:gd name="T14" fmla="*/ 19 w 251"/>
                  <a:gd name="T15" fmla="*/ 198 h 1756"/>
                  <a:gd name="T16" fmla="*/ 24 w 251"/>
                  <a:gd name="T17" fmla="*/ 224 h 1756"/>
                  <a:gd name="T18" fmla="*/ 30 w 251"/>
                  <a:gd name="T19" fmla="*/ 256 h 1756"/>
                  <a:gd name="T20" fmla="*/ 36 w 251"/>
                  <a:gd name="T21" fmla="*/ 291 h 1756"/>
                  <a:gd name="T22" fmla="*/ 42 w 251"/>
                  <a:gd name="T23" fmla="*/ 322 h 1756"/>
                  <a:gd name="T24" fmla="*/ 46 w 251"/>
                  <a:gd name="T25" fmla="*/ 344 h 1756"/>
                  <a:gd name="T26" fmla="*/ 49 w 251"/>
                  <a:gd name="T27" fmla="*/ 351 h 1756"/>
                  <a:gd name="T28" fmla="*/ 50 w 251"/>
                  <a:gd name="T29" fmla="*/ 350 h 1756"/>
                  <a:gd name="T30" fmla="*/ 50 w 251"/>
                  <a:gd name="T31" fmla="*/ 344 h 1756"/>
                  <a:gd name="T32" fmla="*/ 49 w 251"/>
                  <a:gd name="T33" fmla="*/ 332 h 1756"/>
                  <a:gd name="T34" fmla="*/ 47 w 251"/>
                  <a:gd name="T35" fmla="*/ 305 h 1756"/>
                  <a:gd name="T36" fmla="*/ 44 w 251"/>
                  <a:gd name="T37" fmla="*/ 271 h 1756"/>
                  <a:gd name="T38" fmla="*/ 39 w 251"/>
                  <a:gd name="T39" fmla="*/ 242 h 1756"/>
                  <a:gd name="T40" fmla="*/ 34 w 251"/>
                  <a:gd name="T41" fmla="*/ 215 h 1756"/>
                  <a:gd name="T42" fmla="*/ 29 w 251"/>
                  <a:gd name="T43" fmla="*/ 191 h 1756"/>
                  <a:gd name="T44" fmla="*/ 24 w 251"/>
                  <a:gd name="T45" fmla="*/ 170 h 1756"/>
                  <a:gd name="T46" fmla="*/ 20 w 251"/>
                  <a:gd name="T47" fmla="*/ 150 h 1756"/>
                  <a:gd name="T48" fmla="*/ 17 w 251"/>
                  <a:gd name="T49" fmla="*/ 131 h 1756"/>
                  <a:gd name="T50" fmla="*/ 15 w 251"/>
                  <a:gd name="T51" fmla="*/ 104 h 1756"/>
                  <a:gd name="T52" fmla="*/ 13 w 251"/>
                  <a:gd name="T53" fmla="*/ 69 h 1756"/>
                  <a:gd name="T54" fmla="*/ 11 w 251"/>
                  <a:gd name="T55" fmla="*/ 39 h 1756"/>
                  <a:gd name="T56" fmla="*/ 9 w 251"/>
                  <a:gd name="T57" fmla="*/ 17 h 1756"/>
                  <a:gd name="T58" fmla="*/ 8 w 251"/>
                  <a:gd name="T59" fmla="*/ 5 h 1756"/>
                  <a:gd name="T60" fmla="*/ 7 w 251"/>
                  <a:gd name="T61" fmla="*/ 1 h 1756"/>
                  <a:gd name="T62" fmla="*/ 6 w 251"/>
                  <a:gd name="T63" fmla="*/ 0 h 1756"/>
                  <a:gd name="T64" fmla="*/ 5 w 251"/>
                  <a:gd name="T65" fmla="*/ 2 h 1756"/>
                  <a:gd name="T66" fmla="*/ 4 w 251"/>
                  <a:gd name="T67" fmla="*/ 11 h 1756"/>
                  <a:gd name="T68" fmla="*/ 2 w 251"/>
                  <a:gd name="T69" fmla="*/ 38 h 17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1"/>
                  <a:gd name="T106" fmla="*/ 0 h 1756"/>
                  <a:gd name="T107" fmla="*/ 251 w 251"/>
                  <a:gd name="T108" fmla="*/ 1756 h 17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1" h="1756">
                    <a:moveTo>
                      <a:pt x="4" y="288"/>
                    </a:moveTo>
                    <a:lnTo>
                      <a:pt x="1" y="354"/>
                    </a:lnTo>
                    <a:lnTo>
                      <a:pt x="0" y="414"/>
                    </a:lnTo>
                    <a:lnTo>
                      <a:pt x="1" y="471"/>
                    </a:lnTo>
                    <a:lnTo>
                      <a:pt x="3" y="522"/>
                    </a:lnTo>
                    <a:lnTo>
                      <a:pt x="5" y="569"/>
                    </a:lnTo>
                    <a:lnTo>
                      <a:pt x="8" y="613"/>
                    </a:lnTo>
                    <a:lnTo>
                      <a:pt x="13" y="654"/>
                    </a:lnTo>
                    <a:lnTo>
                      <a:pt x="18" y="691"/>
                    </a:lnTo>
                    <a:lnTo>
                      <a:pt x="24" y="728"/>
                    </a:lnTo>
                    <a:lnTo>
                      <a:pt x="30" y="761"/>
                    </a:lnTo>
                    <a:lnTo>
                      <a:pt x="38" y="794"/>
                    </a:lnTo>
                    <a:lnTo>
                      <a:pt x="45" y="825"/>
                    </a:lnTo>
                    <a:lnTo>
                      <a:pt x="64" y="887"/>
                    </a:lnTo>
                    <a:lnTo>
                      <a:pt x="82" y="950"/>
                    </a:lnTo>
                    <a:lnTo>
                      <a:pt x="94" y="992"/>
                    </a:lnTo>
                    <a:lnTo>
                      <a:pt x="105" y="1050"/>
                    </a:lnTo>
                    <a:lnTo>
                      <a:pt x="119" y="1120"/>
                    </a:lnTo>
                    <a:lnTo>
                      <a:pt x="134" y="1198"/>
                    </a:lnTo>
                    <a:lnTo>
                      <a:pt x="150" y="1282"/>
                    </a:lnTo>
                    <a:lnTo>
                      <a:pt x="165" y="1369"/>
                    </a:lnTo>
                    <a:lnTo>
                      <a:pt x="181" y="1455"/>
                    </a:lnTo>
                    <a:lnTo>
                      <a:pt x="196" y="1536"/>
                    </a:lnTo>
                    <a:lnTo>
                      <a:pt x="210" y="1609"/>
                    </a:lnTo>
                    <a:lnTo>
                      <a:pt x="222" y="1671"/>
                    </a:lnTo>
                    <a:lnTo>
                      <a:pt x="233" y="1719"/>
                    </a:lnTo>
                    <a:lnTo>
                      <a:pt x="242" y="1749"/>
                    </a:lnTo>
                    <a:lnTo>
                      <a:pt x="245" y="1755"/>
                    </a:lnTo>
                    <a:lnTo>
                      <a:pt x="248" y="1756"/>
                    </a:lnTo>
                    <a:lnTo>
                      <a:pt x="250" y="1751"/>
                    </a:lnTo>
                    <a:lnTo>
                      <a:pt x="251" y="1740"/>
                    </a:lnTo>
                    <a:lnTo>
                      <a:pt x="251" y="1720"/>
                    </a:lnTo>
                    <a:lnTo>
                      <a:pt x="250" y="1694"/>
                    </a:lnTo>
                    <a:lnTo>
                      <a:pt x="248" y="1660"/>
                    </a:lnTo>
                    <a:lnTo>
                      <a:pt x="246" y="1618"/>
                    </a:lnTo>
                    <a:lnTo>
                      <a:pt x="238" y="1526"/>
                    </a:lnTo>
                    <a:lnTo>
                      <a:pt x="230" y="1439"/>
                    </a:lnTo>
                    <a:lnTo>
                      <a:pt x="220" y="1358"/>
                    </a:lnTo>
                    <a:lnTo>
                      <a:pt x="207" y="1282"/>
                    </a:lnTo>
                    <a:lnTo>
                      <a:pt x="196" y="1209"/>
                    </a:lnTo>
                    <a:lnTo>
                      <a:pt x="184" y="1141"/>
                    </a:lnTo>
                    <a:lnTo>
                      <a:pt x="170" y="1076"/>
                    </a:lnTo>
                    <a:lnTo>
                      <a:pt x="157" y="1015"/>
                    </a:lnTo>
                    <a:lnTo>
                      <a:pt x="144" y="957"/>
                    </a:lnTo>
                    <a:lnTo>
                      <a:pt x="131" y="902"/>
                    </a:lnTo>
                    <a:lnTo>
                      <a:pt x="120" y="849"/>
                    </a:lnTo>
                    <a:lnTo>
                      <a:pt x="110" y="799"/>
                    </a:lnTo>
                    <a:lnTo>
                      <a:pt x="100" y="749"/>
                    </a:lnTo>
                    <a:lnTo>
                      <a:pt x="92" y="701"/>
                    </a:lnTo>
                    <a:lnTo>
                      <a:pt x="86" y="655"/>
                    </a:lnTo>
                    <a:lnTo>
                      <a:pt x="82" y="609"/>
                    </a:lnTo>
                    <a:lnTo>
                      <a:pt x="76" y="518"/>
                    </a:lnTo>
                    <a:lnTo>
                      <a:pt x="70" y="429"/>
                    </a:lnTo>
                    <a:lnTo>
                      <a:pt x="65" y="346"/>
                    </a:lnTo>
                    <a:lnTo>
                      <a:pt x="59" y="268"/>
                    </a:lnTo>
                    <a:lnTo>
                      <a:pt x="54" y="197"/>
                    </a:lnTo>
                    <a:lnTo>
                      <a:pt x="49" y="136"/>
                    </a:lnTo>
                    <a:lnTo>
                      <a:pt x="44" y="84"/>
                    </a:lnTo>
                    <a:lnTo>
                      <a:pt x="40" y="42"/>
                    </a:lnTo>
                    <a:lnTo>
                      <a:pt x="38" y="27"/>
                    </a:lnTo>
                    <a:lnTo>
                      <a:pt x="35" y="15"/>
                    </a:lnTo>
                    <a:lnTo>
                      <a:pt x="33" y="6"/>
                    </a:lnTo>
                    <a:lnTo>
                      <a:pt x="30" y="1"/>
                    </a:lnTo>
                    <a:lnTo>
                      <a:pt x="29" y="0"/>
                    </a:lnTo>
                    <a:lnTo>
                      <a:pt x="26" y="3"/>
                    </a:lnTo>
                    <a:lnTo>
                      <a:pt x="24" y="10"/>
                    </a:lnTo>
                    <a:lnTo>
                      <a:pt x="21" y="21"/>
                    </a:lnTo>
                    <a:lnTo>
                      <a:pt x="18" y="57"/>
                    </a:lnTo>
                    <a:lnTo>
                      <a:pt x="13" y="112"/>
                    </a:lnTo>
                    <a:lnTo>
                      <a:pt x="9" y="190"/>
                    </a:lnTo>
                    <a:lnTo>
                      <a:pt x="4" y="288"/>
                    </a:lnTo>
                    <a:close/>
                  </a:path>
                </a:pathLst>
              </a:custGeom>
              <a:solidFill>
                <a:srgbClr val="00619A"/>
              </a:solidFill>
              <a:ln w="9525">
                <a:noFill/>
                <a:round/>
              </a:ln>
            </p:spPr>
            <p:txBody>
              <a:bodyPr/>
              <a:lstStyle/>
              <a:p>
                <a:endParaRPr lang="en-US" sz="1867"/>
              </a:p>
            </p:txBody>
          </p:sp>
          <p:sp>
            <p:nvSpPr>
              <p:cNvPr id="1529" name="Freeform 77"/>
              <p:cNvSpPr/>
              <p:nvPr/>
            </p:nvSpPr>
            <p:spPr bwMode="auto">
              <a:xfrm>
                <a:off x="3672" y="2405"/>
                <a:ext cx="838" cy="890"/>
              </a:xfrm>
              <a:custGeom>
                <a:avLst/>
                <a:gdLst>
                  <a:gd name="T0" fmla="*/ 265 w 4188"/>
                  <a:gd name="T1" fmla="*/ 26 h 4452"/>
                  <a:gd name="T2" fmla="*/ 346 w 4188"/>
                  <a:gd name="T3" fmla="*/ 58 h 4452"/>
                  <a:gd name="T4" fmla="*/ 412 w 4188"/>
                  <a:gd name="T5" fmla="*/ 110 h 4452"/>
                  <a:gd name="T6" fmla="*/ 504 w 4188"/>
                  <a:gd name="T7" fmla="*/ 168 h 4452"/>
                  <a:gd name="T8" fmla="*/ 619 w 4188"/>
                  <a:gd name="T9" fmla="*/ 291 h 4452"/>
                  <a:gd name="T10" fmla="*/ 699 w 4188"/>
                  <a:gd name="T11" fmla="*/ 392 h 4452"/>
                  <a:gd name="T12" fmla="*/ 765 w 4188"/>
                  <a:gd name="T13" fmla="*/ 514 h 4452"/>
                  <a:gd name="T14" fmla="*/ 808 w 4188"/>
                  <a:gd name="T15" fmla="*/ 667 h 4452"/>
                  <a:gd name="T16" fmla="*/ 838 w 4188"/>
                  <a:gd name="T17" fmla="*/ 887 h 4452"/>
                  <a:gd name="T18" fmla="*/ 821 w 4188"/>
                  <a:gd name="T19" fmla="*/ 821 h 4452"/>
                  <a:gd name="T20" fmla="*/ 786 w 4188"/>
                  <a:gd name="T21" fmla="*/ 693 h 4452"/>
                  <a:gd name="T22" fmla="*/ 758 w 4188"/>
                  <a:gd name="T23" fmla="*/ 603 h 4452"/>
                  <a:gd name="T24" fmla="*/ 758 w 4188"/>
                  <a:gd name="T25" fmla="*/ 640 h 4452"/>
                  <a:gd name="T26" fmla="*/ 768 w 4188"/>
                  <a:gd name="T27" fmla="*/ 738 h 4452"/>
                  <a:gd name="T28" fmla="*/ 750 w 4188"/>
                  <a:gd name="T29" fmla="*/ 693 h 4452"/>
                  <a:gd name="T30" fmla="*/ 709 w 4188"/>
                  <a:gd name="T31" fmla="*/ 591 h 4452"/>
                  <a:gd name="T32" fmla="*/ 693 w 4188"/>
                  <a:gd name="T33" fmla="*/ 511 h 4452"/>
                  <a:gd name="T34" fmla="*/ 691 w 4188"/>
                  <a:gd name="T35" fmla="*/ 582 h 4452"/>
                  <a:gd name="T36" fmla="*/ 692 w 4188"/>
                  <a:gd name="T37" fmla="*/ 634 h 4452"/>
                  <a:gd name="T38" fmla="*/ 655 w 4188"/>
                  <a:gd name="T39" fmla="*/ 564 h 4452"/>
                  <a:gd name="T40" fmla="*/ 631 w 4188"/>
                  <a:gd name="T41" fmla="*/ 465 h 4452"/>
                  <a:gd name="T42" fmla="*/ 612 w 4188"/>
                  <a:gd name="T43" fmla="*/ 396 h 4452"/>
                  <a:gd name="T44" fmla="*/ 625 w 4188"/>
                  <a:gd name="T45" fmla="*/ 513 h 4452"/>
                  <a:gd name="T46" fmla="*/ 626 w 4188"/>
                  <a:gd name="T47" fmla="*/ 578 h 4452"/>
                  <a:gd name="T48" fmla="*/ 588 w 4188"/>
                  <a:gd name="T49" fmla="*/ 543 h 4452"/>
                  <a:gd name="T50" fmla="*/ 562 w 4188"/>
                  <a:gd name="T51" fmla="*/ 456 h 4452"/>
                  <a:gd name="T52" fmla="*/ 522 w 4188"/>
                  <a:gd name="T53" fmla="*/ 338 h 4452"/>
                  <a:gd name="T54" fmla="*/ 512 w 4188"/>
                  <a:gd name="T55" fmla="*/ 341 h 4452"/>
                  <a:gd name="T56" fmla="*/ 529 w 4188"/>
                  <a:gd name="T57" fmla="*/ 496 h 4452"/>
                  <a:gd name="T58" fmla="*/ 519 w 4188"/>
                  <a:gd name="T59" fmla="*/ 536 h 4452"/>
                  <a:gd name="T60" fmla="*/ 487 w 4188"/>
                  <a:gd name="T61" fmla="*/ 488 h 4452"/>
                  <a:gd name="T62" fmla="*/ 450 w 4188"/>
                  <a:gd name="T63" fmla="*/ 352 h 4452"/>
                  <a:gd name="T64" fmla="*/ 430 w 4188"/>
                  <a:gd name="T65" fmla="*/ 277 h 4452"/>
                  <a:gd name="T66" fmla="*/ 426 w 4188"/>
                  <a:gd name="T67" fmla="*/ 321 h 4452"/>
                  <a:gd name="T68" fmla="*/ 441 w 4188"/>
                  <a:gd name="T69" fmla="*/ 471 h 4452"/>
                  <a:gd name="T70" fmla="*/ 439 w 4188"/>
                  <a:gd name="T71" fmla="*/ 532 h 4452"/>
                  <a:gd name="T72" fmla="*/ 419 w 4188"/>
                  <a:gd name="T73" fmla="*/ 509 h 4452"/>
                  <a:gd name="T74" fmla="*/ 367 w 4188"/>
                  <a:gd name="T75" fmla="*/ 401 h 4452"/>
                  <a:gd name="T76" fmla="*/ 353 w 4188"/>
                  <a:gd name="T77" fmla="*/ 336 h 4452"/>
                  <a:gd name="T78" fmla="*/ 347 w 4188"/>
                  <a:gd name="T79" fmla="*/ 205 h 4452"/>
                  <a:gd name="T80" fmla="*/ 337 w 4188"/>
                  <a:gd name="T81" fmla="*/ 213 h 4452"/>
                  <a:gd name="T82" fmla="*/ 325 w 4188"/>
                  <a:gd name="T83" fmla="*/ 317 h 4452"/>
                  <a:gd name="T84" fmla="*/ 312 w 4188"/>
                  <a:gd name="T85" fmla="*/ 425 h 4452"/>
                  <a:gd name="T86" fmla="*/ 291 w 4188"/>
                  <a:gd name="T87" fmla="*/ 422 h 4452"/>
                  <a:gd name="T88" fmla="*/ 260 w 4188"/>
                  <a:gd name="T89" fmla="*/ 306 h 4452"/>
                  <a:gd name="T90" fmla="*/ 272 w 4188"/>
                  <a:gd name="T91" fmla="*/ 196 h 4452"/>
                  <a:gd name="T92" fmla="*/ 263 w 4188"/>
                  <a:gd name="T93" fmla="*/ 173 h 4452"/>
                  <a:gd name="T94" fmla="*/ 249 w 4188"/>
                  <a:gd name="T95" fmla="*/ 202 h 4452"/>
                  <a:gd name="T96" fmla="*/ 250 w 4188"/>
                  <a:gd name="T97" fmla="*/ 304 h 4452"/>
                  <a:gd name="T98" fmla="*/ 253 w 4188"/>
                  <a:gd name="T99" fmla="*/ 389 h 4452"/>
                  <a:gd name="T100" fmla="*/ 233 w 4188"/>
                  <a:gd name="T101" fmla="*/ 378 h 4452"/>
                  <a:gd name="T102" fmla="*/ 195 w 4188"/>
                  <a:gd name="T103" fmla="*/ 294 h 4452"/>
                  <a:gd name="T104" fmla="*/ 191 w 4188"/>
                  <a:gd name="T105" fmla="*/ 231 h 4452"/>
                  <a:gd name="T106" fmla="*/ 196 w 4188"/>
                  <a:gd name="T107" fmla="*/ 140 h 4452"/>
                  <a:gd name="T108" fmla="*/ 184 w 4188"/>
                  <a:gd name="T109" fmla="*/ 140 h 4452"/>
                  <a:gd name="T110" fmla="*/ 158 w 4188"/>
                  <a:gd name="T111" fmla="*/ 191 h 4452"/>
                  <a:gd name="T112" fmla="*/ 166 w 4188"/>
                  <a:gd name="T113" fmla="*/ 299 h 4452"/>
                  <a:gd name="T114" fmla="*/ 141 w 4188"/>
                  <a:gd name="T115" fmla="*/ 313 h 4452"/>
                  <a:gd name="T116" fmla="*/ 47 w 4188"/>
                  <a:gd name="T117" fmla="*/ 227 h 4452"/>
                  <a:gd name="T118" fmla="*/ 3 w 4188"/>
                  <a:gd name="T119" fmla="*/ 152 h 4452"/>
                  <a:gd name="T120" fmla="*/ 4 w 4188"/>
                  <a:gd name="T121" fmla="*/ 69 h 4452"/>
                  <a:gd name="T122" fmla="*/ 32 w 4188"/>
                  <a:gd name="T123" fmla="*/ 17 h 4452"/>
                  <a:gd name="T124" fmla="*/ 107 w 4188"/>
                  <a:gd name="T125" fmla="*/ 1 h 4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8"/>
                  <a:gd name="T190" fmla="*/ 0 h 4452"/>
                  <a:gd name="T191" fmla="*/ 4188 w 4188"/>
                  <a:gd name="T192" fmla="*/ 4452 h 4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8" h="4452">
                    <a:moveTo>
                      <a:pt x="535" y="3"/>
                    </a:moveTo>
                    <a:lnTo>
                      <a:pt x="609" y="8"/>
                    </a:lnTo>
                    <a:lnTo>
                      <a:pt x="690" y="15"/>
                    </a:lnTo>
                    <a:lnTo>
                      <a:pt x="777" y="25"/>
                    </a:lnTo>
                    <a:lnTo>
                      <a:pt x="865" y="38"/>
                    </a:lnTo>
                    <a:lnTo>
                      <a:pt x="956" y="51"/>
                    </a:lnTo>
                    <a:lnTo>
                      <a:pt x="1049" y="68"/>
                    </a:lnTo>
                    <a:lnTo>
                      <a:pt x="1142" y="86"/>
                    </a:lnTo>
                    <a:lnTo>
                      <a:pt x="1233" y="106"/>
                    </a:lnTo>
                    <a:lnTo>
                      <a:pt x="1278" y="117"/>
                    </a:lnTo>
                    <a:lnTo>
                      <a:pt x="1323" y="129"/>
                    </a:lnTo>
                    <a:lnTo>
                      <a:pt x="1367" y="141"/>
                    </a:lnTo>
                    <a:lnTo>
                      <a:pt x="1409" y="154"/>
                    </a:lnTo>
                    <a:lnTo>
                      <a:pt x="1450" y="167"/>
                    </a:lnTo>
                    <a:lnTo>
                      <a:pt x="1492" y="181"/>
                    </a:lnTo>
                    <a:lnTo>
                      <a:pt x="1530" y="195"/>
                    </a:lnTo>
                    <a:lnTo>
                      <a:pt x="1568" y="210"/>
                    </a:lnTo>
                    <a:lnTo>
                      <a:pt x="1604" y="225"/>
                    </a:lnTo>
                    <a:lnTo>
                      <a:pt x="1639" y="241"/>
                    </a:lnTo>
                    <a:lnTo>
                      <a:pt x="1670" y="257"/>
                    </a:lnTo>
                    <a:lnTo>
                      <a:pt x="1701" y="275"/>
                    </a:lnTo>
                    <a:lnTo>
                      <a:pt x="1729" y="292"/>
                    </a:lnTo>
                    <a:lnTo>
                      <a:pt x="1755" y="311"/>
                    </a:lnTo>
                    <a:lnTo>
                      <a:pt x="1779" y="328"/>
                    </a:lnTo>
                    <a:lnTo>
                      <a:pt x="1799" y="348"/>
                    </a:lnTo>
                    <a:lnTo>
                      <a:pt x="1836" y="385"/>
                    </a:lnTo>
                    <a:lnTo>
                      <a:pt x="1872" y="417"/>
                    </a:lnTo>
                    <a:lnTo>
                      <a:pt x="1905" y="444"/>
                    </a:lnTo>
                    <a:lnTo>
                      <a:pt x="1937" y="469"/>
                    </a:lnTo>
                    <a:lnTo>
                      <a:pt x="1968" y="492"/>
                    </a:lnTo>
                    <a:lnTo>
                      <a:pt x="1998" y="512"/>
                    </a:lnTo>
                    <a:lnTo>
                      <a:pt x="2029" y="531"/>
                    </a:lnTo>
                    <a:lnTo>
                      <a:pt x="2059" y="548"/>
                    </a:lnTo>
                    <a:lnTo>
                      <a:pt x="2124" y="583"/>
                    </a:lnTo>
                    <a:lnTo>
                      <a:pt x="2195" y="622"/>
                    </a:lnTo>
                    <a:lnTo>
                      <a:pt x="2234" y="643"/>
                    </a:lnTo>
                    <a:lnTo>
                      <a:pt x="2276" y="668"/>
                    </a:lnTo>
                    <a:lnTo>
                      <a:pt x="2323" y="697"/>
                    </a:lnTo>
                    <a:lnTo>
                      <a:pt x="2373" y="729"/>
                    </a:lnTo>
                    <a:lnTo>
                      <a:pt x="2401" y="749"/>
                    </a:lnTo>
                    <a:lnTo>
                      <a:pt x="2430" y="770"/>
                    </a:lnTo>
                    <a:lnTo>
                      <a:pt x="2460" y="793"/>
                    </a:lnTo>
                    <a:lnTo>
                      <a:pt x="2489" y="816"/>
                    </a:lnTo>
                    <a:lnTo>
                      <a:pt x="2517" y="840"/>
                    </a:lnTo>
                    <a:lnTo>
                      <a:pt x="2546" y="866"/>
                    </a:lnTo>
                    <a:lnTo>
                      <a:pt x="2575" y="893"/>
                    </a:lnTo>
                    <a:lnTo>
                      <a:pt x="2603" y="919"/>
                    </a:lnTo>
                    <a:lnTo>
                      <a:pt x="2660" y="975"/>
                    </a:lnTo>
                    <a:lnTo>
                      <a:pt x="2714" y="1031"/>
                    </a:lnTo>
                    <a:lnTo>
                      <a:pt x="2769" y="1089"/>
                    </a:lnTo>
                    <a:lnTo>
                      <a:pt x="2822" y="1147"/>
                    </a:lnTo>
                    <a:lnTo>
                      <a:pt x="2922" y="1260"/>
                    </a:lnTo>
                    <a:lnTo>
                      <a:pt x="3014" y="1364"/>
                    </a:lnTo>
                    <a:lnTo>
                      <a:pt x="3056" y="1412"/>
                    </a:lnTo>
                    <a:lnTo>
                      <a:pt x="3096" y="1454"/>
                    </a:lnTo>
                    <a:lnTo>
                      <a:pt x="3134" y="1493"/>
                    </a:lnTo>
                    <a:lnTo>
                      <a:pt x="3167" y="1524"/>
                    </a:lnTo>
                    <a:lnTo>
                      <a:pt x="3174" y="1532"/>
                    </a:lnTo>
                    <a:lnTo>
                      <a:pt x="3191" y="1552"/>
                    </a:lnTo>
                    <a:lnTo>
                      <a:pt x="3219" y="1585"/>
                    </a:lnTo>
                    <a:lnTo>
                      <a:pt x="3255" y="1630"/>
                    </a:lnTo>
                    <a:lnTo>
                      <a:pt x="3298" y="1686"/>
                    </a:lnTo>
                    <a:lnTo>
                      <a:pt x="3348" y="1754"/>
                    </a:lnTo>
                    <a:lnTo>
                      <a:pt x="3404" y="1830"/>
                    </a:lnTo>
                    <a:lnTo>
                      <a:pt x="3463" y="1915"/>
                    </a:lnTo>
                    <a:lnTo>
                      <a:pt x="3493" y="1961"/>
                    </a:lnTo>
                    <a:lnTo>
                      <a:pt x="3524" y="2008"/>
                    </a:lnTo>
                    <a:lnTo>
                      <a:pt x="3555" y="2057"/>
                    </a:lnTo>
                    <a:lnTo>
                      <a:pt x="3587" y="2108"/>
                    </a:lnTo>
                    <a:lnTo>
                      <a:pt x="3618" y="2162"/>
                    </a:lnTo>
                    <a:lnTo>
                      <a:pt x="3649" y="2216"/>
                    </a:lnTo>
                    <a:lnTo>
                      <a:pt x="3679" y="2272"/>
                    </a:lnTo>
                    <a:lnTo>
                      <a:pt x="3709" y="2329"/>
                    </a:lnTo>
                    <a:lnTo>
                      <a:pt x="3739" y="2388"/>
                    </a:lnTo>
                    <a:lnTo>
                      <a:pt x="3768" y="2448"/>
                    </a:lnTo>
                    <a:lnTo>
                      <a:pt x="3795" y="2508"/>
                    </a:lnTo>
                    <a:lnTo>
                      <a:pt x="3823" y="2570"/>
                    </a:lnTo>
                    <a:lnTo>
                      <a:pt x="3847" y="2632"/>
                    </a:lnTo>
                    <a:lnTo>
                      <a:pt x="3871" y="2696"/>
                    </a:lnTo>
                    <a:lnTo>
                      <a:pt x="3894" y="2760"/>
                    </a:lnTo>
                    <a:lnTo>
                      <a:pt x="3914" y="2825"/>
                    </a:lnTo>
                    <a:lnTo>
                      <a:pt x="3932" y="2891"/>
                    </a:lnTo>
                    <a:lnTo>
                      <a:pt x="3951" y="2961"/>
                    </a:lnTo>
                    <a:lnTo>
                      <a:pt x="3970" y="3032"/>
                    </a:lnTo>
                    <a:lnTo>
                      <a:pt x="3987" y="3107"/>
                    </a:lnTo>
                    <a:lnTo>
                      <a:pt x="4003" y="3182"/>
                    </a:lnTo>
                    <a:lnTo>
                      <a:pt x="4020" y="3258"/>
                    </a:lnTo>
                    <a:lnTo>
                      <a:pt x="4036" y="3335"/>
                    </a:lnTo>
                    <a:lnTo>
                      <a:pt x="4051" y="3414"/>
                    </a:lnTo>
                    <a:lnTo>
                      <a:pt x="4078" y="3569"/>
                    </a:lnTo>
                    <a:lnTo>
                      <a:pt x="4103" y="3721"/>
                    </a:lnTo>
                    <a:lnTo>
                      <a:pt x="4124" y="3867"/>
                    </a:lnTo>
                    <a:lnTo>
                      <a:pt x="4144" y="4003"/>
                    </a:lnTo>
                    <a:lnTo>
                      <a:pt x="4159" y="4128"/>
                    </a:lnTo>
                    <a:lnTo>
                      <a:pt x="4172" y="4236"/>
                    </a:lnTo>
                    <a:lnTo>
                      <a:pt x="4181" y="4326"/>
                    </a:lnTo>
                    <a:lnTo>
                      <a:pt x="4187" y="4394"/>
                    </a:lnTo>
                    <a:lnTo>
                      <a:pt x="4188" y="4419"/>
                    </a:lnTo>
                    <a:lnTo>
                      <a:pt x="4188" y="4437"/>
                    </a:lnTo>
                    <a:lnTo>
                      <a:pt x="4188" y="4448"/>
                    </a:lnTo>
                    <a:lnTo>
                      <a:pt x="4187" y="4452"/>
                    </a:lnTo>
                    <a:lnTo>
                      <a:pt x="4184" y="4448"/>
                    </a:lnTo>
                    <a:lnTo>
                      <a:pt x="4181" y="4436"/>
                    </a:lnTo>
                    <a:lnTo>
                      <a:pt x="4176" y="4416"/>
                    </a:lnTo>
                    <a:lnTo>
                      <a:pt x="4171" y="4386"/>
                    </a:lnTo>
                    <a:lnTo>
                      <a:pt x="4161" y="4327"/>
                    </a:lnTo>
                    <a:lnTo>
                      <a:pt x="4148" y="4271"/>
                    </a:lnTo>
                    <a:lnTo>
                      <a:pt x="4134" y="4215"/>
                    </a:lnTo>
                    <a:lnTo>
                      <a:pt x="4119" y="4161"/>
                    </a:lnTo>
                    <a:lnTo>
                      <a:pt x="4105" y="4108"/>
                    </a:lnTo>
                    <a:lnTo>
                      <a:pt x="4087" y="4055"/>
                    </a:lnTo>
                    <a:lnTo>
                      <a:pt x="4071" y="4003"/>
                    </a:lnTo>
                    <a:lnTo>
                      <a:pt x="4053" y="3952"/>
                    </a:lnTo>
                    <a:lnTo>
                      <a:pt x="4021" y="3853"/>
                    </a:lnTo>
                    <a:lnTo>
                      <a:pt x="3991" y="3756"/>
                    </a:lnTo>
                    <a:lnTo>
                      <a:pt x="3977" y="3708"/>
                    </a:lnTo>
                    <a:lnTo>
                      <a:pt x="3966" y="3662"/>
                    </a:lnTo>
                    <a:lnTo>
                      <a:pt x="3956" y="3616"/>
                    </a:lnTo>
                    <a:lnTo>
                      <a:pt x="3949" y="3570"/>
                    </a:lnTo>
                    <a:lnTo>
                      <a:pt x="3940" y="3522"/>
                    </a:lnTo>
                    <a:lnTo>
                      <a:pt x="3930" y="3469"/>
                    </a:lnTo>
                    <a:lnTo>
                      <a:pt x="3916" y="3413"/>
                    </a:lnTo>
                    <a:lnTo>
                      <a:pt x="3902" y="3354"/>
                    </a:lnTo>
                    <a:lnTo>
                      <a:pt x="3886" y="3295"/>
                    </a:lnTo>
                    <a:lnTo>
                      <a:pt x="3869" y="3238"/>
                    </a:lnTo>
                    <a:lnTo>
                      <a:pt x="3852" y="3183"/>
                    </a:lnTo>
                    <a:lnTo>
                      <a:pt x="3836" y="3134"/>
                    </a:lnTo>
                    <a:lnTo>
                      <a:pt x="3820" y="3091"/>
                    </a:lnTo>
                    <a:lnTo>
                      <a:pt x="3806" y="3054"/>
                    </a:lnTo>
                    <a:lnTo>
                      <a:pt x="3799" y="3039"/>
                    </a:lnTo>
                    <a:lnTo>
                      <a:pt x="3793" y="3027"/>
                    </a:lnTo>
                    <a:lnTo>
                      <a:pt x="3788" y="3017"/>
                    </a:lnTo>
                    <a:lnTo>
                      <a:pt x="3783" y="3011"/>
                    </a:lnTo>
                    <a:lnTo>
                      <a:pt x="3779" y="3007"/>
                    </a:lnTo>
                    <a:lnTo>
                      <a:pt x="3775" y="3007"/>
                    </a:lnTo>
                    <a:lnTo>
                      <a:pt x="3773" y="3011"/>
                    </a:lnTo>
                    <a:lnTo>
                      <a:pt x="3771" y="3017"/>
                    </a:lnTo>
                    <a:lnTo>
                      <a:pt x="3771" y="3028"/>
                    </a:lnTo>
                    <a:lnTo>
                      <a:pt x="3771" y="3043"/>
                    </a:lnTo>
                    <a:lnTo>
                      <a:pt x="3773" y="3062"/>
                    </a:lnTo>
                    <a:lnTo>
                      <a:pt x="3775" y="3086"/>
                    </a:lnTo>
                    <a:lnTo>
                      <a:pt x="3783" y="3142"/>
                    </a:lnTo>
                    <a:lnTo>
                      <a:pt x="3790" y="3202"/>
                    </a:lnTo>
                    <a:lnTo>
                      <a:pt x="3799" y="3265"/>
                    </a:lnTo>
                    <a:lnTo>
                      <a:pt x="3806" y="3330"/>
                    </a:lnTo>
                    <a:lnTo>
                      <a:pt x="3815" y="3395"/>
                    </a:lnTo>
                    <a:lnTo>
                      <a:pt x="3823" y="3459"/>
                    </a:lnTo>
                    <a:lnTo>
                      <a:pt x="3829" y="3517"/>
                    </a:lnTo>
                    <a:lnTo>
                      <a:pt x="3835" y="3571"/>
                    </a:lnTo>
                    <a:lnTo>
                      <a:pt x="3839" y="3617"/>
                    </a:lnTo>
                    <a:lnTo>
                      <a:pt x="3840" y="3655"/>
                    </a:lnTo>
                    <a:lnTo>
                      <a:pt x="3840" y="3668"/>
                    </a:lnTo>
                    <a:lnTo>
                      <a:pt x="3840" y="3681"/>
                    </a:lnTo>
                    <a:lnTo>
                      <a:pt x="3839" y="3690"/>
                    </a:lnTo>
                    <a:lnTo>
                      <a:pt x="3836" y="3695"/>
                    </a:lnTo>
                    <a:lnTo>
                      <a:pt x="3834" y="3696"/>
                    </a:lnTo>
                    <a:lnTo>
                      <a:pt x="3830" y="3693"/>
                    </a:lnTo>
                    <a:lnTo>
                      <a:pt x="3826" y="3687"/>
                    </a:lnTo>
                    <a:lnTo>
                      <a:pt x="3821" y="3676"/>
                    </a:lnTo>
                    <a:lnTo>
                      <a:pt x="3815" y="3661"/>
                    </a:lnTo>
                    <a:lnTo>
                      <a:pt x="3808" y="3641"/>
                    </a:lnTo>
                    <a:lnTo>
                      <a:pt x="3799" y="3616"/>
                    </a:lnTo>
                    <a:lnTo>
                      <a:pt x="3790" y="3585"/>
                    </a:lnTo>
                    <a:lnTo>
                      <a:pt x="3770" y="3524"/>
                    </a:lnTo>
                    <a:lnTo>
                      <a:pt x="3750" y="3467"/>
                    </a:lnTo>
                    <a:lnTo>
                      <a:pt x="3731" y="3415"/>
                    </a:lnTo>
                    <a:lnTo>
                      <a:pt x="3711" y="3369"/>
                    </a:lnTo>
                    <a:lnTo>
                      <a:pt x="3673" y="3284"/>
                    </a:lnTo>
                    <a:lnTo>
                      <a:pt x="3635" y="3210"/>
                    </a:lnTo>
                    <a:lnTo>
                      <a:pt x="3619" y="3175"/>
                    </a:lnTo>
                    <a:lnTo>
                      <a:pt x="3603" y="3140"/>
                    </a:lnTo>
                    <a:lnTo>
                      <a:pt x="3587" y="3107"/>
                    </a:lnTo>
                    <a:lnTo>
                      <a:pt x="3573" y="3072"/>
                    </a:lnTo>
                    <a:lnTo>
                      <a:pt x="3560" y="3036"/>
                    </a:lnTo>
                    <a:lnTo>
                      <a:pt x="3550" y="2997"/>
                    </a:lnTo>
                    <a:lnTo>
                      <a:pt x="3541" y="2957"/>
                    </a:lnTo>
                    <a:lnTo>
                      <a:pt x="3533" y="2913"/>
                    </a:lnTo>
                    <a:lnTo>
                      <a:pt x="3521" y="2822"/>
                    </a:lnTo>
                    <a:lnTo>
                      <a:pt x="3508" y="2736"/>
                    </a:lnTo>
                    <a:lnTo>
                      <a:pt x="3496" y="2660"/>
                    </a:lnTo>
                    <a:lnTo>
                      <a:pt x="3483" y="2600"/>
                    </a:lnTo>
                    <a:lnTo>
                      <a:pt x="3477" y="2579"/>
                    </a:lnTo>
                    <a:lnTo>
                      <a:pt x="3472" y="2564"/>
                    </a:lnTo>
                    <a:lnTo>
                      <a:pt x="3469" y="2559"/>
                    </a:lnTo>
                    <a:lnTo>
                      <a:pt x="3467" y="2556"/>
                    </a:lnTo>
                    <a:lnTo>
                      <a:pt x="3464" y="2555"/>
                    </a:lnTo>
                    <a:lnTo>
                      <a:pt x="3462" y="2556"/>
                    </a:lnTo>
                    <a:lnTo>
                      <a:pt x="3459" y="2559"/>
                    </a:lnTo>
                    <a:lnTo>
                      <a:pt x="3457" y="2565"/>
                    </a:lnTo>
                    <a:lnTo>
                      <a:pt x="3454" y="2573"/>
                    </a:lnTo>
                    <a:lnTo>
                      <a:pt x="3452" y="2583"/>
                    </a:lnTo>
                    <a:lnTo>
                      <a:pt x="3448" y="2611"/>
                    </a:lnTo>
                    <a:lnTo>
                      <a:pt x="3444" y="2651"/>
                    </a:lnTo>
                    <a:lnTo>
                      <a:pt x="3443" y="2699"/>
                    </a:lnTo>
                    <a:lnTo>
                      <a:pt x="3443" y="2750"/>
                    </a:lnTo>
                    <a:lnTo>
                      <a:pt x="3446" y="2803"/>
                    </a:lnTo>
                    <a:lnTo>
                      <a:pt x="3449" y="2857"/>
                    </a:lnTo>
                    <a:lnTo>
                      <a:pt x="3454" y="2912"/>
                    </a:lnTo>
                    <a:lnTo>
                      <a:pt x="3459" y="2963"/>
                    </a:lnTo>
                    <a:lnTo>
                      <a:pt x="3464" y="3013"/>
                    </a:lnTo>
                    <a:lnTo>
                      <a:pt x="3468" y="3058"/>
                    </a:lnTo>
                    <a:lnTo>
                      <a:pt x="3471" y="3097"/>
                    </a:lnTo>
                    <a:lnTo>
                      <a:pt x="3471" y="3129"/>
                    </a:lnTo>
                    <a:lnTo>
                      <a:pt x="3471" y="3142"/>
                    </a:lnTo>
                    <a:lnTo>
                      <a:pt x="3469" y="3153"/>
                    </a:lnTo>
                    <a:lnTo>
                      <a:pt x="3468" y="3160"/>
                    </a:lnTo>
                    <a:lnTo>
                      <a:pt x="3466" y="3167"/>
                    </a:lnTo>
                    <a:lnTo>
                      <a:pt x="3462" y="3170"/>
                    </a:lnTo>
                    <a:lnTo>
                      <a:pt x="3457" y="3170"/>
                    </a:lnTo>
                    <a:lnTo>
                      <a:pt x="3452" y="3167"/>
                    </a:lnTo>
                    <a:lnTo>
                      <a:pt x="3446" y="3160"/>
                    </a:lnTo>
                    <a:lnTo>
                      <a:pt x="3438" y="3152"/>
                    </a:lnTo>
                    <a:lnTo>
                      <a:pt x="3431" y="3138"/>
                    </a:lnTo>
                    <a:lnTo>
                      <a:pt x="3421" y="3122"/>
                    </a:lnTo>
                    <a:lnTo>
                      <a:pt x="3409" y="3101"/>
                    </a:lnTo>
                    <a:lnTo>
                      <a:pt x="3370" y="3019"/>
                    </a:lnTo>
                    <a:lnTo>
                      <a:pt x="3335" y="2954"/>
                    </a:lnTo>
                    <a:lnTo>
                      <a:pt x="3306" y="2898"/>
                    </a:lnTo>
                    <a:lnTo>
                      <a:pt x="3282" y="2847"/>
                    </a:lnTo>
                    <a:lnTo>
                      <a:pt x="3271" y="2821"/>
                    </a:lnTo>
                    <a:lnTo>
                      <a:pt x="3261" y="2793"/>
                    </a:lnTo>
                    <a:lnTo>
                      <a:pt x="3251" y="2765"/>
                    </a:lnTo>
                    <a:lnTo>
                      <a:pt x="3241" y="2734"/>
                    </a:lnTo>
                    <a:lnTo>
                      <a:pt x="3231" y="2699"/>
                    </a:lnTo>
                    <a:lnTo>
                      <a:pt x="3222" y="2660"/>
                    </a:lnTo>
                    <a:lnTo>
                      <a:pt x="3212" y="2616"/>
                    </a:lnTo>
                    <a:lnTo>
                      <a:pt x="3202" y="2568"/>
                    </a:lnTo>
                    <a:lnTo>
                      <a:pt x="3192" y="2513"/>
                    </a:lnTo>
                    <a:lnTo>
                      <a:pt x="3181" y="2453"/>
                    </a:lnTo>
                    <a:lnTo>
                      <a:pt x="3169" y="2389"/>
                    </a:lnTo>
                    <a:lnTo>
                      <a:pt x="3155" y="2325"/>
                    </a:lnTo>
                    <a:lnTo>
                      <a:pt x="3141" y="2262"/>
                    </a:lnTo>
                    <a:lnTo>
                      <a:pt x="3127" y="2199"/>
                    </a:lnTo>
                    <a:lnTo>
                      <a:pt x="3114" y="2142"/>
                    </a:lnTo>
                    <a:lnTo>
                      <a:pt x="3101" y="2091"/>
                    </a:lnTo>
                    <a:lnTo>
                      <a:pt x="3090" y="2047"/>
                    </a:lnTo>
                    <a:lnTo>
                      <a:pt x="3079" y="2012"/>
                    </a:lnTo>
                    <a:lnTo>
                      <a:pt x="3075" y="2000"/>
                    </a:lnTo>
                    <a:lnTo>
                      <a:pt x="3070" y="1990"/>
                    </a:lnTo>
                    <a:lnTo>
                      <a:pt x="3068" y="1983"/>
                    </a:lnTo>
                    <a:lnTo>
                      <a:pt x="3064" y="1980"/>
                    </a:lnTo>
                    <a:lnTo>
                      <a:pt x="3061" y="1981"/>
                    </a:lnTo>
                    <a:lnTo>
                      <a:pt x="3060" y="1985"/>
                    </a:lnTo>
                    <a:lnTo>
                      <a:pt x="3059" y="1993"/>
                    </a:lnTo>
                    <a:lnTo>
                      <a:pt x="3058" y="2007"/>
                    </a:lnTo>
                    <a:lnTo>
                      <a:pt x="3059" y="2047"/>
                    </a:lnTo>
                    <a:lnTo>
                      <a:pt x="3064" y="2107"/>
                    </a:lnTo>
                    <a:lnTo>
                      <a:pt x="3071" y="2181"/>
                    </a:lnTo>
                    <a:lnTo>
                      <a:pt x="3081" y="2258"/>
                    </a:lnTo>
                    <a:lnTo>
                      <a:pt x="3091" y="2335"/>
                    </a:lnTo>
                    <a:lnTo>
                      <a:pt x="3103" y="2414"/>
                    </a:lnTo>
                    <a:lnTo>
                      <a:pt x="3114" y="2493"/>
                    </a:lnTo>
                    <a:lnTo>
                      <a:pt x="3124" y="2568"/>
                    </a:lnTo>
                    <a:lnTo>
                      <a:pt x="3132" y="2639"/>
                    </a:lnTo>
                    <a:lnTo>
                      <a:pt x="3140" y="2704"/>
                    </a:lnTo>
                    <a:lnTo>
                      <a:pt x="3142" y="2734"/>
                    </a:lnTo>
                    <a:lnTo>
                      <a:pt x="3144" y="2762"/>
                    </a:lnTo>
                    <a:lnTo>
                      <a:pt x="3145" y="2788"/>
                    </a:lnTo>
                    <a:lnTo>
                      <a:pt x="3145" y="2812"/>
                    </a:lnTo>
                    <a:lnTo>
                      <a:pt x="3145" y="2835"/>
                    </a:lnTo>
                    <a:lnTo>
                      <a:pt x="3142" y="2853"/>
                    </a:lnTo>
                    <a:lnTo>
                      <a:pt x="3140" y="2870"/>
                    </a:lnTo>
                    <a:lnTo>
                      <a:pt x="3135" y="2882"/>
                    </a:lnTo>
                    <a:lnTo>
                      <a:pt x="3130" y="2892"/>
                    </a:lnTo>
                    <a:lnTo>
                      <a:pt x="3122" y="2900"/>
                    </a:lnTo>
                    <a:lnTo>
                      <a:pt x="3115" y="2902"/>
                    </a:lnTo>
                    <a:lnTo>
                      <a:pt x="3105" y="2902"/>
                    </a:lnTo>
                    <a:lnTo>
                      <a:pt x="3094" y="2897"/>
                    </a:lnTo>
                    <a:lnTo>
                      <a:pt x="3080" y="2888"/>
                    </a:lnTo>
                    <a:lnTo>
                      <a:pt x="3065" y="2876"/>
                    </a:lnTo>
                    <a:lnTo>
                      <a:pt x="3049" y="2858"/>
                    </a:lnTo>
                    <a:lnTo>
                      <a:pt x="3015" y="2821"/>
                    </a:lnTo>
                    <a:lnTo>
                      <a:pt x="2986" y="2785"/>
                    </a:lnTo>
                    <a:lnTo>
                      <a:pt x="2962" y="2750"/>
                    </a:lnTo>
                    <a:lnTo>
                      <a:pt x="2940" y="2717"/>
                    </a:lnTo>
                    <a:lnTo>
                      <a:pt x="2922" y="2685"/>
                    </a:lnTo>
                    <a:lnTo>
                      <a:pt x="2907" y="2654"/>
                    </a:lnTo>
                    <a:lnTo>
                      <a:pt x="2894" y="2622"/>
                    </a:lnTo>
                    <a:lnTo>
                      <a:pt x="2883" y="2591"/>
                    </a:lnTo>
                    <a:lnTo>
                      <a:pt x="2874" y="2561"/>
                    </a:lnTo>
                    <a:lnTo>
                      <a:pt x="2867" y="2530"/>
                    </a:lnTo>
                    <a:lnTo>
                      <a:pt x="2859" y="2499"/>
                    </a:lnTo>
                    <a:lnTo>
                      <a:pt x="2853" y="2466"/>
                    </a:lnTo>
                    <a:lnTo>
                      <a:pt x="2839" y="2399"/>
                    </a:lnTo>
                    <a:lnTo>
                      <a:pt x="2822" y="2325"/>
                    </a:lnTo>
                    <a:lnTo>
                      <a:pt x="2811" y="2280"/>
                    </a:lnTo>
                    <a:lnTo>
                      <a:pt x="2797" y="2228"/>
                    </a:lnTo>
                    <a:lnTo>
                      <a:pt x="2779" y="2169"/>
                    </a:lnTo>
                    <a:lnTo>
                      <a:pt x="2759" y="2105"/>
                    </a:lnTo>
                    <a:lnTo>
                      <a:pt x="2739" y="2038"/>
                    </a:lnTo>
                    <a:lnTo>
                      <a:pt x="2717" y="1971"/>
                    </a:lnTo>
                    <a:lnTo>
                      <a:pt x="2694" y="1904"/>
                    </a:lnTo>
                    <a:lnTo>
                      <a:pt x="2672" y="1841"/>
                    </a:lnTo>
                    <a:lnTo>
                      <a:pt x="2651" y="1782"/>
                    </a:lnTo>
                    <a:lnTo>
                      <a:pt x="2630" y="1731"/>
                    </a:lnTo>
                    <a:lnTo>
                      <a:pt x="2620" y="1709"/>
                    </a:lnTo>
                    <a:lnTo>
                      <a:pt x="2611" y="1689"/>
                    </a:lnTo>
                    <a:lnTo>
                      <a:pt x="2602" y="1671"/>
                    </a:lnTo>
                    <a:lnTo>
                      <a:pt x="2593" y="1658"/>
                    </a:lnTo>
                    <a:lnTo>
                      <a:pt x="2586" y="1646"/>
                    </a:lnTo>
                    <a:lnTo>
                      <a:pt x="2580" y="1640"/>
                    </a:lnTo>
                    <a:lnTo>
                      <a:pt x="2573" y="1636"/>
                    </a:lnTo>
                    <a:lnTo>
                      <a:pt x="2570" y="1636"/>
                    </a:lnTo>
                    <a:lnTo>
                      <a:pt x="2565" y="1641"/>
                    </a:lnTo>
                    <a:lnTo>
                      <a:pt x="2562" y="1650"/>
                    </a:lnTo>
                    <a:lnTo>
                      <a:pt x="2561" y="1664"/>
                    </a:lnTo>
                    <a:lnTo>
                      <a:pt x="2560" y="1683"/>
                    </a:lnTo>
                    <a:lnTo>
                      <a:pt x="2561" y="1706"/>
                    </a:lnTo>
                    <a:lnTo>
                      <a:pt x="2562" y="1733"/>
                    </a:lnTo>
                    <a:lnTo>
                      <a:pt x="2565" y="1763"/>
                    </a:lnTo>
                    <a:lnTo>
                      <a:pt x="2567" y="1796"/>
                    </a:lnTo>
                    <a:lnTo>
                      <a:pt x="2575" y="1870"/>
                    </a:lnTo>
                    <a:lnTo>
                      <a:pt x="2585" y="1952"/>
                    </a:lnTo>
                    <a:lnTo>
                      <a:pt x="2596" y="2041"/>
                    </a:lnTo>
                    <a:lnTo>
                      <a:pt x="2608" y="2132"/>
                    </a:lnTo>
                    <a:lnTo>
                      <a:pt x="2618" y="2223"/>
                    </a:lnTo>
                    <a:lnTo>
                      <a:pt x="2630" y="2314"/>
                    </a:lnTo>
                    <a:lnTo>
                      <a:pt x="2637" y="2400"/>
                    </a:lnTo>
                    <a:lnTo>
                      <a:pt x="2643" y="2479"/>
                    </a:lnTo>
                    <a:lnTo>
                      <a:pt x="2645" y="2515"/>
                    </a:lnTo>
                    <a:lnTo>
                      <a:pt x="2645" y="2549"/>
                    </a:lnTo>
                    <a:lnTo>
                      <a:pt x="2645" y="2580"/>
                    </a:lnTo>
                    <a:lnTo>
                      <a:pt x="2643" y="2606"/>
                    </a:lnTo>
                    <a:lnTo>
                      <a:pt x="2641" y="2631"/>
                    </a:lnTo>
                    <a:lnTo>
                      <a:pt x="2637" y="2651"/>
                    </a:lnTo>
                    <a:lnTo>
                      <a:pt x="2631" y="2666"/>
                    </a:lnTo>
                    <a:lnTo>
                      <a:pt x="2625" y="2677"/>
                    </a:lnTo>
                    <a:lnTo>
                      <a:pt x="2616" y="2684"/>
                    </a:lnTo>
                    <a:lnTo>
                      <a:pt x="2606" y="2685"/>
                    </a:lnTo>
                    <a:lnTo>
                      <a:pt x="2593" y="2681"/>
                    </a:lnTo>
                    <a:lnTo>
                      <a:pt x="2580" y="2671"/>
                    </a:lnTo>
                    <a:lnTo>
                      <a:pt x="2567" y="2659"/>
                    </a:lnTo>
                    <a:lnTo>
                      <a:pt x="2553" y="2645"/>
                    </a:lnTo>
                    <a:lnTo>
                      <a:pt x="2541" y="2630"/>
                    </a:lnTo>
                    <a:lnTo>
                      <a:pt x="2529" y="2614"/>
                    </a:lnTo>
                    <a:lnTo>
                      <a:pt x="2516" y="2595"/>
                    </a:lnTo>
                    <a:lnTo>
                      <a:pt x="2504" y="2576"/>
                    </a:lnTo>
                    <a:lnTo>
                      <a:pt x="2491" y="2556"/>
                    </a:lnTo>
                    <a:lnTo>
                      <a:pt x="2480" y="2535"/>
                    </a:lnTo>
                    <a:lnTo>
                      <a:pt x="2456" y="2490"/>
                    </a:lnTo>
                    <a:lnTo>
                      <a:pt x="2434" y="2441"/>
                    </a:lnTo>
                    <a:lnTo>
                      <a:pt x="2411" y="2390"/>
                    </a:lnTo>
                    <a:lnTo>
                      <a:pt x="2391" y="2335"/>
                    </a:lnTo>
                    <a:lnTo>
                      <a:pt x="2371" y="2279"/>
                    </a:lnTo>
                    <a:lnTo>
                      <a:pt x="2353" y="2222"/>
                    </a:lnTo>
                    <a:lnTo>
                      <a:pt x="2335" y="2162"/>
                    </a:lnTo>
                    <a:lnTo>
                      <a:pt x="2319" y="2103"/>
                    </a:lnTo>
                    <a:lnTo>
                      <a:pt x="2304" y="2043"/>
                    </a:lnTo>
                    <a:lnTo>
                      <a:pt x="2290" y="1985"/>
                    </a:lnTo>
                    <a:lnTo>
                      <a:pt x="2279" y="1927"/>
                    </a:lnTo>
                    <a:lnTo>
                      <a:pt x="2269" y="1870"/>
                    </a:lnTo>
                    <a:lnTo>
                      <a:pt x="2248" y="1760"/>
                    </a:lnTo>
                    <a:lnTo>
                      <a:pt x="2225" y="1651"/>
                    </a:lnTo>
                    <a:lnTo>
                      <a:pt x="2215" y="1600"/>
                    </a:lnTo>
                    <a:lnTo>
                      <a:pt x="2204" y="1552"/>
                    </a:lnTo>
                    <a:lnTo>
                      <a:pt x="2194" y="1509"/>
                    </a:lnTo>
                    <a:lnTo>
                      <a:pt x="2184" y="1470"/>
                    </a:lnTo>
                    <a:lnTo>
                      <a:pt x="2175" y="1438"/>
                    </a:lnTo>
                    <a:lnTo>
                      <a:pt x="2165" y="1412"/>
                    </a:lnTo>
                    <a:lnTo>
                      <a:pt x="2162" y="1402"/>
                    </a:lnTo>
                    <a:lnTo>
                      <a:pt x="2158" y="1394"/>
                    </a:lnTo>
                    <a:lnTo>
                      <a:pt x="2154" y="1388"/>
                    </a:lnTo>
                    <a:lnTo>
                      <a:pt x="2150" y="1386"/>
                    </a:lnTo>
                    <a:lnTo>
                      <a:pt x="2147" y="1384"/>
                    </a:lnTo>
                    <a:lnTo>
                      <a:pt x="2144" y="1386"/>
                    </a:lnTo>
                    <a:lnTo>
                      <a:pt x="2140" y="1391"/>
                    </a:lnTo>
                    <a:lnTo>
                      <a:pt x="2138" y="1397"/>
                    </a:lnTo>
                    <a:lnTo>
                      <a:pt x="2135" y="1407"/>
                    </a:lnTo>
                    <a:lnTo>
                      <a:pt x="2133" y="1421"/>
                    </a:lnTo>
                    <a:lnTo>
                      <a:pt x="2132" y="1436"/>
                    </a:lnTo>
                    <a:lnTo>
                      <a:pt x="2130" y="1455"/>
                    </a:lnTo>
                    <a:lnTo>
                      <a:pt x="2127" y="1500"/>
                    </a:lnTo>
                    <a:lnTo>
                      <a:pt x="2127" y="1550"/>
                    </a:lnTo>
                    <a:lnTo>
                      <a:pt x="2128" y="1605"/>
                    </a:lnTo>
                    <a:lnTo>
                      <a:pt x="2129" y="1663"/>
                    </a:lnTo>
                    <a:lnTo>
                      <a:pt x="2133" y="1721"/>
                    </a:lnTo>
                    <a:lnTo>
                      <a:pt x="2138" y="1782"/>
                    </a:lnTo>
                    <a:lnTo>
                      <a:pt x="2144" y="1845"/>
                    </a:lnTo>
                    <a:lnTo>
                      <a:pt x="2149" y="1906"/>
                    </a:lnTo>
                    <a:lnTo>
                      <a:pt x="2163" y="2026"/>
                    </a:lnTo>
                    <a:lnTo>
                      <a:pt x="2178" y="2133"/>
                    </a:lnTo>
                    <a:lnTo>
                      <a:pt x="2190" y="2224"/>
                    </a:lnTo>
                    <a:lnTo>
                      <a:pt x="2199" y="2290"/>
                    </a:lnTo>
                    <a:lnTo>
                      <a:pt x="2202" y="2320"/>
                    </a:lnTo>
                    <a:lnTo>
                      <a:pt x="2205" y="2355"/>
                    </a:lnTo>
                    <a:lnTo>
                      <a:pt x="2208" y="2395"/>
                    </a:lnTo>
                    <a:lnTo>
                      <a:pt x="2210" y="2438"/>
                    </a:lnTo>
                    <a:lnTo>
                      <a:pt x="2213" y="2481"/>
                    </a:lnTo>
                    <a:lnTo>
                      <a:pt x="2213" y="2524"/>
                    </a:lnTo>
                    <a:lnTo>
                      <a:pt x="2213" y="2564"/>
                    </a:lnTo>
                    <a:lnTo>
                      <a:pt x="2210" y="2600"/>
                    </a:lnTo>
                    <a:lnTo>
                      <a:pt x="2208" y="2616"/>
                    </a:lnTo>
                    <a:lnTo>
                      <a:pt x="2207" y="2631"/>
                    </a:lnTo>
                    <a:lnTo>
                      <a:pt x="2203" y="2644"/>
                    </a:lnTo>
                    <a:lnTo>
                      <a:pt x="2199" y="2655"/>
                    </a:lnTo>
                    <a:lnTo>
                      <a:pt x="2195" y="2662"/>
                    </a:lnTo>
                    <a:lnTo>
                      <a:pt x="2190" y="2669"/>
                    </a:lnTo>
                    <a:lnTo>
                      <a:pt x="2184" y="2672"/>
                    </a:lnTo>
                    <a:lnTo>
                      <a:pt x="2178" y="2672"/>
                    </a:lnTo>
                    <a:lnTo>
                      <a:pt x="2172" y="2670"/>
                    </a:lnTo>
                    <a:lnTo>
                      <a:pt x="2163" y="2664"/>
                    </a:lnTo>
                    <a:lnTo>
                      <a:pt x="2154" y="2655"/>
                    </a:lnTo>
                    <a:lnTo>
                      <a:pt x="2144" y="2641"/>
                    </a:lnTo>
                    <a:lnTo>
                      <a:pt x="2134" y="2624"/>
                    </a:lnTo>
                    <a:lnTo>
                      <a:pt x="2122" y="2603"/>
                    </a:lnTo>
                    <a:lnTo>
                      <a:pt x="2109" y="2578"/>
                    </a:lnTo>
                    <a:lnTo>
                      <a:pt x="2096" y="2548"/>
                    </a:lnTo>
                    <a:lnTo>
                      <a:pt x="2066" y="2485"/>
                    </a:lnTo>
                    <a:lnTo>
                      <a:pt x="2037" y="2427"/>
                    </a:lnTo>
                    <a:lnTo>
                      <a:pt x="2009" y="2372"/>
                    </a:lnTo>
                    <a:lnTo>
                      <a:pt x="1982" y="2319"/>
                    </a:lnTo>
                    <a:lnTo>
                      <a:pt x="1956" y="2271"/>
                    </a:lnTo>
                    <a:lnTo>
                      <a:pt x="1931" y="2222"/>
                    </a:lnTo>
                    <a:lnTo>
                      <a:pt x="1906" y="2174"/>
                    </a:lnTo>
                    <a:lnTo>
                      <a:pt x="1883" y="2128"/>
                    </a:lnTo>
                    <a:lnTo>
                      <a:pt x="1862" y="2081"/>
                    </a:lnTo>
                    <a:lnTo>
                      <a:pt x="1842" y="2032"/>
                    </a:lnTo>
                    <a:lnTo>
                      <a:pt x="1833" y="2007"/>
                    </a:lnTo>
                    <a:lnTo>
                      <a:pt x="1825" y="1982"/>
                    </a:lnTo>
                    <a:lnTo>
                      <a:pt x="1816" y="1956"/>
                    </a:lnTo>
                    <a:lnTo>
                      <a:pt x="1809" y="1930"/>
                    </a:lnTo>
                    <a:lnTo>
                      <a:pt x="1801" y="1902"/>
                    </a:lnTo>
                    <a:lnTo>
                      <a:pt x="1795" y="1874"/>
                    </a:lnTo>
                    <a:lnTo>
                      <a:pt x="1787" y="1845"/>
                    </a:lnTo>
                    <a:lnTo>
                      <a:pt x="1782" y="1815"/>
                    </a:lnTo>
                    <a:lnTo>
                      <a:pt x="1777" y="1784"/>
                    </a:lnTo>
                    <a:lnTo>
                      <a:pt x="1772" y="1751"/>
                    </a:lnTo>
                    <a:lnTo>
                      <a:pt x="1767" y="1718"/>
                    </a:lnTo>
                    <a:lnTo>
                      <a:pt x="1765" y="1683"/>
                    </a:lnTo>
                    <a:lnTo>
                      <a:pt x="1759" y="1610"/>
                    </a:lnTo>
                    <a:lnTo>
                      <a:pt x="1754" y="1538"/>
                    </a:lnTo>
                    <a:lnTo>
                      <a:pt x="1751" y="1467"/>
                    </a:lnTo>
                    <a:lnTo>
                      <a:pt x="1749" y="1396"/>
                    </a:lnTo>
                    <a:lnTo>
                      <a:pt x="1746" y="1328"/>
                    </a:lnTo>
                    <a:lnTo>
                      <a:pt x="1745" y="1263"/>
                    </a:lnTo>
                    <a:lnTo>
                      <a:pt x="1742" y="1203"/>
                    </a:lnTo>
                    <a:lnTo>
                      <a:pt x="1741" y="1148"/>
                    </a:lnTo>
                    <a:lnTo>
                      <a:pt x="1739" y="1100"/>
                    </a:lnTo>
                    <a:lnTo>
                      <a:pt x="1736" y="1059"/>
                    </a:lnTo>
                    <a:lnTo>
                      <a:pt x="1732" y="1026"/>
                    </a:lnTo>
                    <a:lnTo>
                      <a:pt x="1729" y="1004"/>
                    </a:lnTo>
                    <a:lnTo>
                      <a:pt x="1726" y="996"/>
                    </a:lnTo>
                    <a:lnTo>
                      <a:pt x="1722" y="991"/>
                    </a:lnTo>
                    <a:lnTo>
                      <a:pt x="1719" y="989"/>
                    </a:lnTo>
                    <a:lnTo>
                      <a:pt x="1715" y="990"/>
                    </a:lnTo>
                    <a:lnTo>
                      <a:pt x="1711" y="994"/>
                    </a:lnTo>
                    <a:lnTo>
                      <a:pt x="1706" y="1001"/>
                    </a:lnTo>
                    <a:lnTo>
                      <a:pt x="1701" y="1011"/>
                    </a:lnTo>
                    <a:lnTo>
                      <a:pt x="1695" y="1025"/>
                    </a:lnTo>
                    <a:lnTo>
                      <a:pt x="1689" y="1045"/>
                    </a:lnTo>
                    <a:lnTo>
                      <a:pt x="1683" y="1066"/>
                    </a:lnTo>
                    <a:lnTo>
                      <a:pt x="1676" y="1090"/>
                    </a:lnTo>
                    <a:lnTo>
                      <a:pt x="1670" y="1117"/>
                    </a:lnTo>
                    <a:lnTo>
                      <a:pt x="1658" y="1176"/>
                    </a:lnTo>
                    <a:lnTo>
                      <a:pt x="1648" y="1242"/>
                    </a:lnTo>
                    <a:lnTo>
                      <a:pt x="1639" y="1313"/>
                    </a:lnTo>
                    <a:lnTo>
                      <a:pt x="1633" y="1388"/>
                    </a:lnTo>
                    <a:lnTo>
                      <a:pt x="1630" y="1427"/>
                    </a:lnTo>
                    <a:lnTo>
                      <a:pt x="1628" y="1467"/>
                    </a:lnTo>
                    <a:lnTo>
                      <a:pt x="1626" y="1505"/>
                    </a:lnTo>
                    <a:lnTo>
                      <a:pt x="1626" y="1544"/>
                    </a:lnTo>
                    <a:lnTo>
                      <a:pt x="1625" y="1588"/>
                    </a:lnTo>
                    <a:lnTo>
                      <a:pt x="1624" y="1641"/>
                    </a:lnTo>
                    <a:lnTo>
                      <a:pt x="1620" y="1701"/>
                    </a:lnTo>
                    <a:lnTo>
                      <a:pt x="1616" y="1766"/>
                    </a:lnTo>
                    <a:lnTo>
                      <a:pt x="1610" y="1834"/>
                    </a:lnTo>
                    <a:lnTo>
                      <a:pt x="1603" y="1901"/>
                    </a:lnTo>
                    <a:lnTo>
                      <a:pt x="1594" y="1966"/>
                    </a:lnTo>
                    <a:lnTo>
                      <a:pt x="1584" y="2027"/>
                    </a:lnTo>
                    <a:lnTo>
                      <a:pt x="1579" y="2055"/>
                    </a:lnTo>
                    <a:lnTo>
                      <a:pt x="1573" y="2081"/>
                    </a:lnTo>
                    <a:lnTo>
                      <a:pt x="1565" y="2105"/>
                    </a:lnTo>
                    <a:lnTo>
                      <a:pt x="1559" y="2126"/>
                    </a:lnTo>
                    <a:lnTo>
                      <a:pt x="1551" y="2144"/>
                    </a:lnTo>
                    <a:lnTo>
                      <a:pt x="1543" y="2159"/>
                    </a:lnTo>
                    <a:lnTo>
                      <a:pt x="1535" y="2172"/>
                    </a:lnTo>
                    <a:lnTo>
                      <a:pt x="1527" y="2181"/>
                    </a:lnTo>
                    <a:lnTo>
                      <a:pt x="1517" y="2184"/>
                    </a:lnTo>
                    <a:lnTo>
                      <a:pt x="1507" y="2184"/>
                    </a:lnTo>
                    <a:lnTo>
                      <a:pt x="1497" y="2181"/>
                    </a:lnTo>
                    <a:lnTo>
                      <a:pt x="1487" y="2172"/>
                    </a:lnTo>
                    <a:lnTo>
                      <a:pt x="1475" y="2158"/>
                    </a:lnTo>
                    <a:lnTo>
                      <a:pt x="1463" y="2138"/>
                    </a:lnTo>
                    <a:lnTo>
                      <a:pt x="1452" y="2113"/>
                    </a:lnTo>
                    <a:lnTo>
                      <a:pt x="1438" y="2083"/>
                    </a:lnTo>
                    <a:lnTo>
                      <a:pt x="1392" y="1958"/>
                    </a:lnTo>
                    <a:lnTo>
                      <a:pt x="1354" y="1856"/>
                    </a:lnTo>
                    <a:lnTo>
                      <a:pt x="1338" y="1810"/>
                    </a:lnTo>
                    <a:lnTo>
                      <a:pt x="1326" y="1768"/>
                    </a:lnTo>
                    <a:lnTo>
                      <a:pt x="1316" y="1728"/>
                    </a:lnTo>
                    <a:lnTo>
                      <a:pt x="1307" y="1689"/>
                    </a:lnTo>
                    <a:lnTo>
                      <a:pt x="1302" y="1651"/>
                    </a:lnTo>
                    <a:lnTo>
                      <a:pt x="1298" y="1613"/>
                    </a:lnTo>
                    <a:lnTo>
                      <a:pt x="1297" y="1574"/>
                    </a:lnTo>
                    <a:lnTo>
                      <a:pt x="1298" y="1533"/>
                    </a:lnTo>
                    <a:lnTo>
                      <a:pt x="1302" y="1489"/>
                    </a:lnTo>
                    <a:lnTo>
                      <a:pt x="1307" y="1443"/>
                    </a:lnTo>
                    <a:lnTo>
                      <a:pt x="1314" y="1392"/>
                    </a:lnTo>
                    <a:lnTo>
                      <a:pt x="1324" y="1337"/>
                    </a:lnTo>
                    <a:lnTo>
                      <a:pt x="1337" y="1270"/>
                    </a:lnTo>
                    <a:lnTo>
                      <a:pt x="1346" y="1208"/>
                    </a:lnTo>
                    <a:lnTo>
                      <a:pt x="1352" y="1152"/>
                    </a:lnTo>
                    <a:lnTo>
                      <a:pt x="1357" y="1102"/>
                    </a:lnTo>
                    <a:lnTo>
                      <a:pt x="1359" y="1056"/>
                    </a:lnTo>
                    <a:lnTo>
                      <a:pt x="1359" y="1016"/>
                    </a:lnTo>
                    <a:lnTo>
                      <a:pt x="1358" y="980"/>
                    </a:lnTo>
                    <a:lnTo>
                      <a:pt x="1356" y="950"/>
                    </a:lnTo>
                    <a:lnTo>
                      <a:pt x="1352" y="924"/>
                    </a:lnTo>
                    <a:lnTo>
                      <a:pt x="1347" y="903"/>
                    </a:lnTo>
                    <a:lnTo>
                      <a:pt x="1341" y="886"/>
                    </a:lnTo>
                    <a:lnTo>
                      <a:pt x="1334" y="874"/>
                    </a:lnTo>
                    <a:lnTo>
                      <a:pt x="1331" y="869"/>
                    </a:lnTo>
                    <a:lnTo>
                      <a:pt x="1327" y="866"/>
                    </a:lnTo>
                    <a:lnTo>
                      <a:pt x="1323" y="864"/>
                    </a:lnTo>
                    <a:lnTo>
                      <a:pt x="1319" y="863"/>
                    </a:lnTo>
                    <a:lnTo>
                      <a:pt x="1316" y="861"/>
                    </a:lnTo>
                    <a:lnTo>
                      <a:pt x="1312" y="863"/>
                    </a:lnTo>
                    <a:lnTo>
                      <a:pt x="1308" y="864"/>
                    </a:lnTo>
                    <a:lnTo>
                      <a:pt x="1304" y="868"/>
                    </a:lnTo>
                    <a:lnTo>
                      <a:pt x="1296" y="878"/>
                    </a:lnTo>
                    <a:lnTo>
                      <a:pt x="1287" y="889"/>
                    </a:lnTo>
                    <a:lnTo>
                      <a:pt x="1279" y="901"/>
                    </a:lnTo>
                    <a:lnTo>
                      <a:pt x="1273" y="914"/>
                    </a:lnTo>
                    <a:lnTo>
                      <a:pt x="1267" y="929"/>
                    </a:lnTo>
                    <a:lnTo>
                      <a:pt x="1261" y="944"/>
                    </a:lnTo>
                    <a:lnTo>
                      <a:pt x="1256" y="960"/>
                    </a:lnTo>
                    <a:lnTo>
                      <a:pt x="1252" y="976"/>
                    </a:lnTo>
                    <a:lnTo>
                      <a:pt x="1246" y="1011"/>
                    </a:lnTo>
                    <a:lnTo>
                      <a:pt x="1241" y="1049"/>
                    </a:lnTo>
                    <a:lnTo>
                      <a:pt x="1238" y="1087"/>
                    </a:lnTo>
                    <a:lnTo>
                      <a:pt x="1236" y="1127"/>
                    </a:lnTo>
                    <a:lnTo>
                      <a:pt x="1236" y="1168"/>
                    </a:lnTo>
                    <a:lnTo>
                      <a:pt x="1237" y="1211"/>
                    </a:lnTo>
                    <a:lnTo>
                      <a:pt x="1238" y="1252"/>
                    </a:lnTo>
                    <a:lnTo>
                      <a:pt x="1241" y="1292"/>
                    </a:lnTo>
                    <a:lnTo>
                      <a:pt x="1245" y="1371"/>
                    </a:lnTo>
                    <a:lnTo>
                      <a:pt x="1246" y="1440"/>
                    </a:lnTo>
                    <a:lnTo>
                      <a:pt x="1247" y="1478"/>
                    </a:lnTo>
                    <a:lnTo>
                      <a:pt x="1250" y="1522"/>
                    </a:lnTo>
                    <a:lnTo>
                      <a:pt x="1253" y="1573"/>
                    </a:lnTo>
                    <a:lnTo>
                      <a:pt x="1257" y="1628"/>
                    </a:lnTo>
                    <a:lnTo>
                      <a:pt x="1261" y="1684"/>
                    </a:lnTo>
                    <a:lnTo>
                      <a:pt x="1264" y="1741"/>
                    </a:lnTo>
                    <a:lnTo>
                      <a:pt x="1267" y="1796"/>
                    </a:lnTo>
                    <a:lnTo>
                      <a:pt x="1268" y="1847"/>
                    </a:lnTo>
                    <a:lnTo>
                      <a:pt x="1268" y="1870"/>
                    </a:lnTo>
                    <a:lnTo>
                      <a:pt x="1268" y="1892"/>
                    </a:lnTo>
                    <a:lnTo>
                      <a:pt x="1266" y="1912"/>
                    </a:lnTo>
                    <a:lnTo>
                      <a:pt x="1264" y="1930"/>
                    </a:lnTo>
                    <a:lnTo>
                      <a:pt x="1262" y="1946"/>
                    </a:lnTo>
                    <a:lnTo>
                      <a:pt x="1258" y="1958"/>
                    </a:lnTo>
                    <a:lnTo>
                      <a:pt x="1253" y="1968"/>
                    </a:lnTo>
                    <a:lnTo>
                      <a:pt x="1248" y="1976"/>
                    </a:lnTo>
                    <a:lnTo>
                      <a:pt x="1241" y="1978"/>
                    </a:lnTo>
                    <a:lnTo>
                      <a:pt x="1233" y="1978"/>
                    </a:lnTo>
                    <a:lnTo>
                      <a:pt x="1225" y="1975"/>
                    </a:lnTo>
                    <a:lnTo>
                      <a:pt x="1215" y="1967"/>
                    </a:lnTo>
                    <a:lnTo>
                      <a:pt x="1203" y="1955"/>
                    </a:lnTo>
                    <a:lnTo>
                      <a:pt x="1191" y="1939"/>
                    </a:lnTo>
                    <a:lnTo>
                      <a:pt x="1177" y="1917"/>
                    </a:lnTo>
                    <a:lnTo>
                      <a:pt x="1162" y="1890"/>
                    </a:lnTo>
                    <a:lnTo>
                      <a:pt x="1131" y="1834"/>
                    </a:lnTo>
                    <a:lnTo>
                      <a:pt x="1102" y="1780"/>
                    </a:lnTo>
                    <a:lnTo>
                      <a:pt x="1075" y="1730"/>
                    </a:lnTo>
                    <a:lnTo>
                      <a:pt x="1051" y="1681"/>
                    </a:lnTo>
                    <a:lnTo>
                      <a:pt x="1030" y="1634"/>
                    </a:lnTo>
                    <a:lnTo>
                      <a:pt x="1011" y="1588"/>
                    </a:lnTo>
                    <a:lnTo>
                      <a:pt x="1004" y="1565"/>
                    </a:lnTo>
                    <a:lnTo>
                      <a:pt x="995" y="1542"/>
                    </a:lnTo>
                    <a:lnTo>
                      <a:pt x="989" y="1518"/>
                    </a:lnTo>
                    <a:lnTo>
                      <a:pt x="982" y="1494"/>
                    </a:lnTo>
                    <a:lnTo>
                      <a:pt x="976" y="1470"/>
                    </a:lnTo>
                    <a:lnTo>
                      <a:pt x="971" y="1445"/>
                    </a:lnTo>
                    <a:lnTo>
                      <a:pt x="966" y="1421"/>
                    </a:lnTo>
                    <a:lnTo>
                      <a:pt x="963" y="1394"/>
                    </a:lnTo>
                    <a:lnTo>
                      <a:pt x="960" y="1368"/>
                    </a:lnTo>
                    <a:lnTo>
                      <a:pt x="958" y="1341"/>
                    </a:lnTo>
                    <a:lnTo>
                      <a:pt x="955" y="1312"/>
                    </a:lnTo>
                    <a:lnTo>
                      <a:pt x="954" y="1283"/>
                    </a:lnTo>
                    <a:lnTo>
                      <a:pt x="954" y="1253"/>
                    </a:lnTo>
                    <a:lnTo>
                      <a:pt x="954" y="1222"/>
                    </a:lnTo>
                    <a:lnTo>
                      <a:pt x="955" y="1190"/>
                    </a:lnTo>
                    <a:lnTo>
                      <a:pt x="956" y="1156"/>
                    </a:lnTo>
                    <a:lnTo>
                      <a:pt x="961" y="1084"/>
                    </a:lnTo>
                    <a:lnTo>
                      <a:pt x="969" y="1005"/>
                    </a:lnTo>
                    <a:lnTo>
                      <a:pt x="977" y="930"/>
                    </a:lnTo>
                    <a:lnTo>
                      <a:pt x="984" y="866"/>
                    </a:lnTo>
                    <a:lnTo>
                      <a:pt x="989" y="814"/>
                    </a:lnTo>
                    <a:lnTo>
                      <a:pt x="990" y="770"/>
                    </a:lnTo>
                    <a:lnTo>
                      <a:pt x="990" y="752"/>
                    </a:lnTo>
                    <a:lnTo>
                      <a:pt x="989" y="735"/>
                    </a:lnTo>
                    <a:lnTo>
                      <a:pt x="987" y="722"/>
                    </a:lnTo>
                    <a:lnTo>
                      <a:pt x="985" y="709"/>
                    </a:lnTo>
                    <a:lnTo>
                      <a:pt x="982" y="700"/>
                    </a:lnTo>
                    <a:lnTo>
                      <a:pt x="980" y="692"/>
                    </a:lnTo>
                    <a:lnTo>
                      <a:pt x="976" y="685"/>
                    </a:lnTo>
                    <a:lnTo>
                      <a:pt x="972" y="682"/>
                    </a:lnTo>
                    <a:lnTo>
                      <a:pt x="968" y="678"/>
                    </a:lnTo>
                    <a:lnTo>
                      <a:pt x="963" y="677"/>
                    </a:lnTo>
                    <a:lnTo>
                      <a:pt x="956" y="678"/>
                    </a:lnTo>
                    <a:lnTo>
                      <a:pt x="950" y="679"/>
                    </a:lnTo>
                    <a:lnTo>
                      <a:pt x="943" y="683"/>
                    </a:lnTo>
                    <a:lnTo>
                      <a:pt x="935" y="687"/>
                    </a:lnTo>
                    <a:lnTo>
                      <a:pt x="926" y="693"/>
                    </a:lnTo>
                    <a:lnTo>
                      <a:pt x="919" y="699"/>
                    </a:lnTo>
                    <a:lnTo>
                      <a:pt x="899" y="715"/>
                    </a:lnTo>
                    <a:lnTo>
                      <a:pt x="879" y="735"/>
                    </a:lnTo>
                    <a:lnTo>
                      <a:pt x="855" y="758"/>
                    </a:lnTo>
                    <a:lnTo>
                      <a:pt x="830" y="783"/>
                    </a:lnTo>
                    <a:lnTo>
                      <a:pt x="819" y="798"/>
                    </a:lnTo>
                    <a:lnTo>
                      <a:pt x="809" y="816"/>
                    </a:lnTo>
                    <a:lnTo>
                      <a:pt x="802" y="839"/>
                    </a:lnTo>
                    <a:lnTo>
                      <a:pt x="795" y="864"/>
                    </a:lnTo>
                    <a:lnTo>
                      <a:pt x="792" y="891"/>
                    </a:lnTo>
                    <a:lnTo>
                      <a:pt x="789" y="921"/>
                    </a:lnTo>
                    <a:lnTo>
                      <a:pt x="788" y="954"/>
                    </a:lnTo>
                    <a:lnTo>
                      <a:pt x="788" y="987"/>
                    </a:lnTo>
                    <a:lnTo>
                      <a:pt x="789" y="1024"/>
                    </a:lnTo>
                    <a:lnTo>
                      <a:pt x="792" y="1060"/>
                    </a:lnTo>
                    <a:lnTo>
                      <a:pt x="794" y="1099"/>
                    </a:lnTo>
                    <a:lnTo>
                      <a:pt x="798" y="1137"/>
                    </a:lnTo>
                    <a:lnTo>
                      <a:pt x="807" y="1215"/>
                    </a:lnTo>
                    <a:lnTo>
                      <a:pt x="814" y="1292"/>
                    </a:lnTo>
                    <a:lnTo>
                      <a:pt x="823" y="1366"/>
                    </a:lnTo>
                    <a:lnTo>
                      <a:pt x="828" y="1434"/>
                    </a:lnTo>
                    <a:lnTo>
                      <a:pt x="829" y="1465"/>
                    </a:lnTo>
                    <a:lnTo>
                      <a:pt x="830" y="1494"/>
                    </a:lnTo>
                    <a:lnTo>
                      <a:pt x="830" y="1522"/>
                    </a:lnTo>
                    <a:lnTo>
                      <a:pt x="828" y="1545"/>
                    </a:lnTo>
                    <a:lnTo>
                      <a:pt x="824" y="1565"/>
                    </a:lnTo>
                    <a:lnTo>
                      <a:pt x="819" y="1582"/>
                    </a:lnTo>
                    <a:lnTo>
                      <a:pt x="813" y="1595"/>
                    </a:lnTo>
                    <a:lnTo>
                      <a:pt x="804" y="1604"/>
                    </a:lnTo>
                    <a:lnTo>
                      <a:pt x="793" y="1609"/>
                    </a:lnTo>
                    <a:lnTo>
                      <a:pt x="780" y="1609"/>
                    </a:lnTo>
                    <a:lnTo>
                      <a:pt x="765" y="1604"/>
                    </a:lnTo>
                    <a:lnTo>
                      <a:pt x="747" y="1594"/>
                    </a:lnTo>
                    <a:lnTo>
                      <a:pt x="703" y="1564"/>
                    </a:lnTo>
                    <a:lnTo>
                      <a:pt x="653" y="1528"/>
                    </a:lnTo>
                    <a:lnTo>
                      <a:pt x="599" y="1485"/>
                    </a:lnTo>
                    <a:lnTo>
                      <a:pt x="541" y="1438"/>
                    </a:lnTo>
                    <a:lnTo>
                      <a:pt x="480" y="1386"/>
                    </a:lnTo>
                    <a:lnTo>
                      <a:pt x="417" y="1328"/>
                    </a:lnTo>
                    <a:lnTo>
                      <a:pt x="386" y="1298"/>
                    </a:lnTo>
                    <a:lnTo>
                      <a:pt x="355" y="1268"/>
                    </a:lnTo>
                    <a:lnTo>
                      <a:pt x="324" y="1237"/>
                    </a:lnTo>
                    <a:lnTo>
                      <a:pt x="294" y="1205"/>
                    </a:lnTo>
                    <a:lnTo>
                      <a:pt x="264" y="1172"/>
                    </a:lnTo>
                    <a:lnTo>
                      <a:pt x="235" y="1138"/>
                    </a:lnTo>
                    <a:lnTo>
                      <a:pt x="208" y="1105"/>
                    </a:lnTo>
                    <a:lnTo>
                      <a:pt x="180" y="1071"/>
                    </a:lnTo>
                    <a:lnTo>
                      <a:pt x="155" y="1036"/>
                    </a:lnTo>
                    <a:lnTo>
                      <a:pt x="130" y="1001"/>
                    </a:lnTo>
                    <a:lnTo>
                      <a:pt x="108" y="966"/>
                    </a:lnTo>
                    <a:lnTo>
                      <a:pt x="88" y="933"/>
                    </a:lnTo>
                    <a:lnTo>
                      <a:pt x="68" y="898"/>
                    </a:lnTo>
                    <a:lnTo>
                      <a:pt x="52" y="863"/>
                    </a:lnTo>
                    <a:lnTo>
                      <a:pt x="37" y="828"/>
                    </a:lnTo>
                    <a:lnTo>
                      <a:pt x="24" y="793"/>
                    </a:lnTo>
                    <a:lnTo>
                      <a:pt x="14" y="759"/>
                    </a:lnTo>
                    <a:lnTo>
                      <a:pt x="7" y="725"/>
                    </a:lnTo>
                    <a:lnTo>
                      <a:pt x="2" y="692"/>
                    </a:lnTo>
                    <a:lnTo>
                      <a:pt x="0" y="659"/>
                    </a:lnTo>
                    <a:lnTo>
                      <a:pt x="0" y="594"/>
                    </a:lnTo>
                    <a:lnTo>
                      <a:pt x="2" y="531"/>
                    </a:lnTo>
                    <a:lnTo>
                      <a:pt x="3" y="499"/>
                    </a:lnTo>
                    <a:lnTo>
                      <a:pt x="5" y="467"/>
                    </a:lnTo>
                    <a:lnTo>
                      <a:pt x="8" y="437"/>
                    </a:lnTo>
                    <a:lnTo>
                      <a:pt x="10" y="406"/>
                    </a:lnTo>
                    <a:lnTo>
                      <a:pt x="15" y="376"/>
                    </a:lnTo>
                    <a:lnTo>
                      <a:pt x="20" y="347"/>
                    </a:lnTo>
                    <a:lnTo>
                      <a:pt x="25" y="318"/>
                    </a:lnTo>
                    <a:lnTo>
                      <a:pt x="33" y="291"/>
                    </a:lnTo>
                    <a:lnTo>
                      <a:pt x="40" y="264"/>
                    </a:lnTo>
                    <a:lnTo>
                      <a:pt x="50" y="237"/>
                    </a:lnTo>
                    <a:lnTo>
                      <a:pt x="60" y="212"/>
                    </a:lnTo>
                    <a:lnTo>
                      <a:pt x="73" y="189"/>
                    </a:lnTo>
                    <a:lnTo>
                      <a:pt x="87" y="165"/>
                    </a:lnTo>
                    <a:lnTo>
                      <a:pt x="102" y="144"/>
                    </a:lnTo>
                    <a:lnTo>
                      <a:pt x="119" y="122"/>
                    </a:lnTo>
                    <a:lnTo>
                      <a:pt x="138" y="104"/>
                    </a:lnTo>
                    <a:lnTo>
                      <a:pt x="158" y="86"/>
                    </a:lnTo>
                    <a:lnTo>
                      <a:pt x="180" y="70"/>
                    </a:lnTo>
                    <a:lnTo>
                      <a:pt x="205" y="55"/>
                    </a:lnTo>
                    <a:lnTo>
                      <a:pt x="233" y="41"/>
                    </a:lnTo>
                    <a:lnTo>
                      <a:pt x="261" y="30"/>
                    </a:lnTo>
                    <a:lnTo>
                      <a:pt x="292" y="20"/>
                    </a:lnTo>
                    <a:lnTo>
                      <a:pt x="326" y="13"/>
                    </a:lnTo>
                    <a:lnTo>
                      <a:pt x="362" y="6"/>
                    </a:lnTo>
                    <a:lnTo>
                      <a:pt x="401" y="3"/>
                    </a:lnTo>
                    <a:lnTo>
                      <a:pt x="442" y="0"/>
                    </a:lnTo>
                    <a:lnTo>
                      <a:pt x="487" y="0"/>
                    </a:lnTo>
                    <a:lnTo>
                      <a:pt x="535" y="3"/>
                    </a:lnTo>
                    <a:close/>
                  </a:path>
                </a:pathLst>
              </a:custGeom>
              <a:solidFill>
                <a:srgbClr val="00764B"/>
              </a:solidFill>
              <a:ln w="9525">
                <a:noFill/>
                <a:round/>
              </a:ln>
            </p:spPr>
            <p:txBody>
              <a:bodyPr/>
              <a:lstStyle/>
              <a:p>
                <a:endParaRPr lang="en-US" sz="1867"/>
              </a:p>
            </p:txBody>
          </p:sp>
          <p:sp>
            <p:nvSpPr>
              <p:cNvPr id="1530" name="Freeform 78"/>
              <p:cNvSpPr/>
              <p:nvPr/>
            </p:nvSpPr>
            <p:spPr bwMode="auto">
              <a:xfrm>
                <a:off x="3672" y="2405"/>
                <a:ext cx="838" cy="890"/>
              </a:xfrm>
              <a:custGeom>
                <a:avLst/>
                <a:gdLst>
                  <a:gd name="T0" fmla="*/ 265 w 4188"/>
                  <a:gd name="T1" fmla="*/ 26 h 4452"/>
                  <a:gd name="T2" fmla="*/ 346 w 4188"/>
                  <a:gd name="T3" fmla="*/ 58 h 4452"/>
                  <a:gd name="T4" fmla="*/ 412 w 4188"/>
                  <a:gd name="T5" fmla="*/ 110 h 4452"/>
                  <a:gd name="T6" fmla="*/ 504 w 4188"/>
                  <a:gd name="T7" fmla="*/ 168 h 4452"/>
                  <a:gd name="T8" fmla="*/ 619 w 4188"/>
                  <a:gd name="T9" fmla="*/ 291 h 4452"/>
                  <a:gd name="T10" fmla="*/ 699 w 4188"/>
                  <a:gd name="T11" fmla="*/ 392 h 4452"/>
                  <a:gd name="T12" fmla="*/ 765 w 4188"/>
                  <a:gd name="T13" fmla="*/ 514 h 4452"/>
                  <a:gd name="T14" fmla="*/ 808 w 4188"/>
                  <a:gd name="T15" fmla="*/ 667 h 4452"/>
                  <a:gd name="T16" fmla="*/ 838 w 4188"/>
                  <a:gd name="T17" fmla="*/ 887 h 4452"/>
                  <a:gd name="T18" fmla="*/ 821 w 4188"/>
                  <a:gd name="T19" fmla="*/ 821 h 4452"/>
                  <a:gd name="T20" fmla="*/ 786 w 4188"/>
                  <a:gd name="T21" fmla="*/ 693 h 4452"/>
                  <a:gd name="T22" fmla="*/ 758 w 4188"/>
                  <a:gd name="T23" fmla="*/ 603 h 4452"/>
                  <a:gd name="T24" fmla="*/ 758 w 4188"/>
                  <a:gd name="T25" fmla="*/ 640 h 4452"/>
                  <a:gd name="T26" fmla="*/ 768 w 4188"/>
                  <a:gd name="T27" fmla="*/ 738 h 4452"/>
                  <a:gd name="T28" fmla="*/ 750 w 4188"/>
                  <a:gd name="T29" fmla="*/ 693 h 4452"/>
                  <a:gd name="T30" fmla="*/ 709 w 4188"/>
                  <a:gd name="T31" fmla="*/ 591 h 4452"/>
                  <a:gd name="T32" fmla="*/ 693 w 4188"/>
                  <a:gd name="T33" fmla="*/ 511 h 4452"/>
                  <a:gd name="T34" fmla="*/ 691 w 4188"/>
                  <a:gd name="T35" fmla="*/ 582 h 4452"/>
                  <a:gd name="T36" fmla="*/ 692 w 4188"/>
                  <a:gd name="T37" fmla="*/ 634 h 4452"/>
                  <a:gd name="T38" fmla="*/ 655 w 4188"/>
                  <a:gd name="T39" fmla="*/ 564 h 4452"/>
                  <a:gd name="T40" fmla="*/ 631 w 4188"/>
                  <a:gd name="T41" fmla="*/ 465 h 4452"/>
                  <a:gd name="T42" fmla="*/ 612 w 4188"/>
                  <a:gd name="T43" fmla="*/ 396 h 4452"/>
                  <a:gd name="T44" fmla="*/ 625 w 4188"/>
                  <a:gd name="T45" fmla="*/ 513 h 4452"/>
                  <a:gd name="T46" fmla="*/ 626 w 4188"/>
                  <a:gd name="T47" fmla="*/ 578 h 4452"/>
                  <a:gd name="T48" fmla="*/ 588 w 4188"/>
                  <a:gd name="T49" fmla="*/ 543 h 4452"/>
                  <a:gd name="T50" fmla="*/ 562 w 4188"/>
                  <a:gd name="T51" fmla="*/ 456 h 4452"/>
                  <a:gd name="T52" fmla="*/ 522 w 4188"/>
                  <a:gd name="T53" fmla="*/ 338 h 4452"/>
                  <a:gd name="T54" fmla="*/ 512 w 4188"/>
                  <a:gd name="T55" fmla="*/ 341 h 4452"/>
                  <a:gd name="T56" fmla="*/ 529 w 4188"/>
                  <a:gd name="T57" fmla="*/ 496 h 4452"/>
                  <a:gd name="T58" fmla="*/ 519 w 4188"/>
                  <a:gd name="T59" fmla="*/ 536 h 4452"/>
                  <a:gd name="T60" fmla="*/ 487 w 4188"/>
                  <a:gd name="T61" fmla="*/ 488 h 4452"/>
                  <a:gd name="T62" fmla="*/ 450 w 4188"/>
                  <a:gd name="T63" fmla="*/ 352 h 4452"/>
                  <a:gd name="T64" fmla="*/ 430 w 4188"/>
                  <a:gd name="T65" fmla="*/ 277 h 4452"/>
                  <a:gd name="T66" fmla="*/ 426 w 4188"/>
                  <a:gd name="T67" fmla="*/ 321 h 4452"/>
                  <a:gd name="T68" fmla="*/ 441 w 4188"/>
                  <a:gd name="T69" fmla="*/ 471 h 4452"/>
                  <a:gd name="T70" fmla="*/ 439 w 4188"/>
                  <a:gd name="T71" fmla="*/ 532 h 4452"/>
                  <a:gd name="T72" fmla="*/ 419 w 4188"/>
                  <a:gd name="T73" fmla="*/ 509 h 4452"/>
                  <a:gd name="T74" fmla="*/ 367 w 4188"/>
                  <a:gd name="T75" fmla="*/ 401 h 4452"/>
                  <a:gd name="T76" fmla="*/ 353 w 4188"/>
                  <a:gd name="T77" fmla="*/ 336 h 4452"/>
                  <a:gd name="T78" fmla="*/ 347 w 4188"/>
                  <a:gd name="T79" fmla="*/ 205 h 4452"/>
                  <a:gd name="T80" fmla="*/ 337 w 4188"/>
                  <a:gd name="T81" fmla="*/ 213 h 4452"/>
                  <a:gd name="T82" fmla="*/ 325 w 4188"/>
                  <a:gd name="T83" fmla="*/ 317 h 4452"/>
                  <a:gd name="T84" fmla="*/ 312 w 4188"/>
                  <a:gd name="T85" fmla="*/ 425 h 4452"/>
                  <a:gd name="T86" fmla="*/ 291 w 4188"/>
                  <a:gd name="T87" fmla="*/ 422 h 4452"/>
                  <a:gd name="T88" fmla="*/ 260 w 4188"/>
                  <a:gd name="T89" fmla="*/ 306 h 4452"/>
                  <a:gd name="T90" fmla="*/ 272 w 4188"/>
                  <a:gd name="T91" fmla="*/ 196 h 4452"/>
                  <a:gd name="T92" fmla="*/ 263 w 4188"/>
                  <a:gd name="T93" fmla="*/ 173 h 4452"/>
                  <a:gd name="T94" fmla="*/ 249 w 4188"/>
                  <a:gd name="T95" fmla="*/ 202 h 4452"/>
                  <a:gd name="T96" fmla="*/ 250 w 4188"/>
                  <a:gd name="T97" fmla="*/ 304 h 4452"/>
                  <a:gd name="T98" fmla="*/ 253 w 4188"/>
                  <a:gd name="T99" fmla="*/ 389 h 4452"/>
                  <a:gd name="T100" fmla="*/ 233 w 4188"/>
                  <a:gd name="T101" fmla="*/ 378 h 4452"/>
                  <a:gd name="T102" fmla="*/ 195 w 4188"/>
                  <a:gd name="T103" fmla="*/ 294 h 4452"/>
                  <a:gd name="T104" fmla="*/ 191 w 4188"/>
                  <a:gd name="T105" fmla="*/ 231 h 4452"/>
                  <a:gd name="T106" fmla="*/ 196 w 4188"/>
                  <a:gd name="T107" fmla="*/ 140 h 4452"/>
                  <a:gd name="T108" fmla="*/ 184 w 4188"/>
                  <a:gd name="T109" fmla="*/ 140 h 4452"/>
                  <a:gd name="T110" fmla="*/ 158 w 4188"/>
                  <a:gd name="T111" fmla="*/ 191 h 4452"/>
                  <a:gd name="T112" fmla="*/ 166 w 4188"/>
                  <a:gd name="T113" fmla="*/ 299 h 4452"/>
                  <a:gd name="T114" fmla="*/ 141 w 4188"/>
                  <a:gd name="T115" fmla="*/ 313 h 4452"/>
                  <a:gd name="T116" fmla="*/ 47 w 4188"/>
                  <a:gd name="T117" fmla="*/ 227 h 4452"/>
                  <a:gd name="T118" fmla="*/ 3 w 4188"/>
                  <a:gd name="T119" fmla="*/ 152 h 4452"/>
                  <a:gd name="T120" fmla="*/ 4 w 4188"/>
                  <a:gd name="T121" fmla="*/ 69 h 4452"/>
                  <a:gd name="T122" fmla="*/ 32 w 4188"/>
                  <a:gd name="T123" fmla="*/ 17 h 4452"/>
                  <a:gd name="T124" fmla="*/ 107 w 4188"/>
                  <a:gd name="T125" fmla="*/ 1 h 44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188"/>
                  <a:gd name="T190" fmla="*/ 0 h 4452"/>
                  <a:gd name="T191" fmla="*/ 4188 w 4188"/>
                  <a:gd name="T192" fmla="*/ 4452 h 44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188" h="4452">
                    <a:moveTo>
                      <a:pt x="535" y="3"/>
                    </a:moveTo>
                    <a:lnTo>
                      <a:pt x="609" y="8"/>
                    </a:lnTo>
                    <a:lnTo>
                      <a:pt x="690" y="15"/>
                    </a:lnTo>
                    <a:lnTo>
                      <a:pt x="777" y="25"/>
                    </a:lnTo>
                    <a:lnTo>
                      <a:pt x="865" y="38"/>
                    </a:lnTo>
                    <a:lnTo>
                      <a:pt x="956" y="51"/>
                    </a:lnTo>
                    <a:lnTo>
                      <a:pt x="1049" y="68"/>
                    </a:lnTo>
                    <a:lnTo>
                      <a:pt x="1142" y="86"/>
                    </a:lnTo>
                    <a:lnTo>
                      <a:pt x="1233" y="106"/>
                    </a:lnTo>
                    <a:lnTo>
                      <a:pt x="1278" y="117"/>
                    </a:lnTo>
                    <a:lnTo>
                      <a:pt x="1323" y="129"/>
                    </a:lnTo>
                    <a:lnTo>
                      <a:pt x="1367" y="141"/>
                    </a:lnTo>
                    <a:lnTo>
                      <a:pt x="1409" y="154"/>
                    </a:lnTo>
                    <a:lnTo>
                      <a:pt x="1450" y="167"/>
                    </a:lnTo>
                    <a:lnTo>
                      <a:pt x="1492" y="181"/>
                    </a:lnTo>
                    <a:lnTo>
                      <a:pt x="1530" y="195"/>
                    </a:lnTo>
                    <a:lnTo>
                      <a:pt x="1568" y="210"/>
                    </a:lnTo>
                    <a:lnTo>
                      <a:pt x="1604" y="225"/>
                    </a:lnTo>
                    <a:lnTo>
                      <a:pt x="1639" y="241"/>
                    </a:lnTo>
                    <a:lnTo>
                      <a:pt x="1670" y="257"/>
                    </a:lnTo>
                    <a:lnTo>
                      <a:pt x="1701" y="275"/>
                    </a:lnTo>
                    <a:lnTo>
                      <a:pt x="1729" y="292"/>
                    </a:lnTo>
                    <a:lnTo>
                      <a:pt x="1755" y="311"/>
                    </a:lnTo>
                    <a:lnTo>
                      <a:pt x="1779" y="328"/>
                    </a:lnTo>
                    <a:lnTo>
                      <a:pt x="1799" y="348"/>
                    </a:lnTo>
                    <a:lnTo>
                      <a:pt x="1836" y="385"/>
                    </a:lnTo>
                    <a:lnTo>
                      <a:pt x="1872" y="417"/>
                    </a:lnTo>
                    <a:lnTo>
                      <a:pt x="1905" y="444"/>
                    </a:lnTo>
                    <a:lnTo>
                      <a:pt x="1937" y="469"/>
                    </a:lnTo>
                    <a:lnTo>
                      <a:pt x="1968" y="492"/>
                    </a:lnTo>
                    <a:lnTo>
                      <a:pt x="1998" y="512"/>
                    </a:lnTo>
                    <a:lnTo>
                      <a:pt x="2029" y="531"/>
                    </a:lnTo>
                    <a:lnTo>
                      <a:pt x="2059" y="548"/>
                    </a:lnTo>
                    <a:lnTo>
                      <a:pt x="2124" y="583"/>
                    </a:lnTo>
                    <a:lnTo>
                      <a:pt x="2195" y="622"/>
                    </a:lnTo>
                    <a:lnTo>
                      <a:pt x="2234" y="643"/>
                    </a:lnTo>
                    <a:lnTo>
                      <a:pt x="2276" y="668"/>
                    </a:lnTo>
                    <a:lnTo>
                      <a:pt x="2323" y="697"/>
                    </a:lnTo>
                    <a:lnTo>
                      <a:pt x="2373" y="729"/>
                    </a:lnTo>
                    <a:lnTo>
                      <a:pt x="2401" y="749"/>
                    </a:lnTo>
                    <a:lnTo>
                      <a:pt x="2430" y="770"/>
                    </a:lnTo>
                    <a:lnTo>
                      <a:pt x="2460" y="793"/>
                    </a:lnTo>
                    <a:lnTo>
                      <a:pt x="2489" y="816"/>
                    </a:lnTo>
                    <a:lnTo>
                      <a:pt x="2517" y="840"/>
                    </a:lnTo>
                    <a:lnTo>
                      <a:pt x="2546" y="866"/>
                    </a:lnTo>
                    <a:lnTo>
                      <a:pt x="2575" y="893"/>
                    </a:lnTo>
                    <a:lnTo>
                      <a:pt x="2603" y="919"/>
                    </a:lnTo>
                    <a:lnTo>
                      <a:pt x="2660" y="975"/>
                    </a:lnTo>
                    <a:lnTo>
                      <a:pt x="2714" y="1031"/>
                    </a:lnTo>
                    <a:lnTo>
                      <a:pt x="2769" y="1089"/>
                    </a:lnTo>
                    <a:lnTo>
                      <a:pt x="2822" y="1147"/>
                    </a:lnTo>
                    <a:lnTo>
                      <a:pt x="2922" y="1260"/>
                    </a:lnTo>
                    <a:lnTo>
                      <a:pt x="3014" y="1364"/>
                    </a:lnTo>
                    <a:lnTo>
                      <a:pt x="3056" y="1412"/>
                    </a:lnTo>
                    <a:lnTo>
                      <a:pt x="3096" y="1454"/>
                    </a:lnTo>
                    <a:lnTo>
                      <a:pt x="3134" y="1493"/>
                    </a:lnTo>
                    <a:lnTo>
                      <a:pt x="3167" y="1524"/>
                    </a:lnTo>
                    <a:lnTo>
                      <a:pt x="3174" y="1532"/>
                    </a:lnTo>
                    <a:lnTo>
                      <a:pt x="3191" y="1552"/>
                    </a:lnTo>
                    <a:lnTo>
                      <a:pt x="3219" y="1585"/>
                    </a:lnTo>
                    <a:lnTo>
                      <a:pt x="3255" y="1630"/>
                    </a:lnTo>
                    <a:lnTo>
                      <a:pt x="3298" y="1686"/>
                    </a:lnTo>
                    <a:lnTo>
                      <a:pt x="3348" y="1754"/>
                    </a:lnTo>
                    <a:lnTo>
                      <a:pt x="3404" y="1830"/>
                    </a:lnTo>
                    <a:lnTo>
                      <a:pt x="3463" y="1915"/>
                    </a:lnTo>
                    <a:lnTo>
                      <a:pt x="3493" y="1961"/>
                    </a:lnTo>
                    <a:lnTo>
                      <a:pt x="3524" y="2008"/>
                    </a:lnTo>
                    <a:lnTo>
                      <a:pt x="3555" y="2057"/>
                    </a:lnTo>
                    <a:lnTo>
                      <a:pt x="3587" y="2108"/>
                    </a:lnTo>
                    <a:lnTo>
                      <a:pt x="3618" y="2162"/>
                    </a:lnTo>
                    <a:lnTo>
                      <a:pt x="3649" y="2216"/>
                    </a:lnTo>
                    <a:lnTo>
                      <a:pt x="3679" y="2272"/>
                    </a:lnTo>
                    <a:lnTo>
                      <a:pt x="3709" y="2329"/>
                    </a:lnTo>
                    <a:lnTo>
                      <a:pt x="3739" y="2388"/>
                    </a:lnTo>
                    <a:lnTo>
                      <a:pt x="3768" y="2448"/>
                    </a:lnTo>
                    <a:lnTo>
                      <a:pt x="3795" y="2508"/>
                    </a:lnTo>
                    <a:lnTo>
                      <a:pt x="3823" y="2570"/>
                    </a:lnTo>
                    <a:lnTo>
                      <a:pt x="3847" y="2632"/>
                    </a:lnTo>
                    <a:lnTo>
                      <a:pt x="3871" y="2696"/>
                    </a:lnTo>
                    <a:lnTo>
                      <a:pt x="3894" y="2760"/>
                    </a:lnTo>
                    <a:lnTo>
                      <a:pt x="3914" y="2825"/>
                    </a:lnTo>
                    <a:lnTo>
                      <a:pt x="3932" y="2891"/>
                    </a:lnTo>
                    <a:lnTo>
                      <a:pt x="3951" y="2961"/>
                    </a:lnTo>
                    <a:lnTo>
                      <a:pt x="3970" y="3032"/>
                    </a:lnTo>
                    <a:lnTo>
                      <a:pt x="3987" y="3107"/>
                    </a:lnTo>
                    <a:lnTo>
                      <a:pt x="4003" y="3182"/>
                    </a:lnTo>
                    <a:lnTo>
                      <a:pt x="4020" y="3258"/>
                    </a:lnTo>
                    <a:lnTo>
                      <a:pt x="4036" y="3335"/>
                    </a:lnTo>
                    <a:lnTo>
                      <a:pt x="4051" y="3414"/>
                    </a:lnTo>
                    <a:lnTo>
                      <a:pt x="4078" y="3569"/>
                    </a:lnTo>
                    <a:lnTo>
                      <a:pt x="4103" y="3721"/>
                    </a:lnTo>
                    <a:lnTo>
                      <a:pt x="4124" y="3867"/>
                    </a:lnTo>
                    <a:lnTo>
                      <a:pt x="4144" y="4003"/>
                    </a:lnTo>
                    <a:lnTo>
                      <a:pt x="4159" y="4128"/>
                    </a:lnTo>
                    <a:lnTo>
                      <a:pt x="4172" y="4236"/>
                    </a:lnTo>
                    <a:lnTo>
                      <a:pt x="4181" y="4326"/>
                    </a:lnTo>
                    <a:lnTo>
                      <a:pt x="4187" y="4394"/>
                    </a:lnTo>
                    <a:lnTo>
                      <a:pt x="4188" y="4419"/>
                    </a:lnTo>
                    <a:lnTo>
                      <a:pt x="4188" y="4437"/>
                    </a:lnTo>
                    <a:lnTo>
                      <a:pt x="4188" y="4448"/>
                    </a:lnTo>
                    <a:lnTo>
                      <a:pt x="4187" y="4452"/>
                    </a:lnTo>
                    <a:lnTo>
                      <a:pt x="4184" y="4448"/>
                    </a:lnTo>
                    <a:lnTo>
                      <a:pt x="4181" y="4436"/>
                    </a:lnTo>
                    <a:lnTo>
                      <a:pt x="4176" y="4416"/>
                    </a:lnTo>
                    <a:lnTo>
                      <a:pt x="4171" y="4386"/>
                    </a:lnTo>
                    <a:lnTo>
                      <a:pt x="4161" y="4327"/>
                    </a:lnTo>
                    <a:lnTo>
                      <a:pt x="4148" y="4271"/>
                    </a:lnTo>
                    <a:lnTo>
                      <a:pt x="4134" y="4215"/>
                    </a:lnTo>
                    <a:lnTo>
                      <a:pt x="4119" y="4161"/>
                    </a:lnTo>
                    <a:lnTo>
                      <a:pt x="4105" y="4108"/>
                    </a:lnTo>
                    <a:lnTo>
                      <a:pt x="4087" y="4055"/>
                    </a:lnTo>
                    <a:lnTo>
                      <a:pt x="4071" y="4003"/>
                    </a:lnTo>
                    <a:lnTo>
                      <a:pt x="4053" y="3952"/>
                    </a:lnTo>
                    <a:lnTo>
                      <a:pt x="4021" y="3853"/>
                    </a:lnTo>
                    <a:lnTo>
                      <a:pt x="3991" y="3756"/>
                    </a:lnTo>
                    <a:lnTo>
                      <a:pt x="3977" y="3708"/>
                    </a:lnTo>
                    <a:lnTo>
                      <a:pt x="3966" y="3662"/>
                    </a:lnTo>
                    <a:lnTo>
                      <a:pt x="3956" y="3616"/>
                    </a:lnTo>
                    <a:lnTo>
                      <a:pt x="3949" y="3570"/>
                    </a:lnTo>
                    <a:lnTo>
                      <a:pt x="3940" y="3522"/>
                    </a:lnTo>
                    <a:lnTo>
                      <a:pt x="3930" y="3469"/>
                    </a:lnTo>
                    <a:lnTo>
                      <a:pt x="3916" y="3413"/>
                    </a:lnTo>
                    <a:lnTo>
                      <a:pt x="3902" y="3354"/>
                    </a:lnTo>
                    <a:lnTo>
                      <a:pt x="3886" y="3295"/>
                    </a:lnTo>
                    <a:lnTo>
                      <a:pt x="3869" y="3238"/>
                    </a:lnTo>
                    <a:lnTo>
                      <a:pt x="3852" y="3183"/>
                    </a:lnTo>
                    <a:lnTo>
                      <a:pt x="3836" y="3134"/>
                    </a:lnTo>
                    <a:lnTo>
                      <a:pt x="3820" y="3091"/>
                    </a:lnTo>
                    <a:lnTo>
                      <a:pt x="3806" y="3054"/>
                    </a:lnTo>
                    <a:lnTo>
                      <a:pt x="3799" y="3039"/>
                    </a:lnTo>
                    <a:lnTo>
                      <a:pt x="3793" y="3027"/>
                    </a:lnTo>
                    <a:lnTo>
                      <a:pt x="3788" y="3017"/>
                    </a:lnTo>
                    <a:lnTo>
                      <a:pt x="3783" y="3011"/>
                    </a:lnTo>
                    <a:lnTo>
                      <a:pt x="3779" y="3007"/>
                    </a:lnTo>
                    <a:lnTo>
                      <a:pt x="3775" y="3007"/>
                    </a:lnTo>
                    <a:lnTo>
                      <a:pt x="3773" y="3011"/>
                    </a:lnTo>
                    <a:lnTo>
                      <a:pt x="3771" y="3017"/>
                    </a:lnTo>
                    <a:lnTo>
                      <a:pt x="3771" y="3028"/>
                    </a:lnTo>
                    <a:lnTo>
                      <a:pt x="3771" y="3043"/>
                    </a:lnTo>
                    <a:lnTo>
                      <a:pt x="3773" y="3062"/>
                    </a:lnTo>
                    <a:lnTo>
                      <a:pt x="3775" y="3086"/>
                    </a:lnTo>
                    <a:lnTo>
                      <a:pt x="3783" y="3142"/>
                    </a:lnTo>
                    <a:lnTo>
                      <a:pt x="3790" y="3202"/>
                    </a:lnTo>
                    <a:lnTo>
                      <a:pt x="3799" y="3265"/>
                    </a:lnTo>
                    <a:lnTo>
                      <a:pt x="3806" y="3330"/>
                    </a:lnTo>
                    <a:lnTo>
                      <a:pt x="3815" y="3395"/>
                    </a:lnTo>
                    <a:lnTo>
                      <a:pt x="3823" y="3459"/>
                    </a:lnTo>
                    <a:lnTo>
                      <a:pt x="3829" y="3517"/>
                    </a:lnTo>
                    <a:lnTo>
                      <a:pt x="3835" y="3571"/>
                    </a:lnTo>
                    <a:lnTo>
                      <a:pt x="3839" y="3617"/>
                    </a:lnTo>
                    <a:lnTo>
                      <a:pt x="3840" y="3655"/>
                    </a:lnTo>
                    <a:lnTo>
                      <a:pt x="3840" y="3668"/>
                    </a:lnTo>
                    <a:lnTo>
                      <a:pt x="3840" y="3681"/>
                    </a:lnTo>
                    <a:lnTo>
                      <a:pt x="3839" y="3690"/>
                    </a:lnTo>
                    <a:lnTo>
                      <a:pt x="3836" y="3695"/>
                    </a:lnTo>
                    <a:lnTo>
                      <a:pt x="3834" y="3696"/>
                    </a:lnTo>
                    <a:lnTo>
                      <a:pt x="3830" y="3693"/>
                    </a:lnTo>
                    <a:lnTo>
                      <a:pt x="3826" y="3687"/>
                    </a:lnTo>
                    <a:lnTo>
                      <a:pt x="3821" y="3676"/>
                    </a:lnTo>
                    <a:lnTo>
                      <a:pt x="3815" y="3661"/>
                    </a:lnTo>
                    <a:lnTo>
                      <a:pt x="3808" y="3641"/>
                    </a:lnTo>
                    <a:lnTo>
                      <a:pt x="3799" y="3616"/>
                    </a:lnTo>
                    <a:lnTo>
                      <a:pt x="3790" y="3585"/>
                    </a:lnTo>
                    <a:lnTo>
                      <a:pt x="3770" y="3524"/>
                    </a:lnTo>
                    <a:lnTo>
                      <a:pt x="3750" y="3467"/>
                    </a:lnTo>
                    <a:lnTo>
                      <a:pt x="3731" y="3415"/>
                    </a:lnTo>
                    <a:lnTo>
                      <a:pt x="3711" y="3369"/>
                    </a:lnTo>
                    <a:lnTo>
                      <a:pt x="3673" y="3284"/>
                    </a:lnTo>
                    <a:lnTo>
                      <a:pt x="3635" y="3210"/>
                    </a:lnTo>
                    <a:lnTo>
                      <a:pt x="3619" y="3175"/>
                    </a:lnTo>
                    <a:lnTo>
                      <a:pt x="3603" y="3140"/>
                    </a:lnTo>
                    <a:lnTo>
                      <a:pt x="3587" y="3107"/>
                    </a:lnTo>
                    <a:lnTo>
                      <a:pt x="3573" y="3072"/>
                    </a:lnTo>
                    <a:lnTo>
                      <a:pt x="3560" y="3036"/>
                    </a:lnTo>
                    <a:lnTo>
                      <a:pt x="3550" y="2997"/>
                    </a:lnTo>
                    <a:lnTo>
                      <a:pt x="3541" y="2957"/>
                    </a:lnTo>
                    <a:lnTo>
                      <a:pt x="3533" y="2913"/>
                    </a:lnTo>
                    <a:lnTo>
                      <a:pt x="3521" y="2822"/>
                    </a:lnTo>
                    <a:lnTo>
                      <a:pt x="3508" y="2736"/>
                    </a:lnTo>
                    <a:lnTo>
                      <a:pt x="3496" y="2660"/>
                    </a:lnTo>
                    <a:lnTo>
                      <a:pt x="3483" y="2600"/>
                    </a:lnTo>
                    <a:lnTo>
                      <a:pt x="3477" y="2579"/>
                    </a:lnTo>
                    <a:lnTo>
                      <a:pt x="3472" y="2564"/>
                    </a:lnTo>
                    <a:lnTo>
                      <a:pt x="3469" y="2559"/>
                    </a:lnTo>
                    <a:lnTo>
                      <a:pt x="3467" y="2556"/>
                    </a:lnTo>
                    <a:lnTo>
                      <a:pt x="3464" y="2555"/>
                    </a:lnTo>
                    <a:lnTo>
                      <a:pt x="3462" y="2556"/>
                    </a:lnTo>
                    <a:lnTo>
                      <a:pt x="3459" y="2559"/>
                    </a:lnTo>
                    <a:lnTo>
                      <a:pt x="3457" y="2565"/>
                    </a:lnTo>
                    <a:lnTo>
                      <a:pt x="3454" y="2573"/>
                    </a:lnTo>
                    <a:lnTo>
                      <a:pt x="3452" y="2583"/>
                    </a:lnTo>
                    <a:lnTo>
                      <a:pt x="3448" y="2611"/>
                    </a:lnTo>
                    <a:lnTo>
                      <a:pt x="3444" y="2651"/>
                    </a:lnTo>
                    <a:lnTo>
                      <a:pt x="3443" y="2699"/>
                    </a:lnTo>
                    <a:lnTo>
                      <a:pt x="3443" y="2750"/>
                    </a:lnTo>
                    <a:lnTo>
                      <a:pt x="3446" y="2803"/>
                    </a:lnTo>
                    <a:lnTo>
                      <a:pt x="3449" y="2857"/>
                    </a:lnTo>
                    <a:lnTo>
                      <a:pt x="3454" y="2912"/>
                    </a:lnTo>
                    <a:lnTo>
                      <a:pt x="3459" y="2963"/>
                    </a:lnTo>
                    <a:lnTo>
                      <a:pt x="3464" y="3013"/>
                    </a:lnTo>
                    <a:lnTo>
                      <a:pt x="3468" y="3058"/>
                    </a:lnTo>
                    <a:lnTo>
                      <a:pt x="3471" y="3097"/>
                    </a:lnTo>
                    <a:lnTo>
                      <a:pt x="3471" y="3129"/>
                    </a:lnTo>
                    <a:lnTo>
                      <a:pt x="3471" y="3142"/>
                    </a:lnTo>
                    <a:lnTo>
                      <a:pt x="3469" y="3153"/>
                    </a:lnTo>
                    <a:lnTo>
                      <a:pt x="3468" y="3160"/>
                    </a:lnTo>
                    <a:lnTo>
                      <a:pt x="3466" y="3167"/>
                    </a:lnTo>
                    <a:lnTo>
                      <a:pt x="3462" y="3170"/>
                    </a:lnTo>
                    <a:lnTo>
                      <a:pt x="3457" y="3170"/>
                    </a:lnTo>
                    <a:lnTo>
                      <a:pt x="3452" y="3167"/>
                    </a:lnTo>
                    <a:lnTo>
                      <a:pt x="3446" y="3160"/>
                    </a:lnTo>
                    <a:lnTo>
                      <a:pt x="3438" y="3152"/>
                    </a:lnTo>
                    <a:lnTo>
                      <a:pt x="3431" y="3138"/>
                    </a:lnTo>
                    <a:lnTo>
                      <a:pt x="3421" y="3122"/>
                    </a:lnTo>
                    <a:lnTo>
                      <a:pt x="3409" y="3101"/>
                    </a:lnTo>
                    <a:lnTo>
                      <a:pt x="3370" y="3019"/>
                    </a:lnTo>
                    <a:lnTo>
                      <a:pt x="3335" y="2954"/>
                    </a:lnTo>
                    <a:lnTo>
                      <a:pt x="3306" y="2898"/>
                    </a:lnTo>
                    <a:lnTo>
                      <a:pt x="3282" y="2847"/>
                    </a:lnTo>
                    <a:lnTo>
                      <a:pt x="3271" y="2821"/>
                    </a:lnTo>
                    <a:lnTo>
                      <a:pt x="3261" y="2793"/>
                    </a:lnTo>
                    <a:lnTo>
                      <a:pt x="3251" y="2765"/>
                    </a:lnTo>
                    <a:lnTo>
                      <a:pt x="3241" y="2734"/>
                    </a:lnTo>
                    <a:lnTo>
                      <a:pt x="3231" y="2699"/>
                    </a:lnTo>
                    <a:lnTo>
                      <a:pt x="3222" y="2660"/>
                    </a:lnTo>
                    <a:lnTo>
                      <a:pt x="3212" y="2616"/>
                    </a:lnTo>
                    <a:lnTo>
                      <a:pt x="3202" y="2568"/>
                    </a:lnTo>
                    <a:lnTo>
                      <a:pt x="3192" y="2513"/>
                    </a:lnTo>
                    <a:lnTo>
                      <a:pt x="3181" y="2453"/>
                    </a:lnTo>
                    <a:lnTo>
                      <a:pt x="3169" y="2389"/>
                    </a:lnTo>
                    <a:lnTo>
                      <a:pt x="3155" y="2325"/>
                    </a:lnTo>
                    <a:lnTo>
                      <a:pt x="3141" y="2262"/>
                    </a:lnTo>
                    <a:lnTo>
                      <a:pt x="3127" y="2199"/>
                    </a:lnTo>
                    <a:lnTo>
                      <a:pt x="3114" y="2142"/>
                    </a:lnTo>
                    <a:lnTo>
                      <a:pt x="3101" y="2091"/>
                    </a:lnTo>
                    <a:lnTo>
                      <a:pt x="3090" y="2047"/>
                    </a:lnTo>
                    <a:lnTo>
                      <a:pt x="3079" y="2012"/>
                    </a:lnTo>
                    <a:lnTo>
                      <a:pt x="3075" y="2000"/>
                    </a:lnTo>
                    <a:lnTo>
                      <a:pt x="3070" y="1990"/>
                    </a:lnTo>
                    <a:lnTo>
                      <a:pt x="3068" y="1983"/>
                    </a:lnTo>
                    <a:lnTo>
                      <a:pt x="3064" y="1980"/>
                    </a:lnTo>
                    <a:lnTo>
                      <a:pt x="3061" y="1981"/>
                    </a:lnTo>
                    <a:lnTo>
                      <a:pt x="3060" y="1985"/>
                    </a:lnTo>
                    <a:lnTo>
                      <a:pt x="3059" y="1993"/>
                    </a:lnTo>
                    <a:lnTo>
                      <a:pt x="3058" y="2007"/>
                    </a:lnTo>
                    <a:lnTo>
                      <a:pt x="3059" y="2047"/>
                    </a:lnTo>
                    <a:lnTo>
                      <a:pt x="3064" y="2107"/>
                    </a:lnTo>
                    <a:lnTo>
                      <a:pt x="3071" y="2181"/>
                    </a:lnTo>
                    <a:lnTo>
                      <a:pt x="3081" y="2258"/>
                    </a:lnTo>
                    <a:lnTo>
                      <a:pt x="3091" y="2335"/>
                    </a:lnTo>
                    <a:lnTo>
                      <a:pt x="3103" y="2414"/>
                    </a:lnTo>
                    <a:lnTo>
                      <a:pt x="3114" y="2493"/>
                    </a:lnTo>
                    <a:lnTo>
                      <a:pt x="3124" y="2568"/>
                    </a:lnTo>
                    <a:lnTo>
                      <a:pt x="3132" y="2639"/>
                    </a:lnTo>
                    <a:lnTo>
                      <a:pt x="3140" y="2704"/>
                    </a:lnTo>
                    <a:lnTo>
                      <a:pt x="3142" y="2734"/>
                    </a:lnTo>
                    <a:lnTo>
                      <a:pt x="3144" y="2762"/>
                    </a:lnTo>
                    <a:lnTo>
                      <a:pt x="3145" y="2788"/>
                    </a:lnTo>
                    <a:lnTo>
                      <a:pt x="3145" y="2812"/>
                    </a:lnTo>
                    <a:lnTo>
                      <a:pt x="3145" y="2835"/>
                    </a:lnTo>
                    <a:lnTo>
                      <a:pt x="3142" y="2853"/>
                    </a:lnTo>
                    <a:lnTo>
                      <a:pt x="3140" y="2870"/>
                    </a:lnTo>
                    <a:lnTo>
                      <a:pt x="3135" y="2882"/>
                    </a:lnTo>
                    <a:lnTo>
                      <a:pt x="3130" y="2892"/>
                    </a:lnTo>
                    <a:lnTo>
                      <a:pt x="3122" y="2900"/>
                    </a:lnTo>
                    <a:lnTo>
                      <a:pt x="3115" y="2902"/>
                    </a:lnTo>
                    <a:lnTo>
                      <a:pt x="3105" y="2902"/>
                    </a:lnTo>
                    <a:lnTo>
                      <a:pt x="3094" y="2897"/>
                    </a:lnTo>
                    <a:lnTo>
                      <a:pt x="3080" y="2888"/>
                    </a:lnTo>
                    <a:lnTo>
                      <a:pt x="3065" y="2876"/>
                    </a:lnTo>
                    <a:lnTo>
                      <a:pt x="3049" y="2858"/>
                    </a:lnTo>
                    <a:lnTo>
                      <a:pt x="3015" y="2821"/>
                    </a:lnTo>
                    <a:lnTo>
                      <a:pt x="2986" y="2785"/>
                    </a:lnTo>
                    <a:lnTo>
                      <a:pt x="2962" y="2750"/>
                    </a:lnTo>
                    <a:lnTo>
                      <a:pt x="2940" y="2717"/>
                    </a:lnTo>
                    <a:lnTo>
                      <a:pt x="2922" y="2685"/>
                    </a:lnTo>
                    <a:lnTo>
                      <a:pt x="2907" y="2654"/>
                    </a:lnTo>
                    <a:lnTo>
                      <a:pt x="2894" y="2622"/>
                    </a:lnTo>
                    <a:lnTo>
                      <a:pt x="2883" y="2591"/>
                    </a:lnTo>
                    <a:lnTo>
                      <a:pt x="2874" y="2561"/>
                    </a:lnTo>
                    <a:lnTo>
                      <a:pt x="2867" y="2530"/>
                    </a:lnTo>
                    <a:lnTo>
                      <a:pt x="2859" y="2499"/>
                    </a:lnTo>
                    <a:lnTo>
                      <a:pt x="2853" y="2466"/>
                    </a:lnTo>
                    <a:lnTo>
                      <a:pt x="2839" y="2399"/>
                    </a:lnTo>
                    <a:lnTo>
                      <a:pt x="2822" y="2325"/>
                    </a:lnTo>
                    <a:lnTo>
                      <a:pt x="2811" y="2280"/>
                    </a:lnTo>
                    <a:lnTo>
                      <a:pt x="2797" y="2228"/>
                    </a:lnTo>
                    <a:lnTo>
                      <a:pt x="2779" y="2169"/>
                    </a:lnTo>
                    <a:lnTo>
                      <a:pt x="2759" y="2105"/>
                    </a:lnTo>
                    <a:lnTo>
                      <a:pt x="2739" y="2038"/>
                    </a:lnTo>
                    <a:lnTo>
                      <a:pt x="2717" y="1971"/>
                    </a:lnTo>
                    <a:lnTo>
                      <a:pt x="2694" y="1904"/>
                    </a:lnTo>
                    <a:lnTo>
                      <a:pt x="2672" y="1841"/>
                    </a:lnTo>
                    <a:lnTo>
                      <a:pt x="2651" y="1782"/>
                    </a:lnTo>
                    <a:lnTo>
                      <a:pt x="2630" y="1731"/>
                    </a:lnTo>
                    <a:lnTo>
                      <a:pt x="2620" y="1709"/>
                    </a:lnTo>
                    <a:lnTo>
                      <a:pt x="2611" y="1689"/>
                    </a:lnTo>
                    <a:lnTo>
                      <a:pt x="2602" y="1671"/>
                    </a:lnTo>
                    <a:lnTo>
                      <a:pt x="2593" y="1658"/>
                    </a:lnTo>
                    <a:lnTo>
                      <a:pt x="2586" y="1646"/>
                    </a:lnTo>
                    <a:lnTo>
                      <a:pt x="2580" y="1640"/>
                    </a:lnTo>
                    <a:lnTo>
                      <a:pt x="2573" y="1636"/>
                    </a:lnTo>
                    <a:lnTo>
                      <a:pt x="2570" y="1636"/>
                    </a:lnTo>
                    <a:lnTo>
                      <a:pt x="2565" y="1641"/>
                    </a:lnTo>
                    <a:lnTo>
                      <a:pt x="2562" y="1650"/>
                    </a:lnTo>
                    <a:lnTo>
                      <a:pt x="2561" y="1664"/>
                    </a:lnTo>
                    <a:lnTo>
                      <a:pt x="2560" y="1683"/>
                    </a:lnTo>
                    <a:lnTo>
                      <a:pt x="2561" y="1706"/>
                    </a:lnTo>
                    <a:lnTo>
                      <a:pt x="2562" y="1733"/>
                    </a:lnTo>
                    <a:lnTo>
                      <a:pt x="2565" y="1763"/>
                    </a:lnTo>
                    <a:lnTo>
                      <a:pt x="2567" y="1796"/>
                    </a:lnTo>
                    <a:lnTo>
                      <a:pt x="2575" y="1870"/>
                    </a:lnTo>
                    <a:lnTo>
                      <a:pt x="2585" y="1952"/>
                    </a:lnTo>
                    <a:lnTo>
                      <a:pt x="2596" y="2041"/>
                    </a:lnTo>
                    <a:lnTo>
                      <a:pt x="2608" y="2132"/>
                    </a:lnTo>
                    <a:lnTo>
                      <a:pt x="2618" y="2223"/>
                    </a:lnTo>
                    <a:lnTo>
                      <a:pt x="2630" y="2314"/>
                    </a:lnTo>
                    <a:lnTo>
                      <a:pt x="2637" y="2400"/>
                    </a:lnTo>
                    <a:lnTo>
                      <a:pt x="2643" y="2479"/>
                    </a:lnTo>
                    <a:lnTo>
                      <a:pt x="2645" y="2515"/>
                    </a:lnTo>
                    <a:lnTo>
                      <a:pt x="2645" y="2549"/>
                    </a:lnTo>
                    <a:lnTo>
                      <a:pt x="2645" y="2580"/>
                    </a:lnTo>
                    <a:lnTo>
                      <a:pt x="2643" y="2606"/>
                    </a:lnTo>
                    <a:lnTo>
                      <a:pt x="2641" y="2631"/>
                    </a:lnTo>
                    <a:lnTo>
                      <a:pt x="2637" y="2651"/>
                    </a:lnTo>
                    <a:lnTo>
                      <a:pt x="2631" y="2666"/>
                    </a:lnTo>
                    <a:lnTo>
                      <a:pt x="2625" y="2677"/>
                    </a:lnTo>
                    <a:lnTo>
                      <a:pt x="2616" y="2684"/>
                    </a:lnTo>
                    <a:lnTo>
                      <a:pt x="2606" y="2685"/>
                    </a:lnTo>
                    <a:lnTo>
                      <a:pt x="2593" y="2681"/>
                    </a:lnTo>
                    <a:lnTo>
                      <a:pt x="2580" y="2671"/>
                    </a:lnTo>
                    <a:lnTo>
                      <a:pt x="2567" y="2659"/>
                    </a:lnTo>
                    <a:lnTo>
                      <a:pt x="2553" y="2645"/>
                    </a:lnTo>
                    <a:lnTo>
                      <a:pt x="2541" y="2630"/>
                    </a:lnTo>
                    <a:lnTo>
                      <a:pt x="2529" y="2614"/>
                    </a:lnTo>
                    <a:lnTo>
                      <a:pt x="2516" y="2595"/>
                    </a:lnTo>
                    <a:lnTo>
                      <a:pt x="2504" y="2576"/>
                    </a:lnTo>
                    <a:lnTo>
                      <a:pt x="2491" y="2556"/>
                    </a:lnTo>
                    <a:lnTo>
                      <a:pt x="2480" y="2535"/>
                    </a:lnTo>
                    <a:lnTo>
                      <a:pt x="2456" y="2490"/>
                    </a:lnTo>
                    <a:lnTo>
                      <a:pt x="2434" y="2441"/>
                    </a:lnTo>
                    <a:lnTo>
                      <a:pt x="2411" y="2390"/>
                    </a:lnTo>
                    <a:lnTo>
                      <a:pt x="2391" y="2335"/>
                    </a:lnTo>
                    <a:lnTo>
                      <a:pt x="2371" y="2279"/>
                    </a:lnTo>
                    <a:lnTo>
                      <a:pt x="2353" y="2222"/>
                    </a:lnTo>
                    <a:lnTo>
                      <a:pt x="2335" y="2162"/>
                    </a:lnTo>
                    <a:lnTo>
                      <a:pt x="2319" y="2103"/>
                    </a:lnTo>
                    <a:lnTo>
                      <a:pt x="2304" y="2043"/>
                    </a:lnTo>
                    <a:lnTo>
                      <a:pt x="2290" y="1985"/>
                    </a:lnTo>
                    <a:lnTo>
                      <a:pt x="2279" y="1927"/>
                    </a:lnTo>
                    <a:lnTo>
                      <a:pt x="2269" y="1870"/>
                    </a:lnTo>
                    <a:lnTo>
                      <a:pt x="2248" y="1760"/>
                    </a:lnTo>
                    <a:lnTo>
                      <a:pt x="2225" y="1651"/>
                    </a:lnTo>
                    <a:lnTo>
                      <a:pt x="2215" y="1600"/>
                    </a:lnTo>
                    <a:lnTo>
                      <a:pt x="2204" y="1552"/>
                    </a:lnTo>
                    <a:lnTo>
                      <a:pt x="2194" y="1509"/>
                    </a:lnTo>
                    <a:lnTo>
                      <a:pt x="2184" y="1470"/>
                    </a:lnTo>
                    <a:lnTo>
                      <a:pt x="2175" y="1438"/>
                    </a:lnTo>
                    <a:lnTo>
                      <a:pt x="2165" y="1412"/>
                    </a:lnTo>
                    <a:lnTo>
                      <a:pt x="2162" y="1402"/>
                    </a:lnTo>
                    <a:lnTo>
                      <a:pt x="2158" y="1394"/>
                    </a:lnTo>
                    <a:lnTo>
                      <a:pt x="2154" y="1388"/>
                    </a:lnTo>
                    <a:lnTo>
                      <a:pt x="2150" y="1386"/>
                    </a:lnTo>
                    <a:lnTo>
                      <a:pt x="2147" y="1384"/>
                    </a:lnTo>
                    <a:lnTo>
                      <a:pt x="2144" y="1386"/>
                    </a:lnTo>
                    <a:lnTo>
                      <a:pt x="2140" y="1391"/>
                    </a:lnTo>
                    <a:lnTo>
                      <a:pt x="2138" y="1397"/>
                    </a:lnTo>
                    <a:lnTo>
                      <a:pt x="2135" y="1407"/>
                    </a:lnTo>
                    <a:lnTo>
                      <a:pt x="2133" y="1421"/>
                    </a:lnTo>
                    <a:lnTo>
                      <a:pt x="2132" y="1436"/>
                    </a:lnTo>
                    <a:lnTo>
                      <a:pt x="2130" y="1455"/>
                    </a:lnTo>
                    <a:lnTo>
                      <a:pt x="2127" y="1500"/>
                    </a:lnTo>
                    <a:lnTo>
                      <a:pt x="2127" y="1550"/>
                    </a:lnTo>
                    <a:lnTo>
                      <a:pt x="2128" y="1605"/>
                    </a:lnTo>
                    <a:lnTo>
                      <a:pt x="2129" y="1663"/>
                    </a:lnTo>
                    <a:lnTo>
                      <a:pt x="2133" y="1721"/>
                    </a:lnTo>
                    <a:lnTo>
                      <a:pt x="2138" y="1782"/>
                    </a:lnTo>
                    <a:lnTo>
                      <a:pt x="2144" y="1845"/>
                    </a:lnTo>
                    <a:lnTo>
                      <a:pt x="2149" y="1906"/>
                    </a:lnTo>
                    <a:lnTo>
                      <a:pt x="2163" y="2026"/>
                    </a:lnTo>
                    <a:lnTo>
                      <a:pt x="2178" y="2133"/>
                    </a:lnTo>
                    <a:lnTo>
                      <a:pt x="2190" y="2224"/>
                    </a:lnTo>
                    <a:lnTo>
                      <a:pt x="2199" y="2290"/>
                    </a:lnTo>
                    <a:lnTo>
                      <a:pt x="2202" y="2320"/>
                    </a:lnTo>
                    <a:lnTo>
                      <a:pt x="2205" y="2355"/>
                    </a:lnTo>
                    <a:lnTo>
                      <a:pt x="2208" y="2395"/>
                    </a:lnTo>
                    <a:lnTo>
                      <a:pt x="2210" y="2438"/>
                    </a:lnTo>
                    <a:lnTo>
                      <a:pt x="2213" y="2481"/>
                    </a:lnTo>
                    <a:lnTo>
                      <a:pt x="2213" y="2524"/>
                    </a:lnTo>
                    <a:lnTo>
                      <a:pt x="2213" y="2564"/>
                    </a:lnTo>
                    <a:lnTo>
                      <a:pt x="2210" y="2600"/>
                    </a:lnTo>
                    <a:lnTo>
                      <a:pt x="2208" y="2616"/>
                    </a:lnTo>
                    <a:lnTo>
                      <a:pt x="2207" y="2631"/>
                    </a:lnTo>
                    <a:lnTo>
                      <a:pt x="2203" y="2644"/>
                    </a:lnTo>
                    <a:lnTo>
                      <a:pt x="2199" y="2655"/>
                    </a:lnTo>
                    <a:lnTo>
                      <a:pt x="2195" y="2662"/>
                    </a:lnTo>
                    <a:lnTo>
                      <a:pt x="2190" y="2669"/>
                    </a:lnTo>
                    <a:lnTo>
                      <a:pt x="2184" y="2672"/>
                    </a:lnTo>
                    <a:lnTo>
                      <a:pt x="2178" y="2672"/>
                    </a:lnTo>
                    <a:lnTo>
                      <a:pt x="2172" y="2670"/>
                    </a:lnTo>
                    <a:lnTo>
                      <a:pt x="2163" y="2664"/>
                    </a:lnTo>
                    <a:lnTo>
                      <a:pt x="2154" y="2655"/>
                    </a:lnTo>
                    <a:lnTo>
                      <a:pt x="2144" y="2641"/>
                    </a:lnTo>
                    <a:lnTo>
                      <a:pt x="2134" y="2624"/>
                    </a:lnTo>
                    <a:lnTo>
                      <a:pt x="2122" y="2603"/>
                    </a:lnTo>
                    <a:lnTo>
                      <a:pt x="2109" y="2578"/>
                    </a:lnTo>
                    <a:lnTo>
                      <a:pt x="2096" y="2548"/>
                    </a:lnTo>
                    <a:lnTo>
                      <a:pt x="2066" y="2485"/>
                    </a:lnTo>
                    <a:lnTo>
                      <a:pt x="2037" y="2427"/>
                    </a:lnTo>
                    <a:lnTo>
                      <a:pt x="2009" y="2372"/>
                    </a:lnTo>
                    <a:lnTo>
                      <a:pt x="1982" y="2319"/>
                    </a:lnTo>
                    <a:lnTo>
                      <a:pt x="1956" y="2271"/>
                    </a:lnTo>
                    <a:lnTo>
                      <a:pt x="1931" y="2222"/>
                    </a:lnTo>
                    <a:lnTo>
                      <a:pt x="1906" y="2174"/>
                    </a:lnTo>
                    <a:lnTo>
                      <a:pt x="1883" y="2128"/>
                    </a:lnTo>
                    <a:lnTo>
                      <a:pt x="1862" y="2081"/>
                    </a:lnTo>
                    <a:lnTo>
                      <a:pt x="1842" y="2032"/>
                    </a:lnTo>
                    <a:lnTo>
                      <a:pt x="1833" y="2007"/>
                    </a:lnTo>
                    <a:lnTo>
                      <a:pt x="1825" y="1982"/>
                    </a:lnTo>
                    <a:lnTo>
                      <a:pt x="1816" y="1956"/>
                    </a:lnTo>
                    <a:lnTo>
                      <a:pt x="1809" y="1930"/>
                    </a:lnTo>
                    <a:lnTo>
                      <a:pt x="1801" y="1902"/>
                    </a:lnTo>
                    <a:lnTo>
                      <a:pt x="1795" y="1874"/>
                    </a:lnTo>
                    <a:lnTo>
                      <a:pt x="1787" y="1845"/>
                    </a:lnTo>
                    <a:lnTo>
                      <a:pt x="1782" y="1815"/>
                    </a:lnTo>
                    <a:lnTo>
                      <a:pt x="1777" y="1784"/>
                    </a:lnTo>
                    <a:lnTo>
                      <a:pt x="1772" y="1751"/>
                    </a:lnTo>
                    <a:lnTo>
                      <a:pt x="1767" y="1718"/>
                    </a:lnTo>
                    <a:lnTo>
                      <a:pt x="1765" y="1683"/>
                    </a:lnTo>
                    <a:lnTo>
                      <a:pt x="1759" y="1610"/>
                    </a:lnTo>
                    <a:lnTo>
                      <a:pt x="1754" y="1538"/>
                    </a:lnTo>
                    <a:lnTo>
                      <a:pt x="1751" y="1467"/>
                    </a:lnTo>
                    <a:lnTo>
                      <a:pt x="1749" y="1396"/>
                    </a:lnTo>
                    <a:lnTo>
                      <a:pt x="1746" y="1328"/>
                    </a:lnTo>
                    <a:lnTo>
                      <a:pt x="1745" y="1263"/>
                    </a:lnTo>
                    <a:lnTo>
                      <a:pt x="1742" y="1203"/>
                    </a:lnTo>
                    <a:lnTo>
                      <a:pt x="1741" y="1148"/>
                    </a:lnTo>
                    <a:lnTo>
                      <a:pt x="1739" y="1100"/>
                    </a:lnTo>
                    <a:lnTo>
                      <a:pt x="1736" y="1059"/>
                    </a:lnTo>
                    <a:lnTo>
                      <a:pt x="1732" y="1026"/>
                    </a:lnTo>
                    <a:lnTo>
                      <a:pt x="1729" y="1004"/>
                    </a:lnTo>
                    <a:lnTo>
                      <a:pt x="1726" y="996"/>
                    </a:lnTo>
                    <a:lnTo>
                      <a:pt x="1722" y="991"/>
                    </a:lnTo>
                    <a:lnTo>
                      <a:pt x="1719" y="989"/>
                    </a:lnTo>
                    <a:lnTo>
                      <a:pt x="1715" y="990"/>
                    </a:lnTo>
                    <a:lnTo>
                      <a:pt x="1711" y="994"/>
                    </a:lnTo>
                    <a:lnTo>
                      <a:pt x="1706" y="1001"/>
                    </a:lnTo>
                    <a:lnTo>
                      <a:pt x="1701" y="1011"/>
                    </a:lnTo>
                    <a:lnTo>
                      <a:pt x="1695" y="1025"/>
                    </a:lnTo>
                    <a:lnTo>
                      <a:pt x="1689" y="1045"/>
                    </a:lnTo>
                    <a:lnTo>
                      <a:pt x="1683" y="1066"/>
                    </a:lnTo>
                    <a:lnTo>
                      <a:pt x="1676" y="1090"/>
                    </a:lnTo>
                    <a:lnTo>
                      <a:pt x="1670" y="1117"/>
                    </a:lnTo>
                    <a:lnTo>
                      <a:pt x="1658" y="1176"/>
                    </a:lnTo>
                    <a:lnTo>
                      <a:pt x="1648" y="1242"/>
                    </a:lnTo>
                    <a:lnTo>
                      <a:pt x="1639" y="1313"/>
                    </a:lnTo>
                    <a:lnTo>
                      <a:pt x="1633" y="1388"/>
                    </a:lnTo>
                    <a:lnTo>
                      <a:pt x="1630" y="1427"/>
                    </a:lnTo>
                    <a:lnTo>
                      <a:pt x="1628" y="1467"/>
                    </a:lnTo>
                    <a:lnTo>
                      <a:pt x="1626" y="1505"/>
                    </a:lnTo>
                    <a:lnTo>
                      <a:pt x="1626" y="1544"/>
                    </a:lnTo>
                    <a:lnTo>
                      <a:pt x="1625" y="1588"/>
                    </a:lnTo>
                    <a:lnTo>
                      <a:pt x="1624" y="1641"/>
                    </a:lnTo>
                    <a:lnTo>
                      <a:pt x="1620" y="1701"/>
                    </a:lnTo>
                    <a:lnTo>
                      <a:pt x="1616" y="1766"/>
                    </a:lnTo>
                    <a:lnTo>
                      <a:pt x="1610" y="1834"/>
                    </a:lnTo>
                    <a:lnTo>
                      <a:pt x="1603" y="1901"/>
                    </a:lnTo>
                    <a:lnTo>
                      <a:pt x="1594" y="1966"/>
                    </a:lnTo>
                    <a:lnTo>
                      <a:pt x="1584" y="2027"/>
                    </a:lnTo>
                    <a:lnTo>
                      <a:pt x="1579" y="2055"/>
                    </a:lnTo>
                    <a:lnTo>
                      <a:pt x="1573" y="2081"/>
                    </a:lnTo>
                    <a:lnTo>
                      <a:pt x="1565" y="2105"/>
                    </a:lnTo>
                    <a:lnTo>
                      <a:pt x="1559" y="2126"/>
                    </a:lnTo>
                    <a:lnTo>
                      <a:pt x="1551" y="2144"/>
                    </a:lnTo>
                    <a:lnTo>
                      <a:pt x="1543" y="2159"/>
                    </a:lnTo>
                    <a:lnTo>
                      <a:pt x="1535" y="2172"/>
                    </a:lnTo>
                    <a:lnTo>
                      <a:pt x="1527" y="2181"/>
                    </a:lnTo>
                    <a:lnTo>
                      <a:pt x="1517" y="2184"/>
                    </a:lnTo>
                    <a:lnTo>
                      <a:pt x="1507" y="2184"/>
                    </a:lnTo>
                    <a:lnTo>
                      <a:pt x="1497" y="2181"/>
                    </a:lnTo>
                    <a:lnTo>
                      <a:pt x="1487" y="2172"/>
                    </a:lnTo>
                    <a:lnTo>
                      <a:pt x="1475" y="2158"/>
                    </a:lnTo>
                    <a:lnTo>
                      <a:pt x="1463" y="2138"/>
                    </a:lnTo>
                    <a:lnTo>
                      <a:pt x="1452" y="2113"/>
                    </a:lnTo>
                    <a:lnTo>
                      <a:pt x="1438" y="2083"/>
                    </a:lnTo>
                    <a:lnTo>
                      <a:pt x="1392" y="1958"/>
                    </a:lnTo>
                    <a:lnTo>
                      <a:pt x="1354" y="1856"/>
                    </a:lnTo>
                    <a:lnTo>
                      <a:pt x="1338" y="1810"/>
                    </a:lnTo>
                    <a:lnTo>
                      <a:pt x="1326" y="1768"/>
                    </a:lnTo>
                    <a:lnTo>
                      <a:pt x="1316" y="1728"/>
                    </a:lnTo>
                    <a:lnTo>
                      <a:pt x="1307" y="1689"/>
                    </a:lnTo>
                    <a:lnTo>
                      <a:pt x="1302" y="1651"/>
                    </a:lnTo>
                    <a:lnTo>
                      <a:pt x="1298" y="1613"/>
                    </a:lnTo>
                    <a:lnTo>
                      <a:pt x="1297" y="1574"/>
                    </a:lnTo>
                    <a:lnTo>
                      <a:pt x="1298" y="1533"/>
                    </a:lnTo>
                    <a:lnTo>
                      <a:pt x="1302" y="1489"/>
                    </a:lnTo>
                    <a:lnTo>
                      <a:pt x="1307" y="1443"/>
                    </a:lnTo>
                    <a:lnTo>
                      <a:pt x="1314" y="1392"/>
                    </a:lnTo>
                    <a:lnTo>
                      <a:pt x="1324" y="1337"/>
                    </a:lnTo>
                    <a:lnTo>
                      <a:pt x="1337" y="1270"/>
                    </a:lnTo>
                    <a:lnTo>
                      <a:pt x="1346" y="1208"/>
                    </a:lnTo>
                    <a:lnTo>
                      <a:pt x="1352" y="1152"/>
                    </a:lnTo>
                    <a:lnTo>
                      <a:pt x="1357" y="1102"/>
                    </a:lnTo>
                    <a:lnTo>
                      <a:pt x="1359" y="1056"/>
                    </a:lnTo>
                    <a:lnTo>
                      <a:pt x="1359" y="1016"/>
                    </a:lnTo>
                    <a:lnTo>
                      <a:pt x="1358" y="980"/>
                    </a:lnTo>
                    <a:lnTo>
                      <a:pt x="1356" y="950"/>
                    </a:lnTo>
                    <a:lnTo>
                      <a:pt x="1352" y="924"/>
                    </a:lnTo>
                    <a:lnTo>
                      <a:pt x="1347" y="903"/>
                    </a:lnTo>
                    <a:lnTo>
                      <a:pt x="1341" y="886"/>
                    </a:lnTo>
                    <a:lnTo>
                      <a:pt x="1334" y="874"/>
                    </a:lnTo>
                    <a:lnTo>
                      <a:pt x="1331" y="869"/>
                    </a:lnTo>
                    <a:lnTo>
                      <a:pt x="1327" y="866"/>
                    </a:lnTo>
                    <a:lnTo>
                      <a:pt x="1323" y="864"/>
                    </a:lnTo>
                    <a:lnTo>
                      <a:pt x="1319" y="863"/>
                    </a:lnTo>
                    <a:lnTo>
                      <a:pt x="1316" y="861"/>
                    </a:lnTo>
                    <a:lnTo>
                      <a:pt x="1312" y="863"/>
                    </a:lnTo>
                    <a:lnTo>
                      <a:pt x="1308" y="864"/>
                    </a:lnTo>
                    <a:lnTo>
                      <a:pt x="1304" y="868"/>
                    </a:lnTo>
                    <a:lnTo>
                      <a:pt x="1296" y="878"/>
                    </a:lnTo>
                    <a:lnTo>
                      <a:pt x="1287" y="889"/>
                    </a:lnTo>
                    <a:lnTo>
                      <a:pt x="1279" y="901"/>
                    </a:lnTo>
                    <a:lnTo>
                      <a:pt x="1273" y="914"/>
                    </a:lnTo>
                    <a:lnTo>
                      <a:pt x="1267" y="929"/>
                    </a:lnTo>
                    <a:lnTo>
                      <a:pt x="1261" y="944"/>
                    </a:lnTo>
                    <a:lnTo>
                      <a:pt x="1256" y="960"/>
                    </a:lnTo>
                    <a:lnTo>
                      <a:pt x="1252" y="976"/>
                    </a:lnTo>
                    <a:lnTo>
                      <a:pt x="1246" y="1011"/>
                    </a:lnTo>
                    <a:lnTo>
                      <a:pt x="1241" y="1049"/>
                    </a:lnTo>
                    <a:lnTo>
                      <a:pt x="1238" y="1087"/>
                    </a:lnTo>
                    <a:lnTo>
                      <a:pt x="1236" y="1127"/>
                    </a:lnTo>
                    <a:lnTo>
                      <a:pt x="1236" y="1168"/>
                    </a:lnTo>
                    <a:lnTo>
                      <a:pt x="1237" y="1211"/>
                    </a:lnTo>
                    <a:lnTo>
                      <a:pt x="1238" y="1252"/>
                    </a:lnTo>
                    <a:lnTo>
                      <a:pt x="1241" y="1292"/>
                    </a:lnTo>
                    <a:lnTo>
                      <a:pt x="1245" y="1371"/>
                    </a:lnTo>
                    <a:lnTo>
                      <a:pt x="1246" y="1440"/>
                    </a:lnTo>
                    <a:lnTo>
                      <a:pt x="1247" y="1478"/>
                    </a:lnTo>
                    <a:lnTo>
                      <a:pt x="1250" y="1522"/>
                    </a:lnTo>
                    <a:lnTo>
                      <a:pt x="1253" y="1573"/>
                    </a:lnTo>
                    <a:lnTo>
                      <a:pt x="1257" y="1628"/>
                    </a:lnTo>
                    <a:lnTo>
                      <a:pt x="1261" y="1684"/>
                    </a:lnTo>
                    <a:lnTo>
                      <a:pt x="1264" y="1741"/>
                    </a:lnTo>
                    <a:lnTo>
                      <a:pt x="1267" y="1796"/>
                    </a:lnTo>
                    <a:lnTo>
                      <a:pt x="1268" y="1847"/>
                    </a:lnTo>
                    <a:lnTo>
                      <a:pt x="1268" y="1870"/>
                    </a:lnTo>
                    <a:lnTo>
                      <a:pt x="1268" y="1892"/>
                    </a:lnTo>
                    <a:lnTo>
                      <a:pt x="1266" y="1912"/>
                    </a:lnTo>
                    <a:lnTo>
                      <a:pt x="1264" y="1930"/>
                    </a:lnTo>
                    <a:lnTo>
                      <a:pt x="1262" y="1946"/>
                    </a:lnTo>
                    <a:lnTo>
                      <a:pt x="1258" y="1958"/>
                    </a:lnTo>
                    <a:lnTo>
                      <a:pt x="1253" y="1968"/>
                    </a:lnTo>
                    <a:lnTo>
                      <a:pt x="1248" y="1976"/>
                    </a:lnTo>
                    <a:lnTo>
                      <a:pt x="1241" y="1978"/>
                    </a:lnTo>
                    <a:lnTo>
                      <a:pt x="1233" y="1978"/>
                    </a:lnTo>
                    <a:lnTo>
                      <a:pt x="1225" y="1975"/>
                    </a:lnTo>
                    <a:lnTo>
                      <a:pt x="1215" y="1967"/>
                    </a:lnTo>
                    <a:lnTo>
                      <a:pt x="1203" y="1955"/>
                    </a:lnTo>
                    <a:lnTo>
                      <a:pt x="1191" y="1939"/>
                    </a:lnTo>
                    <a:lnTo>
                      <a:pt x="1177" y="1917"/>
                    </a:lnTo>
                    <a:lnTo>
                      <a:pt x="1162" y="1890"/>
                    </a:lnTo>
                    <a:lnTo>
                      <a:pt x="1131" y="1834"/>
                    </a:lnTo>
                    <a:lnTo>
                      <a:pt x="1102" y="1780"/>
                    </a:lnTo>
                    <a:lnTo>
                      <a:pt x="1075" y="1730"/>
                    </a:lnTo>
                    <a:lnTo>
                      <a:pt x="1051" y="1681"/>
                    </a:lnTo>
                    <a:lnTo>
                      <a:pt x="1030" y="1634"/>
                    </a:lnTo>
                    <a:lnTo>
                      <a:pt x="1011" y="1588"/>
                    </a:lnTo>
                    <a:lnTo>
                      <a:pt x="1004" y="1565"/>
                    </a:lnTo>
                    <a:lnTo>
                      <a:pt x="995" y="1542"/>
                    </a:lnTo>
                    <a:lnTo>
                      <a:pt x="989" y="1518"/>
                    </a:lnTo>
                    <a:lnTo>
                      <a:pt x="982" y="1494"/>
                    </a:lnTo>
                    <a:lnTo>
                      <a:pt x="976" y="1470"/>
                    </a:lnTo>
                    <a:lnTo>
                      <a:pt x="971" y="1445"/>
                    </a:lnTo>
                    <a:lnTo>
                      <a:pt x="966" y="1421"/>
                    </a:lnTo>
                    <a:lnTo>
                      <a:pt x="963" y="1394"/>
                    </a:lnTo>
                    <a:lnTo>
                      <a:pt x="960" y="1368"/>
                    </a:lnTo>
                    <a:lnTo>
                      <a:pt x="958" y="1341"/>
                    </a:lnTo>
                    <a:lnTo>
                      <a:pt x="955" y="1312"/>
                    </a:lnTo>
                    <a:lnTo>
                      <a:pt x="954" y="1283"/>
                    </a:lnTo>
                    <a:lnTo>
                      <a:pt x="954" y="1253"/>
                    </a:lnTo>
                    <a:lnTo>
                      <a:pt x="954" y="1222"/>
                    </a:lnTo>
                    <a:lnTo>
                      <a:pt x="955" y="1190"/>
                    </a:lnTo>
                    <a:lnTo>
                      <a:pt x="956" y="1156"/>
                    </a:lnTo>
                    <a:lnTo>
                      <a:pt x="961" y="1084"/>
                    </a:lnTo>
                    <a:lnTo>
                      <a:pt x="969" y="1005"/>
                    </a:lnTo>
                    <a:lnTo>
                      <a:pt x="977" y="930"/>
                    </a:lnTo>
                    <a:lnTo>
                      <a:pt x="984" y="866"/>
                    </a:lnTo>
                    <a:lnTo>
                      <a:pt x="989" y="814"/>
                    </a:lnTo>
                    <a:lnTo>
                      <a:pt x="990" y="770"/>
                    </a:lnTo>
                    <a:lnTo>
                      <a:pt x="990" y="752"/>
                    </a:lnTo>
                    <a:lnTo>
                      <a:pt x="989" y="735"/>
                    </a:lnTo>
                    <a:lnTo>
                      <a:pt x="987" y="722"/>
                    </a:lnTo>
                    <a:lnTo>
                      <a:pt x="985" y="709"/>
                    </a:lnTo>
                    <a:lnTo>
                      <a:pt x="982" y="700"/>
                    </a:lnTo>
                    <a:lnTo>
                      <a:pt x="980" y="692"/>
                    </a:lnTo>
                    <a:lnTo>
                      <a:pt x="976" y="685"/>
                    </a:lnTo>
                    <a:lnTo>
                      <a:pt x="972" y="682"/>
                    </a:lnTo>
                    <a:lnTo>
                      <a:pt x="968" y="678"/>
                    </a:lnTo>
                    <a:lnTo>
                      <a:pt x="963" y="677"/>
                    </a:lnTo>
                    <a:lnTo>
                      <a:pt x="956" y="678"/>
                    </a:lnTo>
                    <a:lnTo>
                      <a:pt x="950" y="679"/>
                    </a:lnTo>
                    <a:lnTo>
                      <a:pt x="943" y="683"/>
                    </a:lnTo>
                    <a:lnTo>
                      <a:pt x="935" y="687"/>
                    </a:lnTo>
                    <a:lnTo>
                      <a:pt x="926" y="693"/>
                    </a:lnTo>
                    <a:lnTo>
                      <a:pt x="919" y="699"/>
                    </a:lnTo>
                    <a:lnTo>
                      <a:pt x="899" y="715"/>
                    </a:lnTo>
                    <a:lnTo>
                      <a:pt x="879" y="735"/>
                    </a:lnTo>
                    <a:lnTo>
                      <a:pt x="855" y="758"/>
                    </a:lnTo>
                    <a:lnTo>
                      <a:pt x="830" y="783"/>
                    </a:lnTo>
                    <a:lnTo>
                      <a:pt x="819" y="798"/>
                    </a:lnTo>
                    <a:lnTo>
                      <a:pt x="809" y="816"/>
                    </a:lnTo>
                    <a:lnTo>
                      <a:pt x="802" y="839"/>
                    </a:lnTo>
                    <a:lnTo>
                      <a:pt x="795" y="864"/>
                    </a:lnTo>
                    <a:lnTo>
                      <a:pt x="792" y="891"/>
                    </a:lnTo>
                    <a:lnTo>
                      <a:pt x="789" y="921"/>
                    </a:lnTo>
                    <a:lnTo>
                      <a:pt x="788" y="954"/>
                    </a:lnTo>
                    <a:lnTo>
                      <a:pt x="788" y="987"/>
                    </a:lnTo>
                    <a:lnTo>
                      <a:pt x="789" y="1024"/>
                    </a:lnTo>
                    <a:lnTo>
                      <a:pt x="792" y="1060"/>
                    </a:lnTo>
                    <a:lnTo>
                      <a:pt x="794" y="1099"/>
                    </a:lnTo>
                    <a:lnTo>
                      <a:pt x="798" y="1137"/>
                    </a:lnTo>
                    <a:lnTo>
                      <a:pt x="807" y="1215"/>
                    </a:lnTo>
                    <a:lnTo>
                      <a:pt x="814" y="1292"/>
                    </a:lnTo>
                    <a:lnTo>
                      <a:pt x="823" y="1366"/>
                    </a:lnTo>
                    <a:lnTo>
                      <a:pt x="828" y="1434"/>
                    </a:lnTo>
                    <a:lnTo>
                      <a:pt x="829" y="1465"/>
                    </a:lnTo>
                    <a:lnTo>
                      <a:pt x="830" y="1494"/>
                    </a:lnTo>
                    <a:lnTo>
                      <a:pt x="830" y="1522"/>
                    </a:lnTo>
                    <a:lnTo>
                      <a:pt x="828" y="1545"/>
                    </a:lnTo>
                    <a:lnTo>
                      <a:pt x="824" y="1565"/>
                    </a:lnTo>
                    <a:lnTo>
                      <a:pt x="819" y="1582"/>
                    </a:lnTo>
                    <a:lnTo>
                      <a:pt x="813" y="1595"/>
                    </a:lnTo>
                    <a:lnTo>
                      <a:pt x="804" y="1604"/>
                    </a:lnTo>
                    <a:lnTo>
                      <a:pt x="793" y="1609"/>
                    </a:lnTo>
                    <a:lnTo>
                      <a:pt x="780" y="1609"/>
                    </a:lnTo>
                    <a:lnTo>
                      <a:pt x="765" y="1604"/>
                    </a:lnTo>
                    <a:lnTo>
                      <a:pt x="747" y="1594"/>
                    </a:lnTo>
                    <a:lnTo>
                      <a:pt x="703" y="1564"/>
                    </a:lnTo>
                    <a:lnTo>
                      <a:pt x="653" y="1528"/>
                    </a:lnTo>
                    <a:lnTo>
                      <a:pt x="599" y="1485"/>
                    </a:lnTo>
                    <a:lnTo>
                      <a:pt x="541" y="1438"/>
                    </a:lnTo>
                    <a:lnTo>
                      <a:pt x="480" y="1386"/>
                    </a:lnTo>
                    <a:lnTo>
                      <a:pt x="417" y="1328"/>
                    </a:lnTo>
                    <a:lnTo>
                      <a:pt x="386" y="1298"/>
                    </a:lnTo>
                    <a:lnTo>
                      <a:pt x="355" y="1268"/>
                    </a:lnTo>
                    <a:lnTo>
                      <a:pt x="324" y="1237"/>
                    </a:lnTo>
                    <a:lnTo>
                      <a:pt x="294" y="1205"/>
                    </a:lnTo>
                    <a:lnTo>
                      <a:pt x="264" y="1172"/>
                    </a:lnTo>
                    <a:lnTo>
                      <a:pt x="235" y="1138"/>
                    </a:lnTo>
                    <a:lnTo>
                      <a:pt x="208" y="1105"/>
                    </a:lnTo>
                    <a:lnTo>
                      <a:pt x="180" y="1071"/>
                    </a:lnTo>
                    <a:lnTo>
                      <a:pt x="155" y="1036"/>
                    </a:lnTo>
                    <a:lnTo>
                      <a:pt x="130" y="1001"/>
                    </a:lnTo>
                    <a:lnTo>
                      <a:pt x="108" y="966"/>
                    </a:lnTo>
                    <a:lnTo>
                      <a:pt x="88" y="933"/>
                    </a:lnTo>
                    <a:lnTo>
                      <a:pt x="68" y="898"/>
                    </a:lnTo>
                    <a:lnTo>
                      <a:pt x="52" y="863"/>
                    </a:lnTo>
                    <a:lnTo>
                      <a:pt x="37" y="828"/>
                    </a:lnTo>
                    <a:lnTo>
                      <a:pt x="24" y="793"/>
                    </a:lnTo>
                    <a:lnTo>
                      <a:pt x="14" y="759"/>
                    </a:lnTo>
                    <a:lnTo>
                      <a:pt x="7" y="725"/>
                    </a:lnTo>
                    <a:lnTo>
                      <a:pt x="2" y="692"/>
                    </a:lnTo>
                    <a:lnTo>
                      <a:pt x="0" y="659"/>
                    </a:lnTo>
                    <a:lnTo>
                      <a:pt x="0" y="594"/>
                    </a:lnTo>
                    <a:lnTo>
                      <a:pt x="2" y="531"/>
                    </a:lnTo>
                    <a:lnTo>
                      <a:pt x="3" y="499"/>
                    </a:lnTo>
                    <a:lnTo>
                      <a:pt x="5" y="467"/>
                    </a:lnTo>
                    <a:lnTo>
                      <a:pt x="8" y="437"/>
                    </a:lnTo>
                    <a:lnTo>
                      <a:pt x="10" y="406"/>
                    </a:lnTo>
                    <a:lnTo>
                      <a:pt x="15" y="376"/>
                    </a:lnTo>
                    <a:lnTo>
                      <a:pt x="20" y="347"/>
                    </a:lnTo>
                    <a:lnTo>
                      <a:pt x="25" y="318"/>
                    </a:lnTo>
                    <a:lnTo>
                      <a:pt x="33" y="291"/>
                    </a:lnTo>
                    <a:lnTo>
                      <a:pt x="40" y="264"/>
                    </a:lnTo>
                    <a:lnTo>
                      <a:pt x="50" y="237"/>
                    </a:lnTo>
                    <a:lnTo>
                      <a:pt x="60" y="212"/>
                    </a:lnTo>
                    <a:lnTo>
                      <a:pt x="73" y="189"/>
                    </a:lnTo>
                    <a:lnTo>
                      <a:pt x="87" y="165"/>
                    </a:lnTo>
                    <a:lnTo>
                      <a:pt x="102" y="144"/>
                    </a:lnTo>
                    <a:lnTo>
                      <a:pt x="119" y="122"/>
                    </a:lnTo>
                    <a:lnTo>
                      <a:pt x="138" y="104"/>
                    </a:lnTo>
                    <a:lnTo>
                      <a:pt x="158" y="86"/>
                    </a:lnTo>
                    <a:lnTo>
                      <a:pt x="180" y="70"/>
                    </a:lnTo>
                    <a:lnTo>
                      <a:pt x="205" y="55"/>
                    </a:lnTo>
                    <a:lnTo>
                      <a:pt x="233" y="41"/>
                    </a:lnTo>
                    <a:lnTo>
                      <a:pt x="261" y="30"/>
                    </a:lnTo>
                    <a:lnTo>
                      <a:pt x="292" y="20"/>
                    </a:lnTo>
                    <a:lnTo>
                      <a:pt x="326" y="13"/>
                    </a:lnTo>
                    <a:lnTo>
                      <a:pt x="362" y="6"/>
                    </a:lnTo>
                    <a:lnTo>
                      <a:pt x="401" y="3"/>
                    </a:lnTo>
                    <a:lnTo>
                      <a:pt x="442" y="0"/>
                    </a:lnTo>
                    <a:lnTo>
                      <a:pt x="487" y="0"/>
                    </a:lnTo>
                    <a:lnTo>
                      <a:pt x="535" y="3"/>
                    </a:lnTo>
                    <a:close/>
                  </a:path>
                </a:pathLst>
              </a:custGeom>
              <a:noFill/>
              <a:ln w="3175">
                <a:solidFill>
                  <a:srgbClr val="1F1A17"/>
                </a:solidFill>
                <a:round/>
              </a:ln>
            </p:spPr>
            <p:txBody>
              <a:bodyPr/>
              <a:lstStyle/>
              <a:p>
                <a:endParaRPr lang="en-US" sz="1867"/>
              </a:p>
            </p:txBody>
          </p:sp>
          <p:sp>
            <p:nvSpPr>
              <p:cNvPr id="1531" name="Freeform 79"/>
              <p:cNvSpPr/>
              <p:nvPr/>
            </p:nvSpPr>
            <p:spPr bwMode="auto">
              <a:xfrm>
                <a:off x="2619" y="2336"/>
                <a:ext cx="354" cy="1097"/>
              </a:xfrm>
              <a:custGeom>
                <a:avLst/>
                <a:gdLst>
                  <a:gd name="T0" fmla="*/ 353 w 1771"/>
                  <a:gd name="T1" fmla="*/ 188 h 5487"/>
                  <a:gd name="T2" fmla="*/ 288 w 1771"/>
                  <a:gd name="T3" fmla="*/ 131 h 5487"/>
                  <a:gd name="T4" fmla="*/ 207 w 1771"/>
                  <a:gd name="T5" fmla="*/ 51 h 5487"/>
                  <a:gd name="T6" fmla="*/ 336 w 1771"/>
                  <a:gd name="T7" fmla="*/ 281 h 5487"/>
                  <a:gd name="T8" fmla="*/ 276 w 1771"/>
                  <a:gd name="T9" fmla="*/ 209 h 5487"/>
                  <a:gd name="T10" fmla="*/ 223 w 1771"/>
                  <a:gd name="T11" fmla="*/ 153 h 5487"/>
                  <a:gd name="T12" fmla="*/ 333 w 1771"/>
                  <a:gd name="T13" fmla="*/ 385 h 5487"/>
                  <a:gd name="T14" fmla="*/ 271 w 1771"/>
                  <a:gd name="T15" fmla="*/ 299 h 5487"/>
                  <a:gd name="T16" fmla="*/ 270 w 1771"/>
                  <a:gd name="T17" fmla="*/ 327 h 5487"/>
                  <a:gd name="T18" fmla="*/ 312 w 1771"/>
                  <a:gd name="T19" fmla="*/ 429 h 5487"/>
                  <a:gd name="T20" fmla="*/ 256 w 1771"/>
                  <a:gd name="T21" fmla="*/ 386 h 5487"/>
                  <a:gd name="T22" fmla="*/ 305 w 1771"/>
                  <a:gd name="T23" fmla="*/ 517 h 5487"/>
                  <a:gd name="T24" fmla="*/ 223 w 1771"/>
                  <a:gd name="T25" fmla="*/ 431 h 5487"/>
                  <a:gd name="T26" fmla="*/ 303 w 1771"/>
                  <a:gd name="T27" fmla="*/ 597 h 5487"/>
                  <a:gd name="T28" fmla="*/ 212 w 1771"/>
                  <a:gd name="T29" fmla="*/ 505 h 5487"/>
                  <a:gd name="T30" fmla="*/ 294 w 1771"/>
                  <a:gd name="T31" fmla="*/ 635 h 5487"/>
                  <a:gd name="T32" fmla="*/ 224 w 1771"/>
                  <a:gd name="T33" fmla="*/ 561 h 5487"/>
                  <a:gd name="T34" fmla="*/ 252 w 1771"/>
                  <a:gd name="T35" fmla="*/ 651 h 5487"/>
                  <a:gd name="T36" fmla="*/ 245 w 1771"/>
                  <a:gd name="T37" fmla="*/ 715 h 5487"/>
                  <a:gd name="T38" fmla="*/ 186 w 1771"/>
                  <a:gd name="T39" fmla="*/ 643 h 5487"/>
                  <a:gd name="T40" fmla="*/ 254 w 1771"/>
                  <a:gd name="T41" fmla="*/ 792 h 5487"/>
                  <a:gd name="T42" fmla="*/ 183 w 1771"/>
                  <a:gd name="T43" fmla="*/ 697 h 5487"/>
                  <a:gd name="T44" fmla="*/ 233 w 1771"/>
                  <a:gd name="T45" fmla="*/ 805 h 5487"/>
                  <a:gd name="T46" fmla="*/ 179 w 1771"/>
                  <a:gd name="T47" fmla="*/ 778 h 5487"/>
                  <a:gd name="T48" fmla="*/ 198 w 1771"/>
                  <a:gd name="T49" fmla="*/ 871 h 5487"/>
                  <a:gd name="T50" fmla="*/ 159 w 1771"/>
                  <a:gd name="T51" fmla="*/ 856 h 5487"/>
                  <a:gd name="T52" fmla="*/ 174 w 1771"/>
                  <a:gd name="T53" fmla="*/ 927 h 5487"/>
                  <a:gd name="T54" fmla="*/ 153 w 1771"/>
                  <a:gd name="T55" fmla="*/ 969 h 5487"/>
                  <a:gd name="T56" fmla="*/ 155 w 1771"/>
                  <a:gd name="T57" fmla="*/ 1009 h 5487"/>
                  <a:gd name="T58" fmla="*/ 112 w 1771"/>
                  <a:gd name="T59" fmla="*/ 1091 h 5487"/>
                  <a:gd name="T60" fmla="*/ 119 w 1771"/>
                  <a:gd name="T61" fmla="*/ 930 h 5487"/>
                  <a:gd name="T62" fmla="*/ 75 w 1771"/>
                  <a:gd name="T63" fmla="*/ 945 h 5487"/>
                  <a:gd name="T64" fmla="*/ 115 w 1771"/>
                  <a:gd name="T65" fmla="*/ 848 h 5487"/>
                  <a:gd name="T66" fmla="*/ 70 w 1771"/>
                  <a:gd name="T67" fmla="*/ 882 h 5487"/>
                  <a:gd name="T68" fmla="*/ 111 w 1771"/>
                  <a:gd name="T69" fmla="*/ 772 h 5487"/>
                  <a:gd name="T70" fmla="*/ 59 w 1771"/>
                  <a:gd name="T71" fmla="*/ 787 h 5487"/>
                  <a:gd name="T72" fmla="*/ 117 w 1771"/>
                  <a:gd name="T73" fmla="*/ 691 h 5487"/>
                  <a:gd name="T74" fmla="*/ 51 w 1771"/>
                  <a:gd name="T75" fmla="*/ 760 h 5487"/>
                  <a:gd name="T76" fmla="*/ 110 w 1771"/>
                  <a:gd name="T77" fmla="*/ 664 h 5487"/>
                  <a:gd name="T78" fmla="*/ 70 w 1771"/>
                  <a:gd name="T79" fmla="*/ 659 h 5487"/>
                  <a:gd name="T80" fmla="*/ 25 w 1771"/>
                  <a:gd name="T81" fmla="*/ 666 h 5487"/>
                  <a:gd name="T82" fmla="*/ 136 w 1771"/>
                  <a:gd name="T83" fmla="*/ 556 h 5487"/>
                  <a:gd name="T84" fmla="*/ 40 w 1771"/>
                  <a:gd name="T85" fmla="*/ 620 h 5487"/>
                  <a:gd name="T86" fmla="*/ 107 w 1771"/>
                  <a:gd name="T87" fmla="*/ 521 h 5487"/>
                  <a:gd name="T88" fmla="*/ 115 w 1771"/>
                  <a:gd name="T89" fmla="*/ 484 h 5487"/>
                  <a:gd name="T90" fmla="*/ 31 w 1771"/>
                  <a:gd name="T91" fmla="*/ 527 h 5487"/>
                  <a:gd name="T92" fmla="*/ 141 w 1771"/>
                  <a:gd name="T93" fmla="*/ 418 h 5487"/>
                  <a:gd name="T94" fmla="*/ 55 w 1771"/>
                  <a:gd name="T95" fmla="*/ 475 h 5487"/>
                  <a:gd name="T96" fmla="*/ 55 w 1771"/>
                  <a:gd name="T97" fmla="*/ 411 h 5487"/>
                  <a:gd name="T98" fmla="*/ 153 w 1771"/>
                  <a:gd name="T99" fmla="*/ 333 h 5487"/>
                  <a:gd name="T100" fmla="*/ 37 w 1771"/>
                  <a:gd name="T101" fmla="*/ 390 h 5487"/>
                  <a:gd name="T102" fmla="*/ 146 w 1771"/>
                  <a:gd name="T103" fmla="*/ 289 h 5487"/>
                  <a:gd name="T104" fmla="*/ 101 w 1771"/>
                  <a:gd name="T105" fmla="*/ 291 h 5487"/>
                  <a:gd name="T106" fmla="*/ 33 w 1771"/>
                  <a:gd name="T107" fmla="*/ 340 h 5487"/>
                  <a:gd name="T108" fmla="*/ 158 w 1771"/>
                  <a:gd name="T109" fmla="*/ 138 h 5487"/>
                  <a:gd name="T110" fmla="*/ 68 w 1771"/>
                  <a:gd name="T111" fmla="*/ 254 h 5487"/>
                  <a:gd name="T112" fmla="*/ 38 w 1771"/>
                  <a:gd name="T113" fmla="*/ 184 h 5487"/>
                  <a:gd name="T114" fmla="*/ 145 w 1771"/>
                  <a:gd name="T115" fmla="*/ 45 h 5487"/>
                  <a:gd name="T116" fmla="*/ 54 w 1771"/>
                  <a:gd name="T117" fmla="*/ 147 h 5487"/>
                  <a:gd name="T118" fmla="*/ 4 w 1771"/>
                  <a:gd name="T119" fmla="*/ 145 h 5487"/>
                  <a:gd name="T120" fmla="*/ 136 w 1771"/>
                  <a:gd name="T121" fmla="*/ 0 h 54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1"/>
                  <a:gd name="T184" fmla="*/ 0 h 5487"/>
                  <a:gd name="T185" fmla="*/ 1771 w 1771"/>
                  <a:gd name="T186" fmla="*/ 5487 h 54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1" h="5487">
                    <a:moveTo>
                      <a:pt x="1188" y="69"/>
                    </a:moveTo>
                    <a:lnTo>
                      <a:pt x="1211" y="86"/>
                    </a:lnTo>
                    <a:lnTo>
                      <a:pt x="1234" y="105"/>
                    </a:lnTo>
                    <a:lnTo>
                      <a:pt x="1259" y="126"/>
                    </a:lnTo>
                    <a:lnTo>
                      <a:pt x="1283" y="148"/>
                    </a:lnTo>
                    <a:lnTo>
                      <a:pt x="1308" y="172"/>
                    </a:lnTo>
                    <a:lnTo>
                      <a:pt x="1333" y="198"/>
                    </a:lnTo>
                    <a:lnTo>
                      <a:pt x="1358" y="225"/>
                    </a:lnTo>
                    <a:lnTo>
                      <a:pt x="1383" y="253"/>
                    </a:lnTo>
                    <a:lnTo>
                      <a:pt x="1408" y="282"/>
                    </a:lnTo>
                    <a:lnTo>
                      <a:pt x="1433" y="312"/>
                    </a:lnTo>
                    <a:lnTo>
                      <a:pt x="1456" y="343"/>
                    </a:lnTo>
                    <a:lnTo>
                      <a:pt x="1480" y="376"/>
                    </a:lnTo>
                    <a:lnTo>
                      <a:pt x="1504" y="408"/>
                    </a:lnTo>
                    <a:lnTo>
                      <a:pt x="1527" y="441"/>
                    </a:lnTo>
                    <a:lnTo>
                      <a:pt x="1550" y="474"/>
                    </a:lnTo>
                    <a:lnTo>
                      <a:pt x="1571" y="508"/>
                    </a:lnTo>
                    <a:lnTo>
                      <a:pt x="1592" y="542"/>
                    </a:lnTo>
                    <a:lnTo>
                      <a:pt x="1614" y="575"/>
                    </a:lnTo>
                    <a:lnTo>
                      <a:pt x="1632" y="609"/>
                    </a:lnTo>
                    <a:lnTo>
                      <a:pt x="1651" y="643"/>
                    </a:lnTo>
                    <a:lnTo>
                      <a:pt x="1668" y="676"/>
                    </a:lnTo>
                    <a:lnTo>
                      <a:pt x="1685" y="709"/>
                    </a:lnTo>
                    <a:lnTo>
                      <a:pt x="1700" y="741"/>
                    </a:lnTo>
                    <a:lnTo>
                      <a:pt x="1715" y="773"/>
                    </a:lnTo>
                    <a:lnTo>
                      <a:pt x="1727" y="804"/>
                    </a:lnTo>
                    <a:lnTo>
                      <a:pt x="1738" y="834"/>
                    </a:lnTo>
                    <a:lnTo>
                      <a:pt x="1747" y="862"/>
                    </a:lnTo>
                    <a:lnTo>
                      <a:pt x="1756" y="890"/>
                    </a:lnTo>
                    <a:lnTo>
                      <a:pt x="1762" y="916"/>
                    </a:lnTo>
                    <a:lnTo>
                      <a:pt x="1767" y="942"/>
                    </a:lnTo>
                    <a:lnTo>
                      <a:pt x="1770" y="966"/>
                    </a:lnTo>
                    <a:lnTo>
                      <a:pt x="1771" y="987"/>
                    </a:lnTo>
                    <a:lnTo>
                      <a:pt x="1770" y="1028"/>
                    </a:lnTo>
                    <a:lnTo>
                      <a:pt x="1768" y="1067"/>
                    </a:lnTo>
                    <a:lnTo>
                      <a:pt x="1767" y="1102"/>
                    </a:lnTo>
                    <a:lnTo>
                      <a:pt x="1763" y="1133"/>
                    </a:lnTo>
                    <a:lnTo>
                      <a:pt x="1758" y="1161"/>
                    </a:lnTo>
                    <a:lnTo>
                      <a:pt x="1753" y="1184"/>
                    </a:lnTo>
                    <a:lnTo>
                      <a:pt x="1750" y="1194"/>
                    </a:lnTo>
                    <a:lnTo>
                      <a:pt x="1746" y="1202"/>
                    </a:lnTo>
                    <a:lnTo>
                      <a:pt x="1742" y="1209"/>
                    </a:lnTo>
                    <a:lnTo>
                      <a:pt x="1738" y="1216"/>
                    </a:lnTo>
                    <a:lnTo>
                      <a:pt x="1733" y="1219"/>
                    </a:lnTo>
                    <a:lnTo>
                      <a:pt x="1728" y="1222"/>
                    </a:lnTo>
                    <a:lnTo>
                      <a:pt x="1722" y="1223"/>
                    </a:lnTo>
                    <a:lnTo>
                      <a:pt x="1717" y="1222"/>
                    </a:lnTo>
                    <a:lnTo>
                      <a:pt x="1711" y="1219"/>
                    </a:lnTo>
                    <a:lnTo>
                      <a:pt x="1703" y="1214"/>
                    </a:lnTo>
                    <a:lnTo>
                      <a:pt x="1697" y="1208"/>
                    </a:lnTo>
                    <a:lnTo>
                      <a:pt x="1690" y="1201"/>
                    </a:lnTo>
                    <a:lnTo>
                      <a:pt x="1681" y="1191"/>
                    </a:lnTo>
                    <a:lnTo>
                      <a:pt x="1673" y="1178"/>
                    </a:lnTo>
                    <a:lnTo>
                      <a:pt x="1663" y="1163"/>
                    </a:lnTo>
                    <a:lnTo>
                      <a:pt x="1655" y="1147"/>
                    </a:lnTo>
                    <a:lnTo>
                      <a:pt x="1635" y="1107"/>
                    </a:lnTo>
                    <a:lnTo>
                      <a:pt x="1612" y="1057"/>
                    </a:lnTo>
                    <a:lnTo>
                      <a:pt x="1566" y="942"/>
                    </a:lnTo>
                    <a:lnTo>
                      <a:pt x="1518" y="826"/>
                    </a:lnTo>
                    <a:lnTo>
                      <a:pt x="1493" y="768"/>
                    </a:lnTo>
                    <a:lnTo>
                      <a:pt x="1466" y="709"/>
                    </a:lnTo>
                    <a:lnTo>
                      <a:pt x="1440" y="653"/>
                    </a:lnTo>
                    <a:lnTo>
                      <a:pt x="1413" y="598"/>
                    </a:lnTo>
                    <a:lnTo>
                      <a:pt x="1384" y="545"/>
                    </a:lnTo>
                    <a:lnTo>
                      <a:pt x="1355" y="495"/>
                    </a:lnTo>
                    <a:lnTo>
                      <a:pt x="1340" y="470"/>
                    </a:lnTo>
                    <a:lnTo>
                      <a:pt x="1325" y="448"/>
                    </a:lnTo>
                    <a:lnTo>
                      <a:pt x="1310" y="426"/>
                    </a:lnTo>
                    <a:lnTo>
                      <a:pt x="1295" y="404"/>
                    </a:lnTo>
                    <a:lnTo>
                      <a:pt x="1280" y="384"/>
                    </a:lnTo>
                    <a:lnTo>
                      <a:pt x="1264" y="364"/>
                    </a:lnTo>
                    <a:lnTo>
                      <a:pt x="1249" y="347"/>
                    </a:lnTo>
                    <a:lnTo>
                      <a:pt x="1233" y="331"/>
                    </a:lnTo>
                    <a:lnTo>
                      <a:pt x="1217" y="314"/>
                    </a:lnTo>
                    <a:lnTo>
                      <a:pt x="1201" y="301"/>
                    </a:lnTo>
                    <a:lnTo>
                      <a:pt x="1184" y="287"/>
                    </a:lnTo>
                    <a:lnTo>
                      <a:pt x="1168" y="276"/>
                    </a:lnTo>
                    <a:lnTo>
                      <a:pt x="1148" y="263"/>
                    </a:lnTo>
                    <a:lnTo>
                      <a:pt x="1129" y="252"/>
                    </a:lnTo>
                    <a:lnTo>
                      <a:pt x="1113" y="243"/>
                    </a:lnTo>
                    <a:lnTo>
                      <a:pt x="1099" y="235"/>
                    </a:lnTo>
                    <a:lnTo>
                      <a:pt x="1086" y="230"/>
                    </a:lnTo>
                    <a:lnTo>
                      <a:pt x="1075" y="225"/>
                    </a:lnTo>
                    <a:lnTo>
                      <a:pt x="1065" y="222"/>
                    </a:lnTo>
                    <a:lnTo>
                      <a:pt x="1057" y="221"/>
                    </a:lnTo>
                    <a:lnTo>
                      <a:pt x="1050" y="221"/>
                    </a:lnTo>
                    <a:lnTo>
                      <a:pt x="1045" y="222"/>
                    </a:lnTo>
                    <a:lnTo>
                      <a:pt x="1040" y="225"/>
                    </a:lnTo>
                    <a:lnTo>
                      <a:pt x="1037" y="228"/>
                    </a:lnTo>
                    <a:lnTo>
                      <a:pt x="1035" y="233"/>
                    </a:lnTo>
                    <a:lnTo>
                      <a:pt x="1035" y="238"/>
                    </a:lnTo>
                    <a:lnTo>
                      <a:pt x="1035" y="246"/>
                    </a:lnTo>
                    <a:lnTo>
                      <a:pt x="1036" y="253"/>
                    </a:lnTo>
                    <a:lnTo>
                      <a:pt x="1041" y="271"/>
                    </a:lnTo>
                    <a:lnTo>
                      <a:pt x="1048" y="291"/>
                    </a:lnTo>
                    <a:lnTo>
                      <a:pt x="1060" y="313"/>
                    </a:lnTo>
                    <a:lnTo>
                      <a:pt x="1072" y="337"/>
                    </a:lnTo>
                    <a:lnTo>
                      <a:pt x="1102" y="386"/>
                    </a:lnTo>
                    <a:lnTo>
                      <a:pt x="1133" y="434"/>
                    </a:lnTo>
                    <a:lnTo>
                      <a:pt x="1152" y="458"/>
                    </a:lnTo>
                    <a:lnTo>
                      <a:pt x="1176" y="483"/>
                    </a:lnTo>
                    <a:lnTo>
                      <a:pt x="1203" y="512"/>
                    </a:lnTo>
                    <a:lnTo>
                      <a:pt x="1233" y="543"/>
                    </a:lnTo>
                    <a:lnTo>
                      <a:pt x="1267" y="578"/>
                    </a:lnTo>
                    <a:lnTo>
                      <a:pt x="1302" y="618"/>
                    </a:lnTo>
                    <a:lnTo>
                      <a:pt x="1339" y="663"/>
                    </a:lnTo>
                    <a:lnTo>
                      <a:pt x="1378" y="711"/>
                    </a:lnTo>
                    <a:lnTo>
                      <a:pt x="1398" y="739"/>
                    </a:lnTo>
                    <a:lnTo>
                      <a:pt x="1416" y="766"/>
                    </a:lnTo>
                    <a:lnTo>
                      <a:pt x="1436" y="796"/>
                    </a:lnTo>
                    <a:lnTo>
                      <a:pt x="1456" y="827"/>
                    </a:lnTo>
                    <a:lnTo>
                      <a:pt x="1476" y="861"/>
                    </a:lnTo>
                    <a:lnTo>
                      <a:pt x="1495" y="895"/>
                    </a:lnTo>
                    <a:lnTo>
                      <a:pt x="1515" y="932"/>
                    </a:lnTo>
                    <a:lnTo>
                      <a:pt x="1534" y="970"/>
                    </a:lnTo>
                    <a:lnTo>
                      <a:pt x="1552" y="1010"/>
                    </a:lnTo>
                    <a:lnTo>
                      <a:pt x="1570" y="1052"/>
                    </a:lnTo>
                    <a:lnTo>
                      <a:pt x="1587" y="1096"/>
                    </a:lnTo>
                    <a:lnTo>
                      <a:pt x="1605" y="1142"/>
                    </a:lnTo>
                    <a:lnTo>
                      <a:pt x="1621" y="1191"/>
                    </a:lnTo>
                    <a:lnTo>
                      <a:pt x="1637" y="1241"/>
                    </a:lnTo>
                    <a:lnTo>
                      <a:pt x="1652" y="1293"/>
                    </a:lnTo>
                    <a:lnTo>
                      <a:pt x="1667" y="1348"/>
                    </a:lnTo>
                    <a:lnTo>
                      <a:pt x="1680" y="1405"/>
                    </a:lnTo>
                    <a:lnTo>
                      <a:pt x="1688" y="1454"/>
                    </a:lnTo>
                    <a:lnTo>
                      <a:pt x="1692" y="1475"/>
                    </a:lnTo>
                    <a:lnTo>
                      <a:pt x="1695" y="1495"/>
                    </a:lnTo>
                    <a:lnTo>
                      <a:pt x="1696" y="1513"/>
                    </a:lnTo>
                    <a:lnTo>
                      <a:pt x="1696" y="1529"/>
                    </a:lnTo>
                    <a:lnTo>
                      <a:pt x="1696" y="1543"/>
                    </a:lnTo>
                    <a:lnTo>
                      <a:pt x="1695" y="1555"/>
                    </a:lnTo>
                    <a:lnTo>
                      <a:pt x="1693" y="1566"/>
                    </a:lnTo>
                    <a:lnTo>
                      <a:pt x="1691" y="1575"/>
                    </a:lnTo>
                    <a:lnTo>
                      <a:pt x="1688" y="1584"/>
                    </a:lnTo>
                    <a:lnTo>
                      <a:pt x="1685" y="1589"/>
                    </a:lnTo>
                    <a:lnTo>
                      <a:pt x="1681" y="1594"/>
                    </a:lnTo>
                    <a:lnTo>
                      <a:pt x="1676" y="1596"/>
                    </a:lnTo>
                    <a:lnTo>
                      <a:pt x="1671" y="1598"/>
                    </a:lnTo>
                    <a:lnTo>
                      <a:pt x="1665" y="1598"/>
                    </a:lnTo>
                    <a:lnTo>
                      <a:pt x="1659" y="1595"/>
                    </a:lnTo>
                    <a:lnTo>
                      <a:pt x="1652" y="1593"/>
                    </a:lnTo>
                    <a:lnTo>
                      <a:pt x="1645" y="1588"/>
                    </a:lnTo>
                    <a:lnTo>
                      <a:pt x="1637" y="1581"/>
                    </a:lnTo>
                    <a:lnTo>
                      <a:pt x="1630" y="1574"/>
                    </a:lnTo>
                    <a:lnTo>
                      <a:pt x="1621" y="1565"/>
                    </a:lnTo>
                    <a:lnTo>
                      <a:pt x="1605" y="1543"/>
                    </a:lnTo>
                    <a:lnTo>
                      <a:pt x="1586" y="1516"/>
                    </a:lnTo>
                    <a:lnTo>
                      <a:pt x="1567" y="1484"/>
                    </a:lnTo>
                    <a:lnTo>
                      <a:pt x="1549" y="1448"/>
                    </a:lnTo>
                    <a:lnTo>
                      <a:pt x="1529" y="1407"/>
                    </a:lnTo>
                    <a:lnTo>
                      <a:pt x="1509" y="1360"/>
                    </a:lnTo>
                    <a:lnTo>
                      <a:pt x="1489" y="1313"/>
                    </a:lnTo>
                    <a:lnTo>
                      <a:pt x="1468" y="1262"/>
                    </a:lnTo>
                    <a:lnTo>
                      <a:pt x="1425" y="1154"/>
                    </a:lnTo>
                    <a:lnTo>
                      <a:pt x="1380" y="1046"/>
                    </a:lnTo>
                    <a:lnTo>
                      <a:pt x="1358" y="992"/>
                    </a:lnTo>
                    <a:lnTo>
                      <a:pt x="1335" y="941"/>
                    </a:lnTo>
                    <a:lnTo>
                      <a:pt x="1312" y="892"/>
                    </a:lnTo>
                    <a:lnTo>
                      <a:pt x="1288" y="847"/>
                    </a:lnTo>
                    <a:lnTo>
                      <a:pt x="1275" y="825"/>
                    </a:lnTo>
                    <a:lnTo>
                      <a:pt x="1263" y="805"/>
                    </a:lnTo>
                    <a:lnTo>
                      <a:pt x="1250" y="786"/>
                    </a:lnTo>
                    <a:lnTo>
                      <a:pt x="1238" y="768"/>
                    </a:lnTo>
                    <a:lnTo>
                      <a:pt x="1226" y="751"/>
                    </a:lnTo>
                    <a:lnTo>
                      <a:pt x="1213" y="736"/>
                    </a:lnTo>
                    <a:lnTo>
                      <a:pt x="1201" y="723"/>
                    </a:lnTo>
                    <a:lnTo>
                      <a:pt x="1188" y="711"/>
                    </a:lnTo>
                    <a:lnTo>
                      <a:pt x="1176" y="700"/>
                    </a:lnTo>
                    <a:lnTo>
                      <a:pt x="1164" y="691"/>
                    </a:lnTo>
                    <a:lnTo>
                      <a:pt x="1153" y="684"/>
                    </a:lnTo>
                    <a:lnTo>
                      <a:pt x="1144" y="678"/>
                    </a:lnTo>
                    <a:lnTo>
                      <a:pt x="1136" y="674"/>
                    </a:lnTo>
                    <a:lnTo>
                      <a:pt x="1128" y="670"/>
                    </a:lnTo>
                    <a:lnTo>
                      <a:pt x="1122" y="669"/>
                    </a:lnTo>
                    <a:lnTo>
                      <a:pt x="1117" y="669"/>
                    </a:lnTo>
                    <a:lnTo>
                      <a:pt x="1112" y="669"/>
                    </a:lnTo>
                    <a:lnTo>
                      <a:pt x="1108" y="671"/>
                    </a:lnTo>
                    <a:lnTo>
                      <a:pt x="1104" y="675"/>
                    </a:lnTo>
                    <a:lnTo>
                      <a:pt x="1102" y="679"/>
                    </a:lnTo>
                    <a:lnTo>
                      <a:pt x="1101" y="684"/>
                    </a:lnTo>
                    <a:lnTo>
                      <a:pt x="1099" y="690"/>
                    </a:lnTo>
                    <a:lnTo>
                      <a:pt x="1099" y="698"/>
                    </a:lnTo>
                    <a:lnTo>
                      <a:pt x="1099" y="705"/>
                    </a:lnTo>
                    <a:lnTo>
                      <a:pt x="1102" y="723"/>
                    </a:lnTo>
                    <a:lnTo>
                      <a:pt x="1107" y="743"/>
                    </a:lnTo>
                    <a:lnTo>
                      <a:pt x="1114" y="764"/>
                    </a:lnTo>
                    <a:lnTo>
                      <a:pt x="1122" y="787"/>
                    </a:lnTo>
                    <a:lnTo>
                      <a:pt x="1132" y="811"/>
                    </a:lnTo>
                    <a:lnTo>
                      <a:pt x="1143" y="836"/>
                    </a:lnTo>
                    <a:lnTo>
                      <a:pt x="1156" y="860"/>
                    </a:lnTo>
                    <a:lnTo>
                      <a:pt x="1168" y="884"/>
                    </a:lnTo>
                    <a:lnTo>
                      <a:pt x="1184" y="910"/>
                    </a:lnTo>
                    <a:lnTo>
                      <a:pt x="1209" y="945"/>
                    </a:lnTo>
                    <a:lnTo>
                      <a:pt x="1240" y="986"/>
                    </a:lnTo>
                    <a:lnTo>
                      <a:pt x="1275" y="1035"/>
                    </a:lnTo>
                    <a:lnTo>
                      <a:pt x="1315" y="1088"/>
                    </a:lnTo>
                    <a:lnTo>
                      <a:pt x="1358" y="1148"/>
                    </a:lnTo>
                    <a:lnTo>
                      <a:pt x="1401" y="1212"/>
                    </a:lnTo>
                    <a:lnTo>
                      <a:pt x="1445" y="1279"/>
                    </a:lnTo>
                    <a:lnTo>
                      <a:pt x="1466" y="1314"/>
                    </a:lnTo>
                    <a:lnTo>
                      <a:pt x="1489" y="1349"/>
                    </a:lnTo>
                    <a:lnTo>
                      <a:pt x="1509" y="1385"/>
                    </a:lnTo>
                    <a:lnTo>
                      <a:pt x="1529" y="1423"/>
                    </a:lnTo>
                    <a:lnTo>
                      <a:pt x="1549" y="1459"/>
                    </a:lnTo>
                    <a:lnTo>
                      <a:pt x="1567" y="1496"/>
                    </a:lnTo>
                    <a:lnTo>
                      <a:pt x="1585" y="1534"/>
                    </a:lnTo>
                    <a:lnTo>
                      <a:pt x="1601" y="1571"/>
                    </a:lnTo>
                    <a:lnTo>
                      <a:pt x="1615" y="1610"/>
                    </a:lnTo>
                    <a:lnTo>
                      <a:pt x="1629" y="1647"/>
                    </a:lnTo>
                    <a:lnTo>
                      <a:pt x="1640" y="1685"/>
                    </a:lnTo>
                    <a:lnTo>
                      <a:pt x="1650" y="1722"/>
                    </a:lnTo>
                    <a:lnTo>
                      <a:pt x="1657" y="1759"/>
                    </a:lnTo>
                    <a:lnTo>
                      <a:pt x="1662" y="1796"/>
                    </a:lnTo>
                    <a:lnTo>
                      <a:pt x="1666" y="1832"/>
                    </a:lnTo>
                    <a:lnTo>
                      <a:pt x="1667" y="1867"/>
                    </a:lnTo>
                    <a:lnTo>
                      <a:pt x="1666" y="1901"/>
                    </a:lnTo>
                    <a:lnTo>
                      <a:pt x="1665" y="1925"/>
                    </a:lnTo>
                    <a:lnTo>
                      <a:pt x="1663" y="1933"/>
                    </a:lnTo>
                    <a:lnTo>
                      <a:pt x="1662" y="1940"/>
                    </a:lnTo>
                    <a:lnTo>
                      <a:pt x="1661" y="1943"/>
                    </a:lnTo>
                    <a:lnTo>
                      <a:pt x="1660" y="1946"/>
                    </a:lnTo>
                    <a:lnTo>
                      <a:pt x="1657" y="1946"/>
                    </a:lnTo>
                    <a:lnTo>
                      <a:pt x="1655" y="1945"/>
                    </a:lnTo>
                    <a:lnTo>
                      <a:pt x="1654" y="1942"/>
                    </a:lnTo>
                    <a:lnTo>
                      <a:pt x="1650" y="1937"/>
                    </a:lnTo>
                    <a:lnTo>
                      <a:pt x="1644" y="1925"/>
                    </a:lnTo>
                    <a:lnTo>
                      <a:pt x="1636" y="1907"/>
                    </a:lnTo>
                    <a:lnTo>
                      <a:pt x="1626" y="1887"/>
                    </a:lnTo>
                    <a:lnTo>
                      <a:pt x="1615" y="1863"/>
                    </a:lnTo>
                    <a:lnTo>
                      <a:pt x="1601" y="1837"/>
                    </a:lnTo>
                    <a:lnTo>
                      <a:pt x="1585" y="1811"/>
                    </a:lnTo>
                    <a:lnTo>
                      <a:pt x="1576" y="1797"/>
                    </a:lnTo>
                    <a:lnTo>
                      <a:pt x="1566" y="1785"/>
                    </a:lnTo>
                    <a:lnTo>
                      <a:pt x="1556" y="1772"/>
                    </a:lnTo>
                    <a:lnTo>
                      <a:pt x="1545" y="1759"/>
                    </a:lnTo>
                    <a:lnTo>
                      <a:pt x="1534" y="1747"/>
                    </a:lnTo>
                    <a:lnTo>
                      <a:pt x="1521" y="1735"/>
                    </a:lnTo>
                    <a:lnTo>
                      <a:pt x="1508" y="1725"/>
                    </a:lnTo>
                    <a:lnTo>
                      <a:pt x="1494" y="1714"/>
                    </a:lnTo>
                    <a:lnTo>
                      <a:pt x="1480" y="1702"/>
                    </a:lnTo>
                    <a:lnTo>
                      <a:pt x="1465" y="1689"/>
                    </a:lnTo>
                    <a:lnTo>
                      <a:pt x="1451" y="1671"/>
                    </a:lnTo>
                    <a:lnTo>
                      <a:pt x="1436" y="1651"/>
                    </a:lnTo>
                    <a:lnTo>
                      <a:pt x="1423" y="1630"/>
                    </a:lnTo>
                    <a:lnTo>
                      <a:pt x="1409" y="1606"/>
                    </a:lnTo>
                    <a:lnTo>
                      <a:pt x="1395" y="1580"/>
                    </a:lnTo>
                    <a:lnTo>
                      <a:pt x="1381" y="1554"/>
                    </a:lnTo>
                    <a:lnTo>
                      <a:pt x="1354" y="1498"/>
                    </a:lnTo>
                    <a:lnTo>
                      <a:pt x="1329" y="1440"/>
                    </a:lnTo>
                    <a:lnTo>
                      <a:pt x="1304" y="1383"/>
                    </a:lnTo>
                    <a:lnTo>
                      <a:pt x="1280" y="1328"/>
                    </a:lnTo>
                    <a:lnTo>
                      <a:pt x="1259" y="1279"/>
                    </a:lnTo>
                    <a:lnTo>
                      <a:pt x="1239" y="1238"/>
                    </a:lnTo>
                    <a:lnTo>
                      <a:pt x="1231" y="1221"/>
                    </a:lnTo>
                    <a:lnTo>
                      <a:pt x="1222" y="1206"/>
                    </a:lnTo>
                    <a:lnTo>
                      <a:pt x="1213" y="1194"/>
                    </a:lnTo>
                    <a:lnTo>
                      <a:pt x="1206" y="1187"/>
                    </a:lnTo>
                    <a:lnTo>
                      <a:pt x="1198" y="1182"/>
                    </a:lnTo>
                    <a:lnTo>
                      <a:pt x="1192" y="1182"/>
                    </a:lnTo>
                    <a:lnTo>
                      <a:pt x="1187" y="1186"/>
                    </a:lnTo>
                    <a:lnTo>
                      <a:pt x="1181" y="1194"/>
                    </a:lnTo>
                    <a:lnTo>
                      <a:pt x="1177" y="1208"/>
                    </a:lnTo>
                    <a:lnTo>
                      <a:pt x="1173" y="1226"/>
                    </a:lnTo>
                    <a:lnTo>
                      <a:pt x="1171" y="1249"/>
                    </a:lnTo>
                    <a:lnTo>
                      <a:pt x="1168" y="1279"/>
                    </a:lnTo>
                    <a:lnTo>
                      <a:pt x="1168" y="1312"/>
                    </a:lnTo>
                    <a:lnTo>
                      <a:pt x="1171" y="1342"/>
                    </a:lnTo>
                    <a:lnTo>
                      <a:pt x="1176" y="1372"/>
                    </a:lnTo>
                    <a:lnTo>
                      <a:pt x="1183" y="1400"/>
                    </a:lnTo>
                    <a:lnTo>
                      <a:pt x="1193" y="1428"/>
                    </a:lnTo>
                    <a:lnTo>
                      <a:pt x="1206" y="1454"/>
                    </a:lnTo>
                    <a:lnTo>
                      <a:pt x="1219" y="1479"/>
                    </a:lnTo>
                    <a:lnTo>
                      <a:pt x="1234" y="1504"/>
                    </a:lnTo>
                    <a:lnTo>
                      <a:pt x="1252" y="1528"/>
                    </a:lnTo>
                    <a:lnTo>
                      <a:pt x="1269" y="1551"/>
                    </a:lnTo>
                    <a:lnTo>
                      <a:pt x="1289" y="1574"/>
                    </a:lnTo>
                    <a:lnTo>
                      <a:pt x="1309" y="1595"/>
                    </a:lnTo>
                    <a:lnTo>
                      <a:pt x="1330" y="1616"/>
                    </a:lnTo>
                    <a:lnTo>
                      <a:pt x="1352" y="1637"/>
                    </a:lnTo>
                    <a:lnTo>
                      <a:pt x="1374" y="1657"/>
                    </a:lnTo>
                    <a:lnTo>
                      <a:pt x="1396" y="1677"/>
                    </a:lnTo>
                    <a:lnTo>
                      <a:pt x="1441" y="1715"/>
                    </a:lnTo>
                    <a:lnTo>
                      <a:pt x="1485" y="1752"/>
                    </a:lnTo>
                    <a:lnTo>
                      <a:pt x="1526" y="1788"/>
                    </a:lnTo>
                    <a:lnTo>
                      <a:pt x="1564" y="1825"/>
                    </a:lnTo>
                    <a:lnTo>
                      <a:pt x="1581" y="1842"/>
                    </a:lnTo>
                    <a:lnTo>
                      <a:pt x="1596" y="1860"/>
                    </a:lnTo>
                    <a:lnTo>
                      <a:pt x="1610" y="1878"/>
                    </a:lnTo>
                    <a:lnTo>
                      <a:pt x="1621" y="1896"/>
                    </a:lnTo>
                    <a:lnTo>
                      <a:pt x="1631" y="1915"/>
                    </a:lnTo>
                    <a:lnTo>
                      <a:pt x="1639" y="1933"/>
                    </a:lnTo>
                    <a:lnTo>
                      <a:pt x="1645" y="1952"/>
                    </a:lnTo>
                    <a:lnTo>
                      <a:pt x="1647" y="1971"/>
                    </a:lnTo>
                    <a:lnTo>
                      <a:pt x="1655" y="2042"/>
                    </a:lnTo>
                    <a:lnTo>
                      <a:pt x="1661" y="2098"/>
                    </a:lnTo>
                    <a:lnTo>
                      <a:pt x="1663" y="2120"/>
                    </a:lnTo>
                    <a:lnTo>
                      <a:pt x="1663" y="2139"/>
                    </a:lnTo>
                    <a:lnTo>
                      <a:pt x="1662" y="2155"/>
                    </a:lnTo>
                    <a:lnTo>
                      <a:pt x="1660" y="2167"/>
                    </a:lnTo>
                    <a:lnTo>
                      <a:pt x="1657" y="2172"/>
                    </a:lnTo>
                    <a:lnTo>
                      <a:pt x="1655" y="2175"/>
                    </a:lnTo>
                    <a:lnTo>
                      <a:pt x="1651" y="2178"/>
                    </a:lnTo>
                    <a:lnTo>
                      <a:pt x="1647" y="2179"/>
                    </a:lnTo>
                    <a:lnTo>
                      <a:pt x="1642" y="2180"/>
                    </a:lnTo>
                    <a:lnTo>
                      <a:pt x="1636" y="2180"/>
                    </a:lnTo>
                    <a:lnTo>
                      <a:pt x="1630" y="2179"/>
                    </a:lnTo>
                    <a:lnTo>
                      <a:pt x="1622" y="2178"/>
                    </a:lnTo>
                    <a:lnTo>
                      <a:pt x="1605" y="2170"/>
                    </a:lnTo>
                    <a:lnTo>
                      <a:pt x="1584" y="2160"/>
                    </a:lnTo>
                    <a:lnTo>
                      <a:pt x="1559" y="2147"/>
                    </a:lnTo>
                    <a:lnTo>
                      <a:pt x="1529" y="2129"/>
                    </a:lnTo>
                    <a:lnTo>
                      <a:pt x="1513" y="2118"/>
                    </a:lnTo>
                    <a:lnTo>
                      <a:pt x="1495" y="2104"/>
                    </a:lnTo>
                    <a:lnTo>
                      <a:pt x="1479" y="2089"/>
                    </a:lnTo>
                    <a:lnTo>
                      <a:pt x="1461" y="2071"/>
                    </a:lnTo>
                    <a:lnTo>
                      <a:pt x="1445" y="2052"/>
                    </a:lnTo>
                    <a:lnTo>
                      <a:pt x="1428" y="2031"/>
                    </a:lnTo>
                    <a:lnTo>
                      <a:pt x="1411" y="2008"/>
                    </a:lnTo>
                    <a:lnTo>
                      <a:pt x="1394" y="1986"/>
                    </a:lnTo>
                    <a:lnTo>
                      <a:pt x="1360" y="1937"/>
                    </a:lnTo>
                    <a:lnTo>
                      <a:pt x="1328" y="1888"/>
                    </a:lnTo>
                    <a:lnTo>
                      <a:pt x="1298" y="1841"/>
                    </a:lnTo>
                    <a:lnTo>
                      <a:pt x="1268" y="1797"/>
                    </a:lnTo>
                    <a:lnTo>
                      <a:pt x="1242" y="1760"/>
                    </a:lnTo>
                    <a:lnTo>
                      <a:pt x="1218" y="1729"/>
                    </a:lnTo>
                    <a:lnTo>
                      <a:pt x="1207" y="1716"/>
                    </a:lnTo>
                    <a:lnTo>
                      <a:pt x="1197" y="1707"/>
                    </a:lnTo>
                    <a:lnTo>
                      <a:pt x="1187" y="1701"/>
                    </a:lnTo>
                    <a:lnTo>
                      <a:pt x="1179" y="1697"/>
                    </a:lnTo>
                    <a:lnTo>
                      <a:pt x="1172" y="1699"/>
                    </a:lnTo>
                    <a:lnTo>
                      <a:pt x="1166" y="1702"/>
                    </a:lnTo>
                    <a:lnTo>
                      <a:pt x="1161" y="1710"/>
                    </a:lnTo>
                    <a:lnTo>
                      <a:pt x="1157" y="1722"/>
                    </a:lnTo>
                    <a:lnTo>
                      <a:pt x="1153" y="1739"/>
                    </a:lnTo>
                    <a:lnTo>
                      <a:pt x="1152" y="1760"/>
                    </a:lnTo>
                    <a:lnTo>
                      <a:pt x="1152" y="1786"/>
                    </a:lnTo>
                    <a:lnTo>
                      <a:pt x="1153" y="1818"/>
                    </a:lnTo>
                    <a:lnTo>
                      <a:pt x="1171" y="1832"/>
                    </a:lnTo>
                    <a:lnTo>
                      <a:pt x="1217" y="1872"/>
                    </a:lnTo>
                    <a:lnTo>
                      <a:pt x="1248" y="1900"/>
                    </a:lnTo>
                    <a:lnTo>
                      <a:pt x="1283" y="1931"/>
                    </a:lnTo>
                    <a:lnTo>
                      <a:pt x="1320" y="1967"/>
                    </a:lnTo>
                    <a:lnTo>
                      <a:pt x="1358" y="2006"/>
                    </a:lnTo>
                    <a:lnTo>
                      <a:pt x="1396" y="2046"/>
                    </a:lnTo>
                    <a:lnTo>
                      <a:pt x="1434" y="2088"/>
                    </a:lnTo>
                    <a:lnTo>
                      <a:pt x="1451" y="2109"/>
                    </a:lnTo>
                    <a:lnTo>
                      <a:pt x="1468" y="2132"/>
                    </a:lnTo>
                    <a:lnTo>
                      <a:pt x="1484" y="2153"/>
                    </a:lnTo>
                    <a:lnTo>
                      <a:pt x="1499" y="2174"/>
                    </a:lnTo>
                    <a:lnTo>
                      <a:pt x="1513" y="2197"/>
                    </a:lnTo>
                    <a:lnTo>
                      <a:pt x="1525" y="2218"/>
                    </a:lnTo>
                    <a:lnTo>
                      <a:pt x="1536" y="2239"/>
                    </a:lnTo>
                    <a:lnTo>
                      <a:pt x="1545" y="2259"/>
                    </a:lnTo>
                    <a:lnTo>
                      <a:pt x="1552" y="2279"/>
                    </a:lnTo>
                    <a:lnTo>
                      <a:pt x="1559" y="2299"/>
                    </a:lnTo>
                    <a:lnTo>
                      <a:pt x="1562" y="2319"/>
                    </a:lnTo>
                    <a:lnTo>
                      <a:pt x="1564" y="2336"/>
                    </a:lnTo>
                    <a:lnTo>
                      <a:pt x="1564" y="2406"/>
                    </a:lnTo>
                    <a:lnTo>
                      <a:pt x="1564" y="2467"/>
                    </a:lnTo>
                    <a:lnTo>
                      <a:pt x="1564" y="2495"/>
                    </a:lnTo>
                    <a:lnTo>
                      <a:pt x="1562" y="2519"/>
                    </a:lnTo>
                    <a:lnTo>
                      <a:pt x="1560" y="2540"/>
                    </a:lnTo>
                    <a:lnTo>
                      <a:pt x="1557" y="2557"/>
                    </a:lnTo>
                    <a:lnTo>
                      <a:pt x="1556" y="2565"/>
                    </a:lnTo>
                    <a:lnTo>
                      <a:pt x="1554" y="2571"/>
                    </a:lnTo>
                    <a:lnTo>
                      <a:pt x="1551" y="2576"/>
                    </a:lnTo>
                    <a:lnTo>
                      <a:pt x="1547" y="2580"/>
                    </a:lnTo>
                    <a:lnTo>
                      <a:pt x="1545" y="2584"/>
                    </a:lnTo>
                    <a:lnTo>
                      <a:pt x="1541" y="2585"/>
                    </a:lnTo>
                    <a:lnTo>
                      <a:pt x="1536" y="2586"/>
                    </a:lnTo>
                    <a:lnTo>
                      <a:pt x="1531" y="2585"/>
                    </a:lnTo>
                    <a:lnTo>
                      <a:pt x="1526" y="2584"/>
                    </a:lnTo>
                    <a:lnTo>
                      <a:pt x="1521" y="2580"/>
                    </a:lnTo>
                    <a:lnTo>
                      <a:pt x="1515" y="2575"/>
                    </a:lnTo>
                    <a:lnTo>
                      <a:pt x="1508" y="2569"/>
                    </a:lnTo>
                    <a:lnTo>
                      <a:pt x="1493" y="2552"/>
                    </a:lnTo>
                    <a:lnTo>
                      <a:pt x="1474" y="2530"/>
                    </a:lnTo>
                    <a:lnTo>
                      <a:pt x="1454" y="2499"/>
                    </a:lnTo>
                    <a:lnTo>
                      <a:pt x="1430" y="2461"/>
                    </a:lnTo>
                    <a:lnTo>
                      <a:pt x="1405" y="2418"/>
                    </a:lnTo>
                    <a:lnTo>
                      <a:pt x="1378" y="2369"/>
                    </a:lnTo>
                    <a:lnTo>
                      <a:pt x="1350" y="2318"/>
                    </a:lnTo>
                    <a:lnTo>
                      <a:pt x="1322" y="2267"/>
                    </a:lnTo>
                    <a:lnTo>
                      <a:pt x="1293" y="2215"/>
                    </a:lnTo>
                    <a:lnTo>
                      <a:pt x="1265" y="2167"/>
                    </a:lnTo>
                    <a:lnTo>
                      <a:pt x="1238" y="2123"/>
                    </a:lnTo>
                    <a:lnTo>
                      <a:pt x="1212" y="2084"/>
                    </a:lnTo>
                    <a:lnTo>
                      <a:pt x="1199" y="2068"/>
                    </a:lnTo>
                    <a:lnTo>
                      <a:pt x="1188" y="2054"/>
                    </a:lnTo>
                    <a:lnTo>
                      <a:pt x="1177" y="2042"/>
                    </a:lnTo>
                    <a:lnTo>
                      <a:pt x="1166" y="2033"/>
                    </a:lnTo>
                    <a:lnTo>
                      <a:pt x="1156" y="2026"/>
                    </a:lnTo>
                    <a:lnTo>
                      <a:pt x="1146" y="2022"/>
                    </a:lnTo>
                    <a:lnTo>
                      <a:pt x="1138" y="2022"/>
                    </a:lnTo>
                    <a:lnTo>
                      <a:pt x="1129" y="2024"/>
                    </a:lnTo>
                    <a:lnTo>
                      <a:pt x="1123" y="2032"/>
                    </a:lnTo>
                    <a:lnTo>
                      <a:pt x="1117" y="2042"/>
                    </a:lnTo>
                    <a:lnTo>
                      <a:pt x="1112" y="2057"/>
                    </a:lnTo>
                    <a:lnTo>
                      <a:pt x="1108" y="2074"/>
                    </a:lnTo>
                    <a:lnTo>
                      <a:pt x="1107" y="2096"/>
                    </a:lnTo>
                    <a:lnTo>
                      <a:pt x="1107" y="2117"/>
                    </a:lnTo>
                    <a:lnTo>
                      <a:pt x="1111" y="2137"/>
                    </a:lnTo>
                    <a:lnTo>
                      <a:pt x="1117" y="2157"/>
                    </a:lnTo>
                    <a:lnTo>
                      <a:pt x="1124" y="2177"/>
                    </a:lnTo>
                    <a:lnTo>
                      <a:pt x="1134" y="2195"/>
                    </a:lnTo>
                    <a:lnTo>
                      <a:pt x="1146" y="2214"/>
                    </a:lnTo>
                    <a:lnTo>
                      <a:pt x="1159" y="2233"/>
                    </a:lnTo>
                    <a:lnTo>
                      <a:pt x="1174" y="2252"/>
                    </a:lnTo>
                    <a:lnTo>
                      <a:pt x="1191" y="2270"/>
                    </a:lnTo>
                    <a:lnTo>
                      <a:pt x="1208" y="2289"/>
                    </a:lnTo>
                    <a:lnTo>
                      <a:pt x="1227" y="2308"/>
                    </a:lnTo>
                    <a:lnTo>
                      <a:pt x="1265" y="2346"/>
                    </a:lnTo>
                    <a:lnTo>
                      <a:pt x="1305" y="2384"/>
                    </a:lnTo>
                    <a:lnTo>
                      <a:pt x="1347" y="2424"/>
                    </a:lnTo>
                    <a:lnTo>
                      <a:pt x="1386" y="2466"/>
                    </a:lnTo>
                    <a:lnTo>
                      <a:pt x="1405" y="2487"/>
                    </a:lnTo>
                    <a:lnTo>
                      <a:pt x="1424" y="2509"/>
                    </a:lnTo>
                    <a:lnTo>
                      <a:pt x="1441" y="2532"/>
                    </a:lnTo>
                    <a:lnTo>
                      <a:pt x="1458" y="2555"/>
                    </a:lnTo>
                    <a:lnTo>
                      <a:pt x="1473" y="2580"/>
                    </a:lnTo>
                    <a:lnTo>
                      <a:pt x="1486" y="2604"/>
                    </a:lnTo>
                    <a:lnTo>
                      <a:pt x="1499" y="2630"/>
                    </a:lnTo>
                    <a:lnTo>
                      <a:pt x="1509" y="2656"/>
                    </a:lnTo>
                    <a:lnTo>
                      <a:pt x="1518" y="2683"/>
                    </a:lnTo>
                    <a:lnTo>
                      <a:pt x="1524" y="2712"/>
                    </a:lnTo>
                    <a:lnTo>
                      <a:pt x="1527" y="2741"/>
                    </a:lnTo>
                    <a:lnTo>
                      <a:pt x="1529" y="2772"/>
                    </a:lnTo>
                    <a:lnTo>
                      <a:pt x="1529" y="2828"/>
                    </a:lnTo>
                    <a:lnTo>
                      <a:pt x="1527" y="2876"/>
                    </a:lnTo>
                    <a:lnTo>
                      <a:pt x="1525" y="2913"/>
                    </a:lnTo>
                    <a:lnTo>
                      <a:pt x="1524" y="2944"/>
                    </a:lnTo>
                    <a:lnTo>
                      <a:pt x="1520" y="2967"/>
                    </a:lnTo>
                    <a:lnTo>
                      <a:pt x="1516" y="2982"/>
                    </a:lnTo>
                    <a:lnTo>
                      <a:pt x="1514" y="2988"/>
                    </a:lnTo>
                    <a:lnTo>
                      <a:pt x="1511" y="2992"/>
                    </a:lnTo>
                    <a:lnTo>
                      <a:pt x="1508" y="2994"/>
                    </a:lnTo>
                    <a:lnTo>
                      <a:pt x="1505" y="2994"/>
                    </a:lnTo>
                    <a:lnTo>
                      <a:pt x="1501" y="2994"/>
                    </a:lnTo>
                    <a:lnTo>
                      <a:pt x="1498" y="2993"/>
                    </a:lnTo>
                    <a:lnTo>
                      <a:pt x="1494" y="2990"/>
                    </a:lnTo>
                    <a:lnTo>
                      <a:pt x="1490" y="2987"/>
                    </a:lnTo>
                    <a:lnTo>
                      <a:pt x="1480" y="2975"/>
                    </a:lnTo>
                    <a:lnTo>
                      <a:pt x="1470" y="2962"/>
                    </a:lnTo>
                    <a:lnTo>
                      <a:pt x="1445" y="2924"/>
                    </a:lnTo>
                    <a:lnTo>
                      <a:pt x="1415" y="2881"/>
                    </a:lnTo>
                    <a:lnTo>
                      <a:pt x="1379" y="2826"/>
                    </a:lnTo>
                    <a:lnTo>
                      <a:pt x="1334" y="2755"/>
                    </a:lnTo>
                    <a:lnTo>
                      <a:pt x="1283" y="2676"/>
                    </a:lnTo>
                    <a:lnTo>
                      <a:pt x="1229" y="2600"/>
                    </a:lnTo>
                    <a:lnTo>
                      <a:pt x="1203" y="2564"/>
                    </a:lnTo>
                    <a:lnTo>
                      <a:pt x="1178" y="2532"/>
                    </a:lnTo>
                    <a:lnTo>
                      <a:pt x="1154" y="2505"/>
                    </a:lnTo>
                    <a:lnTo>
                      <a:pt x="1133" y="2482"/>
                    </a:lnTo>
                    <a:lnTo>
                      <a:pt x="1123" y="2474"/>
                    </a:lnTo>
                    <a:lnTo>
                      <a:pt x="1113" y="2466"/>
                    </a:lnTo>
                    <a:lnTo>
                      <a:pt x="1104" y="2461"/>
                    </a:lnTo>
                    <a:lnTo>
                      <a:pt x="1097" y="2459"/>
                    </a:lnTo>
                    <a:lnTo>
                      <a:pt x="1089" y="2459"/>
                    </a:lnTo>
                    <a:lnTo>
                      <a:pt x="1083" y="2460"/>
                    </a:lnTo>
                    <a:lnTo>
                      <a:pt x="1078" y="2464"/>
                    </a:lnTo>
                    <a:lnTo>
                      <a:pt x="1075" y="2470"/>
                    </a:lnTo>
                    <a:lnTo>
                      <a:pt x="1067" y="2486"/>
                    </a:lnTo>
                    <a:lnTo>
                      <a:pt x="1063" y="2501"/>
                    </a:lnTo>
                    <a:lnTo>
                      <a:pt x="1062" y="2515"/>
                    </a:lnTo>
                    <a:lnTo>
                      <a:pt x="1061" y="2527"/>
                    </a:lnTo>
                    <a:lnTo>
                      <a:pt x="1063" y="2540"/>
                    </a:lnTo>
                    <a:lnTo>
                      <a:pt x="1067" y="2551"/>
                    </a:lnTo>
                    <a:lnTo>
                      <a:pt x="1071" y="2562"/>
                    </a:lnTo>
                    <a:lnTo>
                      <a:pt x="1077" y="2572"/>
                    </a:lnTo>
                    <a:lnTo>
                      <a:pt x="1086" y="2584"/>
                    </a:lnTo>
                    <a:lnTo>
                      <a:pt x="1094" y="2594"/>
                    </a:lnTo>
                    <a:lnTo>
                      <a:pt x="1103" y="2605"/>
                    </a:lnTo>
                    <a:lnTo>
                      <a:pt x="1114" y="2616"/>
                    </a:lnTo>
                    <a:lnTo>
                      <a:pt x="1137" y="2641"/>
                    </a:lnTo>
                    <a:lnTo>
                      <a:pt x="1163" y="2668"/>
                    </a:lnTo>
                    <a:lnTo>
                      <a:pt x="1196" y="2701"/>
                    </a:lnTo>
                    <a:lnTo>
                      <a:pt x="1240" y="2745"/>
                    </a:lnTo>
                    <a:lnTo>
                      <a:pt x="1264" y="2770"/>
                    </a:lnTo>
                    <a:lnTo>
                      <a:pt x="1290" y="2797"/>
                    </a:lnTo>
                    <a:lnTo>
                      <a:pt x="1317" y="2826"/>
                    </a:lnTo>
                    <a:lnTo>
                      <a:pt x="1342" y="2857"/>
                    </a:lnTo>
                    <a:lnTo>
                      <a:pt x="1367" y="2889"/>
                    </a:lnTo>
                    <a:lnTo>
                      <a:pt x="1390" y="2924"/>
                    </a:lnTo>
                    <a:lnTo>
                      <a:pt x="1401" y="2942"/>
                    </a:lnTo>
                    <a:lnTo>
                      <a:pt x="1411" y="2960"/>
                    </a:lnTo>
                    <a:lnTo>
                      <a:pt x="1421" y="2979"/>
                    </a:lnTo>
                    <a:lnTo>
                      <a:pt x="1431" y="2998"/>
                    </a:lnTo>
                    <a:lnTo>
                      <a:pt x="1439" y="3017"/>
                    </a:lnTo>
                    <a:lnTo>
                      <a:pt x="1446" y="3035"/>
                    </a:lnTo>
                    <a:lnTo>
                      <a:pt x="1454" y="3055"/>
                    </a:lnTo>
                    <a:lnTo>
                      <a:pt x="1459" y="3075"/>
                    </a:lnTo>
                    <a:lnTo>
                      <a:pt x="1464" y="3095"/>
                    </a:lnTo>
                    <a:lnTo>
                      <a:pt x="1466" y="3116"/>
                    </a:lnTo>
                    <a:lnTo>
                      <a:pt x="1469" y="3136"/>
                    </a:lnTo>
                    <a:lnTo>
                      <a:pt x="1469" y="3158"/>
                    </a:lnTo>
                    <a:lnTo>
                      <a:pt x="1469" y="3178"/>
                    </a:lnTo>
                    <a:lnTo>
                      <a:pt x="1468" y="3196"/>
                    </a:lnTo>
                    <a:lnTo>
                      <a:pt x="1466" y="3213"/>
                    </a:lnTo>
                    <a:lnTo>
                      <a:pt x="1465" y="3229"/>
                    </a:lnTo>
                    <a:lnTo>
                      <a:pt x="1463" y="3241"/>
                    </a:lnTo>
                    <a:lnTo>
                      <a:pt x="1459" y="3254"/>
                    </a:lnTo>
                    <a:lnTo>
                      <a:pt x="1455" y="3264"/>
                    </a:lnTo>
                    <a:lnTo>
                      <a:pt x="1451" y="3273"/>
                    </a:lnTo>
                    <a:lnTo>
                      <a:pt x="1448" y="3280"/>
                    </a:lnTo>
                    <a:lnTo>
                      <a:pt x="1443" y="3286"/>
                    </a:lnTo>
                    <a:lnTo>
                      <a:pt x="1438" y="3290"/>
                    </a:lnTo>
                    <a:lnTo>
                      <a:pt x="1431" y="3292"/>
                    </a:lnTo>
                    <a:lnTo>
                      <a:pt x="1426" y="3295"/>
                    </a:lnTo>
                    <a:lnTo>
                      <a:pt x="1420" y="3295"/>
                    </a:lnTo>
                    <a:lnTo>
                      <a:pt x="1414" y="3294"/>
                    </a:lnTo>
                    <a:lnTo>
                      <a:pt x="1406" y="3292"/>
                    </a:lnTo>
                    <a:lnTo>
                      <a:pt x="1400" y="3289"/>
                    </a:lnTo>
                    <a:lnTo>
                      <a:pt x="1393" y="3284"/>
                    </a:lnTo>
                    <a:lnTo>
                      <a:pt x="1385" y="3279"/>
                    </a:lnTo>
                    <a:lnTo>
                      <a:pt x="1378" y="3271"/>
                    </a:lnTo>
                    <a:lnTo>
                      <a:pt x="1363" y="3255"/>
                    </a:lnTo>
                    <a:lnTo>
                      <a:pt x="1347" y="3235"/>
                    </a:lnTo>
                    <a:lnTo>
                      <a:pt x="1330" y="3211"/>
                    </a:lnTo>
                    <a:lnTo>
                      <a:pt x="1314" y="3185"/>
                    </a:lnTo>
                    <a:lnTo>
                      <a:pt x="1298" y="3155"/>
                    </a:lnTo>
                    <a:lnTo>
                      <a:pt x="1282" y="3123"/>
                    </a:lnTo>
                    <a:lnTo>
                      <a:pt x="1247" y="3049"/>
                    </a:lnTo>
                    <a:lnTo>
                      <a:pt x="1206" y="2965"/>
                    </a:lnTo>
                    <a:lnTo>
                      <a:pt x="1184" y="2922"/>
                    </a:lnTo>
                    <a:lnTo>
                      <a:pt x="1163" y="2881"/>
                    </a:lnTo>
                    <a:lnTo>
                      <a:pt x="1141" y="2841"/>
                    </a:lnTo>
                    <a:lnTo>
                      <a:pt x="1121" y="2806"/>
                    </a:lnTo>
                    <a:lnTo>
                      <a:pt x="1109" y="2789"/>
                    </a:lnTo>
                    <a:lnTo>
                      <a:pt x="1101" y="2776"/>
                    </a:lnTo>
                    <a:lnTo>
                      <a:pt x="1091" y="2762"/>
                    </a:lnTo>
                    <a:lnTo>
                      <a:pt x="1081" y="2751"/>
                    </a:lnTo>
                    <a:lnTo>
                      <a:pt x="1072" y="2742"/>
                    </a:lnTo>
                    <a:lnTo>
                      <a:pt x="1065" y="2735"/>
                    </a:lnTo>
                    <a:lnTo>
                      <a:pt x="1056" y="2730"/>
                    </a:lnTo>
                    <a:lnTo>
                      <a:pt x="1048" y="2727"/>
                    </a:lnTo>
                    <a:lnTo>
                      <a:pt x="1042" y="2727"/>
                    </a:lnTo>
                    <a:lnTo>
                      <a:pt x="1036" y="2730"/>
                    </a:lnTo>
                    <a:lnTo>
                      <a:pt x="1030" y="2736"/>
                    </a:lnTo>
                    <a:lnTo>
                      <a:pt x="1026" y="2743"/>
                    </a:lnTo>
                    <a:lnTo>
                      <a:pt x="1021" y="2756"/>
                    </a:lnTo>
                    <a:lnTo>
                      <a:pt x="1018" y="2771"/>
                    </a:lnTo>
                    <a:lnTo>
                      <a:pt x="1016" y="2789"/>
                    </a:lnTo>
                    <a:lnTo>
                      <a:pt x="1015" y="2811"/>
                    </a:lnTo>
                    <a:lnTo>
                      <a:pt x="1017" y="2821"/>
                    </a:lnTo>
                    <a:lnTo>
                      <a:pt x="1025" y="2848"/>
                    </a:lnTo>
                    <a:lnTo>
                      <a:pt x="1032" y="2868"/>
                    </a:lnTo>
                    <a:lnTo>
                      <a:pt x="1040" y="2891"/>
                    </a:lnTo>
                    <a:lnTo>
                      <a:pt x="1050" y="2917"/>
                    </a:lnTo>
                    <a:lnTo>
                      <a:pt x="1062" y="2946"/>
                    </a:lnTo>
                    <a:lnTo>
                      <a:pt x="1077" y="2977"/>
                    </a:lnTo>
                    <a:lnTo>
                      <a:pt x="1093" y="3010"/>
                    </a:lnTo>
                    <a:lnTo>
                      <a:pt x="1112" y="3045"/>
                    </a:lnTo>
                    <a:lnTo>
                      <a:pt x="1133" y="3083"/>
                    </a:lnTo>
                    <a:lnTo>
                      <a:pt x="1158" y="3120"/>
                    </a:lnTo>
                    <a:lnTo>
                      <a:pt x="1184" y="3159"/>
                    </a:lnTo>
                    <a:lnTo>
                      <a:pt x="1214" y="3198"/>
                    </a:lnTo>
                    <a:lnTo>
                      <a:pt x="1247" y="3236"/>
                    </a:lnTo>
                    <a:lnTo>
                      <a:pt x="1263" y="3255"/>
                    </a:lnTo>
                    <a:lnTo>
                      <a:pt x="1278" y="3274"/>
                    </a:lnTo>
                    <a:lnTo>
                      <a:pt x="1290" y="3292"/>
                    </a:lnTo>
                    <a:lnTo>
                      <a:pt x="1303" y="3311"/>
                    </a:lnTo>
                    <a:lnTo>
                      <a:pt x="1313" y="3329"/>
                    </a:lnTo>
                    <a:lnTo>
                      <a:pt x="1323" y="3345"/>
                    </a:lnTo>
                    <a:lnTo>
                      <a:pt x="1330" y="3362"/>
                    </a:lnTo>
                    <a:lnTo>
                      <a:pt x="1338" y="3379"/>
                    </a:lnTo>
                    <a:lnTo>
                      <a:pt x="1344" y="3394"/>
                    </a:lnTo>
                    <a:lnTo>
                      <a:pt x="1349" y="3410"/>
                    </a:lnTo>
                    <a:lnTo>
                      <a:pt x="1354" y="3424"/>
                    </a:lnTo>
                    <a:lnTo>
                      <a:pt x="1357" y="3439"/>
                    </a:lnTo>
                    <a:lnTo>
                      <a:pt x="1362" y="3466"/>
                    </a:lnTo>
                    <a:lnTo>
                      <a:pt x="1364" y="3492"/>
                    </a:lnTo>
                    <a:lnTo>
                      <a:pt x="1363" y="3516"/>
                    </a:lnTo>
                    <a:lnTo>
                      <a:pt x="1362" y="3538"/>
                    </a:lnTo>
                    <a:lnTo>
                      <a:pt x="1358" y="3560"/>
                    </a:lnTo>
                    <a:lnTo>
                      <a:pt x="1353" y="3578"/>
                    </a:lnTo>
                    <a:lnTo>
                      <a:pt x="1344" y="3611"/>
                    </a:lnTo>
                    <a:lnTo>
                      <a:pt x="1335" y="3637"/>
                    </a:lnTo>
                    <a:lnTo>
                      <a:pt x="1334" y="3642"/>
                    </a:lnTo>
                    <a:lnTo>
                      <a:pt x="1330" y="3644"/>
                    </a:lnTo>
                    <a:lnTo>
                      <a:pt x="1327" y="3647"/>
                    </a:lnTo>
                    <a:lnTo>
                      <a:pt x="1322" y="3647"/>
                    </a:lnTo>
                    <a:lnTo>
                      <a:pt x="1315" y="3647"/>
                    </a:lnTo>
                    <a:lnTo>
                      <a:pt x="1309" y="3644"/>
                    </a:lnTo>
                    <a:lnTo>
                      <a:pt x="1303" y="3641"/>
                    </a:lnTo>
                    <a:lnTo>
                      <a:pt x="1295" y="3637"/>
                    </a:lnTo>
                    <a:lnTo>
                      <a:pt x="1279" y="3626"/>
                    </a:lnTo>
                    <a:lnTo>
                      <a:pt x="1262" y="3611"/>
                    </a:lnTo>
                    <a:lnTo>
                      <a:pt x="1243" y="3595"/>
                    </a:lnTo>
                    <a:lnTo>
                      <a:pt x="1224" y="3575"/>
                    </a:lnTo>
                    <a:lnTo>
                      <a:pt x="1204" y="3553"/>
                    </a:lnTo>
                    <a:lnTo>
                      <a:pt x="1186" y="3531"/>
                    </a:lnTo>
                    <a:lnTo>
                      <a:pt x="1168" y="3507"/>
                    </a:lnTo>
                    <a:lnTo>
                      <a:pt x="1152" y="3485"/>
                    </a:lnTo>
                    <a:lnTo>
                      <a:pt x="1137" y="3462"/>
                    </a:lnTo>
                    <a:lnTo>
                      <a:pt x="1124" y="3441"/>
                    </a:lnTo>
                    <a:lnTo>
                      <a:pt x="1114" y="3421"/>
                    </a:lnTo>
                    <a:lnTo>
                      <a:pt x="1108" y="3405"/>
                    </a:lnTo>
                    <a:lnTo>
                      <a:pt x="1103" y="3385"/>
                    </a:lnTo>
                    <a:lnTo>
                      <a:pt x="1094" y="3361"/>
                    </a:lnTo>
                    <a:lnTo>
                      <a:pt x="1085" y="3335"/>
                    </a:lnTo>
                    <a:lnTo>
                      <a:pt x="1073" y="3306"/>
                    </a:lnTo>
                    <a:lnTo>
                      <a:pt x="1060" y="3278"/>
                    </a:lnTo>
                    <a:lnTo>
                      <a:pt x="1046" y="3249"/>
                    </a:lnTo>
                    <a:lnTo>
                      <a:pt x="1032" y="3221"/>
                    </a:lnTo>
                    <a:lnTo>
                      <a:pt x="1017" y="3196"/>
                    </a:lnTo>
                    <a:lnTo>
                      <a:pt x="1010" y="3185"/>
                    </a:lnTo>
                    <a:lnTo>
                      <a:pt x="1002" y="3175"/>
                    </a:lnTo>
                    <a:lnTo>
                      <a:pt x="995" y="3166"/>
                    </a:lnTo>
                    <a:lnTo>
                      <a:pt x="988" y="3160"/>
                    </a:lnTo>
                    <a:lnTo>
                      <a:pt x="981" y="3154"/>
                    </a:lnTo>
                    <a:lnTo>
                      <a:pt x="973" y="3150"/>
                    </a:lnTo>
                    <a:lnTo>
                      <a:pt x="967" y="3148"/>
                    </a:lnTo>
                    <a:lnTo>
                      <a:pt x="961" y="3148"/>
                    </a:lnTo>
                    <a:lnTo>
                      <a:pt x="955" y="3150"/>
                    </a:lnTo>
                    <a:lnTo>
                      <a:pt x="950" y="3154"/>
                    </a:lnTo>
                    <a:lnTo>
                      <a:pt x="945" y="3161"/>
                    </a:lnTo>
                    <a:lnTo>
                      <a:pt x="940" y="3170"/>
                    </a:lnTo>
                    <a:lnTo>
                      <a:pt x="935" y="3183"/>
                    </a:lnTo>
                    <a:lnTo>
                      <a:pt x="931" y="3198"/>
                    </a:lnTo>
                    <a:lnTo>
                      <a:pt x="929" y="3215"/>
                    </a:lnTo>
                    <a:lnTo>
                      <a:pt x="926" y="3236"/>
                    </a:lnTo>
                    <a:lnTo>
                      <a:pt x="926" y="3246"/>
                    </a:lnTo>
                    <a:lnTo>
                      <a:pt x="929" y="3256"/>
                    </a:lnTo>
                    <a:lnTo>
                      <a:pt x="932" y="3269"/>
                    </a:lnTo>
                    <a:lnTo>
                      <a:pt x="939" y="3281"/>
                    </a:lnTo>
                    <a:lnTo>
                      <a:pt x="947" y="3295"/>
                    </a:lnTo>
                    <a:lnTo>
                      <a:pt x="956" y="3309"/>
                    </a:lnTo>
                    <a:lnTo>
                      <a:pt x="967" y="3324"/>
                    </a:lnTo>
                    <a:lnTo>
                      <a:pt x="980" y="3340"/>
                    </a:lnTo>
                    <a:lnTo>
                      <a:pt x="1038" y="3410"/>
                    </a:lnTo>
                    <a:lnTo>
                      <a:pt x="1106" y="3487"/>
                    </a:lnTo>
                    <a:lnTo>
                      <a:pt x="1139" y="3528"/>
                    </a:lnTo>
                    <a:lnTo>
                      <a:pt x="1173" y="3570"/>
                    </a:lnTo>
                    <a:lnTo>
                      <a:pt x="1188" y="3591"/>
                    </a:lnTo>
                    <a:lnTo>
                      <a:pt x="1203" y="3612"/>
                    </a:lnTo>
                    <a:lnTo>
                      <a:pt x="1218" y="3633"/>
                    </a:lnTo>
                    <a:lnTo>
                      <a:pt x="1231" y="3654"/>
                    </a:lnTo>
                    <a:lnTo>
                      <a:pt x="1243" y="3676"/>
                    </a:lnTo>
                    <a:lnTo>
                      <a:pt x="1253" y="3697"/>
                    </a:lnTo>
                    <a:lnTo>
                      <a:pt x="1263" y="3718"/>
                    </a:lnTo>
                    <a:lnTo>
                      <a:pt x="1270" y="3739"/>
                    </a:lnTo>
                    <a:lnTo>
                      <a:pt x="1275" y="3759"/>
                    </a:lnTo>
                    <a:lnTo>
                      <a:pt x="1279" y="3779"/>
                    </a:lnTo>
                    <a:lnTo>
                      <a:pt x="1282" y="3799"/>
                    </a:lnTo>
                    <a:lnTo>
                      <a:pt x="1282" y="3819"/>
                    </a:lnTo>
                    <a:lnTo>
                      <a:pt x="1279" y="3868"/>
                    </a:lnTo>
                    <a:lnTo>
                      <a:pt x="1278" y="3908"/>
                    </a:lnTo>
                    <a:lnTo>
                      <a:pt x="1278" y="3925"/>
                    </a:lnTo>
                    <a:lnTo>
                      <a:pt x="1277" y="3939"/>
                    </a:lnTo>
                    <a:lnTo>
                      <a:pt x="1275" y="3951"/>
                    </a:lnTo>
                    <a:lnTo>
                      <a:pt x="1272" y="3960"/>
                    </a:lnTo>
                    <a:lnTo>
                      <a:pt x="1270" y="3963"/>
                    </a:lnTo>
                    <a:lnTo>
                      <a:pt x="1268" y="3965"/>
                    </a:lnTo>
                    <a:lnTo>
                      <a:pt x="1265" y="3966"/>
                    </a:lnTo>
                    <a:lnTo>
                      <a:pt x="1262" y="3968"/>
                    </a:lnTo>
                    <a:lnTo>
                      <a:pt x="1258" y="3968"/>
                    </a:lnTo>
                    <a:lnTo>
                      <a:pt x="1254" y="3966"/>
                    </a:lnTo>
                    <a:lnTo>
                      <a:pt x="1249" y="3965"/>
                    </a:lnTo>
                    <a:lnTo>
                      <a:pt x="1244" y="3961"/>
                    </a:lnTo>
                    <a:lnTo>
                      <a:pt x="1232" y="3954"/>
                    </a:lnTo>
                    <a:lnTo>
                      <a:pt x="1217" y="3942"/>
                    </a:lnTo>
                    <a:lnTo>
                      <a:pt x="1199" y="3924"/>
                    </a:lnTo>
                    <a:lnTo>
                      <a:pt x="1178" y="3904"/>
                    </a:lnTo>
                    <a:lnTo>
                      <a:pt x="1167" y="3892"/>
                    </a:lnTo>
                    <a:lnTo>
                      <a:pt x="1156" y="3877"/>
                    </a:lnTo>
                    <a:lnTo>
                      <a:pt x="1144" y="3860"/>
                    </a:lnTo>
                    <a:lnTo>
                      <a:pt x="1133" y="3842"/>
                    </a:lnTo>
                    <a:lnTo>
                      <a:pt x="1111" y="3802"/>
                    </a:lnTo>
                    <a:lnTo>
                      <a:pt x="1088" y="3757"/>
                    </a:lnTo>
                    <a:lnTo>
                      <a:pt x="1066" y="3711"/>
                    </a:lnTo>
                    <a:lnTo>
                      <a:pt x="1045" y="3663"/>
                    </a:lnTo>
                    <a:lnTo>
                      <a:pt x="1023" y="3618"/>
                    </a:lnTo>
                    <a:lnTo>
                      <a:pt x="1003" y="3576"/>
                    </a:lnTo>
                    <a:lnTo>
                      <a:pt x="983" y="3540"/>
                    </a:lnTo>
                    <a:lnTo>
                      <a:pt x="966" y="3510"/>
                    </a:lnTo>
                    <a:lnTo>
                      <a:pt x="957" y="3497"/>
                    </a:lnTo>
                    <a:lnTo>
                      <a:pt x="948" y="3488"/>
                    </a:lnTo>
                    <a:lnTo>
                      <a:pt x="941" y="3482"/>
                    </a:lnTo>
                    <a:lnTo>
                      <a:pt x="934" y="3478"/>
                    </a:lnTo>
                    <a:lnTo>
                      <a:pt x="927" y="3477"/>
                    </a:lnTo>
                    <a:lnTo>
                      <a:pt x="920" y="3481"/>
                    </a:lnTo>
                    <a:lnTo>
                      <a:pt x="914" y="3487"/>
                    </a:lnTo>
                    <a:lnTo>
                      <a:pt x="909" y="3497"/>
                    </a:lnTo>
                    <a:lnTo>
                      <a:pt x="904" y="3512"/>
                    </a:lnTo>
                    <a:lnTo>
                      <a:pt x="899" y="3531"/>
                    </a:lnTo>
                    <a:lnTo>
                      <a:pt x="895" y="3555"/>
                    </a:lnTo>
                    <a:lnTo>
                      <a:pt x="891" y="3582"/>
                    </a:lnTo>
                    <a:lnTo>
                      <a:pt x="890" y="3586"/>
                    </a:lnTo>
                    <a:lnTo>
                      <a:pt x="886" y="3595"/>
                    </a:lnTo>
                    <a:lnTo>
                      <a:pt x="885" y="3602"/>
                    </a:lnTo>
                    <a:lnTo>
                      <a:pt x="884" y="3611"/>
                    </a:lnTo>
                    <a:lnTo>
                      <a:pt x="884" y="3619"/>
                    </a:lnTo>
                    <a:lnTo>
                      <a:pt x="885" y="3631"/>
                    </a:lnTo>
                    <a:lnTo>
                      <a:pt x="886" y="3643"/>
                    </a:lnTo>
                    <a:lnTo>
                      <a:pt x="891" y="3657"/>
                    </a:lnTo>
                    <a:lnTo>
                      <a:pt x="897" y="3672"/>
                    </a:lnTo>
                    <a:lnTo>
                      <a:pt x="906" y="3688"/>
                    </a:lnTo>
                    <a:lnTo>
                      <a:pt x="917" y="3706"/>
                    </a:lnTo>
                    <a:lnTo>
                      <a:pt x="931" y="3724"/>
                    </a:lnTo>
                    <a:lnTo>
                      <a:pt x="948" y="3744"/>
                    </a:lnTo>
                    <a:lnTo>
                      <a:pt x="970" y="3766"/>
                    </a:lnTo>
                    <a:lnTo>
                      <a:pt x="993" y="3787"/>
                    </a:lnTo>
                    <a:lnTo>
                      <a:pt x="1016" y="3808"/>
                    </a:lnTo>
                    <a:lnTo>
                      <a:pt x="1037" y="3830"/>
                    </a:lnTo>
                    <a:lnTo>
                      <a:pt x="1057" y="3853"/>
                    </a:lnTo>
                    <a:lnTo>
                      <a:pt x="1077" y="3874"/>
                    </a:lnTo>
                    <a:lnTo>
                      <a:pt x="1094" y="3897"/>
                    </a:lnTo>
                    <a:lnTo>
                      <a:pt x="1112" y="3919"/>
                    </a:lnTo>
                    <a:lnTo>
                      <a:pt x="1127" y="3940"/>
                    </a:lnTo>
                    <a:lnTo>
                      <a:pt x="1139" y="3963"/>
                    </a:lnTo>
                    <a:lnTo>
                      <a:pt x="1151" y="3984"/>
                    </a:lnTo>
                    <a:lnTo>
                      <a:pt x="1159" y="4004"/>
                    </a:lnTo>
                    <a:lnTo>
                      <a:pt x="1167" y="4025"/>
                    </a:lnTo>
                    <a:lnTo>
                      <a:pt x="1171" y="4045"/>
                    </a:lnTo>
                    <a:lnTo>
                      <a:pt x="1173" y="4064"/>
                    </a:lnTo>
                    <a:lnTo>
                      <a:pt x="1173" y="4074"/>
                    </a:lnTo>
                    <a:lnTo>
                      <a:pt x="1172" y="4083"/>
                    </a:lnTo>
                    <a:lnTo>
                      <a:pt x="1171" y="4093"/>
                    </a:lnTo>
                    <a:lnTo>
                      <a:pt x="1168" y="4101"/>
                    </a:lnTo>
                    <a:lnTo>
                      <a:pt x="1158" y="4137"/>
                    </a:lnTo>
                    <a:lnTo>
                      <a:pt x="1147" y="4171"/>
                    </a:lnTo>
                    <a:lnTo>
                      <a:pt x="1142" y="4186"/>
                    </a:lnTo>
                    <a:lnTo>
                      <a:pt x="1136" y="4200"/>
                    </a:lnTo>
                    <a:lnTo>
                      <a:pt x="1129" y="4212"/>
                    </a:lnTo>
                    <a:lnTo>
                      <a:pt x="1123" y="4221"/>
                    </a:lnTo>
                    <a:lnTo>
                      <a:pt x="1116" y="4229"/>
                    </a:lnTo>
                    <a:lnTo>
                      <a:pt x="1108" y="4234"/>
                    </a:lnTo>
                    <a:lnTo>
                      <a:pt x="1104" y="4235"/>
                    </a:lnTo>
                    <a:lnTo>
                      <a:pt x="1101" y="4235"/>
                    </a:lnTo>
                    <a:lnTo>
                      <a:pt x="1097" y="4235"/>
                    </a:lnTo>
                    <a:lnTo>
                      <a:pt x="1093" y="4234"/>
                    </a:lnTo>
                    <a:lnTo>
                      <a:pt x="1089" y="4232"/>
                    </a:lnTo>
                    <a:lnTo>
                      <a:pt x="1086" y="4229"/>
                    </a:lnTo>
                    <a:lnTo>
                      <a:pt x="1081" y="4225"/>
                    </a:lnTo>
                    <a:lnTo>
                      <a:pt x="1077" y="4220"/>
                    </a:lnTo>
                    <a:lnTo>
                      <a:pt x="1068" y="4207"/>
                    </a:lnTo>
                    <a:lnTo>
                      <a:pt x="1060" y="4190"/>
                    </a:lnTo>
                    <a:lnTo>
                      <a:pt x="1033" y="4139"/>
                    </a:lnTo>
                    <a:lnTo>
                      <a:pt x="997" y="4069"/>
                    </a:lnTo>
                    <a:lnTo>
                      <a:pt x="978" y="4031"/>
                    </a:lnTo>
                    <a:lnTo>
                      <a:pt x="957" y="3993"/>
                    </a:lnTo>
                    <a:lnTo>
                      <a:pt x="937" y="3956"/>
                    </a:lnTo>
                    <a:lnTo>
                      <a:pt x="916" y="3922"/>
                    </a:lnTo>
                    <a:lnTo>
                      <a:pt x="897" y="3892"/>
                    </a:lnTo>
                    <a:lnTo>
                      <a:pt x="879" y="3867"/>
                    </a:lnTo>
                    <a:lnTo>
                      <a:pt x="870" y="3858"/>
                    </a:lnTo>
                    <a:lnTo>
                      <a:pt x="861" y="3849"/>
                    </a:lnTo>
                    <a:lnTo>
                      <a:pt x="854" y="3843"/>
                    </a:lnTo>
                    <a:lnTo>
                      <a:pt x="847" y="3840"/>
                    </a:lnTo>
                    <a:lnTo>
                      <a:pt x="841" y="3839"/>
                    </a:lnTo>
                    <a:lnTo>
                      <a:pt x="835" y="3840"/>
                    </a:lnTo>
                    <a:lnTo>
                      <a:pt x="831" y="3844"/>
                    </a:lnTo>
                    <a:lnTo>
                      <a:pt x="827" y="3852"/>
                    </a:lnTo>
                    <a:lnTo>
                      <a:pt x="824" y="3862"/>
                    </a:lnTo>
                    <a:lnTo>
                      <a:pt x="822" y="3875"/>
                    </a:lnTo>
                    <a:lnTo>
                      <a:pt x="821" y="3893"/>
                    </a:lnTo>
                    <a:lnTo>
                      <a:pt x="822" y="3913"/>
                    </a:lnTo>
                    <a:lnTo>
                      <a:pt x="824" y="3935"/>
                    </a:lnTo>
                    <a:lnTo>
                      <a:pt x="825" y="3956"/>
                    </a:lnTo>
                    <a:lnTo>
                      <a:pt x="829" y="3978"/>
                    </a:lnTo>
                    <a:lnTo>
                      <a:pt x="832" y="3998"/>
                    </a:lnTo>
                    <a:lnTo>
                      <a:pt x="836" y="4016"/>
                    </a:lnTo>
                    <a:lnTo>
                      <a:pt x="841" y="4035"/>
                    </a:lnTo>
                    <a:lnTo>
                      <a:pt x="847" y="4053"/>
                    </a:lnTo>
                    <a:lnTo>
                      <a:pt x="854" y="4070"/>
                    </a:lnTo>
                    <a:lnTo>
                      <a:pt x="866" y="4103"/>
                    </a:lnTo>
                    <a:lnTo>
                      <a:pt x="881" y="4134"/>
                    </a:lnTo>
                    <a:lnTo>
                      <a:pt x="896" y="4161"/>
                    </a:lnTo>
                    <a:lnTo>
                      <a:pt x="912" y="4189"/>
                    </a:lnTo>
                    <a:lnTo>
                      <a:pt x="942" y="4240"/>
                    </a:lnTo>
                    <a:lnTo>
                      <a:pt x="970" y="4287"/>
                    </a:lnTo>
                    <a:lnTo>
                      <a:pt x="980" y="4311"/>
                    </a:lnTo>
                    <a:lnTo>
                      <a:pt x="988" y="4335"/>
                    </a:lnTo>
                    <a:lnTo>
                      <a:pt x="991" y="4346"/>
                    </a:lnTo>
                    <a:lnTo>
                      <a:pt x="993" y="4358"/>
                    </a:lnTo>
                    <a:lnTo>
                      <a:pt x="995" y="4371"/>
                    </a:lnTo>
                    <a:lnTo>
                      <a:pt x="995" y="4383"/>
                    </a:lnTo>
                    <a:lnTo>
                      <a:pt x="995" y="4407"/>
                    </a:lnTo>
                    <a:lnTo>
                      <a:pt x="993" y="4430"/>
                    </a:lnTo>
                    <a:lnTo>
                      <a:pt x="991" y="4452"/>
                    </a:lnTo>
                    <a:lnTo>
                      <a:pt x="987" y="4473"/>
                    </a:lnTo>
                    <a:lnTo>
                      <a:pt x="983" y="4493"/>
                    </a:lnTo>
                    <a:lnTo>
                      <a:pt x="978" y="4511"/>
                    </a:lnTo>
                    <a:lnTo>
                      <a:pt x="973" y="4527"/>
                    </a:lnTo>
                    <a:lnTo>
                      <a:pt x="967" y="4541"/>
                    </a:lnTo>
                    <a:lnTo>
                      <a:pt x="960" y="4552"/>
                    </a:lnTo>
                    <a:lnTo>
                      <a:pt x="952" y="4561"/>
                    </a:lnTo>
                    <a:lnTo>
                      <a:pt x="948" y="4563"/>
                    </a:lnTo>
                    <a:lnTo>
                      <a:pt x="944" y="4566"/>
                    </a:lnTo>
                    <a:lnTo>
                      <a:pt x="939" y="4567"/>
                    </a:lnTo>
                    <a:lnTo>
                      <a:pt x="935" y="4568"/>
                    </a:lnTo>
                    <a:lnTo>
                      <a:pt x="930" y="4567"/>
                    </a:lnTo>
                    <a:lnTo>
                      <a:pt x="925" y="4566"/>
                    </a:lnTo>
                    <a:lnTo>
                      <a:pt x="920" y="4563"/>
                    </a:lnTo>
                    <a:lnTo>
                      <a:pt x="914" y="4561"/>
                    </a:lnTo>
                    <a:lnTo>
                      <a:pt x="909" y="4556"/>
                    </a:lnTo>
                    <a:lnTo>
                      <a:pt x="902" y="4551"/>
                    </a:lnTo>
                    <a:lnTo>
                      <a:pt x="897" y="4544"/>
                    </a:lnTo>
                    <a:lnTo>
                      <a:pt x="891" y="4536"/>
                    </a:lnTo>
                    <a:lnTo>
                      <a:pt x="880" y="4517"/>
                    </a:lnTo>
                    <a:lnTo>
                      <a:pt x="869" y="4493"/>
                    </a:lnTo>
                    <a:lnTo>
                      <a:pt x="857" y="4464"/>
                    </a:lnTo>
                    <a:lnTo>
                      <a:pt x="847" y="4435"/>
                    </a:lnTo>
                    <a:lnTo>
                      <a:pt x="826" y="4370"/>
                    </a:lnTo>
                    <a:lnTo>
                      <a:pt x="806" y="4308"/>
                    </a:lnTo>
                    <a:lnTo>
                      <a:pt x="796" y="4283"/>
                    </a:lnTo>
                    <a:lnTo>
                      <a:pt x="788" y="4264"/>
                    </a:lnTo>
                    <a:lnTo>
                      <a:pt x="783" y="4255"/>
                    </a:lnTo>
                    <a:lnTo>
                      <a:pt x="779" y="4250"/>
                    </a:lnTo>
                    <a:lnTo>
                      <a:pt x="774" y="4245"/>
                    </a:lnTo>
                    <a:lnTo>
                      <a:pt x="770" y="4242"/>
                    </a:lnTo>
                    <a:lnTo>
                      <a:pt x="766" y="4242"/>
                    </a:lnTo>
                    <a:lnTo>
                      <a:pt x="763" y="4245"/>
                    </a:lnTo>
                    <a:lnTo>
                      <a:pt x="759" y="4250"/>
                    </a:lnTo>
                    <a:lnTo>
                      <a:pt x="755" y="4257"/>
                    </a:lnTo>
                    <a:lnTo>
                      <a:pt x="751" y="4269"/>
                    </a:lnTo>
                    <a:lnTo>
                      <a:pt x="749" y="4282"/>
                    </a:lnTo>
                    <a:lnTo>
                      <a:pt x="746" y="4298"/>
                    </a:lnTo>
                    <a:lnTo>
                      <a:pt x="743" y="4318"/>
                    </a:lnTo>
                    <a:lnTo>
                      <a:pt x="741" y="4340"/>
                    </a:lnTo>
                    <a:lnTo>
                      <a:pt x="740" y="4361"/>
                    </a:lnTo>
                    <a:lnTo>
                      <a:pt x="741" y="4380"/>
                    </a:lnTo>
                    <a:lnTo>
                      <a:pt x="743" y="4398"/>
                    </a:lnTo>
                    <a:lnTo>
                      <a:pt x="745" y="4416"/>
                    </a:lnTo>
                    <a:lnTo>
                      <a:pt x="749" y="4432"/>
                    </a:lnTo>
                    <a:lnTo>
                      <a:pt x="753" y="4447"/>
                    </a:lnTo>
                    <a:lnTo>
                      <a:pt x="758" y="4462"/>
                    </a:lnTo>
                    <a:lnTo>
                      <a:pt x="763" y="4476"/>
                    </a:lnTo>
                    <a:lnTo>
                      <a:pt x="769" y="4489"/>
                    </a:lnTo>
                    <a:lnTo>
                      <a:pt x="775" y="4502"/>
                    </a:lnTo>
                    <a:lnTo>
                      <a:pt x="783" y="4513"/>
                    </a:lnTo>
                    <a:lnTo>
                      <a:pt x="798" y="4536"/>
                    </a:lnTo>
                    <a:lnTo>
                      <a:pt x="812" y="4557"/>
                    </a:lnTo>
                    <a:lnTo>
                      <a:pt x="829" y="4577"/>
                    </a:lnTo>
                    <a:lnTo>
                      <a:pt x="845" y="4597"/>
                    </a:lnTo>
                    <a:lnTo>
                      <a:pt x="860" y="4615"/>
                    </a:lnTo>
                    <a:lnTo>
                      <a:pt x="872" y="4635"/>
                    </a:lnTo>
                    <a:lnTo>
                      <a:pt x="879" y="4645"/>
                    </a:lnTo>
                    <a:lnTo>
                      <a:pt x="885" y="4657"/>
                    </a:lnTo>
                    <a:lnTo>
                      <a:pt x="889" y="4667"/>
                    </a:lnTo>
                    <a:lnTo>
                      <a:pt x="894" y="4678"/>
                    </a:lnTo>
                    <a:lnTo>
                      <a:pt x="896" y="4690"/>
                    </a:lnTo>
                    <a:lnTo>
                      <a:pt x="899" y="4703"/>
                    </a:lnTo>
                    <a:lnTo>
                      <a:pt x="901" y="4715"/>
                    </a:lnTo>
                    <a:lnTo>
                      <a:pt x="901" y="4729"/>
                    </a:lnTo>
                    <a:lnTo>
                      <a:pt x="900" y="4755"/>
                    </a:lnTo>
                    <a:lnTo>
                      <a:pt x="896" y="4781"/>
                    </a:lnTo>
                    <a:lnTo>
                      <a:pt x="891" y="4805"/>
                    </a:lnTo>
                    <a:lnTo>
                      <a:pt x="884" y="4828"/>
                    </a:lnTo>
                    <a:lnTo>
                      <a:pt x="876" y="4849"/>
                    </a:lnTo>
                    <a:lnTo>
                      <a:pt x="866" y="4866"/>
                    </a:lnTo>
                    <a:lnTo>
                      <a:pt x="860" y="4874"/>
                    </a:lnTo>
                    <a:lnTo>
                      <a:pt x="855" y="4880"/>
                    </a:lnTo>
                    <a:lnTo>
                      <a:pt x="850" y="4886"/>
                    </a:lnTo>
                    <a:lnTo>
                      <a:pt x="844" y="4891"/>
                    </a:lnTo>
                    <a:lnTo>
                      <a:pt x="837" y="4896"/>
                    </a:lnTo>
                    <a:lnTo>
                      <a:pt x="831" y="4899"/>
                    </a:lnTo>
                    <a:lnTo>
                      <a:pt x="825" y="4901"/>
                    </a:lnTo>
                    <a:lnTo>
                      <a:pt x="819" y="4903"/>
                    </a:lnTo>
                    <a:lnTo>
                      <a:pt x="812" y="4901"/>
                    </a:lnTo>
                    <a:lnTo>
                      <a:pt x="806" y="4900"/>
                    </a:lnTo>
                    <a:lnTo>
                      <a:pt x="801" y="4898"/>
                    </a:lnTo>
                    <a:lnTo>
                      <a:pt x="795" y="4893"/>
                    </a:lnTo>
                    <a:lnTo>
                      <a:pt x="789" y="4888"/>
                    </a:lnTo>
                    <a:lnTo>
                      <a:pt x="783" y="4880"/>
                    </a:lnTo>
                    <a:lnTo>
                      <a:pt x="778" y="4871"/>
                    </a:lnTo>
                    <a:lnTo>
                      <a:pt x="771" y="4861"/>
                    </a:lnTo>
                    <a:lnTo>
                      <a:pt x="766" y="4849"/>
                    </a:lnTo>
                    <a:lnTo>
                      <a:pt x="761" y="4835"/>
                    </a:lnTo>
                    <a:lnTo>
                      <a:pt x="758" y="4820"/>
                    </a:lnTo>
                    <a:lnTo>
                      <a:pt x="753" y="4803"/>
                    </a:lnTo>
                    <a:lnTo>
                      <a:pt x="739" y="4740"/>
                    </a:lnTo>
                    <a:lnTo>
                      <a:pt x="728" y="4693"/>
                    </a:lnTo>
                    <a:lnTo>
                      <a:pt x="721" y="4660"/>
                    </a:lnTo>
                    <a:lnTo>
                      <a:pt x="715" y="4640"/>
                    </a:lnTo>
                    <a:lnTo>
                      <a:pt x="714" y="4637"/>
                    </a:lnTo>
                    <a:lnTo>
                      <a:pt x="711" y="4635"/>
                    </a:lnTo>
                    <a:lnTo>
                      <a:pt x="709" y="4638"/>
                    </a:lnTo>
                    <a:lnTo>
                      <a:pt x="706" y="4643"/>
                    </a:lnTo>
                    <a:lnTo>
                      <a:pt x="701" y="4663"/>
                    </a:lnTo>
                    <a:lnTo>
                      <a:pt x="694" y="4694"/>
                    </a:lnTo>
                    <a:lnTo>
                      <a:pt x="691" y="4703"/>
                    </a:lnTo>
                    <a:lnTo>
                      <a:pt x="690" y="4712"/>
                    </a:lnTo>
                    <a:lnTo>
                      <a:pt x="689" y="4722"/>
                    </a:lnTo>
                    <a:lnTo>
                      <a:pt x="689" y="4730"/>
                    </a:lnTo>
                    <a:lnTo>
                      <a:pt x="690" y="4750"/>
                    </a:lnTo>
                    <a:lnTo>
                      <a:pt x="694" y="4770"/>
                    </a:lnTo>
                    <a:lnTo>
                      <a:pt x="699" y="4790"/>
                    </a:lnTo>
                    <a:lnTo>
                      <a:pt x="705" y="4810"/>
                    </a:lnTo>
                    <a:lnTo>
                      <a:pt x="713" y="4831"/>
                    </a:lnTo>
                    <a:lnTo>
                      <a:pt x="720" y="4853"/>
                    </a:lnTo>
                    <a:lnTo>
                      <a:pt x="736" y="4894"/>
                    </a:lnTo>
                    <a:lnTo>
                      <a:pt x="753" y="4935"/>
                    </a:lnTo>
                    <a:lnTo>
                      <a:pt x="759" y="4955"/>
                    </a:lnTo>
                    <a:lnTo>
                      <a:pt x="765" y="4974"/>
                    </a:lnTo>
                    <a:lnTo>
                      <a:pt x="770" y="4992"/>
                    </a:lnTo>
                    <a:lnTo>
                      <a:pt x="773" y="5010"/>
                    </a:lnTo>
                    <a:lnTo>
                      <a:pt x="773" y="5030"/>
                    </a:lnTo>
                    <a:lnTo>
                      <a:pt x="773" y="5049"/>
                    </a:lnTo>
                    <a:lnTo>
                      <a:pt x="771" y="5069"/>
                    </a:lnTo>
                    <a:lnTo>
                      <a:pt x="769" y="5090"/>
                    </a:lnTo>
                    <a:lnTo>
                      <a:pt x="765" y="5110"/>
                    </a:lnTo>
                    <a:lnTo>
                      <a:pt x="761" y="5131"/>
                    </a:lnTo>
                    <a:lnTo>
                      <a:pt x="756" y="5152"/>
                    </a:lnTo>
                    <a:lnTo>
                      <a:pt x="750" y="5173"/>
                    </a:lnTo>
                    <a:lnTo>
                      <a:pt x="744" y="5193"/>
                    </a:lnTo>
                    <a:lnTo>
                      <a:pt x="736" y="5215"/>
                    </a:lnTo>
                    <a:lnTo>
                      <a:pt x="729" y="5236"/>
                    </a:lnTo>
                    <a:lnTo>
                      <a:pt x="721" y="5256"/>
                    </a:lnTo>
                    <a:lnTo>
                      <a:pt x="713" y="5276"/>
                    </a:lnTo>
                    <a:lnTo>
                      <a:pt x="703" y="5294"/>
                    </a:lnTo>
                    <a:lnTo>
                      <a:pt x="694" y="5313"/>
                    </a:lnTo>
                    <a:lnTo>
                      <a:pt x="684" y="5332"/>
                    </a:lnTo>
                    <a:lnTo>
                      <a:pt x="665" y="5372"/>
                    </a:lnTo>
                    <a:lnTo>
                      <a:pt x="648" y="5416"/>
                    </a:lnTo>
                    <a:lnTo>
                      <a:pt x="639" y="5436"/>
                    </a:lnTo>
                    <a:lnTo>
                      <a:pt x="630" y="5453"/>
                    </a:lnTo>
                    <a:lnTo>
                      <a:pt x="627" y="5460"/>
                    </a:lnTo>
                    <a:lnTo>
                      <a:pt x="622" y="5468"/>
                    </a:lnTo>
                    <a:lnTo>
                      <a:pt x="617" y="5474"/>
                    </a:lnTo>
                    <a:lnTo>
                      <a:pt x="612" y="5479"/>
                    </a:lnTo>
                    <a:lnTo>
                      <a:pt x="607" y="5483"/>
                    </a:lnTo>
                    <a:lnTo>
                      <a:pt x="602" y="5485"/>
                    </a:lnTo>
                    <a:lnTo>
                      <a:pt x="597" y="5487"/>
                    </a:lnTo>
                    <a:lnTo>
                      <a:pt x="592" y="5487"/>
                    </a:lnTo>
                    <a:lnTo>
                      <a:pt x="585" y="5485"/>
                    </a:lnTo>
                    <a:lnTo>
                      <a:pt x="580" y="5482"/>
                    </a:lnTo>
                    <a:lnTo>
                      <a:pt x="574" y="5475"/>
                    </a:lnTo>
                    <a:lnTo>
                      <a:pt x="568" y="5469"/>
                    </a:lnTo>
                    <a:lnTo>
                      <a:pt x="562" y="5459"/>
                    </a:lnTo>
                    <a:lnTo>
                      <a:pt x="555" y="5448"/>
                    </a:lnTo>
                    <a:lnTo>
                      <a:pt x="549" y="5434"/>
                    </a:lnTo>
                    <a:lnTo>
                      <a:pt x="542" y="5418"/>
                    </a:lnTo>
                    <a:lnTo>
                      <a:pt x="527" y="5378"/>
                    </a:lnTo>
                    <a:lnTo>
                      <a:pt x="511" y="5327"/>
                    </a:lnTo>
                    <a:lnTo>
                      <a:pt x="508" y="5316"/>
                    </a:lnTo>
                    <a:lnTo>
                      <a:pt x="502" y="5287"/>
                    </a:lnTo>
                    <a:lnTo>
                      <a:pt x="496" y="5243"/>
                    </a:lnTo>
                    <a:lnTo>
                      <a:pt x="488" y="5190"/>
                    </a:lnTo>
                    <a:lnTo>
                      <a:pt x="486" y="5160"/>
                    </a:lnTo>
                    <a:lnTo>
                      <a:pt x="484" y="5128"/>
                    </a:lnTo>
                    <a:lnTo>
                      <a:pt x="484" y="5096"/>
                    </a:lnTo>
                    <a:lnTo>
                      <a:pt x="486" y="5064"/>
                    </a:lnTo>
                    <a:lnTo>
                      <a:pt x="488" y="5032"/>
                    </a:lnTo>
                    <a:lnTo>
                      <a:pt x="493" y="5000"/>
                    </a:lnTo>
                    <a:lnTo>
                      <a:pt x="497" y="4985"/>
                    </a:lnTo>
                    <a:lnTo>
                      <a:pt x="501" y="4970"/>
                    </a:lnTo>
                    <a:lnTo>
                      <a:pt x="506" y="4955"/>
                    </a:lnTo>
                    <a:lnTo>
                      <a:pt x="511" y="4941"/>
                    </a:lnTo>
                    <a:lnTo>
                      <a:pt x="533" y="4886"/>
                    </a:lnTo>
                    <a:lnTo>
                      <a:pt x="555" y="4829"/>
                    </a:lnTo>
                    <a:lnTo>
                      <a:pt x="574" y="4775"/>
                    </a:lnTo>
                    <a:lnTo>
                      <a:pt x="589" y="4727"/>
                    </a:lnTo>
                    <a:lnTo>
                      <a:pt x="595" y="4707"/>
                    </a:lnTo>
                    <a:lnTo>
                      <a:pt x="599" y="4688"/>
                    </a:lnTo>
                    <a:lnTo>
                      <a:pt x="602" y="4674"/>
                    </a:lnTo>
                    <a:lnTo>
                      <a:pt x="603" y="4663"/>
                    </a:lnTo>
                    <a:lnTo>
                      <a:pt x="602" y="4659"/>
                    </a:lnTo>
                    <a:lnTo>
                      <a:pt x="600" y="4655"/>
                    </a:lnTo>
                    <a:lnTo>
                      <a:pt x="599" y="4654"/>
                    </a:lnTo>
                    <a:lnTo>
                      <a:pt x="597" y="4653"/>
                    </a:lnTo>
                    <a:lnTo>
                      <a:pt x="593" y="4654"/>
                    </a:lnTo>
                    <a:lnTo>
                      <a:pt x="589" y="4657"/>
                    </a:lnTo>
                    <a:lnTo>
                      <a:pt x="585" y="4659"/>
                    </a:lnTo>
                    <a:lnTo>
                      <a:pt x="580" y="4664"/>
                    </a:lnTo>
                    <a:lnTo>
                      <a:pt x="569" y="4678"/>
                    </a:lnTo>
                    <a:lnTo>
                      <a:pt x="558" y="4694"/>
                    </a:lnTo>
                    <a:lnTo>
                      <a:pt x="548" y="4712"/>
                    </a:lnTo>
                    <a:lnTo>
                      <a:pt x="538" y="4730"/>
                    </a:lnTo>
                    <a:lnTo>
                      <a:pt x="517" y="4768"/>
                    </a:lnTo>
                    <a:lnTo>
                      <a:pt x="497" y="4805"/>
                    </a:lnTo>
                    <a:lnTo>
                      <a:pt x="487" y="4820"/>
                    </a:lnTo>
                    <a:lnTo>
                      <a:pt x="477" y="4834"/>
                    </a:lnTo>
                    <a:lnTo>
                      <a:pt x="471" y="4840"/>
                    </a:lnTo>
                    <a:lnTo>
                      <a:pt x="466" y="4845"/>
                    </a:lnTo>
                    <a:lnTo>
                      <a:pt x="461" y="4850"/>
                    </a:lnTo>
                    <a:lnTo>
                      <a:pt x="454" y="4853"/>
                    </a:lnTo>
                    <a:lnTo>
                      <a:pt x="449" y="4855"/>
                    </a:lnTo>
                    <a:lnTo>
                      <a:pt x="443" y="4856"/>
                    </a:lnTo>
                    <a:lnTo>
                      <a:pt x="438" y="4856"/>
                    </a:lnTo>
                    <a:lnTo>
                      <a:pt x="432" y="4855"/>
                    </a:lnTo>
                    <a:lnTo>
                      <a:pt x="426" y="4853"/>
                    </a:lnTo>
                    <a:lnTo>
                      <a:pt x="419" y="4849"/>
                    </a:lnTo>
                    <a:lnTo>
                      <a:pt x="413" y="4844"/>
                    </a:lnTo>
                    <a:lnTo>
                      <a:pt x="407" y="4838"/>
                    </a:lnTo>
                    <a:lnTo>
                      <a:pt x="396" y="4823"/>
                    </a:lnTo>
                    <a:lnTo>
                      <a:pt x="386" y="4809"/>
                    </a:lnTo>
                    <a:lnTo>
                      <a:pt x="379" y="4793"/>
                    </a:lnTo>
                    <a:lnTo>
                      <a:pt x="376" y="4777"/>
                    </a:lnTo>
                    <a:lnTo>
                      <a:pt x="373" y="4760"/>
                    </a:lnTo>
                    <a:lnTo>
                      <a:pt x="373" y="4743"/>
                    </a:lnTo>
                    <a:lnTo>
                      <a:pt x="376" y="4725"/>
                    </a:lnTo>
                    <a:lnTo>
                      <a:pt x="379" y="4707"/>
                    </a:lnTo>
                    <a:lnTo>
                      <a:pt x="384" y="4688"/>
                    </a:lnTo>
                    <a:lnTo>
                      <a:pt x="392" y="4669"/>
                    </a:lnTo>
                    <a:lnTo>
                      <a:pt x="401" y="4649"/>
                    </a:lnTo>
                    <a:lnTo>
                      <a:pt x="412" y="4629"/>
                    </a:lnTo>
                    <a:lnTo>
                      <a:pt x="423" y="4609"/>
                    </a:lnTo>
                    <a:lnTo>
                      <a:pt x="437" y="4588"/>
                    </a:lnTo>
                    <a:lnTo>
                      <a:pt x="451" y="4567"/>
                    </a:lnTo>
                    <a:lnTo>
                      <a:pt x="467" y="4546"/>
                    </a:lnTo>
                    <a:lnTo>
                      <a:pt x="482" y="4524"/>
                    </a:lnTo>
                    <a:lnTo>
                      <a:pt x="498" y="4504"/>
                    </a:lnTo>
                    <a:lnTo>
                      <a:pt x="512" y="4483"/>
                    </a:lnTo>
                    <a:lnTo>
                      <a:pt x="524" y="4463"/>
                    </a:lnTo>
                    <a:lnTo>
                      <a:pt x="537" y="4443"/>
                    </a:lnTo>
                    <a:lnTo>
                      <a:pt x="548" y="4425"/>
                    </a:lnTo>
                    <a:lnTo>
                      <a:pt x="558" y="4406"/>
                    </a:lnTo>
                    <a:lnTo>
                      <a:pt x="567" y="4387"/>
                    </a:lnTo>
                    <a:lnTo>
                      <a:pt x="574" y="4370"/>
                    </a:lnTo>
                    <a:lnTo>
                      <a:pt x="580" y="4353"/>
                    </a:lnTo>
                    <a:lnTo>
                      <a:pt x="587" y="4337"/>
                    </a:lnTo>
                    <a:lnTo>
                      <a:pt x="592" y="4321"/>
                    </a:lnTo>
                    <a:lnTo>
                      <a:pt x="595" y="4307"/>
                    </a:lnTo>
                    <a:lnTo>
                      <a:pt x="598" y="4293"/>
                    </a:lnTo>
                    <a:lnTo>
                      <a:pt x="599" y="4281"/>
                    </a:lnTo>
                    <a:lnTo>
                      <a:pt x="599" y="4270"/>
                    </a:lnTo>
                    <a:lnTo>
                      <a:pt x="599" y="4259"/>
                    </a:lnTo>
                    <a:lnTo>
                      <a:pt x="597" y="4251"/>
                    </a:lnTo>
                    <a:lnTo>
                      <a:pt x="593" y="4246"/>
                    </a:lnTo>
                    <a:lnTo>
                      <a:pt x="589" y="4244"/>
                    </a:lnTo>
                    <a:lnTo>
                      <a:pt x="583" y="4242"/>
                    </a:lnTo>
                    <a:lnTo>
                      <a:pt x="577" y="4244"/>
                    </a:lnTo>
                    <a:lnTo>
                      <a:pt x="570" y="4247"/>
                    </a:lnTo>
                    <a:lnTo>
                      <a:pt x="563" y="4252"/>
                    </a:lnTo>
                    <a:lnTo>
                      <a:pt x="545" y="4267"/>
                    </a:lnTo>
                    <a:lnTo>
                      <a:pt x="529" y="4285"/>
                    </a:lnTo>
                    <a:lnTo>
                      <a:pt x="512" y="4306"/>
                    </a:lnTo>
                    <a:lnTo>
                      <a:pt x="496" y="4328"/>
                    </a:lnTo>
                    <a:lnTo>
                      <a:pt x="488" y="4342"/>
                    </a:lnTo>
                    <a:lnTo>
                      <a:pt x="481" y="4358"/>
                    </a:lnTo>
                    <a:lnTo>
                      <a:pt x="474" y="4377"/>
                    </a:lnTo>
                    <a:lnTo>
                      <a:pt x="468" y="4398"/>
                    </a:lnTo>
                    <a:lnTo>
                      <a:pt x="456" y="4443"/>
                    </a:lnTo>
                    <a:lnTo>
                      <a:pt x="444" y="4486"/>
                    </a:lnTo>
                    <a:lnTo>
                      <a:pt x="438" y="4506"/>
                    </a:lnTo>
                    <a:lnTo>
                      <a:pt x="432" y="4522"/>
                    </a:lnTo>
                    <a:lnTo>
                      <a:pt x="429" y="4528"/>
                    </a:lnTo>
                    <a:lnTo>
                      <a:pt x="426" y="4534"/>
                    </a:lnTo>
                    <a:lnTo>
                      <a:pt x="422" y="4539"/>
                    </a:lnTo>
                    <a:lnTo>
                      <a:pt x="418" y="4543"/>
                    </a:lnTo>
                    <a:lnTo>
                      <a:pt x="414" y="4546"/>
                    </a:lnTo>
                    <a:lnTo>
                      <a:pt x="411" y="4547"/>
                    </a:lnTo>
                    <a:lnTo>
                      <a:pt x="407" y="4547"/>
                    </a:lnTo>
                    <a:lnTo>
                      <a:pt x="402" y="4546"/>
                    </a:lnTo>
                    <a:lnTo>
                      <a:pt x="398" y="4542"/>
                    </a:lnTo>
                    <a:lnTo>
                      <a:pt x="393" y="4537"/>
                    </a:lnTo>
                    <a:lnTo>
                      <a:pt x="388" y="4529"/>
                    </a:lnTo>
                    <a:lnTo>
                      <a:pt x="382" y="4521"/>
                    </a:lnTo>
                    <a:lnTo>
                      <a:pt x="372" y="4501"/>
                    </a:lnTo>
                    <a:lnTo>
                      <a:pt x="363" y="4479"/>
                    </a:lnTo>
                    <a:lnTo>
                      <a:pt x="357" y="4457"/>
                    </a:lnTo>
                    <a:lnTo>
                      <a:pt x="352" y="4433"/>
                    </a:lnTo>
                    <a:lnTo>
                      <a:pt x="348" y="4410"/>
                    </a:lnTo>
                    <a:lnTo>
                      <a:pt x="347" y="4385"/>
                    </a:lnTo>
                    <a:lnTo>
                      <a:pt x="347" y="4358"/>
                    </a:lnTo>
                    <a:lnTo>
                      <a:pt x="348" y="4333"/>
                    </a:lnTo>
                    <a:lnTo>
                      <a:pt x="352" y="4308"/>
                    </a:lnTo>
                    <a:lnTo>
                      <a:pt x="358" y="4282"/>
                    </a:lnTo>
                    <a:lnTo>
                      <a:pt x="365" y="4257"/>
                    </a:lnTo>
                    <a:lnTo>
                      <a:pt x="373" y="4234"/>
                    </a:lnTo>
                    <a:lnTo>
                      <a:pt x="384" y="4210"/>
                    </a:lnTo>
                    <a:lnTo>
                      <a:pt x="397" y="4187"/>
                    </a:lnTo>
                    <a:lnTo>
                      <a:pt x="411" y="4166"/>
                    </a:lnTo>
                    <a:lnTo>
                      <a:pt x="427" y="4146"/>
                    </a:lnTo>
                    <a:lnTo>
                      <a:pt x="462" y="4100"/>
                    </a:lnTo>
                    <a:lnTo>
                      <a:pt x="502" y="4045"/>
                    </a:lnTo>
                    <a:lnTo>
                      <a:pt x="522" y="4016"/>
                    </a:lnTo>
                    <a:lnTo>
                      <a:pt x="540" y="3988"/>
                    </a:lnTo>
                    <a:lnTo>
                      <a:pt x="558" y="3959"/>
                    </a:lnTo>
                    <a:lnTo>
                      <a:pt x="574" y="3932"/>
                    </a:lnTo>
                    <a:lnTo>
                      <a:pt x="588" y="3907"/>
                    </a:lnTo>
                    <a:lnTo>
                      <a:pt x="598" y="3885"/>
                    </a:lnTo>
                    <a:lnTo>
                      <a:pt x="602" y="3875"/>
                    </a:lnTo>
                    <a:lnTo>
                      <a:pt x="604" y="3868"/>
                    </a:lnTo>
                    <a:lnTo>
                      <a:pt x="605" y="3860"/>
                    </a:lnTo>
                    <a:lnTo>
                      <a:pt x="605" y="3854"/>
                    </a:lnTo>
                    <a:lnTo>
                      <a:pt x="604" y="3849"/>
                    </a:lnTo>
                    <a:lnTo>
                      <a:pt x="602" y="3845"/>
                    </a:lnTo>
                    <a:lnTo>
                      <a:pt x="598" y="3843"/>
                    </a:lnTo>
                    <a:lnTo>
                      <a:pt x="593" y="3843"/>
                    </a:lnTo>
                    <a:lnTo>
                      <a:pt x="585" y="3844"/>
                    </a:lnTo>
                    <a:lnTo>
                      <a:pt x="578" y="3847"/>
                    </a:lnTo>
                    <a:lnTo>
                      <a:pt x="567" y="3852"/>
                    </a:lnTo>
                    <a:lnTo>
                      <a:pt x="555" y="3859"/>
                    </a:lnTo>
                    <a:lnTo>
                      <a:pt x="543" y="3868"/>
                    </a:lnTo>
                    <a:lnTo>
                      <a:pt x="530" y="3878"/>
                    </a:lnTo>
                    <a:lnTo>
                      <a:pt x="518" y="3888"/>
                    </a:lnTo>
                    <a:lnTo>
                      <a:pt x="507" y="3898"/>
                    </a:lnTo>
                    <a:lnTo>
                      <a:pt x="486" y="3922"/>
                    </a:lnTo>
                    <a:lnTo>
                      <a:pt x="466" y="3945"/>
                    </a:lnTo>
                    <a:lnTo>
                      <a:pt x="429" y="3994"/>
                    </a:lnTo>
                    <a:lnTo>
                      <a:pt x="398" y="4040"/>
                    </a:lnTo>
                    <a:lnTo>
                      <a:pt x="383" y="4060"/>
                    </a:lnTo>
                    <a:lnTo>
                      <a:pt x="371" y="4076"/>
                    </a:lnTo>
                    <a:lnTo>
                      <a:pt x="365" y="4084"/>
                    </a:lnTo>
                    <a:lnTo>
                      <a:pt x="358" y="4090"/>
                    </a:lnTo>
                    <a:lnTo>
                      <a:pt x="352" y="4095"/>
                    </a:lnTo>
                    <a:lnTo>
                      <a:pt x="346" y="4099"/>
                    </a:lnTo>
                    <a:lnTo>
                      <a:pt x="341" y="4101"/>
                    </a:lnTo>
                    <a:lnTo>
                      <a:pt x="335" y="4103"/>
                    </a:lnTo>
                    <a:lnTo>
                      <a:pt x="330" y="4103"/>
                    </a:lnTo>
                    <a:lnTo>
                      <a:pt x="323" y="4100"/>
                    </a:lnTo>
                    <a:lnTo>
                      <a:pt x="318" y="4098"/>
                    </a:lnTo>
                    <a:lnTo>
                      <a:pt x="313" y="4093"/>
                    </a:lnTo>
                    <a:lnTo>
                      <a:pt x="308" y="4085"/>
                    </a:lnTo>
                    <a:lnTo>
                      <a:pt x="303" y="4076"/>
                    </a:lnTo>
                    <a:lnTo>
                      <a:pt x="298" y="4066"/>
                    </a:lnTo>
                    <a:lnTo>
                      <a:pt x="296" y="4056"/>
                    </a:lnTo>
                    <a:lnTo>
                      <a:pt x="292" y="4048"/>
                    </a:lnTo>
                    <a:lnTo>
                      <a:pt x="290" y="4038"/>
                    </a:lnTo>
                    <a:lnTo>
                      <a:pt x="287" y="4018"/>
                    </a:lnTo>
                    <a:lnTo>
                      <a:pt x="287" y="3998"/>
                    </a:lnTo>
                    <a:lnTo>
                      <a:pt x="288" y="3978"/>
                    </a:lnTo>
                    <a:lnTo>
                      <a:pt x="292" y="3958"/>
                    </a:lnTo>
                    <a:lnTo>
                      <a:pt x="297" y="3938"/>
                    </a:lnTo>
                    <a:lnTo>
                      <a:pt x="305" y="3918"/>
                    </a:lnTo>
                    <a:lnTo>
                      <a:pt x="313" y="3899"/>
                    </a:lnTo>
                    <a:lnTo>
                      <a:pt x="325" y="3880"/>
                    </a:lnTo>
                    <a:lnTo>
                      <a:pt x="336" y="3862"/>
                    </a:lnTo>
                    <a:lnTo>
                      <a:pt x="348" y="3843"/>
                    </a:lnTo>
                    <a:lnTo>
                      <a:pt x="362" y="3825"/>
                    </a:lnTo>
                    <a:lnTo>
                      <a:pt x="376" y="3808"/>
                    </a:lnTo>
                    <a:lnTo>
                      <a:pt x="392" y="3790"/>
                    </a:lnTo>
                    <a:lnTo>
                      <a:pt x="407" y="3776"/>
                    </a:lnTo>
                    <a:lnTo>
                      <a:pt x="423" y="3759"/>
                    </a:lnTo>
                    <a:lnTo>
                      <a:pt x="441" y="3747"/>
                    </a:lnTo>
                    <a:lnTo>
                      <a:pt x="457" y="3734"/>
                    </a:lnTo>
                    <a:lnTo>
                      <a:pt x="473" y="3724"/>
                    </a:lnTo>
                    <a:lnTo>
                      <a:pt x="504" y="3707"/>
                    </a:lnTo>
                    <a:lnTo>
                      <a:pt x="533" y="3689"/>
                    </a:lnTo>
                    <a:lnTo>
                      <a:pt x="545" y="3681"/>
                    </a:lnTo>
                    <a:lnTo>
                      <a:pt x="558" y="3671"/>
                    </a:lnTo>
                    <a:lnTo>
                      <a:pt x="568" y="3659"/>
                    </a:lnTo>
                    <a:lnTo>
                      <a:pt x="578" y="3646"/>
                    </a:lnTo>
                    <a:lnTo>
                      <a:pt x="585" y="3631"/>
                    </a:lnTo>
                    <a:lnTo>
                      <a:pt x="592" y="3612"/>
                    </a:lnTo>
                    <a:lnTo>
                      <a:pt x="597" y="3592"/>
                    </a:lnTo>
                    <a:lnTo>
                      <a:pt x="599" y="3567"/>
                    </a:lnTo>
                    <a:lnTo>
                      <a:pt x="600" y="3522"/>
                    </a:lnTo>
                    <a:lnTo>
                      <a:pt x="600" y="3488"/>
                    </a:lnTo>
                    <a:lnTo>
                      <a:pt x="599" y="3476"/>
                    </a:lnTo>
                    <a:lnTo>
                      <a:pt x="597" y="3466"/>
                    </a:lnTo>
                    <a:lnTo>
                      <a:pt x="594" y="3463"/>
                    </a:lnTo>
                    <a:lnTo>
                      <a:pt x="592" y="3461"/>
                    </a:lnTo>
                    <a:lnTo>
                      <a:pt x="589" y="3458"/>
                    </a:lnTo>
                    <a:lnTo>
                      <a:pt x="587" y="3457"/>
                    </a:lnTo>
                    <a:lnTo>
                      <a:pt x="583" y="3457"/>
                    </a:lnTo>
                    <a:lnTo>
                      <a:pt x="579" y="3457"/>
                    </a:lnTo>
                    <a:lnTo>
                      <a:pt x="575" y="3458"/>
                    </a:lnTo>
                    <a:lnTo>
                      <a:pt x="570" y="3461"/>
                    </a:lnTo>
                    <a:lnTo>
                      <a:pt x="559" y="3467"/>
                    </a:lnTo>
                    <a:lnTo>
                      <a:pt x="547" y="3477"/>
                    </a:lnTo>
                    <a:lnTo>
                      <a:pt x="512" y="3506"/>
                    </a:lnTo>
                    <a:lnTo>
                      <a:pt x="467" y="3547"/>
                    </a:lnTo>
                    <a:lnTo>
                      <a:pt x="442" y="3571"/>
                    </a:lnTo>
                    <a:lnTo>
                      <a:pt x="422" y="3593"/>
                    </a:lnTo>
                    <a:lnTo>
                      <a:pt x="404" y="3612"/>
                    </a:lnTo>
                    <a:lnTo>
                      <a:pt x="391" y="3629"/>
                    </a:lnTo>
                    <a:lnTo>
                      <a:pt x="379" y="3646"/>
                    </a:lnTo>
                    <a:lnTo>
                      <a:pt x="370" y="3659"/>
                    </a:lnTo>
                    <a:lnTo>
                      <a:pt x="362" y="3673"/>
                    </a:lnTo>
                    <a:lnTo>
                      <a:pt x="356" y="3686"/>
                    </a:lnTo>
                    <a:lnTo>
                      <a:pt x="347" y="3708"/>
                    </a:lnTo>
                    <a:lnTo>
                      <a:pt x="338" y="3729"/>
                    </a:lnTo>
                    <a:lnTo>
                      <a:pt x="333" y="3739"/>
                    </a:lnTo>
                    <a:lnTo>
                      <a:pt x="328" y="3751"/>
                    </a:lnTo>
                    <a:lnTo>
                      <a:pt x="321" y="3763"/>
                    </a:lnTo>
                    <a:lnTo>
                      <a:pt x="313" y="3776"/>
                    </a:lnTo>
                    <a:lnTo>
                      <a:pt x="302" y="3787"/>
                    </a:lnTo>
                    <a:lnTo>
                      <a:pt x="292" y="3794"/>
                    </a:lnTo>
                    <a:lnTo>
                      <a:pt x="287" y="3798"/>
                    </a:lnTo>
                    <a:lnTo>
                      <a:pt x="281" y="3800"/>
                    </a:lnTo>
                    <a:lnTo>
                      <a:pt x="276" y="3802"/>
                    </a:lnTo>
                    <a:lnTo>
                      <a:pt x="271" y="3802"/>
                    </a:lnTo>
                    <a:lnTo>
                      <a:pt x="266" y="3803"/>
                    </a:lnTo>
                    <a:lnTo>
                      <a:pt x="261" y="3802"/>
                    </a:lnTo>
                    <a:lnTo>
                      <a:pt x="256" y="3800"/>
                    </a:lnTo>
                    <a:lnTo>
                      <a:pt x="251" y="3799"/>
                    </a:lnTo>
                    <a:lnTo>
                      <a:pt x="241" y="3793"/>
                    </a:lnTo>
                    <a:lnTo>
                      <a:pt x="233" y="3785"/>
                    </a:lnTo>
                    <a:lnTo>
                      <a:pt x="226" y="3776"/>
                    </a:lnTo>
                    <a:lnTo>
                      <a:pt x="221" y="3763"/>
                    </a:lnTo>
                    <a:lnTo>
                      <a:pt x="216" y="3749"/>
                    </a:lnTo>
                    <a:lnTo>
                      <a:pt x="214" y="3733"/>
                    </a:lnTo>
                    <a:lnTo>
                      <a:pt x="214" y="3714"/>
                    </a:lnTo>
                    <a:lnTo>
                      <a:pt x="215" y="3696"/>
                    </a:lnTo>
                    <a:lnTo>
                      <a:pt x="219" y="3674"/>
                    </a:lnTo>
                    <a:lnTo>
                      <a:pt x="224" y="3652"/>
                    </a:lnTo>
                    <a:lnTo>
                      <a:pt x="241" y="3610"/>
                    </a:lnTo>
                    <a:lnTo>
                      <a:pt x="258" y="3571"/>
                    </a:lnTo>
                    <a:lnTo>
                      <a:pt x="267" y="3553"/>
                    </a:lnTo>
                    <a:lnTo>
                      <a:pt x="276" y="3536"/>
                    </a:lnTo>
                    <a:lnTo>
                      <a:pt x="286" y="3520"/>
                    </a:lnTo>
                    <a:lnTo>
                      <a:pt x="296" y="3505"/>
                    </a:lnTo>
                    <a:lnTo>
                      <a:pt x="306" y="3490"/>
                    </a:lnTo>
                    <a:lnTo>
                      <a:pt x="317" y="3475"/>
                    </a:lnTo>
                    <a:lnTo>
                      <a:pt x="328" y="3461"/>
                    </a:lnTo>
                    <a:lnTo>
                      <a:pt x="341" y="3447"/>
                    </a:lnTo>
                    <a:lnTo>
                      <a:pt x="353" y="3434"/>
                    </a:lnTo>
                    <a:lnTo>
                      <a:pt x="367" y="3421"/>
                    </a:lnTo>
                    <a:lnTo>
                      <a:pt x="382" y="3407"/>
                    </a:lnTo>
                    <a:lnTo>
                      <a:pt x="397" y="3395"/>
                    </a:lnTo>
                    <a:lnTo>
                      <a:pt x="414" y="3382"/>
                    </a:lnTo>
                    <a:lnTo>
                      <a:pt x="433" y="3371"/>
                    </a:lnTo>
                    <a:lnTo>
                      <a:pt x="452" y="3361"/>
                    </a:lnTo>
                    <a:lnTo>
                      <a:pt x="472" y="3352"/>
                    </a:lnTo>
                    <a:lnTo>
                      <a:pt x="512" y="3336"/>
                    </a:lnTo>
                    <a:lnTo>
                      <a:pt x="549" y="3319"/>
                    </a:lnTo>
                    <a:lnTo>
                      <a:pt x="568" y="3309"/>
                    </a:lnTo>
                    <a:lnTo>
                      <a:pt x="584" y="3299"/>
                    </a:lnTo>
                    <a:lnTo>
                      <a:pt x="599" y="3287"/>
                    </a:lnTo>
                    <a:lnTo>
                      <a:pt x="612" y="3274"/>
                    </a:lnTo>
                    <a:lnTo>
                      <a:pt x="618" y="3268"/>
                    </a:lnTo>
                    <a:lnTo>
                      <a:pt x="623" y="3260"/>
                    </a:lnTo>
                    <a:lnTo>
                      <a:pt x="627" y="3251"/>
                    </a:lnTo>
                    <a:lnTo>
                      <a:pt x="632" y="3243"/>
                    </a:lnTo>
                    <a:lnTo>
                      <a:pt x="634" y="3234"/>
                    </a:lnTo>
                    <a:lnTo>
                      <a:pt x="637" y="3224"/>
                    </a:lnTo>
                    <a:lnTo>
                      <a:pt x="638" y="3213"/>
                    </a:lnTo>
                    <a:lnTo>
                      <a:pt x="639" y="3201"/>
                    </a:lnTo>
                    <a:lnTo>
                      <a:pt x="642" y="3164"/>
                    </a:lnTo>
                    <a:lnTo>
                      <a:pt x="642" y="3140"/>
                    </a:lnTo>
                    <a:lnTo>
                      <a:pt x="640" y="3133"/>
                    </a:lnTo>
                    <a:lnTo>
                      <a:pt x="638" y="3128"/>
                    </a:lnTo>
                    <a:lnTo>
                      <a:pt x="635" y="3126"/>
                    </a:lnTo>
                    <a:lnTo>
                      <a:pt x="633" y="3126"/>
                    </a:lnTo>
                    <a:lnTo>
                      <a:pt x="630" y="3126"/>
                    </a:lnTo>
                    <a:lnTo>
                      <a:pt x="627" y="3126"/>
                    </a:lnTo>
                    <a:lnTo>
                      <a:pt x="618" y="3130"/>
                    </a:lnTo>
                    <a:lnTo>
                      <a:pt x="607" y="3136"/>
                    </a:lnTo>
                    <a:lnTo>
                      <a:pt x="593" y="3144"/>
                    </a:lnTo>
                    <a:lnTo>
                      <a:pt x="575" y="3154"/>
                    </a:lnTo>
                    <a:lnTo>
                      <a:pt x="533" y="3179"/>
                    </a:lnTo>
                    <a:lnTo>
                      <a:pt x="476" y="3211"/>
                    </a:lnTo>
                    <a:lnTo>
                      <a:pt x="446" y="3229"/>
                    </a:lnTo>
                    <a:lnTo>
                      <a:pt x="418" y="3246"/>
                    </a:lnTo>
                    <a:lnTo>
                      <a:pt x="393" y="3264"/>
                    </a:lnTo>
                    <a:lnTo>
                      <a:pt x="372" y="3280"/>
                    </a:lnTo>
                    <a:lnTo>
                      <a:pt x="352" y="3297"/>
                    </a:lnTo>
                    <a:lnTo>
                      <a:pt x="335" y="3314"/>
                    </a:lnTo>
                    <a:lnTo>
                      <a:pt x="320" y="3329"/>
                    </a:lnTo>
                    <a:lnTo>
                      <a:pt x="306" y="3345"/>
                    </a:lnTo>
                    <a:lnTo>
                      <a:pt x="282" y="3374"/>
                    </a:lnTo>
                    <a:lnTo>
                      <a:pt x="262" y="3400"/>
                    </a:lnTo>
                    <a:lnTo>
                      <a:pt x="252" y="3412"/>
                    </a:lnTo>
                    <a:lnTo>
                      <a:pt x="243" y="3424"/>
                    </a:lnTo>
                    <a:lnTo>
                      <a:pt x="233" y="3435"/>
                    </a:lnTo>
                    <a:lnTo>
                      <a:pt x="224" y="3444"/>
                    </a:lnTo>
                    <a:lnTo>
                      <a:pt x="215" y="3453"/>
                    </a:lnTo>
                    <a:lnTo>
                      <a:pt x="206" y="3463"/>
                    </a:lnTo>
                    <a:lnTo>
                      <a:pt x="196" y="3471"/>
                    </a:lnTo>
                    <a:lnTo>
                      <a:pt x="187" y="3478"/>
                    </a:lnTo>
                    <a:lnTo>
                      <a:pt x="179" y="3485"/>
                    </a:lnTo>
                    <a:lnTo>
                      <a:pt x="170" y="3488"/>
                    </a:lnTo>
                    <a:lnTo>
                      <a:pt x="161" y="3490"/>
                    </a:lnTo>
                    <a:lnTo>
                      <a:pt x="154" y="3490"/>
                    </a:lnTo>
                    <a:lnTo>
                      <a:pt x="150" y="3490"/>
                    </a:lnTo>
                    <a:lnTo>
                      <a:pt x="146" y="3488"/>
                    </a:lnTo>
                    <a:lnTo>
                      <a:pt x="144" y="3486"/>
                    </a:lnTo>
                    <a:lnTo>
                      <a:pt x="140" y="3483"/>
                    </a:lnTo>
                    <a:lnTo>
                      <a:pt x="135" y="3475"/>
                    </a:lnTo>
                    <a:lnTo>
                      <a:pt x="130" y="3463"/>
                    </a:lnTo>
                    <a:lnTo>
                      <a:pt x="126" y="3450"/>
                    </a:lnTo>
                    <a:lnTo>
                      <a:pt x="122" y="3432"/>
                    </a:lnTo>
                    <a:lnTo>
                      <a:pt x="121" y="3410"/>
                    </a:lnTo>
                    <a:lnTo>
                      <a:pt x="120" y="3385"/>
                    </a:lnTo>
                    <a:lnTo>
                      <a:pt x="121" y="3371"/>
                    </a:lnTo>
                    <a:lnTo>
                      <a:pt x="121" y="3357"/>
                    </a:lnTo>
                    <a:lnTo>
                      <a:pt x="124" y="3344"/>
                    </a:lnTo>
                    <a:lnTo>
                      <a:pt x="126" y="3330"/>
                    </a:lnTo>
                    <a:lnTo>
                      <a:pt x="129" y="3316"/>
                    </a:lnTo>
                    <a:lnTo>
                      <a:pt x="132" y="3302"/>
                    </a:lnTo>
                    <a:lnTo>
                      <a:pt x="137" y="3290"/>
                    </a:lnTo>
                    <a:lnTo>
                      <a:pt x="142" y="3276"/>
                    </a:lnTo>
                    <a:lnTo>
                      <a:pt x="154" y="3251"/>
                    </a:lnTo>
                    <a:lnTo>
                      <a:pt x="167" y="3226"/>
                    </a:lnTo>
                    <a:lnTo>
                      <a:pt x="184" y="3203"/>
                    </a:lnTo>
                    <a:lnTo>
                      <a:pt x="201" y="3179"/>
                    </a:lnTo>
                    <a:lnTo>
                      <a:pt x="220" y="3158"/>
                    </a:lnTo>
                    <a:lnTo>
                      <a:pt x="241" y="3138"/>
                    </a:lnTo>
                    <a:lnTo>
                      <a:pt x="263" y="3119"/>
                    </a:lnTo>
                    <a:lnTo>
                      <a:pt x="287" y="3102"/>
                    </a:lnTo>
                    <a:lnTo>
                      <a:pt x="312" y="3085"/>
                    </a:lnTo>
                    <a:lnTo>
                      <a:pt x="338" y="3072"/>
                    </a:lnTo>
                    <a:lnTo>
                      <a:pt x="365" y="3059"/>
                    </a:lnTo>
                    <a:lnTo>
                      <a:pt x="392" y="3049"/>
                    </a:lnTo>
                    <a:lnTo>
                      <a:pt x="418" y="3038"/>
                    </a:lnTo>
                    <a:lnTo>
                      <a:pt x="444" y="3024"/>
                    </a:lnTo>
                    <a:lnTo>
                      <a:pt x="471" y="3010"/>
                    </a:lnTo>
                    <a:lnTo>
                      <a:pt x="494" y="2994"/>
                    </a:lnTo>
                    <a:lnTo>
                      <a:pt x="518" y="2977"/>
                    </a:lnTo>
                    <a:lnTo>
                      <a:pt x="540" y="2959"/>
                    </a:lnTo>
                    <a:lnTo>
                      <a:pt x="562" y="2939"/>
                    </a:lnTo>
                    <a:lnTo>
                      <a:pt x="583" y="2921"/>
                    </a:lnTo>
                    <a:lnTo>
                      <a:pt x="602" y="2899"/>
                    </a:lnTo>
                    <a:lnTo>
                      <a:pt x="618" y="2879"/>
                    </a:lnTo>
                    <a:lnTo>
                      <a:pt x="634" y="2859"/>
                    </a:lnTo>
                    <a:lnTo>
                      <a:pt x="648" y="2838"/>
                    </a:lnTo>
                    <a:lnTo>
                      <a:pt x="660" y="2818"/>
                    </a:lnTo>
                    <a:lnTo>
                      <a:pt x="670" y="2799"/>
                    </a:lnTo>
                    <a:lnTo>
                      <a:pt x="678" y="2780"/>
                    </a:lnTo>
                    <a:lnTo>
                      <a:pt x="684" y="2762"/>
                    </a:lnTo>
                    <a:lnTo>
                      <a:pt x="686" y="2746"/>
                    </a:lnTo>
                    <a:lnTo>
                      <a:pt x="686" y="2735"/>
                    </a:lnTo>
                    <a:lnTo>
                      <a:pt x="685" y="2731"/>
                    </a:lnTo>
                    <a:lnTo>
                      <a:pt x="684" y="2727"/>
                    </a:lnTo>
                    <a:lnTo>
                      <a:pt x="681" y="2725"/>
                    </a:lnTo>
                    <a:lnTo>
                      <a:pt x="679" y="2723"/>
                    </a:lnTo>
                    <a:lnTo>
                      <a:pt x="675" y="2722"/>
                    </a:lnTo>
                    <a:lnTo>
                      <a:pt x="671" y="2722"/>
                    </a:lnTo>
                    <a:lnTo>
                      <a:pt x="666" y="2723"/>
                    </a:lnTo>
                    <a:lnTo>
                      <a:pt x="660" y="2725"/>
                    </a:lnTo>
                    <a:lnTo>
                      <a:pt x="649" y="2728"/>
                    </a:lnTo>
                    <a:lnTo>
                      <a:pt x="634" y="2736"/>
                    </a:lnTo>
                    <a:lnTo>
                      <a:pt x="600" y="2755"/>
                    </a:lnTo>
                    <a:lnTo>
                      <a:pt x="560" y="2778"/>
                    </a:lnTo>
                    <a:lnTo>
                      <a:pt x="514" y="2804"/>
                    </a:lnTo>
                    <a:lnTo>
                      <a:pt x="467" y="2831"/>
                    </a:lnTo>
                    <a:lnTo>
                      <a:pt x="454" y="2838"/>
                    </a:lnTo>
                    <a:lnTo>
                      <a:pt x="442" y="2847"/>
                    </a:lnTo>
                    <a:lnTo>
                      <a:pt x="431" y="2856"/>
                    </a:lnTo>
                    <a:lnTo>
                      <a:pt x="418" y="2866"/>
                    </a:lnTo>
                    <a:lnTo>
                      <a:pt x="394" y="2888"/>
                    </a:lnTo>
                    <a:lnTo>
                      <a:pt x="371" y="2913"/>
                    </a:lnTo>
                    <a:lnTo>
                      <a:pt x="326" y="2967"/>
                    </a:lnTo>
                    <a:lnTo>
                      <a:pt x="283" y="3019"/>
                    </a:lnTo>
                    <a:lnTo>
                      <a:pt x="265" y="3043"/>
                    </a:lnTo>
                    <a:lnTo>
                      <a:pt x="246" y="3064"/>
                    </a:lnTo>
                    <a:lnTo>
                      <a:pt x="229" y="3082"/>
                    </a:lnTo>
                    <a:lnTo>
                      <a:pt x="212" y="3095"/>
                    </a:lnTo>
                    <a:lnTo>
                      <a:pt x="205" y="3100"/>
                    </a:lnTo>
                    <a:lnTo>
                      <a:pt x="199" y="3103"/>
                    </a:lnTo>
                    <a:lnTo>
                      <a:pt x="191" y="3105"/>
                    </a:lnTo>
                    <a:lnTo>
                      <a:pt x="185" y="3105"/>
                    </a:lnTo>
                    <a:lnTo>
                      <a:pt x="180" y="3104"/>
                    </a:lnTo>
                    <a:lnTo>
                      <a:pt x="174" y="3100"/>
                    </a:lnTo>
                    <a:lnTo>
                      <a:pt x="169" y="3095"/>
                    </a:lnTo>
                    <a:lnTo>
                      <a:pt x="165" y="3088"/>
                    </a:lnTo>
                    <a:lnTo>
                      <a:pt x="157" y="3072"/>
                    </a:lnTo>
                    <a:lnTo>
                      <a:pt x="152" y="3053"/>
                    </a:lnTo>
                    <a:lnTo>
                      <a:pt x="149" y="3033"/>
                    </a:lnTo>
                    <a:lnTo>
                      <a:pt x="146" y="3010"/>
                    </a:lnTo>
                    <a:lnTo>
                      <a:pt x="146" y="2988"/>
                    </a:lnTo>
                    <a:lnTo>
                      <a:pt x="149" y="2965"/>
                    </a:lnTo>
                    <a:lnTo>
                      <a:pt x="152" y="2941"/>
                    </a:lnTo>
                    <a:lnTo>
                      <a:pt x="159" y="2917"/>
                    </a:lnTo>
                    <a:lnTo>
                      <a:pt x="166" y="2892"/>
                    </a:lnTo>
                    <a:lnTo>
                      <a:pt x="176" y="2867"/>
                    </a:lnTo>
                    <a:lnTo>
                      <a:pt x="189" y="2843"/>
                    </a:lnTo>
                    <a:lnTo>
                      <a:pt x="202" y="2819"/>
                    </a:lnTo>
                    <a:lnTo>
                      <a:pt x="219" y="2797"/>
                    </a:lnTo>
                    <a:lnTo>
                      <a:pt x="236" y="2776"/>
                    </a:lnTo>
                    <a:lnTo>
                      <a:pt x="246" y="2766"/>
                    </a:lnTo>
                    <a:lnTo>
                      <a:pt x="256" y="2756"/>
                    </a:lnTo>
                    <a:lnTo>
                      <a:pt x="267" y="2746"/>
                    </a:lnTo>
                    <a:lnTo>
                      <a:pt x="278" y="2737"/>
                    </a:lnTo>
                    <a:lnTo>
                      <a:pt x="302" y="2720"/>
                    </a:lnTo>
                    <a:lnTo>
                      <a:pt x="328" y="2703"/>
                    </a:lnTo>
                    <a:lnTo>
                      <a:pt x="356" y="2687"/>
                    </a:lnTo>
                    <a:lnTo>
                      <a:pt x="384" y="2673"/>
                    </a:lnTo>
                    <a:lnTo>
                      <a:pt x="446" y="2646"/>
                    </a:lnTo>
                    <a:lnTo>
                      <a:pt x="507" y="2620"/>
                    </a:lnTo>
                    <a:lnTo>
                      <a:pt x="537" y="2607"/>
                    </a:lnTo>
                    <a:lnTo>
                      <a:pt x="565" y="2594"/>
                    </a:lnTo>
                    <a:lnTo>
                      <a:pt x="592" y="2580"/>
                    </a:lnTo>
                    <a:lnTo>
                      <a:pt x="617" y="2565"/>
                    </a:lnTo>
                    <a:lnTo>
                      <a:pt x="628" y="2557"/>
                    </a:lnTo>
                    <a:lnTo>
                      <a:pt x="638" y="2550"/>
                    </a:lnTo>
                    <a:lnTo>
                      <a:pt x="648" y="2541"/>
                    </a:lnTo>
                    <a:lnTo>
                      <a:pt x="657" y="2532"/>
                    </a:lnTo>
                    <a:lnTo>
                      <a:pt x="665" y="2524"/>
                    </a:lnTo>
                    <a:lnTo>
                      <a:pt x="673" y="2515"/>
                    </a:lnTo>
                    <a:lnTo>
                      <a:pt x="679" y="2505"/>
                    </a:lnTo>
                    <a:lnTo>
                      <a:pt x="684" y="2495"/>
                    </a:lnTo>
                    <a:lnTo>
                      <a:pt x="693" y="2475"/>
                    </a:lnTo>
                    <a:lnTo>
                      <a:pt x="698" y="2456"/>
                    </a:lnTo>
                    <a:lnTo>
                      <a:pt x="699" y="2449"/>
                    </a:lnTo>
                    <a:lnTo>
                      <a:pt x="699" y="2441"/>
                    </a:lnTo>
                    <a:lnTo>
                      <a:pt x="699" y="2434"/>
                    </a:lnTo>
                    <a:lnTo>
                      <a:pt x="698" y="2428"/>
                    </a:lnTo>
                    <a:lnTo>
                      <a:pt x="696" y="2423"/>
                    </a:lnTo>
                    <a:lnTo>
                      <a:pt x="693" y="2418"/>
                    </a:lnTo>
                    <a:lnTo>
                      <a:pt x="690" y="2413"/>
                    </a:lnTo>
                    <a:lnTo>
                      <a:pt x="685" y="2409"/>
                    </a:lnTo>
                    <a:lnTo>
                      <a:pt x="680" y="2406"/>
                    </a:lnTo>
                    <a:lnTo>
                      <a:pt x="675" y="2404"/>
                    </a:lnTo>
                    <a:lnTo>
                      <a:pt x="668" y="2403"/>
                    </a:lnTo>
                    <a:lnTo>
                      <a:pt x="660" y="2401"/>
                    </a:lnTo>
                    <a:lnTo>
                      <a:pt x="653" y="2401"/>
                    </a:lnTo>
                    <a:lnTo>
                      <a:pt x="644" y="2401"/>
                    </a:lnTo>
                    <a:lnTo>
                      <a:pt x="634" y="2403"/>
                    </a:lnTo>
                    <a:lnTo>
                      <a:pt x="624" y="2405"/>
                    </a:lnTo>
                    <a:lnTo>
                      <a:pt x="600" y="2413"/>
                    </a:lnTo>
                    <a:lnTo>
                      <a:pt x="574" y="2423"/>
                    </a:lnTo>
                    <a:lnTo>
                      <a:pt x="545" y="2436"/>
                    </a:lnTo>
                    <a:lnTo>
                      <a:pt x="514" y="2454"/>
                    </a:lnTo>
                    <a:lnTo>
                      <a:pt x="479" y="2475"/>
                    </a:lnTo>
                    <a:lnTo>
                      <a:pt x="442" y="2500"/>
                    </a:lnTo>
                    <a:lnTo>
                      <a:pt x="422" y="2514"/>
                    </a:lnTo>
                    <a:lnTo>
                      <a:pt x="404" y="2529"/>
                    </a:lnTo>
                    <a:lnTo>
                      <a:pt x="386" y="2544"/>
                    </a:lnTo>
                    <a:lnTo>
                      <a:pt x="370" y="2559"/>
                    </a:lnTo>
                    <a:lnTo>
                      <a:pt x="337" y="2589"/>
                    </a:lnTo>
                    <a:lnTo>
                      <a:pt x="308" y="2620"/>
                    </a:lnTo>
                    <a:lnTo>
                      <a:pt x="282" y="2650"/>
                    </a:lnTo>
                    <a:lnTo>
                      <a:pt x="257" y="2678"/>
                    </a:lnTo>
                    <a:lnTo>
                      <a:pt x="236" y="2705"/>
                    </a:lnTo>
                    <a:lnTo>
                      <a:pt x="217" y="2730"/>
                    </a:lnTo>
                    <a:lnTo>
                      <a:pt x="200" y="2751"/>
                    </a:lnTo>
                    <a:lnTo>
                      <a:pt x="185" y="2768"/>
                    </a:lnTo>
                    <a:lnTo>
                      <a:pt x="172" y="2781"/>
                    </a:lnTo>
                    <a:lnTo>
                      <a:pt x="162" y="2789"/>
                    </a:lnTo>
                    <a:lnTo>
                      <a:pt x="157" y="2792"/>
                    </a:lnTo>
                    <a:lnTo>
                      <a:pt x="154" y="2793"/>
                    </a:lnTo>
                    <a:lnTo>
                      <a:pt x="150" y="2792"/>
                    </a:lnTo>
                    <a:lnTo>
                      <a:pt x="147" y="2789"/>
                    </a:lnTo>
                    <a:lnTo>
                      <a:pt x="145" y="2786"/>
                    </a:lnTo>
                    <a:lnTo>
                      <a:pt x="142" y="2780"/>
                    </a:lnTo>
                    <a:lnTo>
                      <a:pt x="141" y="2772"/>
                    </a:lnTo>
                    <a:lnTo>
                      <a:pt x="140" y="2762"/>
                    </a:lnTo>
                    <a:lnTo>
                      <a:pt x="139" y="2740"/>
                    </a:lnTo>
                    <a:lnTo>
                      <a:pt x="140" y="2716"/>
                    </a:lnTo>
                    <a:lnTo>
                      <a:pt x="142" y="2690"/>
                    </a:lnTo>
                    <a:lnTo>
                      <a:pt x="147" y="2662"/>
                    </a:lnTo>
                    <a:lnTo>
                      <a:pt x="154" y="2635"/>
                    </a:lnTo>
                    <a:lnTo>
                      <a:pt x="161" y="2606"/>
                    </a:lnTo>
                    <a:lnTo>
                      <a:pt x="170" y="2579"/>
                    </a:lnTo>
                    <a:lnTo>
                      <a:pt x="181" y="2550"/>
                    </a:lnTo>
                    <a:lnTo>
                      <a:pt x="194" y="2522"/>
                    </a:lnTo>
                    <a:lnTo>
                      <a:pt x="209" y="2495"/>
                    </a:lnTo>
                    <a:lnTo>
                      <a:pt x="224" y="2470"/>
                    </a:lnTo>
                    <a:lnTo>
                      <a:pt x="241" y="2446"/>
                    </a:lnTo>
                    <a:lnTo>
                      <a:pt x="250" y="2434"/>
                    </a:lnTo>
                    <a:lnTo>
                      <a:pt x="260" y="2424"/>
                    </a:lnTo>
                    <a:lnTo>
                      <a:pt x="270" y="2413"/>
                    </a:lnTo>
                    <a:lnTo>
                      <a:pt x="280" y="2404"/>
                    </a:lnTo>
                    <a:lnTo>
                      <a:pt x="290" y="2394"/>
                    </a:lnTo>
                    <a:lnTo>
                      <a:pt x="301" y="2386"/>
                    </a:lnTo>
                    <a:lnTo>
                      <a:pt x="311" y="2379"/>
                    </a:lnTo>
                    <a:lnTo>
                      <a:pt x="323" y="2371"/>
                    </a:lnTo>
                    <a:lnTo>
                      <a:pt x="371" y="2345"/>
                    </a:lnTo>
                    <a:lnTo>
                      <a:pt x="423" y="2319"/>
                    </a:lnTo>
                    <a:lnTo>
                      <a:pt x="477" y="2293"/>
                    </a:lnTo>
                    <a:lnTo>
                      <a:pt x="529" y="2267"/>
                    </a:lnTo>
                    <a:lnTo>
                      <a:pt x="555" y="2253"/>
                    </a:lnTo>
                    <a:lnTo>
                      <a:pt x="579" y="2239"/>
                    </a:lnTo>
                    <a:lnTo>
                      <a:pt x="600" y="2225"/>
                    </a:lnTo>
                    <a:lnTo>
                      <a:pt x="622" y="2212"/>
                    </a:lnTo>
                    <a:lnTo>
                      <a:pt x="639" y="2198"/>
                    </a:lnTo>
                    <a:lnTo>
                      <a:pt x="654" y="2183"/>
                    </a:lnTo>
                    <a:lnTo>
                      <a:pt x="660" y="2175"/>
                    </a:lnTo>
                    <a:lnTo>
                      <a:pt x="665" y="2169"/>
                    </a:lnTo>
                    <a:lnTo>
                      <a:pt x="670" y="2162"/>
                    </a:lnTo>
                    <a:lnTo>
                      <a:pt x="674" y="2154"/>
                    </a:lnTo>
                    <a:lnTo>
                      <a:pt x="689" y="2122"/>
                    </a:lnTo>
                    <a:lnTo>
                      <a:pt x="704" y="2089"/>
                    </a:lnTo>
                    <a:lnTo>
                      <a:pt x="710" y="2073"/>
                    </a:lnTo>
                    <a:lnTo>
                      <a:pt x="714" y="2059"/>
                    </a:lnTo>
                    <a:lnTo>
                      <a:pt x="715" y="2053"/>
                    </a:lnTo>
                    <a:lnTo>
                      <a:pt x="716" y="2047"/>
                    </a:lnTo>
                    <a:lnTo>
                      <a:pt x="716" y="2042"/>
                    </a:lnTo>
                    <a:lnTo>
                      <a:pt x="715" y="2037"/>
                    </a:lnTo>
                    <a:lnTo>
                      <a:pt x="714" y="2033"/>
                    </a:lnTo>
                    <a:lnTo>
                      <a:pt x="711" y="2029"/>
                    </a:lnTo>
                    <a:lnTo>
                      <a:pt x="708" y="2027"/>
                    </a:lnTo>
                    <a:lnTo>
                      <a:pt x="704" y="2026"/>
                    </a:lnTo>
                    <a:lnTo>
                      <a:pt x="698" y="2026"/>
                    </a:lnTo>
                    <a:lnTo>
                      <a:pt x="690" y="2026"/>
                    </a:lnTo>
                    <a:lnTo>
                      <a:pt x="681" y="2027"/>
                    </a:lnTo>
                    <a:lnTo>
                      <a:pt x="673" y="2031"/>
                    </a:lnTo>
                    <a:lnTo>
                      <a:pt x="648" y="2039"/>
                    </a:lnTo>
                    <a:lnTo>
                      <a:pt x="618" y="2056"/>
                    </a:lnTo>
                    <a:lnTo>
                      <a:pt x="580" y="2077"/>
                    </a:lnTo>
                    <a:lnTo>
                      <a:pt x="535" y="2104"/>
                    </a:lnTo>
                    <a:lnTo>
                      <a:pt x="512" y="2120"/>
                    </a:lnTo>
                    <a:lnTo>
                      <a:pt x="489" y="2135"/>
                    </a:lnTo>
                    <a:lnTo>
                      <a:pt x="469" y="2152"/>
                    </a:lnTo>
                    <a:lnTo>
                      <a:pt x="449" y="2169"/>
                    </a:lnTo>
                    <a:lnTo>
                      <a:pt x="431" y="2185"/>
                    </a:lnTo>
                    <a:lnTo>
                      <a:pt x="413" y="2202"/>
                    </a:lnTo>
                    <a:lnTo>
                      <a:pt x="397" y="2218"/>
                    </a:lnTo>
                    <a:lnTo>
                      <a:pt x="382" y="2235"/>
                    </a:lnTo>
                    <a:lnTo>
                      <a:pt x="355" y="2268"/>
                    </a:lnTo>
                    <a:lnTo>
                      <a:pt x="330" y="2299"/>
                    </a:lnTo>
                    <a:lnTo>
                      <a:pt x="308" y="2328"/>
                    </a:lnTo>
                    <a:lnTo>
                      <a:pt x="290" y="2354"/>
                    </a:lnTo>
                    <a:lnTo>
                      <a:pt x="273" y="2378"/>
                    </a:lnTo>
                    <a:lnTo>
                      <a:pt x="260" y="2396"/>
                    </a:lnTo>
                    <a:lnTo>
                      <a:pt x="252" y="2405"/>
                    </a:lnTo>
                    <a:lnTo>
                      <a:pt x="246" y="2411"/>
                    </a:lnTo>
                    <a:lnTo>
                      <a:pt x="241" y="2418"/>
                    </a:lnTo>
                    <a:lnTo>
                      <a:pt x="235" y="2421"/>
                    </a:lnTo>
                    <a:lnTo>
                      <a:pt x="229" y="2424"/>
                    </a:lnTo>
                    <a:lnTo>
                      <a:pt x="224" y="2425"/>
                    </a:lnTo>
                    <a:lnTo>
                      <a:pt x="217" y="2425"/>
                    </a:lnTo>
                    <a:lnTo>
                      <a:pt x="212" y="2423"/>
                    </a:lnTo>
                    <a:lnTo>
                      <a:pt x="207" y="2419"/>
                    </a:lnTo>
                    <a:lnTo>
                      <a:pt x="201" y="2414"/>
                    </a:lnTo>
                    <a:lnTo>
                      <a:pt x="195" y="2406"/>
                    </a:lnTo>
                    <a:lnTo>
                      <a:pt x="190" y="2396"/>
                    </a:lnTo>
                    <a:lnTo>
                      <a:pt x="185" y="2386"/>
                    </a:lnTo>
                    <a:lnTo>
                      <a:pt x="180" y="2375"/>
                    </a:lnTo>
                    <a:lnTo>
                      <a:pt x="176" y="2364"/>
                    </a:lnTo>
                    <a:lnTo>
                      <a:pt x="174" y="2353"/>
                    </a:lnTo>
                    <a:lnTo>
                      <a:pt x="171" y="2340"/>
                    </a:lnTo>
                    <a:lnTo>
                      <a:pt x="170" y="2329"/>
                    </a:lnTo>
                    <a:lnTo>
                      <a:pt x="170" y="2316"/>
                    </a:lnTo>
                    <a:lnTo>
                      <a:pt x="169" y="2304"/>
                    </a:lnTo>
                    <a:lnTo>
                      <a:pt x="171" y="2279"/>
                    </a:lnTo>
                    <a:lnTo>
                      <a:pt x="175" y="2253"/>
                    </a:lnTo>
                    <a:lnTo>
                      <a:pt x="181" y="2227"/>
                    </a:lnTo>
                    <a:lnTo>
                      <a:pt x="190" y="2200"/>
                    </a:lnTo>
                    <a:lnTo>
                      <a:pt x="201" y="2174"/>
                    </a:lnTo>
                    <a:lnTo>
                      <a:pt x="212" y="2149"/>
                    </a:lnTo>
                    <a:lnTo>
                      <a:pt x="226" y="2123"/>
                    </a:lnTo>
                    <a:lnTo>
                      <a:pt x="242" y="2099"/>
                    </a:lnTo>
                    <a:lnTo>
                      <a:pt x="258" y="2077"/>
                    </a:lnTo>
                    <a:lnTo>
                      <a:pt x="276" y="2054"/>
                    </a:lnTo>
                    <a:lnTo>
                      <a:pt x="293" y="2034"/>
                    </a:lnTo>
                    <a:lnTo>
                      <a:pt x="313" y="2016"/>
                    </a:lnTo>
                    <a:lnTo>
                      <a:pt x="323" y="2007"/>
                    </a:lnTo>
                    <a:lnTo>
                      <a:pt x="335" y="1998"/>
                    </a:lnTo>
                    <a:lnTo>
                      <a:pt x="347" y="1991"/>
                    </a:lnTo>
                    <a:lnTo>
                      <a:pt x="360" y="1982"/>
                    </a:lnTo>
                    <a:lnTo>
                      <a:pt x="388" y="1966"/>
                    </a:lnTo>
                    <a:lnTo>
                      <a:pt x="419" y="1951"/>
                    </a:lnTo>
                    <a:lnTo>
                      <a:pt x="486" y="1922"/>
                    </a:lnTo>
                    <a:lnTo>
                      <a:pt x="554" y="1895"/>
                    </a:lnTo>
                    <a:lnTo>
                      <a:pt x="587" y="1882"/>
                    </a:lnTo>
                    <a:lnTo>
                      <a:pt x="619" y="1870"/>
                    </a:lnTo>
                    <a:lnTo>
                      <a:pt x="649" y="1857"/>
                    </a:lnTo>
                    <a:lnTo>
                      <a:pt x="675" y="1843"/>
                    </a:lnTo>
                    <a:lnTo>
                      <a:pt x="699" y="1831"/>
                    </a:lnTo>
                    <a:lnTo>
                      <a:pt x="719" y="1818"/>
                    </a:lnTo>
                    <a:lnTo>
                      <a:pt x="726" y="1812"/>
                    </a:lnTo>
                    <a:lnTo>
                      <a:pt x="734" y="1806"/>
                    </a:lnTo>
                    <a:lnTo>
                      <a:pt x="739" y="1800"/>
                    </a:lnTo>
                    <a:lnTo>
                      <a:pt x="743" y="1793"/>
                    </a:lnTo>
                    <a:lnTo>
                      <a:pt x="756" y="1765"/>
                    </a:lnTo>
                    <a:lnTo>
                      <a:pt x="768" y="1735"/>
                    </a:lnTo>
                    <a:lnTo>
                      <a:pt x="773" y="1720"/>
                    </a:lnTo>
                    <a:lnTo>
                      <a:pt x="775" y="1705"/>
                    </a:lnTo>
                    <a:lnTo>
                      <a:pt x="778" y="1692"/>
                    </a:lnTo>
                    <a:lnTo>
                      <a:pt x="776" y="1681"/>
                    </a:lnTo>
                    <a:lnTo>
                      <a:pt x="776" y="1676"/>
                    </a:lnTo>
                    <a:lnTo>
                      <a:pt x="775" y="1672"/>
                    </a:lnTo>
                    <a:lnTo>
                      <a:pt x="773" y="1669"/>
                    </a:lnTo>
                    <a:lnTo>
                      <a:pt x="770" y="1666"/>
                    </a:lnTo>
                    <a:lnTo>
                      <a:pt x="766" y="1665"/>
                    </a:lnTo>
                    <a:lnTo>
                      <a:pt x="763" y="1664"/>
                    </a:lnTo>
                    <a:lnTo>
                      <a:pt x="758" y="1664"/>
                    </a:lnTo>
                    <a:lnTo>
                      <a:pt x="751" y="1665"/>
                    </a:lnTo>
                    <a:lnTo>
                      <a:pt x="745" y="1666"/>
                    </a:lnTo>
                    <a:lnTo>
                      <a:pt x="738" y="1670"/>
                    </a:lnTo>
                    <a:lnTo>
                      <a:pt x="730" y="1674"/>
                    </a:lnTo>
                    <a:lnTo>
                      <a:pt x="720" y="1679"/>
                    </a:lnTo>
                    <a:lnTo>
                      <a:pt x="699" y="1694"/>
                    </a:lnTo>
                    <a:lnTo>
                      <a:pt x="674" y="1714"/>
                    </a:lnTo>
                    <a:lnTo>
                      <a:pt x="627" y="1754"/>
                    </a:lnTo>
                    <a:lnTo>
                      <a:pt x="564" y="1806"/>
                    </a:lnTo>
                    <a:lnTo>
                      <a:pt x="494" y="1865"/>
                    </a:lnTo>
                    <a:lnTo>
                      <a:pt x="421" y="1922"/>
                    </a:lnTo>
                    <a:lnTo>
                      <a:pt x="386" y="1949"/>
                    </a:lnTo>
                    <a:lnTo>
                      <a:pt x="351" y="1973"/>
                    </a:lnTo>
                    <a:lnTo>
                      <a:pt x="318" y="1993"/>
                    </a:lnTo>
                    <a:lnTo>
                      <a:pt x="288" y="2009"/>
                    </a:lnTo>
                    <a:lnTo>
                      <a:pt x="275" y="2016"/>
                    </a:lnTo>
                    <a:lnTo>
                      <a:pt x="262" y="2021"/>
                    </a:lnTo>
                    <a:lnTo>
                      <a:pt x="250" y="2024"/>
                    </a:lnTo>
                    <a:lnTo>
                      <a:pt x="240" y="2026"/>
                    </a:lnTo>
                    <a:lnTo>
                      <a:pt x="230" y="2026"/>
                    </a:lnTo>
                    <a:lnTo>
                      <a:pt x="221" y="2024"/>
                    </a:lnTo>
                    <a:lnTo>
                      <a:pt x="215" y="2021"/>
                    </a:lnTo>
                    <a:lnTo>
                      <a:pt x="210" y="2016"/>
                    </a:lnTo>
                    <a:lnTo>
                      <a:pt x="205" y="2009"/>
                    </a:lnTo>
                    <a:lnTo>
                      <a:pt x="200" y="2002"/>
                    </a:lnTo>
                    <a:lnTo>
                      <a:pt x="196" y="1994"/>
                    </a:lnTo>
                    <a:lnTo>
                      <a:pt x="194" y="1986"/>
                    </a:lnTo>
                    <a:lnTo>
                      <a:pt x="187" y="1969"/>
                    </a:lnTo>
                    <a:lnTo>
                      <a:pt x="185" y="1952"/>
                    </a:lnTo>
                    <a:lnTo>
                      <a:pt x="182" y="1932"/>
                    </a:lnTo>
                    <a:lnTo>
                      <a:pt x="182" y="1913"/>
                    </a:lnTo>
                    <a:lnTo>
                      <a:pt x="184" y="1892"/>
                    </a:lnTo>
                    <a:lnTo>
                      <a:pt x="187" y="1872"/>
                    </a:lnTo>
                    <a:lnTo>
                      <a:pt x="191" y="1852"/>
                    </a:lnTo>
                    <a:lnTo>
                      <a:pt x="197" y="1832"/>
                    </a:lnTo>
                    <a:lnTo>
                      <a:pt x="204" y="1812"/>
                    </a:lnTo>
                    <a:lnTo>
                      <a:pt x="212" y="1793"/>
                    </a:lnTo>
                    <a:lnTo>
                      <a:pt x="221" y="1775"/>
                    </a:lnTo>
                    <a:lnTo>
                      <a:pt x="231" y="1759"/>
                    </a:lnTo>
                    <a:lnTo>
                      <a:pt x="242" y="1742"/>
                    </a:lnTo>
                    <a:lnTo>
                      <a:pt x="253" y="1729"/>
                    </a:lnTo>
                    <a:lnTo>
                      <a:pt x="265" y="1717"/>
                    </a:lnTo>
                    <a:lnTo>
                      <a:pt x="276" y="1706"/>
                    </a:lnTo>
                    <a:lnTo>
                      <a:pt x="288" y="1695"/>
                    </a:lnTo>
                    <a:lnTo>
                      <a:pt x="302" y="1684"/>
                    </a:lnTo>
                    <a:lnTo>
                      <a:pt x="331" y="1664"/>
                    </a:lnTo>
                    <a:lnTo>
                      <a:pt x="362" y="1644"/>
                    </a:lnTo>
                    <a:lnTo>
                      <a:pt x="396" y="1626"/>
                    </a:lnTo>
                    <a:lnTo>
                      <a:pt x="431" y="1609"/>
                    </a:lnTo>
                    <a:lnTo>
                      <a:pt x="466" y="1593"/>
                    </a:lnTo>
                    <a:lnTo>
                      <a:pt x="501" y="1578"/>
                    </a:lnTo>
                    <a:lnTo>
                      <a:pt x="569" y="1548"/>
                    </a:lnTo>
                    <a:lnTo>
                      <a:pt x="632" y="1519"/>
                    </a:lnTo>
                    <a:lnTo>
                      <a:pt x="659" y="1505"/>
                    </a:lnTo>
                    <a:lnTo>
                      <a:pt x="683" y="1491"/>
                    </a:lnTo>
                    <a:lnTo>
                      <a:pt x="693" y="1484"/>
                    </a:lnTo>
                    <a:lnTo>
                      <a:pt x="703" y="1476"/>
                    </a:lnTo>
                    <a:lnTo>
                      <a:pt x="711" y="1469"/>
                    </a:lnTo>
                    <a:lnTo>
                      <a:pt x="718" y="1461"/>
                    </a:lnTo>
                    <a:lnTo>
                      <a:pt x="731" y="1445"/>
                    </a:lnTo>
                    <a:lnTo>
                      <a:pt x="744" y="1425"/>
                    </a:lnTo>
                    <a:lnTo>
                      <a:pt x="756" y="1402"/>
                    </a:lnTo>
                    <a:lnTo>
                      <a:pt x="768" y="1377"/>
                    </a:lnTo>
                    <a:lnTo>
                      <a:pt x="778" y="1349"/>
                    </a:lnTo>
                    <a:lnTo>
                      <a:pt x="785" y="1323"/>
                    </a:lnTo>
                    <a:lnTo>
                      <a:pt x="793" y="1295"/>
                    </a:lnTo>
                    <a:lnTo>
                      <a:pt x="798" y="1271"/>
                    </a:lnTo>
                    <a:lnTo>
                      <a:pt x="800" y="1247"/>
                    </a:lnTo>
                    <a:lnTo>
                      <a:pt x="800" y="1226"/>
                    </a:lnTo>
                    <a:lnTo>
                      <a:pt x="799" y="1216"/>
                    </a:lnTo>
                    <a:lnTo>
                      <a:pt x="796" y="1208"/>
                    </a:lnTo>
                    <a:lnTo>
                      <a:pt x="794" y="1201"/>
                    </a:lnTo>
                    <a:lnTo>
                      <a:pt x="790" y="1194"/>
                    </a:lnTo>
                    <a:lnTo>
                      <a:pt x="786" y="1189"/>
                    </a:lnTo>
                    <a:lnTo>
                      <a:pt x="781" y="1187"/>
                    </a:lnTo>
                    <a:lnTo>
                      <a:pt x="775" y="1184"/>
                    </a:lnTo>
                    <a:lnTo>
                      <a:pt x="768" y="1184"/>
                    </a:lnTo>
                    <a:lnTo>
                      <a:pt x="759" y="1186"/>
                    </a:lnTo>
                    <a:lnTo>
                      <a:pt x="750" y="1188"/>
                    </a:lnTo>
                    <a:lnTo>
                      <a:pt x="740" y="1193"/>
                    </a:lnTo>
                    <a:lnTo>
                      <a:pt x="728" y="1201"/>
                    </a:lnTo>
                    <a:lnTo>
                      <a:pt x="716" y="1209"/>
                    </a:lnTo>
                    <a:lnTo>
                      <a:pt x="704" y="1218"/>
                    </a:lnTo>
                    <a:lnTo>
                      <a:pt x="693" y="1228"/>
                    </a:lnTo>
                    <a:lnTo>
                      <a:pt x="681" y="1239"/>
                    </a:lnTo>
                    <a:lnTo>
                      <a:pt x="659" y="1263"/>
                    </a:lnTo>
                    <a:lnTo>
                      <a:pt x="637" y="1288"/>
                    </a:lnTo>
                    <a:lnTo>
                      <a:pt x="593" y="1343"/>
                    </a:lnTo>
                    <a:lnTo>
                      <a:pt x="549" y="1399"/>
                    </a:lnTo>
                    <a:lnTo>
                      <a:pt x="527" y="1427"/>
                    </a:lnTo>
                    <a:lnTo>
                      <a:pt x="506" y="1454"/>
                    </a:lnTo>
                    <a:lnTo>
                      <a:pt x="483" y="1480"/>
                    </a:lnTo>
                    <a:lnTo>
                      <a:pt x="459" y="1505"/>
                    </a:lnTo>
                    <a:lnTo>
                      <a:pt x="437" y="1526"/>
                    </a:lnTo>
                    <a:lnTo>
                      <a:pt x="413" y="1546"/>
                    </a:lnTo>
                    <a:lnTo>
                      <a:pt x="401" y="1555"/>
                    </a:lnTo>
                    <a:lnTo>
                      <a:pt x="388" y="1563"/>
                    </a:lnTo>
                    <a:lnTo>
                      <a:pt x="376" y="1570"/>
                    </a:lnTo>
                    <a:lnTo>
                      <a:pt x="362" y="1576"/>
                    </a:lnTo>
                    <a:lnTo>
                      <a:pt x="338" y="1588"/>
                    </a:lnTo>
                    <a:lnTo>
                      <a:pt x="317" y="1599"/>
                    </a:lnTo>
                    <a:lnTo>
                      <a:pt x="297" y="1610"/>
                    </a:lnTo>
                    <a:lnTo>
                      <a:pt x="281" y="1621"/>
                    </a:lnTo>
                    <a:lnTo>
                      <a:pt x="267" y="1632"/>
                    </a:lnTo>
                    <a:lnTo>
                      <a:pt x="255" y="1644"/>
                    </a:lnTo>
                    <a:lnTo>
                      <a:pt x="243" y="1655"/>
                    </a:lnTo>
                    <a:lnTo>
                      <a:pt x="235" y="1665"/>
                    </a:lnTo>
                    <a:lnTo>
                      <a:pt x="220" y="1685"/>
                    </a:lnTo>
                    <a:lnTo>
                      <a:pt x="207" y="1702"/>
                    </a:lnTo>
                    <a:lnTo>
                      <a:pt x="202" y="1711"/>
                    </a:lnTo>
                    <a:lnTo>
                      <a:pt x="196" y="1717"/>
                    </a:lnTo>
                    <a:lnTo>
                      <a:pt x="191" y="1724"/>
                    </a:lnTo>
                    <a:lnTo>
                      <a:pt x="185" y="1729"/>
                    </a:lnTo>
                    <a:lnTo>
                      <a:pt x="181" y="1731"/>
                    </a:lnTo>
                    <a:lnTo>
                      <a:pt x="179" y="1732"/>
                    </a:lnTo>
                    <a:lnTo>
                      <a:pt x="176" y="1732"/>
                    </a:lnTo>
                    <a:lnTo>
                      <a:pt x="174" y="1731"/>
                    </a:lnTo>
                    <a:lnTo>
                      <a:pt x="171" y="1729"/>
                    </a:lnTo>
                    <a:lnTo>
                      <a:pt x="169" y="1725"/>
                    </a:lnTo>
                    <a:lnTo>
                      <a:pt x="167" y="1721"/>
                    </a:lnTo>
                    <a:lnTo>
                      <a:pt x="166" y="1716"/>
                    </a:lnTo>
                    <a:lnTo>
                      <a:pt x="164" y="1702"/>
                    </a:lnTo>
                    <a:lnTo>
                      <a:pt x="164" y="1687"/>
                    </a:lnTo>
                    <a:lnTo>
                      <a:pt x="164" y="1669"/>
                    </a:lnTo>
                    <a:lnTo>
                      <a:pt x="166" y="1647"/>
                    </a:lnTo>
                    <a:lnTo>
                      <a:pt x="170" y="1626"/>
                    </a:lnTo>
                    <a:lnTo>
                      <a:pt x="175" y="1603"/>
                    </a:lnTo>
                    <a:lnTo>
                      <a:pt x="181" y="1578"/>
                    </a:lnTo>
                    <a:lnTo>
                      <a:pt x="190" y="1551"/>
                    </a:lnTo>
                    <a:lnTo>
                      <a:pt x="201" y="1526"/>
                    </a:lnTo>
                    <a:lnTo>
                      <a:pt x="214" y="1501"/>
                    </a:lnTo>
                    <a:lnTo>
                      <a:pt x="227" y="1476"/>
                    </a:lnTo>
                    <a:lnTo>
                      <a:pt x="243" y="1453"/>
                    </a:lnTo>
                    <a:lnTo>
                      <a:pt x="296" y="1389"/>
                    </a:lnTo>
                    <a:lnTo>
                      <a:pt x="365" y="1309"/>
                    </a:lnTo>
                    <a:lnTo>
                      <a:pt x="442" y="1221"/>
                    </a:lnTo>
                    <a:lnTo>
                      <a:pt x="522" y="1127"/>
                    </a:lnTo>
                    <a:lnTo>
                      <a:pt x="598" y="1037"/>
                    </a:lnTo>
                    <a:lnTo>
                      <a:pt x="664" y="955"/>
                    </a:lnTo>
                    <a:lnTo>
                      <a:pt x="691" y="919"/>
                    </a:lnTo>
                    <a:lnTo>
                      <a:pt x="715" y="887"/>
                    </a:lnTo>
                    <a:lnTo>
                      <a:pt x="724" y="872"/>
                    </a:lnTo>
                    <a:lnTo>
                      <a:pt x="733" y="860"/>
                    </a:lnTo>
                    <a:lnTo>
                      <a:pt x="739" y="849"/>
                    </a:lnTo>
                    <a:lnTo>
                      <a:pt x="743" y="840"/>
                    </a:lnTo>
                    <a:lnTo>
                      <a:pt x="760" y="801"/>
                    </a:lnTo>
                    <a:lnTo>
                      <a:pt x="776" y="761"/>
                    </a:lnTo>
                    <a:lnTo>
                      <a:pt x="783" y="743"/>
                    </a:lnTo>
                    <a:lnTo>
                      <a:pt x="788" y="725"/>
                    </a:lnTo>
                    <a:lnTo>
                      <a:pt x="790" y="709"/>
                    </a:lnTo>
                    <a:lnTo>
                      <a:pt x="790" y="696"/>
                    </a:lnTo>
                    <a:lnTo>
                      <a:pt x="790" y="691"/>
                    </a:lnTo>
                    <a:lnTo>
                      <a:pt x="788" y="688"/>
                    </a:lnTo>
                    <a:lnTo>
                      <a:pt x="785" y="685"/>
                    </a:lnTo>
                    <a:lnTo>
                      <a:pt x="781" y="683"/>
                    </a:lnTo>
                    <a:lnTo>
                      <a:pt x="778" y="683"/>
                    </a:lnTo>
                    <a:lnTo>
                      <a:pt x="771" y="683"/>
                    </a:lnTo>
                    <a:lnTo>
                      <a:pt x="765" y="685"/>
                    </a:lnTo>
                    <a:lnTo>
                      <a:pt x="758" y="689"/>
                    </a:lnTo>
                    <a:lnTo>
                      <a:pt x="749" y="694"/>
                    </a:lnTo>
                    <a:lnTo>
                      <a:pt x="739" y="700"/>
                    </a:lnTo>
                    <a:lnTo>
                      <a:pt x="728" y="709"/>
                    </a:lnTo>
                    <a:lnTo>
                      <a:pt x="714" y="719"/>
                    </a:lnTo>
                    <a:lnTo>
                      <a:pt x="685" y="745"/>
                    </a:lnTo>
                    <a:lnTo>
                      <a:pt x="649" y="780"/>
                    </a:lnTo>
                    <a:lnTo>
                      <a:pt x="630" y="800"/>
                    </a:lnTo>
                    <a:lnTo>
                      <a:pt x="613" y="820"/>
                    </a:lnTo>
                    <a:lnTo>
                      <a:pt x="595" y="840"/>
                    </a:lnTo>
                    <a:lnTo>
                      <a:pt x="580" y="861"/>
                    </a:lnTo>
                    <a:lnTo>
                      <a:pt x="565" y="882"/>
                    </a:lnTo>
                    <a:lnTo>
                      <a:pt x="552" y="904"/>
                    </a:lnTo>
                    <a:lnTo>
                      <a:pt x="538" y="925"/>
                    </a:lnTo>
                    <a:lnTo>
                      <a:pt x="525" y="946"/>
                    </a:lnTo>
                    <a:lnTo>
                      <a:pt x="502" y="988"/>
                    </a:lnTo>
                    <a:lnTo>
                      <a:pt x="481" y="1031"/>
                    </a:lnTo>
                    <a:lnTo>
                      <a:pt x="461" y="1073"/>
                    </a:lnTo>
                    <a:lnTo>
                      <a:pt x="441" y="1113"/>
                    </a:lnTo>
                    <a:lnTo>
                      <a:pt x="421" y="1153"/>
                    </a:lnTo>
                    <a:lnTo>
                      <a:pt x="399" y="1189"/>
                    </a:lnTo>
                    <a:lnTo>
                      <a:pt x="388" y="1207"/>
                    </a:lnTo>
                    <a:lnTo>
                      <a:pt x="377" y="1224"/>
                    </a:lnTo>
                    <a:lnTo>
                      <a:pt x="366" y="1241"/>
                    </a:lnTo>
                    <a:lnTo>
                      <a:pt x="353" y="1256"/>
                    </a:lnTo>
                    <a:lnTo>
                      <a:pt x="340" y="1271"/>
                    </a:lnTo>
                    <a:lnTo>
                      <a:pt x="326" y="1283"/>
                    </a:lnTo>
                    <a:lnTo>
                      <a:pt x="312" y="1297"/>
                    </a:lnTo>
                    <a:lnTo>
                      <a:pt x="296" y="1308"/>
                    </a:lnTo>
                    <a:lnTo>
                      <a:pt x="280" y="1319"/>
                    </a:lnTo>
                    <a:lnTo>
                      <a:pt x="262" y="1328"/>
                    </a:lnTo>
                    <a:lnTo>
                      <a:pt x="243" y="1337"/>
                    </a:lnTo>
                    <a:lnTo>
                      <a:pt x="224" y="1343"/>
                    </a:lnTo>
                    <a:lnTo>
                      <a:pt x="205" y="1349"/>
                    </a:lnTo>
                    <a:lnTo>
                      <a:pt x="189" y="1352"/>
                    </a:lnTo>
                    <a:lnTo>
                      <a:pt x="172" y="1352"/>
                    </a:lnTo>
                    <a:lnTo>
                      <a:pt x="159" y="1350"/>
                    </a:lnTo>
                    <a:lnTo>
                      <a:pt x="147" y="1347"/>
                    </a:lnTo>
                    <a:lnTo>
                      <a:pt x="136" y="1340"/>
                    </a:lnTo>
                    <a:lnTo>
                      <a:pt x="127" y="1333"/>
                    </a:lnTo>
                    <a:lnTo>
                      <a:pt x="120" y="1324"/>
                    </a:lnTo>
                    <a:lnTo>
                      <a:pt x="114" y="1313"/>
                    </a:lnTo>
                    <a:lnTo>
                      <a:pt x="109" y="1300"/>
                    </a:lnTo>
                    <a:lnTo>
                      <a:pt x="105" y="1287"/>
                    </a:lnTo>
                    <a:lnTo>
                      <a:pt x="102" y="1272"/>
                    </a:lnTo>
                    <a:lnTo>
                      <a:pt x="101" y="1256"/>
                    </a:lnTo>
                    <a:lnTo>
                      <a:pt x="101" y="1239"/>
                    </a:lnTo>
                    <a:lnTo>
                      <a:pt x="101" y="1222"/>
                    </a:lnTo>
                    <a:lnTo>
                      <a:pt x="102" y="1203"/>
                    </a:lnTo>
                    <a:lnTo>
                      <a:pt x="109" y="1164"/>
                    </a:lnTo>
                    <a:lnTo>
                      <a:pt x="116" y="1126"/>
                    </a:lnTo>
                    <a:lnTo>
                      <a:pt x="126" y="1086"/>
                    </a:lnTo>
                    <a:lnTo>
                      <a:pt x="137" y="1047"/>
                    </a:lnTo>
                    <a:lnTo>
                      <a:pt x="151" y="1010"/>
                    </a:lnTo>
                    <a:lnTo>
                      <a:pt x="164" y="975"/>
                    </a:lnTo>
                    <a:lnTo>
                      <a:pt x="177" y="945"/>
                    </a:lnTo>
                    <a:lnTo>
                      <a:pt x="190" y="919"/>
                    </a:lnTo>
                    <a:lnTo>
                      <a:pt x="204" y="892"/>
                    </a:lnTo>
                    <a:lnTo>
                      <a:pt x="217" y="867"/>
                    </a:lnTo>
                    <a:lnTo>
                      <a:pt x="232" y="844"/>
                    </a:lnTo>
                    <a:lnTo>
                      <a:pt x="246" y="821"/>
                    </a:lnTo>
                    <a:lnTo>
                      <a:pt x="261" y="800"/>
                    </a:lnTo>
                    <a:lnTo>
                      <a:pt x="276" y="780"/>
                    </a:lnTo>
                    <a:lnTo>
                      <a:pt x="291" y="760"/>
                    </a:lnTo>
                    <a:lnTo>
                      <a:pt x="305" y="743"/>
                    </a:lnTo>
                    <a:lnTo>
                      <a:pt x="335" y="709"/>
                    </a:lnTo>
                    <a:lnTo>
                      <a:pt x="365" y="679"/>
                    </a:lnTo>
                    <a:lnTo>
                      <a:pt x="393" y="651"/>
                    </a:lnTo>
                    <a:lnTo>
                      <a:pt x="422" y="625"/>
                    </a:lnTo>
                    <a:lnTo>
                      <a:pt x="478" y="580"/>
                    </a:lnTo>
                    <a:lnTo>
                      <a:pt x="529" y="540"/>
                    </a:lnTo>
                    <a:lnTo>
                      <a:pt x="553" y="520"/>
                    </a:lnTo>
                    <a:lnTo>
                      <a:pt x="575" y="500"/>
                    </a:lnTo>
                    <a:lnTo>
                      <a:pt x="595" y="480"/>
                    </a:lnTo>
                    <a:lnTo>
                      <a:pt x="614" y="459"/>
                    </a:lnTo>
                    <a:lnTo>
                      <a:pt x="649" y="412"/>
                    </a:lnTo>
                    <a:lnTo>
                      <a:pt x="681" y="364"/>
                    </a:lnTo>
                    <a:lnTo>
                      <a:pt x="695" y="342"/>
                    </a:lnTo>
                    <a:lnTo>
                      <a:pt x="708" y="319"/>
                    </a:lnTo>
                    <a:lnTo>
                      <a:pt x="719" y="298"/>
                    </a:lnTo>
                    <a:lnTo>
                      <a:pt x="726" y="280"/>
                    </a:lnTo>
                    <a:lnTo>
                      <a:pt x="733" y="263"/>
                    </a:lnTo>
                    <a:lnTo>
                      <a:pt x="735" y="248"/>
                    </a:lnTo>
                    <a:lnTo>
                      <a:pt x="735" y="242"/>
                    </a:lnTo>
                    <a:lnTo>
                      <a:pt x="734" y="236"/>
                    </a:lnTo>
                    <a:lnTo>
                      <a:pt x="733" y="231"/>
                    </a:lnTo>
                    <a:lnTo>
                      <a:pt x="730" y="227"/>
                    </a:lnTo>
                    <a:lnTo>
                      <a:pt x="726" y="223"/>
                    </a:lnTo>
                    <a:lnTo>
                      <a:pt x="721" y="221"/>
                    </a:lnTo>
                    <a:lnTo>
                      <a:pt x="715" y="220"/>
                    </a:lnTo>
                    <a:lnTo>
                      <a:pt x="709" y="218"/>
                    </a:lnTo>
                    <a:lnTo>
                      <a:pt x="700" y="220"/>
                    </a:lnTo>
                    <a:lnTo>
                      <a:pt x="691" y="221"/>
                    </a:lnTo>
                    <a:lnTo>
                      <a:pt x="680" y="223"/>
                    </a:lnTo>
                    <a:lnTo>
                      <a:pt x="669" y="227"/>
                    </a:lnTo>
                    <a:lnTo>
                      <a:pt x="645" y="235"/>
                    </a:lnTo>
                    <a:lnTo>
                      <a:pt x="622" y="243"/>
                    </a:lnTo>
                    <a:lnTo>
                      <a:pt x="600" y="253"/>
                    </a:lnTo>
                    <a:lnTo>
                      <a:pt x="580" y="265"/>
                    </a:lnTo>
                    <a:lnTo>
                      <a:pt x="560" y="276"/>
                    </a:lnTo>
                    <a:lnTo>
                      <a:pt x="542" y="289"/>
                    </a:lnTo>
                    <a:lnTo>
                      <a:pt x="524" y="303"/>
                    </a:lnTo>
                    <a:lnTo>
                      <a:pt x="508" y="318"/>
                    </a:lnTo>
                    <a:lnTo>
                      <a:pt x="493" y="333"/>
                    </a:lnTo>
                    <a:lnTo>
                      <a:pt x="478" y="349"/>
                    </a:lnTo>
                    <a:lnTo>
                      <a:pt x="464" y="367"/>
                    </a:lnTo>
                    <a:lnTo>
                      <a:pt x="451" y="384"/>
                    </a:lnTo>
                    <a:lnTo>
                      <a:pt x="438" y="402"/>
                    </a:lnTo>
                    <a:lnTo>
                      <a:pt x="426" y="419"/>
                    </a:lnTo>
                    <a:lnTo>
                      <a:pt x="414" y="438"/>
                    </a:lnTo>
                    <a:lnTo>
                      <a:pt x="404" y="457"/>
                    </a:lnTo>
                    <a:lnTo>
                      <a:pt x="383" y="495"/>
                    </a:lnTo>
                    <a:lnTo>
                      <a:pt x="366" y="533"/>
                    </a:lnTo>
                    <a:lnTo>
                      <a:pt x="348" y="572"/>
                    </a:lnTo>
                    <a:lnTo>
                      <a:pt x="332" y="608"/>
                    </a:lnTo>
                    <a:lnTo>
                      <a:pt x="316" y="644"/>
                    </a:lnTo>
                    <a:lnTo>
                      <a:pt x="301" y="678"/>
                    </a:lnTo>
                    <a:lnTo>
                      <a:pt x="285" y="708"/>
                    </a:lnTo>
                    <a:lnTo>
                      <a:pt x="268" y="735"/>
                    </a:lnTo>
                    <a:lnTo>
                      <a:pt x="236" y="791"/>
                    </a:lnTo>
                    <a:lnTo>
                      <a:pt x="197" y="860"/>
                    </a:lnTo>
                    <a:lnTo>
                      <a:pt x="177" y="895"/>
                    </a:lnTo>
                    <a:lnTo>
                      <a:pt x="155" y="929"/>
                    </a:lnTo>
                    <a:lnTo>
                      <a:pt x="134" y="962"/>
                    </a:lnTo>
                    <a:lnTo>
                      <a:pt x="112" y="991"/>
                    </a:lnTo>
                    <a:lnTo>
                      <a:pt x="102" y="1003"/>
                    </a:lnTo>
                    <a:lnTo>
                      <a:pt x="92" y="1016"/>
                    </a:lnTo>
                    <a:lnTo>
                      <a:pt x="83" y="1026"/>
                    </a:lnTo>
                    <a:lnTo>
                      <a:pt x="74" y="1035"/>
                    </a:lnTo>
                    <a:lnTo>
                      <a:pt x="64" y="1041"/>
                    </a:lnTo>
                    <a:lnTo>
                      <a:pt x="55" y="1046"/>
                    </a:lnTo>
                    <a:lnTo>
                      <a:pt x="48" y="1048"/>
                    </a:lnTo>
                    <a:lnTo>
                      <a:pt x="39" y="1050"/>
                    </a:lnTo>
                    <a:lnTo>
                      <a:pt x="33" y="1047"/>
                    </a:lnTo>
                    <a:lnTo>
                      <a:pt x="25" y="1042"/>
                    </a:lnTo>
                    <a:lnTo>
                      <a:pt x="20" y="1036"/>
                    </a:lnTo>
                    <a:lnTo>
                      <a:pt x="14" y="1026"/>
                    </a:lnTo>
                    <a:lnTo>
                      <a:pt x="10" y="1012"/>
                    </a:lnTo>
                    <a:lnTo>
                      <a:pt x="6" y="996"/>
                    </a:lnTo>
                    <a:lnTo>
                      <a:pt x="4" y="976"/>
                    </a:lnTo>
                    <a:lnTo>
                      <a:pt x="1" y="953"/>
                    </a:lnTo>
                    <a:lnTo>
                      <a:pt x="0" y="927"/>
                    </a:lnTo>
                    <a:lnTo>
                      <a:pt x="0" y="902"/>
                    </a:lnTo>
                    <a:lnTo>
                      <a:pt x="0" y="876"/>
                    </a:lnTo>
                    <a:lnTo>
                      <a:pt x="1" y="851"/>
                    </a:lnTo>
                    <a:lnTo>
                      <a:pt x="4" y="825"/>
                    </a:lnTo>
                    <a:lnTo>
                      <a:pt x="6" y="799"/>
                    </a:lnTo>
                    <a:lnTo>
                      <a:pt x="10" y="774"/>
                    </a:lnTo>
                    <a:lnTo>
                      <a:pt x="14" y="748"/>
                    </a:lnTo>
                    <a:lnTo>
                      <a:pt x="19" y="723"/>
                    </a:lnTo>
                    <a:lnTo>
                      <a:pt x="25" y="698"/>
                    </a:lnTo>
                    <a:lnTo>
                      <a:pt x="31" y="673"/>
                    </a:lnTo>
                    <a:lnTo>
                      <a:pt x="38" y="648"/>
                    </a:lnTo>
                    <a:lnTo>
                      <a:pt x="54" y="599"/>
                    </a:lnTo>
                    <a:lnTo>
                      <a:pt x="71" y="550"/>
                    </a:lnTo>
                    <a:lnTo>
                      <a:pt x="90" y="504"/>
                    </a:lnTo>
                    <a:lnTo>
                      <a:pt x="111" y="460"/>
                    </a:lnTo>
                    <a:lnTo>
                      <a:pt x="134" y="418"/>
                    </a:lnTo>
                    <a:lnTo>
                      <a:pt x="157" y="377"/>
                    </a:lnTo>
                    <a:lnTo>
                      <a:pt x="182" y="339"/>
                    </a:lnTo>
                    <a:lnTo>
                      <a:pt x="207" y="303"/>
                    </a:lnTo>
                    <a:lnTo>
                      <a:pt x="232" y="271"/>
                    </a:lnTo>
                    <a:lnTo>
                      <a:pt x="258" y="241"/>
                    </a:lnTo>
                    <a:lnTo>
                      <a:pt x="285" y="213"/>
                    </a:lnTo>
                    <a:lnTo>
                      <a:pt x="313" y="187"/>
                    </a:lnTo>
                    <a:lnTo>
                      <a:pt x="342" y="161"/>
                    </a:lnTo>
                    <a:lnTo>
                      <a:pt x="371" y="135"/>
                    </a:lnTo>
                    <a:lnTo>
                      <a:pt x="401" y="111"/>
                    </a:lnTo>
                    <a:lnTo>
                      <a:pt x="432" y="89"/>
                    </a:lnTo>
                    <a:lnTo>
                      <a:pt x="463" y="69"/>
                    </a:lnTo>
                    <a:lnTo>
                      <a:pt x="494" y="50"/>
                    </a:lnTo>
                    <a:lnTo>
                      <a:pt x="527" y="34"/>
                    </a:lnTo>
                    <a:lnTo>
                      <a:pt x="558" y="21"/>
                    </a:lnTo>
                    <a:lnTo>
                      <a:pt x="573" y="15"/>
                    </a:lnTo>
                    <a:lnTo>
                      <a:pt x="589" y="11"/>
                    </a:lnTo>
                    <a:lnTo>
                      <a:pt x="604" y="7"/>
                    </a:lnTo>
                    <a:lnTo>
                      <a:pt x="620" y="4"/>
                    </a:lnTo>
                    <a:lnTo>
                      <a:pt x="635" y="1"/>
                    </a:lnTo>
                    <a:lnTo>
                      <a:pt x="650" y="0"/>
                    </a:lnTo>
                    <a:lnTo>
                      <a:pt x="665" y="0"/>
                    </a:lnTo>
                    <a:lnTo>
                      <a:pt x="680" y="1"/>
                    </a:lnTo>
                    <a:lnTo>
                      <a:pt x="695" y="2"/>
                    </a:lnTo>
                    <a:lnTo>
                      <a:pt x="710" y="5"/>
                    </a:lnTo>
                    <a:lnTo>
                      <a:pt x="724" y="9"/>
                    </a:lnTo>
                    <a:lnTo>
                      <a:pt x="738" y="14"/>
                    </a:lnTo>
                    <a:lnTo>
                      <a:pt x="754" y="19"/>
                    </a:lnTo>
                    <a:lnTo>
                      <a:pt x="795" y="25"/>
                    </a:lnTo>
                    <a:lnTo>
                      <a:pt x="807" y="26"/>
                    </a:lnTo>
                    <a:lnTo>
                      <a:pt x="821" y="27"/>
                    </a:lnTo>
                    <a:lnTo>
                      <a:pt x="836" y="27"/>
                    </a:lnTo>
                    <a:lnTo>
                      <a:pt x="850" y="26"/>
                    </a:lnTo>
                    <a:lnTo>
                      <a:pt x="866" y="25"/>
                    </a:lnTo>
                    <a:lnTo>
                      <a:pt x="881" y="22"/>
                    </a:lnTo>
                    <a:lnTo>
                      <a:pt x="896" y="19"/>
                    </a:lnTo>
                    <a:lnTo>
                      <a:pt x="911" y="14"/>
                    </a:lnTo>
                    <a:lnTo>
                      <a:pt x="926" y="10"/>
                    </a:lnTo>
                    <a:lnTo>
                      <a:pt x="941" y="6"/>
                    </a:lnTo>
                    <a:lnTo>
                      <a:pt x="956" y="4"/>
                    </a:lnTo>
                    <a:lnTo>
                      <a:pt x="971" y="1"/>
                    </a:lnTo>
                    <a:lnTo>
                      <a:pt x="987" y="0"/>
                    </a:lnTo>
                    <a:lnTo>
                      <a:pt x="1003" y="0"/>
                    </a:lnTo>
                    <a:lnTo>
                      <a:pt x="1020" y="0"/>
                    </a:lnTo>
                    <a:lnTo>
                      <a:pt x="1036" y="2"/>
                    </a:lnTo>
                    <a:lnTo>
                      <a:pt x="1053" y="6"/>
                    </a:lnTo>
                    <a:lnTo>
                      <a:pt x="1071" y="10"/>
                    </a:lnTo>
                    <a:lnTo>
                      <a:pt x="1089" y="16"/>
                    </a:lnTo>
                    <a:lnTo>
                      <a:pt x="1107" y="24"/>
                    </a:lnTo>
                    <a:lnTo>
                      <a:pt x="1127" y="32"/>
                    </a:lnTo>
                    <a:lnTo>
                      <a:pt x="1146" y="42"/>
                    </a:lnTo>
                    <a:lnTo>
                      <a:pt x="1167" y="55"/>
                    </a:lnTo>
                    <a:lnTo>
                      <a:pt x="1188" y="69"/>
                    </a:lnTo>
                    <a:close/>
                  </a:path>
                </a:pathLst>
              </a:custGeom>
              <a:solidFill>
                <a:srgbClr val="00764B"/>
              </a:solidFill>
              <a:ln w="9525">
                <a:noFill/>
                <a:round/>
              </a:ln>
            </p:spPr>
            <p:txBody>
              <a:bodyPr/>
              <a:lstStyle/>
              <a:p>
                <a:endParaRPr lang="en-US" sz="1867"/>
              </a:p>
            </p:txBody>
          </p:sp>
          <p:sp>
            <p:nvSpPr>
              <p:cNvPr id="1532" name="Freeform 80"/>
              <p:cNvSpPr/>
              <p:nvPr/>
            </p:nvSpPr>
            <p:spPr bwMode="auto">
              <a:xfrm>
                <a:off x="2619" y="2336"/>
                <a:ext cx="354" cy="1097"/>
              </a:xfrm>
              <a:custGeom>
                <a:avLst/>
                <a:gdLst>
                  <a:gd name="T0" fmla="*/ 353 w 1771"/>
                  <a:gd name="T1" fmla="*/ 188 h 5487"/>
                  <a:gd name="T2" fmla="*/ 288 w 1771"/>
                  <a:gd name="T3" fmla="*/ 131 h 5487"/>
                  <a:gd name="T4" fmla="*/ 207 w 1771"/>
                  <a:gd name="T5" fmla="*/ 51 h 5487"/>
                  <a:gd name="T6" fmla="*/ 336 w 1771"/>
                  <a:gd name="T7" fmla="*/ 281 h 5487"/>
                  <a:gd name="T8" fmla="*/ 276 w 1771"/>
                  <a:gd name="T9" fmla="*/ 209 h 5487"/>
                  <a:gd name="T10" fmla="*/ 223 w 1771"/>
                  <a:gd name="T11" fmla="*/ 153 h 5487"/>
                  <a:gd name="T12" fmla="*/ 333 w 1771"/>
                  <a:gd name="T13" fmla="*/ 385 h 5487"/>
                  <a:gd name="T14" fmla="*/ 271 w 1771"/>
                  <a:gd name="T15" fmla="*/ 299 h 5487"/>
                  <a:gd name="T16" fmla="*/ 270 w 1771"/>
                  <a:gd name="T17" fmla="*/ 327 h 5487"/>
                  <a:gd name="T18" fmla="*/ 312 w 1771"/>
                  <a:gd name="T19" fmla="*/ 429 h 5487"/>
                  <a:gd name="T20" fmla="*/ 256 w 1771"/>
                  <a:gd name="T21" fmla="*/ 386 h 5487"/>
                  <a:gd name="T22" fmla="*/ 305 w 1771"/>
                  <a:gd name="T23" fmla="*/ 517 h 5487"/>
                  <a:gd name="T24" fmla="*/ 223 w 1771"/>
                  <a:gd name="T25" fmla="*/ 431 h 5487"/>
                  <a:gd name="T26" fmla="*/ 303 w 1771"/>
                  <a:gd name="T27" fmla="*/ 597 h 5487"/>
                  <a:gd name="T28" fmla="*/ 212 w 1771"/>
                  <a:gd name="T29" fmla="*/ 505 h 5487"/>
                  <a:gd name="T30" fmla="*/ 294 w 1771"/>
                  <a:gd name="T31" fmla="*/ 635 h 5487"/>
                  <a:gd name="T32" fmla="*/ 224 w 1771"/>
                  <a:gd name="T33" fmla="*/ 561 h 5487"/>
                  <a:gd name="T34" fmla="*/ 252 w 1771"/>
                  <a:gd name="T35" fmla="*/ 651 h 5487"/>
                  <a:gd name="T36" fmla="*/ 245 w 1771"/>
                  <a:gd name="T37" fmla="*/ 715 h 5487"/>
                  <a:gd name="T38" fmla="*/ 186 w 1771"/>
                  <a:gd name="T39" fmla="*/ 643 h 5487"/>
                  <a:gd name="T40" fmla="*/ 254 w 1771"/>
                  <a:gd name="T41" fmla="*/ 792 h 5487"/>
                  <a:gd name="T42" fmla="*/ 183 w 1771"/>
                  <a:gd name="T43" fmla="*/ 697 h 5487"/>
                  <a:gd name="T44" fmla="*/ 233 w 1771"/>
                  <a:gd name="T45" fmla="*/ 805 h 5487"/>
                  <a:gd name="T46" fmla="*/ 179 w 1771"/>
                  <a:gd name="T47" fmla="*/ 778 h 5487"/>
                  <a:gd name="T48" fmla="*/ 198 w 1771"/>
                  <a:gd name="T49" fmla="*/ 871 h 5487"/>
                  <a:gd name="T50" fmla="*/ 159 w 1771"/>
                  <a:gd name="T51" fmla="*/ 856 h 5487"/>
                  <a:gd name="T52" fmla="*/ 174 w 1771"/>
                  <a:gd name="T53" fmla="*/ 927 h 5487"/>
                  <a:gd name="T54" fmla="*/ 153 w 1771"/>
                  <a:gd name="T55" fmla="*/ 969 h 5487"/>
                  <a:gd name="T56" fmla="*/ 155 w 1771"/>
                  <a:gd name="T57" fmla="*/ 1009 h 5487"/>
                  <a:gd name="T58" fmla="*/ 112 w 1771"/>
                  <a:gd name="T59" fmla="*/ 1091 h 5487"/>
                  <a:gd name="T60" fmla="*/ 119 w 1771"/>
                  <a:gd name="T61" fmla="*/ 930 h 5487"/>
                  <a:gd name="T62" fmla="*/ 75 w 1771"/>
                  <a:gd name="T63" fmla="*/ 945 h 5487"/>
                  <a:gd name="T64" fmla="*/ 115 w 1771"/>
                  <a:gd name="T65" fmla="*/ 848 h 5487"/>
                  <a:gd name="T66" fmla="*/ 70 w 1771"/>
                  <a:gd name="T67" fmla="*/ 882 h 5487"/>
                  <a:gd name="T68" fmla="*/ 111 w 1771"/>
                  <a:gd name="T69" fmla="*/ 772 h 5487"/>
                  <a:gd name="T70" fmla="*/ 59 w 1771"/>
                  <a:gd name="T71" fmla="*/ 787 h 5487"/>
                  <a:gd name="T72" fmla="*/ 117 w 1771"/>
                  <a:gd name="T73" fmla="*/ 691 h 5487"/>
                  <a:gd name="T74" fmla="*/ 51 w 1771"/>
                  <a:gd name="T75" fmla="*/ 760 h 5487"/>
                  <a:gd name="T76" fmla="*/ 110 w 1771"/>
                  <a:gd name="T77" fmla="*/ 664 h 5487"/>
                  <a:gd name="T78" fmla="*/ 70 w 1771"/>
                  <a:gd name="T79" fmla="*/ 659 h 5487"/>
                  <a:gd name="T80" fmla="*/ 25 w 1771"/>
                  <a:gd name="T81" fmla="*/ 666 h 5487"/>
                  <a:gd name="T82" fmla="*/ 136 w 1771"/>
                  <a:gd name="T83" fmla="*/ 556 h 5487"/>
                  <a:gd name="T84" fmla="*/ 40 w 1771"/>
                  <a:gd name="T85" fmla="*/ 620 h 5487"/>
                  <a:gd name="T86" fmla="*/ 107 w 1771"/>
                  <a:gd name="T87" fmla="*/ 521 h 5487"/>
                  <a:gd name="T88" fmla="*/ 115 w 1771"/>
                  <a:gd name="T89" fmla="*/ 484 h 5487"/>
                  <a:gd name="T90" fmla="*/ 31 w 1771"/>
                  <a:gd name="T91" fmla="*/ 527 h 5487"/>
                  <a:gd name="T92" fmla="*/ 141 w 1771"/>
                  <a:gd name="T93" fmla="*/ 418 h 5487"/>
                  <a:gd name="T94" fmla="*/ 55 w 1771"/>
                  <a:gd name="T95" fmla="*/ 475 h 5487"/>
                  <a:gd name="T96" fmla="*/ 55 w 1771"/>
                  <a:gd name="T97" fmla="*/ 411 h 5487"/>
                  <a:gd name="T98" fmla="*/ 153 w 1771"/>
                  <a:gd name="T99" fmla="*/ 333 h 5487"/>
                  <a:gd name="T100" fmla="*/ 37 w 1771"/>
                  <a:gd name="T101" fmla="*/ 390 h 5487"/>
                  <a:gd name="T102" fmla="*/ 146 w 1771"/>
                  <a:gd name="T103" fmla="*/ 289 h 5487"/>
                  <a:gd name="T104" fmla="*/ 101 w 1771"/>
                  <a:gd name="T105" fmla="*/ 291 h 5487"/>
                  <a:gd name="T106" fmla="*/ 33 w 1771"/>
                  <a:gd name="T107" fmla="*/ 340 h 5487"/>
                  <a:gd name="T108" fmla="*/ 158 w 1771"/>
                  <a:gd name="T109" fmla="*/ 138 h 5487"/>
                  <a:gd name="T110" fmla="*/ 68 w 1771"/>
                  <a:gd name="T111" fmla="*/ 254 h 5487"/>
                  <a:gd name="T112" fmla="*/ 38 w 1771"/>
                  <a:gd name="T113" fmla="*/ 184 h 5487"/>
                  <a:gd name="T114" fmla="*/ 145 w 1771"/>
                  <a:gd name="T115" fmla="*/ 45 h 5487"/>
                  <a:gd name="T116" fmla="*/ 54 w 1771"/>
                  <a:gd name="T117" fmla="*/ 147 h 5487"/>
                  <a:gd name="T118" fmla="*/ 4 w 1771"/>
                  <a:gd name="T119" fmla="*/ 145 h 5487"/>
                  <a:gd name="T120" fmla="*/ 136 w 1771"/>
                  <a:gd name="T121" fmla="*/ 0 h 54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1"/>
                  <a:gd name="T184" fmla="*/ 0 h 5487"/>
                  <a:gd name="T185" fmla="*/ 1771 w 1771"/>
                  <a:gd name="T186" fmla="*/ 5487 h 548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1" h="5487">
                    <a:moveTo>
                      <a:pt x="1188" y="69"/>
                    </a:moveTo>
                    <a:lnTo>
                      <a:pt x="1211" y="86"/>
                    </a:lnTo>
                    <a:lnTo>
                      <a:pt x="1234" y="105"/>
                    </a:lnTo>
                    <a:lnTo>
                      <a:pt x="1259" y="126"/>
                    </a:lnTo>
                    <a:lnTo>
                      <a:pt x="1283" y="148"/>
                    </a:lnTo>
                    <a:lnTo>
                      <a:pt x="1308" y="172"/>
                    </a:lnTo>
                    <a:lnTo>
                      <a:pt x="1333" y="198"/>
                    </a:lnTo>
                    <a:lnTo>
                      <a:pt x="1358" y="225"/>
                    </a:lnTo>
                    <a:lnTo>
                      <a:pt x="1383" y="253"/>
                    </a:lnTo>
                    <a:lnTo>
                      <a:pt x="1408" y="282"/>
                    </a:lnTo>
                    <a:lnTo>
                      <a:pt x="1433" y="312"/>
                    </a:lnTo>
                    <a:lnTo>
                      <a:pt x="1456" y="343"/>
                    </a:lnTo>
                    <a:lnTo>
                      <a:pt x="1480" y="376"/>
                    </a:lnTo>
                    <a:lnTo>
                      <a:pt x="1504" y="408"/>
                    </a:lnTo>
                    <a:lnTo>
                      <a:pt x="1527" y="441"/>
                    </a:lnTo>
                    <a:lnTo>
                      <a:pt x="1550" y="474"/>
                    </a:lnTo>
                    <a:lnTo>
                      <a:pt x="1571" y="508"/>
                    </a:lnTo>
                    <a:lnTo>
                      <a:pt x="1592" y="542"/>
                    </a:lnTo>
                    <a:lnTo>
                      <a:pt x="1614" y="575"/>
                    </a:lnTo>
                    <a:lnTo>
                      <a:pt x="1632" y="609"/>
                    </a:lnTo>
                    <a:lnTo>
                      <a:pt x="1651" y="643"/>
                    </a:lnTo>
                    <a:lnTo>
                      <a:pt x="1668" y="676"/>
                    </a:lnTo>
                    <a:lnTo>
                      <a:pt x="1685" y="709"/>
                    </a:lnTo>
                    <a:lnTo>
                      <a:pt x="1700" y="741"/>
                    </a:lnTo>
                    <a:lnTo>
                      <a:pt x="1715" y="773"/>
                    </a:lnTo>
                    <a:lnTo>
                      <a:pt x="1727" y="804"/>
                    </a:lnTo>
                    <a:lnTo>
                      <a:pt x="1738" y="834"/>
                    </a:lnTo>
                    <a:lnTo>
                      <a:pt x="1747" y="862"/>
                    </a:lnTo>
                    <a:lnTo>
                      <a:pt x="1756" y="890"/>
                    </a:lnTo>
                    <a:lnTo>
                      <a:pt x="1762" y="916"/>
                    </a:lnTo>
                    <a:lnTo>
                      <a:pt x="1767" y="942"/>
                    </a:lnTo>
                    <a:lnTo>
                      <a:pt x="1770" y="966"/>
                    </a:lnTo>
                    <a:lnTo>
                      <a:pt x="1771" y="987"/>
                    </a:lnTo>
                    <a:lnTo>
                      <a:pt x="1770" y="1028"/>
                    </a:lnTo>
                    <a:lnTo>
                      <a:pt x="1768" y="1067"/>
                    </a:lnTo>
                    <a:lnTo>
                      <a:pt x="1767" y="1102"/>
                    </a:lnTo>
                    <a:lnTo>
                      <a:pt x="1763" y="1133"/>
                    </a:lnTo>
                    <a:lnTo>
                      <a:pt x="1758" y="1161"/>
                    </a:lnTo>
                    <a:lnTo>
                      <a:pt x="1753" y="1184"/>
                    </a:lnTo>
                    <a:lnTo>
                      <a:pt x="1750" y="1194"/>
                    </a:lnTo>
                    <a:lnTo>
                      <a:pt x="1746" y="1202"/>
                    </a:lnTo>
                    <a:lnTo>
                      <a:pt x="1742" y="1209"/>
                    </a:lnTo>
                    <a:lnTo>
                      <a:pt x="1738" y="1216"/>
                    </a:lnTo>
                    <a:lnTo>
                      <a:pt x="1733" y="1219"/>
                    </a:lnTo>
                    <a:lnTo>
                      <a:pt x="1728" y="1222"/>
                    </a:lnTo>
                    <a:lnTo>
                      <a:pt x="1722" y="1223"/>
                    </a:lnTo>
                    <a:lnTo>
                      <a:pt x="1717" y="1222"/>
                    </a:lnTo>
                    <a:lnTo>
                      <a:pt x="1711" y="1219"/>
                    </a:lnTo>
                    <a:lnTo>
                      <a:pt x="1703" y="1214"/>
                    </a:lnTo>
                    <a:lnTo>
                      <a:pt x="1697" y="1208"/>
                    </a:lnTo>
                    <a:lnTo>
                      <a:pt x="1690" y="1201"/>
                    </a:lnTo>
                    <a:lnTo>
                      <a:pt x="1681" y="1191"/>
                    </a:lnTo>
                    <a:lnTo>
                      <a:pt x="1673" y="1178"/>
                    </a:lnTo>
                    <a:lnTo>
                      <a:pt x="1663" y="1163"/>
                    </a:lnTo>
                    <a:lnTo>
                      <a:pt x="1655" y="1147"/>
                    </a:lnTo>
                    <a:lnTo>
                      <a:pt x="1635" y="1107"/>
                    </a:lnTo>
                    <a:lnTo>
                      <a:pt x="1612" y="1057"/>
                    </a:lnTo>
                    <a:lnTo>
                      <a:pt x="1566" y="942"/>
                    </a:lnTo>
                    <a:lnTo>
                      <a:pt x="1518" y="826"/>
                    </a:lnTo>
                    <a:lnTo>
                      <a:pt x="1493" y="768"/>
                    </a:lnTo>
                    <a:lnTo>
                      <a:pt x="1466" y="709"/>
                    </a:lnTo>
                    <a:lnTo>
                      <a:pt x="1440" y="653"/>
                    </a:lnTo>
                    <a:lnTo>
                      <a:pt x="1413" y="598"/>
                    </a:lnTo>
                    <a:lnTo>
                      <a:pt x="1384" y="545"/>
                    </a:lnTo>
                    <a:lnTo>
                      <a:pt x="1355" y="495"/>
                    </a:lnTo>
                    <a:lnTo>
                      <a:pt x="1340" y="470"/>
                    </a:lnTo>
                    <a:lnTo>
                      <a:pt x="1325" y="448"/>
                    </a:lnTo>
                    <a:lnTo>
                      <a:pt x="1310" y="426"/>
                    </a:lnTo>
                    <a:lnTo>
                      <a:pt x="1295" y="404"/>
                    </a:lnTo>
                    <a:lnTo>
                      <a:pt x="1280" y="384"/>
                    </a:lnTo>
                    <a:lnTo>
                      <a:pt x="1264" y="364"/>
                    </a:lnTo>
                    <a:lnTo>
                      <a:pt x="1249" y="347"/>
                    </a:lnTo>
                    <a:lnTo>
                      <a:pt x="1233" y="331"/>
                    </a:lnTo>
                    <a:lnTo>
                      <a:pt x="1217" y="314"/>
                    </a:lnTo>
                    <a:lnTo>
                      <a:pt x="1201" y="301"/>
                    </a:lnTo>
                    <a:lnTo>
                      <a:pt x="1184" y="287"/>
                    </a:lnTo>
                    <a:lnTo>
                      <a:pt x="1168" y="276"/>
                    </a:lnTo>
                    <a:lnTo>
                      <a:pt x="1148" y="263"/>
                    </a:lnTo>
                    <a:lnTo>
                      <a:pt x="1129" y="252"/>
                    </a:lnTo>
                    <a:lnTo>
                      <a:pt x="1113" y="243"/>
                    </a:lnTo>
                    <a:lnTo>
                      <a:pt x="1099" y="235"/>
                    </a:lnTo>
                    <a:lnTo>
                      <a:pt x="1086" y="230"/>
                    </a:lnTo>
                    <a:lnTo>
                      <a:pt x="1075" y="225"/>
                    </a:lnTo>
                    <a:lnTo>
                      <a:pt x="1065" y="222"/>
                    </a:lnTo>
                    <a:lnTo>
                      <a:pt x="1057" y="221"/>
                    </a:lnTo>
                    <a:lnTo>
                      <a:pt x="1050" y="221"/>
                    </a:lnTo>
                    <a:lnTo>
                      <a:pt x="1045" y="222"/>
                    </a:lnTo>
                    <a:lnTo>
                      <a:pt x="1040" y="225"/>
                    </a:lnTo>
                    <a:lnTo>
                      <a:pt x="1037" y="228"/>
                    </a:lnTo>
                    <a:lnTo>
                      <a:pt x="1035" y="233"/>
                    </a:lnTo>
                    <a:lnTo>
                      <a:pt x="1035" y="238"/>
                    </a:lnTo>
                    <a:lnTo>
                      <a:pt x="1035" y="246"/>
                    </a:lnTo>
                    <a:lnTo>
                      <a:pt x="1036" y="253"/>
                    </a:lnTo>
                    <a:lnTo>
                      <a:pt x="1041" y="271"/>
                    </a:lnTo>
                    <a:lnTo>
                      <a:pt x="1048" y="291"/>
                    </a:lnTo>
                    <a:lnTo>
                      <a:pt x="1060" y="313"/>
                    </a:lnTo>
                    <a:lnTo>
                      <a:pt x="1072" y="337"/>
                    </a:lnTo>
                    <a:lnTo>
                      <a:pt x="1102" y="386"/>
                    </a:lnTo>
                    <a:lnTo>
                      <a:pt x="1133" y="434"/>
                    </a:lnTo>
                    <a:lnTo>
                      <a:pt x="1152" y="458"/>
                    </a:lnTo>
                    <a:lnTo>
                      <a:pt x="1176" y="483"/>
                    </a:lnTo>
                    <a:lnTo>
                      <a:pt x="1203" y="512"/>
                    </a:lnTo>
                    <a:lnTo>
                      <a:pt x="1233" y="543"/>
                    </a:lnTo>
                    <a:lnTo>
                      <a:pt x="1267" y="578"/>
                    </a:lnTo>
                    <a:lnTo>
                      <a:pt x="1302" y="618"/>
                    </a:lnTo>
                    <a:lnTo>
                      <a:pt x="1339" y="663"/>
                    </a:lnTo>
                    <a:lnTo>
                      <a:pt x="1378" y="711"/>
                    </a:lnTo>
                    <a:lnTo>
                      <a:pt x="1398" y="739"/>
                    </a:lnTo>
                    <a:lnTo>
                      <a:pt x="1416" y="766"/>
                    </a:lnTo>
                    <a:lnTo>
                      <a:pt x="1436" y="796"/>
                    </a:lnTo>
                    <a:lnTo>
                      <a:pt x="1456" y="827"/>
                    </a:lnTo>
                    <a:lnTo>
                      <a:pt x="1476" y="861"/>
                    </a:lnTo>
                    <a:lnTo>
                      <a:pt x="1495" y="895"/>
                    </a:lnTo>
                    <a:lnTo>
                      <a:pt x="1515" y="932"/>
                    </a:lnTo>
                    <a:lnTo>
                      <a:pt x="1534" y="970"/>
                    </a:lnTo>
                    <a:lnTo>
                      <a:pt x="1552" y="1010"/>
                    </a:lnTo>
                    <a:lnTo>
                      <a:pt x="1570" y="1052"/>
                    </a:lnTo>
                    <a:lnTo>
                      <a:pt x="1587" y="1096"/>
                    </a:lnTo>
                    <a:lnTo>
                      <a:pt x="1605" y="1142"/>
                    </a:lnTo>
                    <a:lnTo>
                      <a:pt x="1621" y="1191"/>
                    </a:lnTo>
                    <a:lnTo>
                      <a:pt x="1637" y="1241"/>
                    </a:lnTo>
                    <a:lnTo>
                      <a:pt x="1652" y="1293"/>
                    </a:lnTo>
                    <a:lnTo>
                      <a:pt x="1667" y="1348"/>
                    </a:lnTo>
                    <a:lnTo>
                      <a:pt x="1680" y="1405"/>
                    </a:lnTo>
                    <a:lnTo>
                      <a:pt x="1688" y="1454"/>
                    </a:lnTo>
                    <a:lnTo>
                      <a:pt x="1692" y="1475"/>
                    </a:lnTo>
                    <a:lnTo>
                      <a:pt x="1695" y="1495"/>
                    </a:lnTo>
                    <a:lnTo>
                      <a:pt x="1696" y="1513"/>
                    </a:lnTo>
                    <a:lnTo>
                      <a:pt x="1696" y="1529"/>
                    </a:lnTo>
                    <a:lnTo>
                      <a:pt x="1696" y="1543"/>
                    </a:lnTo>
                    <a:lnTo>
                      <a:pt x="1695" y="1555"/>
                    </a:lnTo>
                    <a:lnTo>
                      <a:pt x="1693" y="1566"/>
                    </a:lnTo>
                    <a:lnTo>
                      <a:pt x="1691" y="1575"/>
                    </a:lnTo>
                    <a:lnTo>
                      <a:pt x="1688" y="1584"/>
                    </a:lnTo>
                    <a:lnTo>
                      <a:pt x="1685" y="1589"/>
                    </a:lnTo>
                    <a:lnTo>
                      <a:pt x="1681" y="1594"/>
                    </a:lnTo>
                    <a:lnTo>
                      <a:pt x="1676" y="1596"/>
                    </a:lnTo>
                    <a:lnTo>
                      <a:pt x="1671" y="1598"/>
                    </a:lnTo>
                    <a:lnTo>
                      <a:pt x="1665" y="1598"/>
                    </a:lnTo>
                    <a:lnTo>
                      <a:pt x="1659" y="1595"/>
                    </a:lnTo>
                    <a:lnTo>
                      <a:pt x="1652" y="1593"/>
                    </a:lnTo>
                    <a:lnTo>
                      <a:pt x="1645" y="1588"/>
                    </a:lnTo>
                    <a:lnTo>
                      <a:pt x="1637" y="1581"/>
                    </a:lnTo>
                    <a:lnTo>
                      <a:pt x="1630" y="1574"/>
                    </a:lnTo>
                    <a:lnTo>
                      <a:pt x="1621" y="1565"/>
                    </a:lnTo>
                    <a:lnTo>
                      <a:pt x="1605" y="1543"/>
                    </a:lnTo>
                    <a:lnTo>
                      <a:pt x="1586" y="1516"/>
                    </a:lnTo>
                    <a:lnTo>
                      <a:pt x="1567" y="1484"/>
                    </a:lnTo>
                    <a:lnTo>
                      <a:pt x="1549" y="1448"/>
                    </a:lnTo>
                    <a:lnTo>
                      <a:pt x="1529" y="1407"/>
                    </a:lnTo>
                    <a:lnTo>
                      <a:pt x="1509" y="1360"/>
                    </a:lnTo>
                    <a:lnTo>
                      <a:pt x="1489" y="1313"/>
                    </a:lnTo>
                    <a:lnTo>
                      <a:pt x="1468" y="1262"/>
                    </a:lnTo>
                    <a:lnTo>
                      <a:pt x="1425" y="1154"/>
                    </a:lnTo>
                    <a:lnTo>
                      <a:pt x="1380" y="1046"/>
                    </a:lnTo>
                    <a:lnTo>
                      <a:pt x="1358" y="992"/>
                    </a:lnTo>
                    <a:lnTo>
                      <a:pt x="1335" y="941"/>
                    </a:lnTo>
                    <a:lnTo>
                      <a:pt x="1312" y="892"/>
                    </a:lnTo>
                    <a:lnTo>
                      <a:pt x="1288" y="847"/>
                    </a:lnTo>
                    <a:lnTo>
                      <a:pt x="1275" y="825"/>
                    </a:lnTo>
                    <a:lnTo>
                      <a:pt x="1263" y="805"/>
                    </a:lnTo>
                    <a:lnTo>
                      <a:pt x="1250" y="786"/>
                    </a:lnTo>
                    <a:lnTo>
                      <a:pt x="1238" y="768"/>
                    </a:lnTo>
                    <a:lnTo>
                      <a:pt x="1226" y="751"/>
                    </a:lnTo>
                    <a:lnTo>
                      <a:pt x="1213" y="736"/>
                    </a:lnTo>
                    <a:lnTo>
                      <a:pt x="1201" y="723"/>
                    </a:lnTo>
                    <a:lnTo>
                      <a:pt x="1188" y="711"/>
                    </a:lnTo>
                    <a:lnTo>
                      <a:pt x="1176" y="700"/>
                    </a:lnTo>
                    <a:lnTo>
                      <a:pt x="1164" y="691"/>
                    </a:lnTo>
                    <a:lnTo>
                      <a:pt x="1153" y="684"/>
                    </a:lnTo>
                    <a:lnTo>
                      <a:pt x="1144" y="678"/>
                    </a:lnTo>
                    <a:lnTo>
                      <a:pt x="1136" y="674"/>
                    </a:lnTo>
                    <a:lnTo>
                      <a:pt x="1128" y="670"/>
                    </a:lnTo>
                    <a:lnTo>
                      <a:pt x="1122" y="669"/>
                    </a:lnTo>
                    <a:lnTo>
                      <a:pt x="1117" y="669"/>
                    </a:lnTo>
                    <a:lnTo>
                      <a:pt x="1112" y="669"/>
                    </a:lnTo>
                    <a:lnTo>
                      <a:pt x="1108" y="671"/>
                    </a:lnTo>
                    <a:lnTo>
                      <a:pt x="1104" y="675"/>
                    </a:lnTo>
                    <a:lnTo>
                      <a:pt x="1102" y="679"/>
                    </a:lnTo>
                    <a:lnTo>
                      <a:pt x="1101" y="684"/>
                    </a:lnTo>
                    <a:lnTo>
                      <a:pt x="1099" y="690"/>
                    </a:lnTo>
                    <a:lnTo>
                      <a:pt x="1099" y="698"/>
                    </a:lnTo>
                    <a:lnTo>
                      <a:pt x="1099" y="705"/>
                    </a:lnTo>
                    <a:lnTo>
                      <a:pt x="1102" y="723"/>
                    </a:lnTo>
                    <a:lnTo>
                      <a:pt x="1107" y="743"/>
                    </a:lnTo>
                    <a:lnTo>
                      <a:pt x="1114" y="764"/>
                    </a:lnTo>
                    <a:lnTo>
                      <a:pt x="1122" y="787"/>
                    </a:lnTo>
                    <a:lnTo>
                      <a:pt x="1132" y="811"/>
                    </a:lnTo>
                    <a:lnTo>
                      <a:pt x="1143" y="836"/>
                    </a:lnTo>
                    <a:lnTo>
                      <a:pt x="1156" y="860"/>
                    </a:lnTo>
                    <a:lnTo>
                      <a:pt x="1168" y="884"/>
                    </a:lnTo>
                    <a:lnTo>
                      <a:pt x="1184" y="910"/>
                    </a:lnTo>
                    <a:lnTo>
                      <a:pt x="1209" y="945"/>
                    </a:lnTo>
                    <a:lnTo>
                      <a:pt x="1240" y="986"/>
                    </a:lnTo>
                    <a:lnTo>
                      <a:pt x="1275" y="1035"/>
                    </a:lnTo>
                    <a:lnTo>
                      <a:pt x="1315" y="1088"/>
                    </a:lnTo>
                    <a:lnTo>
                      <a:pt x="1358" y="1148"/>
                    </a:lnTo>
                    <a:lnTo>
                      <a:pt x="1401" y="1212"/>
                    </a:lnTo>
                    <a:lnTo>
                      <a:pt x="1445" y="1279"/>
                    </a:lnTo>
                    <a:lnTo>
                      <a:pt x="1466" y="1314"/>
                    </a:lnTo>
                    <a:lnTo>
                      <a:pt x="1489" y="1349"/>
                    </a:lnTo>
                    <a:lnTo>
                      <a:pt x="1509" y="1385"/>
                    </a:lnTo>
                    <a:lnTo>
                      <a:pt x="1529" y="1423"/>
                    </a:lnTo>
                    <a:lnTo>
                      <a:pt x="1549" y="1459"/>
                    </a:lnTo>
                    <a:lnTo>
                      <a:pt x="1567" y="1496"/>
                    </a:lnTo>
                    <a:lnTo>
                      <a:pt x="1585" y="1534"/>
                    </a:lnTo>
                    <a:lnTo>
                      <a:pt x="1601" y="1571"/>
                    </a:lnTo>
                    <a:lnTo>
                      <a:pt x="1615" y="1610"/>
                    </a:lnTo>
                    <a:lnTo>
                      <a:pt x="1629" y="1647"/>
                    </a:lnTo>
                    <a:lnTo>
                      <a:pt x="1640" y="1685"/>
                    </a:lnTo>
                    <a:lnTo>
                      <a:pt x="1650" y="1722"/>
                    </a:lnTo>
                    <a:lnTo>
                      <a:pt x="1657" y="1759"/>
                    </a:lnTo>
                    <a:lnTo>
                      <a:pt x="1662" y="1796"/>
                    </a:lnTo>
                    <a:lnTo>
                      <a:pt x="1666" y="1832"/>
                    </a:lnTo>
                    <a:lnTo>
                      <a:pt x="1667" y="1867"/>
                    </a:lnTo>
                    <a:lnTo>
                      <a:pt x="1666" y="1901"/>
                    </a:lnTo>
                    <a:lnTo>
                      <a:pt x="1665" y="1925"/>
                    </a:lnTo>
                    <a:lnTo>
                      <a:pt x="1663" y="1933"/>
                    </a:lnTo>
                    <a:lnTo>
                      <a:pt x="1662" y="1940"/>
                    </a:lnTo>
                    <a:lnTo>
                      <a:pt x="1661" y="1943"/>
                    </a:lnTo>
                    <a:lnTo>
                      <a:pt x="1660" y="1946"/>
                    </a:lnTo>
                    <a:lnTo>
                      <a:pt x="1657" y="1946"/>
                    </a:lnTo>
                    <a:lnTo>
                      <a:pt x="1655" y="1945"/>
                    </a:lnTo>
                    <a:lnTo>
                      <a:pt x="1654" y="1942"/>
                    </a:lnTo>
                    <a:lnTo>
                      <a:pt x="1650" y="1937"/>
                    </a:lnTo>
                    <a:lnTo>
                      <a:pt x="1644" y="1925"/>
                    </a:lnTo>
                    <a:lnTo>
                      <a:pt x="1636" y="1907"/>
                    </a:lnTo>
                    <a:lnTo>
                      <a:pt x="1626" y="1887"/>
                    </a:lnTo>
                    <a:lnTo>
                      <a:pt x="1615" y="1863"/>
                    </a:lnTo>
                    <a:lnTo>
                      <a:pt x="1601" y="1837"/>
                    </a:lnTo>
                    <a:lnTo>
                      <a:pt x="1585" y="1811"/>
                    </a:lnTo>
                    <a:lnTo>
                      <a:pt x="1576" y="1797"/>
                    </a:lnTo>
                    <a:lnTo>
                      <a:pt x="1566" y="1785"/>
                    </a:lnTo>
                    <a:lnTo>
                      <a:pt x="1556" y="1772"/>
                    </a:lnTo>
                    <a:lnTo>
                      <a:pt x="1545" y="1759"/>
                    </a:lnTo>
                    <a:lnTo>
                      <a:pt x="1534" y="1747"/>
                    </a:lnTo>
                    <a:lnTo>
                      <a:pt x="1521" y="1735"/>
                    </a:lnTo>
                    <a:lnTo>
                      <a:pt x="1508" y="1725"/>
                    </a:lnTo>
                    <a:lnTo>
                      <a:pt x="1494" y="1714"/>
                    </a:lnTo>
                    <a:lnTo>
                      <a:pt x="1480" y="1702"/>
                    </a:lnTo>
                    <a:lnTo>
                      <a:pt x="1465" y="1689"/>
                    </a:lnTo>
                    <a:lnTo>
                      <a:pt x="1451" y="1671"/>
                    </a:lnTo>
                    <a:lnTo>
                      <a:pt x="1436" y="1651"/>
                    </a:lnTo>
                    <a:lnTo>
                      <a:pt x="1423" y="1630"/>
                    </a:lnTo>
                    <a:lnTo>
                      <a:pt x="1409" y="1606"/>
                    </a:lnTo>
                    <a:lnTo>
                      <a:pt x="1395" y="1580"/>
                    </a:lnTo>
                    <a:lnTo>
                      <a:pt x="1381" y="1554"/>
                    </a:lnTo>
                    <a:lnTo>
                      <a:pt x="1354" y="1498"/>
                    </a:lnTo>
                    <a:lnTo>
                      <a:pt x="1329" y="1440"/>
                    </a:lnTo>
                    <a:lnTo>
                      <a:pt x="1304" y="1383"/>
                    </a:lnTo>
                    <a:lnTo>
                      <a:pt x="1280" y="1328"/>
                    </a:lnTo>
                    <a:lnTo>
                      <a:pt x="1259" y="1279"/>
                    </a:lnTo>
                    <a:lnTo>
                      <a:pt x="1239" y="1238"/>
                    </a:lnTo>
                    <a:lnTo>
                      <a:pt x="1231" y="1221"/>
                    </a:lnTo>
                    <a:lnTo>
                      <a:pt x="1222" y="1206"/>
                    </a:lnTo>
                    <a:lnTo>
                      <a:pt x="1213" y="1194"/>
                    </a:lnTo>
                    <a:lnTo>
                      <a:pt x="1206" y="1187"/>
                    </a:lnTo>
                    <a:lnTo>
                      <a:pt x="1198" y="1182"/>
                    </a:lnTo>
                    <a:lnTo>
                      <a:pt x="1192" y="1182"/>
                    </a:lnTo>
                    <a:lnTo>
                      <a:pt x="1187" y="1186"/>
                    </a:lnTo>
                    <a:lnTo>
                      <a:pt x="1181" y="1194"/>
                    </a:lnTo>
                    <a:lnTo>
                      <a:pt x="1177" y="1208"/>
                    </a:lnTo>
                    <a:lnTo>
                      <a:pt x="1173" y="1226"/>
                    </a:lnTo>
                    <a:lnTo>
                      <a:pt x="1171" y="1249"/>
                    </a:lnTo>
                    <a:lnTo>
                      <a:pt x="1168" y="1279"/>
                    </a:lnTo>
                    <a:lnTo>
                      <a:pt x="1168" y="1312"/>
                    </a:lnTo>
                    <a:lnTo>
                      <a:pt x="1171" y="1342"/>
                    </a:lnTo>
                    <a:lnTo>
                      <a:pt x="1176" y="1372"/>
                    </a:lnTo>
                    <a:lnTo>
                      <a:pt x="1183" y="1400"/>
                    </a:lnTo>
                    <a:lnTo>
                      <a:pt x="1193" y="1428"/>
                    </a:lnTo>
                    <a:lnTo>
                      <a:pt x="1206" y="1454"/>
                    </a:lnTo>
                    <a:lnTo>
                      <a:pt x="1219" y="1479"/>
                    </a:lnTo>
                    <a:lnTo>
                      <a:pt x="1234" y="1504"/>
                    </a:lnTo>
                    <a:lnTo>
                      <a:pt x="1252" y="1528"/>
                    </a:lnTo>
                    <a:lnTo>
                      <a:pt x="1269" y="1551"/>
                    </a:lnTo>
                    <a:lnTo>
                      <a:pt x="1289" y="1574"/>
                    </a:lnTo>
                    <a:lnTo>
                      <a:pt x="1309" y="1595"/>
                    </a:lnTo>
                    <a:lnTo>
                      <a:pt x="1330" y="1616"/>
                    </a:lnTo>
                    <a:lnTo>
                      <a:pt x="1352" y="1637"/>
                    </a:lnTo>
                    <a:lnTo>
                      <a:pt x="1374" y="1657"/>
                    </a:lnTo>
                    <a:lnTo>
                      <a:pt x="1396" y="1677"/>
                    </a:lnTo>
                    <a:lnTo>
                      <a:pt x="1441" y="1715"/>
                    </a:lnTo>
                    <a:lnTo>
                      <a:pt x="1485" y="1752"/>
                    </a:lnTo>
                    <a:lnTo>
                      <a:pt x="1526" y="1788"/>
                    </a:lnTo>
                    <a:lnTo>
                      <a:pt x="1564" y="1825"/>
                    </a:lnTo>
                    <a:lnTo>
                      <a:pt x="1581" y="1842"/>
                    </a:lnTo>
                    <a:lnTo>
                      <a:pt x="1596" y="1860"/>
                    </a:lnTo>
                    <a:lnTo>
                      <a:pt x="1610" y="1878"/>
                    </a:lnTo>
                    <a:lnTo>
                      <a:pt x="1621" y="1896"/>
                    </a:lnTo>
                    <a:lnTo>
                      <a:pt x="1631" y="1915"/>
                    </a:lnTo>
                    <a:lnTo>
                      <a:pt x="1639" y="1933"/>
                    </a:lnTo>
                    <a:lnTo>
                      <a:pt x="1645" y="1952"/>
                    </a:lnTo>
                    <a:lnTo>
                      <a:pt x="1647" y="1971"/>
                    </a:lnTo>
                    <a:lnTo>
                      <a:pt x="1655" y="2042"/>
                    </a:lnTo>
                    <a:lnTo>
                      <a:pt x="1661" y="2098"/>
                    </a:lnTo>
                    <a:lnTo>
                      <a:pt x="1663" y="2120"/>
                    </a:lnTo>
                    <a:lnTo>
                      <a:pt x="1663" y="2139"/>
                    </a:lnTo>
                    <a:lnTo>
                      <a:pt x="1662" y="2155"/>
                    </a:lnTo>
                    <a:lnTo>
                      <a:pt x="1660" y="2167"/>
                    </a:lnTo>
                    <a:lnTo>
                      <a:pt x="1657" y="2172"/>
                    </a:lnTo>
                    <a:lnTo>
                      <a:pt x="1655" y="2175"/>
                    </a:lnTo>
                    <a:lnTo>
                      <a:pt x="1651" y="2178"/>
                    </a:lnTo>
                    <a:lnTo>
                      <a:pt x="1647" y="2179"/>
                    </a:lnTo>
                    <a:lnTo>
                      <a:pt x="1642" y="2180"/>
                    </a:lnTo>
                    <a:lnTo>
                      <a:pt x="1636" y="2180"/>
                    </a:lnTo>
                    <a:lnTo>
                      <a:pt x="1630" y="2179"/>
                    </a:lnTo>
                    <a:lnTo>
                      <a:pt x="1622" y="2178"/>
                    </a:lnTo>
                    <a:lnTo>
                      <a:pt x="1605" y="2170"/>
                    </a:lnTo>
                    <a:lnTo>
                      <a:pt x="1584" y="2160"/>
                    </a:lnTo>
                    <a:lnTo>
                      <a:pt x="1559" y="2147"/>
                    </a:lnTo>
                    <a:lnTo>
                      <a:pt x="1529" y="2129"/>
                    </a:lnTo>
                    <a:lnTo>
                      <a:pt x="1513" y="2118"/>
                    </a:lnTo>
                    <a:lnTo>
                      <a:pt x="1495" y="2104"/>
                    </a:lnTo>
                    <a:lnTo>
                      <a:pt x="1479" y="2089"/>
                    </a:lnTo>
                    <a:lnTo>
                      <a:pt x="1461" y="2071"/>
                    </a:lnTo>
                    <a:lnTo>
                      <a:pt x="1445" y="2052"/>
                    </a:lnTo>
                    <a:lnTo>
                      <a:pt x="1428" y="2031"/>
                    </a:lnTo>
                    <a:lnTo>
                      <a:pt x="1411" y="2008"/>
                    </a:lnTo>
                    <a:lnTo>
                      <a:pt x="1394" y="1986"/>
                    </a:lnTo>
                    <a:lnTo>
                      <a:pt x="1360" y="1937"/>
                    </a:lnTo>
                    <a:lnTo>
                      <a:pt x="1328" y="1888"/>
                    </a:lnTo>
                    <a:lnTo>
                      <a:pt x="1298" y="1841"/>
                    </a:lnTo>
                    <a:lnTo>
                      <a:pt x="1268" y="1797"/>
                    </a:lnTo>
                    <a:lnTo>
                      <a:pt x="1242" y="1760"/>
                    </a:lnTo>
                    <a:lnTo>
                      <a:pt x="1218" y="1729"/>
                    </a:lnTo>
                    <a:lnTo>
                      <a:pt x="1207" y="1716"/>
                    </a:lnTo>
                    <a:lnTo>
                      <a:pt x="1197" y="1707"/>
                    </a:lnTo>
                    <a:lnTo>
                      <a:pt x="1187" y="1701"/>
                    </a:lnTo>
                    <a:lnTo>
                      <a:pt x="1179" y="1697"/>
                    </a:lnTo>
                    <a:lnTo>
                      <a:pt x="1172" y="1699"/>
                    </a:lnTo>
                    <a:lnTo>
                      <a:pt x="1166" y="1702"/>
                    </a:lnTo>
                    <a:lnTo>
                      <a:pt x="1161" y="1710"/>
                    </a:lnTo>
                    <a:lnTo>
                      <a:pt x="1157" y="1722"/>
                    </a:lnTo>
                    <a:lnTo>
                      <a:pt x="1153" y="1739"/>
                    </a:lnTo>
                    <a:lnTo>
                      <a:pt x="1152" y="1760"/>
                    </a:lnTo>
                    <a:lnTo>
                      <a:pt x="1152" y="1786"/>
                    </a:lnTo>
                    <a:lnTo>
                      <a:pt x="1153" y="1818"/>
                    </a:lnTo>
                    <a:lnTo>
                      <a:pt x="1171" y="1832"/>
                    </a:lnTo>
                    <a:lnTo>
                      <a:pt x="1217" y="1872"/>
                    </a:lnTo>
                    <a:lnTo>
                      <a:pt x="1248" y="1900"/>
                    </a:lnTo>
                    <a:lnTo>
                      <a:pt x="1283" y="1931"/>
                    </a:lnTo>
                    <a:lnTo>
                      <a:pt x="1320" y="1967"/>
                    </a:lnTo>
                    <a:lnTo>
                      <a:pt x="1358" y="2006"/>
                    </a:lnTo>
                    <a:lnTo>
                      <a:pt x="1396" y="2046"/>
                    </a:lnTo>
                    <a:lnTo>
                      <a:pt x="1434" y="2088"/>
                    </a:lnTo>
                    <a:lnTo>
                      <a:pt x="1451" y="2109"/>
                    </a:lnTo>
                    <a:lnTo>
                      <a:pt x="1468" y="2132"/>
                    </a:lnTo>
                    <a:lnTo>
                      <a:pt x="1484" y="2153"/>
                    </a:lnTo>
                    <a:lnTo>
                      <a:pt x="1499" y="2174"/>
                    </a:lnTo>
                    <a:lnTo>
                      <a:pt x="1513" y="2197"/>
                    </a:lnTo>
                    <a:lnTo>
                      <a:pt x="1525" y="2218"/>
                    </a:lnTo>
                    <a:lnTo>
                      <a:pt x="1536" y="2239"/>
                    </a:lnTo>
                    <a:lnTo>
                      <a:pt x="1545" y="2259"/>
                    </a:lnTo>
                    <a:lnTo>
                      <a:pt x="1552" y="2279"/>
                    </a:lnTo>
                    <a:lnTo>
                      <a:pt x="1559" y="2299"/>
                    </a:lnTo>
                    <a:lnTo>
                      <a:pt x="1562" y="2319"/>
                    </a:lnTo>
                    <a:lnTo>
                      <a:pt x="1564" y="2336"/>
                    </a:lnTo>
                    <a:lnTo>
                      <a:pt x="1564" y="2406"/>
                    </a:lnTo>
                    <a:lnTo>
                      <a:pt x="1564" y="2467"/>
                    </a:lnTo>
                    <a:lnTo>
                      <a:pt x="1564" y="2495"/>
                    </a:lnTo>
                    <a:lnTo>
                      <a:pt x="1562" y="2519"/>
                    </a:lnTo>
                    <a:lnTo>
                      <a:pt x="1560" y="2540"/>
                    </a:lnTo>
                    <a:lnTo>
                      <a:pt x="1557" y="2557"/>
                    </a:lnTo>
                    <a:lnTo>
                      <a:pt x="1556" y="2565"/>
                    </a:lnTo>
                    <a:lnTo>
                      <a:pt x="1554" y="2571"/>
                    </a:lnTo>
                    <a:lnTo>
                      <a:pt x="1551" y="2576"/>
                    </a:lnTo>
                    <a:lnTo>
                      <a:pt x="1547" y="2580"/>
                    </a:lnTo>
                    <a:lnTo>
                      <a:pt x="1545" y="2584"/>
                    </a:lnTo>
                    <a:lnTo>
                      <a:pt x="1541" y="2585"/>
                    </a:lnTo>
                    <a:lnTo>
                      <a:pt x="1536" y="2586"/>
                    </a:lnTo>
                    <a:lnTo>
                      <a:pt x="1531" y="2585"/>
                    </a:lnTo>
                    <a:lnTo>
                      <a:pt x="1526" y="2584"/>
                    </a:lnTo>
                    <a:lnTo>
                      <a:pt x="1521" y="2580"/>
                    </a:lnTo>
                    <a:lnTo>
                      <a:pt x="1515" y="2575"/>
                    </a:lnTo>
                    <a:lnTo>
                      <a:pt x="1508" y="2569"/>
                    </a:lnTo>
                    <a:lnTo>
                      <a:pt x="1493" y="2552"/>
                    </a:lnTo>
                    <a:lnTo>
                      <a:pt x="1474" y="2530"/>
                    </a:lnTo>
                    <a:lnTo>
                      <a:pt x="1454" y="2499"/>
                    </a:lnTo>
                    <a:lnTo>
                      <a:pt x="1430" y="2461"/>
                    </a:lnTo>
                    <a:lnTo>
                      <a:pt x="1405" y="2418"/>
                    </a:lnTo>
                    <a:lnTo>
                      <a:pt x="1378" y="2369"/>
                    </a:lnTo>
                    <a:lnTo>
                      <a:pt x="1350" y="2318"/>
                    </a:lnTo>
                    <a:lnTo>
                      <a:pt x="1322" y="2267"/>
                    </a:lnTo>
                    <a:lnTo>
                      <a:pt x="1293" y="2215"/>
                    </a:lnTo>
                    <a:lnTo>
                      <a:pt x="1265" y="2167"/>
                    </a:lnTo>
                    <a:lnTo>
                      <a:pt x="1238" y="2123"/>
                    </a:lnTo>
                    <a:lnTo>
                      <a:pt x="1212" y="2084"/>
                    </a:lnTo>
                    <a:lnTo>
                      <a:pt x="1199" y="2068"/>
                    </a:lnTo>
                    <a:lnTo>
                      <a:pt x="1188" y="2054"/>
                    </a:lnTo>
                    <a:lnTo>
                      <a:pt x="1177" y="2042"/>
                    </a:lnTo>
                    <a:lnTo>
                      <a:pt x="1166" y="2033"/>
                    </a:lnTo>
                    <a:lnTo>
                      <a:pt x="1156" y="2026"/>
                    </a:lnTo>
                    <a:lnTo>
                      <a:pt x="1146" y="2022"/>
                    </a:lnTo>
                    <a:lnTo>
                      <a:pt x="1138" y="2022"/>
                    </a:lnTo>
                    <a:lnTo>
                      <a:pt x="1129" y="2024"/>
                    </a:lnTo>
                    <a:lnTo>
                      <a:pt x="1123" y="2032"/>
                    </a:lnTo>
                    <a:lnTo>
                      <a:pt x="1117" y="2042"/>
                    </a:lnTo>
                    <a:lnTo>
                      <a:pt x="1112" y="2057"/>
                    </a:lnTo>
                    <a:lnTo>
                      <a:pt x="1108" y="2074"/>
                    </a:lnTo>
                    <a:lnTo>
                      <a:pt x="1107" y="2096"/>
                    </a:lnTo>
                    <a:lnTo>
                      <a:pt x="1107" y="2117"/>
                    </a:lnTo>
                    <a:lnTo>
                      <a:pt x="1111" y="2137"/>
                    </a:lnTo>
                    <a:lnTo>
                      <a:pt x="1117" y="2157"/>
                    </a:lnTo>
                    <a:lnTo>
                      <a:pt x="1124" y="2177"/>
                    </a:lnTo>
                    <a:lnTo>
                      <a:pt x="1134" y="2195"/>
                    </a:lnTo>
                    <a:lnTo>
                      <a:pt x="1146" y="2214"/>
                    </a:lnTo>
                    <a:lnTo>
                      <a:pt x="1159" y="2233"/>
                    </a:lnTo>
                    <a:lnTo>
                      <a:pt x="1174" y="2252"/>
                    </a:lnTo>
                    <a:lnTo>
                      <a:pt x="1191" y="2270"/>
                    </a:lnTo>
                    <a:lnTo>
                      <a:pt x="1208" y="2289"/>
                    </a:lnTo>
                    <a:lnTo>
                      <a:pt x="1227" y="2308"/>
                    </a:lnTo>
                    <a:lnTo>
                      <a:pt x="1265" y="2346"/>
                    </a:lnTo>
                    <a:lnTo>
                      <a:pt x="1305" y="2384"/>
                    </a:lnTo>
                    <a:lnTo>
                      <a:pt x="1347" y="2424"/>
                    </a:lnTo>
                    <a:lnTo>
                      <a:pt x="1386" y="2466"/>
                    </a:lnTo>
                    <a:lnTo>
                      <a:pt x="1405" y="2487"/>
                    </a:lnTo>
                    <a:lnTo>
                      <a:pt x="1424" y="2509"/>
                    </a:lnTo>
                    <a:lnTo>
                      <a:pt x="1441" y="2532"/>
                    </a:lnTo>
                    <a:lnTo>
                      <a:pt x="1458" y="2555"/>
                    </a:lnTo>
                    <a:lnTo>
                      <a:pt x="1473" y="2580"/>
                    </a:lnTo>
                    <a:lnTo>
                      <a:pt x="1486" y="2604"/>
                    </a:lnTo>
                    <a:lnTo>
                      <a:pt x="1499" y="2630"/>
                    </a:lnTo>
                    <a:lnTo>
                      <a:pt x="1509" y="2656"/>
                    </a:lnTo>
                    <a:lnTo>
                      <a:pt x="1518" y="2683"/>
                    </a:lnTo>
                    <a:lnTo>
                      <a:pt x="1524" y="2712"/>
                    </a:lnTo>
                    <a:lnTo>
                      <a:pt x="1527" y="2741"/>
                    </a:lnTo>
                    <a:lnTo>
                      <a:pt x="1529" y="2772"/>
                    </a:lnTo>
                    <a:lnTo>
                      <a:pt x="1529" y="2828"/>
                    </a:lnTo>
                    <a:lnTo>
                      <a:pt x="1527" y="2876"/>
                    </a:lnTo>
                    <a:lnTo>
                      <a:pt x="1525" y="2913"/>
                    </a:lnTo>
                    <a:lnTo>
                      <a:pt x="1524" y="2944"/>
                    </a:lnTo>
                    <a:lnTo>
                      <a:pt x="1520" y="2967"/>
                    </a:lnTo>
                    <a:lnTo>
                      <a:pt x="1516" y="2982"/>
                    </a:lnTo>
                    <a:lnTo>
                      <a:pt x="1514" y="2988"/>
                    </a:lnTo>
                    <a:lnTo>
                      <a:pt x="1511" y="2992"/>
                    </a:lnTo>
                    <a:lnTo>
                      <a:pt x="1508" y="2994"/>
                    </a:lnTo>
                    <a:lnTo>
                      <a:pt x="1505" y="2994"/>
                    </a:lnTo>
                    <a:lnTo>
                      <a:pt x="1501" y="2994"/>
                    </a:lnTo>
                    <a:lnTo>
                      <a:pt x="1498" y="2993"/>
                    </a:lnTo>
                    <a:lnTo>
                      <a:pt x="1494" y="2990"/>
                    </a:lnTo>
                    <a:lnTo>
                      <a:pt x="1490" y="2987"/>
                    </a:lnTo>
                    <a:lnTo>
                      <a:pt x="1480" y="2975"/>
                    </a:lnTo>
                    <a:lnTo>
                      <a:pt x="1470" y="2962"/>
                    </a:lnTo>
                    <a:lnTo>
                      <a:pt x="1445" y="2924"/>
                    </a:lnTo>
                    <a:lnTo>
                      <a:pt x="1415" y="2881"/>
                    </a:lnTo>
                    <a:lnTo>
                      <a:pt x="1379" y="2826"/>
                    </a:lnTo>
                    <a:lnTo>
                      <a:pt x="1334" y="2755"/>
                    </a:lnTo>
                    <a:lnTo>
                      <a:pt x="1283" y="2676"/>
                    </a:lnTo>
                    <a:lnTo>
                      <a:pt x="1229" y="2600"/>
                    </a:lnTo>
                    <a:lnTo>
                      <a:pt x="1203" y="2564"/>
                    </a:lnTo>
                    <a:lnTo>
                      <a:pt x="1178" y="2532"/>
                    </a:lnTo>
                    <a:lnTo>
                      <a:pt x="1154" y="2505"/>
                    </a:lnTo>
                    <a:lnTo>
                      <a:pt x="1133" y="2482"/>
                    </a:lnTo>
                    <a:lnTo>
                      <a:pt x="1123" y="2474"/>
                    </a:lnTo>
                    <a:lnTo>
                      <a:pt x="1113" y="2466"/>
                    </a:lnTo>
                    <a:lnTo>
                      <a:pt x="1104" y="2461"/>
                    </a:lnTo>
                    <a:lnTo>
                      <a:pt x="1097" y="2459"/>
                    </a:lnTo>
                    <a:lnTo>
                      <a:pt x="1089" y="2459"/>
                    </a:lnTo>
                    <a:lnTo>
                      <a:pt x="1083" y="2460"/>
                    </a:lnTo>
                    <a:lnTo>
                      <a:pt x="1078" y="2464"/>
                    </a:lnTo>
                    <a:lnTo>
                      <a:pt x="1075" y="2470"/>
                    </a:lnTo>
                    <a:lnTo>
                      <a:pt x="1067" y="2486"/>
                    </a:lnTo>
                    <a:lnTo>
                      <a:pt x="1063" y="2501"/>
                    </a:lnTo>
                    <a:lnTo>
                      <a:pt x="1062" y="2515"/>
                    </a:lnTo>
                    <a:lnTo>
                      <a:pt x="1061" y="2527"/>
                    </a:lnTo>
                    <a:lnTo>
                      <a:pt x="1063" y="2540"/>
                    </a:lnTo>
                    <a:lnTo>
                      <a:pt x="1067" y="2551"/>
                    </a:lnTo>
                    <a:lnTo>
                      <a:pt x="1071" y="2562"/>
                    </a:lnTo>
                    <a:lnTo>
                      <a:pt x="1077" y="2572"/>
                    </a:lnTo>
                    <a:lnTo>
                      <a:pt x="1086" y="2584"/>
                    </a:lnTo>
                    <a:lnTo>
                      <a:pt x="1094" y="2594"/>
                    </a:lnTo>
                    <a:lnTo>
                      <a:pt x="1103" y="2605"/>
                    </a:lnTo>
                    <a:lnTo>
                      <a:pt x="1114" y="2616"/>
                    </a:lnTo>
                    <a:lnTo>
                      <a:pt x="1137" y="2641"/>
                    </a:lnTo>
                    <a:lnTo>
                      <a:pt x="1163" y="2668"/>
                    </a:lnTo>
                    <a:lnTo>
                      <a:pt x="1196" y="2701"/>
                    </a:lnTo>
                    <a:lnTo>
                      <a:pt x="1240" y="2745"/>
                    </a:lnTo>
                    <a:lnTo>
                      <a:pt x="1264" y="2770"/>
                    </a:lnTo>
                    <a:lnTo>
                      <a:pt x="1290" y="2797"/>
                    </a:lnTo>
                    <a:lnTo>
                      <a:pt x="1317" y="2826"/>
                    </a:lnTo>
                    <a:lnTo>
                      <a:pt x="1342" y="2857"/>
                    </a:lnTo>
                    <a:lnTo>
                      <a:pt x="1367" y="2889"/>
                    </a:lnTo>
                    <a:lnTo>
                      <a:pt x="1390" y="2924"/>
                    </a:lnTo>
                    <a:lnTo>
                      <a:pt x="1401" y="2942"/>
                    </a:lnTo>
                    <a:lnTo>
                      <a:pt x="1411" y="2960"/>
                    </a:lnTo>
                    <a:lnTo>
                      <a:pt x="1421" y="2979"/>
                    </a:lnTo>
                    <a:lnTo>
                      <a:pt x="1431" y="2998"/>
                    </a:lnTo>
                    <a:lnTo>
                      <a:pt x="1439" y="3017"/>
                    </a:lnTo>
                    <a:lnTo>
                      <a:pt x="1446" y="3035"/>
                    </a:lnTo>
                    <a:lnTo>
                      <a:pt x="1454" y="3055"/>
                    </a:lnTo>
                    <a:lnTo>
                      <a:pt x="1459" y="3075"/>
                    </a:lnTo>
                    <a:lnTo>
                      <a:pt x="1464" y="3095"/>
                    </a:lnTo>
                    <a:lnTo>
                      <a:pt x="1466" y="3116"/>
                    </a:lnTo>
                    <a:lnTo>
                      <a:pt x="1469" y="3136"/>
                    </a:lnTo>
                    <a:lnTo>
                      <a:pt x="1469" y="3158"/>
                    </a:lnTo>
                    <a:lnTo>
                      <a:pt x="1469" y="3178"/>
                    </a:lnTo>
                    <a:lnTo>
                      <a:pt x="1468" y="3196"/>
                    </a:lnTo>
                    <a:lnTo>
                      <a:pt x="1466" y="3213"/>
                    </a:lnTo>
                    <a:lnTo>
                      <a:pt x="1465" y="3229"/>
                    </a:lnTo>
                    <a:lnTo>
                      <a:pt x="1463" y="3241"/>
                    </a:lnTo>
                    <a:lnTo>
                      <a:pt x="1459" y="3254"/>
                    </a:lnTo>
                    <a:lnTo>
                      <a:pt x="1455" y="3264"/>
                    </a:lnTo>
                    <a:lnTo>
                      <a:pt x="1451" y="3273"/>
                    </a:lnTo>
                    <a:lnTo>
                      <a:pt x="1448" y="3280"/>
                    </a:lnTo>
                    <a:lnTo>
                      <a:pt x="1443" y="3286"/>
                    </a:lnTo>
                    <a:lnTo>
                      <a:pt x="1438" y="3290"/>
                    </a:lnTo>
                    <a:lnTo>
                      <a:pt x="1431" y="3292"/>
                    </a:lnTo>
                    <a:lnTo>
                      <a:pt x="1426" y="3295"/>
                    </a:lnTo>
                    <a:lnTo>
                      <a:pt x="1420" y="3295"/>
                    </a:lnTo>
                    <a:lnTo>
                      <a:pt x="1414" y="3294"/>
                    </a:lnTo>
                    <a:lnTo>
                      <a:pt x="1406" y="3292"/>
                    </a:lnTo>
                    <a:lnTo>
                      <a:pt x="1400" y="3289"/>
                    </a:lnTo>
                    <a:lnTo>
                      <a:pt x="1393" y="3284"/>
                    </a:lnTo>
                    <a:lnTo>
                      <a:pt x="1385" y="3279"/>
                    </a:lnTo>
                    <a:lnTo>
                      <a:pt x="1378" y="3271"/>
                    </a:lnTo>
                    <a:lnTo>
                      <a:pt x="1363" y="3255"/>
                    </a:lnTo>
                    <a:lnTo>
                      <a:pt x="1347" y="3235"/>
                    </a:lnTo>
                    <a:lnTo>
                      <a:pt x="1330" y="3211"/>
                    </a:lnTo>
                    <a:lnTo>
                      <a:pt x="1314" y="3185"/>
                    </a:lnTo>
                    <a:lnTo>
                      <a:pt x="1298" y="3155"/>
                    </a:lnTo>
                    <a:lnTo>
                      <a:pt x="1282" y="3123"/>
                    </a:lnTo>
                    <a:lnTo>
                      <a:pt x="1247" y="3049"/>
                    </a:lnTo>
                    <a:lnTo>
                      <a:pt x="1206" y="2965"/>
                    </a:lnTo>
                    <a:lnTo>
                      <a:pt x="1184" y="2922"/>
                    </a:lnTo>
                    <a:lnTo>
                      <a:pt x="1163" y="2881"/>
                    </a:lnTo>
                    <a:lnTo>
                      <a:pt x="1141" y="2841"/>
                    </a:lnTo>
                    <a:lnTo>
                      <a:pt x="1121" y="2806"/>
                    </a:lnTo>
                    <a:lnTo>
                      <a:pt x="1109" y="2789"/>
                    </a:lnTo>
                    <a:lnTo>
                      <a:pt x="1101" y="2776"/>
                    </a:lnTo>
                    <a:lnTo>
                      <a:pt x="1091" y="2762"/>
                    </a:lnTo>
                    <a:lnTo>
                      <a:pt x="1081" y="2751"/>
                    </a:lnTo>
                    <a:lnTo>
                      <a:pt x="1072" y="2742"/>
                    </a:lnTo>
                    <a:lnTo>
                      <a:pt x="1065" y="2735"/>
                    </a:lnTo>
                    <a:lnTo>
                      <a:pt x="1056" y="2730"/>
                    </a:lnTo>
                    <a:lnTo>
                      <a:pt x="1048" y="2727"/>
                    </a:lnTo>
                    <a:lnTo>
                      <a:pt x="1042" y="2727"/>
                    </a:lnTo>
                    <a:lnTo>
                      <a:pt x="1036" y="2730"/>
                    </a:lnTo>
                    <a:lnTo>
                      <a:pt x="1030" y="2736"/>
                    </a:lnTo>
                    <a:lnTo>
                      <a:pt x="1026" y="2743"/>
                    </a:lnTo>
                    <a:lnTo>
                      <a:pt x="1021" y="2756"/>
                    </a:lnTo>
                    <a:lnTo>
                      <a:pt x="1018" y="2771"/>
                    </a:lnTo>
                    <a:lnTo>
                      <a:pt x="1016" y="2789"/>
                    </a:lnTo>
                    <a:lnTo>
                      <a:pt x="1015" y="2811"/>
                    </a:lnTo>
                    <a:lnTo>
                      <a:pt x="1017" y="2821"/>
                    </a:lnTo>
                    <a:lnTo>
                      <a:pt x="1025" y="2848"/>
                    </a:lnTo>
                    <a:lnTo>
                      <a:pt x="1032" y="2868"/>
                    </a:lnTo>
                    <a:lnTo>
                      <a:pt x="1040" y="2891"/>
                    </a:lnTo>
                    <a:lnTo>
                      <a:pt x="1050" y="2917"/>
                    </a:lnTo>
                    <a:lnTo>
                      <a:pt x="1062" y="2946"/>
                    </a:lnTo>
                    <a:lnTo>
                      <a:pt x="1077" y="2977"/>
                    </a:lnTo>
                    <a:lnTo>
                      <a:pt x="1093" y="3010"/>
                    </a:lnTo>
                    <a:lnTo>
                      <a:pt x="1112" y="3045"/>
                    </a:lnTo>
                    <a:lnTo>
                      <a:pt x="1133" y="3083"/>
                    </a:lnTo>
                    <a:lnTo>
                      <a:pt x="1158" y="3120"/>
                    </a:lnTo>
                    <a:lnTo>
                      <a:pt x="1184" y="3159"/>
                    </a:lnTo>
                    <a:lnTo>
                      <a:pt x="1214" y="3198"/>
                    </a:lnTo>
                    <a:lnTo>
                      <a:pt x="1247" y="3236"/>
                    </a:lnTo>
                    <a:lnTo>
                      <a:pt x="1263" y="3255"/>
                    </a:lnTo>
                    <a:lnTo>
                      <a:pt x="1278" y="3274"/>
                    </a:lnTo>
                    <a:lnTo>
                      <a:pt x="1290" y="3292"/>
                    </a:lnTo>
                    <a:lnTo>
                      <a:pt x="1303" y="3311"/>
                    </a:lnTo>
                    <a:lnTo>
                      <a:pt x="1313" y="3329"/>
                    </a:lnTo>
                    <a:lnTo>
                      <a:pt x="1323" y="3345"/>
                    </a:lnTo>
                    <a:lnTo>
                      <a:pt x="1330" y="3362"/>
                    </a:lnTo>
                    <a:lnTo>
                      <a:pt x="1338" y="3379"/>
                    </a:lnTo>
                    <a:lnTo>
                      <a:pt x="1344" y="3394"/>
                    </a:lnTo>
                    <a:lnTo>
                      <a:pt x="1349" y="3410"/>
                    </a:lnTo>
                    <a:lnTo>
                      <a:pt x="1354" y="3424"/>
                    </a:lnTo>
                    <a:lnTo>
                      <a:pt x="1357" y="3439"/>
                    </a:lnTo>
                    <a:lnTo>
                      <a:pt x="1362" y="3466"/>
                    </a:lnTo>
                    <a:lnTo>
                      <a:pt x="1364" y="3492"/>
                    </a:lnTo>
                    <a:lnTo>
                      <a:pt x="1363" y="3516"/>
                    </a:lnTo>
                    <a:lnTo>
                      <a:pt x="1362" y="3538"/>
                    </a:lnTo>
                    <a:lnTo>
                      <a:pt x="1358" y="3560"/>
                    </a:lnTo>
                    <a:lnTo>
                      <a:pt x="1353" y="3578"/>
                    </a:lnTo>
                    <a:lnTo>
                      <a:pt x="1344" y="3611"/>
                    </a:lnTo>
                    <a:lnTo>
                      <a:pt x="1335" y="3637"/>
                    </a:lnTo>
                    <a:lnTo>
                      <a:pt x="1334" y="3642"/>
                    </a:lnTo>
                    <a:lnTo>
                      <a:pt x="1330" y="3644"/>
                    </a:lnTo>
                    <a:lnTo>
                      <a:pt x="1327" y="3647"/>
                    </a:lnTo>
                    <a:lnTo>
                      <a:pt x="1322" y="3647"/>
                    </a:lnTo>
                    <a:lnTo>
                      <a:pt x="1315" y="3647"/>
                    </a:lnTo>
                    <a:lnTo>
                      <a:pt x="1309" y="3644"/>
                    </a:lnTo>
                    <a:lnTo>
                      <a:pt x="1303" y="3641"/>
                    </a:lnTo>
                    <a:lnTo>
                      <a:pt x="1295" y="3637"/>
                    </a:lnTo>
                    <a:lnTo>
                      <a:pt x="1279" y="3626"/>
                    </a:lnTo>
                    <a:lnTo>
                      <a:pt x="1262" y="3611"/>
                    </a:lnTo>
                    <a:lnTo>
                      <a:pt x="1243" y="3595"/>
                    </a:lnTo>
                    <a:lnTo>
                      <a:pt x="1224" y="3575"/>
                    </a:lnTo>
                    <a:lnTo>
                      <a:pt x="1204" y="3553"/>
                    </a:lnTo>
                    <a:lnTo>
                      <a:pt x="1186" y="3531"/>
                    </a:lnTo>
                    <a:lnTo>
                      <a:pt x="1168" y="3507"/>
                    </a:lnTo>
                    <a:lnTo>
                      <a:pt x="1152" y="3485"/>
                    </a:lnTo>
                    <a:lnTo>
                      <a:pt x="1137" y="3462"/>
                    </a:lnTo>
                    <a:lnTo>
                      <a:pt x="1124" y="3441"/>
                    </a:lnTo>
                    <a:lnTo>
                      <a:pt x="1114" y="3421"/>
                    </a:lnTo>
                    <a:lnTo>
                      <a:pt x="1108" y="3405"/>
                    </a:lnTo>
                    <a:lnTo>
                      <a:pt x="1103" y="3385"/>
                    </a:lnTo>
                    <a:lnTo>
                      <a:pt x="1094" y="3361"/>
                    </a:lnTo>
                    <a:lnTo>
                      <a:pt x="1085" y="3335"/>
                    </a:lnTo>
                    <a:lnTo>
                      <a:pt x="1073" y="3306"/>
                    </a:lnTo>
                    <a:lnTo>
                      <a:pt x="1060" y="3278"/>
                    </a:lnTo>
                    <a:lnTo>
                      <a:pt x="1046" y="3249"/>
                    </a:lnTo>
                    <a:lnTo>
                      <a:pt x="1032" y="3221"/>
                    </a:lnTo>
                    <a:lnTo>
                      <a:pt x="1017" y="3196"/>
                    </a:lnTo>
                    <a:lnTo>
                      <a:pt x="1010" y="3185"/>
                    </a:lnTo>
                    <a:lnTo>
                      <a:pt x="1002" y="3175"/>
                    </a:lnTo>
                    <a:lnTo>
                      <a:pt x="995" y="3166"/>
                    </a:lnTo>
                    <a:lnTo>
                      <a:pt x="988" y="3160"/>
                    </a:lnTo>
                    <a:lnTo>
                      <a:pt x="981" y="3154"/>
                    </a:lnTo>
                    <a:lnTo>
                      <a:pt x="973" y="3150"/>
                    </a:lnTo>
                    <a:lnTo>
                      <a:pt x="967" y="3148"/>
                    </a:lnTo>
                    <a:lnTo>
                      <a:pt x="961" y="3148"/>
                    </a:lnTo>
                    <a:lnTo>
                      <a:pt x="955" y="3150"/>
                    </a:lnTo>
                    <a:lnTo>
                      <a:pt x="950" y="3154"/>
                    </a:lnTo>
                    <a:lnTo>
                      <a:pt x="945" y="3161"/>
                    </a:lnTo>
                    <a:lnTo>
                      <a:pt x="940" y="3170"/>
                    </a:lnTo>
                    <a:lnTo>
                      <a:pt x="935" y="3183"/>
                    </a:lnTo>
                    <a:lnTo>
                      <a:pt x="931" y="3198"/>
                    </a:lnTo>
                    <a:lnTo>
                      <a:pt x="929" y="3215"/>
                    </a:lnTo>
                    <a:lnTo>
                      <a:pt x="926" y="3236"/>
                    </a:lnTo>
                    <a:lnTo>
                      <a:pt x="926" y="3246"/>
                    </a:lnTo>
                    <a:lnTo>
                      <a:pt x="929" y="3256"/>
                    </a:lnTo>
                    <a:lnTo>
                      <a:pt x="932" y="3269"/>
                    </a:lnTo>
                    <a:lnTo>
                      <a:pt x="939" y="3281"/>
                    </a:lnTo>
                    <a:lnTo>
                      <a:pt x="947" y="3295"/>
                    </a:lnTo>
                    <a:lnTo>
                      <a:pt x="956" y="3309"/>
                    </a:lnTo>
                    <a:lnTo>
                      <a:pt x="967" y="3324"/>
                    </a:lnTo>
                    <a:lnTo>
                      <a:pt x="980" y="3340"/>
                    </a:lnTo>
                    <a:lnTo>
                      <a:pt x="1038" y="3410"/>
                    </a:lnTo>
                    <a:lnTo>
                      <a:pt x="1106" y="3487"/>
                    </a:lnTo>
                    <a:lnTo>
                      <a:pt x="1139" y="3528"/>
                    </a:lnTo>
                    <a:lnTo>
                      <a:pt x="1173" y="3570"/>
                    </a:lnTo>
                    <a:lnTo>
                      <a:pt x="1188" y="3591"/>
                    </a:lnTo>
                    <a:lnTo>
                      <a:pt x="1203" y="3612"/>
                    </a:lnTo>
                    <a:lnTo>
                      <a:pt x="1218" y="3633"/>
                    </a:lnTo>
                    <a:lnTo>
                      <a:pt x="1231" y="3654"/>
                    </a:lnTo>
                    <a:lnTo>
                      <a:pt x="1243" y="3676"/>
                    </a:lnTo>
                    <a:lnTo>
                      <a:pt x="1253" y="3697"/>
                    </a:lnTo>
                    <a:lnTo>
                      <a:pt x="1263" y="3718"/>
                    </a:lnTo>
                    <a:lnTo>
                      <a:pt x="1270" y="3739"/>
                    </a:lnTo>
                    <a:lnTo>
                      <a:pt x="1275" y="3759"/>
                    </a:lnTo>
                    <a:lnTo>
                      <a:pt x="1279" y="3779"/>
                    </a:lnTo>
                    <a:lnTo>
                      <a:pt x="1282" y="3799"/>
                    </a:lnTo>
                    <a:lnTo>
                      <a:pt x="1282" y="3819"/>
                    </a:lnTo>
                    <a:lnTo>
                      <a:pt x="1279" y="3868"/>
                    </a:lnTo>
                    <a:lnTo>
                      <a:pt x="1278" y="3908"/>
                    </a:lnTo>
                    <a:lnTo>
                      <a:pt x="1278" y="3925"/>
                    </a:lnTo>
                    <a:lnTo>
                      <a:pt x="1277" y="3939"/>
                    </a:lnTo>
                    <a:lnTo>
                      <a:pt x="1275" y="3951"/>
                    </a:lnTo>
                    <a:lnTo>
                      <a:pt x="1272" y="3960"/>
                    </a:lnTo>
                    <a:lnTo>
                      <a:pt x="1270" y="3963"/>
                    </a:lnTo>
                    <a:lnTo>
                      <a:pt x="1268" y="3965"/>
                    </a:lnTo>
                    <a:lnTo>
                      <a:pt x="1265" y="3966"/>
                    </a:lnTo>
                    <a:lnTo>
                      <a:pt x="1262" y="3968"/>
                    </a:lnTo>
                    <a:lnTo>
                      <a:pt x="1258" y="3968"/>
                    </a:lnTo>
                    <a:lnTo>
                      <a:pt x="1254" y="3966"/>
                    </a:lnTo>
                    <a:lnTo>
                      <a:pt x="1249" y="3965"/>
                    </a:lnTo>
                    <a:lnTo>
                      <a:pt x="1244" y="3961"/>
                    </a:lnTo>
                    <a:lnTo>
                      <a:pt x="1232" y="3954"/>
                    </a:lnTo>
                    <a:lnTo>
                      <a:pt x="1217" y="3942"/>
                    </a:lnTo>
                    <a:lnTo>
                      <a:pt x="1199" y="3924"/>
                    </a:lnTo>
                    <a:lnTo>
                      <a:pt x="1178" y="3904"/>
                    </a:lnTo>
                    <a:lnTo>
                      <a:pt x="1167" y="3892"/>
                    </a:lnTo>
                    <a:lnTo>
                      <a:pt x="1156" y="3877"/>
                    </a:lnTo>
                    <a:lnTo>
                      <a:pt x="1144" y="3860"/>
                    </a:lnTo>
                    <a:lnTo>
                      <a:pt x="1133" y="3842"/>
                    </a:lnTo>
                    <a:lnTo>
                      <a:pt x="1111" y="3802"/>
                    </a:lnTo>
                    <a:lnTo>
                      <a:pt x="1088" y="3757"/>
                    </a:lnTo>
                    <a:lnTo>
                      <a:pt x="1066" y="3711"/>
                    </a:lnTo>
                    <a:lnTo>
                      <a:pt x="1045" y="3663"/>
                    </a:lnTo>
                    <a:lnTo>
                      <a:pt x="1023" y="3618"/>
                    </a:lnTo>
                    <a:lnTo>
                      <a:pt x="1003" y="3576"/>
                    </a:lnTo>
                    <a:lnTo>
                      <a:pt x="983" y="3540"/>
                    </a:lnTo>
                    <a:lnTo>
                      <a:pt x="966" y="3510"/>
                    </a:lnTo>
                    <a:lnTo>
                      <a:pt x="957" y="3497"/>
                    </a:lnTo>
                    <a:lnTo>
                      <a:pt x="948" y="3488"/>
                    </a:lnTo>
                    <a:lnTo>
                      <a:pt x="941" y="3482"/>
                    </a:lnTo>
                    <a:lnTo>
                      <a:pt x="934" y="3478"/>
                    </a:lnTo>
                    <a:lnTo>
                      <a:pt x="927" y="3477"/>
                    </a:lnTo>
                    <a:lnTo>
                      <a:pt x="920" y="3481"/>
                    </a:lnTo>
                    <a:lnTo>
                      <a:pt x="914" y="3487"/>
                    </a:lnTo>
                    <a:lnTo>
                      <a:pt x="909" y="3497"/>
                    </a:lnTo>
                    <a:lnTo>
                      <a:pt x="904" y="3512"/>
                    </a:lnTo>
                    <a:lnTo>
                      <a:pt x="899" y="3531"/>
                    </a:lnTo>
                    <a:lnTo>
                      <a:pt x="895" y="3555"/>
                    </a:lnTo>
                    <a:lnTo>
                      <a:pt x="891" y="3582"/>
                    </a:lnTo>
                    <a:lnTo>
                      <a:pt x="890" y="3586"/>
                    </a:lnTo>
                    <a:lnTo>
                      <a:pt x="886" y="3595"/>
                    </a:lnTo>
                    <a:lnTo>
                      <a:pt x="885" y="3602"/>
                    </a:lnTo>
                    <a:lnTo>
                      <a:pt x="884" y="3611"/>
                    </a:lnTo>
                    <a:lnTo>
                      <a:pt x="884" y="3619"/>
                    </a:lnTo>
                    <a:lnTo>
                      <a:pt x="885" y="3631"/>
                    </a:lnTo>
                    <a:lnTo>
                      <a:pt x="886" y="3643"/>
                    </a:lnTo>
                    <a:lnTo>
                      <a:pt x="891" y="3657"/>
                    </a:lnTo>
                    <a:lnTo>
                      <a:pt x="897" y="3672"/>
                    </a:lnTo>
                    <a:lnTo>
                      <a:pt x="906" y="3688"/>
                    </a:lnTo>
                    <a:lnTo>
                      <a:pt x="917" y="3706"/>
                    </a:lnTo>
                    <a:lnTo>
                      <a:pt x="931" y="3724"/>
                    </a:lnTo>
                    <a:lnTo>
                      <a:pt x="948" y="3744"/>
                    </a:lnTo>
                    <a:lnTo>
                      <a:pt x="970" y="3766"/>
                    </a:lnTo>
                    <a:lnTo>
                      <a:pt x="993" y="3787"/>
                    </a:lnTo>
                    <a:lnTo>
                      <a:pt x="1016" y="3808"/>
                    </a:lnTo>
                    <a:lnTo>
                      <a:pt x="1037" y="3830"/>
                    </a:lnTo>
                    <a:lnTo>
                      <a:pt x="1057" y="3853"/>
                    </a:lnTo>
                    <a:lnTo>
                      <a:pt x="1077" y="3874"/>
                    </a:lnTo>
                    <a:lnTo>
                      <a:pt x="1094" y="3897"/>
                    </a:lnTo>
                    <a:lnTo>
                      <a:pt x="1112" y="3919"/>
                    </a:lnTo>
                    <a:lnTo>
                      <a:pt x="1127" y="3940"/>
                    </a:lnTo>
                    <a:lnTo>
                      <a:pt x="1139" y="3963"/>
                    </a:lnTo>
                    <a:lnTo>
                      <a:pt x="1151" y="3984"/>
                    </a:lnTo>
                    <a:lnTo>
                      <a:pt x="1159" y="4004"/>
                    </a:lnTo>
                    <a:lnTo>
                      <a:pt x="1167" y="4025"/>
                    </a:lnTo>
                    <a:lnTo>
                      <a:pt x="1171" y="4045"/>
                    </a:lnTo>
                    <a:lnTo>
                      <a:pt x="1173" y="4064"/>
                    </a:lnTo>
                    <a:lnTo>
                      <a:pt x="1173" y="4074"/>
                    </a:lnTo>
                    <a:lnTo>
                      <a:pt x="1172" y="4083"/>
                    </a:lnTo>
                    <a:lnTo>
                      <a:pt x="1171" y="4093"/>
                    </a:lnTo>
                    <a:lnTo>
                      <a:pt x="1168" y="4101"/>
                    </a:lnTo>
                    <a:lnTo>
                      <a:pt x="1158" y="4137"/>
                    </a:lnTo>
                    <a:lnTo>
                      <a:pt x="1147" y="4171"/>
                    </a:lnTo>
                    <a:lnTo>
                      <a:pt x="1142" y="4186"/>
                    </a:lnTo>
                    <a:lnTo>
                      <a:pt x="1136" y="4200"/>
                    </a:lnTo>
                    <a:lnTo>
                      <a:pt x="1129" y="4212"/>
                    </a:lnTo>
                    <a:lnTo>
                      <a:pt x="1123" y="4221"/>
                    </a:lnTo>
                    <a:lnTo>
                      <a:pt x="1116" y="4229"/>
                    </a:lnTo>
                    <a:lnTo>
                      <a:pt x="1108" y="4234"/>
                    </a:lnTo>
                    <a:lnTo>
                      <a:pt x="1104" y="4235"/>
                    </a:lnTo>
                    <a:lnTo>
                      <a:pt x="1101" y="4235"/>
                    </a:lnTo>
                    <a:lnTo>
                      <a:pt x="1097" y="4235"/>
                    </a:lnTo>
                    <a:lnTo>
                      <a:pt x="1093" y="4234"/>
                    </a:lnTo>
                    <a:lnTo>
                      <a:pt x="1089" y="4232"/>
                    </a:lnTo>
                    <a:lnTo>
                      <a:pt x="1086" y="4229"/>
                    </a:lnTo>
                    <a:lnTo>
                      <a:pt x="1081" y="4225"/>
                    </a:lnTo>
                    <a:lnTo>
                      <a:pt x="1077" y="4220"/>
                    </a:lnTo>
                    <a:lnTo>
                      <a:pt x="1068" y="4207"/>
                    </a:lnTo>
                    <a:lnTo>
                      <a:pt x="1060" y="4190"/>
                    </a:lnTo>
                    <a:lnTo>
                      <a:pt x="1033" y="4139"/>
                    </a:lnTo>
                    <a:lnTo>
                      <a:pt x="997" y="4069"/>
                    </a:lnTo>
                    <a:lnTo>
                      <a:pt x="978" y="4031"/>
                    </a:lnTo>
                    <a:lnTo>
                      <a:pt x="957" y="3993"/>
                    </a:lnTo>
                    <a:lnTo>
                      <a:pt x="937" y="3956"/>
                    </a:lnTo>
                    <a:lnTo>
                      <a:pt x="916" y="3922"/>
                    </a:lnTo>
                    <a:lnTo>
                      <a:pt x="897" y="3892"/>
                    </a:lnTo>
                    <a:lnTo>
                      <a:pt x="879" y="3867"/>
                    </a:lnTo>
                    <a:lnTo>
                      <a:pt x="870" y="3858"/>
                    </a:lnTo>
                    <a:lnTo>
                      <a:pt x="861" y="3849"/>
                    </a:lnTo>
                    <a:lnTo>
                      <a:pt x="854" y="3843"/>
                    </a:lnTo>
                    <a:lnTo>
                      <a:pt x="847" y="3840"/>
                    </a:lnTo>
                    <a:lnTo>
                      <a:pt x="841" y="3839"/>
                    </a:lnTo>
                    <a:lnTo>
                      <a:pt x="835" y="3840"/>
                    </a:lnTo>
                    <a:lnTo>
                      <a:pt x="831" y="3844"/>
                    </a:lnTo>
                    <a:lnTo>
                      <a:pt x="827" y="3852"/>
                    </a:lnTo>
                    <a:lnTo>
                      <a:pt x="824" y="3862"/>
                    </a:lnTo>
                    <a:lnTo>
                      <a:pt x="822" y="3875"/>
                    </a:lnTo>
                    <a:lnTo>
                      <a:pt x="821" y="3893"/>
                    </a:lnTo>
                    <a:lnTo>
                      <a:pt x="822" y="3913"/>
                    </a:lnTo>
                    <a:lnTo>
                      <a:pt x="824" y="3935"/>
                    </a:lnTo>
                    <a:lnTo>
                      <a:pt x="825" y="3956"/>
                    </a:lnTo>
                    <a:lnTo>
                      <a:pt x="829" y="3978"/>
                    </a:lnTo>
                    <a:lnTo>
                      <a:pt x="832" y="3998"/>
                    </a:lnTo>
                    <a:lnTo>
                      <a:pt x="836" y="4016"/>
                    </a:lnTo>
                    <a:lnTo>
                      <a:pt x="841" y="4035"/>
                    </a:lnTo>
                    <a:lnTo>
                      <a:pt x="847" y="4053"/>
                    </a:lnTo>
                    <a:lnTo>
                      <a:pt x="854" y="4070"/>
                    </a:lnTo>
                    <a:lnTo>
                      <a:pt x="866" y="4103"/>
                    </a:lnTo>
                    <a:lnTo>
                      <a:pt x="881" y="4134"/>
                    </a:lnTo>
                    <a:lnTo>
                      <a:pt x="896" y="4161"/>
                    </a:lnTo>
                    <a:lnTo>
                      <a:pt x="912" y="4189"/>
                    </a:lnTo>
                    <a:lnTo>
                      <a:pt x="942" y="4240"/>
                    </a:lnTo>
                    <a:lnTo>
                      <a:pt x="970" y="4287"/>
                    </a:lnTo>
                    <a:lnTo>
                      <a:pt x="980" y="4311"/>
                    </a:lnTo>
                    <a:lnTo>
                      <a:pt x="988" y="4335"/>
                    </a:lnTo>
                    <a:lnTo>
                      <a:pt x="991" y="4346"/>
                    </a:lnTo>
                    <a:lnTo>
                      <a:pt x="993" y="4358"/>
                    </a:lnTo>
                    <a:lnTo>
                      <a:pt x="995" y="4371"/>
                    </a:lnTo>
                    <a:lnTo>
                      <a:pt x="995" y="4383"/>
                    </a:lnTo>
                    <a:lnTo>
                      <a:pt x="995" y="4407"/>
                    </a:lnTo>
                    <a:lnTo>
                      <a:pt x="993" y="4430"/>
                    </a:lnTo>
                    <a:lnTo>
                      <a:pt x="991" y="4452"/>
                    </a:lnTo>
                    <a:lnTo>
                      <a:pt x="987" y="4473"/>
                    </a:lnTo>
                    <a:lnTo>
                      <a:pt x="983" y="4493"/>
                    </a:lnTo>
                    <a:lnTo>
                      <a:pt x="978" y="4511"/>
                    </a:lnTo>
                    <a:lnTo>
                      <a:pt x="973" y="4527"/>
                    </a:lnTo>
                    <a:lnTo>
                      <a:pt x="967" y="4541"/>
                    </a:lnTo>
                    <a:lnTo>
                      <a:pt x="960" y="4552"/>
                    </a:lnTo>
                    <a:lnTo>
                      <a:pt x="952" y="4561"/>
                    </a:lnTo>
                    <a:lnTo>
                      <a:pt x="948" y="4563"/>
                    </a:lnTo>
                    <a:lnTo>
                      <a:pt x="944" y="4566"/>
                    </a:lnTo>
                    <a:lnTo>
                      <a:pt x="939" y="4567"/>
                    </a:lnTo>
                    <a:lnTo>
                      <a:pt x="935" y="4568"/>
                    </a:lnTo>
                    <a:lnTo>
                      <a:pt x="930" y="4567"/>
                    </a:lnTo>
                    <a:lnTo>
                      <a:pt x="925" y="4566"/>
                    </a:lnTo>
                    <a:lnTo>
                      <a:pt x="920" y="4563"/>
                    </a:lnTo>
                    <a:lnTo>
                      <a:pt x="914" y="4561"/>
                    </a:lnTo>
                    <a:lnTo>
                      <a:pt x="909" y="4556"/>
                    </a:lnTo>
                    <a:lnTo>
                      <a:pt x="902" y="4551"/>
                    </a:lnTo>
                    <a:lnTo>
                      <a:pt x="897" y="4544"/>
                    </a:lnTo>
                    <a:lnTo>
                      <a:pt x="891" y="4536"/>
                    </a:lnTo>
                    <a:lnTo>
                      <a:pt x="880" y="4517"/>
                    </a:lnTo>
                    <a:lnTo>
                      <a:pt x="869" y="4493"/>
                    </a:lnTo>
                    <a:lnTo>
                      <a:pt x="857" y="4464"/>
                    </a:lnTo>
                    <a:lnTo>
                      <a:pt x="847" y="4435"/>
                    </a:lnTo>
                    <a:lnTo>
                      <a:pt x="826" y="4370"/>
                    </a:lnTo>
                    <a:lnTo>
                      <a:pt x="806" y="4308"/>
                    </a:lnTo>
                    <a:lnTo>
                      <a:pt x="796" y="4283"/>
                    </a:lnTo>
                    <a:lnTo>
                      <a:pt x="788" y="4264"/>
                    </a:lnTo>
                    <a:lnTo>
                      <a:pt x="783" y="4255"/>
                    </a:lnTo>
                    <a:lnTo>
                      <a:pt x="779" y="4250"/>
                    </a:lnTo>
                    <a:lnTo>
                      <a:pt x="774" y="4245"/>
                    </a:lnTo>
                    <a:lnTo>
                      <a:pt x="770" y="4242"/>
                    </a:lnTo>
                    <a:lnTo>
                      <a:pt x="766" y="4242"/>
                    </a:lnTo>
                    <a:lnTo>
                      <a:pt x="763" y="4245"/>
                    </a:lnTo>
                    <a:lnTo>
                      <a:pt x="759" y="4250"/>
                    </a:lnTo>
                    <a:lnTo>
                      <a:pt x="755" y="4257"/>
                    </a:lnTo>
                    <a:lnTo>
                      <a:pt x="751" y="4269"/>
                    </a:lnTo>
                    <a:lnTo>
                      <a:pt x="749" y="4282"/>
                    </a:lnTo>
                    <a:lnTo>
                      <a:pt x="746" y="4298"/>
                    </a:lnTo>
                    <a:lnTo>
                      <a:pt x="743" y="4318"/>
                    </a:lnTo>
                    <a:lnTo>
                      <a:pt x="741" y="4340"/>
                    </a:lnTo>
                    <a:lnTo>
                      <a:pt x="740" y="4361"/>
                    </a:lnTo>
                    <a:lnTo>
                      <a:pt x="741" y="4380"/>
                    </a:lnTo>
                    <a:lnTo>
                      <a:pt x="743" y="4398"/>
                    </a:lnTo>
                    <a:lnTo>
                      <a:pt x="745" y="4416"/>
                    </a:lnTo>
                    <a:lnTo>
                      <a:pt x="749" y="4432"/>
                    </a:lnTo>
                    <a:lnTo>
                      <a:pt x="753" y="4447"/>
                    </a:lnTo>
                    <a:lnTo>
                      <a:pt x="758" y="4462"/>
                    </a:lnTo>
                    <a:lnTo>
                      <a:pt x="763" y="4476"/>
                    </a:lnTo>
                    <a:lnTo>
                      <a:pt x="769" y="4489"/>
                    </a:lnTo>
                    <a:lnTo>
                      <a:pt x="775" y="4502"/>
                    </a:lnTo>
                    <a:lnTo>
                      <a:pt x="783" y="4513"/>
                    </a:lnTo>
                    <a:lnTo>
                      <a:pt x="798" y="4536"/>
                    </a:lnTo>
                    <a:lnTo>
                      <a:pt x="812" y="4557"/>
                    </a:lnTo>
                    <a:lnTo>
                      <a:pt x="829" y="4577"/>
                    </a:lnTo>
                    <a:lnTo>
                      <a:pt x="845" y="4597"/>
                    </a:lnTo>
                    <a:lnTo>
                      <a:pt x="860" y="4615"/>
                    </a:lnTo>
                    <a:lnTo>
                      <a:pt x="872" y="4635"/>
                    </a:lnTo>
                    <a:lnTo>
                      <a:pt x="879" y="4645"/>
                    </a:lnTo>
                    <a:lnTo>
                      <a:pt x="885" y="4657"/>
                    </a:lnTo>
                    <a:lnTo>
                      <a:pt x="889" y="4667"/>
                    </a:lnTo>
                    <a:lnTo>
                      <a:pt x="894" y="4678"/>
                    </a:lnTo>
                    <a:lnTo>
                      <a:pt x="896" y="4690"/>
                    </a:lnTo>
                    <a:lnTo>
                      <a:pt x="899" y="4703"/>
                    </a:lnTo>
                    <a:lnTo>
                      <a:pt x="901" y="4715"/>
                    </a:lnTo>
                    <a:lnTo>
                      <a:pt x="901" y="4729"/>
                    </a:lnTo>
                    <a:lnTo>
                      <a:pt x="900" y="4755"/>
                    </a:lnTo>
                    <a:lnTo>
                      <a:pt x="896" y="4781"/>
                    </a:lnTo>
                    <a:lnTo>
                      <a:pt x="891" y="4805"/>
                    </a:lnTo>
                    <a:lnTo>
                      <a:pt x="884" y="4828"/>
                    </a:lnTo>
                    <a:lnTo>
                      <a:pt x="876" y="4849"/>
                    </a:lnTo>
                    <a:lnTo>
                      <a:pt x="866" y="4866"/>
                    </a:lnTo>
                    <a:lnTo>
                      <a:pt x="860" y="4874"/>
                    </a:lnTo>
                    <a:lnTo>
                      <a:pt x="855" y="4880"/>
                    </a:lnTo>
                    <a:lnTo>
                      <a:pt x="850" y="4886"/>
                    </a:lnTo>
                    <a:lnTo>
                      <a:pt x="844" y="4891"/>
                    </a:lnTo>
                    <a:lnTo>
                      <a:pt x="837" y="4896"/>
                    </a:lnTo>
                    <a:lnTo>
                      <a:pt x="831" y="4899"/>
                    </a:lnTo>
                    <a:lnTo>
                      <a:pt x="825" y="4901"/>
                    </a:lnTo>
                    <a:lnTo>
                      <a:pt x="819" y="4903"/>
                    </a:lnTo>
                    <a:lnTo>
                      <a:pt x="812" y="4901"/>
                    </a:lnTo>
                    <a:lnTo>
                      <a:pt x="806" y="4900"/>
                    </a:lnTo>
                    <a:lnTo>
                      <a:pt x="801" y="4898"/>
                    </a:lnTo>
                    <a:lnTo>
                      <a:pt x="795" y="4893"/>
                    </a:lnTo>
                    <a:lnTo>
                      <a:pt x="789" y="4888"/>
                    </a:lnTo>
                    <a:lnTo>
                      <a:pt x="783" y="4880"/>
                    </a:lnTo>
                    <a:lnTo>
                      <a:pt x="778" y="4871"/>
                    </a:lnTo>
                    <a:lnTo>
                      <a:pt x="771" y="4861"/>
                    </a:lnTo>
                    <a:lnTo>
                      <a:pt x="766" y="4849"/>
                    </a:lnTo>
                    <a:lnTo>
                      <a:pt x="761" y="4835"/>
                    </a:lnTo>
                    <a:lnTo>
                      <a:pt x="758" y="4820"/>
                    </a:lnTo>
                    <a:lnTo>
                      <a:pt x="753" y="4803"/>
                    </a:lnTo>
                    <a:lnTo>
                      <a:pt x="739" y="4740"/>
                    </a:lnTo>
                    <a:lnTo>
                      <a:pt x="728" y="4693"/>
                    </a:lnTo>
                    <a:lnTo>
                      <a:pt x="721" y="4660"/>
                    </a:lnTo>
                    <a:lnTo>
                      <a:pt x="715" y="4640"/>
                    </a:lnTo>
                    <a:lnTo>
                      <a:pt x="714" y="4637"/>
                    </a:lnTo>
                    <a:lnTo>
                      <a:pt x="711" y="4635"/>
                    </a:lnTo>
                    <a:lnTo>
                      <a:pt x="709" y="4638"/>
                    </a:lnTo>
                    <a:lnTo>
                      <a:pt x="706" y="4643"/>
                    </a:lnTo>
                    <a:lnTo>
                      <a:pt x="701" y="4663"/>
                    </a:lnTo>
                    <a:lnTo>
                      <a:pt x="694" y="4694"/>
                    </a:lnTo>
                    <a:lnTo>
                      <a:pt x="691" y="4703"/>
                    </a:lnTo>
                    <a:lnTo>
                      <a:pt x="690" y="4712"/>
                    </a:lnTo>
                    <a:lnTo>
                      <a:pt x="689" y="4722"/>
                    </a:lnTo>
                    <a:lnTo>
                      <a:pt x="689" y="4730"/>
                    </a:lnTo>
                    <a:lnTo>
                      <a:pt x="690" y="4750"/>
                    </a:lnTo>
                    <a:lnTo>
                      <a:pt x="694" y="4770"/>
                    </a:lnTo>
                    <a:lnTo>
                      <a:pt x="699" y="4790"/>
                    </a:lnTo>
                    <a:lnTo>
                      <a:pt x="705" y="4810"/>
                    </a:lnTo>
                    <a:lnTo>
                      <a:pt x="713" y="4831"/>
                    </a:lnTo>
                    <a:lnTo>
                      <a:pt x="720" y="4853"/>
                    </a:lnTo>
                    <a:lnTo>
                      <a:pt x="736" y="4894"/>
                    </a:lnTo>
                    <a:lnTo>
                      <a:pt x="753" y="4935"/>
                    </a:lnTo>
                    <a:lnTo>
                      <a:pt x="759" y="4955"/>
                    </a:lnTo>
                    <a:lnTo>
                      <a:pt x="765" y="4974"/>
                    </a:lnTo>
                    <a:lnTo>
                      <a:pt x="770" y="4992"/>
                    </a:lnTo>
                    <a:lnTo>
                      <a:pt x="773" y="5010"/>
                    </a:lnTo>
                    <a:lnTo>
                      <a:pt x="773" y="5030"/>
                    </a:lnTo>
                    <a:lnTo>
                      <a:pt x="773" y="5049"/>
                    </a:lnTo>
                    <a:lnTo>
                      <a:pt x="771" y="5069"/>
                    </a:lnTo>
                    <a:lnTo>
                      <a:pt x="769" y="5090"/>
                    </a:lnTo>
                    <a:lnTo>
                      <a:pt x="765" y="5110"/>
                    </a:lnTo>
                    <a:lnTo>
                      <a:pt x="761" y="5131"/>
                    </a:lnTo>
                    <a:lnTo>
                      <a:pt x="756" y="5152"/>
                    </a:lnTo>
                    <a:lnTo>
                      <a:pt x="750" y="5173"/>
                    </a:lnTo>
                    <a:lnTo>
                      <a:pt x="744" y="5193"/>
                    </a:lnTo>
                    <a:lnTo>
                      <a:pt x="736" y="5215"/>
                    </a:lnTo>
                    <a:lnTo>
                      <a:pt x="729" y="5236"/>
                    </a:lnTo>
                    <a:lnTo>
                      <a:pt x="721" y="5256"/>
                    </a:lnTo>
                    <a:lnTo>
                      <a:pt x="713" y="5276"/>
                    </a:lnTo>
                    <a:lnTo>
                      <a:pt x="703" y="5294"/>
                    </a:lnTo>
                    <a:lnTo>
                      <a:pt x="694" y="5313"/>
                    </a:lnTo>
                    <a:lnTo>
                      <a:pt x="684" y="5332"/>
                    </a:lnTo>
                    <a:lnTo>
                      <a:pt x="665" y="5372"/>
                    </a:lnTo>
                    <a:lnTo>
                      <a:pt x="648" y="5416"/>
                    </a:lnTo>
                    <a:lnTo>
                      <a:pt x="639" y="5436"/>
                    </a:lnTo>
                    <a:lnTo>
                      <a:pt x="630" y="5453"/>
                    </a:lnTo>
                    <a:lnTo>
                      <a:pt x="627" y="5460"/>
                    </a:lnTo>
                    <a:lnTo>
                      <a:pt x="622" y="5468"/>
                    </a:lnTo>
                    <a:lnTo>
                      <a:pt x="617" y="5474"/>
                    </a:lnTo>
                    <a:lnTo>
                      <a:pt x="612" y="5479"/>
                    </a:lnTo>
                    <a:lnTo>
                      <a:pt x="607" y="5483"/>
                    </a:lnTo>
                    <a:lnTo>
                      <a:pt x="602" y="5485"/>
                    </a:lnTo>
                    <a:lnTo>
                      <a:pt x="597" y="5487"/>
                    </a:lnTo>
                    <a:lnTo>
                      <a:pt x="592" y="5487"/>
                    </a:lnTo>
                    <a:lnTo>
                      <a:pt x="585" y="5485"/>
                    </a:lnTo>
                    <a:lnTo>
                      <a:pt x="580" y="5482"/>
                    </a:lnTo>
                    <a:lnTo>
                      <a:pt x="574" y="5475"/>
                    </a:lnTo>
                    <a:lnTo>
                      <a:pt x="568" y="5469"/>
                    </a:lnTo>
                    <a:lnTo>
                      <a:pt x="562" y="5459"/>
                    </a:lnTo>
                    <a:lnTo>
                      <a:pt x="555" y="5448"/>
                    </a:lnTo>
                    <a:lnTo>
                      <a:pt x="549" y="5434"/>
                    </a:lnTo>
                    <a:lnTo>
                      <a:pt x="542" y="5418"/>
                    </a:lnTo>
                    <a:lnTo>
                      <a:pt x="527" y="5378"/>
                    </a:lnTo>
                    <a:lnTo>
                      <a:pt x="511" y="5327"/>
                    </a:lnTo>
                    <a:lnTo>
                      <a:pt x="508" y="5316"/>
                    </a:lnTo>
                    <a:lnTo>
                      <a:pt x="502" y="5287"/>
                    </a:lnTo>
                    <a:lnTo>
                      <a:pt x="496" y="5243"/>
                    </a:lnTo>
                    <a:lnTo>
                      <a:pt x="488" y="5190"/>
                    </a:lnTo>
                    <a:lnTo>
                      <a:pt x="486" y="5160"/>
                    </a:lnTo>
                    <a:lnTo>
                      <a:pt x="484" y="5128"/>
                    </a:lnTo>
                    <a:lnTo>
                      <a:pt x="484" y="5096"/>
                    </a:lnTo>
                    <a:lnTo>
                      <a:pt x="486" y="5064"/>
                    </a:lnTo>
                    <a:lnTo>
                      <a:pt x="488" y="5032"/>
                    </a:lnTo>
                    <a:lnTo>
                      <a:pt x="493" y="5000"/>
                    </a:lnTo>
                    <a:lnTo>
                      <a:pt x="497" y="4985"/>
                    </a:lnTo>
                    <a:lnTo>
                      <a:pt x="501" y="4970"/>
                    </a:lnTo>
                    <a:lnTo>
                      <a:pt x="506" y="4955"/>
                    </a:lnTo>
                    <a:lnTo>
                      <a:pt x="511" y="4941"/>
                    </a:lnTo>
                    <a:lnTo>
                      <a:pt x="533" y="4886"/>
                    </a:lnTo>
                    <a:lnTo>
                      <a:pt x="555" y="4829"/>
                    </a:lnTo>
                    <a:lnTo>
                      <a:pt x="574" y="4775"/>
                    </a:lnTo>
                    <a:lnTo>
                      <a:pt x="589" y="4727"/>
                    </a:lnTo>
                    <a:lnTo>
                      <a:pt x="595" y="4707"/>
                    </a:lnTo>
                    <a:lnTo>
                      <a:pt x="599" y="4688"/>
                    </a:lnTo>
                    <a:lnTo>
                      <a:pt x="602" y="4674"/>
                    </a:lnTo>
                    <a:lnTo>
                      <a:pt x="603" y="4663"/>
                    </a:lnTo>
                    <a:lnTo>
                      <a:pt x="602" y="4659"/>
                    </a:lnTo>
                    <a:lnTo>
                      <a:pt x="600" y="4655"/>
                    </a:lnTo>
                    <a:lnTo>
                      <a:pt x="599" y="4654"/>
                    </a:lnTo>
                    <a:lnTo>
                      <a:pt x="597" y="4653"/>
                    </a:lnTo>
                    <a:lnTo>
                      <a:pt x="593" y="4654"/>
                    </a:lnTo>
                    <a:lnTo>
                      <a:pt x="589" y="4657"/>
                    </a:lnTo>
                    <a:lnTo>
                      <a:pt x="585" y="4659"/>
                    </a:lnTo>
                    <a:lnTo>
                      <a:pt x="580" y="4664"/>
                    </a:lnTo>
                    <a:lnTo>
                      <a:pt x="569" y="4678"/>
                    </a:lnTo>
                    <a:lnTo>
                      <a:pt x="558" y="4694"/>
                    </a:lnTo>
                    <a:lnTo>
                      <a:pt x="548" y="4712"/>
                    </a:lnTo>
                    <a:lnTo>
                      <a:pt x="538" y="4730"/>
                    </a:lnTo>
                    <a:lnTo>
                      <a:pt x="517" y="4768"/>
                    </a:lnTo>
                    <a:lnTo>
                      <a:pt x="497" y="4805"/>
                    </a:lnTo>
                    <a:lnTo>
                      <a:pt x="487" y="4820"/>
                    </a:lnTo>
                    <a:lnTo>
                      <a:pt x="477" y="4834"/>
                    </a:lnTo>
                    <a:lnTo>
                      <a:pt x="471" y="4840"/>
                    </a:lnTo>
                    <a:lnTo>
                      <a:pt x="466" y="4845"/>
                    </a:lnTo>
                    <a:lnTo>
                      <a:pt x="461" y="4850"/>
                    </a:lnTo>
                    <a:lnTo>
                      <a:pt x="454" y="4853"/>
                    </a:lnTo>
                    <a:lnTo>
                      <a:pt x="449" y="4855"/>
                    </a:lnTo>
                    <a:lnTo>
                      <a:pt x="443" y="4856"/>
                    </a:lnTo>
                    <a:lnTo>
                      <a:pt x="438" y="4856"/>
                    </a:lnTo>
                    <a:lnTo>
                      <a:pt x="432" y="4855"/>
                    </a:lnTo>
                    <a:lnTo>
                      <a:pt x="426" y="4853"/>
                    </a:lnTo>
                    <a:lnTo>
                      <a:pt x="419" y="4849"/>
                    </a:lnTo>
                    <a:lnTo>
                      <a:pt x="413" y="4844"/>
                    </a:lnTo>
                    <a:lnTo>
                      <a:pt x="407" y="4838"/>
                    </a:lnTo>
                    <a:lnTo>
                      <a:pt x="396" y="4823"/>
                    </a:lnTo>
                    <a:lnTo>
                      <a:pt x="386" y="4809"/>
                    </a:lnTo>
                    <a:lnTo>
                      <a:pt x="379" y="4793"/>
                    </a:lnTo>
                    <a:lnTo>
                      <a:pt x="376" y="4777"/>
                    </a:lnTo>
                    <a:lnTo>
                      <a:pt x="373" y="4760"/>
                    </a:lnTo>
                    <a:lnTo>
                      <a:pt x="373" y="4743"/>
                    </a:lnTo>
                    <a:lnTo>
                      <a:pt x="376" y="4725"/>
                    </a:lnTo>
                    <a:lnTo>
                      <a:pt x="379" y="4707"/>
                    </a:lnTo>
                    <a:lnTo>
                      <a:pt x="384" y="4688"/>
                    </a:lnTo>
                    <a:lnTo>
                      <a:pt x="392" y="4669"/>
                    </a:lnTo>
                    <a:lnTo>
                      <a:pt x="401" y="4649"/>
                    </a:lnTo>
                    <a:lnTo>
                      <a:pt x="412" y="4629"/>
                    </a:lnTo>
                    <a:lnTo>
                      <a:pt x="423" y="4609"/>
                    </a:lnTo>
                    <a:lnTo>
                      <a:pt x="437" y="4588"/>
                    </a:lnTo>
                    <a:lnTo>
                      <a:pt x="451" y="4567"/>
                    </a:lnTo>
                    <a:lnTo>
                      <a:pt x="467" y="4546"/>
                    </a:lnTo>
                    <a:lnTo>
                      <a:pt x="482" y="4524"/>
                    </a:lnTo>
                    <a:lnTo>
                      <a:pt x="498" y="4504"/>
                    </a:lnTo>
                    <a:lnTo>
                      <a:pt x="512" y="4483"/>
                    </a:lnTo>
                    <a:lnTo>
                      <a:pt x="524" y="4463"/>
                    </a:lnTo>
                    <a:lnTo>
                      <a:pt x="537" y="4443"/>
                    </a:lnTo>
                    <a:lnTo>
                      <a:pt x="548" y="4425"/>
                    </a:lnTo>
                    <a:lnTo>
                      <a:pt x="558" y="4406"/>
                    </a:lnTo>
                    <a:lnTo>
                      <a:pt x="567" y="4387"/>
                    </a:lnTo>
                    <a:lnTo>
                      <a:pt x="574" y="4370"/>
                    </a:lnTo>
                    <a:lnTo>
                      <a:pt x="580" y="4353"/>
                    </a:lnTo>
                    <a:lnTo>
                      <a:pt x="587" y="4337"/>
                    </a:lnTo>
                    <a:lnTo>
                      <a:pt x="592" y="4321"/>
                    </a:lnTo>
                    <a:lnTo>
                      <a:pt x="595" y="4307"/>
                    </a:lnTo>
                    <a:lnTo>
                      <a:pt x="598" y="4293"/>
                    </a:lnTo>
                    <a:lnTo>
                      <a:pt x="599" y="4281"/>
                    </a:lnTo>
                    <a:lnTo>
                      <a:pt x="599" y="4270"/>
                    </a:lnTo>
                    <a:lnTo>
                      <a:pt x="599" y="4259"/>
                    </a:lnTo>
                    <a:lnTo>
                      <a:pt x="597" y="4251"/>
                    </a:lnTo>
                    <a:lnTo>
                      <a:pt x="593" y="4246"/>
                    </a:lnTo>
                    <a:lnTo>
                      <a:pt x="589" y="4244"/>
                    </a:lnTo>
                    <a:lnTo>
                      <a:pt x="583" y="4242"/>
                    </a:lnTo>
                    <a:lnTo>
                      <a:pt x="577" y="4244"/>
                    </a:lnTo>
                    <a:lnTo>
                      <a:pt x="570" y="4247"/>
                    </a:lnTo>
                    <a:lnTo>
                      <a:pt x="563" y="4252"/>
                    </a:lnTo>
                    <a:lnTo>
                      <a:pt x="545" y="4267"/>
                    </a:lnTo>
                    <a:lnTo>
                      <a:pt x="529" y="4285"/>
                    </a:lnTo>
                    <a:lnTo>
                      <a:pt x="512" y="4306"/>
                    </a:lnTo>
                    <a:lnTo>
                      <a:pt x="496" y="4328"/>
                    </a:lnTo>
                    <a:lnTo>
                      <a:pt x="488" y="4342"/>
                    </a:lnTo>
                    <a:lnTo>
                      <a:pt x="481" y="4358"/>
                    </a:lnTo>
                    <a:lnTo>
                      <a:pt x="474" y="4377"/>
                    </a:lnTo>
                    <a:lnTo>
                      <a:pt x="468" y="4398"/>
                    </a:lnTo>
                    <a:lnTo>
                      <a:pt x="456" y="4443"/>
                    </a:lnTo>
                    <a:lnTo>
                      <a:pt x="444" y="4486"/>
                    </a:lnTo>
                    <a:lnTo>
                      <a:pt x="438" y="4506"/>
                    </a:lnTo>
                    <a:lnTo>
                      <a:pt x="432" y="4522"/>
                    </a:lnTo>
                    <a:lnTo>
                      <a:pt x="429" y="4528"/>
                    </a:lnTo>
                    <a:lnTo>
                      <a:pt x="426" y="4534"/>
                    </a:lnTo>
                    <a:lnTo>
                      <a:pt x="422" y="4539"/>
                    </a:lnTo>
                    <a:lnTo>
                      <a:pt x="418" y="4543"/>
                    </a:lnTo>
                    <a:lnTo>
                      <a:pt x="414" y="4546"/>
                    </a:lnTo>
                    <a:lnTo>
                      <a:pt x="411" y="4547"/>
                    </a:lnTo>
                    <a:lnTo>
                      <a:pt x="407" y="4547"/>
                    </a:lnTo>
                    <a:lnTo>
                      <a:pt x="402" y="4546"/>
                    </a:lnTo>
                    <a:lnTo>
                      <a:pt x="398" y="4542"/>
                    </a:lnTo>
                    <a:lnTo>
                      <a:pt x="393" y="4537"/>
                    </a:lnTo>
                    <a:lnTo>
                      <a:pt x="388" y="4529"/>
                    </a:lnTo>
                    <a:lnTo>
                      <a:pt x="382" y="4521"/>
                    </a:lnTo>
                    <a:lnTo>
                      <a:pt x="372" y="4501"/>
                    </a:lnTo>
                    <a:lnTo>
                      <a:pt x="363" y="4479"/>
                    </a:lnTo>
                    <a:lnTo>
                      <a:pt x="357" y="4457"/>
                    </a:lnTo>
                    <a:lnTo>
                      <a:pt x="352" y="4433"/>
                    </a:lnTo>
                    <a:lnTo>
                      <a:pt x="348" y="4410"/>
                    </a:lnTo>
                    <a:lnTo>
                      <a:pt x="347" y="4385"/>
                    </a:lnTo>
                    <a:lnTo>
                      <a:pt x="347" y="4358"/>
                    </a:lnTo>
                    <a:lnTo>
                      <a:pt x="348" y="4333"/>
                    </a:lnTo>
                    <a:lnTo>
                      <a:pt x="352" y="4308"/>
                    </a:lnTo>
                    <a:lnTo>
                      <a:pt x="358" y="4282"/>
                    </a:lnTo>
                    <a:lnTo>
                      <a:pt x="365" y="4257"/>
                    </a:lnTo>
                    <a:lnTo>
                      <a:pt x="373" y="4234"/>
                    </a:lnTo>
                    <a:lnTo>
                      <a:pt x="384" y="4210"/>
                    </a:lnTo>
                    <a:lnTo>
                      <a:pt x="397" y="4187"/>
                    </a:lnTo>
                    <a:lnTo>
                      <a:pt x="411" y="4166"/>
                    </a:lnTo>
                    <a:lnTo>
                      <a:pt x="427" y="4146"/>
                    </a:lnTo>
                    <a:lnTo>
                      <a:pt x="462" y="4100"/>
                    </a:lnTo>
                    <a:lnTo>
                      <a:pt x="502" y="4045"/>
                    </a:lnTo>
                    <a:lnTo>
                      <a:pt x="522" y="4016"/>
                    </a:lnTo>
                    <a:lnTo>
                      <a:pt x="540" y="3988"/>
                    </a:lnTo>
                    <a:lnTo>
                      <a:pt x="558" y="3959"/>
                    </a:lnTo>
                    <a:lnTo>
                      <a:pt x="574" y="3932"/>
                    </a:lnTo>
                    <a:lnTo>
                      <a:pt x="588" y="3907"/>
                    </a:lnTo>
                    <a:lnTo>
                      <a:pt x="598" y="3885"/>
                    </a:lnTo>
                    <a:lnTo>
                      <a:pt x="602" y="3875"/>
                    </a:lnTo>
                    <a:lnTo>
                      <a:pt x="604" y="3868"/>
                    </a:lnTo>
                    <a:lnTo>
                      <a:pt x="605" y="3860"/>
                    </a:lnTo>
                    <a:lnTo>
                      <a:pt x="605" y="3854"/>
                    </a:lnTo>
                    <a:lnTo>
                      <a:pt x="604" y="3849"/>
                    </a:lnTo>
                    <a:lnTo>
                      <a:pt x="602" y="3845"/>
                    </a:lnTo>
                    <a:lnTo>
                      <a:pt x="598" y="3843"/>
                    </a:lnTo>
                    <a:lnTo>
                      <a:pt x="593" y="3843"/>
                    </a:lnTo>
                    <a:lnTo>
                      <a:pt x="585" y="3844"/>
                    </a:lnTo>
                    <a:lnTo>
                      <a:pt x="578" y="3847"/>
                    </a:lnTo>
                    <a:lnTo>
                      <a:pt x="567" y="3852"/>
                    </a:lnTo>
                    <a:lnTo>
                      <a:pt x="555" y="3859"/>
                    </a:lnTo>
                    <a:lnTo>
                      <a:pt x="543" y="3868"/>
                    </a:lnTo>
                    <a:lnTo>
                      <a:pt x="530" y="3878"/>
                    </a:lnTo>
                    <a:lnTo>
                      <a:pt x="518" y="3888"/>
                    </a:lnTo>
                    <a:lnTo>
                      <a:pt x="507" y="3898"/>
                    </a:lnTo>
                    <a:lnTo>
                      <a:pt x="486" y="3922"/>
                    </a:lnTo>
                    <a:lnTo>
                      <a:pt x="466" y="3945"/>
                    </a:lnTo>
                    <a:lnTo>
                      <a:pt x="429" y="3994"/>
                    </a:lnTo>
                    <a:lnTo>
                      <a:pt x="398" y="4040"/>
                    </a:lnTo>
                    <a:lnTo>
                      <a:pt x="383" y="4060"/>
                    </a:lnTo>
                    <a:lnTo>
                      <a:pt x="371" y="4076"/>
                    </a:lnTo>
                    <a:lnTo>
                      <a:pt x="365" y="4084"/>
                    </a:lnTo>
                    <a:lnTo>
                      <a:pt x="358" y="4090"/>
                    </a:lnTo>
                    <a:lnTo>
                      <a:pt x="352" y="4095"/>
                    </a:lnTo>
                    <a:lnTo>
                      <a:pt x="346" y="4099"/>
                    </a:lnTo>
                    <a:lnTo>
                      <a:pt x="341" y="4101"/>
                    </a:lnTo>
                    <a:lnTo>
                      <a:pt x="335" y="4103"/>
                    </a:lnTo>
                    <a:lnTo>
                      <a:pt x="330" y="4103"/>
                    </a:lnTo>
                    <a:lnTo>
                      <a:pt x="323" y="4100"/>
                    </a:lnTo>
                    <a:lnTo>
                      <a:pt x="318" y="4098"/>
                    </a:lnTo>
                    <a:lnTo>
                      <a:pt x="313" y="4093"/>
                    </a:lnTo>
                    <a:lnTo>
                      <a:pt x="308" y="4085"/>
                    </a:lnTo>
                    <a:lnTo>
                      <a:pt x="303" y="4076"/>
                    </a:lnTo>
                    <a:lnTo>
                      <a:pt x="298" y="4066"/>
                    </a:lnTo>
                    <a:lnTo>
                      <a:pt x="296" y="4056"/>
                    </a:lnTo>
                    <a:lnTo>
                      <a:pt x="292" y="4048"/>
                    </a:lnTo>
                    <a:lnTo>
                      <a:pt x="290" y="4038"/>
                    </a:lnTo>
                    <a:lnTo>
                      <a:pt x="287" y="4018"/>
                    </a:lnTo>
                    <a:lnTo>
                      <a:pt x="287" y="3998"/>
                    </a:lnTo>
                    <a:lnTo>
                      <a:pt x="288" y="3978"/>
                    </a:lnTo>
                    <a:lnTo>
                      <a:pt x="292" y="3958"/>
                    </a:lnTo>
                    <a:lnTo>
                      <a:pt x="297" y="3938"/>
                    </a:lnTo>
                    <a:lnTo>
                      <a:pt x="305" y="3918"/>
                    </a:lnTo>
                    <a:lnTo>
                      <a:pt x="313" y="3899"/>
                    </a:lnTo>
                    <a:lnTo>
                      <a:pt x="325" y="3880"/>
                    </a:lnTo>
                    <a:lnTo>
                      <a:pt x="336" y="3862"/>
                    </a:lnTo>
                    <a:lnTo>
                      <a:pt x="348" y="3843"/>
                    </a:lnTo>
                    <a:lnTo>
                      <a:pt x="362" y="3825"/>
                    </a:lnTo>
                    <a:lnTo>
                      <a:pt x="376" y="3808"/>
                    </a:lnTo>
                    <a:lnTo>
                      <a:pt x="392" y="3790"/>
                    </a:lnTo>
                    <a:lnTo>
                      <a:pt x="407" y="3776"/>
                    </a:lnTo>
                    <a:lnTo>
                      <a:pt x="423" y="3759"/>
                    </a:lnTo>
                    <a:lnTo>
                      <a:pt x="441" y="3747"/>
                    </a:lnTo>
                    <a:lnTo>
                      <a:pt x="457" y="3734"/>
                    </a:lnTo>
                    <a:lnTo>
                      <a:pt x="473" y="3724"/>
                    </a:lnTo>
                    <a:lnTo>
                      <a:pt x="504" y="3707"/>
                    </a:lnTo>
                    <a:lnTo>
                      <a:pt x="533" y="3689"/>
                    </a:lnTo>
                    <a:lnTo>
                      <a:pt x="545" y="3681"/>
                    </a:lnTo>
                    <a:lnTo>
                      <a:pt x="558" y="3671"/>
                    </a:lnTo>
                    <a:lnTo>
                      <a:pt x="568" y="3659"/>
                    </a:lnTo>
                    <a:lnTo>
                      <a:pt x="578" y="3646"/>
                    </a:lnTo>
                    <a:lnTo>
                      <a:pt x="585" y="3631"/>
                    </a:lnTo>
                    <a:lnTo>
                      <a:pt x="592" y="3612"/>
                    </a:lnTo>
                    <a:lnTo>
                      <a:pt x="597" y="3592"/>
                    </a:lnTo>
                    <a:lnTo>
                      <a:pt x="599" y="3567"/>
                    </a:lnTo>
                    <a:lnTo>
                      <a:pt x="600" y="3522"/>
                    </a:lnTo>
                    <a:lnTo>
                      <a:pt x="600" y="3488"/>
                    </a:lnTo>
                    <a:lnTo>
                      <a:pt x="599" y="3476"/>
                    </a:lnTo>
                    <a:lnTo>
                      <a:pt x="597" y="3466"/>
                    </a:lnTo>
                    <a:lnTo>
                      <a:pt x="594" y="3463"/>
                    </a:lnTo>
                    <a:lnTo>
                      <a:pt x="592" y="3461"/>
                    </a:lnTo>
                    <a:lnTo>
                      <a:pt x="589" y="3458"/>
                    </a:lnTo>
                    <a:lnTo>
                      <a:pt x="587" y="3457"/>
                    </a:lnTo>
                    <a:lnTo>
                      <a:pt x="583" y="3457"/>
                    </a:lnTo>
                    <a:lnTo>
                      <a:pt x="579" y="3457"/>
                    </a:lnTo>
                    <a:lnTo>
                      <a:pt x="575" y="3458"/>
                    </a:lnTo>
                    <a:lnTo>
                      <a:pt x="570" y="3461"/>
                    </a:lnTo>
                    <a:lnTo>
                      <a:pt x="559" y="3467"/>
                    </a:lnTo>
                    <a:lnTo>
                      <a:pt x="547" y="3477"/>
                    </a:lnTo>
                    <a:lnTo>
                      <a:pt x="512" y="3506"/>
                    </a:lnTo>
                    <a:lnTo>
                      <a:pt x="467" y="3547"/>
                    </a:lnTo>
                    <a:lnTo>
                      <a:pt x="442" y="3571"/>
                    </a:lnTo>
                    <a:lnTo>
                      <a:pt x="422" y="3593"/>
                    </a:lnTo>
                    <a:lnTo>
                      <a:pt x="404" y="3612"/>
                    </a:lnTo>
                    <a:lnTo>
                      <a:pt x="391" y="3629"/>
                    </a:lnTo>
                    <a:lnTo>
                      <a:pt x="379" y="3646"/>
                    </a:lnTo>
                    <a:lnTo>
                      <a:pt x="370" y="3659"/>
                    </a:lnTo>
                    <a:lnTo>
                      <a:pt x="362" y="3673"/>
                    </a:lnTo>
                    <a:lnTo>
                      <a:pt x="356" y="3686"/>
                    </a:lnTo>
                    <a:lnTo>
                      <a:pt x="347" y="3708"/>
                    </a:lnTo>
                    <a:lnTo>
                      <a:pt x="338" y="3729"/>
                    </a:lnTo>
                    <a:lnTo>
                      <a:pt x="333" y="3739"/>
                    </a:lnTo>
                    <a:lnTo>
                      <a:pt x="328" y="3751"/>
                    </a:lnTo>
                    <a:lnTo>
                      <a:pt x="321" y="3763"/>
                    </a:lnTo>
                    <a:lnTo>
                      <a:pt x="313" y="3776"/>
                    </a:lnTo>
                    <a:lnTo>
                      <a:pt x="302" y="3787"/>
                    </a:lnTo>
                    <a:lnTo>
                      <a:pt x="292" y="3794"/>
                    </a:lnTo>
                    <a:lnTo>
                      <a:pt x="287" y="3798"/>
                    </a:lnTo>
                    <a:lnTo>
                      <a:pt x="281" y="3800"/>
                    </a:lnTo>
                    <a:lnTo>
                      <a:pt x="276" y="3802"/>
                    </a:lnTo>
                    <a:lnTo>
                      <a:pt x="271" y="3802"/>
                    </a:lnTo>
                    <a:lnTo>
                      <a:pt x="266" y="3803"/>
                    </a:lnTo>
                    <a:lnTo>
                      <a:pt x="261" y="3802"/>
                    </a:lnTo>
                    <a:lnTo>
                      <a:pt x="256" y="3800"/>
                    </a:lnTo>
                    <a:lnTo>
                      <a:pt x="251" y="3799"/>
                    </a:lnTo>
                    <a:lnTo>
                      <a:pt x="241" y="3793"/>
                    </a:lnTo>
                    <a:lnTo>
                      <a:pt x="233" y="3785"/>
                    </a:lnTo>
                    <a:lnTo>
                      <a:pt x="226" y="3776"/>
                    </a:lnTo>
                    <a:lnTo>
                      <a:pt x="221" y="3763"/>
                    </a:lnTo>
                    <a:lnTo>
                      <a:pt x="216" y="3749"/>
                    </a:lnTo>
                    <a:lnTo>
                      <a:pt x="214" y="3733"/>
                    </a:lnTo>
                    <a:lnTo>
                      <a:pt x="214" y="3714"/>
                    </a:lnTo>
                    <a:lnTo>
                      <a:pt x="215" y="3696"/>
                    </a:lnTo>
                    <a:lnTo>
                      <a:pt x="219" y="3674"/>
                    </a:lnTo>
                    <a:lnTo>
                      <a:pt x="224" y="3652"/>
                    </a:lnTo>
                    <a:lnTo>
                      <a:pt x="241" y="3610"/>
                    </a:lnTo>
                    <a:lnTo>
                      <a:pt x="258" y="3571"/>
                    </a:lnTo>
                    <a:lnTo>
                      <a:pt x="267" y="3553"/>
                    </a:lnTo>
                    <a:lnTo>
                      <a:pt x="276" y="3536"/>
                    </a:lnTo>
                    <a:lnTo>
                      <a:pt x="286" y="3520"/>
                    </a:lnTo>
                    <a:lnTo>
                      <a:pt x="296" y="3505"/>
                    </a:lnTo>
                    <a:lnTo>
                      <a:pt x="306" y="3490"/>
                    </a:lnTo>
                    <a:lnTo>
                      <a:pt x="317" y="3475"/>
                    </a:lnTo>
                    <a:lnTo>
                      <a:pt x="328" y="3461"/>
                    </a:lnTo>
                    <a:lnTo>
                      <a:pt x="341" y="3447"/>
                    </a:lnTo>
                    <a:lnTo>
                      <a:pt x="353" y="3434"/>
                    </a:lnTo>
                    <a:lnTo>
                      <a:pt x="367" y="3421"/>
                    </a:lnTo>
                    <a:lnTo>
                      <a:pt x="382" y="3407"/>
                    </a:lnTo>
                    <a:lnTo>
                      <a:pt x="397" y="3395"/>
                    </a:lnTo>
                    <a:lnTo>
                      <a:pt x="414" y="3382"/>
                    </a:lnTo>
                    <a:lnTo>
                      <a:pt x="433" y="3371"/>
                    </a:lnTo>
                    <a:lnTo>
                      <a:pt x="452" y="3361"/>
                    </a:lnTo>
                    <a:lnTo>
                      <a:pt x="472" y="3352"/>
                    </a:lnTo>
                    <a:lnTo>
                      <a:pt x="512" y="3336"/>
                    </a:lnTo>
                    <a:lnTo>
                      <a:pt x="549" y="3319"/>
                    </a:lnTo>
                    <a:lnTo>
                      <a:pt x="568" y="3309"/>
                    </a:lnTo>
                    <a:lnTo>
                      <a:pt x="584" y="3299"/>
                    </a:lnTo>
                    <a:lnTo>
                      <a:pt x="599" y="3287"/>
                    </a:lnTo>
                    <a:lnTo>
                      <a:pt x="612" y="3274"/>
                    </a:lnTo>
                    <a:lnTo>
                      <a:pt x="618" y="3268"/>
                    </a:lnTo>
                    <a:lnTo>
                      <a:pt x="623" y="3260"/>
                    </a:lnTo>
                    <a:lnTo>
                      <a:pt x="627" y="3251"/>
                    </a:lnTo>
                    <a:lnTo>
                      <a:pt x="632" y="3243"/>
                    </a:lnTo>
                    <a:lnTo>
                      <a:pt x="634" y="3234"/>
                    </a:lnTo>
                    <a:lnTo>
                      <a:pt x="637" y="3224"/>
                    </a:lnTo>
                    <a:lnTo>
                      <a:pt x="638" y="3213"/>
                    </a:lnTo>
                    <a:lnTo>
                      <a:pt x="639" y="3201"/>
                    </a:lnTo>
                    <a:lnTo>
                      <a:pt x="642" y="3164"/>
                    </a:lnTo>
                    <a:lnTo>
                      <a:pt x="642" y="3140"/>
                    </a:lnTo>
                    <a:lnTo>
                      <a:pt x="640" y="3133"/>
                    </a:lnTo>
                    <a:lnTo>
                      <a:pt x="638" y="3128"/>
                    </a:lnTo>
                    <a:lnTo>
                      <a:pt x="635" y="3126"/>
                    </a:lnTo>
                    <a:lnTo>
                      <a:pt x="633" y="3126"/>
                    </a:lnTo>
                    <a:lnTo>
                      <a:pt x="630" y="3126"/>
                    </a:lnTo>
                    <a:lnTo>
                      <a:pt x="627" y="3126"/>
                    </a:lnTo>
                    <a:lnTo>
                      <a:pt x="618" y="3130"/>
                    </a:lnTo>
                    <a:lnTo>
                      <a:pt x="607" y="3136"/>
                    </a:lnTo>
                    <a:lnTo>
                      <a:pt x="593" y="3144"/>
                    </a:lnTo>
                    <a:lnTo>
                      <a:pt x="575" y="3154"/>
                    </a:lnTo>
                    <a:lnTo>
                      <a:pt x="533" y="3179"/>
                    </a:lnTo>
                    <a:lnTo>
                      <a:pt x="476" y="3211"/>
                    </a:lnTo>
                    <a:lnTo>
                      <a:pt x="446" y="3229"/>
                    </a:lnTo>
                    <a:lnTo>
                      <a:pt x="418" y="3246"/>
                    </a:lnTo>
                    <a:lnTo>
                      <a:pt x="393" y="3264"/>
                    </a:lnTo>
                    <a:lnTo>
                      <a:pt x="372" y="3280"/>
                    </a:lnTo>
                    <a:lnTo>
                      <a:pt x="352" y="3297"/>
                    </a:lnTo>
                    <a:lnTo>
                      <a:pt x="335" y="3314"/>
                    </a:lnTo>
                    <a:lnTo>
                      <a:pt x="320" y="3329"/>
                    </a:lnTo>
                    <a:lnTo>
                      <a:pt x="306" y="3345"/>
                    </a:lnTo>
                    <a:lnTo>
                      <a:pt x="282" y="3374"/>
                    </a:lnTo>
                    <a:lnTo>
                      <a:pt x="262" y="3400"/>
                    </a:lnTo>
                    <a:lnTo>
                      <a:pt x="252" y="3412"/>
                    </a:lnTo>
                    <a:lnTo>
                      <a:pt x="243" y="3424"/>
                    </a:lnTo>
                    <a:lnTo>
                      <a:pt x="233" y="3435"/>
                    </a:lnTo>
                    <a:lnTo>
                      <a:pt x="224" y="3444"/>
                    </a:lnTo>
                    <a:lnTo>
                      <a:pt x="215" y="3453"/>
                    </a:lnTo>
                    <a:lnTo>
                      <a:pt x="206" y="3463"/>
                    </a:lnTo>
                    <a:lnTo>
                      <a:pt x="196" y="3471"/>
                    </a:lnTo>
                    <a:lnTo>
                      <a:pt x="187" y="3478"/>
                    </a:lnTo>
                    <a:lnTo>
                      <a:pt x="179" y="3485"/>
                    </a:lnTo>
                    <a:lnTo>
                      <a:pt x="170" y="3488"/>
                    </a:lnTo>
                    <a:lnTo>
                      <a:pt x="161" y="3490"/>
                    </a:lnTo>
                    <a:lnTo>
                      <a:pt x="154" y="3490"/>
                    </a:lnTo>
                    <a:lnTo>
                      <a:pt x="150" y="3490"/>
                    </a:lnTo>
                    <a:lnTo>
                      <a:pt x="146" y="3488"/>
                    </a:lnTo>
                    <a:lnTo>
                      <a:pt x="144" y="3486"/>
                    </a:lnTo>
                    <a:lnTo>
                      <a:pt x="140" y="3483"/>
                    </a:lnTo>
                    <a:lnTo>
                      <a:pt x="135" y="3475"/>
                    </a:lnTo>
                    <a:lnTo>
                      <a:pt x="130" y="3463"/>
                    </a:lnTo>
                    <a:lnTo>
                      <a:pt x="126" y="3450"/>
                    </a:lnTo>
                    <a:lnTo>
                      <a:pt x="122" y="3432"/>
                    </a:lnTo>
                    <a:lnTo>
                      <a:pt x="121" y="3410"/>
                    </a:lnTo>
                    <a:lnTo>
                      <a:pt x="120" y="3385"/>
                    </a:lnTo>
                    <a:lnTo>
                      <a:pt x="121" y="3371"/>
                    </a:lnTo>
                    <a:lnTo>
                      <a:pt x="121" y="3357"/>
                    </a:lnTo>
                    <a:lnTo>
                      <a:pt x="124" y="3344"/>
                    </a:lnTo>
                    <a:lnTo>
                      <a:pt x="126" y="3330"/>
                    </a:lnTo>
                    <a:lnTo>
                      <a:pt x="129" y="3316"/>
                    </a:lnTo>
                    <a:lnTo>
                      <a:pt x="132" y="3302"/>
                    </a:lnTo>
                    <a:lnTo>
                      <a:pt x="137" y="3290"/>
                    </a:lnTo>
                    <a:lnTo>
                      <a:pt x="142" y="3276"/>
                    </a:lnTo>
                    <a:lnTo>
                      <a:pt x="154" y="3251"/>
                    </a:lnTo>
                    <a:lnTo>
                      <a:pt x="167" y="3226"/>
                    </a:lnTo>
                    <a:lnTo>
                      <a:pt x="184" y="3203"/>
                    </a:lnTo>
                    <a:lnTo>
                      <a:pt x="201" y="3179"/>
                    </a:lnTo>
                    <a:lnTo>
                      <a:pt x="220" y="3158"/>
                    </a:lnTo>
                    <a:lnTo>
                      <a:pt x="241" y="3138"/>
                    </a:lnTo>
                    <a:lnTo>
                      <a:pt x="263" y="3119"/>
                    </a:lnTo>
                    <a:lnTo>
                      <a:pt x="287" y="3102"/>
                    </a:lnTo>
                    <a:lnTo>
                      <a:pt x="312" y="3085"/>
                    </a:lnTo>
                    <a:lnTo>
                      <a:pt x="338" y="3072"/>
                    </a:lnTo>
                    <a:lnTo>
                      <a:pt x="365" y="3059"/>
                    </a:lnTo>
                    <a:lnTo>
                      <a:pt x="392" y="3049"/>
                    </a:lnTo>
                    <a:lnTo>
                      <a:pt x="418" y="3038"/>
                    </a:lnTo>
                    <a:lnTo>
                      <a:pt x="444" y="3024"/>
                    </a:lnTo>
                    <a:lnTo>
                      <a:pt x="471" y="3010"/>
                    </a:lnTo>
                    <a:lnTo>
                      <a:pt x="494" y="2994"/>
                    </a:lnTo>
                    <a:lnTo>
                      <a:pt x="518" y="2977"/>
                    </a:lnTo>
                    <a:lnTo>
                      <a:pt x="540" y="2959"/>
                    </a:lnTo>
                    <a:lnTo>
                      <a:pt x="562" y="2939"/>
                    </a:lnTo>
                    <a:lnTo>
                      <a:pt x="583" y="2921"/>
                    </a:lnTo>
                    <a:lnTo>
                      <a:pt x="602" y="2899"/>
                    </a:lnTo>
                    <a:lnTo>
                      <a:pt x="618" y="2879"/>
                    </a:lnTo>
                    <a:lnTo>
                      <a:pt x="634" y="2859"/>
                    </a:lnTo>
                    <a:lnTo>
                      <a:pt x="648" y="2838"/>
                    </a:lnTo>
                    <a:lnTo>
                      <a:pt x="660" y="2818"/>
                    </a:lnTo>
                    <a:lnTo>
                      <a:pt x="670" y="2799"/>
                    </a:lnTo>
                    <a:lnTo>
                      <a:pt x="678" y="2780"/>
                    </a:lnTo>
                    <a:lnTo>
                      <a:pt x="684" y="2762"/>
                    </a:lnTo>
                    <a:lnTo>
                      <a:pt x="686" y="2746"/>
                    </a:lnTo>
                    <a:lnTo>
                      <a:pt x="686" y="2735"/>
                    </a:lnTo>
                    <a:lnTo>
                      <a:pt x="685" y="2731"/>
                    </a:lnTo>
                    <a:lnTo>
                      <a:pt x="684" y="2727"/>
                    </a:lnTo>
                    <a:lnTo>
                      <a:pt x="681" y="2725"/>
                    </a:lnTo>
                    <a:lnTo>
                      <a:pt x="679" y="2723"/>
                    </a:lnTo>
                    <a:lnTo>
                      <a:pt x="675" y="2722"/>
                    </a:lnTo>
                    <a:lnTo>
                      <a:pt x="671" y="2722"/>
                    </a:lnTo>
                    <a:lnTo>
                      <a:pt x="666" y="2723"/>
                    </a:lnTo>
                    <a:lnTo>
                      <a:pt x="660" y="2725"/>
                    </a:lnTo>
                    <a:lnTo>
                      <a:pt x="649" y="2728"/>
                    </a:lnTo>
                    <a:lnTo>
                      <a:pt x="634" y="2736"/>
                    </a:lnTo>
                    <a:lnTo>
                      <a:pt x="600" y="2755"/>
                    </a:lnTo>
                    <a:lnTo>
                      <a:pt x="560" y="2778"/>
                    </a:lnTo>
                    <a:lnTo>
                      <a:pt x="514" y="2804"/>
                    </a:lnTo>
                    <a:lnTo>
                      <a:pt x="467" y="2831"/>
                    </a:lnTo>
                    <a:lnTo>
                      <a:pt x="454" y="2838"/>
                    </a:lnTo>
                    <a:lnTo>
                      <a:pt x="442" y="2847"/>
                    </a:lnTo>
                    <a:lnTo>
                      <a:pt x="431" y="2856"/>
                    </a:lnTo>
                    <a:lnTo>
                      <a:pt x="418" y="2866"/>
                    </a:lnTo>
                    <a:lnTo>
                      <a:pt x="394" y="2888"/>
                    </a:lnTo>
                    <a:lnTo>
                      <a:pt x="371" y="2913"/>
                    </a:lnTo>
                    <a:lnTo>
                      <a:pt x="326" y="2967"/>
                    </a:lnTo>
                    <a:lnTo>
                      <a:pt x="283" y="3019"/>
                    </a:lnTo>
                    <a:lnTo>
                      <a:pt x="265" y="3043"/>
                    </a:lnTo>
                    <a:lnTo>
                      <a:pt x="246" y="3064"/>
                    </a:lnTo>
                    <a:lnTo>
                      <a:pt x="229" y="3082"/>
                    </a:lnTo>
                    <a:lnTo>
                      <a:pt x="212" y="3095"/>
                    </a:lnTo>
                    <a:lnTo>
                      <a:pt x="205" y="3100"/>
                    </a:lnTo>
                    <a:lnTo>
                      <a:pt x="199" y="3103"/>
                    </a:lnTo>
                    <a:lnTo>
                      <a:pt x="191" y="3105"/>
                    </a:lnTo>
                    <a:lnTo>
                      <a:pt x="185" y="3105"/>
                    </a:lnTo>
                    <a:lnTo>
                      <a:pt x="180" y="3104"/>
                    </a:lnTo>
                    <a:lnTo>
                      <a:pt x="174" y="3100"/>
                    </a:lnTo>
                    <a:lnTo>
                      <a:pt x="169" y="3095"/>
                    </a:lnTo>
                    <a:lnTo>
                      <a:pt x="165" y="3088"/>
                    </a:lnTo>
                    <a:lnTo>
                      <a:pt x="157" y="3072"/>
                    </a:lnTo>
                    <a:lnTo>
                      <a:pt x="152" y="3053"/>
                    </a:lnTo>
                    <a:lnTo>
                      <a:pt x="149" y="3033"/>
                    </a:lnTo>
                    <a:lnTo>
                      <a:pt x="146" y="3010"/>
                    </a:lnTo>
                    <a:lnTo>
                      <a:pt x="146" y="2988"/>
                    </a:lnTo>
                    <a:lnTo>
                      <a:pt x="149" y="2965"/>
                    </a:lnTo>
                    <a:lnTo>
                      <a:pt x="152" y="2941"/>
                    </a:lnTo>
                    <a:lnTo>
                      <a:pt x="159" y="2917"/>
                    </a:lnTo>
                    <a:lnTo>
                      <a:pt x="166" y="2892"/>
                    </a:lnTo>
                    <a:lnTo>
                      <a:pt x="176" y="2867"/>
                    </a:lnTo>
                    <a:lnTo>
                      <a:pt x="189" y="2843"/>
                    </a:lnTo>
                    <a:lnTo>
                      <a:pt x="202" y="2819"/>
                    </a:lnTo>
                    <a:lnTo>
                      <a:pt x="219" y="2797"/>
                    </a:lnTo>
                    <a:lnTo>
                      <a:pt x="236" y="2776"/>
                    </a:lnTo>
                    <a:lnTo>
                      <a:pt x="246" y="2766"/>
                    </a:lnTo>
                    <a:lnTo>
                      <a:pt x="256" y="2756"/>
                    </a:lnTo>
                    <a:lnTo>
                      <a:pt x="267" y="2746"/>
                    </a:lnTo>
                    <a:lnTo>
                      <a:pt x="278" y="2737"/>
                    </a:lnTo>
                    <a:lnTo>
                      <a:pt x="302" y="2720"/>
                    </a:lnTo>
                    <a:lnTo>
                      <a:pt x="328" y="2703"/>
                    </a:lnTo>
                    <a:lnTo>
                      <a:pt x="356" y="2687"/>
                    </a:lnTo>
                    <a:lnTo>
                      <a:pt x="384" y="2673"/>
                    </a:lnTo>
                    <a:lnTo>
                      <a:pt x="446" y="2646"/>
                    </a:lnTo>
                    <a:lnTo>
                      <a:pt x="507" y="2620"/>
                    </a:lnTo>
                    <a:lnTo>
                      <a:pt x="537" y="2607"/>
                    </a:lnTo>
                    <a:lnTo>
                      <a:pt x="565" y="2594"/>
                    </a:lnTo>
                    <a:lnTo>
                      <a:pt x="592" y="2580"/>
                    </a:lnTo>
                    <a:lnTo>
                      <a:pt x="617" y="2565"/>
                    </a:lnTo>
                    <a:lnTo>
                      <a:pt x="628" y="2557"/>
                    </a:lnTo>
                    <a:lnTo>
                      <a:pt x="638" y="2550"/>
                    </a:lnTo>
                    <a:lnTo>
                      <a:pt x="648" y="2541"/>
                    </a:lnTo>
                    <a:lnTo>
                      <a:pt x="657" y="2532"/>
                    </a:lnTo>
                    <a:lnTo>
                      <a:pt x="665" y="2524"/>
                    </a:lnTo>
                    <a:lnTo>
                      <a:pt x="673" y="2515"/>
                    </a:lnTo>
                    <a:lnTo>
                      <a:pt x="679" y="2505"/>
                    </a:lnTo>
                    <a:lnTo>
                      <a:pt x="684" y="2495"/>
                    </a:lnTo>
                    <a:lnTo>
                      <a:pt x="693" y="2475"/>
                    </a:lnTo>
                    <a:lnTo>
                      <a:pt x="698" y="2456"/>
                    </a:lnTo>
                    <a:lnTo>
                      <a:pt x="699" y="2449"/>
                    </a:lnTo>
                    <a:lnTo>
                      <a:pt x="699" y="2441"/>
                    </a:lnTo>
                    <a:lnTo>
                      <a:pt x="699" y="2434"/>
                    </a:lnTo>
                    <a:lnTo>
                      <a:pt x="698" y="2428"/>
                    </a:lnTo>
                    <a:lnTo>
                      <a:pt x="696" y="2423"/>
                    </a:lnTo>
                    <a:lnTo>
                      <a:pt x="693" y="2418"/>
                    </a:lnTo>
                    <a:lnTo>
                      <a:pt x="690" y="2413"/>
                    </a:lnTo>
                    <a:lnTo>
                      <a:pt x="685" y="2409"/>
                    </a:lnTo>
                    <a:lnTo>
                      <a:pt x="680" y="2406"/>
                    </a:lnTo>
                    <a:lnTo>
                      <a:pt x="675" y="2404"/>
                    </a:lnTo>
                    <a:lnTo>
                      <a:pt x="668" y="2403"/>
                    </a:lnTo>
                    <a:lnTo>
                      <a:pt x="660" y="2401"/>
                    </a:lnTo>
                    <a:lnTo>
                      <a:pt x="653" y="2401"/>
                    </a:lnTo>
                    <a:lnTo>
                      <a:pt x="644" y="2401"/>
                    </a:lnTo>
                    <a:lnTo>
                      <a:pt x="634" y="2403"/>
                    </a:lnTo>
                    <a:lnTo>
                      <a:pt x="624" y="2405"/>
                    </a:lnTo>
                    <a:lnTo>
                      <a:pt x="600" y="2413"/>
                    </a:lnTo>
                    <a:lnTo>
                      <a:pt x="574" y="2423"/>
                    </a:lnTo>
                    <a:lnTo>
                      <a:pt x="545" y="2436"/>
                    </a:lnTo>
                    <a:lnTo>
                      <a:pt x="514" y="2454"/>
                    </a:lnTo>
                    <a:lnTo>
                      <a:pt x="479" y="2475"/>
                    </a:lnTo>
                    <a:lnTo>
                      <a:pt x="442" y="2500"/>
                    </a:lnTo>
                    <a:lnTo>
                      <a:pt x="422" y="2514"/>
                    </a:lnTo>
                    <a:lnTo>
                      <a:pt x="404" y="2529"/>
                    </a:lnTo>
                    <a:lnTo>
                      <a:pt x="386" y="2544"/>
                    </a:lnTo>
                    <a:lnTo>
                      <a:pt x="370" y="2559"/>
                    </a:lnTo>
                    <a:lnTo>
                      <a:pt x="337" y="2589"/>
                    </a:lnTo>
                    <a:lnTo>
                      <a:pt x="308" y="2620"/>
                    </a:lnTo>
                    <a:lnTo>
                      <a:pt x="282" y="2650"/>
                    </a:lnTo>
                    <a:lnTo>
                      <a:pt x="257" y="2678"/>
                    </a:lnTo>
                    <a:lnTo>
                      <a:pt x="236" y="2705"/>
                    </a:lnTo>
                    <a:lnTo>
                      <a:pt x="217" y="2730"/>
                    </a:lnTo>
                    <a:lnTo>
                      <a:pt x="200" y="2751"/>
                    </a:lnTo>
                    <a:lnTo>
                      <a:pt x="185" y="2768"/>
                    </a:lnTo>
                    <a:lnTo>
                      <a:pt x="172" y="2781"/>
                    </a:lnTo>
                    <a:lnTo>
                      <a:pt x="162" y="2789"/>
                    </a:lnTo>
                    <a:lnTo>
                      <a:pt x="157" y="2792"/>
                    </a:lnTo>
                    <a:lnTo>
                      <a:pt x="154" y="2793"/>
                    </a:lnTo>
                    <a:lnTo>
                      <a:pt x="150" y="2792"/>
                    </a:lnTo>
                    <a:lnTo>
                      <a:pt x="147" y="2789"/>
                    </a:lnTo>
                    <a:lnTo>
                      <a:pt x="145" y="2786"/>
                    </a:lnTo>
                    <a:lnTo>
                      <a:pt x="142" y="2780"/>
                    </a:lnTo>
                    <a:lnTo>
                      <a:pt x="141" y="2772"/>
                    </a:lnTo>
                    <a:lnTo>
                      <a:pt x="140" y="2762"/>
                    </a:lnTo>
                    <a:lnTo>
                      <a:pt x="139" y="2740"/>
                    </a:lnTo>
                    <a:lnTo>
                      <a:pt x="140" y="2716"/>
                    </a:lnTo>
                    <a:lnTo>
                      <a:pt x="142" y="2690"/>
                    </a:lnTo>
                    <a:lnTo>
                      <a:pt x="147" y="2662"/>
                    </a:lnTo>
                    <a:lnTo>
                      <a:pt x="154" y="2635"/>
                    </a:lnTo>
                    <a:lnTo>
                      <a:pt x="161" y="2606"/>
                    </a:lnTo>
                    <a:lnTo>
                      <a:pt x="170" y="2579"/>
                    </a:lnTo>
                    <a:lnTo>
                      <a:pt x="181" y="2550"/>
                    </a:lnTo>
                    <a:lnTo>
                      <a:pt x="194" y="2522"/>
                    </a:lnTo>
                    <a:lnTo>
                      <a:pt x="209" y="2495"/>
                    </a:lnTo>
                    <a:lnTo>
                      <a:pt x="224" y="2470"/>
                    </a:lnTo>
                    <a:lnTo>
                      <a:pt x="241" y="2446"/>
                    </a:lnTo>
                    <a:lnTo>
                      <a:pt x="250" y="2434"/>
                    </a:lnTo>
                    <a:lnTo>
                      <a:pt x="260" y="2424"/>
                    </a:lnTo>
                    <a:lnTo>
                      <a:pt x="270" y="2413"/>
                    </a:lnTo>
                    <a:lnTo>
                      <a:pt x="280" y="2404"/>
                    </a:lnTo>
                    <a:lnTo>
                      <a:pt x="290" y="2394"/>
                    </a:lnTo>
                    <a:lnTo>
                      <a:pt x="301" y="2386"/>
                    </a:lnTo>
                    <a:lnTo>
                      <a:pt x="311" y="2379"/>
                    </a:lnTo>
                    <a:lnTo>
                      <a:pt x="323" y="2371"/>
                    </a:lnTo>
                    <a:lnTo>
                      <a:pt x="371" y="2345"/>
                    </a:lnTo>
                    <a:lnTo>
                      <a:pt x="423" y="2319"/>
                    </a:lnTo>
                    <a:lnTo>
                      <a:pt x="477" y="2293"/>
                    </a:lnTo>
                    <a:lnTo>
                      <a:pt x="529" y="2267"/>
                    </a:lnTo>
                    <a:lnTo>
                      <a:pt x="555" y="2253"/>
                    </a:lnTo>
                    <a:lnTo>
                      <a:pt x="579" y="2239"/>
                    </a:lnTo>
                    <a:lnTo>
                      <a:pt x="600" y="2225"/>
                    </a:lnTo>
                    <a:lnTo>
                      <a:pt x="622" y="2212"/>
                    </a:lnTo>
                    <a:lnTo>
                      <a:pt x="639" y="2198"/>
                    </a:lnTo>
                    <a:lnTo>
                      <a:pt x="654" y="2183"/>
                    </a:lnTo>
                    <a:lnTo>
                      <a:pt x="660" y="2175"/>
                    </a:lnTo>
                    <a:lnTo>
                      <a:pt x="665" y="2169"/>
                    </a:lnTo>
                    <a:lnTo>
                      <a:pt x="670" y="2162"/>
                    </a:lnTo>
                    <a:lnTo>
                      <a:pt x="674" y="2154"/>
                    </a:lnTo>
                    <a:lnTo>
                      <a:pt x="689" y="2122"/>
                    </a:lnTo>
                    <a:lnTo>
                      <a:pt x="704" y="2089"/>
                    </a:lnTo>
                    <a:lnTo>
                      <a:pt x="710" y="2073"/>
                    </a:lnTo>
                    <a:lnTo>
                      <a:pt x="714" y="2059"/>
                    </a:lnTo>
                    <a:lnTo>
                      <a:pt x="715" y="2053"/>
                    </a:lnTo>
                    <a:lnTo>
                      <a:pt x="716" y="2047"/>
                    </a:lnTo>
                    <a:lnTo>
                      <a:pt x="716" y="2042"/>
                    </a:lnTo>
                    <a:lnTo>
                      <a:pt x="715" y="2037"/>
                    </a:lnTo>
                    <a:lnTo>
                      <a:pt x="714" y="2033"/>
                    </a:lnTo>
                    <a:lnTo>
                      <a:pt x="711" y="2029"/>
                    </a:lnTo>
                    <a:lnTo>
                      <a:pt x="708" y="2027"/>
                    </a:lnTo>
                    <a:lnTo>
                      <a:pt x="704" y="2026"/>
                    </a:lnTo>
                    <a:lnTo>
                      <a:pt x="698" y="2026"/>
                    </a:lnTo>
                    <a:lnTo>
                      <a:pt x="690" y="2026"/>
                    </a:lnTo>
                    <a:lnTo>
                      <a:pt x="681" y="2027"/>
                    </a:lnTo>
                    <a:lnTo>
                      <a:pt x="673" y="2031"/>
                    </a:lnTo>
                    <a:lnTo>
                      <a:pt x="648" y="2039"/>
                    </a:lnTo>
                    <a:lnTo>
                      <a:pt x="618" y="2056"/>
                    </a:lnTo>
                    <a:lnTo>
                      <a:pt x="580" y="2077"/>
                    </a:lnTo>
                    <a:lnTo>
                      <a:pt x="535" y="2104"/>
                    </a:lnTo>
                    <a:lnTo>
                      <a:pt x="512" y="2120"/>
                    </a:lnTo>
                    <a:lnTo>
                      <a:pt x="489" y="2135"/>
                    </a:lnTo>
                    <a:lnTo>
                      <a:pt x="469" y="2152"/>
                    </a:lnTo>
                    <a:lnTo>
                      <a:pt x="449" y="2169"/>
                    </a:lnTo>
                    <a:lnTo>
                      <a:pt x="431" y="2185"/>
                    </a:lnTo>
                    <a:lnTo>
                      <a:pt x="413" y="2202"/>
                    </a:lnTo>
                    <a:lnTo>
                      <a:pt x="397" y="2218"/>
                    </a:lnTo>
                    <a:lnTo>
                      <a:pt x="382" y="2235"/>
                    </a:lnTo>
                    <a:lnTo>
                      <a:pt x="355" y="2268"/>
                    </a:lnTo>
                    <a:lnTo>
                      <a:pt x="330" y="2299"/>
                    </a:lnTo>
                    <a:lnTo>
                      <a:pt x="308" y="2328"/>
                    </a:lnTo>
                    <a:lnTo>
                      <a:pt x="290" y="2354"/>
                    </a:lnTo>
                    <a:lnTo>
                      <a:pt x="273" y="2378"/>
                    </a:lnTo>
                    <a:lnTo>
                      <a:pt x="260" y="2396"/>
                    </a:lnTo>
                    <a:lnTo>
                      <a:pt x="252" y="2405"/>
                    </a:lnTo>
                    <a:lnTo>
                      <a:pt x="246" y="2411"/>
                    </a:lnTo>
                    <a:lnTo>
                      <a:pt x="241" y="2418"/>
                    </a:lnTo>
                    <a:lnTo>
                      <a:pt x="235" y="2421"/>
                    </a:lnTo>
                    <a:lnTo>
                      <a:pt x="229" y="2424"/>
                    </a:lnTo>
                    <a:lnTo>
                      <a:pt x="224" y="2425"/>
                    </a:lnTo>
                    <a:lnTo>
                      <a:pt x="217" y="2425"/>
                    </a:lnTo>
                    <a:lnTo>
                      <a:pt x="212" y="2423"/>
                    </a:lnTo>
                    <a:lnTo>
                      <a:pt x="207" y="2419"/>
                    </a:lnTo>
                    <a:lnTo>
                      <a:pt x="201" y="2414"/>
                    </a:lnTo>
                    <a:lnTo>
                      <a:pt x="195" y="2406"/>
                    </a:lnTo>
                    <a:lnTo>
                      <a:pt x="190" y="2396"/>
                    </a:lnTo>
                    <a:lnTo>
                      <a:pt x="185" y="2386"/>
                    </a:lnTo>
                    <a:lnTo>
                      <a:pt x="180" y="2375"/>
                    </a:lnTo>
                    <a:lnTo>
                      <a:pt x="176" y="2364"/>
                    </a:lnTo>
                    <a:lnTo>
                      <a:pt x="174" y="2353"/>
                    </a:lnTo>
                    <a:lnTo>
                      <a:pt x="171" y="2340"/>
                    </a:lnTo>
                    <a:lnTo>
                      <a:pt x="170" y="2329"/>
                    </a:lnTo>
                    <a:lnTo>
                      <a:pt x="170" y="2316"/>
                    </a:lnTo>
                    <a:lnTo>
                      <a:pt x="169" y="2304"/>
                    </a:lnTo>
                    <a:lnTo>
                      <a:pt x="171" y="2279"/>
                    </a:lnTo>
                    <a:lnTo>
                      <a:pt x="175" y="2253"/>
                    </a:lnTo>
                    <a:lnTo>
                      <a:pt x="181" y="2227"/>
                    </a:lnTo>
                    <a:lnTo>
                      <a:pt x="190" y="2200"/>
                    </a:lnTo>
                    <a:lnTo>
                      <a:pt x="201" y="2174"/>
                    </a:lnTo>
                    <a:lnTo>
                      <a:pt x="212" y="2149"/>
                    </a:lnTo>
                    <a:lnTo>
                      <a:pt x="226" y="2123"/>
                    </a:lnTo>
                    <a:lnTo>
                      <a:pt x="242" y="2099"/>
                    </a:lnTo>
                    <a:lnTo>
                      <a:pt x="258" y="2077"/>
                    </a:lnTo>
                    <a:lnTo>
                      <a:pt x="276" y="2054"/>
                    </a:lnTo>
                    <a:lnTo>
                      <a:pt x="293" y="2034"/>
                    </a:lnTo>
                    <a:lnTo>
                      <a:pt x="313" y="2016"/>
                    </a:lnTo>
                    <a:lnTo>
                      <a:pt x="323" y="2007"/>
                    </a:lnTo>
                    <a:lnTo>
                      <a:pt x="335" y="1998"/>
                    </a:lnTo>
                    <a:lnTo>
                      <a:pt x="347" y="1991"/>
                    </a:lnTo>
                    <a:lnTo>
                      <a:pt x="360" y="1982"/>
                    </a:lnTo>
                    <a:lnTo>
                      <a:pt x="388" y="1966"/>
                    </a:lnTo>
                    <a:lnTo>
                      <a:pt x="419" y="1951"/>
                    </a:lnTo>
                    <a:lnTo>
                      <a:pt x="486" y="1922"/>
                    </a:lnTo>
                    <a:lnTo>
                      <a:pt x="554" y="1895"/>
                    </a:lnTo>
                    <a:lnTo>
                      <a:pt x="587" y="1882"/>
                    </a:lnTo>
                    <a:lnTo>
                      <a:pt x="619" y="1870"/>
                    </a:lnTo>
                    <a:lnTo>
                      <a:pt x="649" y="1857"/>
                    </a:lnTo>
                    <a:lnTo>
                      <a:pt x="675" y="1843"/>
                    </a:lnTo>
                    <a:lnTo>
                      <a:pt x="699" y="1831"/>
                    </a:lnTo>
                    <a:lnTo>
                      <a:pt x="719" y="1818"/>
                    </a:lnTo>
                    <a:lnTo>
                      <a:pt x="726" y="1812"/>
                    </a:lnTo>
                    <a:lnTo>
                      <a:pt x="734" y="1806"/>
                    </a:lnTo>
                    <a:lnTo>
                      <a:pt x="739" y="1800"/>
                    </a:lnTo>
                    <a:lnTo>
                      <a:pt x="743" y="1793"/>
                    </a:lnTo>
                    <a:lnTo>
                      <a:pt x="756" y="1765"/>
                    </a:lnTo>
                    <a:lnTo>
                      <a:pt x="768" y="1735"/>
                    </a:lnTo>
                    <a:lnTo>
                      <a:pt x="773" y="1720"/>
                    </a:lnTo>
                    <a:lnTo>
                      <a:pt x="775" y="1705"/>
                    </a:lnTo>
                    <a:lnTo>
                      <a:pt x="778" y="1692"/>
                    </a:lnTo>
                    <a:lnTo>
                      <a:pt x="776" y="1681"/>
                    </a:lnTo>
                    <a:lnTo>
                      <a:pt x="776" y="1676"/>
                    </a:lnTo>
                    <a:lnTo>
                      <a:pt x="775" y="1672"/>
                    </a:lnTo>
                    <a:lnTo>
                      <a:pt x="773" y="1669"/>
                    </a:lnTo>
                    <a:lnTo>
                      <a:pt x="770" y="1666"/>
                    </a:lnTo>
                    <a:lnTo>
                      <a:pt x="766" y="1665"/>
                    </a:lnTo>
                    <a:lnTo>
                      <a:pt x="763" y="1664"/>
                    </a:lnTo>
                    <a:lnTo>
                      <a:pt x="758" y="1664"/>
                    </a:lnTo>
                    <a:lnTo>
                      <a:pt x="751" y="1665"/>
                    </a:lnTo>
                    <a:lnTo>
                      <a:pt x="745" y="1666"/>
                    </a:lnTo>
                    <a:lnTo>
                      <a:pt x="738" y="1670"/>
                    </a:lnTo>
                    <a:lnTo>
                      <a:pt x="730" y="1674"/>
                    </a:lnTo>
                    <a:lnTo>
                      <a:pt x="720" y="1679"/>
                    </a:lnTo>
                    <a:lnTo>
                      <a:pt x="699" y="1694"/>
                    </a:lnTo>
                    <a:lnTo>
                      <a:pt x="674" y="1714"/>
                    </a:lnTo>
                    <a:lnTo>
                      <a:pt x="627" y="1754"/>
                    </a:lnTo>
                    <a:lnTo>
                      <a:pt x="564" y="1806"/>
                    </a:lnTo>
                    <a:lnTo>
                      <a:pt x="494" y="1865"/>
                    </a:lnTo>
                    <a:lnTo>
                      <a:pt x="421" y="1922"/>
                    </a:lnTo>
                    <a:lnTo>
                      <a:pt x="386" y="1949"/>
                    </a:lnTo>
                    <a:lnTo>
                      <a:pt x="351" y="1973"/>
                    </a:lnTo>
                    <a:lnTo>
                      <a:pt x="318" y="1993"/>
                    </a:lnTo>
                    <a:lnTo>
                      <a:pt x="288" y="2009"/>
                    </a:lnTo>
                    <a:lnTo>
                      <a:pt x="275" y="2016"/>
                    </a:lnTo>
                    <a:lnTo>
                      <a:pt x="262" y="2021"/>
                    </a:lnTo>
                    <a:lnTo>
                      <a:pt x="250" y="2024"/>
                    </a:lnTo>
                    <a:lnTo>
                      <a:pt x="240" y="2026"/>
                    </a:lnTo>
                    <a:lnTo>
                      <a:pt x="230" y="2026"/>
                    </a:lnTo>
                    <a:lnTo>
                      <a:pt x="221" y="2024"/>
                    </a:lnTo>
                    <a:lnTo>
                      <a:pt x="215" y="2021"/>
                    </a:lnTo>
                    <a:lnTo>
                      <a:pt x="210" y="2016"/>
                    </a:lnTo>
                    <a:lnTo>
                      <a:pt x="205" y="2009"/>
                    </a:lnTo>
                    <a:lnTo>
                      <a:pt x="200" y="2002"/>
                    </a:lnTo>
                    <a:lnTo>
                      <a:pt x="196" y="1994"/>
                    </a:lnTo>
                    <a:lnTo>
                      <a:pt x="194" y="1986"/>
                    </a:lnTo>
                    <a:lnTo>
                      <a:pt x="187" y="1969"/>
                    </a:lnTo>
                    <a:lnTo>
                      <a:pt x="185" y="1952"/>
                    </a:lnTo>
                    <a:lnTo>
                      <a:pt x="182" y="1932"/>
                    </a:lnTo>
                    <a:lnTo>
                      <a:pt x="182" y="1913"/>
                    </a:lnTo>
                    <a:lnTo>
                      <a:pt x="184" y="1892"/>
                    </a:lnTo>
                    <a:lnTo>
                      <a:pt x="187" y="1872"/>
                    </a:lnTo>
                    <a:lnTo>
                      <a:pt x="191" y="1852"/>
                    </a:lnTo>
                    <a:lnTo>
                      <a:pt x="197" y="1832"/>
                    </a:lnTo>
                    <a:lnTo>
                      <a:pt x="204" y="1812"/>
                    </a:lnTo>
                    <a:lnTo>
                      <a:pt x="212" y="1793"/>
                    </a:lnTo>
                    <a:lnTo>
                      <a:pt x="221" y="1775"/>
                    </a:lnTo>
                    <a:lnTo>
                      <a:pt x="231" y="1759"/>
                    </a:lnTo>
                    <a:lnTo>
                      <a:pt x="242" y="1742"/>
                    </a:lnTo>
                    <a:lnTo>
                      <a:pt x="253" y="1729"/>
                    </a:lnTo>
                    <a:lnTo>
                      <a:pt x="265" y="1717"/>
                    </a:lnTo>
                    <a:lnTo>
                      <a:pt x="276" y="1706"/>
                    </a:lnTo>
                    <a:lnTo>
                      <a:pt x="288" y="1695"/>
                    </a:lnTo>
                    <a:lnTo>
                      <a:pt x="302" y="1684"/>
                    </a:lnTo>
                    <a:lnTo>
                      <a:pt x="331" y="1664"/>
                    </a:lnTo>
                    <a:lnTo>
                      <a:pt x="362" y="1644"/>
                    </a:lnTo>
                    <a:lnTo>
                      <a:pt x="396" y="1626"/>
                    </a:lnTo>
                    <a:lnTo>
                      <a:pt x="431" y="1609"/>
                    </a:lnTo>
                    <a:lnTo>
                      <a:pt x="466" y="1593"/>
                    </a:lnTo>
                    <a:lnTo>
                      <a:pt x="501" y="1578"/>
                    </a:lnTo>
                    <a:lnTo>
                      <a:pt x="569" y="1548"/>
                    </a:lnTo>
                    <a:lnTo>
                      <a:pt x="632" y="1519"/>
                    </a:lnTo>
                    <a:lnTo>
                      <a:pt x="659" y="1505"/>
                    </a:lnTo>
                    <a:lnTo>
                      <a:pt x="683" y="1491"/>
                    </a:lnTo>
                    <a:lnTo>
                      <a:pt x="693" y="1484"/>
                    </a:lnTo>
                    <a:lnTo>
                      <a:pt x="703" y="1476"/>
                    </a:lnTo>
                    <a:lnTo>
                      <a:pt x="711" y="1469"/>
                    </a:lnTo>
                    <a:lnTo>
                      <a:pt x="718" y="1461"/>
                    </a:lnTo>
                    <a:lnTo>
                      <a:pt x="731" y="1445"/>
                    </a:lnTo>
                    <a:lnTo>
                      <a:pt x="744" y="1425"/>
                    </a:lnTo>
                    <a:lnTo>
                      <a:pt x="756" y="1402"/>
                    </a:lnTo>
                    <a:lnTo>
                      <a:pt x="768" y="1377"/>
                    </a:lnTo>
                    <a:lnTo>
                      <a:pt x="778" y="1349"/>
                    </a:lnTo>
                    <a:lnTo>
                      <a:pt x="785" y="1323"/>
                    </a:lnTo>
                    <a:lnTo>
                      <a:pt x="793" y="1295"/>
                    </a:lnTo>
                    <a:lnTo>
                      <a:pt x="798" y="1271"/>
                    </a:lnTo>
                    <a:lnTo>
                      <a:pt x="800" y="1247"/>
                    </a:lnTo>
                    <a:lnTo>
                      <a:pt x="800" y="1226"/>
                    </a:lnTo>
                    <a:lnTo>
                      <a:pt x="799" y="1216"/>
                    </a:lnTo>
                    <a:lnTo>
                      <a:pt x="796" y="1208"/>
                    </a:lnTo>
                    <a:lnTo>
                      <a:pt x="794" y="1201"/>
                    </a:lnTo>
                    <a:lnTo>
                      <a:pt x="790" y="1194"/>
                    </a:lnTo>
                    <a:lnTo>
                      <a:pt x="786" y="1189"/>
                    </a:lnTo>
                    <a:lnTo>
                      <a:pt x="781" y="1187"/>
                    </a:lnTo>
                    <a:lnTo>
                      <a:pt x="775" y="1184"/>
                    </a:lnTo>
                    <a:lnTo>
                      <a:pt x="768" y="1184"/>
                    </a:lnTo>
                    <a:lnTo>
                      <a:pt x="759" y="1186"/>
                    </a:lnTo>
                    <a:lnTo>
                      <a:pt x="750" y="1188"/>
                    </a:lnTo>
                    <a:lnTo>
                      <a:pt x="740" y="1193"/>
                    </a:lnTo>
                    <a:lnTo>
                      <a:pt x="728" y="1201"/>
                    </a:lnTo>
                    <a:lnTo>
                      <a:pt x="716" y="1209"/>
                    </a:lnTo>
                    <a:lnTo>
                      <a:pt x="704" y="1218"/>
                    </a:lnTo>
                    <a:lnTo>
                      <a:pt x="693" y="1228"/>
                    </a:lnTo>
                    <a:lnTo>
                      <a:pt x="681" y="1239"/>
                    </a:lnTo>
                    <a:lnTo>
                      <a:pt x="659" y="1263"/>
                    </a:lnTo>
                    <a:lnTo>
                      <a:pt x="637" y="1288"/>
                    </a:lnTo>
                    <a:lnTo>
                      <a:pt x="593" y="1343"/>
                    </a:lnTo>
                    <a:lnTo>
                      <a:pt x="549" y="1399"/>
                    </a:lnTo>
                    <a:lnTo>
                      <a:pt x="527" y="1427"/>
                    </a:lnTo>
                    <a:lnTo>
                      <a:pt x="506" y="1454"/>
                    </a:lnTo>
                    <a:lnTo>
                      <a:pt x="483" y="1480"/>
                    </a:lnTo>
                    <a:lnTo>
                      <a:pt x="459" y="1505"/>
                    </a:lnTo>
                    <a:lnTo>
                      <a:pt x="437" y="1526"/>
                    </a:lnTo>
                    <a:lnTo>
                      <a:pt x="413" y="1546"/>
                    </a:lnTo>
                    <a:lnTo>
                      <a:pt x="401" y="1555"/>
                    </a:lnTo>
                    <a:lnTo>
                      <a:pt x="388" y="1563"/>
                    </a:lnTo>
                    <a:lnTo>
                      <a:pt x="376" y="1570"/>
                    </a:lnTo>
                    <a:lnTo>
                      <a:pt x="362" y="1576"/>
                    </a:lnTo>
                    <a:lnTo>
                      <a:pt x="338" y="1588"/>
                    </a:lnTo>
                    <a:lnTo>
                      <a:pt x="317" y="1599"/>
                    </a:lnTo>
                    <a:lnTo>
                      <a:pt x="297" y="1610"/>
                    </a:lnTo>
                    <a:lnTo>
                      <a:pt x="281" y="1621"/>
                    </a:lnTo>
                    <a:lnTo>
                      <a:pt x="267" y="1632"/>
                    </a:lnTo>
                    <a:lnTo>
                      <a:pt x="255" y="1644"/>
                    </a:lnTo>
                    <a:lnTo>
                      <a:pt x="243" y="1655"/>
                    </a:lnTo>
                    <a:lnTo>
                      <a:pt x="235" y="1665"/>
                    </a:lnTo>
                    <a:lnTo>
                      <a:pt x="220" y="1685"/>
                    </a:lnTo>
                    <a:lnTo>
                      <a:pt x="207" y="1702"/>
                    </a:lnTo>
                    <a:lnTo>
                      <a:pt x="202" y="1711"/>
                    </a:lnTo>
                    <a:lnTo>
                      <a:pt x="196" y="1717"/>
                    </a:lnTo>
                    <a:lnTo>
                      <a:pt x="191" y="1724"/>
                    </a:lnTo>
                    <a:lnTo>
                      <a:pt x="185" y="1729"/>
                    </a:lnTo>
                    <a:lnTo>
                      <a:pt x="181" y="1731"/>
                    </a:lnTo>
                    <a:lnTo>
                      <a:pt x="179" y="1732"/>
                    </a:lnTo>
                    <a:lnTo>
                      <a:pt x="176" y="1732"/>
                    </a:lnTo>
                    <a:lnTo>
                      <a:pt x="174" y="1731"/>
                    </a:lnTo>
                    <a:lnTo>
                      <a:pt x="171" y="1729"/>
                    </a:lnTo>
                    <a:lnTo>
                      <a:pt x="169" y="1725"/>
                    </a:lnTo>
                    <a:lnTo>
                      <a:pt x="167" y="1721"/>
                    </a:lnTo>
                    <a:lnTo>
                      <a:pt x="166" y="1716"/>
                    </a:lnTo>
                    <a:lnTo>
                      <a:pt x="164" y="1702"/>
                    </a:lnTo>
                    <a:lnTo>
                      <a:pt x="164" y="1687"/>
                    </a:lnTo>
                    <a:lnTo>
                      <a:pt x="164" y="1669"/>
                    </a:lnTo>
                    <a:lnTo>
                      <a:pt x="166" y="1647"/>
                    </a:lnTo>
                    <a:lnTo>
                      <a:pt x="170" y="1626"/>
                    </a:lnTo>
                    <a:lnTo>
                      <a:pt x="175" y="1603"/>
                    </a:lnTo>
                    <a:lnTo>
                      <a:pt x="181" y="1578"/>
                    </a:lnTo>
                    <a:lnTo>
                      <a:pt x="190" y="1551"/>
                    </a:lnTo>
                    <a:lnTo>
                      <a:pt x="201" y="1526"/>
                    </a:lnTo>
                    <a:lnTo>
                      <a:pt x="214" y="1501"/>
                    </a:lnTo>
                    <a:lnTo>
                      <a:pt x="227" y="1476"/>
                    </a:lnTo>
                    <a:lnTo>
                      <a:pt x="243" y="1453"/>
                    </a:lnTo>
                    <a:lnTo>
                      <a:pt x="296" y="1389"/>
                    </a:lnTo>
                    <a:lnTo>
                      <a:pt x="365" y="1309"/>
                    </a:lnTo>
                    <a:lnTo>
                      <a:pt x="442" y="1221"/>
                    </a:lnTo>
                    <a:lnTo>
                      <a:pt x="522" y="1127"/>
                    </a:lnTo>
                    <a:lnTo>
                      <a:pt x="598" y="1037"/>
                    </a:lnTo>
                    <a:lnTo>
                      <a:pt x="664" y="955"/>
                    </a:lnTo>
                    <a:lnTo>
                      <a:pt x="691" y="919"/>
                    </a:lnTo>
                    <a:lnTo>
                      <a:pt x="715" y="887"/>
                    </a:lnTo>
                    <a:lnTo>
                      <a:pt x="724" y="872"/>
                    </a:lnTo>
                    <a:lnTo>
                      <a:pt x="733" y="860"/>
                    </a:lnTo>
                    <a:lnTo>
                      <a:pt x="739" y="849"/>
                    </a:lnTo>
                    <a:lnTo>
                      <a:pt x="743" y="840"/>
                    </a:lnTo>
                    <a:lnTo>
                      <a:pt x="760" y="801"/>
                    </a:lnTo>
                    <a:lnTo>
                      <a:pt x="776" y="761"/>
                    </a:lnTo>
                    <a:lnTo>
                      <a:pt x="783" y="743"/>
                    </a:lnTo>
                    <a:lnTo>
                      <a:pt x="788" y="725"/>
                    </a:lnTo>
                    <a:lnTo>
                      <a:pt x="790" y="709"/>
                    </a:lnTo>
                    <a:lnTo>
                      <a:pt x="790" y="696"/>
                    </a:lnTo>
                    <a:lnTo>
                      <a:pt x="790" y="691"/>
                    </a:lnTo>
                    <a:lnTo>
                      <a:pt x="788" y="688"/>
                    </a:lnTo>
                    <a:lnTo>
                      <a:pt x="785" y="685"/>
                    </a:lnTo>
                    <a:lnTo>
                      <a:pt x="781" y="683"/>
                    </a:lnTo>
                    <a:lnTo>
                      <a:pt x="778" y="683"/>
                    </a:lnTo>
                    <a:lnTo>
                      <a:pt x="771" y="683"/>
                    </a:lnTo>
                    <a:lnTo>
                      <a:pt x="765" y="685"/>
                    </a:lnTo>
                    <a:lnTo>
                      <a:pt x="758" y="689"/>
                    </a:lnTo>
                    <a:lnTo>
                      <a:pt x="749" y="694"/>
                    </a:lnTo>
                    <a:lnTo>
                      <a:pt x="739" y="700"/>
                    </a:lnTo>
                    <a:lnTo>
                      <a:pt x="728" y="709"/>
                    </a:lnTo>
                    <a:lnTo>
                      <a:pt x="714" y="719"/>
                    </a:lnTo>
                    <a:lnTo>
                      <a:pt x="685" y="745"/>
                    </a:lnTo>
                    <a:lnTo>
                      <a:pt x="649" y="780"/>
                    </a:lnTo>
                    <a:lnTo>
                      <a:pt x="630" y="800"/>
                    </a:lnTo>
                    <a:lnTo>
                      <a:pt x="613" y="820"/>
                    </a:lnTo>
                    <a:lnTo>
                      <a:pt x="595" y="840"/>
                    </a:lnTo>
                    <a:lnTo>
                      <a:pt x="580" y="861"/>
                    </a:lnTo>
                    <a:lnTo>
                      <a:pt x="565" y="882"/>
                    </a:lnTo>
                    <a:lnTo>
                      <a:pt x="552" y="904"/>
                    </a:lnTo>
                    <a:lnTo>
                      <a:pt x="538" y="925"/>
                    </a:lnTo>
                    <a:lnTo>
                      <a:pt x="525" y="946"/>
                    </a:lnTo>
                    <a:lnTo>
                      <a:pt x="502" y="988"/>
                    </a:lnTo>
                    <a:lnTo>
                      <a:pt x="481" y="1031"/>
                    </a:lnTo>
                    <a:lnTo>
                      <a:pt x="461" y="1073"/>
                    </a:lnTo>
                    <a:lnTo>
                      <a:pt x="441" y="1113"/>
                    </a:lnTo>
                    <a:lnTo>
                      <a:pt x="421" y="1153"/>
                    </a:lnTo>
                    <a:lnTo>
                      <a:pt x="399" y="1189"/>
                    </a:lnTo>
                    <a:lnTo>
                      <a:pt x="388" y="1207"/>
                    </a:lnTo>
                    <a:lnTo>
                      <a:pt x="377" y="1224"/>
                    </a:lnTo>
                    <a:lnTo>
                      <a:pt x="366" y="1241"/>
                    </a:lnTo>
                    <a:lnTo>
                      <a:pt x="353" y="1256"/>
                    </a:lnTo>
                    <a:lnTo>
                      <a:pt x="340" y="1271"/>
                    </a:lnTo>
                    <a:lnTo>
                      <a:pt x="326" y="1283"/>
                    </a:lnTo>
                    <a:lnTo>
                      <a:pt x="312" y="1297"/>
                    </a:lnTo>
                    <a:lnTo>
                      <a:pt x="296" y="1308"/>
                    </a:lnTo>
                    <a:lnTo>
                      <a:pt x="280" y="1319"/>
                    </a:lnTo>
                    <a:lnTo>
                      <a:pt x="262" y="1328"/>
                    </a:lnTo>
                    <a:lnTo>
                      <a:pt x="243" y="1337"/>
                    </a:lnTo>
                    <a:lnTo>
                      <a:pt x="224" y="1343"/>
                    </a:lnTo>
                    <a:lnTo>
                      <a:pt x="205" y="1349"/>
                    </a:lnTo>
                    <a:lnTo>
                      <a:pt x="189" y="1352"/>
                    </a:lnTo>
                    <a:lnTo>
                      <a:pt x="172" y="1352"/>
                    </a:lnTo>
                    <a:lnTo>
                      <a:pt x="159" y="1350"/>
                    </a:lnTo>
                    <a:lnTo>
                      <a:pt x="147" y="1347"/>
                    </a:lnTo>
                    <a:lnTo>
                      <a:pt x="136" y="1340"/>
                    </a:lnTo>
                    <a:lnTo>
                      <a:pt x="127" y="1333"/>
                    </a:lnTo>
                    <a:lnTo>
                      <a:pt x="120" y="1324"/>
                    </a:lnTo>
                    <a:lnTo>
                      <a:pt x="114" y="1313"/>
                    </a:lnTo>
                    <a:lnTo>
                      <a:pt x="109" y="1300"/>
                    </a:lnTo>
                    <a:lnTo>
                      <a:pt x="105" y="1287"/>
                    </a:lnTo>
                    <a:lnTo>
                      <a:pt x="102" y="1272"/>
                    </a:lnTo>
                    <a:lnTo>
                      <a:pt x="101" y="1256"/>
                    </a:lnTo>
                    <a:lnTo>
                      <a:pt x="101" y="1239"/>
                    </a:lnTo>
                    <a:lnTo>
                      <a:pt x="101" y="1222"/>
                    </a:lnTo>
                    <a:lnTo>
                      <a:pt x="102" y="1203"/>
                    </a:lnTo>
                    <a:lnTo>
                      <a:pt x="109" y="1164"/>
                    </a:lnTo>
                    <a:lnTo>
                      <a:pt x="116" y="1126"/>
                    </a:lnTo>
                    <a:lnTo>
                      <a:pt x="126" y="1086"/>
                    </a:lnTo>
                    <a:lnTo>
                      <a:pt x="137" y="1047"/>
                    </a:lnTo>
                    <a:lnTo>
                      <a:pt x="151" y="1010"/>
                    </a:lnTo>
                    <a:lnTo>
                      <a:pt x="164" y="975"/>
                    </a:lnTo>
                    <a:lnTo>
                      <a:pt x="177" y="945"/>
                    </a:lnTo>
                    <a:lnTo>
                      <a:pt x="190" y="919"/>
                    </a:lnTo>
                    <a:lnTo>
                      <a:pt x="204" y="892"/>
                    </a:lnTo>
                    <a:lnTo>
                      <a:pt x="217" y="867"/>
                    </a:lnTo>
                    <a:lnTo>
                      <a:pt x="232" y="844"/>
                    </a:lnTo>
                    <a:lnTo>
                      <a:pt x="246" y="821"/>
                    </a:lnTo>
                    <a:lnTo>
                      <a:pt x="261" y="800"/>
                    </a:lnTo>
                    <a:lnTo>
                      <a:pt x="276" y="780"/>
                    </a:lnTo>
                    <a:lnTo>
                      <a:pt x="291" y="760"/>
                    </a:lnTo>
                    <a:lnTo>
                      <a:pt x="305" y="743"/>
                    </a:lnTo>
                    <a:lnTo>
                      <a:pt x="335" y="709"/>
                    </a:lnTo>
                    <a:lnTo>
                      <a:pt x="365" y="679"/>
                    </a:lnTo>
                    <a:lnTo>
                      <a:pt x="393" y="651"/>
                    </a:lnTo>
                    <a:lnTo>
                      <a:pt x="422" y="625"/>
                    </a:lnTo>
                    <a:lnTo>
                      <a:pt x="478" y="580"/>
                    </a:lnTo>
                    <a:lnTo>
                      <a:pt x="529" y="540"/>
                    </a:lnTo>
                    <a:lnTo>
                      <a:pt x="553" y="520"/>
                    </a:lnTo>
                    <a:lnTo>
                      <a:pt x="575" y="500"/>
                    </a:lnTo>
                    <a:lnTo>
                      <a:pt x="595" y="480"/>
                    </a:lnTo>
                    <a:lnTo>
                      <a:pt x="614" y="459"/>
                    </a:lnTo>
                    <a:lnTo>
                      <a:pt x="649" y="412"/>
                    </a:lnTo>
                    <a:lnTo>
                      <a:pt x="681" y="364"/>
                    </a:lnTo>
                    <a:lnTo>
                      <a:pt x="695" y="342"/>
                    </a:lnTo>
                    <a:lnTo>
                      <a:pt x="708" y="319"/>
                    </a:lnTo>
                    <a:lnTo>
                      <a:pt x="719" y="298"/>
                    </a:lnTo>
                    <a:lnTo>
                      <a:pt x="726" y="280"/>
                    </a:lnTo>
                    <a:lnTo>
                      <a:pt x="733" y="263"/>
                    </a:lnTo>
                    <a:lnTo>
                      <a:pt x="735" y="248"/>
                    </a:lnTo>
                    <a:lnTo>
                      <a:pt x="735" y="242"/>
                    </a:lnTo>
                    <a:lnTo>
                      <a:pt x="734" y="236"/>
                    </a:lnTo>
                    <a:lnTo>
                      <a:pt x="733" y="231"/>
                    </a:lnTo>
                    <a:lnTo>
                      <a:pt x="730" y="227"/>
                    </a:lnTo>
                    <a:lnTo>
                      <a:pt x="726" y="223"/>
                    </a:lnTo>
                    <a:lnTo>
                      <a:pt x="721" y="221"/>
                    </a:lnTo>
                    <a:lnTo>
                      <a:pt x="715" y="220"/>
                    </a:lnTo>
                    <a:lnTo>
                      <a:pt x="709" y="218"/>
                    </a:lnTo>
                    <a:lnTo>
                      <a:pt x="700" y="220"/>
                    </a:lnTo>
                    <a:lnTo>
                      <a:pt x="691" y="221"/>
                    </a:lnTo>
                    <a:lnTo>
                      <a:pt x="680" y="223"/>
                    </a:lnTo>
                    <a:lnTo>
                      <a:pt x="669" y="227"/>
                    </a:lnTo>
                    <a:lnTo>
                      <a:pt x="645" y="235"/>
                    </a:lnTo>
                    <a:lnTo>
                      <a:pt x="622" y="243"/>
                    </a:lnTo>
                    <a:lnTo>
                      <a:pt x="600" y="253"/>
                    </a:lnTo>
                    <a:lnTo>
                      <a:pt x="580" y="265"/>
                    </a:lnTo>
                    <a:lnTo>
                      <a:pt x="560" y="276"/>
                    </a:lnTo>
                    <a:lnTo>
                      <a:pt x="542" y="289"/>
                    </a:lnTo>
                    <a:lnTo>
                      <a:pt x="524" y="303"/>
                    </a:lnTo>
                    <a:lnTo>
                      <a:pt x="508" y="318"/>
                    </a:lnTo>
                    <a:lnTo>
                      <a:pt x="493" y="333"/>
                    </a:lnTo>
                    <a:lnTo>
                      <a:pt x="478" y="349"/>
                    </a:lnTo>
                    <a:lnTo>
                      <a:pt x="464" y="367"/>
                    </a:lnTo>
                    <a:lnTo>
                      <a:pt x="451" y="384"/>
                    </a:lnTo>
                    <a:lnTo>
                      <a:pt x="438" y="402"/>
                    </a:lnTo>
                    <a:lnTo>
                      <a:pt x="426" y="419"/>
                    </a:lnTo>
                    <a:lnTo>
                      <a:pt x="414" y="438"/>
                    </a:lnTo>
                    <a:lnTo>
                      <a:pt x="404" y="457"/>
                    </a:lnTo>
                    <a:lnTo>
                      <a:pt x="383" y="495"/>
                    </a:lnTo>
                    <a:lnTo>
                      <a:pt x="366" y="533"/>
                    </a:lnTo>
                    <a:lnTo>
                      <a:pt x="348" y="572"/>
                    </a:lnTo>
                    <a:lnTo>
                      <a:pt x="332" y="608"/>
                    </a:lnTo>
                    <a:lnTo>
                      <a:pt x="316" y="644"/>
                    </a:lnTo>
                    <a:lnTo>
                      <a:pt x="301" y="678"/>
                    </a:lnTo>
                    <a:lnTo>
                      <a:pt x="285" y="708"/>
                    </a:lnTo>
                    <a:lnTo>
                      <a:pt x="268" y="735"/>
                    </a:lnTo>
                    <a:lnTo>
                      <a:pt x="236" y="791"/>
                    </a:lnTo>
                    <a:lnTo>
                      <a:pt x="197" y="860"/>
                    </a:lnTo>
                    <a:lnTo>
                      <a:pt x="177" y="895"/>
                    </a:lnTo>
                    <a:lnTo>
                      <a:pt x="155" y="929"/>
                    </a:lnTo>
                    <a:lnTo>
                      <a:pt x="134" y="962"/>
                    </a:lnTo>
                    <a:lnTo>
                      <a:pt x="112" y="991"/>
                    </a:lnTo>
                    <a:lnTo>
                      <a:pt x="102" y="1003"/>
                    </a:lnTo>
                    <a:lnTo>
                      <a:pt x="92" y="1016"/>
                    </a:lnTo>
                    <a:lnTo>
                      <a:pt x="83" y="1026"/>
                    </a:lnTo>
                    <a:lnTo>
                      <a:pt x="74" y="1035"/>
                    </a:lnTo>
                    <a:lnTo>
                      <a:pt x="64" y="1041"/>
                    </a:lnTo>
                    <a:lnTo>
                      <a:pt x="55" y="1046"/>
                    </a:lnTo>
                    <a:lnTo>
                      <a:pt x="48" y="1048"/>
                    </a:lnTo>
                    <a:lnTo>
                      <a:pt x="39" y="1050"/>
                    </a:lnTo>
                    <a:lnTo>
                      <a:pt x="33" y="1047"/>
                    </a:lnTo>
                    <a:lnTo>
                      <a:pt x="25" y="1042"/>
                    </a:lnTo>
                    <a:lnTo>
                      <a:pt x="20" y="1036"/>
                    </a:lnTo>
                    <a:lnTo>
                      <a:pt x="14" y="1026"/>
                    </a:lnTo>
                    <a:lnTo>
                      <a:pt x="10" y="1012"/>
                    </a:lnTo>
                    <a:lnTo>
                      <a:pt x="6" y="996"/>
                    </a:lnTo>
                    <a:lnTo>
                      <a:pt x="4" y="976"/>
                    </a:lnTo>
                    <a:lnTo>
                      <a:pt x="1" y="953"/>
                    </a:lnTo>
                    <a:lnTo>
                      <a:pt x="0" y="927"/>
                    </a:lnTo>
                    <a:lnTo>
                      <a:pt x="0" y="902"/>
                    </a:lnTo>
                    <a:lnTo>
                      <a:pt x="0" y="876"/>
                    </a:lnTo>
                    <a:lnTo>
                      <a:pt x="1" y="851"/>
                    </a:lnTo>
                    <a:lnTo>
                      <a:pt x="4" y="825"/>
                    </a:lnTo>
                    <a:lnTo>
                      <a:pt x="6" y="799"/>
                    </a:lnTo>
                    <a:lnTo>
                      <a:pt x="10" y="774"/>
                    </a:lnTo>
                    <a:lnTo>
                      <a:pt x="14" y="748"/>
                    </a:lnTo>
                    <a:lnTo>
                      <a:pt x="19" y="723"/>
                    </a:lnTo>
                    <a:lnTo>
                      <a:pt x="25" y="698"/>
                    </a:lnTo>
                    <a:lnTo>
                      <a:pt x="31" y="673"/>
                    </a:lnTo>
                    <a:lnTo>
                      <a:pt x="38" y="648"/>
                    </a:lnTo>
                    <a:lnTo>
                      <a:pt x="54" y="599"/>
                    </a:lnTo>
                    <a:lnTo>
                      <a:pt x="71" y="550"/>
                    </a:lnTo>
                    <a:lnTo>
                      <a:pt x="90" y="504"/>
                    </a:lnTo>
                    <a:lnTo>
                      <a:pt x="111" y="460"/>
                    </a:lnTo>
                    <a:lnTo>
                      <a:pt x="134" y="418"/>
                    </a:lnTo>
                    <a:lnTo>
                      <a:pt x="157" y="377"/>
                    </a:lnTo>
                    <a:lnTo>
                      <a:pt x="182" y="339"/>
                    </a:lnTo>
                    <a:lnTo>
                      <a:pt x="207" y="303"/>
                    </a:lnTo>
                    <a:lnTo>
                      <a:pt x="232" y="271"/>
                    </a:lnTo>
                    <a:lnTo>
                      <a:pt x="258" y="241"/>
                    </a:lnTo>
                    <a:lnTo>
                      <a:pt x="285" y="213"/>
                    </a:lnTo>
                    <a:lnTo>
                      <a:pt x="313" y="187"/>
                    </a:lnTo>
                    <a:lnTo>
                      <a:pt x="342" y="161"/>
                    </a:lnTo>
                    <a:lnTo>
                      <a:pt x="371" y="135"/>
                    </a:lnTo>
                    <a:lnTo>
                      <a:pt x="401" y="111"/>
                    </a:lnTo>
                    <a:lnTo>
                      <a:pt x="432" y="89"/>
                    </a:lnTo>
                    <a:lnTo>
                      <a:pt x="463" y="69"/>
                    </a:lnTo>
                    <a:lnTo>
                      <a:pt x="494" y="50"/>
                    </a:lnTo>
                    <a:lnTo>
                      <a:pt x="527" y="34"/>
                    </a:lnTo>
                    <a:lnTo>
                      <a:pt x="558" y="21"/>
                    </a:lnTo>
                    <a:lnTo>
                      <a:pt x="573" y="15"/>
                    </a:lnTo>
                    <a:lnTo>
                      <a:pt x="589" y="11"/>
                    </a:lnTo>
                    <a:lnTo>
                      <a:pt x="604" y="7"/>
                    </a:lnTo>
                    <a:lnTo>
                      <a:pt x="620" y="4"/>
                    </a:lnTo>
                    <a:lnTo>
                      <a:pt x="635" y="1"/>
                    </a:lnTo>
                    <a:lnTo>
                      <a:pt x="650" y="0"/>
                    </a:lnTo>
                    <a:lnTo>
                      <a:pt x="665" y="0"/>
                    </a:lnTo>
                    <a:lnTo>
                      <a:pt x="680" y="1"/>
                    </a:lnTo>
                    <a:lnTo>
                      <a:pt x="695" y="2"/>
                    </a:lnTo>
                    <a:lnTo>
                      <a:pt x="710" y="5"/>
                    </a:lnTo>
                    <a:lnTo>
                      <a:pt x="724" y="9"/>
                    </a:lnTo>
                    <a:lnTo>
                      <a:pt x="738" y="14"/>
                    </a:lnTo>
                    <a:lnTo>
                      <a:pt x="754" y="19"/>
                    </a:lnTo>
                    <a:lnTo>
                      <a:pt x="795" y="25"/>
                    </a:lnTo>
                    <a:lnTo>
                      <a:pt x="807" y="26"/>
                    </a:lnTo>
                    <a:lnTo>
                      <a:pt x="821" y="27"/>
                    </a:lnTo>
                    <a:lnTo>
                      <a:pt x="836" y="27"/>
                    </a:lnTo>
                    <a:lnTo>
                      <a:pt x="850" y="26"/>
                    </a:lnTo>
                    <a:lnTo>
                      <a:pt x="866" y="25"/>
                    </a:lnTo>
                    <a:lnTo>
                      <a:pt x="881" y="22"/>
                    </a:lnTo>
                    <a:lnTo>
                      <a:pt x="896" y="19"/>
                    </a:lnTo>
                    <a:lnTo>
                      <a:pt x="911" y="14"/>
                    </a:lnTo>
                    <a:lnTo>
                      <a:pt x="926" y="10"/>
                    </a:lnTo>
                    <a:lnTo>
                      <a:pt x="941" y="6"/>
                    </a:lnTo>
                    <a:lnTo>
                      <a:pt x="956" y="4"/>
                    </a:lnTo>
                    <a:lnTo>
                      <a:pt x="971" y="1"/>
                    </a:lnTo>
                    <a:lnTo>
                      <a:pt x="987" y="0"/>
                    </a:lnTo>
                    <a:lnTo>
                      <a:pt x="1003" y="0"/>
                    </a:lnTo>
                    <a:lnTo>
                      <a:pt x="1020" y="0"/>
                    </a:lnTo>
                    <a:lnTo>
                      <a:pt x="1036" y="2"/>
                    </a:lnTo>
                    <a:lnTo>
                      <a:pt x="1053" y="6"/>
                    </a:lnTo>
                    <a:lnTo>
                      <a:pt x="1071" y="10"/>
                    </a:lnTo>
                    <a:lnTo>
                      <a:pt x="1089" y="16"/>
                    </a:lnTo>
                    <a:lnTo>
                      <a:pt x="1107" y="24"/>
                    </a:lnTo>
                    <a:lnTo>
                      <a:pt x="1127" y="32"/>
                    </a:lnTo>
                    <a:lnTo>
                      <a:pt x="1146" y="42"/>
                    </a:lnTo>
                    <a:lnTo>
                      <a:pt x="1167" y="55"/>
                    </a:lnTo>
                    <a:lnTo>
                      <a:pt x="1188" y="69"/>
                    </a:lnTo>
                    <a:close/>
                  </a:path>
                </a:pathLst>
              </a:custGeom>
              <a:noFill/>
              <a:ln w="3175">
                <a:solidFill>
                  <a:srgbClr val="1F1A17"/>
                </a:solidFill>
                <a:round/>
              </a:ln>
            </p:spPr>
            <p:txBody>
              <a:bodyPr/>
              <a:lstStyle/>
              <a:p>
                <a:endParaRPr lang="en-US" sz="1867"/>
              </a:p>
            </p:txBody>
          </p:sp>
          <p:sp>
            <p:nvSpPr>
              <p:cNvPr id="1533" name="Freeform 81"/>
              <p:cNvSpPr/>
              <p:nvPr/>
            </p:nvSpPr>
            <p:spPr bwMode="auto">
              <a:xfrm>
                <a:off x="2813" y="2346"/>
                <a:ext cx="139" cy="172"/>
              </a:xfrm>
              <a:custGeom>
                <a:avLst/>
                <a:gdLst>
                  <a:gd name="T0" fmla="*/ 10 w 694"/>
                  <a:gd name="T1" fmla="*/ 0 h 861"/>
                  <a:gd name="T2" fmla="*/ 15 w 694"/>
                  <a:gd name="T3" fmla="*/ 1 h 861"/>
                  <a:gd name="T4" fmla="*/ 21 w 694"/>
                  <a:gd name="T5" fmla="*/ 4 h 861"/>
                  <a:gd name="T6" fmla="*/ 28 w 694"/>
                  <a:gd name="T7" fmla="*/ 8 h 861"/>
                  <a:gd name="T8" fmla="*/ 39 w 694"/>
                  <a:gd name="T9" fmla="*/ 16 h 861"/>
                  <a:gd name="T10" fmla="*/ 56 w 694"/>
                  <a:gd name="T11" fmla="*/ 30 h 861"/>
                  <a:gd name="T12" fmla="*/ 73 w 694"/>
                  <a:gd name="T13" fmla="*/ 48 h 861"/>
                  <a:gd name="T14" fmla="*/ 86 w 694"/>
                  <a:gd name="T15" fmla="*/ 62 h 861"/>
                  <a:gd name="T16" fmla="*/ 94 w 694"/>
                  <a:gd name="T17" fmla="*/ 72 h 861"/>
                  <a:gd name="T18" fmla="*/ 102 w 694"/>
                  <a:gd name="T19" fmla="*/ 83 h 861"/>
                  <a:gd name="T20" fmla="*/ 109 w 694"/>
                  <a:gd name="T21" fmla="*/ 93 h 861"/>
                  <a:gd name="T22" fmla="*/ 115 w 694"/>
                  <a:gd name="T23" fmla="*/ 104 h 861"/>
                  <a:gd name="T24" fmla="*/ 121 w 694"/>
                  <a:gd name="T25" fmla="*/ 114 h 861"/>
                  <a:gd name="T26" fmla="*/ 127 w 694"/>
                  <a:gd name="T27" fmla="*/ 129 h 861"/>
                  <a:gd name="T28" fmla="*/ 134 w 694"/>
                  <a:gd name="T29" fmla="*/ 146 h 861"/>
                  <a:gd name="T30" fmla="*/ 138 w 694"/>
                  <a:gd name="T31" fmla="*/ 159 h 861"/>
                  <a:gd name="T32" fmla="*/ 139 w 694"/>
                  <a:gd name="T33" fmla="*/ 167 h 861"/>
                  <a:gd name="T34" fmla="*/ 139 w 694"/>
                  <a:gd name="T35" fmla="*/ 171 h 861"/>
                  <a:gd name="T36" fmla="*/ 138 w 694"/>
                  <a:gd name="T37" fmla="*/ 172 h 861"/>
                  <a:gd name="T38" fmla="*/ 137 w 694"/>
                  <a:gd name="T39" fmla="*/ 172 h 861"/>
                  <a:gd name="T40" fmla="*/ 135 w 694"/>
                  <a:gd name="T41" fmla="*/ 171 h 861"/>
                  <a:gd name="T42" fmla="*/ 132 w 694"/>
                  <a:gd name="T43" fmla="*/ 167 h 861"/>
                  <a:gd name="T44" fmla="*/ 126 w 694"/>
                  <a:gd name="T45" fmla="*/ 157 h 861"/>
                  <a:gd name="T46" fmla="*/ 117 w 694"/>
                  <a:gd name="T47" fmla="*/ 136 h 861"/>
                  <a:gd name="T48" fmla="*/ 105 w 694"/>
                  <a:gd name="T49" fmla="*/ 111 h 861"/>
                  <a:gd name="T50" fmla="*/ 97 w 694"/>
                  <a:gd name="T51" fmla="*/ 95 h 861"/>
                  <a:gd name="T52" fmla="*/ 87 w 694"/>
                  <a:gd name="T53" fmla="*/ 79 h 861"/>
                  <a:gd name="T54" fmla="*/ 76 w 694"/>
                  <a:gd name="T55" fmla="*/ 63 h 861"/>
                  <a:gd name="T56" fmla="*/ 67 w 694"/>
                  <a:gd name="T57" fmla="*/ 52 h 861"/>
                  <a:gd name="T58" fmla="*/ 61 w 694"/>
                  <a:gd name="T59" fmla="*/ 46 h 861"/>
                  <a:gd name="T60" fmla="*/ 54 w 694"/>
                  <a:gd name="T61" fmla="*/ 40 h 861"/>
                  <a:gd name="T62" fmla="*/ 47 w 694"/>
                  <a:gd name="T63" fmla="*/ 34 h 861"/>
                  <a:gd name="T64" fmla="*/ 29 w 694"/>
                  <a:gd name="T65" fmla="*/ 23 h 861"/>
                  <a:gd name="T66" fmla="*/ 9 w 694"/>
                  <a:gd name="T67" fmla="*/ 11 h 861"/>
                  <a:gd name="T68" fmla="*/ 2 w 694"/>
                  <a:gd name="T69" fmla="*/ 5 h 861"/>
                  <a:gd name="T70" fmla="*/ 0 w 694"/>
                  <a:gd name="T71" fmla="*/ 3 h 861"/>
                  <a:gd name="T72" fmla="*/ 0 w 694"/>
                  <a:gd name="T73" fmla="*/ 2 h 861"/>
                  <a:gd name="T74" fmla="*/ 1 w 694"/>
                  <a:gd name="T75" fmla="*/ 1 h 861"/>
                  <a:gd name="T76" fmla="*/ 5 w 694"/>
                  <a:gd name="T77" fmla="*/ 0 h 8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4"/>
                  <a:gd name="T118" fmla="*/ 0 h 861"/>
                  <a:gd name="T119" fmla="*/ 694 w 694"/>
                  <a:gd name="T120" fmla="*/ 861 h 8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4" h="861">
                    <a:moveTo>
                      <a:pt x="42" y="0"/>
                    </a:moveTo>
                    <a:lnTo>
                      <a:pt x="52" y="0"/>
                    </a:lnTo>
                    <a:lnTo>
                      <a:pt x="64" y="2"/>
                    </a:lnTo>
                    <a:lnTo>
                      <a:pt x="77" y="7"/>
                    </a:lnTo>
                    <a:lnTo>
                      <a:pt x="92" y="12"/>
                    </a:lnTo>
                    <a:lnTo>
                      <a:pt x="107" y="21"/>
                    </a:lnTo>
                    <a:lnTo>
                      <a:pt x="123" y="30"/>
                    </a:lnTo>
                    <a:lnTo>
                      <a:pt x="140" y="40"/>
                    </a:lnTo>
                    <a:lnTo>
                      <a:pt x="158" y="52"/>
                    </a:lnTo>
                    <a:lnTo>
                      <a:pt x="196" y="81"/>
                    </a:lnTo>
                    <a:lnTo>
                      <a:pt x="238" y="113"/>
                    </a:lnTo>
                    <a:lnTo>
                      <a:pt x="280" y="152"/>
                    </a:lnTo>
                    <a:lnTo>
                      <a:pt x="322" y="193"/>
                    </a:lnTo>
                    <a:lnTo>
                      <a:pt x="366" y="238"/>
                    </a:lnTo>
                    <a:lnTo>
                      <a:pt x="408" y="285"/>
                    </a:lnTo>
                    <a:lnTo>
                      <a:pt x="430" y="310"/>
                    </a:lnTo>
                    <a:lnTo>
                      <a:pt x="450" y="335"/>
                    </a:lnTo>
                    <a:lnTo>
                      <a:pt x="470" y="360"/>
                    </a:lnTo>
                    <a:lnTo>
                      <a:pt x="490" y="387"/>
                    </a:lnTo>
                    <a:lnTo>
                      <a:pt x="508" y="413"/>
                    </a:lnTo>
                    <a:lnTo>
                      <a:pt x="527" y="439"/>
                    </a:lnTo>
                    <a:lnTo>
                      <a:pt x="545" y="466"/>
                    </a:lnTo>
                    <a:lnTo>
                      <a:pt x="561" y="493"/>
                    </a:lnTo>
                    <a:lnTo>
                      <a:pt x="576" y="519"/>
                    </a:lnTo>
                    <a:lnTo>
                      <a:pt x="589" y="545"/>
                    </a:lnTo>
                    <a:lnTo>
                      <a:pt x="603" y="571"/>
                    </a:lnTo>
                    <a:lnTo>
                      <a:pt x="614" y="597"/>
                    </a:lnTo>
                    <a:lnTo>
                      <a:pt x="636" y="647"/>
                    </a:lnTo>
                    <a:lnTo>
                      <a:pt x="654" y="691"/>
                    </a:lnTo>
                    <a:lnTo>
                      <a:pt x="668" y="731"/>
                    </a:lnTo>
                    <a:lnTo>
                      <a:pt x="679" y="766"/>
                    </a:lnTo>
                    <a:lnTo>
                      <a:pt x="687" y="795"/>
                    </a:lnTo>
                    <a:lnTo>
                      <a:pt x="693" y="818"/>
                    </a:lnTo>
                    <a:lnTo>
                      <a:pt x="694" y="837"/>
                    </a:lnTo>
                    <a:lnTo>
                      <a:pt x="694" y="851"/>
                    </a:lnTo>
                    <a:lnTo>
                      <a:pt x="693" y="856"/>
                    </a:lnTo>
                    <a:lnTo>
                      <a:pt x="692" y="858"/>
                    </a:lnTo>
                    <a:lnTo>
                      <a:pt x="689" y="861"/>
                    </a:lnTo>
                    <a:lnTo>
                      <a:pt x="687" y="861"/>
                    </a:lnTo>
                    <a:lnTo>
                      <a:pt x="683" y="861"/>
                    </a:lnTo>
                    <a:lnTo>
                      <a:pt x="679" y="858"/>
                    </a:lnTo>
                    <a:lnTo>
                      <a:pt x="674" y="855"/>
                    </a:lnTo>
                    <a:lnTo>
                      <a:pt x="669" y="850"/>
                    </a:lnTo>
                    <a:lnTo>
                      <a:pt x="658" y="835"/>
                    </a:lnTo>
                    <a:lnTo>
                      <a:pt x="646" y="815"/>
                    </a:lnTo>
                    <a:lnTo>
                      <a:pt x="631" y="788"/>
                    </a:lnTo>
                    <a:lnTo>
                      <a:pt x="614" y="756"/>
                    </a:lnTo>
                    <a:lnTo>
                      <a:pt x="582" y="680"/>
                    </a:lnTo>
                    <a:lnTo>
                      <a:pt x="546" y="599"/>
                    </a:lnTo>
                    <a:lnTo>
                      <a:pt x="526" y="558"/>
                    </a:lnTo>
                    <a:lnTo>
                      <a:pt x="505" y="516"/>
                    </a:lnTo>
                    <a:lnTo>
                      <a:pt x="482" y="474"/>
                    </a:lnTo>
                    <a:lnTo>
                      <a:pt x="460" y="433"/>
                    </a:lnTo>
                    <a:lnTo>
                      <a:pt x="435" y="393"/>
                    </a:lnTo>
                    <a:lnTo>
                      <a:pt x="408" y="353"/>
                    </a:lnTo>
                    <a:lnTo>
                      <a:pt x="380" y="314"/>
                    </a:lnTo>
                    <a:lnTo>
                      <a:pt x="351" y="278"/>
                    </a:lnTo>
                    <a:lnTo>
                      <a:pt x="335" y="260"/>
                    </a:lnTo>
                    <a:lnTo>
                      <a:pt x="320" y="244"/>
                    </a:lnTo>
                    <a:lnTo>
                      <a:pt x="304" y="228"/>
                    </a:lnTo>
                    <a:lnTo>
                      <a:pt x="286" y="213"/>
                    </a:lnTo>
                    <a:lnTo>
                      <a:pt x="269" y="198"/>
                    </a:lnTo>
                    <a:lnTo>
                      <a:pt x="251" y="183"/>
                    </a:lnTo>
                    <a:lnTo>
                      <a:pt x="234" y="171"/>
                    </a:lnTo>
                    <a:lnTo>
                      <a:pt x="215" y="158"/>
                    </a:lnTo>
                    <a:lnTo>
                      <a:pt x="144" y="114"/>
                    </a:lnTo>
                    <a:lnTo>
                      <a:pt x="88" y="81"/>
                    </a:lnTo>
                    <a:lnTo>
                      <a:pt x="45" y="55"/>
                    </a:lnTo>
                    <a:lnTo>
                      <a:pt x="17" y="35"/>
                    </a:lnTo>
                    <a:lnTo>
                      <a:pt x="8" y="27"/>
                    </a:lnTo>
                    <a:lnTo>
                      <a:pt x="3" y="20"/>
                    </a:lnTo>
                    <a:lnTo>
                      <a:pt x="2" y="17"/>
                    </a:lnTo>
                    <a:lnTo>
                      <a:pt x="0" y="15"/>
                    </a:lnTo>
                    <a:lnTo>
                      <a:pt x="0" y="12"/>
                    </a:lnTo>
                    <a:lnTo>
                      <a:pt x="2" y="11"/>
                    </a:lnTo>
                    <a:lnTo>
                      <a:pt x="7" y="7"/>
                    </a:lnTo>
                    <a:lnTo>
                      <a:pt x="15" y="5"/>
                    </a:lnTo>
                    <a:lnTo>
                      <a:pt x="27" y="2"/>
                    </a:lnTo>
                    <a:lnTo>
                      <a:pt x="42" y="0"/>
                    </a:lnTo>
                    <a:close/>
                  </a:path>
                </a:pathLst>
              </a:custGeom>
              <a:solidFill>
                <a:srgbClr val="00925A"/>
              </a:solidFill>
              <a:ln w="9525">
                <a:noFill/>
                <a:round/>
              </a:ln>
            </p:spPr>
            <p:txBody>
              <a:bodyPr/>
              <a:lstStyle/>
              <a:p>
                <a:endParaRPr lang="en-US" sz="1867"/>
              </a:p>
            </p:txBody>
          </p:sp>
          <p:sp>
            <p:nvSpPr>
              <p:cNvPr id="1534" name="Freeform 82"/>
              <p:cNvSpPr/>
              <p:nvPr/>
            </p:nvSpPr>
            <p:spPr bwMode="auto">
              <a:xfrm>
                <a:off x="2818" y="2418"/>
                <a:ext cx="95" cy="122"/>
              </a:xfrm>
              <a:custGeom>
                <a:avLst/>
                <a:gdLst>
                  <a:gd name="T0" fmla="*/ 16 w 471"/>
                  <a:gd name="T1" fmla="*/ 8 h 609"/>
                  <a:gd name="T2" fmla="*/ 24 w 471"/>
                  <a:gd name="T3" fmla="*/ 16 h 609"/>
                  <a:gd name="T4" fmla="*/ 41 w 471"/>
                  <a:gd name="T5" fmla="*/ 35 h 609"/>
                  <a:gd name="T6" fmla="*/ 60 w 471"/>
                  <a:gd name="T7" fmla="*/ 57 h 609"/>
                  <a:gd name="T8" fmla="*/ 72 w 471"/>
                  <a:gd name="T9" fmla="*/ 73 h 609"/>
                  <a:gd name="T10" fmla="*/ 82 w 471"/>
                  <a:gd name="T11" fmla="*/ 87 h 609"/>
                  <a:gd name="T12" fmla="*/ 89 w 471"/>
                  <a:gd name="T13" fmla="*/ 99 h 609"/>
                  <a:gd name="T14" fmla="*/ 92 w 471"/>
                  <a:gd name="T15" fmla="*/ 107 h 609"/>
                  <a:gd name="T16" fmla="*/ 94 w 471"/>
                  <a:gd name="T17" fmla="*/ 114 h 609"/>
                  <a:gd name="T18" fmla="*/ 95 w 471"/>
                  <a:gd name="T19" fmla="*/ 119 h 609"/>
                  <a:gd name="T20" fmla="*/ 95 w 471"/>
                  <a:gd name="T21" fmla="*/ 121 h 609"/>
                  <a:gd name="T22" fmla="*/ 94 w 471"/>
                  <a:gd name="T23" fmla="*/ 122 h 609"/>
                  <a:gd name="T24" fmla="*/ 93 w 471"/>
                  <a:gd name="T25" fmla="*/ 122 h 609"/>
                  <a:gd name="T26" fmla="*/ 92 w 471"/>
                  <a:gd name="T27" fmla="*/ 122 h 609"/>
                  <a:gd name="T28" fmla="*/ 90 w 471"/>
                  <a:gd name="T29" fmla="*/ 120 h 609"/>
                  <a:gd name="T30" fmla="*/ 86 w 471"/>
                  <a:gd name="T31" fmla="*/ 115 h 609"/>
                  <a:gd name="T32" fmla="*/ 82 w 471"/>
                  <a:gd name="T33" fmla="*/ 108 h 609"/>
                  <a:gd name="T34" fmla="*/ 77 w 471"/>
                  <a:gd name="T35" fmla="*/ 98 h 609"/>
                  <a:gd name="T36" fmla="*/ 71 w 471"/>
                  <a:gd name="T37" fmla="*/ 88 h 609"/>
                  <a:gd name="T38" fmla="*/ 65 w 471"/>
                  <a:gd name="T39" fmla="*/ 78 h 609"/>
                  <a:gd name="T40" fmla="*/ 59 w 471"/>
                  <a:gd name="T41" fmla="*/ 68 h 609"/>
                  <a:gd name="T42" fmla="*/ 52 w 471"/>
                  <a:gd name="T43" fmla="*/ 60 h 609"/>
                  <a:gd name="T44" fmla="*/ 45 w 471"/>
                  <a:gd name="T45" fmla="*/ 52 h 609"/>
                  <a:gd name="T46" fmla="*/ 38 w 471"/>
                  <a:gd name="T47" fmla="*/ 46 h 609"/>
                  <a:gd name="T48" fmla="*/ 30 w 471"/>
                  <a:gd name="T49" fmla="*/ 41 h 609"/>
                  <a:gd name="T50" fmla="*/ 24 w 471"/>
                  <a:gd name="T51" fmla="*/ 39 h 609"/>
                  <a:gd name="T52" fmla="*/ 20 w 471"/>
                  <a:gd name="T53" fmla="*/ 36 h 609"/>
                  <a:gd name="T54" fmla="*/ 15 w 471"/>
                  <a:gd name="T55" fmla="*/ 32 h 609"/>
                  <a:gd name="T56" fmla="*/ 9 w 471"/>
                  <a:gd name="T57" fmla="*/ 24 h 609"/>
                  <a:gd name="T58" fmla="*/ 4 w 471"/>
                  <a:gd name="T59" fmla="*/ 16 h 609"/>
                  <a:gd name="T60" fmla="*/ 1 w 471"/>
                  <a:gd name="T61" fmla="*/ 8 h 609"/>
                  <a:gd name="T62" fmla="*/ 0 w 471"/>
                  <a:gd name="T63" fmla="*/ 4 h 609"/>
                  <a:gd name="T64" fmla="*/ 1 w 471"/>
                  <a:gd name="T65" fmla="*/ 2 h 609"/>
                  <a:gd name="T66" fmla="*/ 2 w 471"/>
                  <a:gd name="T67" fmla="*/ 0 h 609"/>
                  <a:gd name="T68" fmla="*/ 4 w 471"/>
                  <a:gd name="T69" fmla="*/ 0 h 609"/>
                  <a:gd name="T70" fmla="*/ 6 w 471"/>
                  <a:gd name="T71" fmla="*/ 1 h 609"/>
                  <a:gd name="T72" fmla="*/ 10 w 471"/>
                  <a:gd name="T73" fmla="*/ 3 h 60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1"/>
                  <a:gd name="T112" fmla="*/ 0 h 609"/>
                  <a:gd name="T113" fmla="*/ 471 w 471"/>
                  <a:gd name="T114" fmla="*/ 609 h 60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1" h="609">
                    <a:moveTo>
                      <a:pt x="62" y="25"/>
                    </a:moveTo>
                    <a:lnTo>
                      <a:pt x="77" y="39"/>
                    </a:lnTo>
                    <a:lnTo>
                      <a:pt x="96" y="58"/>
                    </a:lnTo>
                    <a:lnTo>
                      <a:pt x="119" y="81"/>
                    </a:lnTo>
                    <a:lnTo>
                      <a:pt x="145" y="109"/>
                    </a:lnTo>
                    <a:lnTo>
                      <a:pt x="204" y="175"/>
                    </a:lnTo>
                    <a:lnTo>
                      <a:pt x="265" y="250"/>
                    </a:lnTo>
                    <a:lnTo>
                      <a:pt x="296" y="287"/>
                    </a:lnTo>
                    <a:lnTo>
                      <a:pt x="326" y="326"/>
                    </a:lnTo>
                    <a:lnTo>
                      <a:pt x="355" y="364"/>
                    </a:lnTo>
                    <a:lnTo>
                      <a:pt x="381" y="400"/>
                    </a:lnTo>
                    <a:lnTo>
                      <a:pt x="405" y="433"/>
                    </a:lnTo>
                    <a:lnTo>
                      <a:pt x="425" y="465"/>
                    </a:lnTo>
                    <a:lnTo>
                      <a:pt x="441" y="492"/>
                    </a:lnTo>
                    <a:lnTo>
                      <a:pt x="451" y="515"/>
                    </a:lnTo>
                    <a:lnTo>
                      <a:pt x="458" y="535"/>
                    </a:lnTo>
                    <a:lnTo>
                      <a:pt x="465" y="553"/>
                    </a:lnTo>
                    <a:lnTo>
                      <a:pt x="468" y="568"/>
                    </a:lnTo>
                    <a:lnTo>
                      <a:pt x="471" y="582"/>
                    </a:lnTo>
                    <a:lnTo>
                      <a:pt x="471" y="593"/>
                    </a:lnTo>
                    <a:lnTo>
                      <a:pt x="471" y="601"/>
                    </a:lnTo>
                    <a:lnTo>
                      <a:pt x="470" y="604"/>
                    </a:lnTo>
                    <a:lnTo>
                      <a:pt x="468" y="607"/>
                    </a:lnTo>
                    <a:lnTo>
                      <a:pt x="466" y="608"/>
                    </a:lnTo>
                    <a:lnTo>
                      <a:pt x="465" y="609"/>
                    </a:lnTo>
                    <a:lnTo>
                      <a:pt x="462" y="609"/>
                    </a:lnTo>
                    <a:lnTo>
                      <a:pt x="460" y="608"/>
                    </a:lnTo>
                    <a:lnTo>
                      <a:pt x="456" y="607"/>
                    </a:lnTo>
                    <a:lnTo>
                      <a:pt x="453" y="606"/>
                    </a:lnTo>
                    <a:lnTo>
                      <a:pt x="446" y="598"/>
                    </a:lnTo>
                    <a:lnTo>
                      <a:pt x="437" y="588"/>
                    </a:lnTo>
                    <a:lnTo>
                      <a:pt x="427" y="576"/>
                    </a:lnTo>
                    <a:lnTo>
                      <a:pt x="416" y="558"/>
                    </a:lnTo>
                    <a:lnTo>
                      <a:pt x="405" y="538"/>
                    </a:lnTo>
                    <a:lnTo>
                      <a:pt x="392" y="515"/>
                    </a:lnTo>
                    <a:lnTo>
                      <a:pt x="380" y="488"/>
                    </a:lnTo>
                    <a:lnTo>
                      <a:pt x="367" y="463"/>
                    </a:lnTo>
                    <a:lnTo>
                      <a:pt x="354" y="437"/>
                    </a:lnTo>
                    <a:lnTo>
                      <a:pt x="339" y="412"/>
                    </a:lnTo>
                    <a:lnTo>
                      <a:pt x="324" y="387"/>
                    </a:lnTo>
                    <a:lnTo>
                      <a:pt x="309" y="364"/>
                    </a:lnTo>
                    <a:lnTo>
                      <a:pt x="292" y="341"/>
                    </a:lnTo>
                    <a:lnTo>
                      <a:pt x="276" y="320"/>
                    </a:lnTo>
                    <a:lnTo>
                      <a:pt x="259" y="299"/>
                    </a:lnTo>
                    <a:lnTo>
                      <a:pt x="241" y="279"/>
                    </a:lnTo>
                    <a:lnTo>
                      <a:pt x="224" y="261"/>
                    </a:lnTo>
                    <a:lnTo>
                      <a:pt x="206" y="245"/>
                    </a:lnTo>
                    <a:lnTo>
                      <a:pt x="188" y="230"/>
                    </a:lnTo>
                    <a:lnTo>
                      <a:pt x="169" y="217"/>
                    </a:lnTo>
                    <a:lnTo>
                      <a:pt x="150" y="206"/>
                    </a:lnTo>
                    <a:lnTo>
                      <a:pt x="130" y="198"/>
                    </a:lnTo>
                    <a:lnTo>
                      <a:pt x="120" y="194"/>
                    </a:lnTo>
                    <a:lnTo>
                      <a:pt x="111" y="188"/>
                    </a:lnTo>
                    <a:lnTo>
                      <a:pt x="101" y="181"/>
                    </a:lnTo>
                    <a:lnTo>
                      <a:pt x="93" y="174"/>
                    </a:lnTo>
                    <a:lnTo>
                      <a:pt x="75" y="158"/>
                    </a:lnTo>
                    <a:lnTo>
                      <a:pt x="58" y="139"/>
                    </a:lnTo>
                    <a:lnTo>
                      <a:pt x="43" y="119"/>
                    </a:lnTo>
                    <a:lnTo>
                      <a:pt x="30" y="98"/>
                    </a:lnTo>
                    <a:lnTo>
                      <a:pt x="19" y="78"/>
                    </a:lnTo>
                    <a:lnTo>
                      <a:pt x="10" y="58"/>
                    </a:lnTo>
                    <a:lnTo>
                      <a:pt x="4" y="40"/>
                    </a:lnTo>
                    <a:lnTo>
                      <a:pt x="2" y="25"/>
                    </a:lnTo>
                    <a:lnTo>
                      <a:pt x="0" y="18"/>
                    </a:lnTo>
                    <a:lnTo>
                      <a:pt x="2" y="13"/>
                    </a:lnTo>
                    <a:lnTo>
                      <a:pt x="3" y="8"/>
                    </a:lnTo>
                    <a:lnTo>
                      <a:pt x="5" y="4"/>
                    </a:lnTo>
                    <a:lnTo>
                      <a:pt x="8" y="2"/>
                    </a:lnTo>
                    <a:lnTo>
                      <a:pt x="13" y="0"/>
                    </a:lnTo>
                    <a:lnTo>
                      <a:pt x="18" y="0"/>
                    </a:lnTo>
                    <a:lnTo>
                      <a:pt x="24" y="3"/>
                    </a:lnTo>
                    <a:lnTo>
                      <a:pt x="32" y="5"/>
                    </a:lnTo>
                    <a:lnTo>
                      <a:pt x="40" y="10"/>
                    </a:lnTo>
                    <a:lnTo>
                      <a:pt x="50" y="17"/>
                    </a:lnTo>
                    <a:lnTo>
                      <a:pt x="62" y="25"/>
                    </a:lnTo>
                    <a:close/>
                  </a:path>
                </a:pathLst>
              </a:custGeom>
              <a:solidFill>
                <a:srgbClr val="00925A"/>
              </a:solidFill>
              <a:ln w="9525">
                <a:noFill/>
                <a:round/>
              </a:ln>
            </p:spPr>
            <p:txBody>
              <a:bodyPr/>
              <a:lstStyle/>
              <a:p>
                <a:endParaRPr lang="en-US" sz="1867"/>
              </a:p>
            </p:txBody>
          </p:sp>
          <p:sp>
            <p:nvSpPr>
              <p:cNvPr id="1535" name="Freeform 83"/>
              <p:cNvSpPr/>
              <p:nvPr/>
            </p:nvSpPr>
            <p:spPr bwMode="auto">
              <a:xfrm>
                <a:off x="2835" y="2568"/>
                <a:ext cx="102" cy="160"/>
              </a:xfrm>
              <a:custGeom>
                <a:avLst/>
                <a:gdLst>
                  <a:gd name="T0" fmla="*/ 1 w 507"/>
                  <a:gd name="T1" fmla="*/ 5 h 800"/>
                  <a:gd name="T2" fmla="*/ 3 w 507"/>
                  <a:gd name="T3" fmla="*/ 16 h 800"/>
                  <a:gd name="T4" fmla="*/ 4 w 507"/>
                  <a:gd name="T5" fmla="*/ 28 h 800"/>
                  <a:gd name="T6" fmla="*/ 7 w 507"/>
                  <a:gd name="T7" fmla="*/ 42 h 800"/>
                  <a:gd name="T8" fmla="*/ 10 w 507"/>
                  <a:gd name="T9" fmla="*/ 54 h 800"/>
                  <a:gd name="T10" fmla="*/ 13 w 507"/>
                  <a:gd name="T11" fmla="*/ 62 h 800"/>
                  <a:gd name="T12" fmla="*/ 18 w 507"/>
                  <a:gd name="T13" fmla="*/ 70 h 800"/>
                  <a:gd name="T14" fmla="*/ 23 w 507"/>
                  <a:gd name="T15" fmla="*/ 78 h 800"/>
                  <a:gd name="T16" fmla="*/ 29 w 507"/>
                  <a:gd name="T17" fmla="*/ 86 h 800"/>
                  <a:gd name="T18" fmla="*/ 37 w 507"/>
                  <a:gd name="T19" fmla="*/ 95 h 800"/>
                  <a:gd name="T20" fmla="*/ 46 w 507"/>
                  <a:gd name="T21" fmla="*/ 103 h 800"/>
                  <a:gd name="T22" fmla="*/ 58 w 507"/>
                  <a:gd name="T23" fmla="*/ 112 h 800"/>
                  <a:gd name="T24" fmla="*/ 69 w 507"/>
                  <a:gd name="T25" fmla="*/ 119 h 800"/>
                  <a:gd name="T26" fmla="*/ 79 w 507"/>
                  <a:gd name="T27" fmla="*/ 128 h 800"/>
                  <a:gd name="T28" fmla="*/ 88 w 507"/>
                  <a:gd name="T29" fmla="*/ 137 h 800"/>
                  <a:gd name="T30" fmla="*/ 96 w 507"/>
                  <a:gd name="T31" fmla="*/ 146 h 800"/>
                  <a:gd name="T32" fmla="*/ 100 w 507"/>
                  <a:gd name="T33" fmla="*/ 153 h 800"/>
                  <a:gd name="T34" fmla="*/ 102 w 507"/>
                  <a:gd name="T35" fmla="*/ 157 h 800"/>
                  <a:gd name="T36" fmla="*/ 102 w 507"/>
                  <a:gd name="T37" fmla="*/ 159 h 800"/>
                  <a:gd name="T38" fmla="*/ 101 w 507"/>
                  <a:gd name="T39" fmla="*/ 160 h 800"/>
                  <a:gd name="T40" fmla="*/ 98 w 507"/>
                  <a:gd name="T41" fmla="*/ 160 h 800"/>
                  <a:gd name="T42" fmla="*/ 95 w 507"/>
                  <a:gd name="T43" fmla="*/ 158 h 800"/>
                  <a:gd name="T44" fmla="*/ 90 w 507"/>
                  <a:gd name="T45" fmla="*/ 156 h 800"/>
                  <a:gd name="T46" fmla="*/ 82 w 507"/>
                  <a:gd name="T47" fmla="*/ 150 h 800"/>
                  <a:gd name="T48" fmla="*/ 72 w 507"/>
                  <a:gd name="T49" fmla="*/ 143 h 800"/>
                  <a:gd name="T50" fmla="*/ 64 w 507"/>
                  <a:gd name="T51" fmla="*/ 136 h 800"/>
                  <a:gd name="T52" fmla="*/ 57 w 507"/>
                  <a:gd name="T53" fmla="*/ 129 h 800"/>
                  <a:gd name="T54" fmla="*/ 48 w 507"/>
                  <a:gd name="T55" fmla="*/ 119 h 800"/>
                  <a:gd name="T56" fmla="*/ 35 w 507"/>
                  <a:gd name="T57" fmla="*/ 104 h 800"/>
                  <a:gd name="T58" fmla="*/ 21 w 507"/>
                  <a:gd name="T59" fmla="*/ 87 h 800"/>
                  <a:gd name="T60" fmla="*/ 10 w 507"/>
                  <a:gd name="T61" fmla="*/ 76 h 800"/>
                  <a:gd name="T62" fmla="*/ 5 w 507"/>
                  <a:gd name="T63" fmla="*/ 71 h 800"/>
                  <a:gd name="T64" fmla="*/ 2 w 507"/>
                  <a:gd name="T65" fmla="*/ 67 h 800"/>
                  <a:gd name="T66" fmla="*/ 1 w 507"/>
                  <a:gd name="T67" fmla="*/ 64 h 800"/>
                  <a:gd name="T68" fmla="*/ 0 w 507"/>
                  <a:gd name="T69" fmla="*/ 60 h 800"/>
                  <a:gd name="T70" fmla="*/ 0 w 507"/>
                  <a:gd name="T71" fmla="*/ 51 h 800"/>
                  <a:gd name="T72" fmla="*/ 0 w 507"/>
                  <a:gd name="T73" fmla="*/ 33 h 800"/>
                  <a:gd name="T74" fmla="*/ 0 w 507"/>
                  <a:gd name="T75" fmla="*/ 14 h 800"/>
                  <a:gd name="T76" fmla="*/ 0 w 507"/>
                  <a:gd name="T77" fmla="*/ 2 h 8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7"/>
                  <a:gd name="T118" fmla="*/ 0 h 800"/>
                  <a:gd name="T119" fmla="*/ 507 w 507"/>
                  <a:gd name="T120" fmla="*/ 800 h 80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7" h="800">
                    <a:moveTo>
                      <a:pt x="0" y="0"/>
                    </a:moveTo>
                    <a:lnTo>
                      <a:pt x="6" y="23"/>
                    </a:lnTo>
                    <a:lnTo>
                      <a:pt x="10" y="50"/>
                    </a:lnTo>
                    <a:lnTo>
                      <a:pt x="14" y="78"/>
                    </a:lnTo>
                    <a:lnTo>
                      <a:pt x="16" y="108"/>
                    </a:lnTo>
                    <a:lnTo>
                      <a:pt x="20" y="142"/>
                    </a:lnTo>
                    <a:lnTo>
                      <a:pt x="26" y="176"/>
                    </a:lnTo>
                    <a:lnTo>
                      <a:pt x="34" y="212"/>
                    </a:lnTo>
                    <a:lnTo>
                      <a:pt x="44" y="249"/>
                    </a:lnTo>
                    <a:lnTo>
                      <a:pt x="50" y="269"/>
                    </a:lnTo>
                    <a:lnTo>
                      <a:pt x="58" y="289"/>
                    </a:lnTo>
                    <a:lnTo>
                      <a:pt x="66" y="308"/>
                    </a:lnTo>
                    <a:lnTo>
                      <a:pt x="76" y="328"/>
                    </a:lnTo>
                    <a:lnTo>
                      <a:pt x="88" y="349"/>
                    </a:lnTo>
                    <a:lnTo>
                      <a:pt x="100" y="369"/>
                    </a:lnTo>
                    <a:lnTo>
                      <a:pt x="114" y="389"/>
                    </a:lnTo>
                    <a:lnTo>
                      <a:pt x="129" y="410"/>
                    </a:lnTo>
                    <a:lnTo>
                      <a:pt x="145" y="432"/>
                    </a:lnTo>
                    <a:lnTo>
                      <a:pt x="164" y="452"/>
                    </a:lnTo>
                    <a:lnTo>
                      <a:pt x="185" y="473"/>
                    </a:lnTo>
                    <a:lnTo>
                      <a:pt x="207" y="494"/>
                    </a:lnTo>
                    <a:lnTo>
                      <a:pt x="231" y="515"/>
                    </a:lnTo>
                    <a:lnTo>
                      <a:pt x="257" y="536"/>
                    </a:lnTo>
                    <a:lnTo>
                      <a:pt x="286" y="558"/>
                    </a:lnTo>
                    <a:lnTo>
                      <a:pt x="317" y="578"/>
                    </a:lnTo>
                    <a:lnTo>
                      <a:pt x="343" y="596"/>
                    </a:lnTo>
                    <a:lnTo>
                      <a:pt x="370" y="618"/>
                    </a:lnTo>
                    <a:lnTo>
                      <a:pt x="395" y="640"/>
                    </a:lnTo>
                    <a:lnTo>
                      <a:pt x="418" y="662"/>
                    </a:lnTo>
                    <a:lnTo>
                      <a:pt x="439" y="685"/>
                    </a:lnTo>
                    <a:lnTo>
                      <a:pt x="459" y="707"/>
                    </a:lnTo>
                    <a:lnTo>
                      <a:pt x="476" y="729"/>
                    </a:lnTo>
                    <a:lnTo>
                      <a:pt x="489" y="749"/>
                    </a:lnTo>
                    <a:lnTo>
                      <a:pt x="499" y="766"/>
                    </a:lnTo>
                    <a:lnTo>
                      <a:pt x="506" y="780"/>
                    </a:lnTo>
                    <a:lnTo>
                      <a:pt x="507" y="786"/>
                    </a:lnTo>
                    <a:lnTo>
                      <a:pt x="507" y="791"/>
                    </a:lnTo>
                    <a:lnTo>
                      <a:pt x="506" y="795"/>
                    </a:lnTo>
                    <a:lnTo>
                      <a:pt x="504" y="797"/>
                    </a:lnTo>
                    <a:lnTo>
                      <a:pt x="501" y="798"/>
                    </a:lnTo>
                    <a:lnTo>
                      <a:pt x="496" y="800"/>
                    </a:lnTo>
                    <a:lnTo>
                      <a:pt x="489" y="798"/>
                    </a:lnTo>
                    <a:lnTo>
                      <a:pt x="482" y="796"/>
                    </a:lnTo>
                    <a:lnTo>
                      <a:pt x="473" y="792"/>
                    </a:lnTo>
                    <a:lnTo>
                      <a:pt x="462" y="786"/>
                    </a:lnTo>
                    <a:lnTo>
                      <a:pt x="449" y="780"/>
                    </a:lnTo>
                    <a:lnTo>
                      <a:pt x="436" y="771"/>
                    </a:lnTo>
                    <a:lnTo>
                      <a:pt x="408" y="751"/>
                    </a:lnTo>
                    <a:lnTo>
                      <a:pt x="383" y="734"/>
                    </a:lnTo>
                    <a:lnTo>
                      <a:pt x="360" y="715"/>
                    </a:lnTo>
                    <a:lnTo>
                      <a:pt x="340" y="697"/>
                    </a:lnTo>
                    <a:lnTo>
                      <a:pt x="320" y="681"/>
                    </a:lnTo>
                    <a:lnTo>
                      <a:pt x="302" y="664"/>
                    </a:lnTo>
                    <a:lnTo>
                      <a:pt x="285" y="646"/>
                    </a:lnTo>
                    <a:lnTo>
                      <a:pt x="269" y="630"/>
                    </a:lnTo>
                    <a:lnTo>
                      <a:pt x="239" y="595"/>
                    </a:lnTo>
                    <a:lnTo>
                      <a:pt x="207" y="558"/>
                    </a:lnTo>
                    <a:lnTo>
                      <a:pt x="175" y="518"/>
                    </a:lnTo>
                    <a:lnTo>
                      <a:pt x="139" y="474"/>
                    </a:lnTo>
                    <a:lnTo>
                      <a:pt x="104" y="435"/>
                    </a:lnTo>
                    <a:lnTo>
                      <a:pt x="74" y="404"/>
                    </a:lnTo>
                    <a:lnTo>
                      <a:pt x="50" y="380"/>
                    </a:lnTo>
                    <a:lnTo>
                      <a:pt x="31" y="362"/>
                    </a:lnTo>
                    <a:lnTo>
                      <a:pt x="24" y="353"/>
                    </a:lnTo>
                    <a:lnTo>
                      <a:pt x="18" y="345"/>
                    </a:lnTo>
                    <a:lnTo>
                      <a:pt x="11" y="337"/>
                    </a:lnTo>
                    <a:lnTo>
                      <a:pt x="8" y="328"/>
                    </a:lnTo>
                    <a:lnTo>
                      <a:pt x="5" y="319"/>
                    </a:lnTo>
                    <a:lnTo>
                      <a:pt x="3" y="309"/>
                    </a:lnTo>
                    <a:lnTo>
                      <a:pt x="2" y="298"/>
                    </a:lnTo>
                    <a:lnTo>
                      <a:pt x="0" y="287"/>
                    </a:lnTo>
                    <a:lnTo>
                      <a:pt x="0" y="254"/>
                    </a:lnTo>
                    <a:lnTo>
                      <a:pt x="0" y="212"/>
                    </a:lnTo>
                    <a:lnTo>
                      <a:pt x="0" y="166"/>
                    </a:lnTo>
                    <a:lnTo>
                      <a:pt x="0" y="117"/>
                    </a:lnTo>
                    <a:lnTo>
                      <a:pt x="0" y="72"/>
                    </a:lnTo>
                    <a:lnTo>
                      <a:pt x="0" y="35"/>
                    </a:lnTo>
                    <a:lnTo>
                      <a:pt x="0" y="10"/>
                    </a:lnTo>
                    <a:lnTo>
                      <a:pt x="0" y="0"/>
                    </a:lnTo>
                    <a:close/>
                  </a:path>
                </a:pathLst>
              </a:custGeom>
              <a:solidFill>
                <a:srgbClr val="00925A"/>
              </a:solidFill>
              <a:ln w="9525">
                <a:noFill/>
                <a:round/>
              </a:ln>
            </p:spPr>
            <p:txBody>
              <a:bodyPr/>
              <a:lstStyle/>
              <a:p>
                <a:endParaRPr lang="en-US" sz="1867"/>
              </a:p>
            </p:txBody>
          </p:sp>
          <p:sp>
            <p:nvSpPr>
              <p:cNvPr id="1536" name="Freeform 84"/>
              <p:cNvSpPr/>
              <p:nvPr/>
            </p:nvSpPr>
            <p:spPr bwMode="auto">
              <a:xfrm>
                <a:off x="2829" y="2679"/>
                <a:ext cx="91" cy="131"/>
              </a:xfrm>
              <a:custGeom>
                <a:avLst/>
                <a:gdLst>
                  <a:gd name="T0" fmla="*/ 91 w 451"/>
                  <a:gd name="T1" fmla="*/ 121 h 654"/>
                  <a:gd name="T2" fmla="*/ 89 w 451"/>
                  <a:gd name="T3" fmla="*/ 113 h 654"/>
                  <a:gd name="T4" fmla="*/ 85 w 451"/>
                  <a:gd name="T5" fmla="*/ 105 h 654"/>
                  <a:gd name="T6" fmla="*/ 81 w 451"/>
                  <a:gd name="T7" fmla="*/ 96 h 654"/>
                  <a:gd name="T8" fmla="*/ 75 w 451"/>
                  <a:gd name="T9" fmla="*/ 88 h 654"/>
                  <a:gd name="T10" fmla="*/ 68 w 451"/>
                  <a:gd name="T11" fmla="*/ 79 h 654"/>
                  <a:gd name="T12" fmla="*/ 61 w 451"/>
                  <a:gd name="T13" fmla="*/ 71 h 654"/>
                  <a:gd name="T14" fmla="*/ 54 w 451"/>
                  <a:gd name="T15" fmla="*/ 63 h 654"/>
                  <a:gd name="T16" fmla="*/ 46 w 451"/>
                  <a:gd name="T17" fmla="*/ 56 h 654"/>
                  <a:gd name="T18" fmla="*/ 39 w 451"/>
                  <a:gd name="T19" fmla="*/ 50 h 654"/>
                  <a:gd name="T20" fmla="*/ 29 w 451"/>
                  <a:gd name="T21" fmla="*/ 44 h 654"/>
                  <a:gd name="T22" fmla="*/ 21 w 451"/>
                  <a:gd name="T23" fmla="*/ 39 h 654"/>
                  <a:gd name="T24" fmla="*/ 16 w 451"/>
                  <a:gd name="T25" fmla="*/ 36 h 654"/>
                  <a:gd name="T26" fmla="*/ 13 w 451"/>
                  <a:gd name="T27" fmla="*/ 32 h 654"/>
                  <a:gd name="T28" fmla="*/ 10 w 451"/>
                  <a:gd name="T29" fmla="*/ 28 h 654"/>
                  <a:gd name="T30" fmla="*/ 8 w 451"/>
                  <a:gd name="T31" fmla="*/ 20 h 654"/>
                  <a:gd name="T32" fmla="*/ 8 w 451"/>
                  <a:gd name="T33" fmla="*/ 8 h 654"/>
                  <a:gd name="T34" fmla="*/ 7 w 451"/>
                  <a:gd name="T35" fmla="*/ 2 h 654"/>
                  <a:gd name="T36" fmla="*/ 7 w 451"/>
                  <a:gd name="T37" fmla="*/ 0 h 654"/>
                  <a:gd name="T38" fmla="*/ 6 w 451"/>
                  <a:gd name="T39" fmla="*/ 0 h 654"/>
                  <a:gd name="T40" fmla="*/ 5 w 451"/>
                  <a:gd name="T41" fmla="*/ 1 h 654"/>
                  <a:gd name="T42" fmla="*/ 3 w 451"/>
                  <a:gd name="T43" fmla="*/ 5 h 654"/>
                  <a:gd name="T44" fmla="*/ 1 w 451"/>
                  <a:gd name="T45" fmla="*/ 13 h 654"/>
                  <a:gd name="T46" fmla="*/ 0 w 451"/>
                  <a:gd name="T47" fmla="*/ 20 h 654"/>
                  <a:gd name="T48" fmla="*/ 1 w 451"/>
                  <a:gd name="T49" fmla="*/ 27 h 654"/>
                  <a:gd name="T50" fmla="*/ 2 w 451"/>
                  <a:gd name="T51" fmla="*/ 33 h 654"/>
                  <a:gd name="T52" fmla="*/ 5 w 451"/>
                  <a:gd name="T53" fmla="*/ 39 h 654"/>
                  <a:gd name="T54" fmla="*/ 9 w 451"/>
                  <a:gd name="T55" fmla="*/ 44 h 654"/>
                  <a:gd name="T56" fmla="*/ 14 w 451"/>
                  <a:gd name="T57" fmla="*/ 48 h 654"/>
                  <a:gd name="T58" fmla="*/ 19 w 451"/>
                  <a:gd name="T59" fmla="*/ 52 h 654"/>
                  <a:gd name="T60" fmla="*/ 25 w 451"/>
                  <a:gd name="T61" fmla="*/ 55 h 654"/>
                  <a:gd name="T62" fmla="*/ 32 w 451"/>
                  <a:gd name="T63" fmla="*/ 61 h 654"/>
                  <a:gd name="T64" fmla="*/ 44 w 451"/>
                  <a:gd name="T65" fmla="*/ 73 h 654"/>
                  <a:gd name="T66" fmla="*/ 57 w 451"/>
                  <a:gd name="T67" fmla="*/ 85 h 654"/>
                  <a:gd name="T68" fmla="*/ 64 w 451"/>
                  <a:gd name="T69" fmla="*/ 94 h 654"/>
                  <a:gd name="T70" fmla="*/ 70 w 451"/>
                  <a:gd name="T71" fmla="*/ 102 h 654"/>
                  <a:gd name="T72" fmla="*/ 74 w 451"/>
                  <a:gd name="T73" fmla="*/ 108 h 654"/>
                  <a:gd name="T74" fmla="*/ 76 w 451"/>
                  <a:gd name="T75" fmla="*/ 113 h 654"/>
                  <a:gd name="T76" fmla="*/ 78 w 451"/>
                  <a:gd name="T77" fmla="*/ 118 h 654"/>
                  <a:gd name="T78" fmla="*/ 80 w 451"/>
                  <a:gd name="T79" fmla="*/ 123 h 654"/>
                  <a:gd name="T80" fmla="*/ 83 w 451"/>
                  <a:gd name="T81" fmla="*/ 127 h 654"/>
                  <a:gd name="T82" fmla="*/ 85 w 451"/>
                  <a:gd name="T83" fmla="*/ 129 h 654"/>
                  <a:gd name="T84" fmla="*/ 88 w 451"/>
                  <a:gd name="T85" fmla="*/ 131 h 654"/>
                  <a:gd name="T86" fmla="*/ 89 w 451"/>
                  <a:gd name="T87" fmla="*/ 131 h 654"/>
                  <a:gd name="T88" fmla="*/ 90 w 451"/>
                  <a:gd name="T89" fmla="*/ 130 h 654"/>
                  <a:gd name="T90" fmla="*/ 91 w 451"/>
                  <a:gd name="T91" fmla="*/ 127 h 6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1"/>
                  <a:gd name="T139" fmla="*/ 0 h 654"/>
                  <a:gd name="T140" fmla="*/ 451 w 451"/>
                  <a:gd name="T141" fmla="*/ 654 h 6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1" h="654">
                    <a:moveTo>
                      <a:pt x="451" y="622"/>
                    </a:moveTo>
                    <a:lnTo>
                      <a:pt x="450" y="605"/>
                    </a:lnTo>
                    <a:lnTo>
                      <a:pt x="446" y="586"/>
                    </a:lnTo>
                    <a:lnTo>
                      <a:pt x="441" y="566"/>
                    </a:lnTo>
                    <a:lnTo>
                      <a:pt x="433" y="545"/>
                    </a:lnTo>
                    <a:lnTo>
                      <a:pt x="423" y="525"/>
                    </a:lnTo>
                    <a:lnTo>
                      <a:pt x="412" y="503"/>
                    </a:lnTo>
                    <a:lnTo>
                      <a:pt x="401" y="481"/>
                    </a:lnTo>
                    <a:lnTo>
                      <a:pt x="387" y="460"/>
                    </a:lnTo>
                    <a:lnTo>
                      <a:pt x="372" y="438"/>
                    </a:lnTo>
                    <a:lnTo>
                      <a:pt x="356" y="416"/>
                    </a:lnTo>
                    <a:lnTo>
                      <a:pt x="338" y="395"/>
                    </a:lnTo>
                    <a:lnTo>
                      <a:pt x="321" y="374"/>
                    </a:lnTo>
                    <a:lnTo>
                      <a:pt x="304" y="354"/>
                    </a:lnTo>
                    <a:lnTo>
                      <a:pt x="285" y="334"/>
                    </a:lnTo>
                    <a:lnTo>
                      <a:pt x="267" y="315"/>
                    </a:lnTo>
                    <a:lnTo>
                      <a:pt x="249" y="297"/>
                    </a:lnTo>
                    <a:lnTo>
                      <a:pt x="229" y="280"/>
                    </a:lnTo>
                    <a:lnTo>
                      <a:pt x="210" y="265"/>
                    </a:lnTo>
                    <a:lnTo>
                      <a:pt x="192" y="252"/>
                    </a:lnTo>
                    <a:lnTo>
                      <a:pt x="175" y="240"/>
                    </a:lnTo>
                    <a:lnTo>
                      <a:pt x="144" y="221"/>
                    </a:lnTo>
                    <a:lnTo>
                      <a:pt x="115" y="203"/>
                    </a:lnTo>
                    <a:lnTo>
                      <a:pt x="103" y="196"/>
                    </a:lnTo>
                    <a:lnTo>
                      <a:pt x="91" y="188"/>
                    </a:lnTo>
                    <a:lnTo>
                      <a:pt x="80" y="179"/>
                    </a:lnTo>
                    <a:lnTo>
                      <a:pt x="71" y="171"/>
                    </a:lnTo>
                    <a:lnTo>
                      <a:pt x="63" y="162"/>
                    </a:lnTo>
                    <a:lnTo>
                      <a:pt x="55" y="152"/>
                    </a:lnTo>
                    <a:lnTo>
                      <a:pt x="50" y="141"/>
                    </a:lnTo>
                    <a:lnTo>
                      <a:pt x="45" y="128"/>
                    </a:lnTo>
                    <a:lnTo>
                      <a:pt x="41" y="101"/>
                    </a:lnTo>
                    <a:lnTo>
                      <a:pt x="39" y="71"/>
                    </a:lnTo>
                    <a:lnTo>
                      <a:pt x="38" y="42"/>
                    </a:lnTo>
                    <a:lnTo>
                      <a:pt x="35" y="18"/>
                    </a:lnTo>
                    <a:lnTo>
                      <a:pt x="35" y="10"/>
                    </a:lnTo>
                    <a:lnTo>
                      <a:pt x="33" y="3"/>
                    </a:lnTo>
                    <a:lnTo>
                      <a:pt x="33" y="1"/>
                    </a:lnTo>
                    <a:lnTo>
                      <a:pt x="32" y="0"/>
                    </a:lnTo>
                    <a:lnTo>
                      <a:pt x="30" y="0"/>
                    </a:lnTo>
                    <a:lnTo>
                      <a:pt x="29" y="0"/>
                    </a:lnTo>
                    <a:lnTo>
                      <a:pt x="25" y="5"/>
                    </a:lnTo>
                    <a:lnTo>
                      <a:pt x="22" y="13"/>
                    </a:lnTo>
                    <a:lnTo>
                      <a:pt x="17" y="26"/>
                    </a:lnTo>
                    <a:lnTo>
                      <a:pt x="12" y="45"/>
                    </a:lnTo>
                    <a:lnTo>
                      <a:pt x="5" y="65"/>
                    </a:lnTo>
                    <a:lnTo>
                      <a:pt x="2" y="83"/>
                    </a:lnTo>
                    <a:lnTo>
                      <a:pt x="0" y="102"/>
                    </a:lnTo>
                    <a:lnTo>
                      <a:pt x="0" y="119"/>
                    </a:lnTo>
                    <a:lnTo>
                      <a:pt x="3" y="136"/>
                    </a:lnTo>
                    <a:lnTo>
                      <a:pt x="7" y="151"/>
                    </a:lnTo>
                    <a:lnTo>
                      <a:pt x="12" y="166"/>
                    </a:lnTo>
                    <a:lnTo>
                      <a:pt x="18" y="179"/>
                    </a:lnTo>
                    <a:lnTo>
                      <a:pt x="25" y="193"/>
                    </a:lnTo>
                    <a:lnTo>
                      <a:pt x="35" y="206"/>
                    </a:lnTo>
                    <a:lnTo>
                      <a:pt x="45" y="218"/>
                    </a:lnTo>
                    <a:lnTo>
                      <a:pt x="56" y="229"/>
                    </a:lnTo>
                    <a:lnTo>
                      <a:pt x="69" y="239"/>
                    </a:lnTo>
                    <a:lnTo>
                      <a:pt x="81" y="249"/>
                    </a:lnTo>
                    <a:lnTo>
                      <a:pt x="95" y="258"/>
                    </a:lnTo>
                    <a:lnTo>
                      <a:pt x="110" y="267"/>
                    </a:lnTo>
                    <a:lnTo>
                      <a:pt x="125" y="277"/>
                    </a:lnTo>
                    <a:lnTo>
                      <a:pt x="141" y="289"/>
                    </a:lnTo>
                    <a:lnTo>
                      <a:pt x="160" y="305"/>
                    </a:lnTo>
                    <a:lnTo>
                      <a:pt x="179" y="322"/>
                    </a:lnTo>
                    <a:lnTo>
                      <a:pt x="220" y="362"/>
                    </a:lnTo>
                    <a:lnTo>
                      <a:pt x="261" y="405"/>
                    </a:lnTo>
                    <a:lnTo>
                      <a:pt x="281" y="426"/>
                    </a:lnTo>
                    <a:lnTo>
                      <a:pt x="300" y="449"/>
                    </a:lnTo>
                    <a:lnTo>
                      <a:pt x="317" y="470"/>
                    </a:lnTo>
                    <a:lnTo>
                      <a:pt x="333" y="490"/>
                    </a:lnTo>
                    <a:lnTo>
                      <a:pt x="346" y="509"/>
                    </a:lnTo>
                    <a:lnTo>
                      <a:pt x="358" y="526"/>
                    </a:lnTo>
                    <a:lnTo>
                      <a:pt x="366" y="541"/>
                    </a:lnTo>
                    <a:lnTo>
                      <a:pt x="372" y="554"/>
                    </a:lnTo>
                    <a:lnTo>
                      <a:pt x="375" y="565"/>
                    </a:lnTo>
                    <a:lnTo>
                      <a:pt x="380" y="577"/>
                    </a:lnTo>
                    <a:lnTo>
                      <a:pt x="385" y="589"/>
                    </a:lnTo>
                    <a:lnTo>
                      <a:pt x="391" y="601"/>
                    </a:lnTo>
                    <a:lnTo>
                      <a:pt x="397" y="612"/>
                    </a:lnTo>
                    <a:lnTo>
                      <a:pt x="403" y="622"/>
                    </a:lnTo>
                    <a:lnTo>
                      <a:pt x="410" y="632"/>
                    </a:lnTo>
                    <a:lnTo>
                      <a:pt x="417" y="640"/>
                    </a:lnTo>
                    <a:lnTo>
                      <a:pt x="423" y="646"/>
                    </a:lnTo>
                    <a:lnTo>
                      <a:pt x="430" y="651"/>
                    </a:lnTo>
                    <a:lnTo>
                      <a:pt x="436" y="654"/>
                    </a:lnTo>
                    <a:lnTo>
                      <a:pt x="441" y="654"/>
                    </a:lnTo>
                    <a:lnTo>
                      <a:pt x="443" y="652"/>
                    </a:lnTo>
                    <a:lnTo>
                      <a:pt x="445" y="651"/>
                    </a:lnTo>
                    <a:lnTo>
                      <a:pt x="447" y="649"/>
                    </a:lnTo>
                    <a:lnTo>
                      <a:pt x="448" y="645"/>
                    </a:lnTo>
                    <a:lnTo>
                      <a:pt x="450" y="636"/>
                    </a:lnTo>
                    <a:lnTo>
                      <a:pt x="451" y="622"/>
                    </a:lnTo>
                    <a:close/>
                  </a:path>
                </a:pathLst>
              </a:custGeom>
              <a:solidFill>
                <a:srgbClr val="00925A"/>
              </a:solidFill>
              <a:ln w="9525">
                <a:noFill/>
                <a:round/>
              </a:ln>
            </p:spPr>
            <p:txBody>
              <a:bodyPr/>
              <a:lstStyle/>
              <a:p>
                <a:endParaRPr lang="en-US" sz="1867"/>
              </a:p>
            </p:txBody>
          </p:sp>
          <p:sp>
            <p:nvSpPr>
              <p:cNvPr id="1537" name="Freeform 85"/>
              <p:cNvSpPr/>
              <p:nvPr/>
            </p:nvSpPr>
            <p:spPr bwMode="auto">
              <a:xfrm>
                <a:off x="2824" y="2765"/>
                <a:ext cx="91" cy="130"/>
              </a:xfrm>
              <a:custGeom>
                <a:avLst/>
                <a:gdLst>
                  <a:gd name="T0" fmla="*/ 89 w 452"/>
                  <a:gd name="T1" fmla="*/ 116 h 647"/>
                  <a:gd name="T2" fmla="*/ 86 w 452"/>
                  <a:gd name="T3" fmla="*/ 106 h 647"/>
                  <a:gd name="T4" fmla="*/ 82 w 452"/>
                  <a:gd name="T5" fmla="*/ 97 h 647"/>
                  <a:gd name="T6" fmla="*/ 77 w 452"/>
                  <a:gd name="T7" fmla="*/ 88 h 647"/>
                  <a:gd name="T8" fmla="*/ 69 w 452"/>
                  <a:gd name="T9" fmla="*/ 76 h 647"/>
                  <a:gd name="T10" fmla="*/ 59 w 452"/>
                  <a:gd name="T11" fmla="*/ 65 h 647"/>
                  <a:gd name="T12" fmla="*/ 49 w 452"/>
                  <a:gd name="T13" fmla="*/ 55 h 647"/>
                  <a:gd name="T14" fmla="*/ 37 w 452"/>
                  <a:gd name="T15" fmla="*/ 42 h 647"/>
                  <a:gd name="T16" fmla="*/ 24 w 452"/>
                  <a:gd name="T17" fmla="*/ 29 h 647"/>
                  <a:gd name="T18" fmla="*/ 17 w 452"/>
                  <a:gd name="T19" fmla="*/ 20 h 647"/>
                  <a:gd name="T20" fmla="*/ 13 w 452"/>
                  <a:gd name="T21" fmla="*/ 15 h 647"/>
                  <a:gd name="T22" fmla="*/ 9 w 452"/>
                  <a:gd name="T23" fmla="*/ 8 h 647"/>
                  <a:gd name="T24" fmla="*/ 5 w 452"/>
                  <a:gd name="T25" fmla="*/ 3 h 647"/>
                  <a:gd name="T26" fmla="*/ 3 w 452"/>
                  <a:gd name="T27" fmla="*/ 0 h 647"/>
                  <a:gd name="T28" fmla="*/ 1 w 452"/>
                  <a:gd name="T29" fmla="*/ 0 h 647"/>
                  <a:gd name="T30" fmla="*/ 0 w 452"/>
                  <a:gd name="T31" fmla="*/ 1 h 647"/>
                  <a:gd name="T32" fmla="*/ 0 w 452"/>
                  <a:gd name="T33" fmla="*/ 4 h 647"/>
                  <a:gd name="T34" fmla="*/ 1 w 452"/>
                  <a:gd name="T35" fmla="*/ 9 h 647"/>
                  <a:gd name="T36" fmla="*/ 4 w 452"/>
                  <a:gd name="T37" fmla="*/ 16 h 647"/>
                  <a:gd name="T38" fmla="*/ 7 w 452"/>
                  <a:gd name="T39" fmla="*/ 23 h 647"/>
                  <a:gd name="T40" fmla="*/ 11 w 452"/>
                  <a:gd name="T41" fmla="*/ 30 h 647"/>
                  <a:gd name="T42" fmla="*/ 15 w 452"/>
                  <a:gd name="T43" fmla="*/ 37 h 647"/>
                  <a:gd name="T44" fmla="*/ 20 w 452"/>
                  <a:gd name="T45" fmla="*/ 43 h 647"/>
                  <a:gd name="T46" fmla="*/ 26 w 452"/>
                  <a:gd name="T47" fmla="*/ 50 h 647"/>
                  <a:gd name="T48" fmla="*/ 32 w 452"/>
                  <a:gd name="T49" fmla="*/ 56 h 647"/>
                  <a:gd name="T50" fmla="*/ 38 w 452"/>
                  <a:gd name="T51" fmla="*/ 61 h 647"/>
                  <a:gd name="T52" fmla="*/ 47 w 452"/>
                  <a:gd name="T53" fmla="*/ 69 h 647"/>
                  <a:gd name="T54" fmla="*/ 58 w 452"/>
                  <a:gd name="T55" fmla="*/ 79 h 647"/>
                  <a:gd name="T56" fmla="*/ 67 w 452"/>
                  <a:gd name="T57" fmla="*/ 88 h 647"/>
                  <a:gd name="T58" fmla="*/ 73 w 452"/>
                  <a:gd name="T59" fmla="*/ 97 h 647"/>
                  <a:gd name="T60" fmla="*/ 79 w 452"/>
                  <a:gd name="T61" fmla="*/ 109 h 647"/>
                  <a:gd name="T62" fmla="*/ 85 w 452"/>
                  <a:gd name="T63" fmla="*/ 121 h 647"/>
                  <a:gd name="T64" fmla="*/ 88 w 452"/>
                  <a:gd name="T65" fmla="*/ 128 h 647"/>
                  <a:gd name="T66" fmla="*/ 90 w 452"/>
                  <a:gd name="T67" fmla="*/ 130 h 647"/>
                  <a:gd name="T68" fmla="*/ 91 w 452"/>
                  <a:gd name="T69" fmla="*/ 130 h 647"/>
                  <a:gd name="T70" fmla="*/ 91 w 452"/>
                  <a:gd name="T71" fmla="*/ 125 h 6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647"/>
                  <a:gd name="T110" fmla="*/ 452 w 452"/>
                  <a:gd name="T111" fmla="*/ 647 h 6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647">
                    <a:moveTo>
                      <a:pt x="447" y="605"/>
                    </a:moveTo>
                    <a:lnTo>
                      <a:pt x="442" y="579"/>
                    </a:lnTo>
                    <a:lnTo>
                      <a:pt x="436" y="554"/>
                    </a:lnTo>
                    <a:lnTo>
                      <a:pt x="427" y="529"/>
                    </a:lnTo>
                    <a:lnTo>
                      <a:pt x="417" y="505"/>
                    </a:lnTo>
                    <a:lnTo>
                      <a:pt x="406" y="481"/>
                    </a:lnTo>
                    <a:lnTo>
                      <a:pt x="394" y="459"/>
                    </a:lnTo>
                    <a:lnTo>
                      <a:pt x="382" y="438"/>
                    </a:lnTo>
                    <a:lnTo>
                      <a:pt x="368" y="417"/>
                    </a:lnTo>
                    <a:lnTo>
                      <a:pt x="341" y="380"/>
                    </a:lnTo>
                    <a:lnTo>
                      <a:pt x="315" y="348"/>
                    </a:lnTo>
                    <a:lnTo>
                      <a:pt x="292" y="322"/>
                    </a:lnTo>
                    <a:lnTo>
                      <a:pt x="275" y="303"/>
                    </a:lnTo>
                    <a:lnTo>
                      <a:pt x="245" y="273"/>
                    </a:lnTo>
                    <a:lnTo>
                      <a:pt x="213" y="241"/>
                    </a:lnTo>
                    <a:lnTo>
                      <a:pt x="182" y="208"/>
                    </a:lnTo>
                    <a:lnTo>
                      <a:pt x="151" y="174"/>
                    </a:lnTo>
                    <a:lnTo>
                      <a:pt x="121" y="143"/>
                    </a:lnTo>
                    <a:lnTo>
                      <a:pt x="95" y="113"/>
                    </a:lnTo>
                    <a:lnTo>
                      <a:pt x="84" y="100"/>
                    </a:lnTo>
                    <a:lnTo>
                      <a:pt x="72" y="86"/>
                    </a:lnTo>
                    <a:lnTo>
                      <a:pt x="64" y="73"/>
                    </a:lnTo>
                    <a:lnTo>
                      <a:pt x="56" y="61"/>
                    </a:lnTo>
                    <a:lnTo>
                      <a:pt x="44" y="38"/>
                    </a:lnTo>
                    <a:lnTo>
                      <a:pt x="30" y="21"/>
                    </a:lnTo>
                    <a:lnTo>
                      <a:pt x="24" y="13"/>
                    </a:lnTo>
                    <a:lnTo>
                      <a:pt x="19" y="7"/>
                    </a:lnTo>
                    <a:lnTo>
                      <a:pt x="13" y="2"/>
                    </a:lnTo>
                    <a:lnTo>
                      <a:pt x="9" y="0"/>
                    </a:lnTo>
                    <a:lnTo>
                      <a:pt x="5" y="0"/>
                    </a:lnTo>
                    <a:lnTo>
                      <a:pt x="3" y="1"/>
                    </a:lnTo>
                    <a:lnTo>
                      <a:pt x="0" y="5"/>
                    </a:lnTo>
                    <a:lnTo>
                      <a:pt x="0" y="11"/>
                    </a:lnTo>
                    <a:lnTo>
                      <a:pt x="0" y="20"/>
                    </a:lnTo>
                    <a:lnTo>
                      <a:pt x="3" y="31"/>
                    </a:lnTo>
                    <a:lnTo>
                      <a:pt x="6" y="45"/>
                    </a:lnTo>
                    <a:lnTo>
                      <a:pt x="13" y="61"/>
                    </a:lnTo>
                    <a:lnTo>
                      <a:pt x="19" y="80"/>
                    </a:lnTo>
                    <a:lnTo>
                      <a:pt x="26" y="97"/>
                    </a:lnTo>
                    <a:lnTo>
                      <a:pt x="35" y="115"/>
                    </a:lnTo>
                    <a:lnTo>
                      <a:pt x="45" y="132"/>
                    </a:lnTo>
                    <a:lnTo>
                      <a:pt x="55" y="148"/>
                    </a:lnTo>
                    <a:lnTo>
                      <a:pt x="65" y="166"/>
                    </a:lnTo>
                    <a:lnTo>
                      <a:pt x="76" y="182"/>
                    </a:lnTo>
                    <a:lnTo>
                      <a:pt x="89" y="199"/>
                    </a:lnTo>
                    <a:lnTo>
                      <a:pt x="101" y="216"/>
                    </a:lnTo>
                    <a:lnTo>
                      <a:pt x="114" y="232"/>
                    </a:lnTo>
                    <a:lnTo>
                      <a:pt x="127" y="247"/>
                    </a:lnTo>
                    <a:lnTo>
                      <a:pt x="142" y="262"/>
                    </a:lnTo>
                    <a:lnTo>
                      <a:pt x="157" y="277"/>
                    </a:lnTo>
                    <a:lnTo>
                      <a:pt x="172" y="292"/>
                    </a:lnTo>
                    <a:lnTo>
                      <a:pt x="189" y="305"/>
                    </a:lnTo>
                    <a:lnTo>
                      <a:pt x="205" y="318"/>
                    </a:lnTo>
                    <a:lnTo>
                      <a:pt x="235" y="344"/>
                    </a:lnTo>
                    <a:lnTo>
                      <a:pt x="262" y="368"/>
                    </a:lnTo>
                    <a:lnTo>
                      <a:pt x="287" y="392"/>
                    </a:lnTo>
                    <a:lnTo>
                      <a:pt x="310" y="415"/>
                    </a:lnTo>
                    <a:lnTo>
                      <a:pt x="331" y="438"/>
                    </a:lnTo>
                    <a:lnTo>
                      <a:pt x="348" y="462"/>
                    </a:lnTo>
                    <a:lnTo>
                      <a:pt x="364" y="485"/>
                    </a:lnTo>
                    <a:lnTo>
                      <a:pt x="378" y="511"/>
                    </a:lnTo>
                    <a:lnTo>
                      <a:pt x="392" y="540"/>
                    </a:lnTo>
                    <a:lnTo>
                      <a:pt x="406" y="571"/>
                    </a:lnTo>
                    <a:lnTo>
                      <a:pt x="421" y="601"/>
                    </a:lnTo>
                    <a:lnTo>
                      <a:pt x="433" y="626"/>
                    </a:lnTo>
                    <a:lnTo>
                      <a:pt x="438" y="636"/>
                    </a:lnTo>
                    <a:lnTo>
                      <a:pt x="443" y="644"/>
                    </a:lnTo>
                    <a:lnTo>
                      <a:pt x="447" y="647"/>
                    </a:lnTo>
                    <a:lnTo>
                      <a:pt x="449" y="647"/>
                    </a:lnTo>
                    <a:lnTo>
                      <a:pt x="451" y="645"/>
                    </a:lnTo>
                    <a:lnTo>
                      <a:pt x="452" y="636"/>
                    </a:lnTo>
                    <a:lnTo>
                      <a:pt x="451" y="624"/>
                    </a:lnTo>
                    <a:lnTo>
                      <a:pt x="447" y="605"/>
                    </a:lnTo>
                    <a:close/>
                  </a:path>
                </a:pathLst>
              </a:custGeom>
              <a:solidFill>
                <a:srgbClr val="00925A"/>
              </a:solidFill>
              <a:ln w="9525">
                <a:noFill/>
                <a:round/>
              </a:ln>
            </p:spPr>
            <p:txBody>
              <a:bodyPr/>
              <a:lstStyle/>
              <a:p>
                <a:endParaRPr lang="en-US" sz="1867"/>
              </a:p>
            </p:txBody>
          </p:sp>
          <p:sp>
            <p:nvSpPr>
              <p:cNvPr id="1538" name="Freeform 86"/>
              <p:cNvSpPr/>
              <p:nvPr/>
            </p:nvSpPr>
            <p:spPr bwMode="auto">
              <a:xfrm>
                <a:off x="2836" y="2504"/>
                <a:ext cx="80" cy="124"/>
              </a:xfrm>
              <a:custGeom>
                <a:avLst/>
                <a:gdLst>
                  <a:gd name="T0" fmla="*/ 11 w 403"/>
                  <a:gd name="T1" fmla="*/ 12 h 622"/>
                  <a:gd name="T2" fmla="*/ 16 w 403"/>
                  <a:gd name="T3" fmla="*/ 20 h 622"/>
                  <a:gd name="T4" fmla="*/ 23 w 403"/>
                  <a:gd name="T5" fmla="*/ 31 h 622"/>
                  <a:gd name="T6" fmla="*/ 33 w 403"/>
                  <a:gd name="T7" fmla="*/ 45 h 622"/>
                  <a:gd name="T8" fmla="*/ 43 w 403"/>
                  <a:gd name="T9" fmla="*/ 61 h 622"/>
                  <a:gd name="T10" fmla="*/ 53 w 403"/>
                  <a:gd name="T11" fmla="*/ 76 h 622"/>
                  <a:gd name="T12" fmla="*/ 62 w 403"/>
                  <a:gd name="T13" fmla="*/ 90 h 622"/>
                  <a:gd name="T14" fmla="*/ 70 w 403"/>
                  <a:gd name="T15" fmla="*/ 100 h 622"/>
                  <a:gd name="T16" fmla="*/ 74 w 403"/>
                  <a:gd name="T17" fmla="*/ 107 h 622"/>
                  <a:gd name="T18" fmla="*/ 76 w 403"/>
                  <a:gd name="T19" fmla="*/ 111 h 622"/>
                  <a:gd name="T20" fmla="*/ 78 w 403"/>
                  <a:gd name="T21" fmla="*/ 114 h 622"/>
                  <a:gd name="T22" fmla="*/ 79 w 403"/>
                  <a:gd name="T23" fmla="*/ 117 h 622"/>
                  <a:gd name="T24" fmla="*/ 79 w 403"/>
                  <a:gd name="T25" fmla="*/ 119 h 622"/>
                  <a:gd name="T26" fmla="*/ 80 w 403"/>
                  <a:gd name="T27" fmla="*/ 121 h 622"/>
                  <a:gd name="T28" fmla="*/ 80 w 403"/>
                  <a:gd name="T29" fmla="*/ 123 h 622"/>
                  <a:gd name="T30" fmla="*/ 80 w 403"/>
                  <a:gd name="T31" fmla="*/ 123 h 622"/>
                  <a:gd name="T32" fmla="*/ 80 w 403"/>
                  <a:gd name="T33" fmla="*/ 124 h 622"/>
                  <a:gd name="T34" fmla="*/ 79 w 403"/>
                  <a:gd name="T35" fmla="*/ 124 h 622"/>
                  <a:gd name="T36" fmla="*/ 79 w 403"/>
                  <a:gd name="T37" fmla="*/ 124 h 622"/>
                  <a:gd name="T38" fmla="*/ 78 w 403"/>
                  <a:gd name="T39" fmla="*/ 124 h 622"/>
                  <a:gd name="T40" fmla="*/ 77 w 403"/>
                  <a:gd name="T41" fmla="*/ 124 h 622"/>
                  <a:gd name="T42" fmla="*/ 76 w 403"/>
                  <a:gd name="T43" fmla="*/ 122 h 622"/>
                  <a:gd name="T44" fmla="*/ 74 w 403"/>
                  <a:gd name="T45" fmla="*/ 121 h 622"/>
                  <a:gd name="T46" fmla="*/ 72 w 403"/>
                  <a:gd name="T47" fmla="*/ 118 h 622"/>
                  <a:gd name="T48" fmla="*/ 70 w 403"/>
                  <a:gd name="T49" fmla="*/ 115 h 622"/>
                  <a:gd name="T50" fmla="*/ 68 w 403"/>
                  <a:gd name="T51" fmla="*/ 112 h 622"/>
                  <a:gd name="T52" fmla="*/ 66 w 403"/>
                  <a:gd name="T53" fmla="*/ 107 h 622"/>
                  <a:gd name="T54" fmla="*/ 63 w 403"/>
                  <a:gd name="T55" fmla="*/ 102 h 622"/>
                  <a:gd name="T56" fmla="*/ 60 w 403"/>
                  <a:gd name="T57" fmla="*/ 97 h 622"/>
                  <a:gd name="T58" fmla="*/ 57 w 403"/>
                  <a:gd name="T59" fmla="*/ 92 h 622"/>
                  <a:gd name="T60" fmla="*/ 54 w 403"/>
                  <a:gd name="T61" fmla="*/ 87 h 622"/>
                  <a:gd name="T62" fmla="*/ 47 w 403"/>
                  <a:gd name="T63" fmla="*/ 76 h 622"/>
                  <a:gd name="T64" fmla="*/ 40 w 403"/>
                  <a:gd name="T65" fmla="*/ 65 h 622"/>
                  <a:gd name="T66" fmla="*/ 33 w 403"/>
                  <a:gd name="T67" fmla="*/ 55 h 622"/>
                  <a:gd name="T68" fmla="*/ 26 w 403"/>
                  <a:gd name="T69" fmla="*/ 46 h 622"/>
                  <a:gd name="T70" fmla="*/ 20 w 403"/>
                  <a:gd name="T71" fmla="*/ 38 h 622"/>
                  <a:gd name="T72" fmla="*/ 14 w 403"/>
                  <a:gd name="T73" fmla="*/ 31 h 622"/>
                  <a:gd name="T74" fmla="*/ 12 w 403"/>
                  <a:gd name="T75" fmla="*/ 29 h 622"/>
                  <a:gd name="T76" fmla="*/ 10 w 403"/>
                  <a:gd name="T77" fmla="*/ 25 h 622"/>
                  <a:gd name="T78" fmla="*/ 8 w 403"/>
                  <a:gd name="T79" fmla="*/ 22 h 622"/>
                  <a:gd name="T80" fmla="*/ 6 w 403"/>
                  <a:gd name="T81" fmla="*/ 18 h 622"/>
                  <a:gd name="T82" fmla="*/ 4 w 403"/>
                  <a:gd name="T83" fmla="*/ 14 h 622"/>
                  <a:gd name="T84" fmla="*/ 2 w 403"/>
                  <a:gd name="T85" fmla="*/ 11 h 622"/>
                  <a:gd name="T86" fmla="*/ 1 w 403"/>
                  <a:gd name="T87" fmla="*/ 8 h 622"/>
                  <a:gd name="T88" fmla="*/ 0 w 403"/>
                  <a:gd name="T89" fmla="*/ 5 h 622"/>
                  <a:gd name="T90" fmla="*/ 0 w 403"/>
                  <a:gd name="T91" fmla="*/ 2 h 622"/>
                  <a:gd name="T92" fmla="*/ 0 w 403"/>
                  <a:gd name="T93" fmla="*/ 1 h 622"/>
                  <a:gd name="T94" fmla="*/ 0 w 403"/>
                  <a:gd name="T95" fmla="*/ 0 h 622"/>
                  <a:gd name="T96" fmla="*/ 0 w 403"/>
                  <a:gd name="T97" fmla="*/ 0 h 622"/>
                  <a:gd name="T98" fmla="*/ 1 w 403"/>
                  <a:gd name="T99" fmla="*/ 0 h 622"/>
                  <a:gd name="T100" fmla="*/ 1 w 403"/>
                  <a:gd name="T101" fmla="*/ 0 h 622"/>
                  <a:gd name="T102" fmla="*/ 3 w 403"/>
                  <a:gd name="T103" fmla="*/ 1 h 622"/>
                  <a:gd name="T104" fmla="*/ 5 w 403"/>
                  <a:gd name="T105" fmla="*/ 3 h 622"/>
                  <a:gd name="T106" fmla="*/ 7 w 403"/>
                  <a:gd name="T107" fmla="*/ 7 h 622"/>
                  <a:gd name="T108" fmla="*/ 11 w 403"/>
                  <a:gd name="T109" fmla="*/ 12 h 6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3"/>
                  <a:gd name="T166" fmla="*/ 0 h 622"/>
                  <a:gd name="T167" fmla="*/ 403 w 403"/>
                  <a:gd name="T168" fmla="*/ 622 h 6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3" h="622">
                    <a:moveTo>
                      <a:pt x="53" y="60"/>
                    </a:moveTo>
                    <a:lnTo>
                      <a:pt x="79" y="100"/>
                    </a:lnTo>
                    <a:lnTo>
                      <a:pt x="118" y="158"/>
                    </a:lnTo>
                    <a:lnTo>
                      <a:pt x="165" y="228"/>
                    </a:lnTo>
                    <a:lnTo>
                      <a:pt x="218" y="305"/>
                    </a:lnTo>
                    <a:lnTo>
                      <a:pt x="268" y="380"/>
                    </a:lnTo>
                    <a:lnTo>
                      <a:pt x="314" y="449"/>
                    </a:lnTo>
                    <a:lnTo>
                      <a:pt x="351" y="504"/>
                    </a:lnTo>
                    <a:lnTo>
                      <a:pt x="374" y="539"/>
                    </a:lnTo>
                    <a:lnTo>
                      <a:pt x="384" y="556"/>
                    </a:lnTo>
                    <a:lnTo>
                      <a:pt x="391" y="573"/>
                    </a:lnTo>
                    <a:lnTo>
                      <a:pt x="396" y="586"/>
                    </a:lnTo>
                    <a:lnTo>
                      <a:pt x="400" y="599"/>
                    </a:lnTo>
                    <a:lnTo>
                      <a:pt x="403" y="608"/>
                    </a:lnTo>
                    <a:lnTo>
                      <a:pt x="403" y="615"/>
                    </a:lnTo>
                    <a:lnTo>
                      <a:pt x="401" y="617"/>
                    </a:lnTo>
                    <a:lnTo>
                      <a:pt x="401" y="620"/>
                    </a:lnTo>
                    <a:lnTo>
                      <a:pt x="400" y="621"/>
                    </a:lnTo>
                    <a:lnTo>
                      <a:pt x="399" y="622"/>
                    </a:lnTo>
                    <a:lnTo>
                      <a:pt x="394" y="622"/>
                    </a:lnTo>
                    <a:lnTo>
                      <a:pt x="389" y="620"/>
                    </a:lnTo>
                    <a:lnTo>
                      <a:pt x="381" y="614"/>
                    </a:lnTo>
                    <a:lnTo>
                      <a:pt x="374" y="605"/>
                    </a:lnTo>
                    <a:lnTo>
                      <a:pt x="364" y="594"/>
                    </a:lnTo>
                    <a:lnTo>
                      <a:pt x="354" y="579"/>
                    </a:lnTo>
                    <a:lnTo>
                      <a:pt x="343" y="560"/>
                    </a:lnTo>
                    <a:lnTo>
                      <a:pt x="330" y="539"/>
                    </a:lnTo>
                    <a:lnTo>
                      <a:pt x="316" y="514"/>
                    </a:lnTo>
                    <a:lnTo>
                      <a:pt x="303" y="489"/>
                    </a:lnTo>
                    <a:lnTo>
                      <a:pt x="288" y="463"/>
                    </a:lnTo>
                    <a:lnTo>
                      <a:pt x="272" y="435"/>
                    </a:lnTo>
                    <a:lnTo>
                      <a:pt x="238" y="382"/>
                    </a:lnTo>
                    <a:lnTo>
                      <a:pt x="202" y="328"/>
                    </a:lnTo>
                    <a:lnTo>
                      <a:pt x="165" y="278"/>
                    </a:lnTo>
                    <a:lnTo>
                      <a:pt x="131" y="232"/>
                    </a:lnTo>
                    <a:lnTo>
                      <a:pt x="99" y="191"/>
                    </a:lnTo>
                    <a:lnTo>
                      <a:pt x="73" y="158"/>
                    </a:lnTo>
                    <a:lnTo>
                      <a:pt x="61" y="143"/>
                    </a:lnTo>
                    <a:lnTo>
                      <a:pt x="49" y="127"/>
                    </a:lnTo>
                    <a:lnTo>
                      <a:pt x="38" y="108"/>
                    </a:lnTo>
                    <a:lnTo>
                      <a:pt x="28" y="91"/>
                    </a:lnTo>
                    <a:lnTo>
                      <a:pt x="19" y="72"/>
                    </a:lnTo>
                    <a:lnTo>
                      <a:pt x="12" y="55"/>
                    </a:lnTo>
                    <a:lnTo>
                      <a:pt x="6" y="38"/>
                    </a:lnTo>
                    <a:lnTo>
                      <a:pt x="2" y="23"/>
                    </a:lnTo>
                    <a:lnTo>
                      <a:pt x="0" y="12"/>
                    </a:lnTo>
                    <a:lnTo>
                      <a:pt x="0" y="5"/>
                    </a:lnTo>
                    <a:lnTo>
                      <a:pt x="0" y="1"/>
                    </a:lnTo>
                    <a:lnTo>
                      <a:pt x="1" y="0"/>
                    </a:lnTo>
                    <a:lnTo>
                      <a:pt x="3" y="0"/>
                    </a:lnTo>
                    <a:lnTo>
                      <a:pt x="6" y="0"/>
                    </a:lnTo>
                    <a:lnTo>
                      <a:pt x="13" y="6"/>
                    </a:lnTo>
                    <a:lnTo>
                      <a:pt x="23" y="17"/>
                    </a:lnTo>
                    <a:lnTo>
                      <a:pt x="37" y="35"/>
                    </a:lnTo>
                    <a:lnTo>
                      <a:pt x="53" y="60"/>
                    </a:lnTo>
                    <a:close/>
                  </a:path>
                </a:pathLst>
              </a:custGeom>
              <a:solidFill>
                <a:srgbClr val="00925A"/>
              </a:solidFill>
              <a:ln w="9525">
                <a:noFill/>
                <a:round/>
              </a:ln>
            </p:spPr>
            <p:txBody>
              <a:bodyPr/>
              <a:lstStyle/>
              <a:p>
                <a:endParaRPr lang="en-US" sz="1867"/>
              </a:p>
            </p:txBody>
          </p:sp>
          <p:sp>
            <p:nvSpPr>
              <p:cNvPr id="1539" name="Freeform 87"/>
              <p:cNvSpPr/>
              <p:nvPr/>
            </p:nvSpPr>
            <p:spPr bwMode="auto">
              <a:xfrm>
                <a:off x="949" y="2387"/>
                <a:ext cx="1031" cy="780"/>
              </a:xfrm>
              <a:custGeom>
                <a:avLst/>
                <a:gdLst>
                  <a:gd name="T0" fmla="*/ 886 w 5153"/>
                  <a:gd name="T1" fmla="*/ 113 h 3897"/>
                  <a:gd name="T2" fmla="*/ 824 w 5153"/>
                  <a:gd name="T3" fmla="*/ 167 h 3897"/>
                  <a:gd name="T4" fmla="*/ 787 w 5153"/>
                  <a:gd name="T5" fmla="*/ 205 h 3897"/>
                  <a:gd name="T6" fmla="*/ 753 w 5153"/>
                  <a:gd name="T7" fmla="*/ 202 h 3897"/>
                  <a:gd name="T8" fmla="*/ 751 w 5153"/>
                  <a:gd name="T9" fmla="*/ 194 h 3897"/>
                  <a:gd name="T10" fmla="*/ 772 w 5153"/>
                  <a:gd name="T11" fmla="*/ 159 h 3897"/>
                  <a:gd name="T12" fmla="*/ 765 w 5153"/>
                  <a:gd name="T13" fmla="*/ 146 h 3897"/>
                  <a:gd name="T14" fmla="*/ 744 w 5153"/>
                  <a:gd name="T15" fmla="*/ 155 h 3897"/>
                  <a:gd name="T16" fmla="*/ 728 w 5153"/>
                  <a:gd name="T17" fmla="*/ 191 h 3897"/>
                  <a:gd name="T18" fmla="*/ 717 w 5153"/>
                  <a:gd name="T19" fmla="*/ 217 h 3897"/>
                  <a:gd name="T20" fmla="*/ 698 w 5153"/>
                  <a:gd name="T21" fmla="*/ 225 h 3897"/>
                  <a:gd name="T22" fmla="*/ 665 w 5153"/>
                  <a:gd name="T23" fmla="*/ 223 h 3897"/>
                  <a:gd name="T24" fmla="*/ 669 w 5153"/>
                  <a:gd name="T25" fmla="*/ 196 h 3897"/>
                  <a:gd name="T26" fmla="*/ 662 w 5153"/>
                  <a:gd name="T27" fmla="*/ 193 h 3897"/>
                  <a:gd name="T28" fmla="*/ 637 w 5153"/>
                  <a:gd name="T29" fmla="*/ 213 h 3897"/>
                  <a:gd name="T30" fmla="*/ 626 w 5153"/>
                  <a:gd name="T31" fmla="*/ 247 h 3897"/>
                  <a:gd name="T32" fmla="*/ 609 w 5153"/>
                  <a:gd name="T33" fmla="*/ 265 h 3897"/>
                  <a:gd name="T34" fmla="*/ 584 w 5153"/>
                  <a:gd name="T35" fmla="*/ 263 h 3897"/>
                  <a:gd name="T36" fmla="*/ 581 w 5153"/>
                  <a:gd name="T37" fmla="*/ 246 h 3897"/>
                  <a:gd name="T38" fmla="*/ 565 w 5153"/>
                  <a:gd name="T39" fmla="*/ 257 h 3897"/>
                  <a:gd name="T40" fmla="*/ 549 w 5153"/>
                  <a:gd name="T41" fmla="*/ 292 h 3897"/>
                  <a:gd name="T42" fmla="*/ 526 w 5153"/>
                  <a:gd name="T43" fmla="*/ 309 h 3897"/>
                  <a:gd name="T44" fmla="*/ 500 w 5153"/>
                  <a:gd name="T45" fmla="*/ 306 h 3897"/>
                  <a:gd name="T46" fmla="*/ 497 w 5153"/>
                  <a:gd name="T47" fmla="*/ 296 h 3897"/>
                  <a:gd name="T48" fmla="*/ 481 w 5153"/>
                  <a:gd name="T49" fmla="*/ 313 h 3897"/>
                  <a:gd name="T50" fmla="*/ 467 w 5153"/>
                  <a:gd name="T51" fmla="*/ 344 h 3897"/>
                  <a:gd name="T52" fmla="*/ 451 w 5153"/>
                  <a:gd name="T53" fmla="*/ 364 h 3897"/>
                  <a:gd name="T54" fmla="*/ 422 w 5153"/>
                  <a:gd name="T55" fmla="*/ 369 h 3897"/>
                  <a:gd name="T56" fmla="*/ 414 w 5153"/>
                  <a:gd name="T57" fmla="*/ 359 h 3897"/>
                  <a:gd name="T58" fmla="*/ 401 w 5153"/>
                  <a:gd name="T59" fmla="*/ 370 h 3897"/>
                  <a:gd name="T60" fmla="*/ 365 w 5153"/>
                  <a:gd name="T61" fmla="*/ 428 h 3897"/>
                  <a:gd name="T62" fmla="*/ 335 w 5153"/>
                  <a:gd name="T63" fmla="*/ 434 h 3897"/>
                  <a:gd name="T64" fmla="*/ 325 w 5153"/>
                  <a:gd name="T65" fmla="*/ 429 h 3897"/>
                  <a:gd name="T66" fmla="*/ 311 w 5153"/>
                  <a:gd name="T67" fmla="*/ 460 h 3897"/>
                  <a:gd name="T68" fmla="*/ 292 w 5153"/>
                  <a:gd name="T69" fmla="*/ 495 h 3897"/>
                  <a:gd name="T70" fmla="*/ 271 w 5153"/>
                  <a:gd name="T71" fmla="*/ 504 h 3897"/>
                  <a:gd name="T72" fmla="*/ 262 w 5153"/>
                  <a:gd name="T73" fmla="*/ 494 h 3897"/>
                  <a:gd name="T74" fmla="*/ 238 w 5153"/>
                  <a:gd name="T75" fmla="*/ 507 h 3897"/>
                  <a:gd name="T76" fmla="*/ 227 w 5153"/>
                  <a:gd name="T77" fmla="*/ 543 h 3897"/>
                  <a:gd name="T78" fmla="*/ 214 w 5153"/>
                  <a:gd name="T79" fmla="*/ 572 h 3897"/>
                  <a:gd name="T80" fmla="*/ 188 w 5153"/>
                  <a:gd name="T81" fmla="*/ 594 h 3897"/>
                  <a:gd name="T82" fmla="*/ 181 w 5153"/>
                  <a:gd name="T83" fmla="*/ 588 h 3897"/>
                  <a:gd name="T84" fmla="*/ 174 w 5153"/>
                  <a:gd name="T85" fmla="*/ 580 h 3897"/>
                  <a:gd name="T86" fmla="*/ 158 w 5153"/>
                  <a:gd name="T87" fmla="*/ 597 h 3897"/>
                  <a:gd name="T88" fmla="*/ 94 w 5153"/>
                  <a:gd name="T89" fmla="*/ 684 h 3897"/>
                  <a:gd name="T90" fmla="*/ 23 w 5153"/>
                  <a:gd name="T91" fmla="*/ 754 h 3897"/>
                  <a:gd name="T92" fmla="*/ 23 w 5153"/>
                  <a:gd name="T93" fmla="*/ 742 h 3897"/>
                  <a:gd name="T94" fmla="*/ 120 w 5153"/>
                  <a:gd name="T95" fmla="*/ 568 h 3897"/>
                  <a:gd name="T96" fmla="*/ 189 w 5153"/>
                  <a:gd name="T97" fmla="*/ 475 h 3897"/>
                  <a:gd name="T98" fmla="*/ 312 w 5153"/>
                  <a:gd name="T99" fmla="*/ 349 h 3897"/>
                  <a:gd name="T100" fmla="*/ 398 w 5153"/>
                  <a:gd name="T101" fmla="*/ 267 h 3897"/>
                  <a:gd name="T102" fmla="*/ 465 w 5153"/>
                  <a:gd name="T103" fmla="*/ 222 h 3897"/>
                  <a:gd name="T104" fmla="*/ 571 w 5153"/>
                  <a:gd name="T105" fmla="*/ 139 h 3897"/>
                  <a:gd name="T106" fmla="*/ 651 w 5153"/>
                  <a:gd name="T107" fmla="*/ 89 h 3897"/>
                  <a:gd name="T108" fmla="*/ 776 w 5153"/>
                  <a:gd name="T109" fmla="*/ 44 h 3897"/>
                  <a:gd name="T110" fmla="*/ 933 w 5153"/>
                  <a:gd name="T111" fmla="*/ 7 h 3897"/>
                  <a:gd name="T112" fmla="*/ 1011 w 5153"/>
                  <a:gd name="T113" fmla="*/ 1 h 3897"/>
                  <a:gd name="T114" fmla="*/ 1031 w 5153"/>
                  <a:gd name="T115" fmla="*/ 13 h 3897"/>
                  <a:gd name="T116" fmla="*/ 1006 w 5153"/>
                  <a:gd name="T117" fmla="*/ 39 h 38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53"/>
                  <a:gd name="T178" fmla="*/ 0 h 3897"/>
                  <a:gd name="T179" fmla="*/ 5153 w 5153"/>
                  <a:gd name="T180" fmla="*/ 3897 h 38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53" h="3897">
                    <a:moveTo>
                      <a:pt x="4724" y="374"/>
                    </a:moveTo>
                    <a:lnTo>
                      <a:pt x="4702" y="387"/>
                    </a:lnTo>
                    <a:lnTo>
                      <a:pt x="4673" y="402"/>
                    </a:lnTo>
                    <a:lnTo>
                      <a:pt x="4641" y="422"/>
                    </a:lnTo>
                    <a:lnTo>
                      <a:pt x="4603" y="446"/>
                    </a:lnTo>
                    <a:lnTo>
                      <a:pt x="4563" y="472"/>
                    </a:lnTo>
                    <a:lnTo>
                      <a:pt x="4520" y="501"/>
                    </a:lnTo>
                    <a:lnTo>
                      <a:pt x="4475" y="533"/>
                    </a:lnTo>
                    <a:lnTo>
                      <a:pt x="4429" y="565"/>
                    </a:lnTo>
                    <a:lnTo>
                      <a:pt x="4382" y="600"/>
                    </a:lnTo>
                    <a:lnTo>
                      <a:pt x="4335" y="637"/>
                    </a:lnTo>
                    <a:lnTo>
                      <a:pt x="4290" y="673"/>
                    </a:lnTo>
                    <a:lnTo>
                      <a:pt x="4248" y="709"/>
                    </a:lnTo>
                    <a:lnTo>
                      <a:pt x="4206" y="745"/>
                    </a:lnTo>
                    <a:lnTo>
                      <a:pt x="4169" y="781"/>
                    </a:lnTo>
                    <a:lnTo>
                      <a:pt x="4151" y="799"/>
                    </a:lnTo>
                    <a:lnTo>
                      <a:pt x="4135" y="816"/>
                    </a:lnTo>
                    <a:lnTo>
                      <a:pt x="4120" y="833"/>
                    </a:lnTo>
                    <a:lnTo>
                      <a:pt x="4107" y="849"/>
                    </a:lnTo>
                    <a:lnTo>
                      <a:pt x="4060" y="907"/>
                    </a:lnTo>
                    <a:lnTo>
                      <a:pt x="4022" y="954"/>
                    </a:lnTo>
                    <a:lnTo>
                      <a:pt x="4005" y="972"/>
                    </a:lnTo>
                    <a:lnTo>
                      <a:pt x="3991" y="987"/>
                    </a:lnTo>
                    <a:lnTo>
                      <a:pt x="3976" y="1001"/>
                    </a:lnTo>
                    <a:lnTo>
                      <a:pt x="3962" y="1012"/>
                    </a:lnTo>
                    <a:lnTo>
                      <a:pt x="3947" y="1020"/>
                    </a:lnTo>
                    <a:lnTo>
                      <a:pt x="3933" y="1026"/>
                    </a:lnTo>
                    <a:lnTo>
                      <a:pt x="3918" y="1030"/>
                    </a:lnTo>
                    <a:lnTo>
                      <a:pt x="3902" y="1032"/>
                    </a:lnTo>
                    <a:lnTo>
                      <a:pt x="3884" y="1032"/>
                    </a:lnTo>
                    <a:lnTo>
                      <a:pt x="3864" y="1031"/>
                    </a:lnTo>
                    <a:lnTo>
                      <a:pt x="3843" y="1027"/>
                    </a:lnTo>
                    <a:lnTo>
                      <a:pt x="3820" y="1022"/>
                    </a:lnTo>
                    <a:lnTo>
                      <a:pt x="3798" y="1017"/>
                    </a:lnTo>
                    <a:lnTo>
                      <a:pt x="3780" y="1014"/>
                    </a:lnTo>
                    <a:lnTo>
                      <a:pt x="3766" y="1010"/>
                    </a:lnTo>
                    <a:lnTo>
                      <a:pt x="3756" y="1006"/>
                    </a:lnTo>
                    <a:lnTo>
                      <a:pt x="3748" y="1001"/>
                    </a:lnTo>
                    <a:lnTo>
                      <a:pt x="3745" y="996"/>
                    </a:lnTo>
                    <a:lnTo>
                      <a:pt x="3743" y="994"/>
                    </a:lnTo>
                    <a:lnTo>
                      <a:pt x="3742" y="991"/>
                    </a:lnTo>
                    <a:lnTo>
                      <a:pt x="3743" y="987"/>
                    </a:lnTo>
                    <a:lnTo>
                      <a:pt x="3745" y="985"/>
                    </a:lnTo>
                    <a:lnTo>
                      <a:pt x="3748" y="977"/>
                    </a:lnTo>
                    <a:lnTo>
                      <a:pt x="3753" y="969"/>
                    </a:lnTo>
                    <a:lnTo>
                      <a:pt x="3761" y="959"/>
                    </a:lnTo>
                    <a:lnTo>
                      <a:pt x="3771" y="947"/>
                    </a:lnTo>
                    <a:lnTo>
                      <a:pt x="3793" y="920"/>
                    </a:lnTo>
                    <a:lnTo>
                      <a:pt x="3820" y="884"/>
                    </a:lnTo>
                    <a:lnTo>
                      <a:pt x="3833" y="864"/>
                    </a:lnTo>
                    <a:lnTo>
                      <a:pt x="3845" y="844"/>
                    </a:lnTo>
                    <a:lnTo>
                      <a:pt x="3852" y="826"/>
                    </a:lnTo>
                    <a:lnTo>
                      <a:pt x="3857" y="810"/>
                    </a:lnTo>
                    <a:lnTo>
                      <a:pt x="3861" y="796"/>
                    </a:lnTo>
                    <a:lnTo>
                      <a:pt x="3862" y="783"/>
                    </a:lnTo>
                    <a:lnTo>
                      <a:pt x="3861" y="771"/>
                    </a:lnTo>
                    <a:lnTo>
                      <a:pt x="3859" y="761"/>
                    </a:lnTo>
                    <a:lnTo>
                      <a:pt x="3856" y="753"/>
                    </a:lnTo>
                    <a:lnTo>
                      <a:pt x="3851" y="745"/>
                    </a:lnTo>
                    <a:lnTo>
                      <a:pt x="3845" y="739"/>
                    </a:lnTo>
                    <a:lnTo>
                      <a:pt x="3837" y="734"/>
                    </a:lnTo>
                    <a:lnTo>
                      <a:pt x="3830" y="731"/>
                    </a:lnTo>
                    <a:lnTo>
                      <a:pt x="3822" y="730"/>
                    </a:lnTo>
                    <a:lnTo>
                      <a:pt x="3813" y="729"/>
                    </a:lnTo>
                    <a:lnTo>
                      <a:pt x="3806" y="730"/>
                    </a:lnTo>
                    <a:lnTo>
                      <a:pt x="3781" y="736"/>
                    </a:lnTo>
                    <a:lnTo>
                      <a:pt x="3762" y="741"/>
                    </a:lnTo>
                    <a:lnTo>
                      <a:pt x="3747" y="748"/>
                    </a:lnTo>
                    <a:lnTo>
                      <a:pt x="3736" y="753"/>
                    </a:lnTo>
                    <a:lnTo>
                      <a:pt x="3728" y="759"/>
                    </a:lnTo>
                    <a:lnTo>
                      <a:pt x="3723" y="766"/>
                    </a:lnTo>
                    <a:lnTo>
                      <a:pt x="3720" y="774"/>
                    </a:lnTo>
                    <a:lnTo>
                      <a:pt x="3717" y="783"/>
                    </a:lnTo>
                    <a:lnTo>
                      <a:pt x="3715" y="804"/>
                    </a:lnTo>
                    <a:lnTo>
                      <a:pt x="3709" y="831"/>
                    </a:lnTo>
                    <a:lnTo>
                      <a:pt x="3702" y="848"/>
                    </a:lnTo>
                    <a:lnTo>
                      <a:pt x="3694" y="865"/>
                    </a:lnTo>
                    <a:lnTo>
                      <a:pt x="3682" y="886"/>
                    </a:lnTo>
                    <a:lnTo>
                      <a:pt x="3667" y="909"/>
                    </a:lnTo>
                    <a:lnTo>
                      <a:pt x="3651" y="932"/>
                    </a:lnTo>
                    <a:lnTo>
                      <a:pt x="3639" y="956"/>
                    </a:lnTo>
                    <a:lnTo>
                      <a:pt x="3630" y="977"/>
                    </a:lnTo>
                    <a:lnTo>
                      <a:pt x="3622" y="997"/>
                    </a:lnTo>
                    <a:lnTo>
                      <a:pt x="3616" y="1016"/>
                    </a:lnTo>
                    <a:lnTo>
                      <a:pt x="3610" y="1032"/>
                    </a:lnTo>
                    <a:lnTo>
                      <a:pt x="3604" y="1048"/>
                    </a:lnTo>
                    <a:lnTo>
                      <a:pt x="3596" y="1063"/>
                    </a:lnTo>
                    <a:lnTo>
                      <a:pt x="3592" y="1070"/>
                    </a:lnTo>
                    <a:lnTo>
                      <a:pt x="3587" y="1076"/>
                    </a:lnTo>
                    <a:lnTo>
                      <a:pt x="3582" y="1082"/>
                    </a:lnTo>
                    <a:lnTo>
                      <a:pt x="3576" y="1088"/>
                    </a:lnTo>
                    <a:lnTo>
                      <a:pt x="3570" y="1093"/>
                    </a:lnTo>
                    <a:lnTo>
                      <a:pt x="3561" y="1100"/>
                    </a:lnTo>
                    <a:lnTo>
                      <a:pt x="3553" y="1105"/>
                    </a:lnTo>
                    <a:lnTo>
                      <a:pt x="3544" y="1108"/>
                    </a:lnTo>
                    <a:lnTo>
                      <a:pt x="3533" y="1113"/>
                    </a:lnTo>
                    <a:lnTo>
                      <a:pt x="3520" y="1117"/>
                    </a:lnTo>
                    <a:lnTo>
                      <a:pt x="3506" y="1121"/>
                    </a:lnTo>
                    <a:lnTo>
                      <a:pt x="3491" y="1125"/>
                    </a:lnTo>
                    <a:lnTo>
                      <a:pt x="3456" y="1131"/>
                    </a:lnTo>
                    <a:lnTo>
                      <a:pt x="3415" y="1136"/>
                    </a:lnTo>
                    <a:lnTo>
                      <a:pt x="3394" y="1137"/>
                    </a:lnTo>
                    <a:lnTo>
                      <a:pt x="3375" y="1137"/>
                    </a:lnTo>
                    <a:lnTo>
                      <a:pt x="3360" y="1135"/>
                    </a:lnTo>
                    <a:lnTo>
                      <a:pt x="3347" y="1131"/>
                    </a:lnTo>
                    <a:lnTo>
                      <a:pt x="3337" y="1126"/>
                    </a:lnTo>
                    <a:lnTo>
                      <a:pt x="3328" y="1121"/>
                    </a:lnTo>
                    <a:lnTo>
                      <a:pt x="3322" y="1113"/>
                    </a:lnTo>
                    <a:lnTo>
                      <a:pt x="3317" y="1105"/>
                    </a:lnTo>
                    <a:lnTo>
                      <a:pt x="3314" y="1096"/>
                    </a:lnTo>
                    <a:lnTo>
                      <a:pt x="3313" y="1086"/>
                    </a:lnTo>
                    <a:lnTo>
                      <a:pt x="3313" y="1076"/>
                    </a:lnTo>
                    <a:lnTo>
                      <a:pt x="3314" y="1065"/>
                    </a:lnTo>
                    <a:lnTo>
                      <a:pt x="3319" y="1043"/>
                    </a:lnTo>
                    <a:lnTo>
                      <a:pt x="3325" y="1021"/>
                    </a:lnTo>
                    <a:lnTo>
                      <a:pt x="3334" y="1000"/>
                    </a:lnTo>
                    <a:lnTo>
                      <a:pt x="3342" y="981"/>
                    </a:lnTo>
                    <a:lnTo>
                      <a:pt x="3348" y="965"/>
                    </a:lnTo>
                    <a:lnTo>
                      <a:pt x="3349" y="954"/>
                    </a:lnTo>
                    <a:lnTo>
                      <a:pt x="3349" y="950"/>
                    </a:lnTo>
                    <a:lnTo>
                      <a:pt x="3347" y="947"/>
                    </a:lnTo>
                    <a:lnTo>
                      <a:pt x="3344" y="947"/>
                    </a:lnTo>
                    <a:lnTo>
                      <a:pt x="3338" y="949"/>
                    </a:lnTo>
                    <a:lnTo>
                      <a:pt x="3332" y="951"/>
                    </a:lnTo>
                    <a:lnTo>
                      <a:pt x="3322" y="956"/>
                    </a:lnTo>
                    <a:lnTo>
                      <a:pt x="3310" y="964"/>
                    </a:lnTo>
                    <a:lnTo>
                      <a:pt x="3297" y="972"/>
                    </a:lnTo>
                    <a:lnTo>
                      <a:pt x="3290" y="975"/>
                    </a:lnTo>
                    <a:lnTo>
                      <a:pt x="3277" y="982"/>
                    </a:lnTo>
                    <a:lnTo>
                      <a:pt x="3257" y="995"/>
                    </a:lnTo>
                    <a:lnTo>
                      <a:pt x="3232" y="1012"/>
                    </a:lnTo>
                    <a:lnTo>
                      <a:pt x="3219" y="1022"/>
                    </a:lnTo>
                    <a:lnTo>
                      <a:pt x="3207" y="1035"/>
                    </a:lnTo>
                    <a:lnTo>
                      <a:pt x="3196" y="1047"/>
                    </a:lnTo>
                    <a:lnTo>
                      <a:pt x="3184" y="1062"/>
                    </a:lnTo>
                    <a:lnTo>
                      <a:pt x="3173" y="1078"/>
                    </a:lnTo>
                    <a:lnTo>
                      <a:pt x="3164" y="1096"/>
                    </a:lnTo>
                    <a:lnTo>
                      <a:pt x="3158" y="1116"/>
                    </a:lnTo>
                    <a:lnTo>
                      <a:pt x="3153" y="1136"/>
                    </a:lnTo>
                    <a:lnTo>
                      <a:pt x="3149" y="1157"/>
                    </a:lnTo>
                    <a:lnTo>
                      <a:pt x="3147" y="1177"/>
                    </a:lnTo>
                    <a:lnTo>
                      <a:pt x="3142" y="1197"/>
                    </a:lnTo>
                    <a:lnTo>
                      <a:pt x="3137" y="1216"/>
                    </a:lnTo>
                    <a:lnTo>
                      <a:pt x="3131" y="1234"/>
                    </a:lnTo>
                    <a:lnTo>
                      <a:pt x="3122" y="1251"/>
                    </a:lnTo>
                    <a:lnTo>
                      <a:pt x="3113" y="1267"/>
                    </a:lnTo>
                    <a:lnTo>
                      <a:pt x="3103" y="1281"/>
                    </a:lnTo>
                    <a:lnTo>
                      <a:pt x="3091" y="1294"/>
                    </a:lnTo>
                    <a:lnTo>
                      <a:pt x="3077" y="1306"/>
                    </a:lnTo>
                    <a:lnTo>
                      <a:pt x="3070" y="1311"/>
                    </a:lnTo>
                    <a:lnTo>
                      <a:pt x="3061" y="1316"/>
                    </a:lnTo>
                    <a:lnTo>
                      <a:pt x="3052" y="1319"/>
                    </a:lnTo>
                    <a:lnTo>
                      <a:pt x="3042" y="1323"/>
                    </a:lnTo>
                    <a:lnTo>
                      <a:pt x="3032" y="1326"/>
                    </a:lnTo>
                    <a:lnTo>
                      <a:pt x="3022" y="1329"/>
                    </a:lnTo>
                    <a:lnTo>
                      <a:pt x="3011" y="1331"/>
                    </a:lnTo>
                    <a:lnTo>
                      <a:pt x="3000" y="1333"/>
                    </a:lnTo>
                    <a:lnTo>
                      <a:pt x="2974" y="1334"/>
                    </a:lnTo>
                    <a:lnTo>
                      <a:pt x="2946" y="1333"/>
                    </a:lnTo>
                    <a:lnTo>
                      <a:pt x="2940" y="1331"/>
                    </a:lnTo>
                    <a:lnTo>
                      <a:pt x="2926" y="1321"/>
                    </a:lnTo>
                    <a:lnTo>
                      <a:pt x="2919" y="1313"/>
                    </a:lnTo>
                    <a:lnTo>
                      <a:pt x="2912" y="1302"/>
                    </a:lnTo>
                    <a:lnTo>
                      <a:pt x="2910" y="1297"/>
                    </a:lnTo>
                    <a:lnTo>
                      <a:pt x="2907" y="1289"/>
                    </a:lnTo>
                    <a:lnTo>
                      <a:pt x="2906" y="1282"/>
                    </a:lnTo>
                    <a:lnTo>
                      <a:pt x="2906" y="1274"/>
                    </a:lnTo>
                    <a:lnTo>
                      <a:pt x="2906" y="1257"/>
                    </a:lnTo>
                    <a:lnTo>
                      <a:pt x="2906" y="1242"/>
                    </a:lnTo>
                    <a:lnTo>
                      <a:pt x="2906" y="1234"/>
                    </a:lnTo>
                    <a:lnTo>
                      <a:pt x="2905" y="1229"/>
                    </a:lnTo>
                    <a:lnTo>
                      <a:pt x="2902" y="1226"/>
                    </a:lnTo>
                    <a:lnTo>
                      <a:pt x="2899" y="1223"/>
                    </a:lnTo>
                    <a:lnTo>
                      <a:pt x="2894" y="1223"/>
                    </a:lnTo>
                    <a:lnTo>
                      <a:pt x="2887" y="1226"/>
                    </a:lnTo>
                    <a:lnTo>
                      <a:pt x="2879" y="1231"/>
                    </a:lnTo>
                    <a:lnTo>
                      <a:pt x="2869" y="1239"/>
                    </a:lnTo>
                    <a:lnTo>
                      <a:pt x="2856" y="1251"/>
                    </a:lnTo>
                    <a:lnTo>
                      <a:pt x="2841" y="1266"/>
                    </a:lnTo>
                    <a:lnTo>
                      <a:pt x="2823" y="1286"/>
                    </a:lnTo>
                    <a:lnTo>
                      <a:pt x="2803" y="1309"/>
                    </a:lnTo>
                    <a:lnTo>
                      <a:pt x="2801" y="1319"/>
                    </a:lnTo>
                    <a:lnTo>
                      <a:pt x="2795" y="1347"/>
                    </a:lnTo>
                    <a:lnTo>
                      <a:pt x="2790" y="1365"/>
                    </a:lnTo>
                    <a:lnTo>
                      <a:pt x="2783" y="1387"/>
                    </a:lnTo>
                    <a:lnTo>
                      <a:pt x="2773" y="1409"/>
                    </a:lnTo>
                    <a:lnTo>
                      <a:pt x="2760" y="1433"/>
                    </a:lnTo>
                    <a:lnTo>
                      <a:pt x="2753" y="1444"/>
                    </a:lnTo>
                    <a:lnTo>
                      <a:pt x="2745" y="1457"/>
                    </a:lnTo>
                    <a:lnTo>
                      <a:pt x="2736" y="1468"/>
                    </a:lnTo>
                    <a:lnTo>
                      <a:pt x="2726" y="1479"/>
                    </a:lnTo>
                    <a:lnTo>
                      <a:pt x="2715" y="1490"/>
                    </a:lnTo>
                    <a:lnTo>
                      <a:pt x="2704" y="1502"/>
                    </a:lnTo>
                    <a:lnTo>
                      <a:pt x="2692" y="1512"/>
                    </a:lnTo>
                    <a:lnTo>
                      <a:pt x="2678" y="1522"/>
                    </a:lnTo>
                    <a:lnTo>
                      <a:pt x="2663" y="1530"/>
                    </a:lnTo>
                    <a:lnTo>
                      <a:pt x="2647" y="1539"/>
                    </a:lnTo>
                    <a:lnTo>
                      <a:pt x="2629" y="1546"/>
                    </a:lnTo>
                    <a:lnTo>
                      <a:pt x="2612" y="1554"/>
                    </a:lnTo>
                    <a:lnTo>
                      <a:pt x="2592" y="1560"/>
                    </a:lnTo>
                    <a:lnTo>
                      <a:pt x="2570" y="1565"/>
                    </a:lnTo>
                    <a:lnTo>
                      <a:pt x="2549" y="1569"/>
                    </a:lnTo>
                    <a:lnTo>
                      <a:pt x="2526" y="1571"/>
                    </a:lnTo>
                    <a:lnTo>
                      <a:pt x="2521" y="1566"/>
                    </a:lnTo>
                    <a:lnTo>
                      <a:pt x="2508" y="1554"/>
                    </a:lnTo>
                    <a:lnTo>
                      <a:pt x="2502" y="1543"/>
                    </a:lnTo>
                    <a:lnTo>
                      <a:pt x="2497" y="1529"/>
                    </a:lnTo>
                    <a:lnTo>
                      <a:pt x="2494" y="1522"/>
                    </a:lnTo>
                    <a:lnTo>
                      <a:pt x="2493" y="1513"/>
                    </a:lnTo>
                    <a:lnTo>
                      <a:pt x="2492" y="1503"/>
                    </a:lnTo>
                    <a:lnTo>
                      <a:pt x="2491" y="1492"/>
                    </a:lnTo>
                    <a:lnTo>
                      <a:pt x="2491" y="1487"/>
                    </a:lnTo>
                    <a:lnTo>
                      <a:pt x="2491" y="1483"/>
                    </a:lnTo>
                    <a:lnTo>
                      <a:pt x="2489" y="1480"/>
                    </a:lnTo>
                    <a:lnTo>
                      <a:pt x="2487" y="1478"/>
                    </a:lnTo>
                    <a:lnTo>
                      <a:pt x="2486" y="1477"/>
                    </a:lnTo>
                    <a:lnTo>
                      <a:pt x="2483" y="1477"/>
                    </a:lnTo>
                    <a:lnTo>
                      <a:pt x="2479" y="1477"/>
                    </a:lnTo>
                    <a:lnTo>
                      <a:pt x="2477" y="1478"/>
                    </a:lnTo>
                    <a:lnTo>
                      <a:pt x="2469" y="1483"/>
                    </a:lnTo>
                    <a:lnTo>
                      <a:pt x="2461" y="1490"/>
                    </a:lnTo>
                    <a:lnTo>
                      <a:pt x="2452" y="1499"/>
                    </a:lnTo>
                    <a:lnTo>
                      <a:pt x="2442" y="1510"/>
                    </a:lnTo>
                    <a:lnTo>
                      <a:pt x="2422" y="1535"/>
                    </a:lnTo>
                    <a:lnTo>
                      <a:pt x="2402" y="1563"/>
                    </a:lnTo>
                    <a:lnTo>
                      <a:pt x="2383" y="1589"/>
                    </a:lnTo>
                    <a:lnTo>
                      <a:pt x="2367" y="1610"/>
                    </a:lnTo>
                    <a:lnTo>
                      <a:pt x="2362" y="1621"/>
                    </a:lnTo>
                    <a:lnTo>
                      <a:pt x="2357" y="1635"/>
                    </a:lnTo>
                    <a:lnTo>
                      <a:pt x="2353" y="1650"/>
                    </a:lnTo>
                    <a:lnTo>
                      <a:pt x="2350" y="1665"/>
                    </a:lnTo>
                    <a:lnTo>
                      <a:pt x="2346" y="1683"/>
                    </a:lnTo>
                    <a:lnTo>
                      <a:pt x="2341" y="1700"/>
                    </a:lnTo>
                    <a:lnTo>
                      <a:pt x="2336" y="1719"/>
                    </a:lnTo>
                    <a:lnTo>
                      <a:pt x="2328" y="1737"/>
                    </a:lnTo>
                    <a:lnTo>
                      <a:pt x="2320" y="1755"/>
                    </a:lnTo>
                    <a:lnTo>
                      <a:pt x="2307" y="1772"/>
                    </a:lnTo>
                    <a:lnTo>
                      <a:pt x="2301" y="1781"/>
                    </a:lnTo>
                    <a:lnTo>
                      <a:pt x="2293" y="1790"/>
                    </a:lnTo>
                    <a:lnTo>
                      <a:pt x="2285" y="1797"/>
                    </a:lnTo>
                    <a:lnTo>
                      <a:pt x="2275" y="1806"/>
                    </a:lnTo>
                    <a:lnTo>
                      <a:pt x="2265" y="1814"/>
                    </a:lnTo>
                    <a:lnTo>
                      <a:pt x="2254" y="1820"/>
                    </a:lnTo>
                    <a:lnTo>
                      <a:pt x="2241" y="1827"/>
                    </a:lnTo>
                    <a:lnTo>
                      <a:pt x="2227" y="1834"/>
                    </a:lnTo>
                    <a:lnTo>
                      <a:pt x="2212" y="1839"/>
                    </a:lnTo>
                    <a:lnTo>
                      <a:pt x="2196" y="1844"/>
                    </a:lnTo>
                    <a:lnTo>
                      <a:pt x="2179" y="1849"/>
                    </a:lnTo>
                    <a:lnTo>
                      <a:pt x="2160" y="1852"/>
                    </a:lnTo>
                    <a:lnTo>
                      <a:pt x="2146" y="1851"/>
                    </a:lnTo>
                    <a:lnTo>
                      <a:pt x="2115" y="1845"/>
                    </a:lnTo>
                    <a:lnTo>
                      <a:pt x="2108" y="1842"/>
                    </a:lnTo>
                    <a:lnTo>
                      <a:pt x="2099" y="1839"/>
                    </a:lnTo>
                    <a:lnTo>
                      <a:pt x="2091" y="1835"/>
                    </a:lnTo>
                    <a:lnTo>
                      <a:pt x="2085" y="1830"/>
                    </a:lnTo>
                    <a:lnTo>
                      <a:pt x="2079" y="1825"/>
                    </a:lnTo>
                    <a:lnTo>
                      <a:pt x="2075" y="1819"/>
                    </a:lnTo>
                    <a:lnTo>
                      <a:pt x="2073" y="1811"/>
                    </a:lnTo>
                    <a:lnTo>
                      <a:pt x="2071" y="1804"/>
                    </a:lnTo>
                    <a:lnTo>
                      <a:pt x="2070" y="1796"/>
                    </a:lnTo>
                    <a:lnTo>
                      <a:pt x="2068" y="1792"/>
                    </a:lnTo>
                    <a:lnTo>
                      <a:pt x="2066" y="1791"/>
                    </a:lnTo>
                    <a:lnTo>
                      <a:pt x="2064" y="1791"/>
                    </a:lnTo>
                    <a:lnTo>
                      <a:pt x="2061" y="1792"/>
                    </a:lnTo>
                    <a:lnTo>
                      <a:pt x="2059" y="1794"/>
                    </a:lnTo>
                    <a:lnTo>
                      <a:pt x="2051" y="1797"/>
                    </a:lnTo>
                    <a:lnTo>
                      <a:pt x="2044" y="1804"/>
                    </a:lnTo>
                    <a:lnTo>
                      <a:pt x="2035" y="1812"/>
                    </a:lnTo>
                    <a:lnTo>
                      <a:pt x="2025" y="1822"/>
                    </a:lnTo>
                    <a:lnTo>
                      <a:pt x="2004" y="1849"/>
                    </a:lnTo>
                    <a:lnTo>
                      <a:pt x="1979" y="1880"/>
                    </a:lnTo>
                    <a:lnTo>
                      <a:pt x="1954" y="1917"/>
                    </a:lnTo>
                    <a:lnTo>
                      <a:pt x="1928" y="1956"/>
                    </a:lnTo>
                    <a:lnTo>
                      <a:pt x="1904" y="1998"/>
                    </a:lnTo>
                    <a:lnTo>
                      <a:pt x="1884" y="2038"/>
                    </a:lnTo>
                    <a:lnTo>
                      <a:pt x="1865" y="2074"/>
                    </a:lnTo>
                    <a:lnTo>
                      <a:pt x="1847" y="2108"/>
                    </a:lnTo>
                    <a:lnTo>
                      <a:pt x="1837" y="2123"/>
                    </a:lnTo>
                    <a:lnTo>
                      <a:pt x="1826" y="2138"/>
                    </a:lnTo>
                    <a:lnTo>
                      <a:pt x="1813" y="2151"/>
                    </a:lnTo>
                    <a:lnTo>
                      <a:pt x="1799" y="2162"/>
                    </a:lnTo>
                    <a:lnTo>
                      <a:pt x="1784" y="2172"/>
                    </a:lnTo>
                    <a:lnTo>
                      <a:pt x="1767" y="2181"/>
                    </a:lnTo>
                    <a:lnTo>
                      <a:pt x="1747" y="2188"/>
                    </a:lnTo>
                    <a:lnTo>
                      <a:pt x="1726" y="2193"/>
                    </a:lnTo>
                    <a:lnTo>
                      <a:pt x="1714" y="2189"/>
                    </a:lnTo>
                    <a:lnTo>
                      <a:pt x="1688" y="2178"/>
                    </a:lnTo>
                    <a:lnTo>
                      <a:pt x="1675" y="2169"/>
                    </a:lnTo>
                    <a:lnTo>
                      <a:pt x="1661" y="2161"/>
                    </a:lnTo>
                    <a:lnTo>
                      <a:pt x="1655" y="2156"/>
                    </a:lnTo>
                    <a:lnTo>
                      <a:pt x="1650" y="2151"/>
                    </a:lnTo>
                    <a:lnTo>
                      <a:pt x="1645" y="2144"/>
                    </a:lnTo>
                    <a:lnTo>
                      <a:pt x="1641" y="2139"/>
                    </a:lnTo>
                    <a:lnTo>
                      <a:pt x="1637" y="2136"/>
                    </a:lnTo>
                    <a:lnTo>
                      <a:pt x="1633" y="2136"/>
                    </a:lnTo>
                    <a:lnTo>
                      <a:pt x="1628" y="2137"/>
                    </a:lnTo>
                    <a:lnTo>
                      <a:pt x="1623" y="2141"/>
                    </a:lnTo>
                    <a:lnTo>
                      <a:pt x="1618" y="2147"/>
                    </a:lnTo>
                    <a:lnTo>
                      <a:pt x="1612" y="2153"/>
                    </a:lnTo>
                    <a:lnTo>
                      <a:pt x="1607" y="2163"/>
                    </a:lnTo>
                    <a:lnTo>
                      <a:pt x="1602" y="2173"/>
                    </a:lnTo>
                    <a:lnTo>
                      <a:pt x="1591" y="2195"/>
                    </a:lnTo>
                    <a:lnTo>
                      <a:pt x="1580" y="2222"/>
                    </a:lnTo>
                    <a:lnTo>
                      <a:pt x="1571" y="2248"/>
                    </a:lnTo>
                    <a:lnTo>
                      <a:pt x="1562" y="2273"/>
                    </a:lnTo>
                    <a:lnTo>
                      <a:pt x="1555" y="2300"/>
                    </a:lnTo>
                    <a:lnTo>
                      <a:pt x="1544" y="2337"/>
                    </a:lnTo>
                    <a:lnTo>
                      <a:pt x="1537" y="2357"/>
                    </a:lnTo>
                    <a:lnTo>
                      <a:pt x="1529" y="2376"/>
                    </a:lnTo>
                    <a:lnTo>
                      <a:pt x="1519" y="2398"/>
                    </a:lnTo>
                    <a:lnTo>
                      <a:pt x="1506" y="2419"/>
                    </a:lnTo>
                    <a:lnTo>
                      <a:pt x="1494" y="2439"/>
                    </a:lnTo>
                    <a:lnTo>
                      <a:pt x="1477" y="2458"/>
                    </a:lnTo>
                    <a:lnTo>
                      <a:pt x="1470" y="2466"/>
                    </a:lnTo>
                    <a:lnTo>
                      <a:pt x="1461" y="2474"/>
                    </a:lnTo>
                    <a:lnTo>
                      <a:pt x="1451" y="2483"/>
                    </a:lnTo>
                    <a:lnTo>
                      <a:pt x="1441" y="2489"/>
                    </a:lnTo>
                    <a:lnTo>
                      <a:pt x="1431" y="2496"/>
                    </a:lnTo>
                    <a:lnTo>
                      <a:pt x="1420" y="2503"/>
                    </a:lnTo>
                    <a:lnTo>
                      <a:pt x="1408" y="2508"/>
                    </a:lnTo>
                    <a:lnTo>
                      <a:pt x="1395" y="2511"/>
                    </a:lnTo>
                    <a:lnTo>
                      <a:pt x="1383" y="2515"/>
                    </a:lnTo>
                    <a:lnTo>
                      <a:pt x="1369" y="2518"/>
                    </a:lnTo>
                    <a:lnTo>
                      <a:pt x="1355" y="2519"/>
                    </a:lnTo>
                    <a:lnTo>
                      <a:pt x="1340" y="2520"/>
                    </a:lnTo>
                    <a:lnTo>
                      <a:pt x="1339" y="2515"/>
                    </a:lnTo>
                    <a:lnTo>
                      <a:pt x="1336" y="2504"/>
                    </a:lnTo>
                    <a:lnTo>
                      <a:pt x="1335" y="2498"/>
                    </a:lnTo>
                    <a:lnTo>
                      <a:pt x="1331" y="2490"/>
                    </a:lnTo>
                    <a:lnTo>
                      <a:pt x="1328" y="2483"/>
                    </a:lnTo>
                    <a:lnTo>
                      <a:pt x="1323" y="2476"/>
                    </a:lnTo>
                    <a:lnTo>
                      <a:pt x="1318" y="2470"/>
                    </a:lnTo>
                    <a:lnTo>
                      <a:pt x="1310" y="2466"/>
                    </a:lnTo>
                    <a:lnTo>
                      <a:pt x="1301" y="2464"/>
                    </a:lnTo>
                    <a:lnTo>
                      <a:pt x="1291" y="2464"/>
                    </a:lnTo>
                    <a:lnTo>
                      <a:pt x="1280" y="2466"/>
                    </a:lnTo>
                    <a:lnTo>
                      <a:pt x="1268" y="2471"/>
                    </a:lnTo>
                    <a:lnTo>
                      <a:pt x="1253" y="2481"/>
                    </a:lnTo>
                    <a:lnTo>
                      <a:pt x="1237" y="2495"/>
                    </a:lnTo>
                    <a:lnTo>
                      <a:pt x="1214" y="2513"/>
                    </a:lnTo>
                    <a:lnTo>
                      <a:pt x="1198" y="2525"/>
                    </a:lnTo>
                    <a:lnTo>
                      <a:pt x="1190" y="2531"/>
                    </a:lnTo>
                    <a:lnTo>
                      <a:pt x="1184" y="2539"/>
                    </a:lnTo>
                    <a:lnTo>
                      <a:pt x="1179" y="2545"/>
                    </a:lnTo>
                    <a:lnTo>
                      <a:pt x="1174" y="2554"/>
                    </a:lnTo>
                    <a:lnTo>
                      <a:pt x="1169" y="2564"/>
                    </a:lnTo>
                    <a:lnTo>
                      <a:pt x="1164" y="2575"/>
                    </a:lnTo>
                    <a:lnTo>
                      <a:pt x="1160" y="2590"/>
                    </a:lnTo>
                    <a:lnTo>
                      <a:pt x="1157" y="2607"/>
                    </a:lnTo>
                    <a:lnTo>
                      <a:pt x="1148" y="2651"/>
                    </a:lnTo>
                    <a:lnTo>
                      <a:pt x="1137" y="2712"/>
                    </a:lnTo>
                    <a:lnTo>
                      <a:pt x="1134" y="2727"/>
                    </a:lnTo>
                    <a:lnTo>
                      <a:pt x="1131" y="2743"/>
                    </a:lnTo>
                    <a:lnTo>
                      <a:pt x="1126" y="2758"/>
                    </a:lnTo>
                    <a:lnTo>
                      <a:pt x="1121" y="2773"/>
                    </a:lnTo>
                    <a:lnTo>
                      <a:pt x="1114" y="2787"/>
                    </a:lnTo>
                    <a:lnTo>
                      <a:pt x="1107" y="2802"/>
                    </a:lnTo>
                    <a:lnTo>
                      <a:pt x="1099" y="2816"/>
                    </a:lnTo>
                    <a:lnTo>
                      <a:pt x="1091" y="2830"/>
                    </a:lnTo>
                    <a:lnTo>
                      <a:pt x="1072" y="2857"/>
                    </a:lnTo>
                    <a:lnTo>
                      <a:pt x="1053" y="2881"/>
                    </a:lnTo>
                    <a:lnTo>
                      <a:pt x="1033" y="2903"/>
                    </a:lnTo>
                    <a:lnTo>
                      <a:pt x="1012" y="2923"/>
                    </a:lnTo>
                    <a:lnTo>
                      <a:pt x="992" y="2939"/>
                    </a:lnTo>
                    <a:lnTo>
                      <a:pt x="972" y="2953"/>
                    </a:lnTo>
                    <a:lnTo>
                      <a:pt x="963" y="2958"/>
                    </a:lnTo>
                    <a:lnTo>
                      <a:pt x="955" y="2963"/>
                    </a:lnTo>
                    <a:lnTo>
                      <a:pt x="946" y="2967"/>
                    </a:lnTo>
                    <a:lnTo>
                      <a:pt x="938" y="2969"/>
                    </a:lnTo>
                    <a:lnTo>
                      <a:pt x="931" y="2971"/>
                    </a:lnTo>
                    <a:lnTo>
                      <a:pt x="925" y="2971"/>
                    </a:lnTo>
                    <a:lnTo>
                      <a:pt x="918" y="2969"/>
                    </a:lnTo>
                    <a:lnTo>
                      <a:pt x="915" y="2967"/>
                    </a:lnTo>
                    <a:lnTo>
                      <a:pt x="910" y="2963"/>
                    </a:lnTo>
                    <a:lnTo>
                      <a:pt x="907" y="2958"/>
                    </a:lnTo>
                    <a:lnTo>
                      <a:pt x="906" y="2952"/>
                    </a:lnTo>
                    <a:lnTo>
                      <a:pt x="905" y="2944"/>
                    </a:lnTo>
                    <a:lnTo>
                      <a:pt x="905" y="2938"/>
                    </a:lnTo>
                    <a:lnTo>
                      <a:pt x="902" y="2922"/>
                    </a:lnTo>
                    <a:lnTo>
                      <a:pt x="900" y="2913"/>
                    </a:lnTo>
                    <a:lnTo>
                      <a:pt x="895" y="2906"/>
                    </a:lnTo>
                    <a:lnTo>
                      <a:pt x="892" y="2902"/>
                    </a:lnTo>
                    <a:lnTo>
                      <a:pt x="888" y="2899"/>
                    </a:lnTo>
                    <a:lnTo>
                      <a:pt x="885" y="2898"/>
                    </a:lnTo>
                    <a:lnTo>
                      <a:pt x="881" y="2897"/>
                    </a:lnTo>
                    <a:lnTo>
                      <a:pt x="876" y="2897"/>
                    </a:lnTo>
                    <a:lnTo>
                      <a:pt x="871" y="2898"/>
                    </a:lnTo>
                    <a:lnTo>
                      <a:pt x="865" y="2902"/>
                    </a:lnTo>
                    <a:lnTo>
                      <a:pt x="858" y="2906"/>
                    </a:lnTo>
                    <a:lnTo>
                      <a:pt x="851" y="2911"/>
                    </a:lnTo>
                    <a:lnTo>
                      <a:pt x="842" y="2918"/>
                    </a:lnTo>
                    <a:lnTo>
                      <a:pt x="834" y="2927"/>
                    </a:lnTo>
                    <a:lnTo>
                      <a:pt x="824" y="2938"/>
                    </a:lnTo>
                    <a:lnTo>
                      <a:pt x="814" y="2952"/>
                    </a:lnTo>
                    <a:lnTo>
                      <a:pt x="802" y="2967"/>
                    </a:lnTo>
                    <a:lnTo>
                      <a:pt x="790" y="2984"/>
                    </a:lnTo>
                    <a:lnTo>
                      <a:pt x="776" y="3004"/>
                    </a:lnTo>
                    <a:lnTo>
                      <a:pt x="746" y="3053"/>
                    </a:lnTo>
                    <a:lnTo>
                      <a:pt x="712" y="3113"/>
                    </a:lnTo>
                    <a:lnTo>
                      <a:pt x="700" y="3129"/>
                    </a:lnTo>
                    <a:lnTo>
                      <a:pt x="666" y="3175"/>
                    </a:lnTo>
                    <a:lnTo>
                      <a:pt x="614" y="3244"/>
                    </a:lnTo>
                    <a:lnTo>
                      <a:pt x="548" y="3328"/>
                    </a:lnTo>
                    <a:lnTo>
                      <a:pt x="510" y="3372"/>
                    </a:lnTo>
                    <a:lnTo>
                      <a:pt x="472" y="3419"/>
                    </a:lnTo>
                    <a:lnTo>
                      <a:pt x="430" y="3465"/>
                    </a:lnTo>
                    <a:lnTo>
                      <a:pt x="389" y="3511"/>
                    </a:lnTo>
                    <a:lnTo>
                      <a:pt x="347" y="3556"/>
                    </a:lnTo>
                    <a:lnTo>
                      <a:pt x="306" y="3597"/>
                    </a:lnTo>
                    <a:lnTo>
                      <a:pt x="263" y="3636"/>
                    </a:lnTo>
                    <a:lnTo>
                      <a:pt x="223" y="3671"/>
                    </a:lnTo>
                    <a:lnTo>
                      <a:pt x="183" y="3704"/>
                    </a:lnTo>
                    <a:lnTo>
                      <a:pt x="147" y="3737"/>
                    </a:lnTo>
                    <a:lnTo>
                      <a:pt x="115" y="3769"/>
                    </a:lnTo>
                    <a:lnTo>
                      <a:pt x="85" y="3799"/>
                    </a:lnTo>
                    <a:lnTo>
                      <a:pt x="39" y="3852"/>
                    </a:lnTo>
                    <a:lnTo>
                      <a:pt x="10" y="3887"/>
                    </a:lnTo>
                    <a:lnTo>
                      <a:pt x="2" y="3895"/>
                    </a:lnTo>
                    <a:lnTo>
                      <a:pt x="0" y="3897"/>
                    </a:lnTo>
                    <a:lnTo>
                      <a:pt x="4" y="3890"/>
                    </a:lnTo>
                    <a:lnTo>
                      <a:pt x="14" y="3874"/>
                    </a:lnTo>
                    <a:lnTo>
                      <a:pt x="51" y="3813"/>
                    </a:lnTo>
                    <a:lnTo>
                      <a:pt x="115" y="3706"/>
                    </a:lnTo>
                    <a:lnTo>
                      <a:pt x="192" y="3576"/>
                    </a:lnTo>
                    <a:lnTo>
                      <a:pt x="265" y="3452"/>
                    </a:lnTo>
                    <a:lnTo>
                      <a:pt x="331" y="3334"/>
                    </a:lnTo>
                    <a:lnTo>
                      <a:pt x="392" y="3224"/>
                    </a:lnTo>
                    <a:lnTo>
                      <a:pt x="447" y="3124"/>
                    </a:lnTo>
                    <a:lnTo>
                      <a:pt x="494" y="3035"/>
                    </a:lnTo>
                    <a:lnTo>
                      <a:pt x="535" y="2958"/>
                    </a:lnTo>
                    <a:lnTo>
                      <a:pt x="569" y="2896"/>
                    </a:lnTo>
                    <a:lnTo>
                      <a:pt x="598" y="2840"/>
                    </a:lnTo>
                    <a:lnTo>
                      <a:pt x="630" y="2785"/>
                    </a:lnTo>
                    <a:lnTo>
                      <a:pt x="665" y="2728"/>
                    </a:lnTo>
                    <a:lnTo>
                      <a:pt x="703" y="2672"/>
                    </a:lnTo>
                    <a:lnTo>
                      <a:pt x="742" y="2616"/>
                    </a:lnTo>
                    <a:lnTo>
                      <a:pt x="786" y="2560"/>
                    </a:lnTo>
                    <a:lnTo>
                      <a:pt x="832" y="2503"/>
                    </a:lnTo>
                    <a:lnTo>
                      <a:pt x="881" y="2445"/>
                    </a:lnTo>
                    <a:lnTo>
                      <a:pt x="908" y="2413"/>
                    </a:lnTo>
                    <a:lnTo>
                      <a:pt x="943" y="2374"/>
                    </a:lnTo>
                    <a:lnTo>
                      <a:pt x="983" y="2332"/>
                    </a:lnTo>
                    <a:lnTo>
                      <a:pt x="1028" y="2284"/>
                    </a:lnTo>
                    <a:lnTo>
                      <a:pt x="1129" y="2181"/>
                    </a:lnTo>
                    <a:lnTo>
                      <a:pt x="1238" y="2072"/>
                    </a:lnTo>
                    <a:lnTo>
                      <a:pt x="1345" y="1965"/>
                    </a:lnTo>
                    <a:lnTo>
                      <a:pt x="1445" y="1865"/>
                    </a:lnTo>
                    <a:lnTo>
                      <a:pt x="1489" y="1820"/>
                    </a:lnTo>
                    <a:lnTo>
                      <a:pt x="1527" y="1779"/>
                    </a:lnTo>
                    <a:lnTo>
                      <a:pt x="1561" y="1744"/>
                    </a:lnTo>
                    <a:lnTo>
                      <a:pt x="1587" y="1714"/>
                    </a:lnTo>
                    <a:lnTo>
                      <a:pt x="1640" y="1656"/>
                    </a:lnTo>
                    <a:lnTo>
                      <a:pt x="1703" y="1591"/>
                    </a:lnTo>
                    <a:lnTo>
                      <a:pt x="1774" y="1523"/>
                    </a:lnTo>
                    <a:lnTo>
                      <a:pt x="1848" y="1453"/>
                    </a:lnTo>
                    <a:lnTo>
                      <a:pt x="1884" y="1420"/>
                    </a:lnTo>
                    <a:lnTo>
                      <a:pt x="1920" y="1389"/>
                    </a:lnTo>
                    <a:lnTo>
                      <a:pt x="1957" y="1359"/>
                    </a:lnTo>
                    <a:lnTo>
                      <a:pt x="1990" y="1332"/>
                    </a:lnTo>
                    <a:lnTo>
                      <a:pt x="2021" y="1308"/>
                    </a:lnTo>
                    <a:lnTo>
                      <a:pt x="2051" y="1288"/>
                    </a:lnTo>
                    <a:lnTo>
                      <a:pt x="2078" y="1271"/>
                    </a:lnTo>
                    <a:lnTo>
                      <a:pt x="2101" y="1259"/>
                    </a:lnTo>
                    <a:lnTo>
                      <a:pt x="2125" y="1246"/>
                    </a:lnTo>
                    <a:lnTo>
                      <a:pt x="2155" y="1227"/>
                    </a:lnTo>
                    <a:lnTo>
                      <a:pt x="2192" y="1203"/>
                    </a:lnTo>
                    <a:lnTo>
                      <a:pt x="2234" y="1175"/>
                    </a:lnTo>
                    <a:lnTo>
                      <a:pt x="2326" y="1108"/>
                    </a:lnTo>
                    <a:lnTo>
                      <a:pt x="2426" y="1035"/>
                    </a:lnTo>
                    <a:lnTo>
                      <a:pt x="2527" y="959"/>
                    </a:lnTo>
                    <a:lnTo>
                      <a:pt x="2618" y="887"/>
                    </a:lnTo>
                    <a:lnTo>
                      <a:pt x="2695" y="825"/>
                    </a:lnTo>
                    <a:lnTo>
                      <a:pt x="2748" y="780"/>
                    </a:lnTo>
                    <a:lnTo>
                      <a:pt x="2769" y="761"/>
                    </a:lnTo>
                    <a:lnTo>
                      <a:pt x="2795" y="740"/>
                    </a:lnTo>
                    <a:lnTo>
                      <a:pt x="2824" y="718"/>
                    </a:lnTo>
                    <a:lnTo>
                      <a:pt x="2856" y="693"/>
                    </a:lnTo>
                    <a:lnTo>
                      <a:pt x="2891" y="668"/>
                    </a:lnTo>
                    <a:lnTo>
                      <a:pt x="2929" y="640"/>
                    </a:lnTo>
                    <a:lnTo>
                      <a:pt x="2970" y="613"/>
                    </a:lnTo>
                    <a:lnTo>
                      <a:pt x="3013" y="585"/>
                    </a:lnTo>
                    <a:lnTo>
                      <a:pt x="3058" y="557"/>
                    </a:lnTo>
                    <a:lnTo>
                      <a:pt x="3106" y="528"/>
                    </a:lnTo>
                    <a:lnTo>
                      <a:pt x="3154" y="501"/>
                    </a:lnTo>
                    <a:lnTo>
                      <a:pt x="3204" y="473"/>
                    </a:lnTo>
                    <a:lnTo>
                      <a:pt x="3256" y="447"/>
                    </a:lnTo>
                    <a:lnTo>
                      <a:pt x="3308" y="421"/>
                    </a:lnTo>
                    <a:lnTo>
                      <a:pt x="3362" y="397"/>
                    </a:lnTo>
                    <a:lnTo>
                      <a:pt x="3415" y="374"/>
                    </a:lnTo>
                    <a:lnTo>
                      <a:pt x="3474" y="352"/>
                    </a:lnTo>
                    <a:lnTo>
                      <a:pt x="3540" y="328"/>
                    </a:lnTo>
                    <a:lnTo>
                      <a:pt x="3615" y="302"/>
                    </a:lnTo>
                    <a:lnTo>
                      <a:pt x="3697" y="275"/>
                    </a:lnTo>
                    <a:lnTo>
                      <a:pt x="3785" y="246"/>
                    </a:lnTo>
                    <a:lnTo>
                      <a:pt x="3878" y="218"/>
                    </a:lnTo>
                    <a:lnTo>
                      <a:pt x="3976" y="190"/>
                    </a:lnTo>
                    <a:lnTo>
                      <a:pt x="4078" y="162"/>
                    </a:lnTo>
                    <a:lnTo>
                      <a:pt x="4181" y="135"/>
                    </a:lnTo>
                    <a:lnTo>
                      <a:pt x="4289" y="109"/>
                    </a:lnTo>
                    <a:lnTo>
                      <a:pt x="4396" y="85"/>
                    </a:lnTo>
                    <a:lnTo>
                      <a:pt x="4503" y="62"/>
                    </a:lnTo>
                    <a:lnTo>
                      <a:pt x="4557" y="52"/>
                    </a:lnTo>
                    <a:lnTo>
                      <a:pt x="4611" y="44"/>
                    </a:lnTo>
                    <a:lnTo>
                      <a:pt x="4664" y="35"/>
                    </a:lnTo>
                    <a:lnTo>
                      <a:pt x="4717" y="26"/>
                    </a:lnTo>
                    <a:lnTo>
                      <a:pt x="4769" y="20"/>
                    </a:lnTo>
                    <a:lnTo>
                      <a:pt x="4822" y="14"/>
                    </a:lnTo>
                    <a:lnTo>
                      <a:pt x="4871" y="9"/>
                    </a:lnTo>
                    <a:lnTo>
                      <a:pt x="4921" y="4"/>
                    </a:lnTo>
                    <a:lnTo>
                      <a:pt x="4961" y="1"/>
                    </a:lnTo>
                    <a:lnTo>
                      <a:pt x="4996" y="0"/>
                    </a:lnTo>
                    <a:lnTo>
                      <a:pt x="5027" y="1"/>
                    </a:lnTo>
                    <a:lnTo>
                      <a:pt x="5055" y="3"/>
                    </a:lnTo>
                    <a:lnTo>
                      <a:pt x="5079" y="5"/>
                    </a:lnTo>
                    <a:lnTo>
                      <a:pt x="5100" y="9"/>
                    </a:lnTo>
                    <a:lnTo>
                      <a:pt x="5116" y="14"/>
                    </a:lnTo>
                    <a:lnTo>
                      <a:pt x="5130" y="20"/>
                    </a:lnTo>
                    <a:lnTo>
                      <a:pt x="5140" y="28"/>
                    </a:lnTo>
                    <a:lnTo>
                      <a:pt x="5147" y="36"/>
                    </a:lnTo>
                    <a:lnTo>
                      <a:pt x="5152" y="45"/>
                    </a:lnTo>
                    <a:lnTo>
                      <a:pt x="5153" y="55"/>
                    </a:lnTo>
                    <a:lnTo>
                      <a:pt x="5151" y="66"/>
                    </a:lnTo>
                    <a:lnTo>
                      <a:pt x="5147" y="79"/>
                    </a:lnTo>
                    <a:lnTo>
                      <a:pt x="5140" y="91"/>
                    </a:lnTo>
                    <a:lnTo>
                      <a:pt x="5131" y="105"/>
                    </a:lnTo>
                    <a:lnTo>
                      <a:pt x="5119" y="119"/>
                    </a:lnTo>
                    <a:lnTo>
                      <a:pt x="5105" y="132"/>
                    </a:lnTo>
                    <a:lnTo>
                      <a:pt x="5089" y="149"/>
                    </a:lnTo>
                    <a:lnTo>
                      <a:pt x="5070" y="164"/>
                    </a:lnTo>
                    <a:lnTo>
                      <a:pt x="5050" y="180"/>
                    </a:lnTo>
                    <a:lnTo>
                      <a:pt x="5027" y="196"/>
                    </a:lnTo>
                    <a:lnTo>
                      <a:pt x="5004" y="213"/>
                    </a:lnTo>
                    <a:lnTo>
                      <a:pt x="4978" y="231"/>
                    </a:lnTo>
                    <a:lnTo>
                      <a:pt x="4921" y="266"/>
                    </a:lnTo>
                    <a:lnTo>
                      <a:pt x="4860" y="302"/>
                    </a:lnTo>
                    <a:lnTo>
                      <a:pt x="4794" y="338"/>
                    </a:lnTo>
                    <a:lnTo>
                      <a:pt x="4724" y="374"/>
                    </a:lnTo>
                    <a:close/>
                  </a:path>
                </a:pathLst>
              </a:custGeom>
              <a:solidFill>
                <a:srgbClr val="00764B"/>
              </a:solidFill>
              <a:ln w="9525">
                <a:noFill/>
                <a:round/>
              </a:ln>
            </p:spPr>
            <p:txBody>
              <a:bodyPr/>
              <a:lstStyle/>
              <a:p>
                <a:endParaRPr lang="en-US" sz="1867"/>
              </a:p>
            </p:txBody>
          </p:sp>
          <p:sp>
            <p:nvSpPr>
              <p:cNvPr id="1540" name="Freeform 88"/>
              <p:cNvSpPr/>
              <p:nvPr/>
            </p:nvSpPr>
            <p:spPr bwMode="auto">
              <a:xfrm>
                <a:off x="949" y="2387"/>
                <a:ext cx="1031" cy="780"/>
              </a:xfrm>
              <a:custGeom>
                <a:avLst/>
                <a:gdLst>
                  <a:gd name="T0" fmla="*/ 886 w 5153"/>
                  <a:gd name="T1" fmla="*/ 113 h 3897"/>
                  <a:gd name="T2" fmla="*/ 824 w 5153"/>
                  <a:gd name="T3" fmla="*/ 167 h 3897"/>
                  <a:gd name="T4" fmla="*/ 787 w 5153"/>
                  <a:gd name="T5" fmla="*/ 205 h 3897"/>
                  <a:gd name="T6" fmla="*/ 753 w 5153"/>
                  <a:gd name="T7" fmla="*/ 202 h 3897"/>
                  <a:gd name="T8" fmla="*/ 751 w 5153"/>
                  <a:gd name="T9" fmla="*/ 194 h 3897"/>
                  <a:gd name="T10" fmla="*/ 772 w 5153"/>
                  <a:gd name="T11" fmla="*/ 159 h 3897"/>
                  <a:gd name="T12" fmla="*/ 765 w 5153"/>
                  <a:gd name="T13" fmla="*/ 146 h 3897"/>
                  <a:gd name="T14" fmla="*/ 744 w 5153"/>
                  <a:gd name="T15" fmla="*/ 155 h 3897"/>
                  <a:gd name="T16" fmla="*/ 728 w 5153"/>
                  <a:gd name="T17" fmla="*/ 191 h 3897"/>
                  <a:gd name="T18" fmla="*/ 717 w 5153"/>
                  <a:gd name="T19" fmla="*/ 217 h 3897"/>
                  <a:gd name="T20" fmla="*/ 698 w 5153"/>
                  <a:gd name="T21" fmla="*/ 225 h 3897"/>
                  <a:gd name="T22" fmla="*/ 665 w 5153"/>
                  <a:gd name="T23" fmla="*/ 223 h 3897"/>
                  <a:gd name="T24" fmla="*/ 669 w 5153"/>
                  <a:gd name="T25" fmla="*/ 196 h 3897"/>
                  <a:gd name="T26" fmla="*/ 662 w 5153"/>
                  <a:gd name="T27" fmla="*/ 193 h 3897"/>
                  <a:gd name="T28" fmla="*/ 637 w 5153"/>
                  <a:gd name="T29" fmla="*/ 213 h 3897"/>
                  <a:gd name="T30" fmla="*/ 626 w 5153"/>
                  <a:gd name="T31" fmla="*/ 247 h 3897"/>
                  <a:gd name="T32" fmla="*/ 609 w 5153"/>
                  <a:gd name="T33" fmla="*/ 265 h 3897"/>
                  <a:gd name="T34" fmla="*/ 584 w 5153"/>
                  <a:gd name="T35" fmla="*/ 263 h 3897"/>
                  <a:gd name="T36" fmla="*/ 581 w 5153"/>
                  <a:gd name="T37" fmla="*/ 246 h 3897"/>
                  <a:gd name="T38" fmla="*/ 565 w 5153"/>
                  <a:gd name="T39" fmla="*/ 257 h 3897"/>
                  <a:gd name="T40" fmla="*/ 549 w 5153"/>
                  <a:gd name="T41" fmla="*/ 292 h 3897"/>
                  <a:gd name="T42" fmla="*/ 526 w 5153"/>
                  <a:gd name="T43" fmla="*/ 309 h 3897"/>
                  <a:gd name="T44" fmla="*/ 500 w 5153"/>
                  <a:gd name="T45" fmla="*/ 306 h 3897"/>
                  <a:gd name="T46" fmla="*/ 497 w 5153"/>
                  <a:gd name="T47" fmla="*/ 296 h 3897"/>
                  <a:gd name="T48" fmla="*/ 481 w 5153"/>
                  <a:gd name="T49" fmla="*/ 313 h 3897"/>
                  <a:gd name="T50" fmla="*/ 467 w 5153"/>
                  <a:gd name="T51" fmla="*/ 344 h 3897"/>
                  <a:gd name="T52" fmla="*/ 451 w 5153"/>
                  <a:gd name="T53" fmla="*/ 364 h 3897"/>
                  <a:gd name="T54" fmla="*/ 422 w 5153"/>
                  <a:gd name="T55" fmla="*/ 369 h 3897"/>
                  <a:gd name="T56" fmla="*/ 414 w 5153"/>
                  <a:gd name="T57" fmla="*/ 359 h 3897"/>
                  <a:gd name="T58" fmla="*/ 401 w 5153"/>
                  <a:gd name="T59" fmla="*/ 370 h 3897"/>
                  <a:gd name="T60" fmla="*/ 365 w 5153"/>
                  <a:gd name="T61" fmla="*/ 428 h 3897"/>
                  <a:gd name="T62" fmla="*/ 335 w 5153"/>
                  <a:gd name="T63" fmla="*/ 434 h 3897"/>
                  <a:gd name="T64" fmla="*/ 325 w 5153"/>
                  <a:gd name="T65" fmla="*/ 429 h 3897"/>
                  <a:gd name="T66" fmla="*/ 311 w 5153"/>
                  <a:gd name="T67" fmla="*/ 460 h 3897"/>
                  <a:gd name="T68" fmla="*/ 292 w 5153"/>
                  <a:gd name="T69" fmla="*/ 495 h 3897"/>
                  <a:gd name="T70" fmla="*/ 271 w 5153"/>
                  <a:gd name="T71" fmla="*/ 504 h 3897"/>
                  <a:gd name="T72" fmla="*/ 262 w 5153"/>
                  <a:gd name="T73" fmla="*/ 494 h 3897"/>
                  <a:gd name="T74" fmla="*/ 238 w 5153"/>
                  <a:gd name="T75" fmla="*/ 507 h 3897"/>
                  <a:gd name="T76" fmla="*/ 227 w 5153"/>
                  <a:gd name="T77" fmla="*/ 543 h 3897"/>
                  <a:gd name="T78" fmla="*/ 214 w 5153"/>
                  <a:gd name="T79" fmla="*/ 572 h 3897"/>
                  <a:gd name="T80" fmla="*/ 188 w 5153"/>
                  <a:gd name="T81" fmla="*/ 594 h 3897"/>
                  <a:gd name="T82" fmla="*/ 181 w 5153"/>
                  <a:gd name="T83" fmla="*/ 588 h 3897"/>
                  <a:gd name="T84" fmla="*/ 174 w 5153"/>
                  <a:gd name="T85" fmla="*/ 580 h 3897"/>
                  <a:gd name="T86" fmla="*/ 158 w 5153"/>
                  <a:gd name="T87" fmla="*/ 597 h 3897"/>
                  <a:gd name="T88" fmla="*/ 94 w 5153"/>
                  <a:gd name="T89" fmla="*/ 684 h 3897"/>
                  <a:gd name="T90" fmla="*/ 23 w 5153"/>
                  <a:gd name="T91" fmla="*/ 754 h 3897"/>
                  <a:gd name="T92" fmla="*/ 23 w 5153"/>
                  <a:gd name="T93" fmla="*/ 742 h 3897"/>
                  <a:gd name="T94" fmla="*/ 120 w 5153"/>
                  <a:gd name="T95" fmla="*/ 568 h 3897"/>
                  <a:gd name="T96" fmla="*/ 189 w 5153"/>
                  <a:gd name="T97" fmla="*/ 475 h 3897"/>
                  <a:gd name="T98" fmla="*/ 312 w 5153"/>
                  <a:gd name="T99" fmla="*/ 349 h 3897"/>
                  <a:gd name="T100" fmla="*/ 398 w 5153"/>
                  <a:gd name="T101" fmla="*/ 267 h 3897"/>
                  <a:gd name="T102" fmla="*/ 465 w 5153"/>
                  <a:gd name="T103" fmla="*/ 222 h 3897"/>
                  <a:gd name="T104" fmla="*/ 571 w 5153"/>
                  <a:gd name="T105" fmla="*/ 139 h 3897"/>
                  <a:gd name="T106" fmla="*/ 651 w 5153"/>
                  <a:gd name="T107" fmla="*/ 89 h 3897"/>
                  <a:gd name="T108" fmla="*/ 776 w 5153"/>
                  <a:gd name="T109" fmla="*/ 44 h 3897"/>
                  <a:gd name="T110" fmla="*/ 933 w 5153"/>
                  <a:gd name="T111" fmla="*/ 7 h 3897"/>
                  <a:gd name="T112" fmla="*/ 1011 w 5153"/>
                  <a:gd name="T113" fmla="*/ 1 h 3897"/>
                  <a:gd name="T114" fmla="*/ 1031 w 5153"/>
                  <a:gd name="T115" fmla="*/ 13 h 3897"/>
                  <a:gd name="T116" fmla="*/ 1006 w 5153"/>
                  <a:gd name="T117" fmla="*/ 39 h 389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53"/>
                  <a:gd name="T178" fmla="*/ 0 h 3897"/>
                  <a:gd name="T179" fmla="*/ 5153 w 5153"/>
                  <a:gd name="T180" fmla="*/ 3897 h 389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53" h="3897">
                    <a:moveTo>
                      <a:pt x="4724" y="374"/>
                    </a:moveTo>
                    <a:lnTo>
                      <a:pt x="4702" y="387"/>
                    </a:lnTo>
                    <a:lnTo>
                      <a:pt x="4673" y="402"/>
                    </a:lnTo>
                    <a:lnTo>
                      <a:pt x="4641" y="422"/>
                    </a:lnTo>
                    <a:lnTo>
                      <a:pt x="4603" y="446"/>
                    </a:lnTo>
                    <a:lnTo>
                      <a:pt x="4563" y="472"/>
                    </a:lnTo>
                    <a:lnTo>
                      <a:pt x="4520" y="501"/>
                    </a:lnTo>
                    <a:lnTo>
                      <a:pt x="4475" y="533"/>
                    </a:lnTo>
                    <a:lnTo>
                      <a:pt x="4429" y="565"/>
                    </a:lnTo>
                    <a:lnTo>
                      <a:pt x="4382" y="600"/>
                    </a:lnTo>
                    <a:lnTo>
                      <a:pt x="4335" y="637"/>
                    </a:lnTo>
                    <a:lnTo>
                      <a:pt x="4290" y="673"/>
                    </a:lnTo>
                    <a:lnTo>
                      <a:pt x="4248" y="709"/>
                    </a:lnTo>
                    <a:lnTo>
                      <a:pt x="4206" y="745"/>
                    </a:lnTo>
                    <a:lnTo>
                      <a:pt x="4169" y="781"/>
                    </a:lnTo>
                    <a:lnTo>
                      <a:pt x="4151" y="799"/>
                    </a:lnTo>
                    <a:lnTo>
                      <a:pt x="4135" y="816"/>
                    </a:lnTo>
                    <a:lnTo>
                      <a:pt x="4120" y="833"/>
                    </a:lnTo>
                    <a:lnTo>
                      <a:pt x="4107" y="849"/>
                    </a:lnTo>
                    <a:lnTo>
                      <a:pt x="4060" y="907"/>
                    </a:lnTo>
                    <a:lnTo>
                      <a:pt x="4022" y="954"/>
                    </a:lnTo>
                    <a:lnTo>
                      <a:pt x="4005" y="972"/>
                    </a:lnTo>
                    <a:lnTo>
                      <a:pt x="3991" y="987"/>
                    </a:lnTo>
                    <a:lnTo>
                      <a:pt x="3976" y="1001"/>
                    </a:lnTo>
                    <a:lnTo>
                      <a:pt x="3962" y="1012"/>
                    </a:lnTo>
                    <a:lnTo>
                      <a:pt x="3947" y="1020"/>
                    </a:lnTo>
                    <a:lnTo>
                      <a:pt x="3933" y="1026"/>
                    </a:lnTo>
                    <a:lnTo>
                      <a:pt x="3918" y="1030"/>
                    </a:lnTo>
                    <a:lnTo>
                      <a:pt x="3902" y="1032"/>
                    </a:lnTo>
                    <a:lnTo>
                      <a:pt x="3884" y="1032"/>
                    </a:lnTo>
                    <a:lnTo>
                      <a:pt x="3864" y="1031"/>
                    </a:lnTo>
                    <a:lnTo>
                      <a:pt x="3843" y="1027"/>
                    </a:lnTo>
                    <a:lnTo>
                      <a:pt x="3820" y="1022"/>
                    </a:lnTo>
                    <a:lnTo>
                      <a:pt x="3798" y="1017"/>
                    </a:lnTo>
                    <a:lnTo>
                      <a:pt x="3780" y="1014"/>
                    </a:lnTo>
                    <a:lnTo>
                      <a:pt x="3766" y="1010"/>
                    </a:lnTo>
                    <a:lnTo>
                      <a:pt x="3756" y="1006"/>
                    </a:lnTo>
                    <a:lnTo>
                      <a:pt x="3748" y="1001"/>
                    </a:lnTo>
                    <a:lnTo>
                      <a:pt x="3745" y="996"/>
                    </a:lnTo>
                    <a:lnTo>
                      <a:pt x="3743" y="994"/>
                    </a:lnTo>
                    <a:lnTo>
                      <a:pt x="3742" y="991"/>
                    </a:lnTo>
                    <a:lnTo>
                      <a:pt x="3743" y="987"/>
                    </a:lnTo>
                    <a:lnTo>
                      <a:pt x="3745" y="985"/>
                    </a:lnTo>
                    <a:lnTo>
                      <a:pt x="3748" y="977"/>
                    </a:lnTo>
                    <a:lnTo>
                      <a:pt x="3753" y="969"/>
                    </a:lnTo>
                    <a:lnTo>
                      <a:pt x="3761" y="959"/>
                    </a:lnTo>
                    <a:lnTo>
                      <a:pt x="3771" y="947"/>
                    </a:lnTo>
                    <a:lnTo>
                      <a:pt x="3793" y="920"/>
                    </a:lnTo>
                    <a:lnTo>
                      <a:pt x="3820" y="884"/>
                    </a:lnTo>
                    <a:lnTo>
                      <a:pt x="3833" y="864"/>
                    </a:lnTo>
                    <a:lnTo>
                      <a:pt x="3845" y="844"/>
                    </a:lnTo>
                    <a:lnTo>
                      <a:pt x="3852" y="826"/>
                    </a:lnTo>
                    <a:lnTo>
                      <a:pt x="3857" y="810"/>
                    </a:lnTo>
                    <a:lnTo>
                      <a:pt x="3861" y="796"/>
                    </a:lnTo>
                    <a:lnTo>
                      <a:pt x="3862" y="783"/>
                    </a:lnTo>
                    <a:lnTo>
                      <a:pt x="3861" y="771"/>
                    </a:lnTo>
                    <a:lnTo>
                      <a:pt x="3859" y="761"/>
                    </a:lnTo>
                    <a:lnTo>
                      <a:pt x="3856" y="753"/>
                    </a:lnTo>
                    <a:lnTo>
                      <a:pt x="3851" y="745"/>
                    </a:lnTo>
                    <a:lnTo>
                      <a:pt x="3845" y="739"/>
                    </a:lnTo>
                    <a:lnTo>
                      <a:pt x="3837" y="734"/>
                    </a:lnTo>
                    <a:lnTo>
                      <a:pt x="3830" y="731"/>
                    </a:lnTo>
                    <a:lnTo>
                      <a:pt x="3822" y="730"/>
                    </a:lnTo>
                    <a:lnTo>
                      <a:pt x="3813" y="729"/>
                    </a:lnTo>
                    <a:lnTo>
                      <a:pt x="3806" y="730"/>
                    </a:lnTo>
                    <a:lnTo>
                      <a:pt x="3781" y="736"/>
                    </a:lnTo>
                    <a:lnTo>
                      <a:pt x="3762" y="741"/>
                    </a:lnTo>
                    <a:lnTo>
                      <a:pt x="3747" y="748"/>
                    </a:lnTo>
                    <a:lnTo>
                      <a:pt x="3736" y="753"/>
                    </a:lnTo>
                    <a:lnTo>
                      <a:pt x="3728" y="759"/>
                    </a:lnTo>
                    <a:lnTo>
                      <a:pt x="3723" y="766"/>
                    </a:lnTo>
                    <a:lnTo>
                      <a:pt x="3720" y="774"/>
                    </a:lnTo>
                    <a:lnTo>
                      <a:pt x="3717" y="783"/>
                    </a:lnTo>
                    <a:lnTo>
                      <a:pt x="3715" y="804"/>
                    </a:lnTo>
                    <a:lnTo>
                      <a:pt x="3709" y="831"/>
                    </a:lnTo>
                    <a:lnTo>
                      <a:pt x="3702" y="848"/>
                    </a:lnTo>
                    <a:lnTo>
                      <a:pt x="3694" y="865"/>
                    </a:lnTo>
                    <a:lnTo>
                      <a:pt x="3682" y="886"/>
                    </a:lnTo>
                    <a:lnTo>
                      <a:pt x="3667" y="909"/>
                    </a:lnTo>
                    <a:lnTo>
                      <a:pt x="3651" y="932"/>
                    </a:lnTo>
                    <a:lnTo>
                      <a:pt x="3639" y="956"/>
                    </a:lnTo>
                    <a:lnTo>
                      <a:pt x="3630" y="977"/>
                    </a:lnTo>
                    <a:lnTo>
                      <a:pt x="3622" y="997"/>
                    </a:lnTo>
                    <a:lnTo>
                      <a:pt x="3616" y="1016"/>
                    </a:lnTo>
                    <a:lnTo>
                      <a:pt x="3610" y="1032"/>
                    </a:lnTo>
                    <a:lnTo>
                      <a:pt x="3604" y="1048"/>
                    </a:lnTo>
                    <a:lnTo>
                      <a:pt x="3596" y="1063"/>
                    </a:lnTo>
                    <a:lnTo>
                      <a:pt x="3592" y="1070"/>
                    </a:lnTo>
                    <a:lnTo>
                      <a:pt x="3587" y="1076"/>
                    </a:lnTo>
                    <a:lnTo>
                      <a:pt x="3582" y="1082"/>
                    </a:lnTo>
                    <a:lnTo>
                      <a:pt x="3576" y="1088"/>
                    </a:lnTo>
                    <a:lnTo>
                      <a:pt x="3570" y="1093"/>
                    </a:lnTo>
                    <a:lnTo>
                      <a:pt x="3561" y="1100"/>
                    </a:lnTo>
                    <a:lnTo>
                      <a:pt x="3553" y="1105"/>
                    </a:lnTo>
                    <a:lnTo>
                      <a:pt x="3544" y="1108"/>
                    </a:lnTo>
                    <a:lnTo>
                      <a:pt x="3533" y="1113"/>
                    </a:lnTo>
                    <a:lnTo>
                      <a:pt x="3520" y="1117"/>
                    </a:lnTo>
                    <a:lnTo>
                      <a:pt x="3506" y="1121"/>
                    </a:lnTo>
                    <a:lnTo>
                      <a:pt x="3491" y="1125"/>
                    </a:lnTo>
                    <a:lnTo>
                      <a:pt x="3456" y="1131"/>
                    </a:lnTo>
                    <a:lnTo>
                      <a:pt x="3415" y="1136"/>
                    </a:lnTo>
                    <a:lnTo>
                      <a:pt x="3394" y="1137"/>
                    </a:lnTo>
                    <a:lnTo>
                      <a:pt x="3375" y="1137"/>
                    </a:lnTo>
                    <a:lnTo>
                      <a:pt x="3360" y="1135"/>
                    </a:lnTo>
                    <a:lnTo>
                      <a:pt x="3347" y="1131"/>
                    </a:lnTo>
                    <a:lnTo>
                      <a:pt x="3337" y="1126"/>
                    </a:lnTo>
                    <a:lnTo>
                      <a:pt x="3328" y="1121"/>
                    </a:lnTo>
                    <a:lnTo>
                      <a:pt x="3322" y="1113"/>
                    </a:lnTo>
                    <a:lnTo>
                      <a:pt x="3317" y="1105"/>
                    </a:lnTo>
                    <a:lnTo>
                      <a:pt x="3314" y="1096"/>
                    </a:lnTo>
                    <a:lnTo>
                      <a:pt x="3313" y="1086"/>
                    </a:lnTo>
                    <a:lnTo>
                      <a:pt x="3313" y="1076"/>
                    </a:lnTo>
                    <a:lnTo>
                      <a:pt x="3314" y="1065"/>
                    </a:lnTo>
                    <a:lnTo>
                      <a:pt x="3319" y="1043"/>
                    </a:lnTo>
                    <a:lnTo>
                      <a:pt x="3325" y="1021"/>
                    </a:lnTo>
                    <a:lnTo>
                      <a:pt x="3334" y="1000"/>
                    </a:lnTo>
                    <a:lnTo>
                      <a:pt x="3342" y="981"/>
                    </a:lnTo>
                    <a:lnTo>
                      <a:pt x="3348" y="965"/>
                    </a:lnTo>
                    <a:lnTo>
                      <a:pt x="3349" y="954"/>
                    </a:lnTo>
                    <a:lnTo>
                      <a:pt x="3349" y="950"/>
                    </a:lnTo>
                    <a:lnTo>
                      <a:pt x="3347" y="947"/>
                    </a:lnTo>
                    <a:lnTo>
                      <a:pt x="3344" y="947"/>
                    </a:lnTo>
                    <a:lnTo>
                      <a:pt x="3338" y="949"/>
                    </a:lnTo>
                    <a:lnTo>
                      <a:pt x="3332" y="951"/>
                    </a:lnTo>
                    <a:lnTo>
                      <a:pt x="3322" y="956"/>
                    </a:lnTo>
                    <a:lnTo>
                      <a:pt x="3310" y="964"/>
                    </a:lnTo>
                    <a:lnTo>
                      <a:pt x="3297" y="972"/>
                    </a:lnTo>
                    <a:lnTo>
                      <a:pt x="3290" y="975"/>
                    </a:lnTo>
                    <a:lnTo>
                      <a:pt x="3277" y="982"/>
                    </a:lnTo>
                    <a:lnTo>
                      <a:pt x="3257" y="995"/>
                    </a:lnTo>
                    <a:lnTo>
                      <a:pt x="3232" y="1012"/>
                    </a:lnTo>
                    <a:lnTo>
                      <a:pt x="3219" y="1022"/>
                    </a:lnTo>
                    <a:lnTo>
                      <a:pt x="3207" y="1035"/>
                    </a:lnTo>
                    <a:lnTo>
                      <a:pt x="3196" y="1047"/>
                    </a:lnTo>
                    <a:lnTo>
                      <a:pt x="3184" y="1062"/>
                    </a:lnTo>
                    <a:lnTo>
                      <a:pt x="3173" y="1078"/>
                    </a:lnTo>
                    <a:lnTo>
                      <a:pt x="3164" y="1096"/>
                    </a:lnTo>
                    <a:lnTo>
                      <a:pt x="3158" y="1116"/>
                    </a:lnTo>
                    <a:lnTo>
                      <a:pt x="3153" y="1136"/>
                    </a:lnTo>
                    <a:lnTo>
                      <a:pt x="3149" y="1157"/>
                    </a:lnTo>
                    <a:lnTo>
                      <a:pt x="3147" y="1177"/>
                    </a:lnTo>
                    <a:lnTo>
                      <a:pt x="3142" y="1197"/>
                    </a:lnTo>
                    <a:lnTo>
                      <a:pt x="3137" y="1216"/>
                    </a:lnTo>
                    <a:lnTo>
                      <a:pt x="3131" y="1234"/>
                    </a:lnTo>
                    <a:lnTo>
                      <a:pt x="3122" y="1251"/>
                    </a:lnTo>
                    <a:lnTo>
                      <a:pt x="3113" y="1267"/>
                    </a:lnTo>
                    <a:lnTo>
                      <a:pt x="3103" y="1281"/>
                    </a:lnTo>
                    <a:lnTo>
                      <a:pt x="3091" y="1294"/>
                    </a:lnTo>
                    <a:lnTo>
                      <a:pt x="3077" y="1306"/>
                    </a:lnTo>
                    <a:lnTo>
                      <a:pt x="3070" y="1311"/>
                    </a:lnTo>
                    <a:lnTo>
                      <a:pt x="3061" y="1316"/>
                    </a:lnTo>
                    <a:lnTo>
                      <a:pt x="3052" y="1319"/>
                    </a:lnTo>
                    <a:lnTo>
                      <a:pt x="3042" y="1323"/>
                    </a:lnTo>
                    <a:lnTo>
                      <a:pt x="3032" y="1326"/>
                    </a:lnTo>
                    <a:lnTo>
                      <a:pt x="3022" y="1329"/>
                    </a:lnTo>
                    <a:lnTo>
                      <a:pt x="3011" y="1331"/>
                    </a:lnTo>
                    <a:lnTo>
                      <a:pt x="3000" y="1333"/>
                    </a:lnTo>
                    <a:lnTo>
                      <a:pt x="2974" y="1334"/>
                    </a:lnTo>
                    <a:lnTo>
                      <a:pt x="2946" y="1333"/>
                    </a:lnTo>
                    <a:lnTo>
                      <a:pt x="2940" y="1331"/>
                    </a:lnTo>
                    <a:lnTo>
                      <a:pt x="2926" y="1321"/>
                    </a:lnTo>
                    <a:lnTo>
                      <a:pt x="2919" y="1313"/>
                    </a:lnTo>
                    <a:lnTo>
                      <a:pt x="2912" y="1302"/>
                    </a:lnTo>
                    <a:lnTo>
                      <a:pt x="2910" y="1297"/>
                    </a:lnTo>
                    <a:lnTo>
                      <a:pt x="2907" y="1289"/>
                    </a:lnTo>
                    <a:lnTo>
                      <a:pt x="2906" y="1282"/>
                    </a:lnTo>
                    <a:lnTo>
                      <a:pt x="2906" y="1274"/>
                    </a:lnTo>
                    <a:lnTo>
                      <a:pt x="2906" y="1257"/>
                    </a:lnTo>
                    <a:lnTo>
                      <a:pt x="2906" y="1242"/>
                    </a:lnTo>
                    <a:lnTo>
                      <a:pt x="2906" y="1234"/>
                    </a:lnTo>
                    <a:lnTo>
                      <a:pt x="2905" y="1229"/>
                    </a:lnTo>
                    <a:lnTo>
                      <a:pt x="2902" y="1226"/>
                    </a:lnTo>
                    <a:lnTo>
                      <a:pt x="2899" y="1223"/>
                    </a:lnTo>
                    <a:lnTo>
                      <a:pt x="2894" y="1223"/>
                    </a:lnTo>
                    <a:lnTo>
                      <a:pt x="2887" y="1226"/>
                    </a:lnTo>
                    <a:lnTo>
                      <a:pt x="2879" y="1231"/>
                    </a:lnTo>
                    <a:lnTo>
                      <a:pt x="2869" y="1239"/>
                    </a:lnTo>
                    <a:lnTo>
                      <a:pt x="2856" y="1251"/>
                    </a:lnTo>
                    <a:lnTo>
                      <a:pt x="2841" y="1266"/>
                    </a:lnTo>
                    <a:lnTo>
                      <a:pt x="2823" y="1286"/>
                    </a:lnTo>
                    <a:lnTo>
                      <a:pt x="2803" y="1309"/>
                    </a:lnTo>
                    <a:lnTo>
                      <a:pt x="2801" y="1319"/>
                    </a:lnTo>
                    <a:lnTo>
                      <a:pt x="2795" y="1347"/>
                    </a:lnTo>
                    <a:lnTo>
                      <a:pt x="2790" y="1365"/>
                    </a:lnTo>
                    <a:lnTo>
                      <a:pt x="2783" y="1387"/>
                    </a:lnTo>
                    <a:lnTo>
                      <a:pt x="2773" y="1409"/>
                    </a:lnTo>
                    <a:lnTo>
                      <a:pt x="2760" y="1433"/>
                    </a:lnTo>
                    <a:lnTo>
                      <a:pt x="2753" y="1444"/>
                    </a:lnTo>
                    <a:lnTo>
                      <a:pt x="2745" y="1457"/>
                    </a:lnTo>
                    <a:lnTo>
                      <a:pt x="2736" y="1468"/>
                    </a:lnTo>
                    <a:lnTo>
                      <a:pt x="2726" y="1479"/>
                    </a:lnTo>
                    <a:lnTo>
                      <a:pt x="2715" y="1490"/>
                    </a:lnTo>
                    <a:lnTo>
                      <a:pt x="2704" y="1502"/>
                    </a:lnTo>
                    <a:lnTo>
                      <a:pt x="2692" y="1512"/>
                    </a:lnTo>
                    <a:lnTo>
                      <a:pt x="2678" y="1522"/>
                    </a:lnTo>
                    <a:lnTo>
                      <a:pt x="2663" y="1530"/>
                    </a:lnTo>
                    <a:lnTo>
                      <a:pt x="2647" y="1539"/>
                    </a:lnTo>
                    <a:lnTo>
                      <a:pt x="2629" y="1546"/>
                    </a:lnTo>
                    <a:lnTo>
                      <a:pt x="2612" y="1554"/>
                    </a:lnTo>
                    <a:lnTo>
                      <a:pt x="2592" y="1560"/>
                    </a:lnTo>
                    <a:lnTo>
                      <a:pt x="2570" y="1565"/>
                    </a:lnTo>
                    <a:lnTo>
                      <a:pt x="2549" y="1569"/>
                    </a:lnTo>
                    <a:lnTo>
                      <a:pt x="2526" y="1571"/>
                    </a:lnTo>
                    <a:lnTo>
                      <a:pt x="2521" y="1566"/>
                    </a:lnTo>
                    <a:lnTo>
                      <a:pt x="2508" y="1554"/>
                    </a:lnTo>
                    <a:lnTo>
                      <a:pt x="2502" y="1543"/>
                    </a:lnTo>
                    <a:lnTo>
                      <a:pt x="2497" y="1529"/>
                    </a:lnTo>
                    <a:lnTo>
                      <a:pt x="2494" y="1522"/>
                    </a:lnTo>
                    <a:lnTo>
                      <a:pt x="2493" y="1513"/>
                    </a:lnTo>
                    <a:lnTo>
                      <a:pt x="2492" y="1503"/>
                    </a:lnTo>
                    <a:lnTo>
                      <a:pt x="2491" y="1492"/>
                    </a:lnTo>
                    <a:lnTo>
                      <a:pt x="2491" y="1487"/>
                    </a:lnTo>
                    <a:lnTo>
                      <a:pt x="2491" y="1483"/>
                    </a:lnTo>
                    <a:lnTo>
                      <a:pt x="2489" y="1480"/>
                    </a:lnTo>
                    <a:lnTo>
                      <a:pt x="2487" y="1478"/>
                    </a:lnTo>
                    <a:lnTo>
                      <a:pt x="2486" y="1477"/>
                    </a:lnTo>
                    <a:lnTo>
                      <a:pt x="2483" y="1477"/>
                    </a:lnTo>
                    <a:lnTo>
                      <a:pt x="2479" y="1477"/>
                    </a:lnTo>
                    <a:lnTo>
                      <a:pt x="2477" y="1478"/>
                    </a:lnTo>
                    <a:lnTo>
                      <a:pt x="2469" y="1483"/>
                    </a:lnTo>
                    <a:lnTo>
                      <a:pt x="2461" y="1490"/>
                    </a:lnTo>
                    <a:lnTo>
                      <a:pt x="2452" y="1499"/>
                    </a:lnTo>
                    <a:lnTo>
                      <a:pt x="2442" y="1510"/>
                    </a:lnTo>
                    <a:lnTo>
                      <a:pt x="2422" y="1535"/>
                    </a:lnTo>
                    <a:lnTo>
                      <a:pt x="2402" y="1563"/>
                    </a:lnTo>
                    <a:lnTo>
                      <a:pt x="2383" y="1589"/>
                    </a:lnTo>
                    <a:lnTo>
                      <a:pt x="2367" y="1610"/>
                    </a:lnTo>
                    <a:lnTo>
                      <a:pt x="2362" y="1621"/>
                    </a:lnTo>
                    <a:lnTo>
                      <a:pt x="2357" y="1635"/>
                    </a:lnTo>
                    <a:lnTo>
                      <a:pt x="2353" y="1650"/>
                    </a:lnTo>
                    <a:lnTo>
                      <a:pt x="2350" y="1665"/>
                    </a:lnTo>
                    <a:lnTo>
                      <a:pt x="2346" y="1683"/>
                    </a:lnTo>
                    <a:lnTo>
                      <a:pt x="2341" y="1700"/>
                    </a:lnTo>
                    <a:lnTo>
                      <a:pt x="2336" y="1719"/>
                    </a:lnTo>
                    <a:lnTo>
                      <a:pt x="2328" y="1737"/>
                    </a:lnTo>
                    <a:lnTo>
                      <a:pt x="2320" y="1755"/>
                    </a:lnTo>
                    <a:lnTo>
                      <a:pt x="2307" y="1772"/>
                    </a:lnTo>
                    <a:lnTo>
                      <a:pt x="2301" y="1781"/>
                    </a:lnTo>
                    <a:lnTo>
                      <a:pt x="2293" y="1790"/>
                    </a:lnTo>
                    <a:lnTo>
                      <a:pt x="2285" y="1797"/>
                    </a:lnTo>
                    <a:lnTo>
                      <a:pt x="2275" y="1806"/>
                    </a:lnTo>
                    <a:lnTo>
                      <a:pt x="2265" y="1814"/>
                    </a:lnTo>
                    <a:lnTo>
                      <a:pt x="2254" y="1820"/>
                    </a:lnTo>
                    <a:lnTo>
                      <a:pt x="2241" y="1827"/>
                    </a:lnTo>
                    <a:lnTo>
                      <a:pt x="2227" y="1834"/>
                    </a:lnTo>
                    <a:lnTo>
                      <a:pt x="2212" y="1839"/>
                    </a:lnTo>
                    <a:lnTo>
                      <a:pt x="2196" y="1844"/>
                    </a:lnTo>
                    <a:lnTo>
                      <a:pt x="2179" y="1849"/>
                    </a:lnTo>
                    <a:lnTo>
                      <a:pt x="2160" y="1852"/>
                    </a:lnTo>
                    <a:lnTo>
                      <a:pt x="2146" y="1851"/>
                    </a:lnTo>
                    <a:lnTo>
                      <a:pt x="2115" y="1845"/>
                    </a:lnTo>
                    <a:lnTo>
                      <a:pt x="2108" y="1842"/>
                    </a:lnTo>
                    <a:lnTo>
                      <a:pt x="2099" y="1839"/>
                    </a:lnTo>
                    <a:lnTo>
                      <a:pt x="2091" y="1835"/>
                    </a:lnTo>
                    <a:lnTo>
                      <a:pt x="2085" y="1830"/>
                    </a:lnTo>
                    <a:lnTo>
                      <a:pt x="2079" y="1825"/>
                    </a:lnTo>
                    <a:lnTo>
                      <a:pt x="2075" y="1819"/>
                    </a:lnTo>
                    <a:lnTo>
                      <a:pt x="2073" y="1811"/>
                    </a:lnTo>
                    <a:lnTo>
                      <a:pt x="2071" y="1804"/>
                    </a:lnTo>
                    <a:lnTo>
                      <a:pt x="2070" y="1796"/>
                    </a:lnTo>
                    <a:lnTo>
                      <a:pt x="2068" y="1792"/>
                    </a:lnTo>
                    <a:lnTo>
                      <a:pt x="2066" y="1791"/>
                    </a:lnTo>
                    <a:lnTo>
                      <a:pt x="2064" y="1791"/>
                    </a:lnTo>
                    <a:lnTo>
                      <a:pt x="2061" y="1792"/>
                    </a:lnTo>
                    <a:lnTo>
                      <a:pt x="2059" y="1794"/>
                    </a:lnTo>
                    <a:lnTo>
                      <a:pt x="2051" y="1797"/>
                    </a:lnTo>
                    <a:lnTo>
                      <a:pt x="2044" y="1804"/>
                    </a:lnTo>
                    <a:lnTo>
                      <a:pt x="2035" y="1812"/>
                    </a:lnTo>
                    <a:lnTo>
                      <a:pt x="2025" y="1822"/>
                    </a:lnTo>
                    <a:lnTo>
                      <a:pt x="2004" y="1849"/>
                    </a:lnTo>
                    <a:lnTo>
                      <a:pt x="1979" y="1880"/>
                    </a:lnTo>
                    <a:lnTo>
                      <a:pt x="1954" y="1917"/>
                    </a:lnTo>
                    <a:lnTo>
                      <a:pt x="1928" y="1956"/>
                    </a:lnTo>
                    <a:lnTo>
                      <a:pt x="1904" y="1998"/>
                    </a:lnTo>
                    <a:lnTo>
                      <a:pt x="1884" y="2038"/>
                    </a:lnTo>
                    <a:lnTo>
                      <a:pt x="1865" y="2074"/>
                    </a:lnTo>
                    <a:lnTo>
                      <a:pt x="1847" y="2108"/>
                    </a:lnTo>
                    <a:lnTo>
                      <a:pt x="1837" y="2123"/>
                    </a:lnTo>
                    <a:lnTo>
                      <a:pt x="1826" y="2138"/>
                    </a:lnTo>
                    <a:lnTo>
                      <a:pt x="1813" y="2151"/>
                    </a:lnTo>
                    <a:lnTo>
                      <a:pt x="1799" y="2162"/>
                    </a:lnTo>
                    <a:lnTo>
                      <a:pt x="1784" y="2172"/>
                    </a:lnTo>
                    <a:lnTo>
                      <a:pt x="1767" y="2181"/>
                    </a:lnTo>
                    <a:lnTo>
                      <a:pt x="1747" y="2188"/>
                    </a:lnTo>
                    <a:lnTo>
                      <a:pt x="1726" y="2193"/>
                    </a:lnTo>
                    <a:lnTo>
                      <a:pt x="1714" y="2189"/>
                    </a:lnTo>
                    <a:lnTo>
                      <a:pt x="1688" y="2178"/>
                    </a:lnTo>
                    <a:lnTo>
                      <a:pt x="1675" y="2169"/>
                    </a:lnTo>
                    <a:lnTo>
                      <a:pt x="1661" y="2161"/>
                    </a:lnTo>
                    <a:lnTo>
                      <a:pt x="1655" y="2156"/>
                    </a:lnTo>
                    <a:lnTo>
                      <a:pt x="1650" y="2151"/>
                    </a:lnTo>
                    <a:lnTo>
                      <a:pt x="1645" y="2144"/>
                    </a:lnTo>
                    <a:lnTo>
                      <a:pt x="1641" y="2139"/>
                    </a:lnTo>
                    <a:lnTo>
                      <a:pt x="1637" y="2136"/>
                    </a:lnTo>
                    <a:lnTo>
                      <a:pt x="1633" y="2136"/>
                    </a:lnTo>
                    <a:lnTo>
                      <a:pt x="1628" y="2137"/>
                    </a:lnTo>
                    <a:lnTo>
                      <a:pt x="1623" y="2141"/>
                    </a:lnTo>
                    <a:lnTo>
                      <a:pt x="1618" y="2147"/>
                    </a:lnTo>
                    <a:lnTo>
                      <a:pt x="1612" y="2153"/>
                    </a:lnTo>
                    <a:lnTo>
                      <a:pt x="1607" y="2163"/>
                    </a:lnTo>
                    <a:lnTo>
                      <a:pt x="1602" y="2173"/>
                    </a:lnTo>
                    <a:lnTo>
                      <a:pt x="1591" y="2195"/>
                    </a:lnTo>
                    <a:lnTo>
                      <a:pt x="1580" y="2222"/>
                    </a:lnTo>
                    <a:lnTo>
                      <a:pt x="1571" y="2248"/>
                    </a:lnTo>
                    <a:lnTo>
                      <a:pt x="1562" y="2273"/>
                    </a:lnTo>
                    <a:lnTo>
                      <a:pt x="1555" y="2300"/>
                    </a:lnTo>
                    <a:lnTo>
                      <a:pt x="1544" y="2337"/>
                    </a:lnTo>
                    <a:lnTo>
                      <a:pt x="1537" y="2357"/>
                    </a:lnTo>
                    <a:lnTo>
                      <a:pt x="1529" y="2376"/>
                    </a:lnTo>
                    <a:lnTo>
                      <a:pt x="1519" y="2398"/>
                    </a:lnTo>
                    <a:lnTo>
                      <a:pt x="1506" y="2419"/>
                    </a:lnTo>
                    <a:lnTo>
                      <a:pt x="1494" y="2439"/>
                    </a:lnTo>
                    <a:lnTo>
                      <a:pt x="1477" y="2458"/>
                    </a:lnTo>
                    <a:lnTo>
                      <a:pt x="1470" y="2466"/>
                    </a:lnTo>
                    <a:lnTo>
                      <a:pt x="1461" y="2474"/>
                    </a:lnTo>
                    <a:lnTo>
                      <a:pt x="1451" y="2483"/>
                    </a:lnTo>
                    <a:lnTo>
                      <a:pt x="1441" y="2489"/>
                    </a:lnTo>
                    <a:lnTo>
                      <a:pt x="1431" y="2496"/>
                    </a:lnTo>
                    <a:lnTo>
                      <a:pt x="1420" y="2503"/>
                    </a:lnTo>
                    <a:lnTo>
                      <a:pt x="1408" y="2508"/>
                    </a:lnTo>
                    <a:lnTo>
                      <a:pt x="1395" y="2511"/>
                    </a:lnTo>
                    <a:lnTo>
                      <a:pt x="1383" y="2515"/>
                    </a:lnTo>
                    <a:lnTo>
                      <a:pt x="1369" y="2518"/>
                    </a:lnTo>
                    <a:lnTo>
                      <a:pt x="1355" y="2519"/>
                    </a:lnTo>
                    <a:lnTo>
                      <a:pt x="1340" y="2520"/>
                    </a:lnTo>
                    <a:lnTo>
                      <a:pt x="1339" y="2515"/>
                    </a:lnTo>
                    <a:lnTo>
                      <a:pt x="1336" y="2504"/>
                    </a:lnTo>
                    <a:lnTo>
                      <a:pt x="1335" y="2498"/>
                    </a:lnTo>
                    <a:lnTo>
                      <a:pt x="1331" y="2490"/>
                    </a:lnTo>
                    <a:lnTo>
                      <a:pt x="1328" y="2483"/>
                    </a:lnTo>
                    <a:lnTo>
                      <a:pt x="1323" y="2476"/>
                    </a:lnTo>
                    <a:lnTo>
                      <a:pt x="1318" y="2470"/>
                    </a:lnTo>
                    <a:lnTo>
                      <a:pt x="1310" y="2466"/>
                    </a:lnTo>
                    <a:lnTo>
                      <a:pt x="1301" y="2464"/>
                    </a:lnTo>
                    <a:lnTo>
                      <a:pt x="1291" y="2464"/>
                    </a:lnTo>
                    <a:lnTo>
                      <a:pt x="1280" y="2466"/>
                    </a:lnTo>
                    <a:lnTo>
                      <a:pt x="1268" y="2471"/>
                    </a:lnTo>
                    <a:lnTo>
                      <a:pt x="1253" y="2481"/>
                    </a:lnTo>
                    <a:lnTo>
                      <a:pt x="1237" y="2495"/>
                    </a:lnTo>
                    <a:lnTo>
                      <a:pt x="1214" y="2513"/>
                    </a:lnTo>
                    <a:lnTo>
                      <a:pt x="1198" y="2525"/>
                    </a:lnTo>
                    <a:lnTo>
                      <a:pt x="1190" y="2531"/>
                    </a:lnTo>
                    <a:lnTo>
                      <a:pt x="1184" y="2539"/>
                    </a:lnTo>
                    <a:lnTo>
                      <a:pt x="1179" y="2545"/>
                    </a:lnTo>
                    <a:lnTo>
                      <a:pt x="1174" y="2554"/>
                    </a:lnTo>
                    <a:lnTo>
                      <a:pt x="1169" y="2564"/>
                    </a:lnTo>
                    <a:lnTo>
                      <a:pt x="1164" y="2575"/>
                    </a:lnTo>
                    <a:lnTo>
                      <a:pt x="1160" y="2590"/>
                    </a:lnTo>
                    <a:lnTo>
                      <a:pt x="1157" y="2607"/>
                    </a:lnTo>
                    <a:lnTo>
                      <a:pt x="1148" y="2651"/>
                    </a:lnTo>
                    <a:lnTo>
                      <a:pt x="1137" y="2712"/>
                    </a:lnTo>
                    <a:lnTo>
                      <a:pt x="1134" y="2727"/>
                    </a:lnTo>
                    <a:lnTo>
                      <a:pt x="1131" y="2743"/>
                    </a:lnTo>
                    <a:lnTo>
                      <a:pt x="1126" y="2758"/>
                    </a:lnTo>
                    <a:lnTo>
                      <a:pt x="1121" y="2773"/>
                    </a:lnTo>
                    <a:lnTo>
                      <a:pt x="1114" y="2787"/>
                    </a:lnTo>
                    <a:lnTo>
                      <a:pt x="1107" y="2802"/>
                    </a:lnTo>
                    <a:lnTo>
                      <a:pt x="1099" y="2816"/>
                    </a:lnTo>
                    <a:lnTo>
                      <a:pt x="1091" y="2830"/>
                    </a:lnTo>
                    <a:lnTo>
                      <a:pt x="1072" y="2857"/>
                    </a:lnTo>
                    <a:lnTo>
                      <a:pt x="1053" y="2881"/>
                    </a:lnTo>
                    <a:lnTo>
                      <a:pt x="1033" y="2903"/>
                    </a:lnTo>
                    <a:lnTo>
                      <a:pt x="1012" y="2923"/>
                    </a:lnTo>
                    <a:lnTo>
                      <a:pt x="992" y="2939"/>
                    </a:lnTo>
                    <a:lnTo>
                      <a:pt x="972" y="2953"/>
                    </a:lnTo>
                    <a:lnTo>
                      <a:pt x="963" y="2958"/>
                    </a:lnTo>
                    <a:lnTo>
                      <a:pt x="955" y="2963"/>
                    </a:lnTo>
                    <a:lnTo>
                      <a:pt x="946" y="2967"/>
                    </a:lnTo>
                    <a:lnTo>
                      <a:pt x="938" y="2969"/>
                    </a:lnTo>
                    <a:lnTo>
                      <a:pt x="931" y="2971"/>
                    </a:lnTo>
                    <a:lnTo>
                      <a:pt x="925" y="2971"/>
                    </a:lnTo>
                    <a:lnTo>
                      <a:pt x="918" y="2969"/>
                    </a:lnTo>
                    <a:lnTo>
                      <a:pt x="915" y="2967"/>
                    </a:lnTo>
                    <a:lnTo>
                      <a:pt x="910" y="2963"/>
                    </a:lnTo>
                    <a:lnTo>
                      <a:pt x="907" y="2958"/>
                    </a:lnTo>
                    <a:lnTo>
                      <a:pt x="906" y="2952"/>
                    </a:lnTo>
                    <a:lnTo>
                      <a:pt x="905" y="2944"/>
                    </a:lnTo>
                    <a:lnTo>
                      <a:pt x="905" y="2938"/>
                    </a:lnTo>
                    <a:lnTo>
                      <a:pt x="902" y="2922"/>
                    </a:lnTo>
                    <a:lnTo>
                      <a:pt x="900" y="2913"/>
                    </a:lnTo>
                    <a:lnTo>
                      <a:pt x="895" y="2906"/>
                    </a:lnTo>
                    <a:lnTo>
                      <a:pt x="892" y="2902"/>
                    </a:lnTo>
                    <a:lnTo>
                      <a:pt x="888" y="2899"/>
                    </a:lnTo>
                    <a:lnTo>
                      <a:pt x="885" y="2898"/>
                    </a:lnTo>
                    <a:lnTo>
                      <a:pt x="881" y="2897"/>
                    </a:lnTo>
                    <a:lnTo>
                      <a:pt x="876" y="2897"/>
                    </a:lnTo>
                    <a:lnTo>
                      <a:pt x="871" y="2898"/>
                    </a:lnTo>
                    <a:lnTo>
                      <a:pt x="865" y="2902"/>
                    </a:lnTo>
                    <a:lnTo>
                      <a:pt x="858" y="2906"/>
                    </a:lnTo>
                    <a:lnTo>
                      <a:pt x="851" y="2911"/>
                    </a:lnTo>
                    <a:lnTo>
                      <a:pt x="842" y="2918"/>
                    </a:lnTo>
                    <a:lnTo>
                      <a:pt x="834" y="2927"/>
                    </a:lnTo>
                    <a:lnTo>
                      <a:pt x="824" y="2938"/>
                    </a:lnTo>
                    <a:lnTo>
                      <a:pt x="814" y="2952"/>
                    </a:lnTo>
                    <a:lnTo>
                      <a:pt x="802" y="2967"/>
                    </a:lnTo>
                    <a:lnTo>
                      <a:pt x="790" y="2984"/>
                    </a:lnTo>
                    <a:lnTo>
                      <a:pt x="776" y="3004"/>
                    </a:lnTo>
                    <a:lnTo>
                      <a:pt x="746" y="3053"/>
                    </a:lnTo>
                    <a:lnTo>
                      <a:pt x="712" y="3113"/>
                    </a:lnTo>
                    <a:lnTo>
                      <a:pt x="700" y="3129"/>
                    </a:lnTo>
                    <a:lnTo>
                      <a:pt x="666" y="3175"/>
                    </a:lnTo>
                    <a:lnTo>
                      <a:pt x="614" y="3244"/>
                    </a:lnTo>
                    <a:lnTo>
                      <a:pt x="548" y="3328"/>
                    </a:lnTo>
                    <a:lnTo>
                      <a:pt x="510" y="3372"/>
                    </a:lnTo>
                    <a:lnTo>
                      <a:pt x="472" y="3419"/>
                    </a:lnTo>
                    <a:lnTo>
                      <a:pt x="430" y="3465"/>
                    </a:lnTo>
                    <a:lnTo>
                      <a:pt x="389" y="3511"/>
                    </a:lnTo>
                    <a:lnTo>
                      <a:pt x="347" y="3556"/>
                    </a:lnTo>
                    <a:lnTo>
                      <a:pt x="306" y="3597"/>
                    </a:lnTo>
                    <a:lnTo>
                      <a:pt x="263" y="3636"/>
                    </a:lnTo>
                    <a:lnTo>
                      <a:pt x="223" y="3671"/>
                    </a:lnTo>
                    <a:lnTo>
                      <a:pt x="183" y="3704"/>
                    </a:lnTo>
                    <a:lnTo>
                      <a:pt x="147" y="3737"/>
                    </a:lnTo>
                    <a:lnTo>
                      <a:pt x="115" y="3769"/>
                    </a:lnTo>
                    <a:lnTo>
                      <a:pt x="85" y="3799"/>
                    </a:lnTo>
                    <a:lnTo>
                      <a:pt x="39" y="3852"/>
                    </a:lnTo>
                    <a:lnTo>
                      <a:pt x="10" y="3887"/>
                    </a:lnTo>
                    <a:lnTo>
                      <a:pt x="2" y="3895"/>
                    </a:lnTo>
                    <a:lnTo>
                      <a:pt x="0" y="3897"/>
                    </a:lnTo>
                    <a:lnTo>
                      <a:pt x="4" y="3890"/>
                    </a:lnTo>
                    <a:lnTo>
                      <a:pt x="14" y="3874"/>
                    </a:lnTo>
                    <a:lnTo>
                      <a:pt x="51" y="3813"/>
                    </a:lnTo>
                    <a:lnTo>
                      <a:pt x="115" y="3706"/>
                    </a:lnTo>
                    <a:lnTo>
                      <a:pt x="192" y="3576"/>
                    </a:lnTo>
                    <a:lnTo>
                      <a:pt x="265" y="3452"/>
                    </a:lnTo>
                    <a:lnTo>
                      <a:pt x="331" y="3334"/>
                    </a:lnTo>
                    <a:lnTo>
                      <a:pt x="392" y="3224"/>
                    </a:lnTo>
                    <a:lnTo>
                      <a:pt x="447" y="3124"/>
                    </a:lnTo>
                    <a:lnTo>
                      <a:pt x="494" y="3035"/>
                    </a:lnTo>
                    <a:lnTo>
                      <a:pt x="535" y="2958"/>
                    </a:lnTo>
                    <a:lnTo>
                      <a:pt x="569" y="2896"/>
                    </a:lnTo>
                    <a:lnTo>
                      <a:pt x="598" y="2840"/>
                    </a:lnTo>
                    <a:lnTo>
                      <a:pt x="630" y="2785"/>
                    </a:lnTo>
                    <a:lnTo>
                      <a:pt x="665" y="2728"/>
                    </a:lnTo>
                    <a:lnTo>
                      <a:pt x="703" y="2672"/>
                    </a:lnTo>
                    <a:lnTo>
                      <a:pt x="742" y="2616"/>
                    </a:lnTo>
                    <a:lnTo>
                      <a:pt x="786" y="2560"/>
                    </a:lnTo>
                    <a:lnTo>
                      <a:pt x="832" y="2503"/>
                    </a:lnTo>
                    <a:lnTo>
                      <a:pt x="881" y="2445"/>
                    </a:lnTo>
                    <a:lnTo>
                      <a:pt x="908" y="2413"/>
                    </a:lnTo>
                    <a:lnTo>
                      <a:pt x="943" y="2374"/>
                    </a:lnTo>
                    <a:lnTo>
                      <a:pt x="983" y="2332"/>
                    </a:lnTo>
                    <a:lnTo>
                      <a:pt x="1028" y="2284"/>
                    </a:lnTo>
                    <a:lnTo>
                      <a:pt x="1129" y="2181"/>
                    </a:lnTo>
                    <a:lnTo>
                      <a:pt x="1238" y="2072"/>
                    </a:lnTo>
                    <a:lnTo>
                      <a:pt x="1345" y="1965"/>
                    </a:lnTo>
                    <a:lnTo>
                      <a:pt x="1445" y="1865"/>
                    </a:lnTo>
                    <a:lnTo>
                      <a:pt x="1489" y="1820"/>
                    </a:lnTo>
                    <a:lnTo>
                      <a:pt x="1527" y="1779"/>
                    </a:lnTo>
                    <a:lnTo>
                      <a:pt x="1561" y="1744"/>
                    </a:lnTo>
                    <a:lnTo>
                      <a:pt x="1587" y="1714"/>
                    </a:lnTo>
                    <a:lnTo>
                      <a:pt x="1640" y="1656"/>
                    </a:lnTo>
                    <a:lnTo>
                      <a:pt x="1703" y="1591"/>
                    </a:lnTo>
                    <a:lnTo>
                      <a:pt x="1774" y="1523"/>
                    </a:lnTo>
                    <a:lnTo>
                      <a:pt x="1848" y="1453"/>
                    </a:lnTo>
                    <a:lnTo>
                      <a:pt x="1884" y="1420"/>
                    </a:lnTo>
                    <a:lnTo>
                      <a:pt x="1920" y="1389"/>
                    </a:lnTo>
                    <a:lnTo>
                      <a:pt x="1957" y="1359"/>
                    </a:lnTo>
                    <a:lnTo>
                      <a:pt x="1990" y="1332"/>
                    </a:lnTo>
                    <a:lnTo>
                      <a:pt x="2021" y="1308"/>
                    </a:lnTo>
                    <a:lnTo>
                      <a:pt x="2051" y="1288"/>
                    </a:lnTo>
                    <a:lnTo>
                      <a:pt x="2078" y="1271"/>
                    </a:lnTo>
                    <a:lnTo>
                      <a:pt x="2101" y="1259"/>
                    </a:lnTo>
                    <a:lnTo>
                      <a:pt x="2125" y="1246"/>
                    </a:lnTo>
                    <a:lnTo>
                      <a:pt x="2155" y="1227"/>
                    </a:lnTo>
                    <a:lnTo>
                      <a:pt x="2192" y="1203"/>
                    </a:lnTo>
                    <a:lnTo>
                      <a:pt x="2234" y="1175"/>
                    </a:lnTo>
                    <a:lnTo>
                      <a:pt x="2326" y="1108"/>
                    </a:lnTo>
                    <a:lnTo>
                      <a:pt x="2426" y="1035"/>
                    </a:lnTo>
                    <a:lnTo>
                      <a:pt x="2527" y="959"/>
                    </a:lnTo>
                    <a:lnTo>
                      <a:pt x="2618" y="887"/>
                    </a:lnTo>
                    <a:lnTo>
                      <a:pt x="2695" y="825"/>
                    </a:lnTo>
                    <a:lnTo>
                      <a:pt x="2748" y="780"/>
                    </a:lnTo>
                    <a:lnTo>
                      <a:pt x="2769" y="761"/>
                    </a:lnTo>
                    <a:lnTo>
                      <a:pt x="2795" y="740"/>
                    </a:lnTo>
                    <a:lnTo>
                      <a:pt x="2824" y="718"/>
                    </a:lnTo>
                    <a:lnTo>
                      <a:pt x="2856" y="693"/>
                    </a:lnTo>
                    <a:lnTo>
                      <a:pt x="2891" y="668"/>
                    </a:lnTo>
                    <a:lnTo>
                      <a:pt x="2929" y="640"/>
                    </a:lnTo>
                    <a:lnTo>
                      <a:pt x="2970" y="613"/>
                    </a:lnTo>
                    <a:lnTo>
                      <a:pt x="3013" y="585"/>
                    </a:lnTo>
                    <a:lnTo>
                      <a:pt x="3058" y="557"/>
                    </a:lnTo>
                    <a:lnTo>
                      <a:pt x="3106" y="528"/>
                    </a:lnTo>
                    <a:lnTo>
                      <a:pt x="3154" y="501"/>
                    </a:lnTo>
                    <a:lnTo>
                      <a:pt x="3204" y="473"/>
                    </a:lnTo>
                    <a:lnTo>
                      <a:pt x="3256" y="447"/>
                    </a:lnTo>
                    <a:lnTo>
                      <a:pt x="3308" y="421"/>
                    </a:lnTo>
                    <a:lnTo>
                      <a:pt x="3362" y="397"/>
                    </a:lnTo>
                    <a:lnTo>
                      <a:pt x="3415" y="374"/>
                    </a:lnTo>
                    <a:lnTo>
                      <a:pt x="3474" y="352"/>
                    </a:lnTo>
                    <a:lnTo>
                      <a:pt x="3540" y="328"/>
                    </a:lnTo>
                    <a:lnTo>
                      <a:pt x="3615" y="302"/>
                    </a:lnTo>
                    <a:lnTo>
                      <a:pt x="3697" y="275"/>
                    </a:lnTo>
                    <a:lnTo>
                      <a:pt x="3785" y="246"/>
                    </a:lnTo>
                    <a:lnTo>
                      <a:pt x="3878" y="218"/>
                    </a:lnTo>
                    <a:lnTo>
                      <a:pt x="3976" y="190"/>
                    </a:lnTo>
                    <a:lnTo>
                      <a:pt x="4078" y="162"/>
                    </a:lnTo>
                    <a:lnTo>
                      <a:pt x="4181" y="135"/>
                    </a:lnTo>
                    <a:lnTo>
                      <a:pt x="4289" y="109"/>
                    </a:lnTo>
                    <a:lnTo>
                      <a:pt x="4396" y="85"/>
                    </a:lnTo>
                    <a:lnTo>
                      <a:pt x="4503" y="62"/>
                    </a:lnTo>
                    <a:lnTo>
                      <a:pt x="4557" y="52"/>
                    </a:lnTo>
                    <a:lnTo>
                      <a:pt x="4611" y="44"/>
                    </a:lnTo>
                    <a:lnTo>
                      <a:pt x="4664" y="35"/>
                    </a:lnTo>
                    <a:lnTo>
                      <a:pt x="4717" y="26"/>
                    </a:lnTo>
                    <a:lnTo>
                      <a:pt x="4769" y="20"/>
                    </a:lnTo>
                    <a:lnTo>
                      <a:pt x="4822" y="14"/>
                    </a:lnTo>
                    <a:lnTo>
                      <a:pt x="4871" y="9"/>
                    </a:lnTo>
                    <a:lnTo>
                      <a:pt x="4921" y="4"/>
                    </a:lnTo>
                    <a:lnTo>
                      <a:pt x="4961" y="1"/>
                    </a:lnTo>
                    <a:lnTo>
                      <a:pt x="4996" y="0"/>
                    </a:lnTo>
                    <a:lnTo>
                      <a:pt x="5027" y="1"/>
                    </a:lnTo>
                    <a:lnTo>
                      <a:pt x="5055" y="3"/>
                    </a:lnTo>
                    <a:lnTo>
                      <a:pt x="5079" y="5"/>
                    </a:lnTo>
                    <a:lnTo>
                      <a:pt x="5100" y="9"/>
                    </a:lnTo>
                    <a:lnTo>
                      <a:pt x="5116" y="14"/>
                    </a:lnTo>
                    <a:lnTo>
                      <a:pt x="5130" y="20"/>
                    </a:lnTo>
                    <a:lnTo>
                      <a:pt x="5140" y="28"/>
                    </a:lnTo>
                    <a:lnTo>
                      <a:pt x="5147" y="36"/>
                    </a:lnTo>
                    <a:lnTo>
                      <a:pt x="5152" y="45"/>
                    </a:lnTo>
                    <a:lnTo>
                      <a:pt x="5153" y="55"/>
                    </a:lnTo>
                    <a:lnTo>
                      <a:pt x="5151" y="66"/>
                    </a:lnTo>
                    <a:lnTo>
                      <a:pt x="5147" y="79"/>
                    </a:lnTo>
                    <a:lnTo>
                      <a:pt x="5140" y="91"/>
                    </a:lnTo>
                    <a:lnTo>
                      <a:pt x="5131" y="105"/>
                    </a:lnTo>
                    <a:lnTo>
                      <a:pt x="5119" y="119"/>
                    </a:lnTo>
                    <a:lnTo>
                      <a:pt x="5105" y="132"/>
                    </a:lnTo>
                    <a:lnTo>
                      <a:pt x="5089" y="149"/>
                    </a:lnTo>
                    <a:lnTo>
                      <a:pt x="5070" y="164"/>
                    </a:lnTo>
                    <a:lnTo>
                      <a:pt x="5050" y="180"/>
                    </a:lnTo>
                    <a:lnTo>
                      <a:pt x="5027" y="196"/>
                    </a:lnTo>
                    <a:lnTo>
                      <a:pt x="5004" y="213"/>
                    </a:lnTo>
                    <a:lnTo>
                      <a:pt x="4978" y="231"/>
                    </a:lnTo>
                    <a:lnTo>
                      <a:pt x="4921" y="266"/>
                    </a:lnTo>
                    <a:lnTo>
                      <a:pt x="4860" y="302"/>
                    </a:lnTo>
                    <a:lnTo>
                      <a:pt x="4794" y="338"/>
                    </a:lnTo>
                    <a:lnTo>
                      <a:pt x="4724" y="374"/>
                    </a:lnTo>
                  </a:path>
                </a:pathLst>
              </a:custGeom>
              <a:noFill/>
              <a:ln w="3175">
                <a:solidFill>
                  <a:srgbClr val="1F1A17"/>
                </a:solidFill>
                <a:round/>
              </a:ln>
            </p:spPr>
            <p:txBody>
              <a:bodyPr/>
              <a:lstStyle/>
              <a:p>
                <a:endParaRPr lang="en-US" sz="1867"/>
              </a:p>
            </p:txBody>
          </p:sp>
          <p:sp>
            <p:nvSpPr>
              <p:cNvPr id="1541" name="Freeform 89"/>
              <p:cNvSpPr/>
              <p:nvPr/>
            </p:nvSpPr>
            <p:spPr bwMode="auto">
              <a:xfrm>
                <a:off x="1445" y="2315"/>
                <a:ext cx="729" cy="1336"/>
              </a:xfrm>
              <a:custGeom>
                <a:avLst/>
                <a:gdLst>
                  <a:gd name="T0" fmla="*/ 716 w 3645"/>
                  <a:gd name="T1" fmla="*/ 179 h 6680"/>
                  <a:gd name="T2" fmla="*/ 695 w 3645"/>
                  <a:gd name="T3" fmla="*/ 257 h 6680"/>
                  <a:gd name="T4" fmla="*/ 662 w 3645"/>
                  <a:gd name="T5" fmla="*/ 297 h 6680"/>
                  <a:gd name="T6" fmla="*/ 638 w 3645"/>
                  <a:gd name="T7" fmla="*/ 291 h 6680"/>
                  <a:gd name="T8" fmla="*/ 630 w 3645"/>
                  <a:gd name="T9" fmla="*/ 253 h 6680"/>
                  <a:gd name="T10" fmla="*/ 621 w 3645"/>
                  <a:gd name="T11" fmla="*/ 255 h 6680"/>
                  <a:gd name="T12" fmla="*/ 605 w 3645"/>
                  <a:gd name="T13" fmla="*/ 299 h 6680"/>
                  <a:gd name="T14" fmla="*/ 592 w 3645"/>
                  <a:gd name="T15" fmla="*/ 346 h 6680"/>
                  <a:gd name="T16" fmla="*/ 562 w 3645"/>
                  <a:gd name="T17" fmla="*/ 360 h 6680"/>
                  <a:gd name="T18" fmla="*/ 541 w 3645"/>
                  <a:gd name="T19" fmla="*/ 348 h 6680"/>
                  <a:gd name="T20" fmla="*/ 535 w 3645"/>
                  <a:gd name="T21" fmla="*/ 332 h 6680"/>
                  <a:gd name="T22" fmla="*/ 519 w 3645"/>
                  <a:gd name="T23" fmla="*/ 389 h 6680"/>
                  <a:gd name="T24" fmla="*/ 499 w 3645"/>
                  <a:gd name="T25" fmla="*/ 429 h 6680"/>
                  <a:gd name="T26" fmla="*/ 481 w 3645"/>
                  <a:gd name="T27" fmla="*/ 440 h 6680"/>
                  <a:gd name="T28" fmla="*/ 469 w 3645"/>
                  <a:gd name="T29" fmla="*/ 429 h 6680"/>
                  <a:gd name="T30" fmla="*/ 454 w 3645"/>
                  <a:gd name="T31" fmla="*/ 433 h 6680"/>
                  <a:gd name="T32" fmla="*/ 443 w 3645"/>
                  <a:gd name="T33" fmla="*/ 481 h 6680"/>
                  <a:gd name="T34" fmla="*/ 425 w 3645"/>
                  <a:gd name="T35" fmla="*/ 516 h 6680"/>
                  <a:gd name="T36" fmla="*/ 407 w 3645"/>
                  <a:gd name="T37" fmla="*/ 528 h 6680"/>
                  <a:gd name="T38" fmla="*/ 390 w 3645"/>
                  <a:gd name="T39" fmla="*/ 523 h 6680"/>
                  <a:gd name="T40" fmla="*/ 367 w 3645"/>
                  <a:gd name="T41" fmla="*/ 552 h 6680"/>
                  <a:gd name="T42" fmla="*/ 351 w 3645"/>
                  <a:gd name="T43" fmla="*/ 591 h 6680"/>
                  <a:gd name="T44" fmla="*/ 329 w 3645"/>
                  <a:gd name="T45" fmla="*/ 619 h 6680"/>
                  <a:gd name="T46" fmla="*/ 314 w 3645"/>
                  <a:gd name="T47" fmla="*/ 621 h 6680"/>
                  <a:gd name="T48" fmla="*/ 303 w 3645"/>
                  <a:gd name="T49" fmla="*/ 612 h 6680"/>
                  <a:gd name="T50" fmla="*/ 292 w 3645"/>
                  <a:gd name="T51" fmla="*/ 626 h 6680"/>
                  <a:gd name="T52" fmla="*/ 274 w 3645"/>
                  <a:gd name="T53" fmla="*/ 696 h 6680"/>
                  <a:gd name="T54" fmla="*/ 251 w 3645"/>
                  <a:gd name="T55" fmla="*/ 734 h 6680"/>
                  <a:gd name="T56" fmla="*/ 227 w 3645"/>
                  <a:gd name="T57" fmla="*/ 748 h 6680"/>
                  <a:gd name="T58" fmla="*/ 210 w 3645"/>
                  <a:gd name="T59" fmla="*/ 844 h 6680"/>
                  <a:gd name="T60" fmla="*/ 191 w 3645"/>
                  <a:gd name="T61" fmla="*/ 871 h 6680"/>
                  <a:gd name="T62" fmla="*/ 175 w 3645"/>
                  <a:gd name="T63" fmla="*/ 866 h 6680"/>
                  <a:gd name="T64" fmla="*/ 162 w 3645"/>
                  <a:gd name="T65" fmla="*/ 926 h 6680"/>
                  <a:gd name="T66" fmla="*/ 158 w 3645"/>
                  <a:gd name="T67" fmla="*/ 978 h 6680"/>
                  <a:gd name="T68" fmla="*/ 143 w 3645"/>
                  <a:gd name="T69" fmla="*/ 1008 h 6680"/>
                  <a:gd name="T70" fmla="*/ 128 w 3645"/>
                  <a:gd name="T71" fmla="*/ 1011 h 6680"/>
                  <a:gd name="T72" fmla="*/ 121 w 3645"/>
                  <a:gd name="T73" fmla="*/ 1028 h 6680"/>
                  <a:gd name="T74" fmla="*/ 114 w 3645"/>
                  <a:gd name="T75" fmla="*/ 1106 h 6680"/>
                  <a:gd name="T76" fmla="*/ 101 w 3645"/>
                  <a:gd name="T77" fmla="*/ 1136 h 6680"/>
                  <a:gd name="T78" fmla="*/ 73 w 3645"/>
                  <a:gd name="T79" fmla="*/ 1159 h 6680"/>
                  <a:gd name="T80" fmla="*/ 48 w 3645"/>
                  <a:gd name="T81" fmla="*/ 1222 h 6680"/>
                  <a:gd name="T82" fmla="*/ 28 w 3645"/>
                  <a:gd name="T83" fmla="*/ 1262 h 6680"/>
                  <a:gd name="T84" fmla="*/ 14 w 3645"/>
                  <a:gd name="T85" fmla="*/ 1327 h 6680"/>
                  <a:gd name="T86" fmla="*/ 7 w 3645"/>
                  <a:gd name="T87" fmla="*/ 1336 h 6680"/>
                  <a:gd name="T88" fmla="*/ 1 w 3645"/>
                  <a:gd name="T89" fmla="*/ 1310 h 6680"/>
                  <a:gd name="T90" fmla="*/ 5 w 3645"/>
                  <a:gd name="T91" fmla="*/ 1220 h 6680"/>
                  <a:gd name="T92" fmla="*/ 28 w 3645"/>
                  <a:gd name="T93" fmla="*/ 1122 h 6680"/>
                  <a:gd name="T94" fmla="*/ 35 w 3645"/>
                  <a:gd name="T95" fmla="*/ 1059 h 6680"/>
                  <a:gd name="T96" fmla="*/ 47 w 3645"/>
                  <a:gd name="T97" fmla="*/ 946 h 6680"/>
                  <a:gd name="T98" fmla="*/ 83 w 3645"/>
                  <a:gd name="T99" fmla="*/ 804 h 6680"/>
                  <a:gd name="T100" fmla="*/ 168 w 3645"/>
                  <a:gd name="T101" fmla="*/ 540 h 6680"/>
                  <a:gd name="T102" fmla="*/ 228 w 3645"/>
                  <a:gd name="T103" fmla="*/ 409 h 6680"/>
                  <a:gd name="T104" fmla="*/ 320 w 3645"/>
                  <a:gd name="T105" fmla="*/ 272 h 6680"/>
                  <a:gd name="T106" fmla="*/ 397 w 3645"/>
                  <a:gd name="T107" fmla="*/ 180 h 6680"/>
                  <a:gd name="T108" fmla="*/ 506 w 3645"/>
                  <a:gd name="T109" fmla="*/ 73 h 6680"/>
                  <a:gd name="T110" fmla="*/ 581 w 3645"/>
                  <a:gd name="T111" fmla="*/ 24 h 6680"/>
                  <a:gd name="T112" fmla="*/ 653 w 3645"/>
                  <a:gd name="T113" fmla="*/ 1 h 6680"/>
                  <a:gd name="T114" fmla="*/ 708 w 3645"/>
                  <a:gd name="T115" fmla="*/ 11 h 6680"/>
                  <a:gd name="T116" fmla="*/ 729 w 3645"/>
                  <a:gd name="T117" fmla="*/ 63 h 6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5"/>
                  <a:gd name="T178" fmla="*/ 0 h 6680"/>
                  <a:gd name="T179" fmla="*/ 3645 w 3645"/>
                  <a:gd name="T180" fmla="*/ 6680 h 6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5" h="6680">
                    <a:moveTo>
                      <a:pt x="3645" y="314"/>
                    </a:moveTo>
                    <a:lnTo>
                      <a:pt x="3644" y="378"/>
                    </a:lnTo>
                    <a:lnTo>
                      <a:pt x="3639" y="450"/>
                    </a:lnTo>
                    <a:lnTo>
                      <a:pt x="3633" y="531"/>
                    </a:lnTo>
                    <a:lnTo>
                      <a:pt x="3624" y="619"/>
                    </a:lnTo>
                    <a:lnTo>
                      <a:pt x="3613" y="710"/>
                    </a:lnTo>
                    <a:lnTo>
                      <a:pt x="3598" y="803"/>
                    </a:lnTo>
                    <a:lnTo>
                      <a:pt x="3590" y="850"/>
                    </a:lnTo>
                    <a:lnTo>
                      <a:pt x="3581" y="897"/>
                    </a:lnTo>
                    <a:lnTo>
                      <a:pt x="3571" y="944"/>
                    </a:lnTo>
                    <a:lnTo>
                      <a:pt x="3561" y="991"/>
                    </a:lnTo>
                    <a:lnTo>
                      <a:pt x="3551" y="1036"/>
                    </a:lnTo>
                    <a:lnTo>
                      <a:pt x="3539" y="1080"/>
                    </a:lnTo>
                    <a:lnTo>
                      <a:pt x="3528" y="1124"/>
                    </a:lnTo>
                    <a:lnTo>
                      <a:pt x="3515" y="1167"/>
                    </a:lnTo>
                    <a:lnTo>
                      <a:pt x="3502" y="1207"/>
                    </a:lnTo>
                    <a:lnTo>
                      <a:pt x="3487" y="1245"/>
                    </a:lnTo>
                    <a:lnTo>
                      <a:pt x="3473" y="1283"/>
                    </a:lnTo>
                    <a:lnTo>
                      <a:pt x="3457" y="1316"/>
                    </a:lnTo>
                    <a:lnTo>
                      <a:pt x="3440" y="1349"/>
                    </a:lnTo>
                    <a:lnTo>
                      <a:pt x="3424" y="1378"/>
                    </a:lnTo>
                    <a:lnTo>
                      <a:pt x="3407" y="1405"/>
                    </a:lnTo>
                    <a:lnTo>
                      <a:pt x="3388" y="1427"/>
                    </a:lnTo>
                    <a:lnTo>
                      <a:pt x="3369" y="1447"/>
                    </a:lnTo>
                    <a:lnTo>
                      <a:pt x="3349" y="1464"/>
                    </a:lnTo>
                    <a:lnTo>
                      <a:pt x="3329" y="1476"/>
                    </a:lnTo>
                    <a:lnTo>
                      <a:pt x="3308" y="1485"/>
                    </a:lnTo>
                    <a:lnTo>
                      <a:pt x="3288" y="1490"/>
                    </a:lnTo>
                    <a:lnTo>
                      <a:pt x="3271" y="1494"/>
                    </a:lnTo>
                    <a:lnTo>
                      <a:pt x="3254" y="1494"/>
                    </a:lnTo>
                    <a:lnTo>
                      <a:pt x="3240" y="1491"/>
                    </a:lnTo>
                    <a:lnTo>
                      <a:pt x="3227" y="1487"/>
                    </a:lnTo>
                    <a:lnTo>
                      <a:pt x="3215" y="1482"/>
                    </a:lnTo>
                    <a:lnTo>
                      <a:pt x="3205" y="1475"/>
                    </a:lnTo>
                    <a:lnTo>
                      <a:pt x="3196" y="1466"/>
                    </a:lnTo>
                    <a:lnTo>
                      <a:pt x="3188" y="1456"/>
                    </a:lnTo>
                    <a:lnTo>
                      <a:pt x="3181" y="1445"/>
                    </a:lnTo>
                    <a:lnTo>
                      <a:pt x="3176" y="1432"/>
                    </a:lnTo>
                    <a:lnTo>
                      <a:pt x="3171" y="1420"/>
                    </a:lnTo>
                    <a:lnTo>
                      <a:pt x="3167" y="1406"/>
                    </a:lnTo>
                    <a:lnTo>
                      <a:pt x="3163" y="1392"/>
                    </a:lnTo>
                    <a:lnTo>
                      <a:pt x="3161" y="1379"/>
                    </a:lnTo>
                    <a:lnTo>
                      <a:pt x="3160" y="1364"/>
                    </a:lnTo>
                    <a:lnTo>
                      <a:pt x="3155" y="1309"/>
                    </a:lnTo>
                    <a:lnTo>
                      <a:pt x="3150" y="1265"/>
                    </a:lnTo>
                    <a:lnTo>
                      <a:pt x="3148" y="1258"/>
                    </a:lnTo>
                    <a:lnTo>
                      <a:pt x="3147" y="1251"/>
                    </a:lnTo>
                    <a:lnTo>
                      <a:pt x="3145" y="1248"/>
                    </a:lnTo>
                    <a:lnTo>
                      <a:pt x="3141" y="1245"/>
                    </a:lnTo>
                    <a:lnTo>
                      <a:pt x="3137" y="1244"/>
                    </a:lnTo>
                    <a:lnTo>
                      <a:pt x="3132" y="1246"/>
                    </a:lnTo>
                    <a:lnTo>
                      <a:pt x="3127" y="1250"/>
                    </a:lnTo>
                    <a:lnTo>
                      <a:pt x="3121" y="1258"/>
                    </a:lnTo>
                    <a:lnTo>
                      <a:pt x="3106" y="1275"/>
                    </a:lnTo>
                    <a:lnTo>
                      <a:pt x="3092" y="1294"/>
                    </a:lnTo>
                    <a:lnTo>
                      <a:pt x="3081" y="1313"/>
                    </a:lnTo>
                    <a:lnTo>
                      <a:pt x="3071" y="1331"/>
                    </a:lnTo>
                    <a:lnTo>
                      <a:pt x="3062" y="1351"/>
                    </a:lnTo>
                    <a:lnTo>
                      <a:pt x="3054" y="1371"/>
                    </a:lnTo>
                    <a:lnTo>
                      <a:pt x="3047" y="1391"/>
                    </a:lnTo>
                    <a:lnTo>
                      <a:pt x="3041" y="1411"/>
                    </a:lnTo>
                    <a:lnTo>
                      <a:pt x="3032" y="1452"/>
                    </a:lnTo>
                    <a:lnTo>
                      <a:pt x="3025" y="1495"/>
                    </a:lnTo>
                    <a:lnTo>
                      <a:pt x="3019" y="1535"/>
                    </a:lnTo>
                    <a:lnTo>
                      <a:pt x="3012" y="1575"/>
                    </a:lnTo>
                    <a:lnTo>
                      <a:pt x="3006" y="1613"/>
                    </a:lnTo>
                    <a:lnTo>
                      <a:pt x="2997" y="1651"/>
                    </a:lnTo>
                    <a:lnTo>
                      <a:pt x="2991" y="1667"/>
                    </a:lnTo>
                    <a:lnTo>
                      <a:pt x="2985" y="1685"/>
                    </a:lnTo>
                    <a:lnTo>
                      <a:pt x="2979" y="1700"/>
                    </a:lnTo>
                    <a:lnTo>
                      <a:pt x="2970" y="1715"/>
                    </a:lnTo>
                    <a:lnTo>
                      <a:pt x="2960" y="1729"/>
                    </a:lnTo>
                    <a:lnTo>
                      <a:pt x="2950" y="1742"/>
                    </a:lnTo>
                    <a:lnTo>
                      <a:pt x="2938" y="1754"/>
                    </a:lnTo>
                    <a:lnTo>
                      <a:pt x="2924" y="1766"/>
                    </a:lnTo>
                    <a:lnTo>
                      <a:pt x="2908" y="1774"/>
                    </a:lnTo>
                    <a:lnTo>
                      <a:pt x="2890" y="1783"/>
                    </a:lnTo>
                    <a:lnTo>
                      <a:pt x="2870" y="1791"/>
                    </a:lnTo>
                    <a:lnTo>
                      <a:pt x="2849" y="1797"/>
                    </a:lnTo>
                    <a:lnTo>
                      <a:pt x="2828" y="1799"/>
                    </a:lnTo>
                    <a:lnTo>
                      <a:pt x="2808" y="1801"/>
                    </a:lnTo>
                    <a:lnTo>
                      <a:pt x="2790" y="1799"/>
                    </a:lnTo>
                    <a:lnTo>
                      <a:pt x="2774" y="1797"/>
                    </a:lnTo>
                    <a:lnTo>
                      <a:pt x="2760" y="1792"/>
                    </a:lnTo>
                    <a:lnTo>
                      <a:pt x="2748" y="1787"/>
                    </a:lnTo>
                    <a:lnTo>
                      <a:pt x="2737" y="1779"/>
                    </a:lnTo>
                    <a:lnTo>
                      <a:pt x="2728" y="1771"/>
                    </a:lnTo>
                    <a:lnTo>
                      <a:pt x="2719" y="1761"/>
                    </a:lnTo>
                    <a:lnTo>
                      <a:pt x="2712" y="1752"/>
                    </a:lnTo>
                    <a:lnTo>
                      <a:pt x="2705" y="1741"/>
                    </a:lnTo>
                    <a:lnTo>
                      <a:pt x="2700" y="1731"/>
                    </a:lnTo>
                    <a:lnTo>
                      <a:pt x="2693" y="1710"/>
                    </a:lnTo>
                    <a:lnTo>
                      <a:pt x="2688" y="1690"/>
                    </a:lnTo>
                    <a:lnTo>
                      <a:pt x="2684" y="1673"/>
                    </a:lnTo>
                    <a:lnTo>
                      <a:pt x="2680" y="1662"/>
                    </a:lnTo>
                    <a:lnTo>
                      <a:pt x="2679" y="1658"/>
                    </a:lnTo>
                    <a:lnTo>
                      <a:pt x="2678" y="1656"/>
                    </a:lnTo>
                    <a:lnTo>
                      <a:pt x="2675" y="1657"/>
                    </a:lnTo>
                    <a:lnTo>
                      <a:pt x="2673" y="1660"/>
                    </a:lnTo>
                    <a:lnTo>
                      <a:pt x="2667" y="1672"/>
                    </a:lnTo>
                    <a:lnTo>
                      <a:pt x="2658" y="1697"/>
                    </a:lnTo>
                    <a:lnTo>
                      <a:pt x="2644" y="1734"/>
                    </a:lnTo>
                    <a:lnTo>
                      <a:pt x="2627" y="1787"/>
                    </a:lnTo>
                    <a:lnTo>
                      <a:pt x="2624" y="1797"/>
                    </a:lnTo>
                    <a:lnTo>
                      <a:pt x="2619" y="1826"/>
                    </a:lnTo>
                    <a:lnTo>
                      <a:pt x="2611" y="1867"/>
                    </a:lnTo>
                    <a:lnTo>
                      <a:pt x="2599" y="1918"/>
                    </a:lnTo>
                    <a:lnTo>
                      <a:pt x="2593" y="1944"/>
                    </a:lnTo>
                    <a:lnTo>
                      <a:pt x="2586" y="1972"/>
                    </a:lnTo>
                    <a:lnTo>
                      <a:pt x="2577" y="1998"/>
                    </a:lnTo>
                    <a:lnTo>
                      <a:pt x="2568" y="2024"/>
                    </a:lnTo>
                    <a:lnTo>
                      <a:pt x="2559" y="2049"/>
                    </a:lnTo>
                    <a:lnTo>
                      <a:pt x="2549" y="2071"/>
                    </a:lnTo>
                    <a:lnTo>
                      <a:pt x="2538" y="2091"/>
                    </a:lnTo>
                    <a:lnTo>
                      <a:pt x="2528" y="2108"/>
                    </a:lnTo>
                    <a:lnTo>
                      <a:pt x="2512" y="2129"/>
                    </a:lnTo>
                    <a:lnTo>
                      <a:pt x="2497" y="2146"/>
                    </a:lnTo>
                    <a:lnTo>
                      <a:pt x="2483" y="2161"/>
                    </a:lnTo>
                    <a:lnTo>
                      <a:pt x="2471" y="2174"/>
                    </a:lnTo>
                    <a:lnTo>
                      <a:pt x="2458" y="2184"/>
                    </a:lnTo>
                    <a:lnTo>
                      <a:pt x="2448" y="2191"/>
                    </a:lnTo>
                    <a:lnTo>
                      <a:pt x="2438" y="2196"/>
                    </a:lnTo>
                    <a:lnTo>
                      <a:pt x="2430" y="2200"/>
                    </a:lnTo>
                    <a:lnTo>
                      <a:pt x="2421" y="2201"/>
                    </a:lnTo>
                    <a:lnTo>
                      <a:pt x="2413" y="2201"/>
                    </a:lnTo>
                    <a:lnTo>
                      <a:pt x="2406" y="2200"/>
                    </a:lnTo>
                    <a:lnTo>
                      <a:pt x="2400" y="2198"/>
                    </a:lnTo>
                    <a:lnTo>
                      <a:pt x="2393" y="2194"/>
                    </a:lnTo>
                    <a:lnTo>
                      <a:pt x="2387" y="2189"/>
                    </a:lnTo>
                    <a:lnTo>
                      <a:pt x="2381" y="2184"/>
                    </a:lnTo>
                    <a:lnTo>
                      <a:pt x="2376" y="2178"/>
                    </a:lnTo>
                    <a:lnTo>
                      <a:pt x="2366" y="2165"/>
                    </a:lnTo>
                    <a:lnTo>
                      <a:pt x="2355" y="2154"/>
                    </a:lnTo>
                    <a:lnTo>
                      <a:pt x="2350" y="2149"/>
                    </a:lnTo>
                    <a:lnTo>
                      <a:pt x="2344" y="2144"/>
                    </a:lnTo>
                    <a:lnTo>
                      <a:pt x="2339" y="2140"/>
                    </a:lnTo>
                    <a:lnTo>
                      <a:pt x="2332" y="2138"/>
                    </a:lnTo>
                    <a:lnTo>
                      <a:pt x="2325" y="2136"/>
                    </a:lnTo>
                    <a:lnTo>
                      <a:pt x="2319" y="2136"/>
                    </a:lnTo>
                    <a:lnTo>
                      <a:pt x="2310" y="2138"/>
                    </a:lnTo>
                    <a:lnTo>
                      <a:pt x="2302" y="2141"/>
                    </a:lnTo>
                    <a:lnTo>
                      <a:pt x="2294" y="2146"/>
                    </a:lnTo>
                    <a:lnTo>
                      <a:pt x="2284" y="2154"/>
                    </a:lnTo>
                    <a:lnTo>
                      <a:pt x="2272" y="2164"/>
                    </a:lnTo>
                    <a:lnTo>
                      <a:pt x="2261" y="2178"/>
                    </a:lnTo>
                    <a:lnTo>
                      <a:pt x="2260" y="2190"/>
                    </a:lnTo>
                    <a:lnTo>
                      <a:pt x="2255" y="2225"/>
                    </a:lnTo>
                    <a:lnTo>
                      <a:pt x="2251" y="2249"/>
                    </a:lnTo>
                    <a:lnTo>
                      <a:pt x="2246" y="2276"/>
                    </a:lnTo>
                    <a:lnTo>
                      <a:pt x="2241" y="2306"/>
                    </a:lnTo>
                    <a:lnTo>
                      <a:pt x="2234" y="2339"/>
                    </a:lnTo>
                    <a:lnTo>
                      <a:pt x="2225" y="2372"/>
                    </a:lnTo>
                    <a:lnTo>
                      <a:pt x="2214" y="2406"/>
                    </a:lnTo>
                    <a:lnTo>
                      <a:pt x="2203" y="2441"/>
                    </a:lnTo>
                    <a:lnTo>
                      <a:pt x="2188" y="2475"/>
                    </a:lnTo>
                    <a:lnTo>
                      <a:pt x="2180" y="2492"/>
                    </a:lnTo>
                    <a:lnTo>
                      <a:pt x="2173" y="2508"/>
                    </a:lnTo>
                    <a:lnTo>
                      <a:pt x="2164" y="2523"/>
                    </a:lnTo>
                    <a:lnTo>
                      <a:pt x="2155" y="2538"/>
                    </a:lnTo>
                    <a:lnTo>
                      <a:pt x="2145" y="2553"/>
                    </a:lnTo>
                    <a:lnTo>
                      <a:pt x="2135" y="2567"/>
                    </a:lnTo>
                    <a:lnTo>
                      <a:pt x="2124" y="2579"/>
                    </a:lnTo>
                    <a:lnTo>
                      <a:pt x="2113" y="2592"/>
                    </a:lnTo>
                    <a:lnTo>
                      <a:pt x="2101" y="2602"/>
                    </a:lnTo>
                    <a:lnTo>
                      <a:pt x="2092" y="2612"/>
                    </a:lnTo>
                    <a:lnTo>
                      <a:pt x="2082" y="2619"/>
                    </a:lnTo>
                    <a:lnTo>
                      <a:pt x="2072" y="2626"/>
                    </a:lnTo>
                    <a:lnTo>
                      <a:pt x="2062" y="2632"/>
                    </a:lnTo>
                    <a:lnTo>
                      <a:pt x="2053" y="2636"/>
                    </a:lnTo>
                    <a:lnTo>
                      <a:pt x="2044" y="2639"/>
                    </a:lnTo>
                    <a:lnTo>
                      <a:pt x="2035" y="2642"/>
                    </a:lnTo>
                    <a:lnTo>
                      <a:pt x="2027" y="2644"/>
                    </a:lnTo>
                    <a:lnTo>
                      <a:pt x="2019" y="2644"/>
                    </a:lnTo>
                    <a:lnTo>
                      <a:pt x="2012" y="2644"/>
                    </a:lnTo>
                    <a:lnTo>
                      <a:pt x="2004" y="2644"/>
                    </a:lnTo>
                    <a:lnTo>
                      <a:pt x="1992" y="2642"/>
                    </a:lnTo>
                    <a:lnTo>
                      <a:pt x="1979" y="2637"/>
                    </a:lnTo>
                    <a:lnTo>
                      <a:pt x="1969" y="2631"/>
                    </a:lnTo>
                    <a:lnTo>
                      <a:pt x="1960" y="2623"/>
                    </a:lnTo>
                    <a:lnTo>
                      <a:pt x="1952" y="2616"/>
                    </a:lnTo>
                    <a:lnTo>
                      <a:pt x="1946" y="2608"/>
                    </a:lnTo>
                    <a:lnTo>
                      <a:pt x="1938" y="2597"/>
                    </a:lnTo>
                    <a:lnTo>
                      <a:pt x="1936" y="2592"/>
                    </a:lnTo>
                    <a:lnTo>
                      <a:pt x="1929" y="2601"/>
                    </a:lnTo>
                    <a:lnTo>
                      <a:pt x="1913" y="2624"/>
                    </a:lnTo>
                    <a:lnTo>
                      <a:pt x="1889" y="2662"/>
                    </a:lnTo>
                    <a:lnTo>
                      <a:pt x="1862" y="2707"/>
                    </a:lnTo>
                    <a:lnTo>
                      <a:pt x="1848" y="2732"/>
                    </a:lnTo>
                    <a:lnTo>
                      <a:pt x="1833" y="2759"/>
                    </a:lnTo>
                    <a:lnTo>
                      <a:pt x="1819" y="2785"/>
                    </a:lnTo>
                    <a:lnTo>
                      <a:pt x="1806" y="2813"/>
                    </a:lnTo>
                    <a:lnTo>
                      <a:pt x="1793" y="2840"/>
                    </a:lnTo>
                    <a:lnTo>
                      <a:pt x="1783" y="2868"/>
                    </a:lnTo>
                    <a:lnTo>
                      <a:pt x="1773" y="2894"/>
                    </a:lnTo>
                    <a:lnTo>
                      <a:pt x="1767" y="2918"/>
                    </a:lnTo>
                    <a:lnTo>
                      <a:pt x="1765" y="2930"/>
                    </a:lnTo>
                    <a:lnTo>
                      <a:pt x="1761" y="2943"/>
                    </a:lnTo>
                    <a:lnTo>
                      <a:pt x="1757" y="2955"/>
                    </a:lnTo>
                    <a:lnTo>
                      <a:pt x="1752" y="2968"/>
                    </a:lnTo>
                    <a:lnTo>
                      <a:pt x="1741" y="2990"/>
                    </a:lnTo>
                    <a:lnTo>
                      <a:pt x="1728" y="3013"/>
                    </a:lnTo>
                    <a:lnTo>
                      <a:pt x="1715" y="3033"/>
                    </a:lnTo>
                    <a:lnTo>
                      <a:pt x="1698" y="3051"/>
                    </a:lnTo>
                    <a:lnTo>
                      <a:pt x="1681" y="3069"/>
                    </a:lnTo>
                    <a:lnTo>
                      <a:pt x="1664" y="3082"/>
                    </a:lnTo>
                    <a:lnTo>
                      <a:pt x="1655" y="3089"/>
                    </a:lnTo>
                    <a:lnTo>
                      <a:pt x="1646" y="3094"/>
                    </a:lnTo>
                    <a:lnTo>
                      <a:pt x="1637" y="3099"/>
                    </a:lnTo>
                    <a:lnTo>
                      <a:pt x="1627" y="3102"/>
                    </a:lnTo>
                    <a:lnTo>
                      <a:pt x="1619" y="3106"/>
                    </a:lnTo>
                    <a:lnTo>
                      <a:pt x="1610" y="3109"/>
                    </a:lnTo>
                    <a:lnTo>
                      <a:pt x="1601" y="3110"/>
                    </a:lnTo>
                    <a:lnTo>
                      <a:pt x="1592" y="3110"/>
                    </a:lnTo>
                    <a:lnTo>
                      <a:pt x="1584" y="3110"/>
                    </a:lnTo>
                    <a:lnTo>
                      <a:pt x="1576" y="3109"/>
                    </a:lnTo>
                    <a:lnTo>
                      <a:pt x="1569" y="3106"/>
                    </a:lnTo>
                    <a:lnTo>
                      <a:pt x="1561" y="3102"/>
                    </a:lnTo>
                    <a:lnTo>
                      <a:pt x="1554" y="3097"/>
                    </a:lnTo>
                    <a:lnTo>
                      <a:pt x="1547" y="3091"/>
                    </a:lnTo>
                    <a:lnTo>
                      <a:pt x="1541" y="3085"/>
                    </a:lnTo>
                    <a:lnTo>
                      <a:pt x="1535" y="3076"/>
                    </a:lnTo>
                    <a:lnTo>
                      <a:pt x="1532" y="3072"/>
                    </a:lnTo>
                    <a:lnTo>
                      <a:pt x="1525" y="3065"/>
                    </a:lnTo>
                    <a:lnTo>
                      <a:pt x="1520" y="3061"/>
                    </a:lnTo>
                    <a:lnTo>
                      <a:pt x="1514" y="3059"/>
                    </a:lnTo>
                    <a:lnTo>
                      <a:pt x="1508" y="3057"/>
                    </a:lnTo>
                    <a:lnTo>
                      <a:pt x="1500" y="3059"/>
                    </a:lnTo>
                    <a:lnTo>
                      <a:pt x="1496" y="3061"/>
                    </a:lnTo>
                    <a:lnTo>
                      <a:pt x="1491" y="3064"/>
                    </a:lnTo>
                    <a:lnTo>
                      <a:pt x="1488" y="3067"/>
                    </a:lnTo>
                    <a:lnTo>
                      <a:pt x="1484" y="3072"/>
                    </a:lnTo>
                    <a:lnTo>
                      <a:pt x="1475" y="3086"/>
                    </a:lnTo>
                    <a:lnTo>
                      <a:pt x="1466" y="3106"/>
                    </a:lnTo>
                    <a:lnTo>
                      <a:pt x="1458" y="3131"/>
                    </a:lnTo>
                    <a:lnTo>
                      <a:pt x="1449" y="3162"/>
                    </a:lnTo>
                    <a:lnTo>
                      <a:pt x="1440" y="3202"/>
                    </a:lnTo>
                    <a:lnTo>
                      <a:pt x="1431" y="3250"/>
                    </a:lnTo>
                    <a:lnTo>
                      <a:pt x="1426" y="3270"/>
                    </a:lnTo>
                    <a:lnTo>
                      <a:pt x="1415" y="3323"/>
                    </a:lnTo>
                    <a:lnTo>
                      <a:pt x="1405" y="3358"/>
                    </a:lnTo>
                    <a:lnTo>
                      <a:pt x="1395" y="3397"/>
                    </a:lnTo>
                    <a:lnTo>
                      <a:pt x="1381" y="3439"/>
                    </a:lnTo>
                    <a:lnTo>
                      <a:pt x="1368" y="3482"/>
                    </a:lnTo>
                    <a:lnTo>
                      <a:pt x="1352" y="3524"/>
                    </a:lnTo>
                    <a:lnTo>
                      <a:pt x="1333" y="3564"/>
                    </a:lnTo>
                    <a:lnTo>
                      <a:pt x="1323" y="3583"/>
                    </a:lnTo>
                    <a:lnTo>
                      <a:pt x="1313" y="3600"/>
                    </a:lnTo>
                    <a:lnTo>
                      <a:pt x="1303" y="3618"/>
                    </a:lnTo>
                    <a:lnTo>
                      <a:pt x="1292" y="3633"/>
                    </a:lnTo>
                    <a:lnTo>
                      <a:pt x="1280" y="3647"/>
                    </a:lnTo>
                    <a:lnTo>
                      <a:pt x="1268" y="3659"/>
                    </a:lnTo>
                    <a:lnTo>
                      <a:pt x="1255" y="3669"/>
                    </a:lnTo>
                    <a:lnTo>
                      <a:pt x="1243" y="3677"/>
                    </a:lnTo>
                    <a:lnTo>
                      <a:pt x="1231" y="3683"/>
                    </a:lnTo>
                    <a:lnTo>
                      <a:pt x="1217" y="3687"/>
                    </a:lnTo>
                    <a:lnTo>
                      <a:pt x="1203" y="3687"/>
                    </a:lnTo>
                    <a:lnTo>
                      <a:pt x="1189" y="3684"/>
                    </a:lnTo>
                    <a:lnTo>
                      <a:pt x="1144" y="3640"/>
                    </a:lnTo>
                    <a:lnTo>
                      <a:pt x="1143" y="3653"/>
                    </a:lnTo>
                    <a:lnTo>
                      <a:pt x="1141" y="3688"/>
                    </a:lnTo>
                    <a:lnTo>
                      <a:pt x="1134" y="3741"/>
                    </a:lnTo>
                    <a:lnTo>
                      <a:pt x="1128" y="3808"/>
                    </a:lnTo>
                    <a:lnTo>
                      <a:pt x="1119" y="3881"/>
                    </a:lnTo>
                    <a:lnTo>
                      <a:pt x="1109" y="3959"/>
                    </a:lnTo>
                    <a:lnTo>
                      <a:pt x="1098" y="4035"/>
                    </a:lnTo>
                    <a:lnTo>
                      <a:pt x="1086" y="4105"/>
                    </a:lnTo>
                    <a:lnTo>
                      <a:pt x="1078" y="4133"/>
                    </a:lnTo>
                    <a:lnTo>
                      <a:pt x="1071" y="4163"/>
                    </a:lnTo>
                    <a:lnTo>
                      <a:pt x="1062" y="4193"/>
                    </a:lnTo>
                    <a:lnTo>
                      <a:pt x="1051" y="4222"/>
                    </a:lnTo>
                    <a:lnTo>
                      <a:pt x="1040" y="4249"/>
                    </a:lnTo>
                    <a:lnTo>
                      <a:pt x="1026" y="4274"/>
                    </a:lnTo>
                    <a:lnTo>
                      <a:pt x="1012" y="4298"/>
                    </a:lnTo>
                    <a:lnTo>
                      <a:pt x="997" y="4319"/>
                    </a:lnTo>
                    <a:lnTo>
                      <a:pt x="990" y="4328"/>
                    </a:lnTo>
                    <a:lnTo>
                      <a:pt x="982" y="4336"/>
                    </a:lnTo>
                    <a:lnTo>
                      <a:pt x="973" y="4343"/>
                    </a:lnTo>
                    <a:lnTo>
                      <a:pt x="966" y="4348"/>
                    </a:lnTo>
                    <a:lnTo>
                      <a:pt x="957" y="4353"/>
                    </a:lnTo>
                    <a:lnTo>
                      <a:pt x="949" y="4357"/>
                    </a:lnTo>
                    <a:lnTo>
                      <a:pt x="940" y="4359"/>
                    </a:lnTo>
                    <a:lnTo>
                      <a:pt x="931" y="4359"/>
                    </a:lnTo>
                    <a:lnTo>
                      <a:pt x="922" y="4359"/>
                    </a:lnTo>
                    <a:lnTo>
                      <a:pt x="914" y="4357"/>
                    </a:lnTo>
                    <a:lnTo>
                      <a:pt x="904" y="4353"/>
                    </a:lnTo>
                    <a:lnTo>
                      <a:pt x="895" y="4347"/>
                    </a:lnTo>
                    <a:lnTo>
                      <a:pt x="886" y="4339"/>
                    </a:lnTo>
                    <a:lnTo>
                      <a:pt x="876" y="4331"/>
                    </a:lnTo>
                    <a:lnTo>
                      <a:pt x="867" y="4319"/>
                    </a:lnTo>
                    <a:lnTo>
                      <a:pt x="857" y="4307"/>
                    </a:lnTo>
                    <a:lnTo>
                      <a:pt x="856" y="4318"/>
                    </a:lnTo>
                    <a:lnTo>
                      <a:pt x="850" y="4349"/>
                    </a:lnTo>
                    <a:lnTo>
                      <a:pt x="842" y="4397"/>
                    </a:lnTo>
                    <a:lnTo>
                      <a:pt x="834" y="4455"/>
                    </a:lnTo>
                    <a:lnTo>
                      <a:pt x="824" y="4523"/>
                    </a:lnTo>
                    <a:lnTo>
                      <a:pt x="816" y="4595"/>
                    </a:lnTo>
                    <a:lnTo>
                      <a:pt x="812" y="4631"/>
                    </a:lnTo>
                    <a:lnTo>
                      <a:pt x="811" y="4668"/>
                    </a:lnTo>
                    <a:lnTo>
                      <a:pt x="809" y="4703"/>
                    </a:lnTo>
                    <a:lnTo>
                      <a:pt x="809" y="4737"/>
                    </a:lnTo>
                    <a:lnTo>
                      <a:pt x="809" y="4757"/>
                    </a:lnTo>
                    <a:lnTo>
                      <a:pt x="808" y="4776"/>
                    </a:lnTo>
                    <a:lnTo>
                      <a:pt x="805" y="4796"/>
                    </a:lnTo>
                    <a:lnTo>
                      <a:pt x="803" y="4816"/>
                    </a:lnTo>
                    <a:lnTo>
                      <a:pt x="796" y="4854"/>
                    </a:lnTo>
                    <a:lnTo>
                      <a:pt x="788" y="4891"/>
                    </a:lnTo>
                    <a:lnTo>
                      <a:pt x="778" y="4925"/>
                    </a:lnTo>
                    <a:lnTo>
                      <a:pt x="765" y="4957"/>
                    </a:lnTo>
                    <a:lnTo>
                      <a:pt x="759" y="4972"/>
                    </a:lnTo>
                    <a:lnTo>
                      <a:pt x="751" y="4986"/>
                    </a:lnTo>
                    <a:lnTo>
                      <a:pt x="744" y="4998"/>
                    </a:lnTo>
                    <a:lnTo>
                      <a:pt x="736" y="5011"/>
                    </a:lnTo>
                    <a:lnTo>
                      <a:pt x="729" y="5022"/>
                    </a:lnTo>
                    <a:lnTo>
                      <a:pt x="721" y="5031"/>
                    </a:lnTo>
                    <a:lnTo>
                      <a:pt x="713" y="5040"/>
                    </a:lnTo>
                    <a:lnTo>
                      <a:pt x="705" y="5047"/>
                    </a:lnTo>
                    <a:lnTo>
                      <a:pt x="696" y="5053"/>
                    </a:lnTo>
                    <a:lnTo>
                      <a:pt x="688" y="5058"/>
                    </a:lnTo>
                    <a:lnTo>
                      <a:pt x="679" y="5061"/>
                    </a:lnTo>
                    <a:lnTo>
                      <a:pt x="671" y="5063"/>
                    </a:lnTo>
                    <a:lnTo>
                      <a:pt x="663" y="5063"/>
                    </a:lnTo>
                    <a:lnTo>
                      <a:pt x="654" y="5062"/>
                    </a:lnTo>
                    <a:lnTo>
                      <a:pt x="645" y="5058"/>
                    </a:lnTo>
                    <a:lnTo>
                      <a:pt x="638" y="5053"/>
                    </a:lnTo>
                    <a:lnTo>
                      <a:pt x="629" y="5046"/>
                    </a:lnTo>
                    <a:lnTo>
                      <a:pt x="622" y="5037"/>
                    </a:lnTo>
                    <a:lnTo>
                      <a:pt x="614" y="5027"/>
                    </a:lnTo>
                    <a:lnTo>
                      <a:pt x="605" y="5013"/>
                    </a:lnTo>
                    <a:lnTo>
                      <a:pt x="605" y="5020"/>
                    </a:lnTo>
                    <a:lnTo>
                      <a:pt x="605" y="5037"/>
                    </a:lnTo>
                    <a:lnTo>
                      <a:pt x="605" y="5064"/>
                    </a:lnTo>
                    <a:lnTo>
                      <a:pt x="605" y="5098"/>
                    </a:lnTo>
                    <a:lnTo>
                      <a:pt x="605" y="5138"/>
                    </a:lnTo>
                    <a:lnTo>
                      <a:pt x="604" y="5183"/>
                    </a:lnTo>
                    <a:lnTo>
                      <a:pt x="603" y="5229"/>
                    </a:lnTo>
                    <a:lnTo>
                      <a:pt x="602" y="5275"/>
                    </a:lnTo>
                    <a:lnTo>
                      <a:pt x="597" y="5329"/>
                    </a:lnTo>
                    <a:lnTo>
                      <a:pt x="592" y="5391"/>
                    </a:lnTo>
                    <a:lnTo>
                      <a:pt x="588" y="5425"/>
                    </a:lnTo>
                    <a:lnTo>
                      <a:pt x="584" y="5460"/>
                    </a:lnTo>
                    <a:lnTo>
                      <a:pt x="578" y="5494"/>
                    </a:lnTo>
                    <a:lnTo>
                      <a:pt x="572" y="5529"/>
                    </a:lnTo>
                    <a:lnTo>
                      <a:pt x="563" y="5561"/>
                    </a:lnTo>
                    <a:lnTo>
                      <a:pt x="553" y="5592"/>
                    </a:lnTo>
                    <a:lnTo>
                      <a:pt x="548" y="5607"/>
                    </a:lnTo>
                    <a:lnTo>
                      <a:pt x="542" y="5621"/>
                    </a:lnTo>
                    <a:lnTo>
                      <a:pt x="535" y="5635"/>
                    </a:lnTo>
                    <a:lnTo>
                      <a:pt x="529" y="5647"/>
                    </a:lnTo>
                    <a:lnTo>
                      <a:pt x="522" y="5659"/>
                    </a:lnTo>
                    <a:lnTo>
                      <a:pt x="513" y="5670"/>
                    </a:lnTo>
                    <a:lnTo>
                      <a:pt x="504" y="5680"/>
                    </a:lnTo>
                    <a:lnTo>
                      <a:pt x="496" y="5689"/>
                    </a:lnTo>
                    <a:lnTo>
                      <a:pt x="486" y="5696"/>
                    </a:lnTo>
                    <a:lnTo>
                      <a:pt x="476" y="5702"/>
                    </a:lnTo>
                    <a:lnTo>
                      <a:pt x="464" y="5707"/>
                    </a:lnTo>
                    <a:lnTo>
                      <a:pt x="453" y="5711"/>
                    </a:lnTo>
                    <a:lnTo>
                      <a:pt x="393" y="5681"/>
                    </a:lnTo>
                    <a:lnTo>
                      <a:pt x="389" y="5696"/>
                    </a:lnTo>
                    <a:lnTo>
                      <a:pt x="379" y="5736"/>
                    </a:lnTo>
                    <a:lnTo>
                      <a:pt x="363" y="5795"/>
                    </a:lnTo>
                    <a:lnTo>
                      <a:pt x="343" y="5865"/>
                    </a:lnTo>
                    <a:lnTo>
                      <a:pt x="331" y="5902"/>
                    </a:lnTo>
                    <a:lnTo>
                      <a:pt x="318" y="5941"/>
                    </a:lnTo>
                    <a:lnTo>
                      <a:pt x="303" y="5978"/>
                    </a:lnTo>
                    <a:lnTo>
                      <a:pt x="290" y="6014"/>
                    </a:lnTo>
                    <a:lnTo>
                      <a:pt x="273" y="6049"/>
                    </a:lnTo>
                    <a:lnTo>
                      <a:pt x="258" y="6080"/>
                    </a:lnTo>
                    <a:lnTo>
                      <a:pt x="250" y="6094"/>
                    </a:lnTo>
                    <a:lnTo>
                      <a:pt x="242" y="6108"/>
                    </a:lnTo>
                    <a:lnTo>
                      <a:pt x="234" y="6119"/>
                    </a:lnTo>
                    <a:lnTo>
                      <a:pt x="226" y="6130"/>
                    </a:lnTo>
                    <a:lnTo>
                      <a:pt x="210" y="6153"/>
                    </a:lnTo>
                    <a:lnTo>
                      <a:pt x="196" y="6175"/>
                    </a:lnTo>
                    <a:lnTo>
                      <a:pt x="184" y="6200"/>
                    </a:lnTo>
                    <a:lnTo>
                      <a:pt x="171" y="6226"/>
                    </a:lnTo>
                    <a:lnTo>
                      <a:pt x="160" y="6253"/>
                    </a:lnTo>
                    <a:lnTo>
                      <a:pt x="150" y="6280"/>
                    </a:lnTo>
                    <a:lnTo>
                      <a:pt x="140" y="6309"/>
                    </a:lnTo>
                    <a:lnTo>
                      <a:pt x="131" y="6338"/>
                    </a:lnTo>
                    <a:lnTo>
                      <a:pt x="124" y="6368"/>
                    </a:lnTo>
                    <a:lnTo>
                      <a:pt x="116" y="6397"/>
                    </a:lnTo>
                    <a:lnTo>
                      <a:pt x="110" y="6429"/>
                    </a:lnTo>
                    <a:lnTo>
                      <a:pt x="104" y="6460"/>
                    </a:lnTo>
                    <a:lnTo>
                      <a:pt x="92" y="6522"/>
                    </a:lnTo>
                    <a:lnTo>
                      <a:pt x="83" y="6585"/>
                    </a:lnTo>
                    <a:lnTo>
                      <a:pt x="76" y="6613"/>
                    </a:lnTo>
                    <a:lnTo>
                      <a:pt x="70" y="6637"/>
                    </a:lnTo>
                    <a:lnTo>
                      <a:pt x="66" y="6647"/>
                    </a:lnTo>
                    <a:lnTo>
                      <a:pt x="63" y="6656"/>
                    </a:lnTo>
                    <a:lnTo>
                      <a:pt x="59" y="6663"/>
                    </a:lnTo>
                    <a:lnTo>
                      <a:pt x="55" y="6670"/>
                    </a:lnTo>
                    <a:lnTo>
                      <a:pt x="50" y="6673"/>
                    </a:lnTo>
                    <a:lnTo>
                      <a:pt x="46" y="6677"/>
                    </a:lnTo>
                    <a:lnTo>
                      <a:pt x="43" y="6678"/>
                    </a:lnTo>
                    <a:lnTo>
                      <a:pt x="39" y="6680"/>
                    </a:lnTo>
                    <a:lnTo>
                      <a:pt x="35" y="6678"/>
                    </a:lnTo>
                    <a:lnTo>
                      <a:pt x="31" y="6675"/>
                    </a:lnTo>
                    <a:lnTo>
                      <a:pt x="28" y="6671"/>
                    </a:lnTo>
                    <a:lnTo>
                      <a:pt x="24" y="6665"/>
                    </a:lnTo>
                    <a:lnTo>
                      <a:pt x="21" y="6657"/>
                    </a:lnTo>
                    <a:lnTo>
                      <a:pt x="18" y="6647"/>
                    </a:lnTo>
                    <a:lnTo>
                      <a:pt x="14" y="6636"/>
                    </a:lnTo>
                    <a:lnTo>
                      <a:pt x="11" y="6622"/>
                    </a:lnTo>
                    <a:lnTo>
                      <a:pt x="6" y="6591"/>
                    </a:lnTo>
                    <a:lnTo>
                      <a:pt x="3" y="6552"/>
                    </a:lnTo>
                    <a:lnTo>
                      <a:pt x="0" y="6505"/>
                    </a:lnTo>
                    <a:lnTo>
                      <a:pt x="0" y="6450"/>
                    </a:lnTo>
                    <a:lnTo>
                      <a:pt x="0" y="6386"/>
                    </a:lnTo>
                    <a:lnTo>
                      <a:pt x="3" y="6314"/>
                    </a:lnTo>
                    <a:lnTo>
                      <a:pt x="5" y="6276"/>
                    </a:lnTo>
                    <a:lnTo>
                      <a:pt x="8" y="6239"/>
                    </a:lnTo>
                    <a:lnTo>
                      <a:pt x="10" y="6204"/>
                    </a:lnTo>
                    <a:lnTo>
                      <a:pt x="14" y="6168"/>
                    </a:lnTo>
                    <a:lnTo>
                      <a:pt x="23" y="6100"/>
                    </a:lnTo>
                    <a:lnTo>
                      <a:pt x="34" y="6037"/>
                    </a:lnTo>
                    <a:lnTo>
                      <a:pt x="45" y="5974"/>
                    </a:lnTo>
                    <a:lnTo>
                      <a:pt x="59" y="5916"/>
                    </a:lnTo>
                    <a:lnTo>
                      <a:pt x="73" y="5860"/>
                    </a:lnTo>
                    <a:lnTo>
                      <a:pt x="86" y="5806"/>
                    </a:lnTo>
                    <a:lnTo>
                      <a:pt x="100" y="5753"/>
                    </a:lnTo>
                    <a:lnTo>
                      <a:pt x="114" y="5705"/>
                    </a:lnTo>
                    <a:lnTo>
                      <a:pt x="127" y="5656"/>
                    </a:lnTo>
                    <a:lnTo>
                      <a:pt x="139" y="5610"/>
                    </a:lnTo>
                    <a:lnTo>
                      <a:pt x="149" y="5565"/>
                    </a:lnTo>
                    <a:lnTo>
                      <a:pt x="157" y="5523"/>
                    </a:lnTo>
                    <a:lnTo>
                      <a:pt x="160" y="5501"/>
                    </a:lnTo>
                    <a:lnTo>
                      <a:pt x="162" y="5480"/>
                    </a:lnTo>
                    <a:lnTo>
                      <a:pt x="165" y="5459"/>
                    </a:lnTo>
                    <a:lnTo>
                      <a:pt x="166" y="5439"/>
                    </a:lnTo>
                    <a:lnTo>
                      <a:pt x="169" y="5395"/>
                    </a:lnTo>
                    <a:lnTo>
                      <a:pt x="171" y="5347"/>
                    </a:lnTo>
                    <a:lnTo>
                      <a:pt x="175" y="5294"/>
                    </a:lnTo>
                    <a:lnTo>
                      <a:pt x="179" y="5238"/>
                    </a:lnTo>
                    <a:lnTo>
                      <a:pt x="184" y="5179"/>
                    </a:lnTo>
                    <a:lnTo>
                      <a:pt x="189" y="5118"/>
                    </a:lnTo>
                    <a:lnTo>
                      <a:pt x="195" y="5054"/>
                    </a:lnTo>
                    <a:lnTo>
                      <a:pt x="201" y="4991"/>
                    </a:lnTo>
                    <a:lnTo>
                      <a:pt x="209" y="4925"/>
                    </a:lnTo>
                    <a:lnTo>
                      <a:pt x="216" y="4860"/>
                    </a:lnTo>
                    <a:lnTo>
                      <a:pt x="225" y="4796"/>
                    </a:lnTo>
                    <a:lnTo>
                      <a:pt x="235" y="4732"/>
                    </a:lnTo>
                    <a:lnTo>
                      <a:pt x="245" y="4671"/>
                    </a:lnTo>
                    <a:lnTo>
                      <a:pt x="256" y="4613"/>
                    </a:lnTo>
                    <a:lnTo>
                      <a:pt x="267" y="4556"/>
                    </a:lnTo>
                    <a:lnTo>
                      <a:pt x="280" y="4504"/>
                    </a:lnTo>
                    <a:lnTo>
                      <a:pt x="296" y="4444"/>
                    </a:lnTo>
                    <a:lnTo>
                      <a:pt x="318" y="4362"/>
                    </a:lnTo>
                    <a:lnTo>
                      <a:pt x="347" y="4263"/>
                    </a:lnTo>
                    <a:lnTo>
                      <a:pt x="379" y="4148"/>
                    </a:lnTo>
                    <a:lnTo>
                      <a:pt x="417" y="4020"/>
                    </a:lnTo>
                    <a:lnTo>
                      <a:pt x="458" y="3881"/>
                    </a:lnTo>
                    <a:lnTo>
                      <a:pt x="502" y="3735"/>
                    </a:lnTo>
                    <a:lnTo>
                      <a:pt x="548" y="3584"/>
                    </a:lnTo>
                    <a:lnTo>
                      <a:pt x="595" y="3429"/>
                    </a:lnTo>
                    <a:lnTo>
                      <a:pt x="645" y="3275"/>
                    </a:lnTo>
                    <a:lnTo>
                      <a:pt x="694" y="3122"/>
                    </a:lnTo>
                    <a:lnTo>
                      <a:pt x="744" y="2974"/>
                    </a:lnTo>
                    <a:lnTo>
                      <a:pt x="793" y="2833"/>
                    </a:lnTo>
                    <a:lnTo>
                      <a:pt x="840" y="2702"/>
                    </a:lnTo>
                    <a:lnTo>
                      <a:pt x="862" y="2641"/>
                    </a:lnTo>
                    <a:lnTo>
                      <a:pt x="885" y="2583"/>
                    </a:lnTo>
                    <a:lnTo>
                      <a:pt x="906" y="2528"/>
                    </a:lnTo>
                    <a:lnTo>
                      <a:pt x="927" y="2478"/>
                    </a:lnTo>
                    <a:lnTo>
                      <a:pt x="968" y="2386"/>
                    </a:lnTo>
                    <a:lnTo>
                      <a:pt x="1010" y="2296"/>
                    </a:lnTo>
                    <a:lnTo>
                      <a:pt x="1052" y="2210"/>
                    </a:lnTo>
                    <a:lnTo>
                      <a:pt x="1096" y="2125"/>
                    </a:lnTo>
                    <a:lnTo>
                      <a:pt x="1141" y="2044"/>
                    </a:lnTo>
                    <a:lnTo>
                      <a:pt x="1186" y="1964"/>
                    </a:lnTo>
                    <a:lnTo>
                      <a:pt x="1233" y="1887"/>
                    </a:lnTo>
                    <a:lnTo>
                      <a:pt x="1280" y="1809"/>
                    </a:lnTo>
                    <a:lnTo>
                      <a:pt x="1329" y="1733"/>
                    </a:lnTo>
                    <a:lnTo>
                      <a:pt x="1380" y="1658"/>
                    </a:lnTo>
                    <a:lnTo>
                      <a:pt x="1433" y="1583"/>
                    </a:lnTo>
                    <a:lnTo>
                      <a:pt x="1488" y="1509"/>
                    </a:lnTo>
                    <a:lnTo>
                      <a:pt x="1542" y="1434"/>
                    </a:lnTo>
                    <a:lnTo>
                      <a:pt x="1601" y="1358"/>
                    </a:lnTo>
                    <a:lnTo>
                      <a:pt x="1661" y="1281"/>
                    </a:lnTo>
                    <a:lnTo>
                      <a:pt x="1722" y="1203"/>
                    </a:lnTo>
                    <a:lnTo>
                      <a:pt x="1728" y="1195"/>
                    </a:lnTo>
                    <a:lnTo>
                      <a:pt x="1747" y="1173"/>
                    </a:lnTo>
                    <a:lnTo>
                      <a:pt x="1777" y="1138"/>
                    </a:lnTo>
                    <a:lnTo>
                      <a:pt x="1816" y="1092"/>
                    </a:lnTo>
                    <a:lnTo>
                      <a:pt x="1864" y="1034"/>
                    </a:lnTo>
                    <a:lnTo>
                      <a:pt x="1921" y="971"/>
                    </a:lnTo>
                    <a:lnTo>
                      <a:pt x="1983" y="899"/>
                    </a:lnTo>
                    <a:lnTo>
                      <a:pt x="2053" y="825"/>
                    </a:lnTo>
                    <a:lnTo>
                      <a:pt x="2126" y="746"/>
                    </a:lnTo>
                    <a:lnTo>
                      <a:pt x="2203" y="665"/>
                    </a:lnTo>
                    <a:lnTo>
                      <a:pt x="2282" y="585"/>
                    </a:lnTo>
                    <a:lnTo>
                      <a:pt x="2365" y="508"/>
                    </a:lnTo>
                    <a:lnTo>
                      <a:pt x="2406" y="469"/>
                    </a:lnTo>
                    <a:lnTo>
                      <a:pt x="2447" y="433"/>
                    </a:lnTo>
                    <a:lnTo>
                      <a:pt x="2487" y="396"/>
                    </a:lnTo>
                    <a:lnTo>
                      <a:pt x="2528" y="363"/>
                    </a:lnTo>
                    <a:lnTo>
                      <a:pt x="2568" y="330"/>
                    </a:lnTo>
                    <a:lnTo>
                      <a:pt x="2608" y="299"/>
                    </a:lnTo>
                    <a:lnTo>
                      <a:pt x="2648" y="270"/>
                    </a:lnTo>
                    <a:lnTo>
                      <a:pt x="2685" y="244"/>
                    </a:lnTo>
                    <a:lnTo>
                      <a:pt x="2729" y="217"/>
                    </a:lnTo>
                    <a:lnTo>
                      <a:pt x="2773" y="191"/>
                    </a:lnTo>
                    <a:lnTo>
                      <a:pt x="2815" y="166"/>
                    </a:lnTo>
                    <a:lnTo>
                      <a:pt x="2859" y="143"/>
                    </a:lnTo>
                    <a:lnTo>
                      <a:pt x="2903" y="121"/>
                    </a:lnTo>
                    <a:lnTo>
                      <a:pt x="2945" y="101"/>
                    </a:lnTo>
                    <a:lnTo>
                      <a:pt x="2987" y="82"/>
                    </a:lnTo>
                    <a:lnTo>
                      <a:pt x="3030" y="66"/>
                    </a:lnTo>
                    <a:lnTo>
                      <a:pt x="3071" y="51"/>
                    </a:lnTo>
                    <a:lnTo>
                      <a:pt x="3112" y="37"/>
                    </a:lnTo>
                    <a:lnTo>
                      <a:pt x="3152" y="26"/>
                    </a:lnTo>
                    <a:lnTo>
                      <a:pt x="3191" y="17"/>
                    </a:lnTo>
                    <a:lnTo>
                      <a:pt x="3230" y="10"/>
                    </a:lnTo>
                    <a:lnTo>
                      <a:pt x="3267" y="5"/>
                    </a:lnTo>
                    <a:lnTo>
                      <a:pt x="3303" y="1"/>
                    </a:lnTo>
                    <a:lnTo>
                      <a:pt x="3338" y="0"/>
                    </a:lnTo>
                    <a:lnTo>
                      <a:pt x="3371" y="1"/>
                    </a:lnTo>
                    <a:lnTo>
                      <a:pt x="3403" y="3"/>
                    </a:lnTo>
                    <a:lnTo>
                      <a:pt x="3433" y="10"/>
                    </a:lnTo>
                    <a:lnTo>
                      <a:pt x="3463" y="17"/>
                    </a:lnTo>
                    <a:lnTo>
                      <a:pt x="3489" y="27"/>
                    </a:lnTo>
                    <a:lnTo>
                      <a:pt x="3515" y="40"/>
                    </a:lnTo>
                    <a:lnTo>
                      <a:pt x="3538" y="56"/>
                    </a:lnTo>
                    <a:lnTo>
                      <a:pt x="3559" y="73"/>
                    </a:lnTo>
                    <a:lnTo>
                      <a:pt x="3579" y="93"/>
                    </a:lnTo>
                    <a:lnTo>
                      <a:pt x="3595" y="117"/>
                    </a:lnTo>
                    <a:lnTo>
                      <a:pt x="3610" y="142"/>
                    </a:lnTo>
                    <a:lnTo>
                      <a:pt x="3623" y="171"/>
                    </a:lnTo>
                    <a:lnTo>
                      <a:pt x="3631" y="202"/>
                    </a:lnTo>
                    <a:lnTo>
                      <a:pt x="3639" y="237"/>
                    </a:lnTo>
                    <a:lnTo>
                      <a:pt x="3643" y="274"/>
                    </a:lnTo>
                    <a:lnTo>
                      <a:pt x="3645" y="314"/>
                    </a:lnTo>
                    <a:close/>
                  </a:path>
                </a:pathLst>
              </a:custGeom>
              <a:solidFill>
                <a:srgbClr val="00764B"/>
              </a:solidFill>
              <a:ln w="9525">
                <a:noFill/>
                <a:round/>
              </a:ln>
            </p:spPr>
            <p:txBody>
              <a:bodyPr/>
              <a:lstStyle/>
              <a:p>
                <a:endParaRPr lang="en-US" sz="1867"/>
              </a:p>
            </p:txBody>
          </p:sp>
          <p:sp>
            <p:nvSpPr>
              <p:cNvPr id="1542" name="Freeform 90"/>
              <p:cNvSpPr/>
              <p:nvPr/>
            </p:nvSpPr>
            <p:spPr bwMode="auto">
              <a:xfrm>
                <a:off x="1445" y="2315"/>
                <a:ext cx="729" cy="1336"/>
              </a:xfrm>
              <a:custGeom>
                <a:avLst/>
                <a:gdLst>
                  <a:gd name="T0" fmla="*/ 716 w 3645"/>
                  <a:gd name="T1" fmla="*/ 179 h 6680"/>
                  <a:gd name="T2" fmla="*/ 695 w 3645"/>
                  <a:gd name="T3" fmla="*/ 257 h 6680"/>
                  <a:gd name="T4" fmla="*/ 662 w 3645"/>
                  <a:gd name="T5" fmla="*/ 297 h 6680"/>
                  <a:gd name="T6" fmla="*/ 638 w 3645"/>
                  <a:gd name="T7" fmla="*/ 291 h 6680"/>
                  <a:gd name="T8" fmla="*/ 630 w 3645"/>
                  <a:gd name="T9" fmla="*/ 253 h 6680"/>
                  <a:gd name="T10" fmla="*/ 621 w 3645"/>
                  <a:gd name="T11" fmla="*/ 255 h 6680"/>
                  <a:gd name="T12" fmla="*/ 605 w 3645"/>
                  <a:gd name="T13" fmla="*/ 299 h 6680"/>
                  <a:gd name="T14" fmla="*/ 592 w 3645"/>
                  <a:gd name="T15" fmla="*/ 346 h 6680"/>
                  <a:gd name="T16" fmla="*/ 562 w 3645"/>
                  <a:gd name="T17" fmla="*/ 360 h 6680"/>
                  <a:gd name="T18" fmla="*/ 541 w 3645"/>
                  <a:gd name="T19" fmla="*/ 348 h 6680"/>
                  <a:gd name="T20" fmla="*/ 535 w 3645"/>
                  <a:gd name="T21" fmla="*/ 332 h 6680"/>
                  <a:gd name="T22" fmla="*/ 519 w 3645"/>
                  <a:gd name="T23" fmla="*/ 389 h 6680"/>
                  <a:gd name="T24" fmla="*/ 499 w 3645"/>
                  <a:gd name="T25" fmla="*/ 429 h 6680"/>
                  <a:gd name="T26" fmla="*/ 481 w 3645"/>
                  <a:gd name="T27" fmla="*/ 440 h 6680"/>
                  <a:gd name="T28" fmla="*/ 469 w 3645"/>
                  <a:gd name="T29" fmla="*/ 429 h 6680"/>
                  <a:gd name="T30" fmla="*/ 454 w 3645"/>
                  <a:gd name="T31" fmla="*/ 433 h 6680"/>
                  <a:gd name="T32" fmla="*/ 443 w 3645"/>
                  <a:gd name="T33" fmla="*/ 481 h 6680"/>
                  <a:gd name="T34" fmla="*/ 425 w 3645"/>
                  <a:gd name="T35" fmla="*/ 516 h 6680"/>
                  <a:gd name="T36" fmla="*/ 407 w 3645"/>
                  <a:gd name="T37" fmla="*/ 528 h 6680"/>
                  <a:gd name="T38" fmla="*/ 390 w 3645"/>
                  <a:gd name="T39" fmla="*/ 523 h 6680"/>
                  <a:gd name="T40" fmla="*/ 367 w 3645"/>
                  <a:gd name="T41" fmla="*/ 552 h 6680"/>
                  <a:gd name="T42" fmla="*/ 351 w 3645"/>
                  <a:gd name="T43" fmla="*/ 591 h 6680"/>
                  <a:gd name="T44" fmla="*/ 329 w 3645"/>
                  <a:gd name="T45" fmla="*/ 619 h 6680"/>
                  <a:gd name="T46" fmla="*/ 314 w 3645"/>
                  <a:gd name="T47" fmla="*/ 621 h 6680"/>
                  <a:gd name="T48" fmla="*/ 303 w 3645"/>
                  <a:gd name="T49" fmla="*/ 612 h 6680"/>
                  <a:gd name="T50" fmla="*/ 292 w 3645"/>
                  <a:gd name="T51" fmla="*/ 626 h 6680"/>
                  <a:gd name="T52" fmla="*/ 274 w 3645"/>
                  <a:gd name="T53" fmla="*/ 696 h 6680"/>
                  <a:gd name="T54" fmla="*/ 251 w 3645"/>
                  <a:gd name="T55" fmla="*/ 734 h 6680"/>
                  <a:gd name="T56" fmla="*/ 227 w 3645"/>
                  <a:gd name="T57" fmla="*/ 748 h 6680"/>
                  <a:gd name="T58" fmla="*/ 210 w 3645"/>
                  <a:gd name="T59" fmla="*/ 844 h 6680"/>
                  <a:gd name="T60" fmla="*/ 191 w 3645"/>
                  <a:gd name="T61" fmla="*/ 871 h 6680"/>
                  <a:gd name="T62" fmla="*/ 175 w 3645"/>
                  <a:gd name="T63" fmla="*/ 866 h 6680"/>
                  <a:gd name="T64" fmla="*/ 162 w 3645"/>
                  <a:gd name="T65" fmla="*/ 926 h 6680"/>
                  <a:gd name="T66" fmla="*/ 158 w 3645"/>
                  <a:gd name="T67" fmla="*/ 978 h 6680"/>
                  <a:gd name="T68" fmla="*/ 143 w 3645"/>
                  <a:gd name="T69" fmla="*/ 1008 h 6680"/>
                  <a:gd name="T70" fmla="*/ 128 w 3645"/>
                  <a:gd name="T71" fmla="*/ 1011 h 6680"/>
                  <a:gd name="T72" fmla="*/ 121 w 3645"/>
                  <a:gd name="T73" fmla="*/ 1028 h 6680"/>
                  <a:gd name="T74" fmla="*/ 114 w 3645"/>
                  <a:gd name="T75" fmla="*/ 1106 h 6680"/>
                  <a:gd name="T76" fmla="*/ 101 w 3645"/>
                  <a:gd name="T77" fmla="*/ 1136 h 6680"/>
                  <a:gd name="T78" fmla="*/ 73 w 3645"/>
                  <a:gd name="T79" fmla="*/ 1159 h 6680"/>
                  <a:gd name="T80" fmla="*/ 48 w 3645"/>
                  <a:gd name="T81" fmla="*/ 1222 h 6680"/>
                  <a:gd name="T82" fmla="*/ 28 w 3645"/>
                  <a:gd name="T83" fmla="*/ 1262 h 6680"/>
                  <a:gd name="T84" fmla="*/ 14 w 3645"/>
                  <a:gd name="T85" fmla="*/ 1327 h 6680"/>
                  <a:gd name="T86" fmla="*/ 7 w 3645"/>
                  <a:gd name="T87" fmla="*/ 1336 h 6680"/>
                  <a:gd name="T88" fmla="*/ 1 w 3645"/>
                  <a:gd name="T89" fmla="*/ 1310 h 6680"/>
                  <a:gd name="T90" fmla="*/ 5 w 3645"/>
                  <a:gd name="T91" fmla="*/ 1220 h 6680"/>
                  <a:gd name="T92" fmla="*/ 28 w 3645"/>
                  <a:gd name="T93" fmla="*/ 1122 h 6680"/>
                  <a:gd name="T94" fmla="*/ 35 w 3645"/>
                  <a:gd name="T95" fmla="*/ 1059 h 6680"/>
                  <a:gd name="T96" fmla="*/ 47 w 3645"/>
                  <a:gd name="T97" fmla="*/ 946 h 6680"/>
                  <a:gd name="T98" fmla="*/ 83 w 3645"/>
                  <a:gd name="T99" fmla="*/ 804 h 6680"/>
                  <a:gd name="T100" fmla="*/ 168 w 3645"/>
                  <a:gd name="T101" fmla="*/ 540 h 6680"/>
                  <a:gd name="T102" fmla="*/ 228 w 3645"/>
                  <a:gd name="T103" fmla="*/ 409 h 6680"/>
                  <a:gd name="T104" fmla="*/ 320 w 3645"/>
                  <a:gd name="T105" fmla="*/ 272 h 6680"/>
                  <a:gd name="T106" fmla="*/ 397 w 3645"/>
                  <a:gd name="T107" fmla="*/ 180 h 6680"/>
                  <a:gd name="T108" fmla="*/ 506 w 3645"/>
                  <a:gd name="T109" fmla="*/ 73 h 6680"/>
                  <a:gd name="T110" fmla="*/ 581 w 3645"/>
                  <a:gd name="T111" fmla="*/ 24 h 6680"/>
                  <a:gd name="T112" fmla="*/ 653 w 3645"/>
                  <a:gd name="T113" fmla="*/ 1 h 6680"/>
                  <a:gd name="T114" fmla="*/ 708 w 3645"/>
                  <a:gd name="T115" fmla="*/ 11 h 6680"/>
                  <a:gd name="T116" fmla="*/ 729 w 3645"/>
                  <a:gd name="T117" fmla="*/ 63 h 668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645"/>
                  <a:gd name="T178" fmla="*/ 0 h 6680"/>
                  <a:gd name="T179" fmla="*/ 3645 w 3645"/>
                  <a:gd name="T180" fmla="*/ 6680 h 668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645" h="6680">
                    <a:moveTo>
                      <a:pt x="3645" y="314"/>
                    </a:moveTo>
                    <a:lnTo>
                      <a:pt x="3644" y="378"/>
                    </a:lnTo>
                    <a:lnTo>
                      <a:pt x="3639" y="450"/>
                    </a:lnTo>
                    <a:lnTo>
                      <a:pt x="3633" y="531"/>
                    </a:lnTo>
                    <a:lnTo>
                      <a:pt x="3624" y="619"/>
                    </a:lnTo>
                    <a:lnTo>
                      <a:pt x="3613" y="710"/>
                    </a:lnTo>
                    <a:lnTo>
                      <a:pt x="3598" y="803"/>
                    </a:lnTo>
                    <a:lnTo>
                      <a:pt x="3590" y="850"/>
                    </a:lnTo>
                    <a:lnTo>
                      <a:pt x="3581" y="897"/>
                    </a:lnTo>
                    <a:lnTo>
                      <a:pt x="3571" y="944"/>
                    </a:lnTo>
                    <a:lnTo>
                      <a:pt x="3561" y="991"/>
                    </a:lnTo>
                    <a:lnTo>
                      <a:pt x="3551" y="1036"/>
                    </a:lnTo>
                    <a:lnTo>
                      <a:pt x="3539" y="1080"/>
                    </a:lnTo>
                    <a:lnTo>
                      <a:pt x="3528" y="1124"/>
                    </a:lnTo>
                    <a:lnTo>
                      <a:pt x="3515" y="1167"/>
                    </a:lnTo>
                    <a:lnTo>
                      <a:pt x="3502" y="1207"/>
                    </a:lnTo>
                    <a:lnTo>
                      <a:pt x="3487" y="1245"/>
                    </a:lnTo>
                    <a:lnTo>
                      <a:pt x="3473" y="1283"/>
                    </a:lnTo>
                    <a:lnTo>
                      <a:pt x="3457" y="1316"/>
                    </a:lnTo>
                    <a:lnTo>
                      <a:pt x="3440" y="1349"/>
                    </a:lnTo>
                    <a:lnTo>
                      <a:pt x="3424" y="1378"/>
                    </a:lnTo>
                    <a:lnTo>
                      <a:pt x="3407" y="1405"/>
                    </a:lnTo>
                    <a:lnTo>
                      <a:pt x="3388" y="1427"/>
                    </a:lnTo>
                    <a:lnTo>
                      <a:pt x="3369" y="1447"/>
                    </a:lnTo>
                    <a:lnTo>
                      <a:pt x="3349" y="1464"/>
                    </a:lnTo>
                    <a:lnTo>
                      <a:pt x="3329" y="1476"/>
                    </a:lnTo>
                    <a:lnTo>
                      <a:pt x="3308" y="1485"/>
                    </a:lnTo>
                    <a:lnTo>
                      <a:pt x="3288" y="1490"/>
                    </a:lnTo>
                    <a:lnTo>
                      <a:pt x="3271" y="1494"/>
                    </a:lnTo>
                    <a:lnTo>
                      <a:pt x="3254" y="1494"/>
                    </a:lnTo>
                    <a:lnTo>
                      <a:pt x="3240" y="1491"/>
                    </a:lnTo>
                    <a:lnTo>
                      <a:pt x="3227" y="1487"/>
                    </a:lnTo>
                    <a:lnTo>
                      <a:pt x="3215" y="1482"/>
                    </a:lnTo>
                    <a:lnTo>
                      <a:pt x="3205" y="1475"/>
                    </a:lnTo>
                    <a:lnTo>
                      <a:pt x="3196" y="1466"/>
                    </a:lnTo>
                    <a:lnTo>
                      <a:pt x="3188" y="1456"/>
                    </a:lnTo>
                    <a:lnTo>
                      <a:pt x="3181" y="1445"/>
                    </a:lnTo>
                    <a:lnTo>
                      <a:pt x="3176" y="1432"/>
                    </a:lnTo>
                    <a:lnTo>
                      <a:pt x="3171" y="1420"/>
                    </a:lnTo>
                    <a:lnTo>
                      <a:pt x="3167" y="1406"/>
                    </a:lnTo>
                    <a:lnTo>
                      <a:pt x="3163" y="1392"/>
                    </a:lnTo>
                    <a:lnTo>
                      <a:pt x="3161" y="1379"/>
                    </a:lnTo>
                    <a:lnTo>
                      <a:pt x="3160" y="1364"/>
                    </a:lnTo>
                    <a:lnTo>
                      <a:pt x="3155" y="1309"/>
                    </a:lnTo>
                    <a:lnTo>
                      <a:pt x="3150" y="1265"/>
                    </a:lnTo>
                    <a:lnTo>
                      <a:pt x="3148" y="1258"/>
                    </a:lnTo>
                    <a:lnTo>
                      <a:pt x="3147" y="1251"/>
                    </a:lnTo>
                    <a:lnTo>
                      <a:pt x="3145" y="1248"/>
                    </a:lnTo>
                    <a:lnTo>
                      <a:pt x="3141" y="1245"/>
                    </a:lnTo>
                    <a:lnTo>
                      <a:pt x="3137" y="1244"/>
                    </a:lnTo>
                    <a:lnTo>
                      <a:pt x="3132" y="1246"/>
                    </a:lnTo>
                    <a:lnTo>
                      <a:pt x="3127" y="1250"/>
                    </a:lnTo>
                    <a:lnTo>
                      <a:pt x="3121" y="1258"/>
                    </a:lnTo>
                    <a:lnTo>
                      <a:pt x="3106" y="1275"/>
                    </a:lnTo>
                    <a:lnTo>
                      <a:pt x="3092" y="1294"/>
                    </a:lnTo>
                    <a:lnTo>
                      <a:pt x="3081" y="1313"/>
                    </a:lnTo>
                    <a:lnTo>
                      <a:pt x="3071" y="1331"/>
                    </a:lnTo>
                    <a:lnTo>
                      <a:pt x="3062" y="1351"/>
                    </a:lnTo>
                    <a:lnTo>
                      <a:pt x="3054" y="1371"/>
                    </a:lnTo>
                    <a:lnTo>
                      <a:pt x="3047" y="1391"/>
                    </a:lnTo>
                    <a:lnTo>
                      <a:pt x="3041" y="1411"/>
                    </a:lnTo>
                    <a:lnTo>
                      <a:pt x="3032" y="1452"/>
                    </a:lnTo>
                    <a:lnTo>
                      <a:pt x="3025" y="1495"/>
                    </a:lnTo>
                    <a:lnTo>
                      <a:pt x="3019" y="1535"/>
                    </a:lnTo>
                    <a:lnTo>
                      <a:pt x="3012" y="1575"/>
                    </a:lnTo>
                    <a:lnTo>
                      <a:pt x="3006" y="1613"/>
                    </a:lnTo>
                    <a:lnTo>
                      <a:pt x="2997" y="1651"/>
                    </a:lnTo>
                    <a:lnTo>
                      <a:pt x="2991" y="1667"/>
                    </a:lnTo>
                    <a:lnTo>
                      <a:pt x="2985" y="1685"/>
                    </a:lnTo>
                    <a:lnTo>
                      <a:pt x="2979" y="1700"/>
                    </a:lnTo>
                    <a:lnTo>
                      <a:pt x="2970" y="1715"/>
                    </a:lnTo>
                    <a:lnTo>
                      <a:pt x="2960" y="1729"/>
                    </a:lnTo>
                    <a:lnTo>
                      <a:pt x="2950" y="1742"/>
                    </a:lnTo>
                    <a:lnTo>
                      <a:pt x="2938" y="1754"/>
                    </a:lnTo>
                    <a:lnTo>
                      <a:pt x="2924" y="1766"/>
                    </a:lnTo>
                    <a:lnTo>
                      <a:pt x="2908" y="1774"/>
                    </a:lnTo>
                    <a:lnTo>
                      <a:pt x="2890" y="1783"/>
                    </a:lnTo>
                    <a:lnTo>
                      <a:pt x="2870" y="1791"/>
                    </a:lnTo>
                    <a:lnTo>
                      <a:pt x="2849" y="1797"/>
                    </a:lnTo>
                    <a:lnTo>
                      <a:pt x="2828" y="1799"/>
                    </a:lnTo>
                    <a:lnTo>
                      <a:pt x="2808" y="1801"/>
                    </a:lnTo>
                    <a:lnTo>
                      <a:pt x="2790" y="1799"/>
                    </a:lnTo>
                    <a:lnTo>
                      <a:pt x="2774" y="1797"/>
                    </a:lnTo>
                    <a:lnTo>
                      <a:pt x="2760" y="1792"/>
                    </a:lnTo>
                    <a:lnTo>
                      <a:pt x="2748" y="1787"/>
                    </a:lnTo>
                    <a:lnTo>
                      <a:pt x="2737" y="1779"/>
                    </a:lnTo>
                    <a:lnTo>
                      <a:pt x="2728" y="1771"/>
                    </a:lnTo>
                    <a:lnTo>
                      <a:pt x="2719" y="1761"/>
                    </a:lnTo>
                    <a:lnTo>
                      <a:pt x="2712" y="1752"/>
                    </a:lnTo>
                    <a:lnTo>
                      <a:pt x="2705" y="1741"/>
                    </a:lnTo>
                    <a:lnTo>
                      <a:pt x="2700" y="1731"/>
                    </a:lnTo>
                    <a:lnTo>
                      <a:pt x="2693" y="1710"/>
                    </a:lnTo>
                    <a:lnTo>
                      <a:pt x="2688" y="1690"/>
                    </a:lnTo>
                    <a:lnTo>
                      <a:pt x="2684" y="1673"/>
                    </a:lnTo>
                    <a:lnTo>
                      <a:pt x="2680" y="1662"/>
                    </a:lnTo>
                    <a:lnTo>
                      <a:pt x="2679" y="1658"/>
                    </a:lnTo>
                    <a:lnTo>
                      <a:pt x="2678" y="1656"/>
                    </a:lnTo>
                    <a:lnTo>
                      <a:pt x="2675" y="1657"/>
                    </a:lnTo>
                    <a:lnTo>
                      <a:pt x="2673" y="1660"/>
                    </a:lnTo>
                    <a:lnTo>
                      <a:pt x="2667" y="1672"/>
                    </a:lnTo>
                    <a:lnTo>
                      <a:pt x="2658" y="1697"/>
                    </a:lnTo>
                    <a:lnTo>
                      <a:pt x="2644" y="1734"/>
                    </a:lnTo>
                    <a:lnTo>
                      <a:pt x="2627" y="1787"/>
                    </a:lnTo>
                    <a:lnTo>
                      <a:pt x="2624" y="1797"/>
                    </a:lnTo>
                    <a:lnTo>
                      <a:pt x="2619" y="1826"/>
                    </a:lnTo>
                    <a:lnTo>
                      <a:pt x="2611" y="1867"/>
                    </a:lnTo>
                    <a:lnTo>
                      <a:pt x="2599" y="1918"/>
                    </a:lnTo>
                    <a:lnTo>
                      <a:pt x="2593" y="1944"/>
                    </a:lnTo>
                    <a:lnTo>
                      <a:pt x="2586" y="1972"/>
                    </a:lnTo>
                    <a:lnTo>
                      <a:pt x="2577" y="1998"/>
                    </a:lnTo>
                    <a:lnTo>
                      <a:pt x="2568" y="2024"/>
                    </a:lnTo>
                    <a:lnTo>
                      <a:pt x="2559" y="2049"/>
                    </a:lnTo>
                    <a:lnTo>
                      <a:pt x="2549" y="2071"/>
                    </a:lnTo>
                    <a:lnTo>
                      <a:pt x="2538" y="2091"/>
                    </a:lnTo>
                    <a:lnTo>
                      <a:pt x="2528" y="2108"/>
                    </a:lnTo>
                    <a:lnTo>
                      <a:pt x="2512" y="2129"/>
                    </a:lnTo>
                    <a:lnTo>
                      <a:pt x="2497" y="2146"/>
                    </a:lnTo>
                    <a:lnTo>
                      <a:pt x="2483" y="2161"/>
                    </a:lnTo>
                    <a:lnTo>
                      <a:pt x="2471" y="2174"/>
                    </a:lnTo>
                    <a:lnTo>
                      <a:pt x="2458" y="2184"/>
                    </a:lnTo>
                    <a:lnTo>
                      <a:pt x="2448" y="2191"/>
                    </a:lnTo>
                    <a:lnTo>
                      <a:pt x="2438" y="2196"/>
                    </a:lnTo>
                    <a:lnTo>
                      <a:pt x="2430" y="2200"/>
                    </a:lnTo>
                    <a:lnTo>
                      <a:pt x="2421" y="2201"/>
                    </a:lnTo>
                    <a:lnTo>
                      <a:pt x="2413" y="2201"/>
                    </a:lnTo>
                    <a:lnTo>
                      <a:pt x="2406" y="2200"/>
                    </a:lnTo>
                    <a:lnTo>
                      <a:pt x="2400" y="2198"/>
                    </a:lnTo>
                    <a:lnTo>
                      <a:pt x="2393" y="2194"/>
                    </a:lnTo>
                    <a:lnTo>
                      <a:pt x="2387" y="2189"/>
                    </a:lnTo>
                    <a:lnTo>
                      <a:pt x="2381" y="2184"/>
                    </a:lnTo>
                    <a:lnTo>
                      <a:pt x="2376" y="2178"/>
                    </a:lnTo>
                    <a:lnTo>
                      <a:pt x="2366" y="2165"/>
                    </a:lnTo>
                    <a:lnTo>
                      <a:pt x="2355" y="2154"/>
                    </a:lnTo>
                    <a:lnTo>
                      <a:pt x="2350" y="2149"/>
                    </a:lnTo>
                    <a:lnTo>
                      <a:pt x="2344" y="2144"/>
                    </a:lnTo>
                    <a:lnTo>
                      <a:pt x="2339" y="2140"/>
                    </a:lnTo>
                    <a:lnTo>
                      <a:pt x="2332" y="2138"/>
                    </a:lnTo>
                    <a:lnTo>
                      <a:pt x="2325" y="2136"/>
                    </a:lnTo>
                    <a:lnTo>
                      <a:pt x="2319" y="2136"/>
                    </a:lnTo>
                    <a:lnTo>
                      <a:pt x="2310" y="2138"/>
                    </a:lnTo>
                    <a:lnTo>
                      <a:pt x="2302" y="2141"/>
                    </a:lnTo>
                    <a:lnTo>
                      <a:pt x="2294" y="2146"/>
                    </a:lnTo>
                    <a:lnTo>
                      <a:pt x="2284" y="2154"/>
                    </a:lnTo>
                    <a:lnTo>
                      <a:pt x="2272" y="2164"/>
                    </a:lnTo>
                    <a:lnTo>
                      <a:pt x="2261" y="2178"/>
                    </a:lnTo>
                    <a:lnTo>
                      <a:pt x="2260" y="2190"/>
                    </a:lnTo>
                    <a:lnTo>
                      <a:pt x="2255" y="2225"/>
                    </a:lnTo>
                    <a:lnTo>
                      <a:pt x="2251" y="2249"/>
                    </a:lnTo>
                    <a:lnTo>
                      <a:pt x="2246" y="2276"/>
                    </a:lnTo>
                    <a:lnTo>
                      <a:pt x="2241" y="2306"/>
                    </a:lnTo>
                    <a:lnTo>
                      <a:pt x="2234" y="2339"/>
                    </a:lnTo>
                    <a:lnTo>
                      <a:pt x="2225" y="2372"/>
                    </a:lnTo>
                    <a:lnTo>
                      <a:pt x="2214" y="2406"/>
                    </a:lnTo>
                    <a:lnTo>
                      <a:pt x="2203" y="2441"/>
                    </a:lnTo>
                    <a:lnTo>
                      <a:pt x="2188" y="2475"/>
                    </a:lnTo>
                    <a:lnTo>
                      <a:pt x="2180" y="2492"/>
                    </a:lnTo>
                    <a:lnTo>
                      <a:pt x="2173" y="2508"/>
                    </a:lnTo>
                    <a:lnTo>
                      <a:pt x="2164" y="2523"/>
                    </a:lnTo>
                    <a:lnTo>
                      <a:pt x="2155" y="2538"/>
                    </a:lnTo>
                    <a:lnTo>
                      <a:pt x="2145" y="2553"/>
                    </a:lnTo>
                    <a:lnTo>
                      <a:pt x="2135" y="2567"/>
                    </a:lnTo>
                    <a:lnTo>
                      <a:pt x="2124" y="2579"/>
                    </a:lnTo>
                    <a:lnTo>
                      <a:pt x="2113" y="2592"/>
                    </a:lnTo>
                    <a:lnTo>
                      <a:pt x="2101" y="2602"/>
                    </a:lnTo>
                    <a:lnTo>
                      <a:pt x="2092" y="2612"/>
                    </a:lnTo>
                    <a:lnTo>
                      <a:pt x="2082" y="2619"/>
                    </a:lnTo>
                    <a:lnTo>
                      <a:pt x="2072" y="2626"/>
                    </a:lnTo>
                    <a:lnTo>
                      <a:pt x="2062" y="2632"/>
                    </a:lnTo>
                    <a:lnTo>
                      <a:pt x="2053" y="2636"/>
                    </a:lnTo>
                    <a:lnTo>
                      <a:pt x="2044" y="2639"/>
                    </a:lnTo>
                    <a:lnTo>
                      <a:pt x="2035" y="2642"/>
                    </a:lnTo>
                    <a:lnTo>
                      <a:pt x="2027" y="2644"/>
                    </a:lnTo>
                    <a:lnTo>
                      <a:pt x="2019" y="2644"/>
                    </a:lnTo>
                    <a:lnTo>
                      <a:pt x="2012" y="2644"/>
                    </a:lnTo>
                    <a:lnTo>
                      <a:pt x="2004" y="2644"/>
                    </a:lnTo>
                    <a:lnTo>
                      <a:pt x="1992" y="2642"/>
                    </a:lnTo>
                    <a:lnTo>
                      <a:pt x="1979" y="2637"/>
                    </a:lnTo>
                    <a:lnTo>
                      <a:pt x="1969" y="2631"/>
                    </a:lnTo>
                    <a:lnTo>
                      <a:pt x="1960" y="2623"/>
                    </a:lnTo>
                    <a:lnTo>
                      <a:pt x="1952" y="2616"/>
                    </a:lnTo>
                    <a:lnTo>
                      <a:pt x="1946" y="2608"/>
                    </a:lnTo>
                    <a:lnTo>
                      <a:pt x="1938" y="2597"/>
                    </a:lnTo>
                    <a:lnTo>
                      <a:pt x="1936" y="2592"/>
                    </a:lnTo>
                    <a:lnTo>
                      <a:pt x="1929" y="2601"/>
                    </a:lnTo>
                    <a:lnTo>
                      <a:pt x="1913" y="2624"/>
                    </a:lnTo>
                    <a:lnTo>
                      <a:pt x="1889" y="2662"/>
                    </a:lnTo>
                    <a:lnTo>
                      <a:pt x="1862" y="2707"/>
                    </a:lnTo>
                    <a:lnTo>
                      <a:pt x="1848" y="2732"/>
                    </a:lnTo>
                    <a:lnTo>
                      <a:pt x="1833" y="2759"/>
                    </a:lnTo>
                    <a:lnTo>
                      <a:pt x="1819" y="2785"/>
                    </a:lnTo>
                    <a:lnTo>
                      <a:pt x="1806" y="2813"/>
                    </a:lnTo>
                    <a:lnTo>
                      <a:pt x="1793" y="2840"/>
                    </a:lnTo>
                    <a:lnTo>
                      <a:pt x="1783" y="2868"/>
                    </a:lnTo>
                    <a:lnTo>
                      <a:pt x="1773" y="2894"/>
                    </a:lnTo>
                    <a:lnTo>
                      <a:pt x="1767" y="2918"/>
                    </a:lnTo>
                    <a:lnTo>
                      <a:pt x="1765" y="2930"/>
                    </a:lnTo>
                    <a:lnTo>
                      <a:pt x="1761" y="2943"/>
                    </a:lnTo>
                    <a:lnTo>
                      <a:pt x="1757" y="2955"/>
                    </a:lnTo>
                    <a:lnTo>
                      <a:pt x="1752" y="2968"/>
                    </a:lnTo>
                    <a:lnTo>
                      <a:pt x="1741" y="2990"/>
                    </a:lnTo>
                    <a:lnTo>
                      <a:pt x="1728" y="3013"/>
                    </a:lnTo>
                    <a:lnTo>
                      <a:pt x="1715" y="3033"/>
                    </a:lnTo>
                    <a:lnTo>
                      <a:pt x="1698" y="3051"/>
                    </a:lnTo>
                    <a:lnTo>
                      <a:pt x="1681" y="3069"/>
                    </a:lnTo>
                    <a:lnTo>
                      <a:pt x="1664" y="3082"/>
                    </a:lnTo>
                    <a:lnTo>
                      <a:pt x="1655" y="3089"/>
                    </a:lnTo>
                    <a:lnTo>
                      <a:pt x="1646" y="3094"/>
                    </a:lnTo>
                    <a:lnTo>
                      <a:pt x="1637" y="3099"/>
                    </a:lnTo>
                    <a:lnTo>
                      <a:pt x="1627" y="3102"/>
                    </a:lnTo>
                    <a:lnTo>
                      <a:pt x="1619" y="3106"/>
                    </a:lnTo>
                    <a:lnTo>
                      <a:pt x="1610" y="3109"/>
                    </a:lnTo>
                    <a:lnTo>
                      <a:pt x="1601" y="3110"/>
                    </a:lnTo>
                    <a:lnTo>
                      <a:pt x="1592" y="3110"/>
                    </a:lnTo>
                    <a:lnTo>
                      <a:pt x="1584" y="3110"/>
                    </a:lnTo>
                    <a:lnTo>
                      <a:pt x="1576" y="3109"/>
                    </a:lnTo>
                    <a:lnTo>
                      <a:pt x="1569" y="3106"/>
                    </a:lnTo>
                    <a:lnTo>
                      <a:pt x="1561" y="3102"/>
                    </a:lnTo>
                    <a:lnTo>
                      <a:pt x="1554" y="3097"/>
                    </a:lnTo>
                    <a:lnTo>
                      <a:pt x="1547" y="3091"/>
                    </a:lnTo>
                    <a:lnTo>
                      <a:pt x="1541" y="3085"/>
                    </a:lnTo>
                    <a:lnTo>
                      <a:pt x="1535" y="3076"/>
                    </a:lnTo>
                    <a:lnTo>
                      <a:pt x="1532" y="3072"/>
                    </a:lnTo>
                    <a:lnTo>
                      <a:pt x="1525" y="3065"/>
                    </a:lnTo>
                    <a:lnTo>
                      <a:pt x="1520" y="3061"/>
                    </a:lnTo>
                    <a:lnTo>
                      <a:pt x="1514" y="3059"/>
                    </a:lnTo>
                    <a:lnTo>
                      <a:pt x="1508" y="3057"/>
                    </a:lnTo>
                    <a:lnTo>
                      <a:pt x="1500" y="3059"/>
                    </a:lnTo>
                    <a:lnTo>
                      <a:pt x="1496" y="3061"/>
                    </a:lnTo>
                    <a:lnTo>
                      <a:pt x="1491" y="3064"/>
                    </a:lnTo>
                    <a:lnTo>
                      <a:pt x="1488" y="3067"/>
                    </a:lnTo>
                    <a:lnTo>
                      <a:pt x="1484" y="3072"/>
                    </a:lnTo>
                    <a:lnTo>
                      <a:pt x="1475" y="3086"/>
                    </a:lnTo>
                    <a:lnTo>
                      <a:pt x="1466" y="3106"/>
                    </a:lnTo>
                    <a:lnTo>
                      <a:pt x="1458" y="3131"/>
                    </a:lnTo>
                    <a:lnTo>
                      <a:pt x="1449" y="3162"/>
                    </a:lnTo>
                    <a:lnTo>
                      <a:pt x="1440" y="3202"/>
                    </a:lnTo>
                    <a:lnTo>
                      <a:pt x="1431" y="3250"/>
                    </a:lnTo>
                    <a:lnTo>
                      <a:pt x="1426" y="3270"/>
                    </a:lnTo>
                    <a:lnTo>
                      <a:pt x="1415" y="3323"/>
                    </a:lnTo>
                    <a:lnTo>
                      <a:pt x="1405" y="3358"/>
                    </a:lnTo>
                    <a:lnTo>
                      <a:pt x="1395" y="3397"/>
                    </a:lnTo>
                    <a:lnTo>
                      <a:pt x="1381" y="3439"/>
                    </a:lnTo>
                    <a:lnTo>
                      <a:pt x="1368" y="3482"/>
                    </a:lnTo>
                    <a:lnTo>
                      <a:pt x="1352" y="3524"/>
                    </a:lnTo>
                    <a:lnTo>
                      <a:pt x="1333" y="3564"/>
                    </a:lnTo>
                    <a:lnTo>
                      <a:pt x="1323" y="3583"/>
                    </a:lnTo>
                    <a:lnTo>
                      <a:pt x="1313" y="3600"/>
                    </a:lnTo>
                    <a:lnTo>
                      <a:pt x="1303" y="3618"/>
                    </a:lnTo>
                    <a:lnTo>
                      <a:pt x="1292" y="3633"/>
                    </a:lnTo>
                    <a:lnTo>
                      <a:pt x="1280" y="3647"/>
                    </a:lnTo>
                    <a:lnTo>
                      <a:pt x="1268" y="3659"/>
                    </a:lnTo>
                    <a:lnTo>
                      <a:pt x="1255" y="3669"/>
                    </a:lnTo>
                    <a:lnTo>
                      <a:pt x="1243" y="3677"/>
                    </a:lnTo>
                    <a:lnTo>
                      <a:pt x="1231" y="3683"/>
                    </a:lnTo>
                    <a:lnTo>
                      <a:pt x="1217" y="3687"/>
                    </a:lnTo>
                    <a:lnTo>
                      <a:pt x="1203" y="3687"/>
                    </a:lnTo>
                    <a:lnTo>
                      <a:pt x="1189" y="3684"/>
                    </a:lnTo>
                    <a:lnTo>
                      <a:pt x="1144" y="3640"/>
                    </a:lnTo>
                    <a:lnTo>
                      <a:pt x="1143" y="3653"/>
                    </a:lnTo>
                    <a:lnTo>
                      <a:pt x="1141" y="3688"/>
                    </a:lnTo>
                    <a:lnTo>
                      <a:pt x="1134" y="3741"/>
                    </a:lnTo>
                    <a:lnTo>
                      <a:pt x="1128" y="3808"/>
                    </a:lnTo>
                    <a:lnTo>
                      <a:pt x="1119" y="3881"/>
                    </a:lnTo>
                    <a:lnTo>
                      <a:pt x="1109" y="3959"/>
                    </a:lnTo>
                    <a:lnTo>
                      <a:pt x="1098" y="4035"/>
                    </a:lnTo>
                    <a:lnTo>
                      <a:pt x="1086" y="4105"/>
                    </a:lnTo>
                    <a:lnTo>
                      <a:pt x="1078" y="4133"/>
                    </a:lnTo>
                    <a:lnTo>
                      <a:pt x="1071" y="4163"/>
                    </a:lnTo>
                    <a:lnTo>
                      <a:pt x="1062" y="4193"/>
                    </a:lnTo>
                    <a:lnTo>
                      <a:pt x="1051" y="4222"/>
                    </a:lnTo>
                    <a:lnTo>
                      <a:pt x="1040" y="4249"/>
                    </a:lnTo>
                    <a:lnTo>
                      <a:pt x="1026" y="4274"/>
                    </a:lnTo>
                    <a:lnTo>
                      <a:pt x="1012" y="4298"/>
                    </a:lnTo>
                    <a:lnTo>
                      <a:pt x="997" y="4319"/>
                    </a:lnTo>
                    <a:lnTo>
                      <a:pt x="990" y="4328"/>
                    </a:lnTo>
                    <a:lnTo>
                      <a:pt x="982" y="4336"/>
                    </a:lnTo>
                    <a:lnTo>
                      <a:pt x="973" y="4343"/>
                    </a:lnTo>
                    <a:lnTo>
                      <a:pt x="966" y="4348"/>
                    </a:lnTo>
                    <a:lnTo>
                      <a:pt x="957" y="4353"/>
                    </a:lnTo>
                    <a:lnTo>
                      <a:pt x="949" y="4357"/>
                    </a:lnTo>
                    <a:lnTo>
                      <a:pt x="940" y="4359"/>
                    </a:lnTo>
                    <a:lnTo>
                      <a:pt x="931" y="4359"/>
                    </a:lnTo>
                    <a:lnTo>
                      <a:pt x="922" y="4359"/>
                    </a:lnTo>
                    <a:lnTo>
                      <a:pt x="914" y="4357"/>
                    </a:lnTo>
                    <a:lnTo>
                      <a:pt x="904" y="4353"/>
                    </a:lnTo>
                    <a:lnTo>
                      <a:pt x="895" y="4347"/>
                    </a:lnTo>
                    <a:lnTo>
                      <a:pt x="886" y="4339"/>
                    </a:lnTo>
                    <a:lnTo>
                      <a:pt x="876" y="4331"/>
                    </a:lnTo>
                    <a:lnTo>
                      <a:pt x="867" y="4319"/>
                    </a:lnTo>
                    <a:lnTo>
                      <a:pt x="857" y="4307"/>
                    </a:lnTo>
                    <a:lnTo>
                      <a:pt x="856" y="4318"/>
                    </a:lnTo>
                    <a:lnTo>
                      <a:pt x="850" y="4349"/>
                    </a:lnTo>
                    <a:lnTo>
                      <a:pt x="842" y="4397"/>
                    </a:lnTo>
                    <a:lnTo>
                      <a:pt x="834" y="4455"/>
                    </a:lnTo>
                    <a:lnTo>
                      <a:pt x="824" y="4523"/>
                    </a:lnTo>
                    <a:lnTo>
                      <a:pt x="816" y="4595"/>
                    </a:lnTo>
                    <a:lnTo>
                      <a:pt x="812" y="4631"/>
                    </a:lnTo>
                    <a:lnTo>
                      <a:pt x="811" y="4668"/>
                    </a:lnTo>
                    <a:lnTo>
                      <a:pt x="809" y="4703"/>
                    </a:lnTo>
                    <a:lnTo>
                      <a:pt x="809" y="4737"/>
                    </a:lnTo>
                    <a:lnTo>
                      <a:pt x="809" y="4757"/>
                    </a:lnTo>
                    <a:lnTo>
                      <a:pt x="808" y="4776"/>
                    </a:lnTo>
                    <a:lnTo>
                      <a:pt x="805" y="4796"/>
                    </a:lnTo>
                    <a:lnTo>
                      <a:pt x="803" y="4816"/>
                    </a:lnTo>
                    <a:lnTo>
                      <a:pt x="796" y="4854"/>
                    </a:lnTo>
                    <a:lnTo>
                      <a:pt x="788" y="4891"/>
                    </a:lnTo>
                    <a:lnTo>
                      <a:pt x="778" y="4925"/>
                    </a:lnTo>
                    <a:lnTo>
                      <a:pt x="765" y="4957"/>
                    </a:lnTo>
                    <a:lnTo>
                      <a:pt x="759" y="4972"/>
                    </a:lnTo>
                    <a:lnTo>
                      <a:pt x="751" y="4986"/>
                    </a:lnTo>
                    <a:lnTo>
                      <a:pt x="744" y="4998"/>
                    </a:lnTo>
                    <a:lnTo>
                      <a:pt x="736" y="5011"/>
                    </a:lnTo>
                    <a:lnTo>
                      <a:pt x="729" y="5022"/>
                    </a:lnTo>
                    <a:lnTo>
                      <a:pt x="721" y="5031"/>
                    </a:lnTo>
                    <a:lnTo>
                      <a:pt x="713" y="5040"/>
                    </a:lnTo>
                    <a:lnTo>
                      <a:pt x="705" y="5047"/>
                    </a:lnTo>
                    <a:lnTo>
                      <a:pt x="696" y="5053"/>
                    </a:lnTo>
                    <a:lnTo>
                      <a:pt x="688" y="5058"/>
                    </a:lnTo>
                    <a:lnTo>
                      <a:pt x="679" y="5061"/>
                    </a:lnTo>
                    <a:lnTo>
                      <a:pt x="671" y="5063"/>
                    </a:lnTo>
                    <a:lnTo>
                      <a:pt x="663" y="5063"/>
                    </a:lnTo>
                    <a:lnTo>
                      <a:pt x="654" y="5062"/>
                    </a:lnTo>
                    <a:lnTo>
                      <a:pt x="645" y="5058"/>
                    </a:lnTo>
                    <a:lnTo>
                      <a:pt x="638" y="5053"/>
                    </a:lnTo>
                    <a:lnTo>
                      <a:pt x="629" y="5046"/>
                    </a:lnTo>
                    <a:lnTo>
                      <a:pt x="622" y="5037"/>
                    </a:lnTo>
                    <a:lnTo>
                      <a:pt x="614" y="5027"/>
                    </a:lnTo>
                    <a:lnTo>
                      <a:pt x="605" y="5013"/>
                    </a:lnTo>
                    <a:lnTo>
                      <a:pt x="605" y="5020"/>
                    </a:lnTo>
                    <a:lnTo>
                      <a:pt x="605" y="5037"/>
                    </a:lnTo>
                    <a:lnTo>
                      <a:pt x="605" y="5064"/>
                    </a:lnTo>
                    <a:lnTo>
                      <a:pt x="605" y="5098"/>
                    </a:lnTo>
                    <a:lnTo>
                      <a:pt x="605" y="5138"/>
                    </a:lnTo>
                    <a:lnTo>
                      <a:pt x="604" y="5183"/>
                    </a:lnTo>
                    <a:lnTo>
                      <a:pt x="603" y="5229"/>
                    </a:lnTo>
                    <a:lnTo>
                      <a:pt x="602" y="5275"/>
                    </a:lnTo>
                    <a:lnTo>
                      <a:pt x="597" y="5329"/>
                    </a:lnTo>
                    <a:lnTo>
                      <a:pt x="592" y="5391"/>
                    </a:lnTo>
                    <a:lnTo>
                      <a:pt x="588" y="5425"/>
                    </a:lnTo>
                    <a:lnTo>
                      <a:pt x="584" y="5460"/>
                    </a:lnTo>
                    <a:lnTo>
                      <a:pt x="578" y="5494"/>
                    </a:lnTo>
                    <a:lnTo>
                      <a:pt x="572" y="5529"/>
                    </a:lnTo>
                    <a:lnTo>
                      <a:pt x="563" y="5561"/>
                    </a:lnTo>
                    <a:lnTo>
                      <a:pt x="553" y="5592"/>
                    </a:lnTo>
                    <a:lnTo>
                      <a:pt x="548" y="5607"/>
                    </a:lnTo>
                    <a:lnTo>
                      <a:pt x="542" y="5621"/>
                    </a:lnTo>
                    <a:lnTo>
                      <a:pt x="535" y="5635"/>
                    </a:lnTo>
                    <a:lnTo>
                      <a:pt x="529" y="5647"/>
                    </a:lnTo>
                    <a:lnTo>
                      <a:pt x="522" y="5659"/>
                    </a:lnTo>
                    <a:lnTo>
                      <a:pt x="513" y="5670"/>
                    </a:lnTo>
                    <a:lnTo>
                      <a:pt x="504" y="5680"/>
                    </a:lnTo>
                    <a:lnTo>
                      <a:pt x="496" y="5689"/>
                    </a:lnTo>
                    <a:lnTo>
                      <a:pt x="486" y="5696"/>
                    </a:lnTo>
                    <a:lnTo>
                      <a:pt x="476" y="5702"/>
                    </a:lnTo>
                    <a:lnTo>
                      <a:pt x="464" y="5707"/>
                    </a:lnTo>
                    <a:lnTo>
                      <a:pt x="453" y="5711"/>
                    </a:lnTo>
                    <a:lnTo>
                      <a:pt x="393" y="5681"/>
                    </a:lnTo>
                    <a:lnTo>
                      <a:pt x="389" y="5696"/>
                    </a:lnTo>
                    <a:lnTo>
                      <a:pt x="379" y="5736"/>
                    </a:lnTo>
                    <a:lnTo>
                      <a:pt x="363" y="5795"/>
                    </a:lnTo>
                    <a:lnTo>
                      <a:pt x="343" y="5865"/>
                    </a:lnTo>
                    <a:lnTo>
                      <a:pt x="331" y="5902"/>
                    </a:lnTo>
                    <a:lnTo>
                      <a:pt x="318" y="5941"/>
                    </a:lnTo>
                    <a:lnTo>
                      <a:pt x="303" y="5978"/>
                    </a:lnTo>
                    <a:lnTo>
                      <a:pt x="290" y="6014"/>
                    </a:lnTo>
                    <a:lnTo>
                      <a:pt x="273" y="6049"/>
                    </a:lnTo>
                    <a:lnTo>
                      <a:pt x="258" y="6080"/>
                    </a:lnTo>
                    <a:lnTo>
                      <a:pt x="250" y="6094"/>
                    </a:lnTo>
                    <a:lnTo>
                      <a:pt x="242" y="6108"/>
                    </a:lnTo>
                    <a:lnTo>
                      <a:pt x="234" y="6119"/>
                    </a:lnTo>
                    <a:lnTo>
                      <a:pt x="226" y="6130"/>
                    </a:lnTo>
                    <a:lnTo>
                      <a:pt x="210" y="6153"/>
                    </a:lnTo>
                    <a:lnTo>
                      <a:pt x="196" y="6175"/>
                    </a:lnTo>
                    <a:lnTo>
                      <a:pt x="184" y="6200"/>
                    </a:lnTo>
                    <a:lnTo>
                      <a:pt x="171" y="6226"/>
                    </a:lnTo>
                    <a:lnTo>
                      <a:pt x="160" y="6253"/>
                    </a:lnTo>
                    <a:lnTo>
                      <a:pt x="150" y="6280"/>
                    </a:lnTo>
                    <a:lnTo>
                      <a:pt x="140" y="6309"/>
                    </a:lnTo>
                    <a:lnTo>
                      <a:pt x="131" y="6338"/>
                    </a:lnTo>
                    <a:lnTo>
                      <a:pt x="124" y="6368"/>
                    </a:lnTo>
                    <a:lnTo>
                      <a:pt x="116" y="6397"/>
                    </a:lnTo>
                    <a:lnTo>
                      <a:pt x="110" y="6429"/>
                    </a:lnTo>
                    <a:lnTo>
                      <a:pt x="104" y="6460"/>
                    </a:lnTo>
                    <a:lnTo>
                      <a:pt x="92" y="6522"/>
                    </a:lnTo>
                    <a:lnTo>
                      <a:pt x="83" y="6585"/>
                    </a:lnTo>
                    <a:lnTo>
                      <a:pt x="76" y="6613"/>
                    </a:lnTo>
                    <a:lnTo>
                      <a:pt x="70" y="6637"/>
                    </a:lnTo>
                    <a:lnTo>
                      <a:pt x="66" y="6647"/>
                    </a:lnTo>
                    <a:lnTo>
                      <a:pt x="63" y="6656"/>
                    </a:lnTo>
                    <a:lnTo>
                      <a:pt x="59" y="6663"/>
                    </a:lnTo>
                    <a:lnTo>
                      <a:pt x="55" y="6670"/>
                    </a:lnTo>
                    <a:lnTo>
                      <a:pt x="50" y="6673"/>
                    </a:lnTo>
                    <a:lnTo>
                      <a:pt x="46" y="6677"/>
                    </a:lnTo>
                    <a:lnTo>
                      <a:pt x="43" y="6678"/>
                    </a:lnTo>
                    <a:lnTo>
                      <a:pt x="39" y="6680"/>
                    </a:lnTo>
                    <a:lnTo>
                      <a:pt x="35" y="6678"/>
                    </a:lnTo>
                    <a:lnTo>
                      <a:pt x="31" y="6675"/>
                    </a:lnTo>
                    <a:lnTo>
                      <a:pt x="28" y="6671"/>
                    </a:lnTo>
                    <a:lnTo>
                      <a:pt x="24" y="6665"/>
                    </a:lnTo>
                    <a:lnTo>
                      <a:pt x="21" y="6657"/>
                    </a:lnTo>
                    <a:lnTo>
                      <a:pt x="18" y="6647"/>
                    </a:lnTo>
                    <a:lnTo>
                      <a:pt x="14" y="6636"/>
                    </a:lnTo>
                    <a:lnTo>
                      <a:pt x="11" y="6622"/>
                    </a:lnTo>
                    <a:lnTo>
                      <a:pt x="6" y="6591"/>
                    </a:lnTo>
                    <a:lnTo>
                      <a:pt x="3" y="6552"/>
                    </a:lnTo>
                    <a:lnTo>
                      <a:pt x="0" y="6505"/>
                    </a:lnTo>
                    <a:lnTo>
                      <a:pt x="0" y="6450"/>
                    </a:lnTo>
                    <a:lnTo>
                      <a:pt x="0" y="6386"/>
                    </a:lnTo>
                    <a:lnTo>
                      <a:pt x="3" y="6314"/>
                    </a:lnTo>
                    <a:lnTo>
                      <a:pt x="5" y="6276"/>
                    </a:lnTo>
                    <a:lnTo>
                      <a:pt x="8" y="6239"/>
                    </a:lnTo>
                    <a:lnTo>
                      <a:pt x="10" y="6204"/>
                    </a:lnTo>
                    <a:lnTo>
                      <a:pt x="14" y="6168"/>
                    </a:lnTo>
                    <a:lnTo>
                      <a:pt x="23" y="6100"/>
                    </a:lnTo>
                    <a:lnTo>
                      <a:pt x="34" y="6037"/>
                    </a:lnTo>
                    <a:lnTo>
                      <a:pt x="45" y="5974"/>
                    </a:lnTo>
                    <a:lnTo>
                      <a:pt x="59" y="5916"/>
                    </a:lnTo>
                    <a:lnTo>
                      <a:pt x="73" y="5860"/>
                    </a:lnTo>
                    <a:lnTo>
                      <a:pt x="86" y="5806"/>
                    </a:lnTo>
                    <a:lnTo>
                      <a:pt x="100" y="5753"/>
                    </a:lnTo>
                    <a:lnTo>
                      <a:pt x="114" y="5705"/>
                    </a:lnTo>
                    <a:lnTo>
                      <a:pt x="127" y="5656"/>
                    </a:lnTo>
                    <a:lnTo>
                      <a:pt x="139" y="5610"/>
                    </a:lnTo>
                    <a:lnTo>
                      <a:pt x="149" y="5565"/>
                    </a:lnTo>
                    <a:lnTo>
                      <a:pt x="157" y="5523"/>
                    </a:lnTo>
                    <a:lnTo>
                      <a:pt x="160" y="5501"/>
                    </a:lnTo>
                    <a:lnTo>
                      <a:pt x="162" y="5480"/>
                    </a:lnTo>
                    <a:lnTo>
                      <a:pt x="165" y="5459"/>
                    </a:lnTo>
                    <a:lnTo>
                      <a:pt x="166" y="5439"/>
                    </a:lnTo>
                    <a:lnTo>
                      <a:pt x="169" y="5395"/>
                    </a:lnTo>
                    <a:lnTo>
                      <a:pt x="171" y="5347"/>
                    </a:lnTo>
                    <a:lnTo>
                      <a:pt x="175" y="5294"/>
                    </a:lnTo>
                    <a:lnTo>
                      <a:pt x="179" y="5238"/>
                    </a:lnTo>
                    <a:lnTo>
                      <a:pt x="184" y="5179"/>
                    </a:lnTo>
                    <a:lnTo>
                      <a:pt x="189" y="5118"/>
                    </a:lnTo>
                    <a:lnTo>
                      <a:pt x="195" y="5054"/>
                    </a:lnTo>
                    <a:lnTo>
                      <a:pt x="201" y="4991"/>
                    </a:lnTo>
                    <a:lnTo>
                      <a:pt x="209" y="4925"/>
                    </a:lnTo>
                    <a:lnTo>
                      <a:pt x="216" y="4860"/>
                    </a:lnTo>
                    <a:lnTo>
                      <a:pt x="225" y="4796"/>
                    </a:lnTo>
                    <a:lnTo>
                      <a:pt x="235" y="4732"/>
                    </a:lnTo>
                    <a:lnTo>
                      <a:pt x="245" y="4671"/>
                    </a:lnTo>
                    <a:lnTo>
                      <a:pt x="256" y="4613"/>
                    </a:lnTo>
                    <a:lnTo>
                      <a:pt x="267" y="4556"/>
                    </a:lnTo>
                    <a:lnTo>
                      <a:pt x="280" y="4504"/>
                    </a:lnTo>
                    <a:lnTo>
                      <a:pt x="296" y="4444"/>
                    </a:lnTo>
                    <a:lnTo>
                      <a:pt x="318" y="4362"/>
                    </a:lnTo>
                    <a:lnTo>
                      <a:pt x="347" y="4263"/>
                    </a:lnTo>
                    <a:lnTo>
                      <a:pt x="379" y="4148"/>
                    </a:lnTo>
                    <a:lnTo>
                      <a:pt x="417" y="4020"/>
                    </a:lnTo>
                    <a:lnTo>
                      <a:pt x="458" y="3881"/>
                    </a:lnTo>
                    <a:lnTo>
                      <a:pt x="502" y="3735"/>
                    </a:lnTo>
                    <a:lnTo>
                      <a:pt x="548" y="3584"/>
                    </a:lnTo>
                    <a:lnTo>
                      <a:pt x="595" y="3429"/>
                    </a:lnTo>
                    <a:lnTo>
                      <a:pt x="645" y="3275"/>
                    </a:lnTo>
                    <a:lnTo>
                      <a:pt x="694" y="3122"/>
                    </a:lnTo>
                    <a:lnTo>
                      <a:pt x="744" y="2974"/>
                    </a:lnTo>
                    <a:lnTo>
                      <a:pt x="793" y="2833"/>
                    </a:lnTo>
                    <a:lnTo>
                      <a:pt x="840" y="2702"/>
                    </a:lnTo>
                    <a:lnTo>
                      <a:pt x="862" y="2641"/>
                    </a:lnTo>
                    <a:lnTo>
                      <a:pt x="885" y="2583"/>
                    </a:lnTo>
                    <a:lnTo>
                      <a:pt x="906" y="2528"/>
                    </a:lnTo>
                    <a:lnTo>
                      <a:pt x="927" y="2478"/>
                    </a:lnTo>
                    <a:lnTo>
                      <a:pt x="968" y="2386"/>
                    </a:lnTo>
                    <a:lnTo>
                      <a:pt x="1010" y="2296"/>
                    </a:lnTo>
                    <a:lnTo>
                      <a:pt x="1052" y="2210"/>
                    </a:lnTo>
                    <a:lnTo>
                      <a:pt x="1096" y="2125"/>
                    </a:lnTo>
                    <a:lnTo>
                      <a:pt x="1141" y="2044"/>
                    </a:lnTo>
                    <a:lnTo>
                      <a:pt x="1186" y="1964"/>
                    </a:lnTo>
                    <a:lnTo>
                      <a:pt x="1233" y="1887"/>
                    </a:lnTo>
                    <a:lnTo>
                      <a:pt x="1280" y="1809"/>
                    </a:lnTo>
                    <a:lnTo>
                      <a:pt x="1329" y="1733"/>
                    </a:lnTo>
                    <a:lnTo>
                      <a:pt x="1380" y="1658"/>
                    </a:lnTo>
                    <a:lnTo>
                      <a:pt x="1433" y="1583"/>
                    </a:lnTo>
                    <a:lnTo>
                      <a:pt x="1488" y="1509"/>
                    </a:lnTo>
                    <a:lnTo>
                      <a:pt x="1542" y="1434"/>
                    </a:lnTo>
                    <a:lnTo>
                      <a:pt x="1601" y="1358"/>
                    </a:lnTo>
                    <a:lnTo>
                      <a:pt x="1661" y="1281"/>
                    </a:lnTo>
                    <a:lnTo>
                      <a:pt x="1722" y="1203"/>
                    </a:lnTo>
                    <a:lnTo>
                      <a:pt x="1728" y="1195"/>
                    </a:lnTo>
                    <a:lnTo>
                      <a:pt x="1747" y="1173"/>
                    </a:lnTo>
                    <a:lnTo>
                      <a:pt x="1777" y="1138"/>
                    </a:lnTo>
                    <a:lnTo>
                      <a:pt x="1816" y="1092"/>
                    </a:lnTo>
                    <a:lnTo>
                      <a:pt x="1864" y="1034"/>
                    </a:lnTo>
                    <a:lnTo>
                      <a:pt x="1921" y="971"/>
                    </a:lnTo>
                    <a:lnTo>
                      <a:pt x="1983" y="899"/>
                    </a:lnTo>
                    <a:lnTo>
                      <a:pt x="2053" y="825"/>
                    </a:lnTo>
                    <a:lnTo>
                      <a:pt x="2126" y="746"/>
                    </a:lnTo>
                    <a:lnTo>
                      <a:pt x="2203" y="665"/>
                    </a:lnTo>
                    <a:lnTo>
                      <a:pt x="2282" y="585"/>
                    </a:lnTo>
                    <a:lnTo>
                      <a:pt x="2365" y="508"/>
                    </a:lnTo>
                    <a:lnTo>
                      <a:pt x="2406" y="469"/>
                    </a:lnTo>
                    <a:lnTo>
                      <a:pt x="2447" y="433"/>
                    </a:lnTo>
                    <a:lnTo>
                      <a:pt x="2487" y="396"/>
                    </a:lnTo>
                    <a:lnTo>
                      <a:pt x="2528" y="363"/>
                    </a:lnTo>
                    <a:lnTo>
                      <a:pt x="2568" y="330"/>
                    </a:lnTo>
                    <a:lnTo>
                      <a:pt x="2608" y="299"/>
                    </a:lnTo>
                    <a:lnTo>
                      <a:pt x="2648" y="270"/>
                    </a:lnTo>
                    <a:lnTo>
                      <a:pt x="2685" y="244"/>
                    </a:lnTo>
                    <a:lnTo>
                      <a:pt x="2729" y="217"/>
                    </a:lnTo>
                    <a:lnTo>
                      <a:pt x="2773" y="191"/>
                    </a:lnTo>
                    <a:lnTo>
                      <a:pt x="2815" y="166"/>
                    </a:lnTo>
                    <a:lnTo>
                      <a:pt x="2859" y="143"/>
                    </a:lnTo>
                    <a:lnTo>
                      <a:pt x="2903" y="121"/>
                    </a:lnTo>
                    <a:lnTo>
                      <a:pt x="2945" y="101"/>
                    </a:lnTo>
                    <a:lnTo>
                      <a:pt x="2987" y="82"/>
                    </a:lnTo>
                    <a:lnTo>
                      <a:pt x="3030" y="66"/>
                    </a:lnTo>
                    <a:lnTo>
                      <a:pt x="3071" y="51"/>
                    </a:lnTo>
                    <a:lnTo>
                      <a:pt x="3112" y="37"/>
                    </a:lnTo>
                    <a:lnTo>
                      <a:pt x="3152" y="26"/>
                    </a:lnTo>
                    <a:lnTo>
                      <a:pt x="3191" y="17"/>
                    </a:lnTo>
                    <a:lnTo>
                      <a:pt x="3230" y="10"/>
                    </a:lnTo>
                    <a:lnTo>
                      <a:pt x="3267" y="5"/>
                    </a:lnTo>
                    <a:lnTo>
                      <a:pt x="3303" y="1"/>
                    </a:lnTo>
                    <a:lnTo>
                      <a:pt x="3338" y="0"/>
                    </a:lnTo>
                    <a:lnTo>
                      <a:pt x="3371" y="1"/>
                    </a:lnTo>
                    <a:lnTo>
                      <a:pt x="3403" y="3"/>
                    </a:lnTo>
                    <a:lnTo>
                      <a:pt x="3433" y="10"/>
                    </a:lnTo>
                    <a:lnTo>
                      <a:pt x="3463" y="17"/>
                    </a:lnTo>
                    <a:lnTo>
                      <a:pt x="3489" y="27"/>
                    </a:lnTo>
                    <a:lnTo>
                      <a:pt x="3515" y="40"/>
                    </a:lnTo>
                    <a:lnTo>
                      <a:pt x="3538" y="56"/>
                    </a:lnTo>
                    <a:lnTo>
                      <a:pt x="3559" y="73"/>
                    </a:lnTo>
                    <a:lnTo>
                      <a:pt x="3579" y="93"/>
                    </a:lnTo>
                    <a:lnTo>
                      <a:pt x="3595" y="117"/>
                    </a:lnTo>
                    <a:lnTo>
                      <a:pt x="3610" y="142"/>
                    </a:lnTo>
                    <a:lnTo>
                      <a:pt x="3623" y="171"/>
                    </a:lnTo>
                    <a:lnTo>
                      <a:pt x="3631" y="202"/>
                    </a:lnTo>
                    <a:lnTo>
                      <a:pt x="3639" y="237"/>
                    </a:lnTo>
                    <a:lnTo>
                      <a:pt x="3643" y="274"/>
                    </a:lnTo>
                    <a:lnTo>
                      <a:pt x="3645" y="314"/>
                    </a:lnTo>
                    <a:close/>
                  </a:path>
                </a:pathLst>
              </a:custGeom>
              <a:noFill/>
              <a:ln w="3175">
                <a:solidFill>
                  <a:srgbClr val="1F1A17"/>
                </a:solidFill>
                <a:round/>
              </a:ln>
            </p:spPr>
            <p:txBody>
              <a:bodyPr/>
              <a:lstStyle/>
              <a:p>
                <a:endParaRPr lang="en-US" sz="1867"/>
              </a:p>
            </p:txBody>
          </p:sp>
          <p:sp>
            <p:nvSpPr>
              <p:cNvPr id="1543" name="Freeform 91"/>
              <p:cNvSpPr/>
              <p:nvPr/>
            </p:nvSpPr>
            <p:spPr bwMode="auto">
              <a:xfrm>
                <a:off x="1904" y="2424"/>
                <a:ext cx="56" cy="278"/>
              </a:xfrm>
              <a:custGeom>
                <a:avLst/>
                <a:gdLst>
                  <a:gd name="T0" fmla="*/ 52 w 280"/>
                  <a:gd name="T1" fmla="*/ 28 h 1391"/>
                  <a:gd name="T2" fmla="*/ 47 w 280"/>
                  <a:gd name="T3" fmla="*/ 60 h 1391"/>
                  <a:gd name="T4" fmla="*/ 43 w 280"/>
                  <a:gd name="T5" fmla="*/ 91 h 1391"/>
                  <a:gd name="T6" fmla="*/ 41 w 280"/>
                  <a:gd name="T7" fmla="*/ 120 h 1391"/>
                  <a:gd name="T8" fmla="*/ 39 w 280"/>
                  <a:gd name="T9" fmla="*/ 147 h 1391"/>
                  <a:gd name="T10" fmla="*/ 39 w 280"/>
                  <a:gd name="T11" fmla="*/ 171 h 1391"/>
                  <a:gd name="T12" fmla="*/ 38 w 280"/>
                  <a:gd name="T13" fmla="*/ 192 h 1391"/>
                  <a:gd name="T14" fmla="*/ 38 w 280"/>
                  <a:gd name="T15" fmla="*/ 209 h 1391"/>
                  <a:gd name="T16" fmla="*/ 38 w 280"/>
                  <a:gd name="T17" fmla="*/ 223 h 1391"/>
                  <a:gd name="T18" fmla="*/ 36 w 280"/>
                  <a:gd name="T19" fmla="*/ 238 h 1391"/>
                  <a:gd name="T20" fmla="*/ 32 w 280"/>
                  <a:gd name="T21" fmla="*/ 253 h 1391"/>
                  <a:gd name="T22" fmla="*/ 28 w 280"/>
                  <a:gd name="T23" fmla="*/ 265 h 1391"/>
                  <a:gd name="T24" fmla="*/ 24 w 280"/>
                  <a:gd name="T25" fmla="*/ 273 h 1391"/>
                  <a:gd name="T26" fmla="*/ 22 w 280"/>
                  <a:gd name="T27" fmla="*/ 276 h 1391"/>
                  <a:gd name="T28" fmla="*/ 19 w 280"/>
                  <a:gd name="T29" fmla="*/ 278 h 1391"/>
                  <a:gd name="T30" fmla="*/ 17 w 280"/>
                  <a:gd name="T31" fmla="*/ 278 h 1391"/>
                  <a:gd name="T32" fmla="*/ 15 w 280"/>
                  <a:gd name="T33" fmla="*/ 276 h 1391"/>
                  <a:gd name="T34" fmla="*/ 13 w 280"/>
                  <a:gd name="T35" fmla="*/ 272 h 1391"/>
                  <a:gd name="T36" fmla="*/ 11 w 280"/>
                  <a:gd name="T37" fmla="*/ 266 h 1391"/>
                  <a:gd name="T38" fmla="*/ 9 w 280"/>
                  <a:gd name="T39" fmla="*/ 258 h 1391"/>
                  <a:gd name="T40" fmla="*/ 8 w 280"/>
                  <a:gd name="T41" fmla="*/ 241 h 1391"/>
                  <a:gd name="T42" fmla="*/ 6 w 280"/>
                  <a:gd name="T43" fmla="*/ 216 h 1391"/>
                  <a:gd name="T44" fmla="*/ 3 w 280"/>
                  <a:gd name="T45" fmla="*/ 188 h 1391"/>
                  <a:gd name="T46" fmla="*/ 2 w 280"/>
                  <a:gd name="T47" fmla="*/ 159 h 1391"/>
                  <a:gd name="T48" fmla="*/ 0 w 280"/>
                  <a:gd name="T49" fmla="*/ 131 h 1391"/>
                  <a:gd name="T50" fmla="*/ 0 w 280"/>
                  <a:gd name="T51" fmla="*/ 105 h 1391"/>
                  <a:gd name="T52" fmla="*/ 1 w 280"/>
                  <a:gd name="T53" fmla="*/ 87 h 1391"/>
                  <a:gd name="T54" fmla="*/ 2 w 280"/>
                  <a:gd name="T55" fmla="*/ 77 h 1391"/>
                  <a:gd name="T56" fmla="*/ 4 w 280"/>
                  <a:gd name="T57" fmla="*/ 68 h 1391"/>
                  <a:gd name="T58" fmla="*/ 6 w 280"/>
                  <a:gd name="T59" fmla="*/ 60 h 1391"/>
                  <a:gd name="T60" fmla="*/ 10 w 280"/>
                  <a:gd name="T61" fmla="*/ 51 h 1391"/>
                  <a:gd name="T62" fmla="*/ 17 w 280"/>
                  <a:gd name="T63" fmla="*/ 39 h 1391"/>
                  <a:gd name="T64" fmla="*/ 25 w 280"/>
                  <a:gd name="T65" fmla="*/ 27 h 1391"/>
                  <a:gd name="T66" fmla="*/ 34 w 280"/>
                  <a:gd name="T67" fmla="*/ 15 h 1391"/>
                  <a:gd name="T68" fmla="*/ 43 w 280"/>
                  <a:gd name="T69" fmla="*/ 6 h 1391"/>
                  <a:gd name="T70" fmla="*/ 48 w 280"/>
                  <a:gd name="T71" fmla="*/ 2 h 1391"/>
                  <a:gd name="T72" fmla="*/ 51 w 280"/>
                  <a:gd name="T73" fmla="*/ 0 h 1391"/>
                  <a:gd name="T74" fmla="*/ 54 w 280"/>
                  <a:gd name="T75" fmla="*/ 0 h 1391"/>
                  <a:gd name="T76" fmla="*/ 55 w 280"/>
                  <a:gd name="T77" fmla="*/ 1 h 1391"/>
                  <a:gd name="T78" fmla="*/ 56 w 280"/>
                  <a:gd name="T79" fmla="*/ 4 h 1391"/>
                  <a:gd name="T80" fmla="*/ 56 w 280"/>
                  <a:gd name="T81" fmla="*/ 8 h 13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80"/>
                  <a:gd name="T124" fmla="*/ 0 h 1391"/>
                  <a:gd name="T125" fmla="*/ 280 w 280"/>
                  <a:gd name="T126" fmla="*/ 1391 h 13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80" h="1391">
                    <a:moveTo>
                      <a:pt x="276" y="54"/>
                    </a:moveTo>
                    <a:lnTo>
                      <a:pt x="260" y="138"/>
                    </a:lnTo>
                    <a:lnTo>
                      <a:pt x="246" y="219"/>
                    </a:lnTo>
                    <a:lnTo>
                      <a:pt x="233" y="300"/>
                    </a:lnTo>
                    <a:lnTo>
                      <a:pt x="224" y="377"/>
                    </a:lnTo>
                    <a:lnTo>
                      <a:pt x="215" y="455"/>
                    </a:lnTo>
                    <a:lnTo>
                      <a:pt x="209" y="528"/>
                    </a:lnTo>
                    <a:lnTo>
                      <a:pt x="204" y="599"/>
                    </a:lnTo>
                    <a:lnTo>
                      <a:pt x="199" y="668"/>
                    </a:lnTo>
                    <a:lnTo>
                      <a:pt x="196" y="734"/>
                    </a:lnTo>
                    <a:lnTo>
                      <a:pt x="194" y="797"/>
                    </a:lnTo>
                    <a:lnTo>
                      <a:pt x="194" y="855"/>
                    </a:lnTo>
                    <a:lnTo>
                      <a:pt x="192" y="909"/>
                    </a:lnTo>
                    <a:lnTo>
                      <a:pt x="192" y="960"/>
                    </a:lnTo>
                    <a:lnTo>
                      <a:pt x="192" y="1005"/>
                    </a:lnTo>
                    <a:lnTo>
                      <a:pt x="192" y="1046"/>
                    </a:lnTo>
                    <a:lnTo>
                      <a:pt x="192" y="1082"/>
                    </a:lnTo>
                    <a:lnTo>
                      <a:pt x="191" y="1117"/>
                    </a:lnTo>
                    <a:lnTo>
                      <a:pt x="187" y="1155"/>
                    </a:lnTo>
                    <a:lnTo>
                      <a:pt x="181" y="1192"/>
                    </a:lnTo>
                    <a:lnTo>
                      <a:pt x="172" y="1230"/>
                    </a:lnTo>
                    <a:lnTo>
                      <a:pt x="162" y="1266"/>
                    </a:lnTo>
                    <a:lnTo>
                      <a:pt x="152" y="1298"/>
                    </a:lnTo>
                    <a:lnTo>
                      <a:pt x="140" y="1328"/>
                    </a:lnTo>
                    <a:lnTo>
                      <a:pt x="127" y="1353"/>
                    </a:lnTo>
                    <a:lnTo>
                      <a:pt x="121" y="1364"/>
                    </a:lnTo>
                    <a:lnTo>
                      <a:pt x="115" y="1373"/>
                    </a:lnTo>
                    <a:lnTo>
                      <a:pt x="109" y="1381"/>
                    </a:lnTo>
                    <a:lnTo>
                      <a:pt x="102" y="1386"/>
                    </a:lnTo>
                    <a:lnTo>
                      <a:pt x="95" y="1389"/>
                    </a:lnTo>
                    <a:lnTo>
                      <a:pt x="90" y="1391"/>
                    </a:lnTo>
                    <a:lnTo>
                      <a:pt x="84" y="1391"/>
                    </a:lnTo>
                    <a:lnTo>
                      <a:pt x="78" y="1387"/>
                    </a:lnTo>
                    <a:lnTo>
                      <a:pt x="73" y="1382"/>
                    </a:lnTo>
                    <a:lnTo>
                      <a:pt x="68" y="1374"/>
                    </a:lnTo>
                    <a:lnTo>
                      <a:pt x="63" y="1363"/>
                    </a:lnTo>
                    <a:lnTo>
                      <a:pt x="58" y="1349"/>
                    </a:lnTo>
                    <a:lnTo>
                      <a:pt x="54" y="1333"/>
                    </a:lnTo>
                    <a:lnTo>
                      <a:pt x="50" y="1315"/>
                    </a:lnTo>
                    <a:lnTo>
                      <a:pt x="46" y="1291"/>
                    </a:lnTo>
                    <a:lnTo>
                      <a:pt x="44" y="1266"/>
                    </a:lnTo>
                    <a:lnTo>
                      <a:pt x="39" y="1208"/>
                    </a:lnTo>
                    <a:lnTo>
                      <a:pt x="34" y="1146"/>
                    </a:lnTo>
                    <a:lnTo>
                      <a:pt x="28" y="1080"/>
                    </a:lnTo>
                    <a:lnTo>
                      <a:pt x="23" y="1011"/>
                    </a:lnTo>
                    <a:lnTo>
                      <a:pt x="16" y="941"/>
                    </a:lnTo>
                    <a:lnTo>
                      <a:pt x="11" y="869"/>
                    </a:lnTo>
                    <a:lnTo>
                      <a:pt x="8" y="798"/>
                    </a:lnTo>
                    <a:lnTo>
                      <a:pt x="4" y="725"/>
                    </a:lnTo>
                    <a:lnTo>
                      <a:pt x="1" y="657"/>
                    </a:lnTo>
                    <a:lnTo>
                      <a:pt x="0" y="589"/>
                    </a:lnTo>
                    <a:lnTo>
                      <a:pt x="1" y="524"/>
                    </a:lnTo>
                    <a:lnTo>
                      <a:pt x="3" y="466"/>
                    </a:lnTo>
                    <a:lnTo>
                      <a:pt x="5" y="437"/>
                    </a:lnTo>
                    <a:lnTo>
                      <a:pt x="8" y="411"/>
                    </a:lnTo>
                    <a:lnTo>
                      <a:pt x="10" y="386"/>
                    </a:lnTo>
                    <a:lnTo>
                      <a:pt x="14" y="362"/>
                    </a:lnTo>
                    <a:lnTo>
                      <a:pt x="18" y="341"/>
                    </a:lnTo>
                    <a:lnTo>
                      <a:pt x="23" y="321"/>
                    </a:lnTo>
                    <a:lnTo>
                      <a:pt x="28" y="302"/>
                    </a:lnTo>
                    <a:lnTo>
                      <a:pt x="34" y="287"/>
                    </a:lnTo>
                    <a:lnTo>
                      <a:pt x="49" y="257"/>
                    </a:lnTo>
                    <a:lnTo>
                      <a:pt x="66" y="226"/>
                    </a:lnTo>
                    <a:lnTo>
                      <a:pt x="85" y="195"/>
                    </a:lnTo>
                    <a:lnTo>
                      <a:pt x="106" y="163"/>
                    </a:lnTo>
                    <a:lnTo>
                      <a:pt x="127" y="133"/>
                    </a:lnTo>
                    <a:lnTo>
                      <a:pt x="150" y="103"/>
                    </a:lnTo>
                    <a:lnTo>
                      <a:pt x="172" y="76"/>
                    </a:lnTo>
                    <a:lnTo>
                      <a:pt x="195" y="51"/>
                    </a:lnTo>
                    <a:lnTo>
                      <a:pt x="215" y="31"/>
                    </a:lnTo>
                    <a:lnTo>
                      <a:pt x="233" y="16"/>
                    </a:lnTo>
                    <a:lnTo>
                      <a:pt x="242" y="10"/>
                    </a:lnTo>
                    <a:lnTo>
                      <a:pt x="250" y="5"/>
                    </a:lnTo>
                    <a:lnTo>
                      <a:pt x="256" y="2"/>
                    </a:lnTo>
                    <a:lnTo>
                      <a:pt x="263" y="0"/>
                    </a:lnTo>
                    <a:lnTo>
                      <a:pt x="268" y="0"/>
                    </a:lnTo>
                    <a:lnTo>
                      <a:pt x="272" y="3"/>
                    </a:lnTo>
                    <a:lnTo>
                      <a:pt x="276" y="5"/>
                    </a:lnTo>
                    <a:lnTo>
                      <a:pt x="278" y="12"/>
                    </a:lnTo>
                    <a:lnTo>
                      <a:pt x="280" y="19"/>
                    </a:lnTo>
                    <a:lnTo>
                      <a:pt x="280" y="29"/>
                    </a:lnTo>
                    <a:lnTo>
                      <a:pt x="278" y="40"/>
                    </a:lnTo>
                    <a:lnTo>
                      <a:pt x="276" y="54"/>
                    </a:lnTo>
                    <a:close/>
                  </a:path>
                </a:pathLst>
              </a:custGeom>
              <a:solidFill>
                <a:srgbClr val="00925A"/>
              </a:solidFill>
              <a:ln w="9525">
                <a:noFill/>
                <a:round/>
              </a:ln>
            </p:spPr>
            <p:txBody>
              <a:bodyPr/>
              <a:lstStyle/>
              <a:p>
                <a:endParaRPr lang="en-US" sz="1867"/>
              </a:p>
            </p:txBody>
          </p:sp>
          <p:sp>
            <p:nvSpPr>
              <p:cNvPr id="1544" name="Freeform 92"/>
              <p:cNvSpPr/>
              <p:nvPr/>
            </p:nvSpPr>
            <p:spPr bwMode="auto">
              <a:xfrm>
                <a:off x="1823" y="2508"/>
                <a:ext cx="54" cy="279"/>
              </a:xfrm>
              <a:custGeom>
                <a:avLst/>
                <a:gdLst>
                  <a:gd name="T0" fmla="*/ 52 w 270"/>
                  <a:gd name="T1" fmla="*/ 20 h 1394"/>
                  <a:gd name="T2" fmla="*/ 49 w 270"/>
                  <a:gd name="T3" fmla="*/ 36 h 1394"/>
                  <a:gd name="T4" fmla="*/ 46 w 270"/>
                  <a:gd name="T5" fmla="*/ 60 h 1394"/>
                  <a:gd name="T6" fmla="*/ 43 w 270"/>
                  <a:gd name="T7" fmla="*/ 91 h 1394"/>
                  <a:gd name="T8" fmla="*/ 42 w 270"/>
                  <a:gd name="T9" fmla="*/ 120 h 1394"/>
                  <a:gd name="T10" fmla="*/ 42 w 270"/>
                  <a:gd name="T11" fmla="*/ 147 h 1394"/>
                  <a:gd name="T12" fmla="*/ 43 w 270"/>
                  <a:gd name="T13" fmla="*/ 171 h 1394"/>
                  <a:gd name="T14" fmla="*/ 44 w 270"/>
                  <a:gd name="T15" fmla="*/ 192 h 1394"/>
                  <a:gd name="T16" fmla="*/ 44 w 270"/>
                  <a:gd name="T17" fmla="*/ 210 h 1394"/>
                  <a:gd name="T18" fmla="*/ 44 w 270"/>
                  <a:gd name="T19" fmla="*/ 224 h 1394"/>
                  <a:gd name="T20" fmla="*/ 42 w 270"/>
                  <a:gd name="T21" fmla="*/ 239 h 1394"/>
                  <a:gd name="T22" fmla="*/ 39 w 270"/>
                  <a:gd name="T23" fmla="*/ 254 h 1394"/>
                  <a:gd name="T24" fmla="*/ 34 w 270"/>
                  <a:gd name="T25" fmla="*/ 267 h 1394"/>
                  <a:gd name="T26" fmla="*/ 31 w 270"/>
                  <a:gd name="T27" fmla="*/ 274 h 1394"/>
                  <a:gd name="T28" fmla="*/ 28 w 270"/>
                  <a:gd name="T29" fmla="*/ 277 h 1394"/>
                  <a:gd name="T30" fmla="*/ 26 w 270"/>
                  <a:gd name="T31" fmla="*/ 279 h 1394"/>
                  <a:gd name="T32" fmla="*/ 23 w 270"/>
                  <a:gd name="T33" fmla="*/ 279 h 1394"/>
                  <a:gd name="T34" fmla="*/ 21 w 270"/>
                  <a:gd name="T35" fmla="*/ 277 h 1394"/>
                  <a:gd name="T36" fmla="*/ 19 w 270"/>
                  <a:gd name="T37" fmla="*/ 274 h 1394"/>
                  <a:gd name="T38" fmla="*/ 18 w 270"/>
                  <a:gd name="T39" fmla="*/ 268 h 1394"/>
                  <a:gd name="T40" fmla="*/ 16 w 270"/>
                  <a:gd name="T41" fmla="*/ 259 h 1394"/>
                  <a:gd name="T42" fmla="*/ 14 w 270"/>
                  <a:gd name="T43" fmla="*/ 242 h 1394"/>
                  <a:gd name="T44" fmla="*/ 11 w 270"/>
                  <a:gd name="T45" fmla="*/ 216 h 1394"/>
                  <a:gd name="T46" fmla="*/ 8 w 270"/>
                  <a:gd name="T47" fmla="*/ 188 h 1394"/>
                  <a:gd name="T48" fmla="*/ 4 w 270"/>
                  <a:gd name="T49" fmla="*/ 160 h 1394"/>
                  <a:gd name="T50" fmla="*/ 2 w 270"/>
                  <a:gd name="T51" fmla="*/ 132 h 1394"/>
                  <a:gd name="T52" fmla="*/ 0 w 270"/>
                  <a:gd name="T53" fmla="*/ 105 h 1394"/>
                  <a:gd name="T54" fmla="*/ 0 w 270"/>
                  <a:gd name="T55" fmla="*/ 88 h 1394"/>
                  <a:gd name="T56" fmla="*/ 1 w 270"/>
                  <a:gd name="T57" fmla="*/ 78 h 1394"/>
                  <a:gd name="T58" fmla="*/ 2 w 270"/>
                  <a:gd name="T59" fmla="*/ 69 h 1394"/>
                  <a:gd name="T60" fmla="*/ 4 w 270"/>
                  <a:gd name="T61" fmla="*/ 61 h 1394"/>
                  <a:gd name="T62" fmla="*/ 8 w 270"/>
                  <a:gd name="T63" fmla="*/ 52 h 1394"/>
                  <a:gd name="T64" fmla="*/ 15 w 270"/>
                  <a:gd name="T65" fmla="*/ 39 h 1394"/>
                  <a:gd name="T66" fmla="*/ 24 w 270"/>
                  <a:gd name="T67" fmla="*/ 26 h 1394"/>
                  <a:gd name="T68" fmla="*/ 33 w 270"/>
                  <a:gd name="T69" fmla="*/ 15 h 1394"/>
                  <a:gd name="T70" fmla="*/ 41 w 270"/>
                  <a:gd name="T71" fmla="*/ 6 h 1394"/>
                  <a:gd name="T72" fmla="*/ 46 w 270"/>
                  <a:gd name="T73" fmla="*/ 2 h 1394"/>
                  <a:gd name="T74" fmla="*/ 49 w 270"/>
                  <a:gd name="T75" fmla="*/ 1 h 1394"/>
                  <a:gd name="T76" fmla="*/ 52 w 270"/>
                  <a:gd name="T77" fmla="*/ 0 h 1394"/>
                  <a:gd name="T78" fmla="*/ 53 w 270"/>
                  <a:gd name="T79" fmla="*/ 1 h 1394"/>
                  <a:gd name="T80" fmla="*/ 54 w 270"/>
                  <a:gd name="T81" fmla="*/ 4 h 1394"/>
                  <a:gd name="T82" fmla="*/ 54 w 270"/>
                  <a:gd name="T83" fmla="*/ 9 h 13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0"/>
                  <a:gd name="T127" fmla="*/ 0 h 1394"/>
                  <a:gd name="T128" fmla="*/ 270 w 270"/>
                  <a:gd name="T129" fmla="*/ 1394 h 13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0" h="1394">
                    <a:moveTo>
                      <a:pt x="267" y="58"/>
                    </a:moveTo>
                    <a:lnTo>
                      <a:pt x="258" y="99"/>
                    </a:lnTo>
                    <a:lnTo>
                      <a:pt x="250" y="140"/>
                    </a:lnTo>
                    <a:lnTo>
                      <a:pt x="243" y="181"/>
                    </a:lnTo>
                    <a:lnTo>
                      <a:pt x="238" y="222"/>
                    </a:lnTo>
                    <a:lnTo>
                      <a:pt x="228" y="302"/>
                    </a:lnTo>
                    <a:lnTo>
                      <a:pt x="219" y="380"/>
                    </a:lnTo>
                    <a:lnTo>
                      <a:pt x="214" y="456"/>
                    </a:lnTo>
                    <a:lnTo>
                      <a:pt x="210" y="531"/>
                    </a:lnTo>
                    <a:lnTo>
                      <a:pt x="209" y="602"/>
                    </a:lnTo>
                    <a:lnTo>
                      <a:pt x="209" y="669"/>
                    </a:lnTo>
                    <a:lnTo>
                      <a:pt x="209" y="735"/>
                    </a:lnTo>
                    <a:lnTo>
                      <a:pt x="212" y="798"/>
                    </a:lnTo>
                    <a:lnTo>
                      <a:pt x="213" y="855"/>
                    </a:lnTo>
                    <a:lnTo>
                      <a:pt x="215" y="910"/>
                    </a:lnTo>
                    <a:lnTo>
                      <a:pt x="218" y="961"/>
                    </a:lnTo>
                    <a:lnTo>
                      <a:pt x="220" y="1007"/>
                    </a:lnTo>
                    <a:lnTo>
                      <a:pt x="222" y="1049"/>
                    </a:lnTo>
                    <a:lnTo>
                      <a:pt x="222" y="1086"/>
                    </a:lnTo>
                    <a:lnTo>
                      <a:pt x="220" y="1121"/>
                    </a:lnTo>
                    <a:lnTo>
                      <a:pt x="217" y="1158"/>
                    </a:lnTo>
                    <a:lnTo>
                      <a:pt x="210" y="1196"/>
                    </a:lnTo>
                    <a:lnTo>
                      <a:pt x="203" y="1233"/>
                    </a:lnTo>
                    <a:lnTo>
                      <a:pt x="193" y="1268"/>
                    </a:lnTo>
                    <a:lnTo>
                      <a:pt x="183" y="1302"/>
                    </a:lnTo>
                    <a:lnTo>
                      <a:pt x="172" y="1332"/>
                    </a:lnTo>
                    <a:lnTo>
                      <a:pt x="159" y="1357"/>
                    </a:lnTo>
                    <a:lnTo>
                      <a:pt x="153" y="1367"/>
                    </a:lnTo>
                    <a:lnTo>
                      <a:pt x="147" y="1376"/>
                    </a:lnTo>
                    <a:lnTo>
                      <a:pt x="141" y="1383"/>
                    </a:lnTo>
                    <a:lnTo>
                      <a:pt x="134" y="1389"/>
                    </a:lnTo>
                    <a:lnTo>
                      <a:pt x="128" y="1393"/>
                    </a:lnTo>
                    <a:lnTo>
                      <a:pt x="123" y="1394"/>
                    </a:lnTo>
                    <a:lnTo>
                      <a:pt x="117" y="1393"/>
                    </a:lnTo>
                    <a:lnTo>
                      <a:pt x="112" y="1391"/>
                    </a:lnTo>
                    <a:lnTo>
                      <a:pt x="106" y="1386"/>
                    </a:lnTo>
                    <a:lnTo>
                      <a:pt x="101" y="1377"/>
                    </a:lnTo>
                    <a:lnTo>
                      <a:pt x="96" y="1367"/>
                    </a:lnTo>
                    <a:lnTo>
                      <a:pt x="92" y="1353"/>
                    </a:lnTo>
                    <a:lnTo>
                      <a:pt x="88" y="1337"/>
                    </a:lnTo>
                    <a:lnTo>
                      <a:pt x="84" y="1317"/>
                    </a:lnTo>
                    <a:lnTo>
                      <a:pt x="81" y="1294"/>
                    </a:lnTo>
                    <a:lnTo>
                      <a:pt x="78" y="1268"/>
                    </a:lnTo>
                    <a:lnTo>
                      <a:pt x="72" y="1210"/>
                    </a:lnTo>
                    <a:lnTo>
                      <a:pt x="64" y="1147"/>
                    </a:lnTo>
                    <a:lnTo>
                      <a:pt x="57" y="1081"/>
                    </a:lnTo>
                    <a:lnTo>
                      <a:pt x="48" y="1012"/>
                    </a:lnTo>
                    <a:lnTo>
                      <a:pt x="40" y="941"/>
                    </a:lnTo>
                    <a:lnTo>
                      <a:pt x="30" y="870"/>
                    </a:lnTo>
                    <a:lnTo>
                      <a:pt x="22" y="798"/>
                    </a:lnTo>
                    <a:lnTo>
                      <a:pt x="15" y="727"/>
                    </a:lnTo>
                    <a:lnTo>
                      <a:pt x="8" y="658"/>
                    </a:lnTo>
                    <a:lnTo>
                      <a:pt x="3" y="590"/>
                    </a:lnTo>
                    <a:lnTo>
                      <a:pt x="0" y="527"/>
                    </a:lnTo>
                    <a:lnTo>
                      <a:pt x="0" y="468"/>
                    </a:lnTo>
                    <a:lnTo>
                      <a:pt x="0" y="439"/>
                    </a:lnTo>
                    <a:lnTo>
                      <a:pt x="1" y="413"/>
                    </a:lnTo>
                    <a:lnTo>
                      <a:pt x="3" y="388"/>
                    </a:lnTo>
                    <a:lnTo>
                      <a:pt x="6" y="365"/>
                    </a:lnTo>
                    <a:lnTo>
                      <a:pt x="8" y="343"/>
                    </a:lnTo>
                    <a:lnTo>
                      <a:pt x="13" y="323"/>
                    </a:lnTo>
                    <a:lnTo>
                      <a:pt x="18" y="306"/>
                    </a:lnTo>
                    <a:lnTo>
                      <a:pt x="25" y="290"/>
                    </a:lnTo>
                    <a:lnTo>
                      <a:pt x="38" y="260"/>
                    </a:lnTo>
                    <a:lnTo>
                      <a:pt x="56" y="227"/>
                    </a:lnTo>
                    <a:lnTo>
                      <a:pt x="76" y="195"/>
                    </a:lnTo>
                    <a:lnTo>
                      <a:pt x="96" y="164"/>
                    </a:lnTo>
                    <a:lnTo>
                      <a:pt x="118" y="132"/>
                    </a:lnTo>
                    <a:lnTo>
                      <a:pt x="141" y="102"/>
                    </a:lnTo>
                    <a:lnTo>
                      <a:pt x="163" y="75"/>
                    </a:lnTo>
                    <a:lnTo>
                      <a:pt x="184" y="51"/>
                    </a:lnTo>
                    <a:lnTo>
                      <a:pt x="204" y="31"/>
                    </a:lnTo>
                    <a:lnTo>
                      <a:pt x="223" y="15"/>
                    </a:lnTo>
                    <a:lnTo>
                      <a:pt x="232" y="10"/>
                    </a:lnTo>
                    <a:lnTo>
                      <a:pt x="239" y="5"/>
                    </a:lnTo>
                    <a:lnTo>
                      <a:pt x="247" y="3"/>
                    </a:lnTo>
                    <a:lnTo>
                      <a:pt x="253" y="0"/>
                    </a:lnTo>
                    <a:lnTo>
                      <a:pt x="258" y="1"/>
                    </a:lnTo>
                    <a:lnTo>
                      <a:pt x="263" y="3"/>
                    </a:lnTo>
                    <a:lnTo>
                      <a:pt x="267" y="6"/>
                    </a:lnTo>
                    <a:lnTo>
                      <a:pt x="269" y="13"/>
                    </a:lnTo>
                    <a:lnTo>
                      <a:pt x="270" y="20"/>
                    </a:lnTo>
                    <a:lnTo>
                      <a:pt x="270" y="30"/>
                    </a:lnTo>
                    <a:lnTo>
                      <a:pt x="269" y="43"/>
                    </a:lnTo>
                    <a:lnTo>
                      <a:pt x="267" y="58"/>
                    </a:lnTo>
                    <a:close/>
                  </a:path>
                </a:pathLst>
              </a:custGeom>
              <a:solidFill>
                <a:srgbClr val="00925A"/>
              </a:solidFill>
              <a:ln w="9525">
                <a:noFill/>
                <a:round/>
              </a:ln>
            </p:spPr>
            <p:txBody>
              <a:bodyPr/>
              <a:lstStyle/>
              <a:p>
                <a:endParaRPr lang="en-US" sz="1867"/>
              </a:p>
            </p:txBody>
          </p:sp>
          <p:sp>
            <p:nvSpPr>
              <p:cNvPr id="1545" name="Freeform 93"/>
              <p:cNvSpPr/>
              <p:nvPr/>
            </p:nvSpPr>
            <p:spPr bwMode="auto">
              <a:xfrm>
                <a:off x="1997" y="2368"/>
                <a:ext cx="62" cy="273"/>
              </a:xfrm>
              <a:custGeom>
                <a:avLst/>
                <a:gdLst>
                  <a:gd name="T0" fmla="*/ 58 w 307"/>
                  <a:gd name="T1" fmla="*/ 31 h 1365"/>
                  <a:gd name="T2" fmla="*/ 52 w 307"/>
                  <a:gd name="T3" fmla="*/ 62 h 1365"/>
                  <a:gd name="T4" fmla="*/ 47 w 307"/>
                  <a:gd name="T5" fmla="*/ 92 h 1365"/>
                  <a:gd name="T6" fmla="*/ 43 w 307"/>
                  <a:gd name="T7" fmla="*/ 120 h 1365"/>
                  <a:gd name="T8" fmla="*/ 40 w 307"/>
                  <a:gd name="T9" fmla="*/ 145 h 1365"/>
                  <a:gd name="T10" fmla="*/ 38 w 307"/>
                  <a:gd name="T11" fmla="*/ 168 h 1365"/>
                  <a:gd name="T12" fmla="*/ 36 w 307"/>
                  <a:gd name="T13" fmla="*/ 188 h 1365"/>
                  <a:gd name="T14" fmla="*/ 36 w 307"/>
                  <a:gd name="T15" fmla="*/ 204 h 1365"/>
                  <a:gd name="T16" fmla="*/ 35 w 307"/>
                  <a:gd name="T17" fmla="*/ 219 h 1365"/>
                  <a:gd name="T18" fmla="*/ 33 w 307"/>
                  <a:gd name="T19" fmla="*/ 234 h 1365"/>
                  <a:gd name="T20" fmla="*/ 29 w 307"/>
                  <a:gd name="T21" fmla="*/ 248 h 1365"/>
                  <a:gd name="T22" fmla="*/ 25 w 307"/>
                  <a:gd name="T23" fmla="*/ 261 h 1365"/>
                  <a:gd name="T24" fmla="*/ 21 w 307"/>
                  <a:gd name="T25" fmla="*/ 268 h 1365"/>
                  <a:gd name="T26" fmla="*/ 18 w 307"/>
                  <a:gd name="T27" fmla="*/ 271 h 1365"/>
                  <a:gd name="T28" fmla="*/ 16 w 307"/>
                  <a:gd name="T29" fmla="*/ 273 h 1365"/>
                  <a:gd name="T30" fmla="*/ 13 w 307"/>
                  <a:gd name="T31" fmla="*/ 273 h 1365"/>
                  <a:gd name="T32" fmla="*/ 11 w 307"/>
                  <a:gd name="T33" fmla="*/ 271 h 1365"/>
                  <a:gd name="T34" fmla="*/ 9 w 307"/>
                  <a:gd name="T35" fmla="*/ 268 h 1365"/>
                  <a:gd name="T36" fmla="*/ 7 w 307"/>
                  <a:gd name="T37" fmla="*/ 262 h 1365"/>
                  <a:gd name="T38" fmla="*/ 6 w 307"/>
                  <a:gd name="T39" fmla="*/ 254 h 1365"/>
                  <a:gd name="T40" fmla="*/ 4 w 307"/>
                  <a:gd name="T41" fmla="*/ 237 h 1365"/>
                  <a:gd name="T42" fmla="*/ 3 w 307"/>
                  <a:gd name="T43" fmla="*/ 210 h 1365"/>
                  <a:gd name="T44" fmla="*/ 1 w 307"/>
                  <a:gd name="T45" fmla="*/ 180 h 1365"/>
                  <a:gd name="T46" fmla="*/ 0 w 307"/>
                  <a:gd name="T47" fmla="*/ 150 h 1365"/>
                  <a:gd name="T48" fmla="*/ 0 w 307"/>
                  <a:gd name="T49" fmla="*/ 120 h 1365"/>
                  <a:gd name="T50" fmla="*/ 1 w 307"/>
                  <a:gd name="T51" fmla="*/ 92 h 1365"/>
                  <a:gd name="T52" fmla="*/ 2 w 307"/>
                  <a:gd name="T53" fmla="*/ 73 h 1365"/>
                  <a:gd name="T54" fmla="*/ 4 w 307"/>
                  <a:gd name="T55" fmla="*/ 62 h 1365"/>
                  <a:gd name="T56" fmla="*/ 6 w 307"/>
                  <a:gd name="T57" fmla="*/ 53 h 1365"/>
                  <a:gd name="T58" fmla="*/ 8 w 307"/>
                  <a:gd name="T59" fmla="*/ 45 h 1365"/>
                  <a:gd name="T60" fmla="*/ 11 w 307"/>
                  <a:gd name="T61" fmla="*/ 39 h 1365"/>
                  <a:gd name="T62" fmla="*/ 14 w 307"/>
                  <a:gd name="T63" fmla="*/ 33 h 1365"/>
                  <a:gd name="T64" fmla="*/ 20 w 307"/>
                  <a:gd name="T65" fmla="*/ 25 h 1365"/>
                  <a:gd name="T66" fmla="*/ 29 w 307"/>
                  <a:gd name="T67" fmla="*/ 15 h 1365"/>
                  <a:gd name="T68" fmla="*/ 39 w 307"/>
                  <a:gd name="T69" fmla="*/ 7 h 1365"/>
                  <a:gd name="T70" fmla="*/ 45 w 307"/>
                  <a:gd name="T71" fmla="*/ 3 h 1365"/>
                  <a:gd name="T72" fmla="*/ 50 w 307"/>
                  <a:gd name="T73" fmla="*/ 1 h 1365"/>
                  <a:gd name="T74" fmla="*/ 53 w 307"/>
                  <a:gd name="T75" fmla="*/ 0 h 1365"/>
                  <a:gd name="T76" fmla="*/ 57 w 307"/>
                  <a:gd name="T77" fmla="*/ 0 h 1365"/>
                  <a:gd name="T78" fmla="*/ 59 w 307"/>
                  <a:gd name="T79" fmla="*/ 1 h 1365"/>
                  <a:gd name="T80" fmla="*/ 61 w 307"/>
                  <a:gd name="T81" fmla="*/ 3 h 1365"/>
                  <a:gd name="T82" fmla="*/ 62 w 307"/>
                  <a:gd name="T83" fmla="*/ 6 h 1365"/>
                  <a:gd name="T84" fmla="*/ 62 w 307"/>
                  <a:gd name="T85" fmla="*/ 11 h 13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7"/>
                  <a:gd name="T130" fmla="*/ 0 h 1365"/>
                  <a:gd name="T131" fmla="*/ 307 w 307"/>
                  <a:gd name="T132" fmla="*/ 1365 h 13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7" h="1365">
                    <a:moveTo>
                      <a:pt x="303" y="71"/>
                    </a:moveTo>
                    <a:lnTo>
                      <a:pt x="287" y="153"/>
                    </a:lnTo>
                    <a:lnTo>
                      <a:pt x="271" y="233"/>
                    </a:lnTo>
                    <a:lnTo>
                      <a:pt x="257" y="311"/>
                    </a:lnTo>
                    <a:lnTo>
                      <a:pt x="243" y="387"/>
                    </a:lnTo>
                    <a:lnTo>
                      <a:pt x="232" y="460"/>
                    </a:lnTo>
                    <a:lnTo>
                      <a:pt x="222" y="530"/>
                    </a:lnTo>
                    <a:lnTo>
                      <a:pt x="212" y="598"/>
                    </a:lnTo>
                    <a:lnTo>
                      <a:pt x="204" y="663"/>
                    </a:lnTo>
                    <a:lnTo>
                      <a:pt x="197" y="725"/>
                    </a:lnTo>
                    <a:lnTo>
                      <a:pt x="191" y="784"/>
                    </a:lnTo>
                    <a:lnTo>
                      <a:pt x="186" y="839"/>
                    </a:lnTo>
                    <a:lnTo>
                      <a:pt x="182" y="890"/>
                    </a:lnTo>
                    <a:lnTo>
                      <a:pt x="178" y="939"/>
                    </a:lnTo>
                    <a:lnTo>
                      <a:pt x="177" y="982"/>
                    </a:lnTo>
                    <a:lnTo>
                      <a:pt x="176" y="1022"/>
                    </a:lnTo>
                    <a:lnTo>
                      <a:pt x="175" y="1058"/>
                    </a:lnTo>
                    <a:lnTo>
                      <a:pt x="173" y="1095"/>
                    </a:lnTo>
                    <a:lnTo>
                      <a:pt x="170" y="1131"/>
                    </a:lnTo>
                    <a:lnTo>
                      <a:pt x="163" y="1168"/>
                    </a:lnTo>
                    <a:lnTo>
                      <a:pt x="156" y="1206"/>
                    </a:lnTo>
                    <a:lnTo>
                      <a:pt x="146" y="1241"/>
                    </a:lnTo>
                    <a:lnTo>
                      <a:pt x="135" y="1274"/>
                    </a:lnTo>
                    <a:lnTo>
                      <a:pt x="122" y="1303"/>
                    </a:lnTo>
                    <a:lnTo>
                      <a:pt x="110" y="1328"/>
                    </a:lnTo>
                    <a:lnTo>
                      <a:pt x="103" y="1339"/>
                    </a:lnTo>
                    <a:lnTo>
                      <a:pt x="97" y="1348"/>
                    </a:lnTo>
                    <a:lnTo>
                      <a:pt x="91" y="1355"/>
                    </a:lnTo>
                    <a:lnTo>
                      <a:pt x="85" y="1360"/>
                    </a:lnTo>
                    <a:lnTo>
                      <a:pt x="78" y="1364"/>
                    </a:lnTo>
                    <a:lnTo>
                      <a:pt x="72" y="1365"/>
                    </a:lnTo>
                    <a:lnTo>
                      <a:pt x="66" y="1365"/>
                    </a:lnTo>
                    <a:lnTo>
                      <a:pt x="60" y="1362"/>
                    </a:lnTo>
                    <a:lnTo>
                      <a:pt x="55" y="1357"/>
                    </a:lnTo>
                    <a:lnTo>
                      <a:pt x="50" y="1349"/>
                    </a:lnTo>
                    <a:lnTo>
                      <a:pt x="45" y="1338"/>
                    </a:lnTo>
                    <a:lnTo>
                      <a:pt x="40" y="1325"/>
                    </a:lnTo>
                    <a:lnTo>
                      <a:pt x="36" y="1309"/>
                    </a:lnTo>
                    <a:lnTo>
                      <a:pt x="32" y="1289"/>
                    </a:lnTo>
                    <a:lnTo>
                      <a:pt x="30" y="1268"/>
                    </a:lnTo>
                    <a:lnTo>
                      <a:pt x="27" y="1242"/>
                    </a:lnTo>
                    <a:lnTo>
                      <a:pt x="22" y="1183"/>
                    </a:lnTo>
                    <a:lnTo>
                      <a:pt x="17" y="1118"/>
                    </a:lnTo>
                    <a:lnTo>
                      <a:pt x="14" y="1050"/>
                    </a:lnTo>
                    <a:lnTo>
                      <a:pt x="9" y="977"/>
                    </a:lnTo>
                    <a:lnTo>
                      <a:pt x="6" y="902"/>
                    </a:lnTo>
                    <a:lnTo>
                      <a:pt x="2" y="826"/>
                    </a:lnTo>
                    <a:lnTo>
                      <a:pt x="1" y="750"/>
                    </a:lnTo>
                    <a:lnTo>
                      <a:pt x="0" y="674"/>
                    </a:lnTo>
                    <a:lnTo>
                      <a:pt x="0" y="599"/>
                    </a:lnTo>
                    <a:lnTo>
                      <a:pt x="1" y="527"/>
                    </a:lnTo>
                    <a:lnTo>
                      <a:pt x="4" y="459"/>
                    </a:lnTo>
                    <a:lnTo>
                      <a:pt x="9" y="396"/>
                    </a:lnTo>
                    <a:lnTo>
                      <a:pt x="11" y="366"/>
                    </a:lnTo>
                    <a:lnTo>
                      <a:pt x="15" y="338"/>
                    </a:lnTo>
                    <a:lnTo>
                      <a:pt x="19" y="311"/>
                    </a:lnTo>
                    <a:lnTo>
                      <a:pt x="24" y="287"/>
                    </a:lnTo>
                    <a:lnTo>
                      <a:pt x="29" y="265"/>
                    </a:lnTo>
                    <a:lnTo>
                      <a:pt x="34" y="243"/>
                    </a:lnTo>
                    <a:lnTo>
                      <a:pt x="40" y="225"/>
                    </a:lnTo>
                    <a:lnTo>
                      <a:pt x="46" y="208"/>
                    </a:lnTo>
                    <a:lnTo>
                      <a:pt x="53" y="195"/>
                    </a:lnTo>
                    <a:lnTo>
                      <a:pt x="61" y="181"/>
                    </a:lnTo>
                    <a:lnTo>
                      <a:pt x="70" y="166"/>
                    </a:lnTo>
                    <a:lnTo>
                      <a:pt x="78" y="152"/>
                    </a:lnTo>
                    <a:lnTo>
                      <a:pt x="98" y="125"/>
                    </a:lnTo>
                    <a:lnTo>
                      <a:pt x="121" y="100"/>
                    </a:lnTo>
                    <a:lnTo>
                      <a:pt x="143" y="76"/>
                    </a:lnTo>
                    <a:lnTo>
                      <a:pt x="167" y="55"/>
                    </a:lnTo>
                    <a:lnTo>
                      <a:pt x="191" y="36"/>
                    </a:lnTo>
                    <a:lnTo>
                      <a:pt x="214" y="21"/>
                    </a:lnTo>
                    <a:lnTo>
                      <a:pt x="224" y="15"/>
                    </a:lnTo>
                    <a:lnTo>
                      <a:pt x="236" y="10"/>
                    </a:lnTo>
                    <a:lnTo>
                      <a:pt x="246" y="5"/>
                    </a:lnTo>
                    <a:lnTo>
                      <a:pt x="256" y="2"/>
                    </a:lnTo>
                    <a:lnTo>
                      <a:pt x="264" y="0"/>
                    </a:lnTo>
                    <a:lnTo>
                      <a:pt x="273" y="0"/>
                    </a:lnTo>
                    <a:lnTo>
                      <a:pt x="281" y="0"/>
                    </a:lnTo>
                    <a:lnTo>
                      <a:pt x="288" y="2"/>
                    </a:lnTo>
                    <a:lnTo>
                      <a:pt x="293" y="5"/>
                    </a:lnTo>
                    <a:lnTo>
                      <a:pt x="298" y="10"/>
                    </a:lnTo>
                    <a:lnTo>
                      <a:pt x="302" y="16"/>
                    </a:lnTo>
                    <a:lnTo>
                      <a:pt x="306" y="24"/>
                    </a:lnTo>
                    <a:lnTo>
                      <a:pt x="307" y="32"/>
                    </a:lnTo>
                    <a:lnTo>
                      <a:pt x="307" y="44"/>
                    </a:lnTo>
                    <a:lnTo>
                      <a:pt x="306" y="56"/>
                    </a:lnTo>
                    <a:lnTo>
                      <a:pt x="303" y="71"/>
                    </a:lnTo>
                    <a:close/>
                  </a:path>
                </a:pathLst>
              </a:custGeom>
              <a:solidFill>
                <a:srgbClr val="00925A"/>
              </a:solidFill>
              <a:ln w="9525">
                <a:noFill/>
                <a:round/>
              </a:ln>
            </p:spPr>
            <p:txBody>
              <a:bodyPr/>
              <a:lstStyle/>
              <a:p>
                <a:endParaRPr lang="en-US" sz="1867"/>
              </a:p>
            </p:txBody>
          </p:sp>
          <p:sp>
            <p:nvSpPr>
              <p:cNvPr id="1546" name="Freeform 94"/>
              <p:cNvSpPr/>
              <p:nvPr/>
            </p:nvSpPr>
            <p:spPr bwMode="auto">
              <a:xfrm>
                <a:off x="2091" y="2341"/>
                <a:ext cx="52" cy="239"/>
              </a:xfrm>
              <a:custGeom>
                <a:avLst/>
                <a:gdLst>
                  <a:gd name="T0" fmla="*/ 50 w 262"/>
                  <a:gd name="T1" fmla="*/ 58 h 1195"/>
                  <a:gd name="T2" fmla="*/ 45 w 262"/>
                  <a:gd name="T3" fmla="*/ 97 h 1195"/>
                  <a:gd name="T4" fmla="*/ 40 w 262"/>
                  <a:gd name="T5" fmla="*/ 132 h 1195"/>
                  <a:gd name="T6" fmla="*/ 37 w 262"/>
                  <a:gd name="T7" fmla="*/ 157 h 1195"/>
                  <a:gd name="T8" fmla="*/ 36 w 262"/>
                  <a:gd name="T9" fmla="*/ 171 h 1195"/>
                  <a:gd name="T10" fmla="*/ 36 w 262"/>
                  <a:gd name="T11" fmla="*/ 185 h 1195"/>
                  <a:gd name="T12" fmla="*/ 34 w 262"/>
                  <a:gd name="T13" fmla="*/ 200 h 1195"/>
                  <a:gd name="T14" fmla="*/ 31 w 262"/>
                  <a:gd name="T15" fmla="*/ 214 h 1195"/>
                  <a:gd name="T16" fmla="*/ 26 w 262"/>
                  <a:gd name="T17" fmla="*/ 227 h 1195"/>
                  <a:gd name="T18" fmla="*/ 22 w 262"/>
                  <a:gd name="T19" fmla="*/ 234 h 1195"/>
                  <a:gd name="T20" fmla="*/ 20 w 262"/>
                  <a:gd name="T21" fmla="*/ 237 h 1195"/>
                  <a:gd name="T22" fmla="*/ 17 w 262"/>
                  <a:gd name="T23" fmla="*/ 239 h 1195"/>
                  <a:gd name="T24" fmla="*/ 15 w 262"/>
                  <a:gd name="T25" fmla="*/ 239 h 1195"/>
                  <a:gd name="T26" fmla="*/ 13 w 262"/>
                  <a:gd name="T27" fmla="*/ 237 h 1195"/>
                  <a:gd name="T28" fmla="*/ 11 w 262"/>
                  <a:gd name="T29" fmla="*/ 233 h 1195"/>
                  <a:gd name="T30" fmla="*/ 9 w 262"/>
                  <a:gd name="T31" fmla="*/ 227 h 1195"/>
                  <a:gd name="T32" fmla="*/ 7 w 262"/>
                  <a:gd name="T33" fmla="*/ 219 h 1195"/>
                  <a:gd name="T34" fmla="*/ 5 w 262"/>
                  <a:gd name="T35" fmla="*/ 192 h 1195"/>
                  <a:gd name="T36" fmla="*/ 2 w 262"/>
                  <a:gd name="T37" fmla="*/ 146 h 1195"/>
                  <a:gd name="T38" fmla="*/ 1 w 262"/>
                  <a:gd name="T39" fmla="*/ 102 h 1195"/>
                  <a:gd name="T40" fmla="*/ 0 w 262"/>
                  <a:gd name="T41" fmla="*/ 66 h 1195"/>
                  <a:gd name="T42" fmla="*/ 0 w 262"/>
                  <a:gd name="T43" fmla="*/ 44 h 1195"/>
                  <a:gd name="T44" fmla="*/ 1 w 262"/>
                  <a:gd name="T45" fmla="*/ 31 h 1195"/>
                  <a:gd name="T46" fmla="*/ 3 w 262"/>
                  <a:gd name="T47" fmla="*/ 21 h 1195"/>
                  <a:gd name="T48" fmla="*/ 7 w 262"/>
                  <a:gd name="T49" fmla="*/ 12 h 1195"/>
                  <a:gd name="T50" fmla="*/ 10 w 262"/>
                  <a:gd name="T51" fmla="*/ 6 h 1195"/>
                  <a:gd name="T52" fmla="*/ 15 w 262"/>
                  <a:gd name="T53" fmla="*/ 2 h 1195"/>
                  <a:gd name="T54" fmla="*/ 19 w 262"/>
                  <a:gd name="T55" fmla="*/ 0 h 1195"/>
                  <a:gd name="T56" fmla="*/ 24 w 262"/>
                  <a:gd name="T57" fmla="*/ 0 h 1195"/>
                  <a:gd name="T58" fmla="*/ 29 w 262"/>
                  <a:gd name="T59" fmla="*/ 1 h 1195"/>
                  <a:gd name="T60" fmla="*/ 34 w 262"/>
                  <a:gd name="T61" fmla="*/ 4 h 1195"/>
                  <a:gd name="T62" fmla="*/ 39 w 262"/>
                  <a:gd name="T63" fmla="*/ 7 h 1195"/>
                  <a:gd name="T64" fmla="*/ 43 w 262"/>
                  <a:gd name="T65" fmla="*/ 12 h 1195"/>
                  <a:gd name="T66" fmla="*/ 47 w 262"/>
                  <a:gd name="T67" fmla="*/ 17 h 1195"/>
                  <a:gd name="T68" fmla="*/ 49 w 262"/>
                  <a:gd name="T69" fmla="*/ 22 h 1195"/>
                  <a:gd name="T70" fmla="*/ 51 w 262"/>
                  <a:gd name="T71" fmla="*/ 29 h 1195"/>
                  <a:gd name="T72" fmla="*/ 52 w 262"/>
                  <a:gd name="T73" fmla="*/ 35 h 11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2"/>
                  <a:gd name="T112" fmla="*/ 0 h 1195"/>
                  <a:gd name="T113" fmla="*/ 262 w 262"/>
                  <a:gd name="T114" fmla="*/ 1195 h 11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2" h="1195">
                    <a:moveTo>
                      <a:pt x="262" y="190"/>
                    </a:moveTo>
                    <a:lnTo>
                      <a:pt x="250" y="292"/>
                    </a:lnTo>
                    <a:lnTo>
                      <a:pt x="239" y="390"/>
                    </a:lnTo>
                    <a:lnTo>
                      <a:pt x="225" y="485"/>
                    </a:lnTo>
                    <a:lnTo>
                      <a:pt x="213" y="576"/>
                    </a:lnTo>
                    <a:lnTo>
                      <a:pt x="200" y="662"/>
                    </a:lnTo>
                    <a:lnTo>
                      <a:pt x="192" y="743"/>
                    </a:lnTo>
                    <a:lnTo>
                      <a:pt x="188" y="783"/>
                    </a:lnTo>
                    <a:lnTo>
                      <a:pt x="184" y="820"/>
                    </a:lnTo>
                    <a:lnTo>
                      <a:pt x="183" y="857"/>
                    </a:lnTo>
                    <a:lnTo>
                      <a:pt x="182" y="892"/>
                    </a:lnTo>
                    <a:lnTo>
                      <a:pt x="180" y="926"/>
                    </a:lnTo>
                    <a:lnTo>
                      <a:pt x="177" y="963"/>
                    </a:lnTo>
                    <a:lnTo>
                      <a:pt x="172" y="999"/>
                    </a:lnTo>
                    <a:lnTo>
                      <a:pt x="163" y="1036"/>
                    </a:lnTo>
                    <a:lnTo>
                      <a:pt x="154" y="1071"/>
                    </a:lnTo>
                    <a:lnTo>
                      <a:pt x="143" y="1104"/>
                    </a:lnTo>
                    <a:lnTo>
                      <a:pt x="132" y="1134"/>
                    </a:lnTo>
                    <a:lnTo>
                      <a:pt x="119" y="1159"/>
                    </a:lnTo>
                    <a:lnTo>
                      <a:pt x="113" y="1169"/>
                    </a:lnTo>
                    <a:lnTo>
                      <a:pt x="107" y="1177"/>
                    </a:lnTo>
                    <a:lnTo>
                      <a:pt x="101" y="1185"/>
                    </a:lnTo>
                    <a:lnTo>
                      <a:pt x="94" y="1190"/>
                    </a:lnTo>
                    <a:lnTo>
                      <a:pt x="88" y="1194"/>
                    </a:lnTo>
                    <a:lnTo>
                      <a:pt x="82" y="1195"/>
                    </a:lnTo>
                    <a:lnTo>
                      <a:pt x="76" y="1195"/>
                    </a:lnTo>
                    <a:lnTo>
                      <a:pt x="69" y="1192"/>
                    </a:lnTo>
                    <a:lnTo>
                      <a:pt x="64" y="1186"/>
                    </a:lnTo>
                    <a:lnTo>
                      <a:pt x="58" y="1179"/>
                    </a:lnTo>
                    <a:lnTo>
                      <a:pt x="53" y="1167"/>
                    </a:lnTo>
                    <a:lnTo>
                      <a:pt x="49" y="1154"/>
                    </a:lnTo>
                    <a:lnTo>
                      <a:pt x="44" y="1137"/>
                    </a:lnTo>
                    <a:lnTo>
                      <a:pt x="41" y="1119"/>
                    </a:lnTo>
                    <a:lnTo>
                      <a:pt x="37" y="1095"/>
                    </a:lnTo>
                    <a:lnTo>
                      <a:pt x="34" y="1069"/>
                    </a:lnTo>
                    <a:lnTo>
                      <a:pt x="26" y="958"/>
                    </a:lnTo>
                    <a:lnTo>
                      <a:pt x="18" y="843"/>
                    </a:lnTo>
                    <a:lnTo>
                      <a:pt x="12" y="729"/>
                    </a:lnTo>
                    <a:lnTo>
                      <a:pt x="7" y="618"/>
                    </a:lnTo>
                    <a:lnTo>
                      <a:pt x="5" y="512"/>
                    </a:lnTo>
                    <a:lnTo>
                      <a:pt x="2" y="416"/>
                    </a:lnTo>
                    <a:lnTo>
                      <a:pt x="0" y="330"/>
                    </a:lnTo>
                    <a:lnTo>
                      <a:pt x="0" y="259"/>
                    </a:lnTo>
                    <a:lnTo>
                      <a:pt x="1" y="221"/>
                    </a:lnTo>
                    <a:lnTo>
                      <a:pt x="2" y="186"/>
                    </a:lnTo>
                    <a:lnTo>
                      <a:pt x="6" y="155"/>
                    </a:lnTo>
                    <a:lnTo>
                      <a:pt x="11" y="126"/>
                    </a:lnTo>
                    <a:lnTo>
                      <a:pt x="17" y="103"/>
                    </a:lnTo>
                    <a:lnTo>
                      <a:pt x="24" y="80"/>
                    </a:lnTo>
                    <a:lnTo>
                      <a:pt x="33" y="62"/>
                    </a:lnTo>
                    <a:lnTo>
                      <a:pt x="42" y="45"/>
                    </a:lnTo>
                    <a:lnTo>
                      <a:pt x="52" y="32"/>
                    </a:lnTo>
                    <a:lnTo>
                      <a:pt x="63" y="20"/>
                    </a:lnTo>
                    <a:lnTo>
                      <a:pt x="74" y="12"/>
                    </a:lnTo>
                    <a:lnTo>
                      <a:pt x="86" y="5"/>
                    </a:lnTo>
                    <a:lnTo>
                      <a:pt x="98" y="2"/>
                    </a:lnTo>
                    <a:lnTo>
                      <a:pt x="111" y="0"/>
                    </a:lnTo>
                    <a:lnTo>
                      <a:pt x="123" y="0"/>
                    </a:lnTo>
                    <a:lnTo>
                      <a:pt x="136" y="2"/>
                    </a:lnTo>
                    <a:lnTo>
                      <a:pt x="148" y="5"/>
                    </a:lnTo>
                    <a:lnTo>
                      <a:pt x="160" y="10"/>
                    </a:lnTo>
                    <a:lnTo>
                      <a:pt x="173" y="18"/>
                    </a:lnTo>
                    <a:lnTo>
                      <a:pt x="185" y="25"/>
                    </a:lnTo>
                    <a:lnTo>
                      <a:pt x="197" y="35"/>
                    </a:lnTo>
                    <a:lnTo>
                      <a:pt x="207" y="45"/>
                    </a:lnTo>
                    <a:lnTo>
                      <a:pt x="218" y="58"/>
                    </a:lnTo>
                    <a:lnTo>
                      <a:pt x="227" y="70"/>
                    </a:lnTo>
                    <a:lnTo>
                      <a:pt x="235" y="83"/>
                    </a:lnTo>
                    <a:lnTo>
                      <a:pt x="243" y="98"/>
                    </a:lnTo>
                    <a:lnTo>
                      <a:pt x="249" y="111"/>
                    </a:lnTo>
                    <a:lnTo>
                      <a:pt x="254" y="126"/>
                    </a:lnTo>
                    <a:lnTo>
                      <a:pt x="258" y="143"/>
                    </a:lnTo>
                    <a:lnTo>
                      <a:pt x="260" y="158"/>
                    </a:lnTo>
                    <a:lnTo>
                      <a:pt x="262" y="174"/>
                    </a:lnTo>
                    <a:lnTo>
                      <a:pt x="262" y="190"/>
                    </a:lnTo>
                    <a:close/>
                  </a:path>
                </a:pathLst>
              </a:custGeom>
              <a:solidFill>
                <a:srgbClr val="00925A"/>
              </a:solidFill>
              <a:ln w="9525">
                <a:noFill/>
                <a:round/>
              </a:ln>
            </p:spPr>
            <p:txBody>
              <a:bodyPr/>
              <a:lstStyle/>
              <a:p>
                <a:endParaRPr lang="en-US" sz="1867"/>
              </a:p>
            </p:txBody>
          </p:sp>
          <p:sp>
            <p:nvSpPr>
              <p:cNvPr id="1547" name="Freeform 95"/>
              <p:cNvSpPr/>
              <p:nvPr/>
            </p:nvSpPr>
            <p:spPr bwMode="auto">
              <a:xfrm>
                <a:off x="3546" y="2132"/>
                <a:ext cx="1195" cy="510"/>
              </a:xfrm>
              <a:custGeom>
                <a:avLst/>
                <a:gdLst>
                  <a:gd name="T0" fmla="*/ 441 w 5972"/>
                  <a:gd name="T1" fmla="*/ 11 h 2547"/>
                  <a:gd name="T2" fmla="*/ 625 w 5972"/>
                  <a:gd name="T3" fmla="*/ 45 h 2547"/>
                  <a:gd name="T4" fmla="*/ 824 w 5972"/>
                  <a:gd name="T5" fmla="*/ 128 h 2547"/>
                  <a:gd name="T6" fmla="*/ 1044 w 5972"/>
                  <a:gd name="T7" fmla="*/ 286 h 2547"/>
                  <a:gd name="T8" fmla="*/ 1194 w 5972"/>
                  <a:gd name="T9" fmla="*/ 503 h 2547"/>
                  <a:gd name="T10" fmla="*/ 1185 w 5972"/>
                  <a:gd name="T11" fmla="*/ 505 h 2547"/>
                  <a:gd name="T12" fmla="*/ 1065 w 5972"/>
                  <a:gd name="T13" fmla="*/ 375 h 2547"/>
                  <a:gd name="T14" fmla="*/ 989 w 5972"/>
                  <a:gd name="T15" fmla="*/ 335 h 2547"/>
                  <a:gd name="T16" fmla="*/ 934 w 5972"/>
                  <a:gd name="T17" fmla="*/ 256 h 2547"/>
                  <a:gd name="T18" fmla="*/ 928 w 5972"/>
                  <a:gd name="T19" fmla="*/ 259 h 2547"/>
                  <a:gd name="T20" fmla="*/ 953 w 5972"/>
                  <a:gd name="T21" fmla="*/ 309 h 2547"/>
                  <a:gd name="T22" fmla="*/ 909 w 5972"/>
                  <a:gd name="T23" fmla="*/ 297 h 2547"/>
                  <a:gd name="T24" fmla="*/ 872 w 5972"/>
                  <a:gd name="T25" fmla="*/ 258 h 2547"/>
                  <a:gd name="T26" fmla="*/ 826 w 5972"/>
                  <a:gd name="T27" fmla="*/ 171 h 2547"/>
                  <a:gd name="T28" fmla="*/ 843 w 5972"/>
                  <a:gd name="T29" fmla="*/ 209 h 2547"/>
                  <a:gd name="T30" fmla="*/ 858 w 5972"/>
                  <a:gd name="T31" fmla="*/ 266 h 2547"/>
                  <a:gd name="T32" fmla="*/ 802 w 5972"/>
                  <a:gd name="T33" fmla="*/ 247 h 2547"/>
                  <a:gd name="T34" fmla="*/ 765 w 5972"/>
                  <a:gd name="T35" fmla="*/ 170 h 2547"/>
                  <a:gd name="T36" fmla="*/ 733 w 5972"/>
                  <a:gd name="T37" fmla="*/ 124 h 2547"/>
                  <a:gd name="T38" fmla="*/ 736 w 5972"/>
                  <a:gd name="T39" fmla="*/ 137 h 2547"/>
                  <a:gd name="T40" fmla="*/ 779 w 5972"/>
                  <a:gd name="T41" fmla="*/ 228 h 2547"/>
                  <a:gd name="T42" fmla="*/ 759 w 5972"/>
                  <a:gd name="T43" fmla="*/ 240 h 2547"/>
                  <a:gd name="T44" fmla="*/ 718 w 5972"/>
                  <a:gd name="T45" fmla="*/ 220 h 2547"/>
                  <a:gd name="T46" fmla="*/ 679 w 5972"/>
                  <a:gd name="T47" fmla="*/ 124 h 2547"/>
                  <a:gd name="T48" fmla="*/ 653 w 5972"/>
                  <a:gd name="T49" fmla="*/ 98 h 2547"/>
                  <a:gd name="T50" fmla="*/ 679 w 5972"/>
                  <a:gd name="T51" fmla="*/ 153 h 2547"/>
                  <a:gd name="T52" fmla="*/ 702 w 5972"/>
                  <a:gd name="T53" fmla="*/ 223 h 2547"/>
                  <a:gd name="T54" fmla="*/ 654 w 5972"/>
                  <a:gd name="T55" fmla="*/ 221 h 2547"/>
                  <a:gd name="T56" fmla="*/ 617 w 5972"/>
                  <a:gd name="T57" fmla="*/ 190 h 2547"/>
                  <a:gd name="T58" fmla="*/ 593 w 5972"/>
                  <a:gd name="T59" fmla="*/ 99 h 2547"/>
                  <a:gd name="T60" fmla="*/ 573 w 5972"/>
                  <a:gd name="T61" fmla="*/ 67 h 2547"/>
                  <a:gd name="T62" fmla="*/ 589 w 5972"/>
                  <a:gd name="T63" fmla="*/ 111 h 2547"/>
                  <a:gd name="T64" fmla="*/ 605 w 5972"/>
                  <a:gd name="T65" fmla="*/ 195 h 2547"/>
                  <a:gd name="T66" fmla="*/ 566 w 5972"/>
                  <a:gd name="T67" fmla="*/ 201 h 2547"/>
                  <a:gd name="T68" fmla="*/ 538 w 5972"/>
                  <a:gd name="T69" fmla="*/ 170 h 2547"/>
                  <a:gd name="T70" fmla="*/ 519 w 5972"/>
                  <a:gd name="T71" fmla="*/ 79 h 2547"/>
                  <a:gd name="T72" fmla="*/ 503 w 5972"/>
                  <a:gd name="T73" fmla="*/ 65 h 2547"/>
                  <a:gd name="T74" fmla="*/ 513 w 5972"/>
                  <a:gd name="T75" fmla="*/ 96 h 2547"/>
                  <a:gd name="T76" fmla="*/ 529 w 5972"/>
                  <a:gd name="T77" fmla="*/ 168 h 2547"/>
                  <a:gd name="T78" fmla="*/ 517 w 5972"/>
                  <a:gd name="T79" fmla="*/ 193 h 2547"/>
                  <a:gd name="T80" fmla="*/ 469 w 5972"/>
                  <a:gd name="T81" fmla="*/ 186 h 2547"/>
                  <a:gd name="T82" fmla="*/ 446 w 5972"/>
                  <a:gd name="T83" fmla="*/ 160 h 2547"/>
                  <a:gd name="T84" fmla="*/ 419 w 5972"/>
                  <a:gd name="T85" fmla="*/ 73 h 2547"/>
                  <a:gd name="T86" fmla="*/ 406 w 5972"/>
                  <a:gd name="T87" fmla="*/ 66 h 2547"/>
                  <a:gd name="T88" fmla="*/ 436 w 5972"/>
                  <a:gd name="T89" fmla="*/ 155 h 2547"/>
                  <a:gd name="T90" fmla="*/ 421 w 5972"/>
                  <a:gd name="T91" fmla="*/ 178 h 2547"/>
                  <a:gd name="T92" fmla="*/ 378 w 5972"/>
                  <a:gd name="T93" fmla="*/ 158 h 2547"/>
                  <a:gd name="T94" fmla="*/ 350 w 5972"/>
                  <a:gd name="T95" fmla="*/ 123 h 2547"/>
                  <a:gd name="T96" fmla="*/ 329 w 5972"/>
                  <a:gd name="T97" fmla="*/ 63 h 2547"/>
                  <a:gd name="T98" fmla="*/ 327 w 5972"/>
                  <a:gd name="T99" fmla="*/ 81 h 2547"/>
                  <a:gd name="T100" fmla="*/ 340 w 5972"/>
                  <a:gd name="T101" fmla="*/ 150 h 2547"/>
                  <a:gd name="T102" fmla="*/ 329 w 5972"/>
                  <a:gd name="T103" fmla="*/ 167 h 2547"/>
                  <a:gd name="T104" fmla="*/ 288 w 5972"/>
                  <a:gd name="T105" fmla="*/ 158 h 2547"/>
                  <a:gd name="T106" fmla="*/ 258 w 5972"/>
                  <a:gd name="T107" fmla="*/ 117 h 2547"/>
                  <a:gd name="T108" fmla="*/ 235 w 5972"/>
                  <a:gd name="T109" fmla="*/ 68 h 2547"/>
                  <a:gd name="T110" fmla="*/ 239 w 5972"/>
                  <a:gd name="T111" fmla="*/ 116 h 2547"/>
                  <a:gd name="T112" fmla="*/ 226 w 5972"/>
                  <a:gd name="T113" fmla="*/ 157 h 2547"/>
                  <a:gd name="T114" fmla="*/ 139 w 5972"/>
                  <a:gd name="T115" fmla="*/ 164 h 2547"/>
                  <a:gd name="T116" fmla="*/ 42 w 5972"/>
                  <a:gd name="T117" fmla="*/ 143 h 2547"/>
                  <a:gd name="T118" fmla="*/ 1 w 5972"/>
                  <a:gd name="T119" fmla="*/ 80 h 2547"/>
                  <a:gd name="T120" fmla="*/ 71 w 5972"/>
                  <a:gd name="T121" fmla="*/ 15 h 2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72"/>
                  <a:gd name="T184" fmla="*/ 0 h 2547"/>
                  <a:gd name="T185" fmla="*/ 5972 w 5972"/>
                  <a:gd name="T186" fmla="*/ 2547 h 2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72" h="2547">
                    <a:moveTo>
                      <a:pt x="976" y="0"/>
                    </a:moveTo>
                    <a:lnTo>
                      <a:pt x="1112" y="0"/>
                    </a:lnTo>
                    <a:lnTo>
                      <a:pt x="1249" y="2"/>
                    </a:lnTo>
                    <a:lnTo>
                      <a:pt x="1392" y="4"/>
                    </a:lnTo>
                    <a:lnTo>
                      <a:pt x="1535" y="8"/>
                    </a:lnTo>
                    <a:lnTo>
                      <a:pt x="1681" y="13"/>
                    </a:lnTo>
                    <a:lnTo>
                      <a:pt x="1830" y="22"/>
                    </a:lnTo>
                    <a:lnTo>
                      <a:pt x="1904" y="25"/>
                    </a:lnTo>
                    <a:lnTo>
                      <a:pt x="1979" y="32"/>
                    </a:lnTo>
                    <a:lnTo>
                      <a:pt x="2055" y="38"/>
                    </a:lnTo>
                    <a:lnTo>
                      <a:pt x="2130" y="44"/>
                    </a:lnTo>
                    <a:lnTo>
                      <a:pt x="2206" y="53"/>
                    </a:lnTo>
                    <a:lnTo>
                      <a:pt x="2283" y="62"/>
                    </a:lnTo>
                    <a:lnTo>
                      <a:pt x="2359" y="70"/>
                    </a:lnTo>
                    <a:lnTo>
                      <a:pt x="2436" y="82"/>
                    </a:lnTo>
                    <a:lnTo>
                      <a:pt x="2512" y="93"/>
                    </a:lnTo>
                    <a:lnTo>
                      <a:pt x="2588" y="105"/>
                    </a:lnTo>
                    <a:lnTo>
                      <a:pt x="2666" y="119"/>
                    </a:lnTo>
                    <a:lnTo>
                      <a:pt x="2742" y="134"/>
                    </a:lnTo>
                    <a:lnTo>
                      <a:pt x="2818" y="149"/>
                    </a:lnTo>
                    <a:lnTo>
                      <a:pt x="2895" y="166"/>
                    </a:lnTo>
                    <a:lnTo>
                      <a:pt x="2971" y="185"/>
                    </a:lnTo>
                    <a:lnTo>
                      <a:pt x="3047" y="205"/>
                    </a:lnTo>
                    <a:lnTo>
                      <a:pt x="3122" y="225"/>
                    </a:lnTo>
                    <a:lnTo>
                      <a:pt x="3198" y="248"/>
                    </a:lnTo>
                    <a:lnTo>
                      <a:pt x="3273" y="271"/>
                    </a:lnTo>
                    <a:lnTo>
                      <a:pt x="3348" y="296"/>
                    </a:lnTo>
                    <a:lnTo>
                      <a:pt x="3424" y="324"/>
                    </a:lnTo>
                    <a:lnTo>
                      <a:pt x="3503" y="354"/>
                    </a:lnTo>
                    <a:lnTo>
                      <a:pt x="3585" y="386"/>
                    </a:lnTo>
                    <a:lnTo>
                      <a:pt x="3669" y="421"/>
                    </a:lnTo>
                    <a:lnTo>
                      <a:pt x="3755" y="460"/>
                    </a:lnTo>
                    <a:lnTo>
                      <a:pt x="3844" y="500"/>
                    </a:lnTo>
                    <a:lnTo>
                      <a:pt x="3932" y="542"/>
                    </a:lnTo>
                    <a:lnTo>
                      <a:pt x="4023" y="588"/>
                    </a:lnTo>
                    <a:lnTo>
                      <a:pt x="4116" y="637"/>
                    </a:lnTo>
                    <a:lnTo>
                      <a:pt x="4209" y="688"/>
                    </a:lnTo>
                    <a:lnTo>
                      <a:pt x="4303" y="742"/>
                    </a:lnTo>
                    <a:lnTo>
                      <a:pt x="4396" y="798"/>
                    </a:lnTo>
                    <a:lnTo>
                      <a:pt x="4491" y="857"/>
                    </a:lnTo>
                    <a:lnTo>
                      <a:pt x="4585" y="919"/>
                    </a:lnTo>
                    <a:lnTo>
                      <a:pt x="4678" y="984"/>
                    </a:lnTo>
                    <a:lnTo>
                      <a:pt x="4772" y="1051"/>
                    </a:lnTo>
                    <a:lnTo>
                      <a:pt x="4863" y="1121"/>
                    </a:lnTo>
                    <a:lnTo>
                      <a:pt x="4954" y="1194"/>
                    </a:lnTo>
                    <a:lnTo>
                      <a:pt x="5044" y="1270"/>
                    </a:lnTo>
                    <a:lnTo>
                      <a:pt x="5131" y="1347"/>
                    </a:lnTo>
                    <a:lnTo>
                      <a:pt x="5217" y="1428"/>
                    </a:lnTo>
                    <a:lnTo>
                      <a:pt x="5301" y="1513"/>
                    </a:lnTo>
                    <a:lnTo>
                      <a:pt x="5382" y="1599"/>
                    </a:lnTo>
                    <a:lnTo>
                      <a:pt x="5461" y="1689"/>
                    </a:lnTo>
                    <a:lnTo>
                      <a:pt x="5537" y="1782"/>
                    </a:lnTo>
                    <a:lnTo>
                      <a:pt x="5609" y="1876"/>
                    </a:lnTo>
                    <a:lnTo>
                      <a:pt x="5678" y="1974"/>
                    </a:lnTo>
                    <a:lnTo>
                      <a:pt x="5743" y="2075"/>
                    </a:lnTo>
                    <a:lnTo>
                      <a:pt x="5804" y="2178"/>
                    </a:lnTo>
                    <a:lnTo>
                      <a:pt x="5861" y="2285"/>
                    </a:lnTo>
                    <a:lnTo>
                      <a:pt x="5914" y="2394"/>
                    </a:lnTo>
                    <a:lnTo>
                      <a:pt x="5961" y="2505"/>
                    </a:lnTo>
                    <a:lnTo>
                      <a:pt x="5965" y="2513"/>
                    </a:lnTo>
                    <a:lnTo>
                      <a:pt x="5970" y="2527"/>
                    </a:lnTo>
                    <a:lnTo>
                      <a:pt x="5972" y="2535"/>
                    </a:lnTo>
                    <a:lnTo>
                      <a:pt x="5972" y="2542"/>
                    </a:lnTo>
                    <a:lnTo>
                      <a:pt x="5971" y="2544"/>
                    </a:lnTo>
                    <a:lnTo>
                      <a:pt x="5970" y="2545"/>
                    </a:lnTo>
                    <a:lnTo>
                      <a:pt x="5967" y="2547"/>
                    </a:lnTo>
                    <a:lnTo>
                      <a:pt x="5965" y="2547"/>
                    </a:lnTo>
                    <a:lnTo>
                      <a:pt x="5961" y="2547"/>
                    </a:lnTo>
                    <a:lnTo>
                      <a:pt x="5955" y="2544"/>
                    </a:lnTo>
                    <a:lnTo>
                      <a:pt x="5949" y="2540"/>
                    </a:lnTo>
                    <a:lnTo>
                      <a:pt x="5941" y="2535"/>
                    </a:lnTo>
                    <a:lnTo>
                      <a:pt x="5922" y="2522"/>
                    </a:lnTo>
                    <a:lnTo>
                      <a:pt x="5897" y="2499"/>
                    </a:lnTo>
                    <a:lnTo>
                      <a:pt x="5865" y="2469"/>
                    </a:lnTo>
                    <a:lnTo>
                      <a:pt x="5825" y="2429"/>
                    </a:lnTo>
                    <a:lnTo>
                      <a:pt x="5776" y="2379"/>
                    </a:lnTo>
                    <a:lnTo>
                      <a:pt x="5719" y="2318"/>
                    </a:lnTo>
                    <a:lnTo>
                      <a:pt x="5610" y="2193"/>
                    </a:lnTo>
                    <a:lnTo>
                      <a:pt x="5523" y="2091"/>
                    </a:lnTo>
                    <a:lnTo>
                      <a:pt x="5453" y="2009"/>
                    </a:lnTo>
                    <a:lnTo>
                      <a:pt x="5396" y="1944"/>
                    </a:lnTo>
                    <a:lnTo>
                      <a:pt x="5370" y="1916"/>
                    </a:lnTo>
                    <a:lnTo>
                      <a:pt x="5345" y="1893"/>
                    </a:lnTo>
                    <a:lnTo>
                      <a:pt x="5320" y="1873"/>
                    </a:lnTo>
                    <a:lnTo>
                      <a:pt x="5295" y="1854"/>
                    </a:lnTo>
                    <a:lnTo>
                      <a:pt x="5269" y="1838"/>
                    </a:lnTo>
                    <a:lnTo>
                      <a:pt x="5240" y="1824"/>
                    </a:lnTo>
                    <a:lnTo>
                      <a:pt x="5210" y="1810"/>
                    </a:lnTo>
                    <a:lnTo>
                      <a:pt x="5176" y="1799"/>
                    </a:lnTo>
                    <a:lnTo>
                      <a:pt x="5130" y="1783"/>
                    </a:lnTo>
                    <a:lnTo>
                      <a:pt x="5089" y="1767"/>
                    </a:lnTo>
                    <a:lnTo>
                      <a:pt x="5053" y="1749"/>
                    </a:lnTo>
                    <a:lnTo>
                      <a:pt x="5020" y="1732"/>
                    </a:lnTo>
                    <a:lnTo>
                      <a:pt x="4992" y="1714"/>
                    </a:lnTo>
                    <a:lnTo>
                      <a:pt x="4965" y="1695"/>
                    </a:lnTo>
                    <a:lnTo>
                      <a:pt x="4943" y="1675"/>
                    </a:lnTo>
                    <a:lnTo>
                      <a:pt x="4923" y="1657"/>
                    </a:lnTo>
                    <a:lnTo>
                      <a:pt x="4905" y="1637"/>
                    </a:lnTo>
                    <a:lnTo>
                      <a:pt x="4889" y="1617"/>
                    </a:lnTo>
                    <a:lnTo>
                      <a:pt x="4874" y="1596"/>
                    </a:lnTo>
                    <a:lnTo>
                      <a:pt x="4861" y="1574"/>
                    </a:lnTo>
                    <a:lnTo>
                      <a:pt x="4836" y="1532"/>
                    </a:lnTo>
                    <a:lnTo>
                      <a:pt x="4811" y="1488"/>
                    </a:lnTo>
                    <a:lnTo>
                      <a:pt x="4799" y="1471"/>
                    </a:lnTo>
                    <a:lnTo>
                      <a:pt x="4769" y="1427"/>
                    </a:lnTo>
                    <a:lnTo>
                      <a:pt x="4731" y="1367"/>
                    </a:lnTo>
                    <a:lnTo>
                      <a:pt x="4687" y="1306"/>
                    </a:lnTo>
                    <a:lnTo>
                      <a:pt x="4666" y="1277"/>
                    </a:lnTo>
                    <a:lnTo>
                      <a:pt x="4647" y="1252"/>
                    </a:lnTo>
                    <a:lnTo>
                      <a:pt x="4631" y="1232"/>
                    </a:lnTo>
                    <a:lnTo>
                      <a:pt x="4618" y="1219"/>
                    </a:lnTo>
                    <a:lnTo>
                      <a:pt x="4613" y="1215"/>
                    </a:lnTo>
                    <a:lnTo>
                      <a:pt x="4611" y="1214"/>
                    </a:lnTo>
                    <a:lnTo>
                      <a:pt x="4608" y="1215"/>
                    </a:lnTo>
                    <a:lnTo>
                      <a:pt x="4608" y="1217"/>
                    </a:lnTo>
                    <a:lnTo>
                      <a:pt x="4608" y="1224"/>
                    </a:lnTo>
                    <a:lnTo>
                      <a:pt x="4612" y="1232"/>
                    </a:lnTo>
                    <a:lnTo>
                      <a:pt x="4616" y="1245"/>
                    </a:lnTo>
                    <a:lnTo>
                      <a:pt x="4622" y="1260"/>
                    </a:lnTo>
                    <a:lnTo>
                      <a:pt x="4637" y="1295"/>
                    </a:lnTo>
                    <a:lnTo>
                      <a:pt x="4653" y="1327"/>
                    </a:lnTo>
                    <a:lnTo>
                      <a:pt x="4671" y="1357"/>
                    </a:lnTo>
                    <a:lnTo>
                      <a:pt x="4688" y="1387"/>
                    </a:lnTo>
                    <a:lnTo>
                      <a:pt x="4721" y="1440"/>
                    </a:lnTo>
                    <a:lnTo>
                      <a:pt x="4748" y="1484"/>
                    </a:lnTo>
                    <a:lnTo>
                      <a:pt x="4758" y="1502"/>
                    </a:lnTo>
                    <a:lnTo>
                      <a:pt x="4764" y="1517"/>
                    </a:lnTo>
                    <a:lnTo>
                      <a:pt x="4767" y="1524"/>
                    </a:lnTo>
                    <a:lnTo>
                      <a:pt x="4768" y="1529"/>
                    </a:lnTo>
                    <a:lnTo>
                      <a:pt x="4768" y="1534"/>
                    </a:lnTo>
                    <a:lnTo>
                      <a:pt x="4767" y="1538"/>
                    </a:lnTo>
                    <a:lnTo>
                      <a:pt x="4764" y="1542"/>
                    </a:lnTo>
                    <a:lnTo>
                      <a:pt x="4761" y="1544"/>
                    </a:lnTo>
                    <a:lnTo>
                      <a:pt x="4756" y="1546"/>
                    </a:lnTo>
                    <a:lnTo>
                      <a:pt x="4748" y="1546"/>
                    </a:lnTo>
                    <a:lnTo>
                      <a:pt x="4741" y="1544"/>
                    </a:lnTo>
                    <a:lnTo>
                      <a:pt x="4731" y="1543"/>
                    </a:lnTo>
                    <a:lnTo>
                      <a:pt x="4720" y="1541"/>
                    </a:lnTo>
                    <a:lnTo>
                      <a:pt x="4707" y="1537"/>
                    </a:lnTo>
                    <a:lnTo>
                      <a:pt x="4653" y="1522"/>
                    </a:lnTo>
                    <a:lnTo>
                      <a:pt x="4605" y="1507"/>
                    </a:lnTo>
                    <a:lnTo>
                      <a:pt x="4582" y="1501"/>
                    </a:lnTo>
                    <a:lnTo>
                      <a:pt x="4561" y="1493"/>
                    </a:lnTo>
                    <a:lnTo>
                      <a:pt x="4541" y="1484"/>
                    </a:lnTo>
                    <a:lnTo>
                      <a:pt x="4521" y="1477"/>
                    </a:lnTo>
                    <a:lnTo>
                      <a:pt x="4502" y="1467"/>
                    </a:lnTo>
                    <a:lnTo>
                      <a:pt x="4485" y="1457"/>
                    </a:lnTo>
                    <a:lnTo>
                      <a:pt x="4469" y="1446"/>
                    </a:lnTo>
                    <a:lnTo>
                      <a:pt x="4453" y="1433"/>
                    </a:lnTo>
                    <a:lnTo>
                      <a:pt x="4438" y="1418"/>
                    </a:lnTo>
                    <a:lnTo>
                      <a:pt x="4423" y="1402"/>
                    </a:lnTo>
                    <a:lnTo>
                      <a:pt x="4409" y="1385"/>
                    </a:lnTo>
                    <a:lnTo>
                      <a:pt x="4395" y="1365"/>
                    </a:lnTo>
                    <a:lnTo>
                      <a:pt x="4383" y="1342"/>
                    </a:lnTo>
                    <a:lnTo>
                      <a:pt x="4370" y="1316"/>
                    </a:lnTo>
                    <a:lnTo>
                      <a:pt x="4358" y="1290"/>
                    </a:lnTo>
                    <a:lnTo>
                      <a:pt x="4345" y="1261"/>
                    </a:lnTo>
                    <a:lnTo>
                      <a:pt x="4320" y="1200"/>
                    </a:lnTo>
                    <a:lnTo>
                      <a:pt x="4297" y="1138"/>
                    </a:lnTo>
                    <a:lnTo>
                      <a:pt x="4273" y="1076"/>
                    </a:lnTo>
                    <a:lnTo>
                      <a:pt x="4248" y="1019"/>
                    </a:lnTo>
                    <a:lnTo>
                      <a:pt x="4235" y="993"/>
                    </a:lnTo>
                    <a:lnTo>
                      <a:pt x="4223" y="969"/>
                    </a:lnTo>
                    <a:lnTo>
                      <a:pt x="4210" y="948"/>
                    </a:lnTo>
                    <a:lnTo>
                      <a:pt x="4198" y="929"/>
                    </a:lnTo>
                    <a:lnTo>
                      <a:pt x="4172" y="900"/>
                    </a:lnTo>
                    <a:lnTo>
                      <a:pt x="4149" y="874"/>
                    </a:lnTo>
                    <a:lnTo>
                      <a:pt x="4129" y="853"/>
                    </a:lnTo>
                    <a:lnTo>
                      <a:pt x="4114" y="839"/>
                    </a:lnTo>
                    <a:lnTo>
                      <a:pt x="4108" y="835"/>
                    </a:lnTo>
                    <a:lnTo>
                      <a:pt x="4106" y="834"/>
                    </a:lnTo>
                    <a:lnTo>
                      <a:pt x="4104" y="835"/>
                    </a:lnTo>
                    <a:lnTo>
                      <a:pt x="4104" y="839"/>
                    </a:lnTo>
                    <a:lnTo>
                      <a:pt x="4113" y="857"/>
                    </a:lnTo>
                    <a:lnTo>
                      <a:pt x="4133" y="890"/>
                    </a:lnTo>
                    <a:lnTo>
                      <a:pt x="4148" y="913"/>
                    </a:lnTo>
                    <a:lnTo>
                      <a:pt x="4163" y="942"/>
                    </a:lnTo>
                    <a:lnTo>
                      <a:pt x="4179" y="973"/>
                    </a:lnTo>
                    <a:lnTo>
                      <a:pt x="4197" y="1008"/>
                    </a:lnTo>
                    <a:lnTo>
                      <a:pt x="4214" y="1045"/>
                    </a:lnTo>
                    <a:lnTo>
                      <a:pt x="4232" y="1084"/>
                    </a:lnTo>
                    <a:lnTo>
                      <a:pt x="4248" y="1121"/>
                    </a:lnTo>
                    <a:lnTo>
                      <a:pt x="4262" y="1160"/>
                    </a:lnTo>
                    <a:lnTo>
                      <a:pt x="4275" y="1196"/>
                    </a:lnTo>
                    <a:lnTo>
                      <a:pt x="4285" y="1230"/>
                    </a:lnTo>
                    <a:lnTo>
                      <a:pt x="4293" y="1261"/>
                    </a:lnTo>
                    <a:lnTo>
                      <a:pt x="4298" y="1286"/>
                    </a:lnTo>
                    <a:lnTo>
                      <a:pt x="4298" y="1297"/>
                    </a:lnTo>
                    <a:lnTo>
                      <a:pt x="4298" y="1307"/>
                    </a:lnTo>
                    <a:lnTo>
                      <a:pt x="4297" y="1316"/>
                    </a:lnTo>
                    <a:lnTo>
                      <a:pt x="4294" y="1322"/>
                    </a:lnTo>
                    <a:lnTo>
                      <a:pt x="4290" y="1327"/>
                    </a:lnTo>
                    <a:lnTo>
                      <a:pt x="4285" y="1330"/>
                    </a:lnTo>
                    <a:lnTo>
                      <a:pt x="4279" y="1331"/>
                    </a:lnTo>
                    <a:lnTo>
                      <a:pt x="4272" y="1330"/>
                    </a:lnTo>
                    <a:lnTo>
                      <a:pt x="4237" y="1320"/>
                    </a:lnTo>
                    <a:lnTo>
                      <a:pt x="4195" y="1307"/>
                    </a:lnTo>
                    <a:lnTo>
                      <a:pt x="4152" y="1294"/>
                    </a:lnTo>
                    <a:lnTo>
                      <a:pt x="4107" y="1279"/>
                    </a:lnTo>
                    <a:lnTo>
                      <a:pt x="4084" y="1270"/>
                    </a:lnTo>
                    <a:lnTo>
                      <a:pt x="4063" y="1261"/>
                    </a:lnTo>
                    <a:lnTo>
                      <a:pt x="4043" y="1252"/>
                    </a:lnTo>
                    <a:lnTo>
                      <a:pt x="4025" y="1242"/>
                    </a:lnTo>
                    <a:lnTo>
                      <a:pt x="4007" y="1232"/>
                    </a:lnTo>
                    <a:lnTo>
                      <a:pt x="3993" y="1222"/>
                    </a:lnTo>
                    <a:lnTo>
                      <a:pt x="3981" y="1212"/>
                    </a:lnTo>
                    <a:lnTo>
                      <a:pt x="3971" y="1201"/>
                    </a:lnTo>
                    <a:lnTo>
                      <a:pt x="3962" y="1187"/>
                    </a:lnTo>
                    <a:lnTo>
                      <a:pt x="3952" y="1169"/>
                    </a:lnTo>
                    <a:lnTo>
                      <a:pt x="3942" y="1146"/>
                    </a:lnTo>
                    <a:lnTo>
                      <a:pt x="3931" y="1121"/>
                    </a:lnTo>
                    <a:lnTo>
                      <a:pt x="3907" y="1065"/>
                    </a:lnTo>
                    <a:lnTo>
                      <a:pt x="3882" y="1003"/>
                    </a:lnTo>
                    <a:lnTo>
                      <a:pt x="3857" y="938"/>
                    </a:lnTo>
                    <a:lnTo>
                      <a:pt x="3832" y="878"/>
                    </a:lnTo>
                    <a:lnTo>
                      <a:pt x="3821" y="849"/>
                    </a:lnTo>
                    <a:lnTo>
                      <a:pt x="3810" y="823"/>
                    </a:lnTo>
                    <a:lnTo>
                      <a:pt x="3799" y="801"/>
                    </a:lnTo>
                    <a:lnTo>
                      <a:pt x="3787" y="781"/>
                    </a:lnTo>
                    <a:lnTo>
                      <a:pt x="3774" y="754"/>
                    </a:lnTo>
                    <a:lnTo>
                      <a:pt x="3759" y="729"/>
                    </a:lnTo>
                    <a:lnTo>
                      <a:pt x="3744" y="706"/>
                    </a:lnTo>
                    <a:lnTo>
                      <a:pt x="3728" y="686"/>
                    </a:lnTo>
                    <a:lnTo>
                      <a:pt x="3714" y="667"/>
                    </a:lnTo>
                    <a:lnTo>
                      <a:pt x="3699" y="651"/>
                    </a:lnTo>
                    <a:lnTo>
                      <a:pt x="3686" y="637"/>
                    </a:lnTo>
                    <a:lnTo>
                      <a:pt x="3674" y="627"/>
                    </a:lnTo>
                    <a:lnTo>
                      <a:pt x="3664" y="618"/>
                    </a:lnTo>
                    <a:lnTo>
                      <a:pt x="3655" y="615"/>
                    </a:lnTo>
                    <a:lnTo>
                      <a:pt x="3653" y="613"/>
                    </a:lnTo>
                    <a:lnTo>
                      <a:pt x="3649" y="612"/>
                    </a:lnTo>
                    <a:lnTo>
                      <a:pt x="3648" y="613"/>
                    </a:lnTo>
                    <a:lnTo>
                      <a:pt x="3646" y="615"/>
                    </a:lnTo>
                    <a:lnTo>
                      <a:pt x="3645" y="617"/>
                    </a:lnTo>
                    <a:lnTo>
                      <a:pt x="3645" y="620"/>
                    </a:lnTo>
                    <a:lnTo>
                      <a:pt x="3646" y="623"/>
                    </a:lnTo>
                    <a:lnTo>
                      <a:pt x="3648" y="628"/>
                    </a:lnTo>
                    <a:lnTo>
                      <a:pt x="3654" y="641"/>
                    </a:lnTo>
                    <a:lnTo>
                      <a:pt x="3664" y="657"/>
                    </a:lnTo>
                    <a:lnTo>
                      <a:pt x="3680" y="683"/>
                    </a:lnTo>
                    <a:lnTo>
                      <a:pt x="3699" y="714"/>
                    </a:lnTo>
                    <a:lnTo>
                      <a:pt x="3719" y="751"/>
                    </a:lnTo>
                    <a:lnTo>
                      <a:pt x="3740" y="789"/>
                    </a:lnTo>
                    <a:lnTo>
                      <a:pt x="3762" y="832"/>
                    </a:lnTo>
                    <a:lnTo>
                      <a:pt x="3785" y="877"/>
                    </a:lnTo>
                    <a:lnTo>
                      <a:pt x="3806" y="922"/>
                    </a:lnTo>
                    <a:lnTo>
                      <a:pt x="3827" y="967"/>
                    </a:lnTo>
                    <a:lnTo>
                      <a:pt x="3846" y="1010"/>
                    </a:lnTo>
                    <a:lnTo>
                      <a:pt x="3864" y="1051"/>
                    </a:lnTo>
                    <a:lnTo>
                      <a:pt x="3877" y="1090"/>
                    </a:lnTo>
                    <a:lnTo>
                      <a:pt x="3889" y="1125"/>
                    </a:lnTo>
                    <a:lnTo>
                      <a:pt x="3892" y="1140"/>
                    </a:lnTo>
                    <a:lnTo>
                      <a:pt x="3895" y="1154"/>
                    </a:lnTo>
                    <a:lnTo>
                      <a:pt x="3896" y="1166"/>
                    </a:lnTo>
                    <a:lnTo>
                      <a:pt x="3897" y="1177"/>
                    </a:lnTo>
                    <a:lnTo>
                      <a:pt x="3896" y="1186"/>
                    </a:lnTo>
                    <a:lnTo>
                      <a:pt x="3895" y="1194"/>
                    </a:lnTo>
                    <a:lnTo>
                      <a:pt x="3891" y="1199"/>
                    </a:lnTo>
                    <a:lnTo>
                      <a:pt x="3886" y="1201"/>
                    </a:lnTo>
                    <a:lnTo>
                      <a:pt x="3872" y="1204"/>
                    </a:lnTo>
                    <a:lnTo>
                      <a:pt x="3856" y="1204"/>
                    </a:lnTo>
                    <a:lnTo>
                      <a:pt x="3837" y="1202"/>
                    </a:lnTo>
                    <a:lnTo>
                      <a:pt x="3816" y="1201"/>
                    </a:lnTo>
                    <a:lnTo>
                      <a:pt x="3792" y="1197"/>
                    </a:lnTo>
                    <a:lnTo>
                      <a:pt x="3769" y="1192"/>
                    </a:lnTo>
                    <a:lnTo>
                      <a:pt x="3745" y="1186"/>
                    </a:lnTo>
                    <a:lnTo>
                      <a:pt x="3720" y="1179"/>
                    </a:lnTo>
                    <a:lnTo>
                      <a:pt x="3695" y="1170"/>
                    </a:lnTo>
                    <a:lnTo>
                      <a:pt x="3673" y="1160"/>
                    </a:lnTo>
                    <a:lnTo>
                      <a:pt x="3650" y="1149"/>
                    </a:lnTo>
                    <a:lnTo>
                      <a:pt x="3629" y="1136"/>
                    </a:lnTo>
                    <a:lnTo>
                      <a:pt x="3620" y="1130"/>
                    </a:lnTo>
                    <a:lnTo>
                      <a:pt x="3611" y="1124"/>
                    </a:lnTo>
                    <a:lnTo>
                      <a:pt x="3603" y="1116"/>
                    </a:lnTo>
                    <a:lnTo>
                      <a:pt x="3597" y="1109"/>
                    </a:lnTo>
                    <a:lnTo>
                      <a:pt x="3589" y="1101"/>
                    </a:lnTo>
                    <a:lnTo>
                      <a:pt x="3584" y="1094"/>
                    </a:lnTo>
                    <a:lnTo>
                      <a:pt x="3579" y="1086"/>
                    </a:lnTo>
                    <a:lnTo>
                      <a:pt x="3575" y="1078"/>
                    </a:lnTo>
                    <a:lnTo>
                      <a:pt x="3558" y="1034"/>
                    </a:lnTo>
                    <a:lnTo>
                      <a:pt x="3535" y="970"/>
                    </a:lnTo>
                    <a:lnTo>
                      <a:pt x="3507" y="893"/>
                    </a:lnTo>
                    <a:lnTo>
                      <a:pt x="3474" y="810"/>
                    </a:lnTo>
                    <a:lnTo>
                      <a:pt x="3458" y="768"/>
                    </a:lnTo>
                    <a:lnTo>
                      <a:pt x="3442" y="728"/>
                    </a:lnTo>
                    <a:lnTo>
                      <a:pt x="3424" y="689"/>
                    </a:lnTo>
                    <a:lnTo>
                      <a:pt x="3408" y="653"/>
                    </a:lnTo>
                    <a:lnTo>
                      <a:pt x="3392" y="621"/>
                    </a:lnTo>
                    <a:lnTo>
                      <a:pt x="3376" y="592"/>
                    </a:lnTo>
                    <a:lnTo>
                      <a:pt x="3368" y="581"/>
                    </a:lnTo>
                    <a:lnTo>
                      <a:pt x="3362" y="570"/>
                    </a:lnTo>
                    <a:lnTo>
                      <a:pt x="3354" y="561"/>
                    </a:lnTo>
                    <a:lnTo>
                      <a:pt x="3348" y="553"/>
                    </a:lnTo>
                    <a:lnTo>
                      <a:pt x="3323" y="530"/>
                    </a:lnTo>
                    <a:lnTo>
                      <a:pt x="3301" y="510"/>
                    </a:lnTo>
                    <a:lnTo>
                      <a:pt x="3291" y="502"/>
                    </a:lnTo>
                    <a:lnTo>
                      <a:pt x="3282" y="496"/>
                    </a:lnTo>
                    <a:lnTo>
                      <a:pt x="3275" y="491"/>
                    </a:lnTo>
                    <a:lnTo>
                      <a:pt x="3268" y="488"/>
                    </a:lnTo>
                    <a:lnTo>
                      <a:pt x="3263" y="487"/>
                    </a:lnTo>
                    <a:lnTo>
                      <a:pt x="3261" y="488"/>
                    </a:lnTo>
                    <a:lnTo>
                      <a:pt x="3260" y="492"/>
                    </a:lnTo>
                    <a:lnTo>
                      <a:pt x="3261" y="498"/>
                    </a:lnTo>
                    <a:lnTo>
                      <a:pt x="3265" y="507"/>
                    </a:lnTo>
                    <a:lnTo>
                      <a:pt x="3270" y="517"/>
                    </a:lnTo>
                    <a:lnTo>
                      <a:pt x="3278" y="532"/>
                    </a:lnTo>
                    <a:lnTo>
                      <a:pt x="3288" y="548"/>
                    </a:lnTo>
                    <a:lnTo>
                      <a:pt x="3301" y="571"/>
                    </a:lnTo>
                    <a:lnTo>
                      <a:pt x="3317" y="600"/>
                    </a:lnTo>
                    <a:lnTo>
                      <a:pt x="3333" y="633"/>
                    </a:lnTo>
                    <a:lnTo>
                      <a:pt x="3353" y="673"/>
                    </a:lnTo>
                    <a:lnTo>
                      <a:pt x="3393" y="762"/>
                    </a:lnTo>
                    <a:lnTo>
                      <a:pt x="3433" y="857"/>
                    </a:lnTo>
                    <a:lnTo>
                      <a:pt x="3452" y="903"/>
                    </a:lnTo>
                    <a:lnTo>
                      <a:pt x="3469" y="948"/>
                    </a:lnTo>
                    <a:lnTo>
                      <a:pt x="3484" y="989"/>
                    </a:lnTo>
                    <a:lnTo>
                      <a:pt x="3497" y="1026"/>
                    </a:lnTo>
                    <a:lnTo>
                      <a:pt x="3507" y="1059"/>
                    </a:lnTo>
                    <a:lnTo>
                      <a:pt x="3513" y="1085"/>
                    </a:lnTo>
                    <a:lnTo>
                      <a:pt x="3514" y="1095"/>
                    </a:lnTo>
                    <a:lnTo>
                      <a:pt x="3514" y="1103"/>
                    </a:lnTo>
                    <a:lnTo>
                      <a:pt x="3513" y="1109"/>
                    </a:lnTo>
                    <a:lnTo>
                      <a:pt x="3512" y="1113"/>
                    </a:lnTo>
                    <a:lnTo>
                      <a:pt x="3508" y="1114"/>
                    </a:lnTo>
                    <a:lnTo>
                      <a:pt x="3504" y="1116"/>
                    </a:lnTo>
                    <a:lnTo>
                      <a:pt x="3498" y="1119"/>
                    </a:lnTo>
                    <a:lnTo>
                      <a:pt x="3492" y="1120"/>
                    </a:lnTo>
                    <a:lnTo>
                      <a:pt x="3475" y="1123"/>
                    </a:lnTo>
                    <a:lnTo>
                      <a:pt x="3456" y="1124"/>
                    </a:lnTo>
                    <a:lnTo>
                      <a:pt x="3433" y="1125"/>
                    </a:lnTo>
                    <a:lnTo>
                      <a:pt x="3408" y="1125"/>
                    </a:lnTo>
                    <a:lnTo>
                      <a:pt x="3381" y="1123"/>
                    </a:lnTo>
                    <a:lnTo>
                      <a:pt x="3353" y="1120"/>
                    </a:lnTo>
                    <a:lnTo>
                      <a:pt x="3324" y="1116"/>
                    </a:lnTo>
                    <a:lnTo>
                      <a:pt x="3295" y="1110"/>
                    </a:lnTo>
                    <a:lnTo>
                      <a:pt x="3266" y="1104"/>
                    </a:lnTo>
                    <a:lnTo>
                      <a:pt x="3238" y="1095"/>
                    </a:lnTo>
                    <a:lnTo>
                      <a:pt x="3212" y="1085"/>
                    </a:lnTo>
                    <a:lnTo>
                      <a:pt x="3188" y="1073"/>
                    </a:lnTo>
                    <a:lnTo>
                      <a:pt x="3178" y="1066"/>
                    </a:lnTo>
                    <a:lnTo>
                      <a:pt x="3169" y="1059"/>
                    </a:lnTo>
                    <a:lnTo>
                      <a:pt x="3159" y="1051"/>
                    </a:lnTo>
                    <a:lnTo>
                      <a:pt x="3150" y="1043"/>
                    </a:lnTo>
                    <a:lnTo>
                      <a:pt x="3135" y="1026"/>
                    </a:lnTo>
                    <a:lnTo>
                      <a:pt x="3120" y="1009"/>
                    </a:lnTo>
                    <a:lnTo>
                      <a:pt x="3106" y="990"/>
                    </a:lnTo>
                    <a:lnTo>
                      <a:pt x="3095" y="970"/>
                    </a:lnTo>
                    <a:lnTo>
                      <a:pt x="3084" y="950"/>
                    </a:lnTo>
                    <a:lnTo>
                      <a:pt x="3074" y="929"/>
                    </a:lnTo>
                    <a:lnTo>
                      <a:pt x="3065" y="908"/>
                    </a:lnTo>
                    <a:lnTo>
                      <a:pt x="3057" y="887"/>
                    </a:lnTo>
                    <a:lnTo>
                      <a:pt x="3045" y="843"/>
                    </a:lnTo>
                    <a:lnTo>
                      <a:pt x="3034" y="799"/>
                    </a:lnTo>
                    <a:lnTo>
                      <a:pt x="3025" y="759"/>
                    </a:lnTo>
                    <a:lnTo>
                      <a:pt x="3018" y="722"/>
                    </a:lnTo>
                    <a:lnTo>
                      <a:pt x="3010" y="679"/>
                    </a:lnTo>
                    <a:lnTo>
                      <a:pt x="3000" y="631"/>
                    </a:lnTo>
                    <a:lnTo>
                      <a:pt x="2988" y="577"/>
                    </a:lnTo>
                    <a:lnTo>
                      <a:pt x="2973" y="522"/>
                    </a:lnTo>
                    <a:lnTo>
                      <a:pt x="2964" y="496"/>
                    </a:lnTo>
                    <a:lnTo>
                      <a:pt x="2956" y="470"/>
                    </a:lnTo>
                    <a:lnTo>
                      <a:pt x="2946" y="445"/>
                    </a:lnTo>
                    <a:lnTo>
                      <a:pt x="2938" y="422"/>
                    </a:lnTo>
                    <a:lnTo>
                      <a:pt x="2928" y="401"/>
                    </a:lnTo>
                    <a:lnTo>
                      <a:pt x="2919" y="384"/>
                    </a:lnTo>
                    <a:lnTo>
                      <a:pt x="2909" y="369"/>
                    </a:lnTo>
                    <a:lnTo>
                      <a:pt x="2899" y="356"/>
                    </a:lnTo>
                    <a:lnTo>
                      <a:pt x="2888" y="346"/>
                    </a:lnTo>
                    <a:lnTo>
                      <a:pt x="2879" y="339"/>
                    </a:lnTo>
                    <a:lnTo>
                      <a:pt x="2872" y="335"/>
                    </a:lnTo>
                    <a:lnTo>
                      <a:pt x="2867" y="335"/>
                    </a:lnTo>
                    <a:lnTo>
                      <a:pt x="2865" y="335"/>
                    </a:lnTo>
                    <a:lnTo>
                      <a:pt x="2863" y="336"/>
                    </a:lnTo>
                    <a:lnTo>
                      <a:pt x="2863" y="339"/>
                    </a:lnTo>
                    <a:lnTo>
                      <a:pt x="2862" y="341"/>
                    </a:lnTo>
                    <a:lnTo>
                      <a:pt x="2862" y="347"/>
                    </a:lnTo>
                    <a:lnTo>
                      <a:pt x="2863" y="356"/>
                    </a:lnTo>
                    <a:lnTo>
                      <a:pt x="2870" y="380"/>
                    </a:lnTo>
                    <a:lnTo>
                      <a:pt x="2882" y="410"/>
                    </a:lnTo>
                    <a:lnTo>
                      <a:pt x="2895" y="444"/>
                    </a:lnTo>
                    <a:lnTo>
                      <a:pt x="2913" y="480"/>
                    </a:lnTo>
                    <a:lnTo>
                      <a:pt x="2924" y="500"/>
                    </a:lnTo>
                    <a:lnTo>
                      <a:pt x="2934" y="525"/>
                    </a:lnTo>
                    <a:lnTo>
                      <a:pt x="2944" y="555"/>
                    </a:lnTo>
                    <a:lnTo>
                      <a:pt x="2954" y="587"/>
                    </a:lnTo>
                    <a:lnTo>
                      <a:pt x="2964" y="622"/>
                    </a:lnTo>
                    <a:lnTo>
                      <a:pt x="2973" y="658"/>
                    </a:lnTo>
                    <a:lnTo>
                      <a:pt x="2983" y="696"/>
                    </a:lnTo>
                    <a:lnTo>
                      <a:pt x="2990" y="734"/>
                    </a:lnTo>
                    <a:lnTo>
                      <a:pt x="3005" y="808"/>
                    </a:lnTo>
                    <a:lnTo>
                      <a:pt x="3016" y="874"/>
                    </a:lnTo>
                    <a:lnTo>
                      <a:pt x="3024" y="927"/>
                    </a:lnTo>
                    <a:lnTo>
                      <a:pt x="3026" y="959"/>
                    </a:lnTo>
                    <a:lnTo>
                      <a:pt x="3026" y="964"/>
                    </a:lnTo>
                    <a:lnTo>
                      <a:pt x="3025" y="968"/>
                    </a:lnTo>
                    <a:lnTo>
                      <a:pt x="3023" y="973"/>
                    </a:lnTo>
                    <a:lnTo>
                      <a:pt x="3020" y="976"/>
                    </a:lnTo>
                    <a:lnTo>
                      <a:pt x="3011" y="985"/>
                    </a:lnTo>
                    <a:lnTo>
                      <a:pt x="3000" y="993"/>
                    </a:lnTo>
                    <a:lnTo>
                      <a:pt x="2986" y="1000"/>
                    </a:lnTo>
                    <a:lnTo>
                      <a:pt x="2970" y="1006"/>
                    </a:lnTo>
                    <a:lnTo>
                      <a:pt x="2953" y="1011"/>
                    </a:lnTo>
                    <a:lnTo>
                      <a:pt x="2934" y="1015"/>
                    </a:lnTo>
                    <a:lnTo>
                      <a:pt x="2914" y="1016"/>
                    </a:lnTo>
                    <a:lnTo>
                      <a:pt x="2893" y="1016"/>
                    </a:lnTo>
                    <a:lnTo>
                      <a:pt x="2872" y="1015"/>
                    </a:lnTo>
                    <a:lnTo>
                      <a:pt x="2849" y="1011"/>
                    </a:lnTo>
                    <a:lnTo>
                      <a:pt x="2829" y="1006"/>
                    </a:lnTo>
                    <a:lnTo>
                      <a:pt x="2808" y="998"/>
                    </a:lnTo>
                    <a:lnTo>
                      <a:pt x="2798" y="993"/>
                    </a:lnTo>
                    <a:lnTo>
                      <a:pt x="2788" y="988"/>
                    </a:lnTo>
                    <a:lnTo>
                      <a:pt x="2779" y="980"/>
                    </a:lnTo>
                    <a:lnTo>
                      <a:pt x="2770" y="974"/>
                    </a:lnTo>
                    <a:lnTo>
                      <a:pt x="2753" y="958"/>
                    </a:lnTo>
                    <a:lnTo>
                      <a:pt x="2737" y="942"/>
                    </a:lnTo>
                    <a:lnTo>
                      <a:pt x="2724" y="924"/>
                    </a:lnTo>
                    <a:lnTo>
                      <a:pt x="2713" y="907"/>
                    </a:lnTo>
                    <a:lnTo>
                      <a:pt x="2703" y="888"/>
                    </a:lnTo>
                    <a:lnTo>
                      <a:pt x="2694" y="868"/>
                    </a:lnTo>
                    <a:lnTo>
                      <a:pt x="2687" y="849"/>
                    </a:lnTo>
                    <a:lnTo>
                      <a:pt x="2682" y="829"/>
                    </a:lnTo>
                    <a:lnTo>
                      <a:pt x="2673" y="791"/>
                    </a:lnTo>
                    <a:lnTo>
                      <a:pt x="2667" y="754"/>
                    </a:lnTo>
                    <a:lnTo>
                      <a:pt x="2662" y="721"/>
                    </a:lnTo>
                    <a:lnTo>
                      <a:pt x="2657" y="692"/>
                    </a:lnTo>
                    <a:lnTo>
                      <a:pt x="2648" y="656"/>
                    </a:lnTo>
                    <a:lnTo>
                      <a:pt x="2639" y="605"/>
                    </a:lnTo>
                    <a:lnTo>
                      <a:pt x="2629" y="545"/>
                    </a:lnTo>
                    <a:lnTo>
                      <a:pt x="2617" y="481"/>
                    </a:lnTo>
                    <a:lnTo>
                      <a:pt x="2609" y="450"/>
                    </a:lnTo>
                    <a:lnTo>
                      <a:pt x="2601" y="421"/>
                    </a:lnTo>
                    <a:lnTo>
                      <a:pt x="2592" y="394"/>
                    </a:lnTo>
                    <a:lnTo>
                      <a:pt x="2582" y="370"/>
                    </a:lnTo>
                    <a:lnTo>
                      <a:pt x="2577" y="359"/>
                    </a:lnTo>
                    <a:lnTo>
                      <a:pt x="2572" y="350"/>
                    </a:lnTo>
                    <a:lnTo>
                      <a:pt x="2566" y="341"/>
                    </a:lnTo>
                    <a:lnTo>
                      <a:pt x="2560" y="335"/>
                    </a:lnTo>
                    <a:lnTo>
                      <a:pt x="2553" y="329"/>
                    </a:lnTo>
                    <a:lnTo>
                      <a:pt x="2547" y="325"/>
                    </a:lnTo>
                    <a:lnTo>
                      <a:pt x="2540" y="322"/>
                    </a:lnTo>
                    <a:lnTo>
                      <a:pt x="2533" y="321"/>
                    </a:lnTo>
                    <a:lnTo>
                      <a:pt x="2526" y="321"/>
                    </a:lnTo>
                    <a:lnTo>
                      <a:pt x="2521" y="322"/>
                    </a:lnTo>
                    <a:lnTo>
                      <a:pt x="2516" y="324"/>
                    </a:lnTo>
                    <a:lnTo>
                      <a:pt x="2512" y="326"/>
                    </a:lnTo>
                    <a:lnTo>
                      <a:pt x="2508" y="329"/>
                    </a:lnTo>
                    <a:lnTo>
                      <a:pt x="2506" y="331"/>
                    </a:lnTo>
                    <a:lnTo>
                      <a:pt x="2505" y="335"/>
                    </a:lnTo>
                    <a:lnTo>
                      <a:pt x="2503" y="339"/>
                    </a:lnTo>
                    <a:lnTo>
                      <a:pt x="2503" y="349"/>
                    </a:lnTo>
                    <a:lnTo>
                      <a:pt x="2505" y="359"/>
                    </a:lnTo>
                    <a:lnTo>
                      <a:pt x="2508" y="371"/>
                    </a:lnTo>
                    <a:lnTo>
                      <a:pt x="2515" y="385"/>
                    </a:lnTo>
                    <a:lnTo>
                      <a:pt x="2528" y="414"/>
                    </a:lnTo>
                    <a:lnTo>
                      <a:pt x="2546" y="446"/>
                    </a:lnTo>
                    <a:lnTo>
                      <a:pt x="2562" y="481"/>
                    </a:lnTo>
                    <a:lnTo>
                      <a:pt x="2577" y="515"/>
                    </a:lnTo>
                    <a:lnTo>
                      <a:pt x="2585" y="532"/>
                    </a:lnTo>
                    <a:lnTo>
                      <a:pt x="2592" y="555"/>
                    </a:lnTo>
                    <a:lnTo>
                      <a:pt x="2600" y="581"/>
                    </a:lnTo>
                    <a:lnTo>
                      <a:pt x="2608" y="610"/>
                    </a:lnTo>
                    <a:lnTo>
                      <a:pt x="2617" y="641"/>
                    </a:lnTo>
                    <a:lnTo>
                      <a:pt x="2624" y="673"/>
                    </a:lnTo>
                    <a:lnTo>
                      <a:pt x="2631" y="707"/>
                    </a:lnTo>
                    <a:lnTo>
                      <a:pt x="2637" y="741"/>
                    </a:lnTo>
                    <a:lnTo>
                      <a:pt x="2642" y="774"/>
                    </a:lnTo>
                    <a:lnTo>
                      <a:pt x="2644" y="808"/>
                    </a:lnTo>
                    <a:lnTo>
                      <a:pt x="2646" y="839"/>
                    </a:lnTo>
                    <a:lnTo>
                      <a:pt x="2644" y="868"/>
                    </a:lnTo>
                    <a:lnTo>
                      <a:pt x="2643" y="882"/>
                    </a:lnTo>
                    <a:lnTo>
                      <a:pt x="2641" y="894"/>
                    </a:lnTo>
                    <a:lnTo>
                      <a:pt x="2638" y="905"/>
                    </a:lnTo>
                    <a:lnTo>
                      <a:pt x="2634" y="917"/>
                    </a:lnTo>
                    <a:lnTo>
                      <a:pt x="2629" y="927"/>
                    </a:lnTo>
                    <a:lnTo>
                      <a:pt x="2624" y="935"/>
                    </a:lnTo>
                    <a:lnTo>
                      <a:pt x="2618" y="943"/>
                    </a:lnTo>
                    <a:lnTo>
                      <a:pt x="2612" y="949"/>
                    </a:lnTo>
                    <a:lnTo>
                      <a:pt x="2604" y="954"/>
                    </a:lnTo>
                    <a:lnTo>
                      <a:pt x="2596" y="959"/>
                    </a:lnTo>
                    <a:lnTo>
                      <a:pt x="2586" y="963"/>
                    </a:lnTo>
                    <a:lnTo>
                      <a:pt x="2576" y="965"/>
                    </a:lnTo>
                    <a:lnTo>
                      <a:pt x="2565" y="969"/>
                    </a:lnTo>
                    <a:lnTo>
                      <a:pt x="2552" y="970"/>
                    </a:lnTo>
                    <a:lnTo>
                      <a:pt x="2541" y="971"/>
                    </a:lnTo>
                    <a:lnTo>
                      <a:pt x="2527" y="973"/>
                    </a:lnTo>
                    <a:lnTo>
                      <a:pt x="2501" y="971"/>
                    </a:lnTo>
                    <a:lnTo>
                      <a:pt x="2473" y="969"/>
                    </a:lnTo>
                    <a:lnTo>
                      <a:pt x="2445" y="963"/>
                    </a:lnTo>
                    <a:lnTo>
                      <a:pt x="2415" y="955"/>
                    </a:lnTo>
                    <a:lnTo>
                      <a:pt x="2387" y="947"/>
                    </a:lnTo>
                    <a:lnTo>
                      <a:pt x="2360" y="934"/>
                    </a:lnTo>
                    <a:lnTo>
                      <a:pt x="2346" y="928"/>
                    </a:lnTo>
                    <a:lnTo>
                      <a:pt x="2334" y="920"/>
                    </a:lnTo>
                    <a:lnTo>
                      <a:pt x="2321" y="913"/>
                    </a:lnTo>
                    <a:lnTo>
                      <a:pt x="2309" y="905"/>
                    </a:lnTo>
                    <a:lnTo>
                      <a:pt x="2298" y="897"/>
                    </a:lnTo>
                    <a:lnTo>
                      <a:pt x="2288" y="888"/>
                    </a:lnTo>
                    <a:lnTo>
                      <a:pt x="2278" y="879"/>
                    </a:lnTo>
                    <a:lnTo>
                      <a:pt x="2268" y="869"/>
                    </a:lnTo>
                    <a:lnTo>
                      <a:pt x="2260" y="859"/>
                    </a:lnTo>
                    <a:lnTo>
                      <a:pt x="2253" y="848"/>
                    </a:lnTo>
                    <a:lnTo>
                      <a:pt x="2246" y="837"/>
                    </a:lnTo>
                    <a:lnTo>
                      <a:pt x="2241" y="825"/>
                    </a:lnTo>
                    <a:lnTo>
                      <a:pt x="2231" y="799"/>
                    </a:lnTo>
                    <a:lnTo>
                      <a:pt x="2221" y="769"/>
                    </a:lnTo>
                    <a:lnTo>
                      <a:pt x="2213" y="737"/>
                    </a:lnTo>
                    <a:lnTo>
                      <a:pt x="2203" y="703"/>
                    </a:lnTo>
                    <a:lnTo>
                      <a:pt x="2185" y="632"/>
                    </a:lnTo>
                    <a:lnTo>
                      <a:pt x="2167" y="560"/>
                    </a:lnTo>
                    <a:lnTo>
                      <a:pt x="2157" y="523"/>
                    </a:lnTo>
                    <a:lnTo>
                      <a:pt x="2147" y="490"/>
                    </a:lnTo>
                    <a:lnTo>
                      <a:pt x="2137" y="457"/>
                    </a:lnTo>
                    <a:lnTo>
                      <a:pt x="2125" y="427"/>
                    </a:lnTo>
                    <a:lnTo>
                      <a:pt x="2113" y="400"/>
                    </a:lnTo>
                    <a:lnTo>
                      <a:pt x="2100" y="376"/>
                    </a:lnTo>
                    <a:lnTo>
                      <a:pt x="2094" y="366"/>
                    </a:lnTo>
                    <a:lnTo>
                      <a:pt x="2088" y="356"/>
                    </a:lnTo>
                    <a:lnTo>
                      <a:pt x="2080" y="349"/>
                    </a:lnTo>
                    <a:lnTo>
                      <a:pt x="2073" y="341"/>
                    </a:lnTo>
                    <a:lnTo>
                      <a:pt x="2060" y="330"/>
                    </a:lnTo>
                    <a:lnTo>
                      <a:pt x="2050" y="321"/>
                    </a:lnTo>
                    <a:lnTo>
                      <a:pt x="2042" y="314"/>
                    </a:lnTo>
                    <a:lnTo>
                      <a:pt x="2034" y="310"/>
                    </a:lnTo>
                    <a:lnTo>
                      <a:pt x="2031" y="309"/>
                    </a:lnTo>
                    <a:lnTo>
                      <a:pt x="2027" y="309"/>
                    </a:lnTo>
                    <a:lnTo>
                      <a:pt x="2026" y="312"/>
                    </a:lnTo>
                    <a:lnTo>
                      <a:pt x="2026" y="316"/>
                    </a:lnTo>
                    <a:lnTo>
                      <a:pt x="2028" y="331"/>
                    </a:lnTo>
                    <a:lnTo>
                      <a:pt x="2035" y="352"/>
                    </a:lnTo>
                    <a:lnTo>
                      <a:pt x="2047" y="379"/>
                    </a:lnTo>
                    <a:lnTo>
                      <a:pt x="2058" y="410"/>
                    </a:lnTo>
                    <a:lnTo>
                      <a:pt x="2077" y="455"/>
                    </a:lnTo>
                    <a:lnTo>
                      <a:pt x="2103" y="520"/>
                    </a:lnTo>
                    <a:lnTo>
                      <a:pt x="2118" y="557"/>
                    </a:lnTo>
                    <a:lnTo>
                      <a:pt x="2132" y="596"/>
                    </a:lnTo>
                    <a:lnTo>
                      <a:pt x="2145" y="637"/>
                    </a:lnTo>
                    <a:lnTo>
                      <a:pt x="2158" y="678"/>
                    </a:lnTo>
                    <a:lnTo>
                      <a:pt x="2168" y="718"/>
                    </a:lnTo>
                    <a:lnTo>
                      <a:pt x="2175" y="756"/>
                    </a:lnTo>
                    <a:lnTo>
                      <a:pt x="2178" y="774"/>
                    </a:lnTo>
                    <a:lnTo>
                      <a:pt x="2180" y="792"/>
                    </a:lnTo>
                    <a:lnTo>
                      <a:pt x="2180" y="808"/>
                    </a:lnTo>
                    <a:lnTo>
                      <a:pt x="2180" y="823"/>
                    </a:lnTo>
                    <a:lnTo>
                      <a:pt x="2179" y="837"/>
                    </a:lnTo>
                    <a:lnTo>
                      <a:pt x="2175" y="849"/>
                    </a:lnTo>
                    <a:lnTo>
                      <a:pt x="2172" y="860"/>
                    </a:lnTo>
                    <a:lnTo>
                      <a:pt x="2165" y="870"/>
                    </a:lnTo>
                    <a:lnTo>
                      <a:pt x="2159" y="878"/>
                    </a:lnTo>
                    <a:lnTo>
                      <a:pt x="2150" y="884"/>
                    </a:lnTo>
                    <a:lnTo>
                      <a:pt x="2140" y="888"/>
                    </a:lnTo>
                    <a:lnTo>
                      <a:pt x="2128" y="890"/>
                    </a:lnTo>
                    <a:lnTo>
                      <a:pt x="2103" y="890"/>
                    </a:lnTo>
                    <a:lnTo>
                      <a:pt x="2080" y="889"/>
                    </a:lnTo>
                    <a:lnTo>
                      <a:pt x="2059" y="887"/>
                    </a:lnTo>
                    <a:lnTo>
                      <a:pt x="2039" y="883"/>
                    </a:lnTo>
                    <a:lnTo>
                      <a:pt x="2022" y="878"/>
                    </a:lnTo>
                    <a:lnTo>
                      <a:pt x="2004" y="872"/>
                    </a:lnTo>
                    <a:lnTo>
                      <a:pt x="1989" y="865"/>
                    </a:lnTo>
                    <a:lnTo>
                      <a:pt x="1974" y="857"/>
                    </a:lnTo>
                    <a:lnTo>
                      <a:pt x="1959" y="848"/>
                    </a:lnTo>
                    <a:lnTo>
                      <a:pt x="1946" y="838"/>
                    </a:lnTo>
                    <a:lnTo>
                      <a:pt x="1932" y="827"/>
                    </a:lnTo>
                    <a:lnTo>
                      <a:pt x="1918" y="815"/>
                    </a:lnTo>
                    <a:lnTo>
                      <a:pt x="1891" y="789"/>
                    </a:lnTo>
                    <a:lnTo>
                      <a:pt x="1861" y="762"/>
                    </a:lnTo>
                    <a:lnTo>
                      <a:pt x="1845" y="748"/>
                    </a:lnTo>
                    <a:lnTo>
                      <a:pt x="1831" y="734"/>
                    </a:lnTo>
                    <a:lnTo>
                      <a:pt x="1817" y="722"/>
                    </a:lnTo>
                    <a:lnTo>
                      <a:pt x="1806" y="711"/>
                    </a:lnTo>
                    <a:lnTo>
                      <a:pt x="1796" y="698"/>
                    </a:lnTo>
                    <a:lnTo>
                      <a:pt x="1786" y="686"/>
                    </a:lnTo>
                    <a:lnTo>
                      <a:pt x="1777" y="673"/>
                    </a:lnTo>
                    <a:lnTo>
                      <a:pt x="1770" y="659"/>
                    </a:lnTo>
                    <a:lnTo>
                      <a:pt x="1762" y="646"/>
                    </a:lnTo>
                    <a:lnTo>
                      <a:pt x="1756" y="632"/>
                    </a:lnTo>
                    <a:lnTo>
                      <a:pt x="1750" y="616"/>
                    </a:lnTo>
                    <a:lnTo>
                      <a:pt x="1744" y="598"/>
                    </a:lnTo>
                    <a:lnTo>
                      <a:pt x="1734" y="560"/>
                    </a:lnTo>
                    <a:lnTo>
                      <a:pt x="1722" y="515"/>
                    </a:lnTo>
                    <a:lnTo>
                      <a:pt x="1716" y="486"/>
                    </a:lnTo>
                    <a:lnTo>
                      <a:pt x="1707" y="460"/>
                    </a:lnTo>
                    <a:lnTo>
                      <a:pt x="1700" y="432"/>
                    </a:lnTo>
                    <a:lnTo>
                      <a:pt x="1690" y="407"/>
                    </a:lnTo>
                    <a:lnTo>
                      <a:pt x="1681" y="384"/>
                    </a:lnTo>
                    <a:lnTo>
                      <a:pt x="1672" y="362"/>
                    </a:lnTo>
                    <a:lnTo>
                      <a:pt x="1664" y="344"/>
                    </a:lnTo>
                    <a:lnTo>
                      <a:pt x="1655" y="327"/>
                    </a:lnTo>
                    <a:lnTo>
                      <a:pt x="1646" y="315"/>
                    </a:lnTo>
                    <a:lnTo>
                      <a:pt x="1639" y="306"/>
                    </a:lnTo>
                    <a:lnTo>
                      <a:pt x="1636" y="304"/>
                    </a:lnTo>
                    <a:lnTo>
                      <a:pt x="1632" y="301"/>
                    </a:lnTo>
                    <a:lnTo>
                      <a:pt x="1630" y="301"/>
                    </a:lnTo>
                    <a:lnTo>
                      <a:pt x="1627" y="301"/>
                    </a:lnTo>
                    <a:lnTo>
                      <a:pt x="1626" y="304"/>
                    </a:lnTo>
                    <a:lnTo>
                      <a:pt x="1624" y="306"/>
                    </a:lnTo>
                    <a:lnTo>
                      <a:pt x="1622" y="311"/>
                    </a:lnTo>
                    <a:lnTo>
                      <a:pt x="1622" y="317"/>
                    </a:lnTo>
                    <a:lnTo>
                      <a:pt x="1622" y="334"/>
                    </a:lnTo>
                    <a:lnTo>
                      <a:pt x="1624" y="356"/>
                    </a:lnTo>
                    <a:lnTo>
                      <a:pt x="1632" y="406"/>
                    </a:lnTo>
                    <a:lnTo>
                      <a:pt x="1642" y="454"/>
                    </a:lnTo>
                    <a:lnTo>
                      <a:pt x="1652" y="497"/>
                    </a:lnTo>
                    <a:lnTo>
                      <a:pt x="1664" y="538"/>
                    </a:lnTo>
                    <a:lnTo>
                      <a:pt x="1674" y="577"/>
                    </a:lnTo>
                    <a:lnTo>
                      <a:pt x="1682" y="613"/>
                    </a:lnTo>
                    <a:lnTo>
                      <a:pt x="1686" y="631"/>
                    </a:lnTo>
                    <a:lnTo>
                      <a:pt x="1690" y="647"/>
                    </a:lnTo>
                    <a:lnTo>
                      <a:pt x="1691" y="662"/>
                    </a:lnTo>
                    <a:lnTo>
                      <a:pt x="1692" y="677"/>
                    </a:lnTo>
                    <a:lnTo>
                      <a:pt x="1696" y="703"/>
                    </a:lnTo>
                    <a:lnTo>
                      <a:pt x="1699" y="726"/>
                    </a:lnTo>
                    <a:lnTo>
                      <a:pt x="1699" y="747"/>
                    </a:lnTo>
                    <a:lnTo>
                      <a:pt x="1699" y="766"/>
                    </a:lnTo>
                    <a:lnTo>
                      <a:pt x="1696" y="782"/>
                    </a:lnTo>
                    <a:lnTo>
                      <a:pt x="1692" y="796"/>
                    </a:lnTo>
                    <a:lnTo>
                      <a:pt x="1690" y="801"/>
                    </a:lnTo>
                    <a:lnTo>
                      <a:pt x="1687" y="807"/>
                    </a:lnTo>
                    <a:lnTo>
                      <a:pt x="1684" y="812"/>
                    </a:lnTo>
                    <a:lnTo>
                      <a:pt x="1680" y="817"/>
                    </a:lnTo>
                    <a:lnTo>
                      <a:pt x="1675" y="820"/>
                    </a:lnTo>
                    <a:lnTo>
                      <a:pt x="1670" y="824"/>
                    </a:lnTo>
                    <a:lnTo>
                      <a:pt x="1665" y="827"/>
                    </a:lnTo>
                    <a:lnTo>
                      <a:pt x="1659" y="829"/>
                    </a:lnTo>
                    <a:lnTo>
                      <a:pt x="1644" y="833"/>
                    </a:lnTo>
                    <a:lnTo>
                      <a:pt x="1627" y="835"/>
                    </a:lnTo>
                    <a:lnTo>
                      <a:pt x="1607" y="835"/>
                    </a:lnTo>
                    <a:lnTo>
                      <a:pt x="1585" y="833"/>
                    </a:lnTo>
                    <a:lnTo>
                      <a:pt x="1559" y="830"/>
                    </a:lnTo>
                    <a:lnTo>
                      <a:pt x="1530" y="825"/>
                    </a:lnTo>
                    <a:lnTo>
                      <a:pt x="1515" y="822"/>
                    </a:lnTo>
                    <a:lnTo>
                      <a:pt x="1500" y="818"/>
                    </a:lnTo>
                    <a:lnTo>
                      <a:pt x="1486" y="813"/>
                    </a:lnTo>
                    <a:lnTo>
                      <a:pt x="1473" y="808"/>
                    </a:lnTo>
                    <a:lnTo>
                      <a:pt x="1460" y="803"/>
                    </a:lnTo>
                    <a:lnTo>
                      <a:pt x="1448" y="797"/>
                    </a:lnTo>
                    <a:lnTo>
                      <a:pt x="1437" y="791"/>
                    </a:lnTo>
                    <a:lnTo>
                      <a:pt x="1425" y="783"/>
                    </a:lnTo>
                    <a:lnTo>
                      <a:pt x="1414" y="776"/>
                    </a:lnTo>
                    <a:lnTo>
                      <a:pt x="1404" y="768"/>
                    </a:lnTo>
                    <a:lnTo>
                      <a:pt x="1394" y="761"/>
                    </a:lnTo>
                    <a:lnTo>
                      <a:pt x="1384" y="751"/>
                    </a:lnTo>
                    <a:lnTo>
                      <a:pt x="1367" y="732"/>
                    </a:lnTo>
                    <a:lnTo>
                      <a:pt x="1350" y="712"/>
                    </a:lnTo>
                    <a:lnTo>
                      <a:pt x="1335" y="689"/>
                    </a:lnTo>
                    <a:lnTo>
                      <a:pt x="1322" y="666"/>
                    </a:lnTo>
                    <a:lnTo>
                      <a:pt x="1309" y="641"/>
                    </a:lnTo>
                    <a:lnTo>
                      <a:pt x="1298" y="615"/>
                    </a:lnTo>
                    <a:lnTo>
                      <a:pt x="1288" y="586"/>
                    </a:lnTo>
                    <a:lnTo>
                      <a:pt x="1279" y="557"/>
                    </a:lnTo>
                    <a:lnTo>
                      <a:pt x="1271" y="526"/>
                    </a:lnTo>
                    <a:lnTo>
                      <a:pt x="1263" y="495"/>
                    </a:lnTo>
                    <a:lnTo>
                      <a:pt x="1258" y="482"/>
                    </a:lnTo>
                    <a:lnTo>
                      <a:pt x="1244" y="452"/>
                    </a:lnTo>
                    <a:lnTo>
                      <a:pt x="1226" y="415"/>
                    </a:lnTo>
                    <a:lnTo>
                      <a:pt x="1204" y="376"/>
                    </a:lnTo>
                    <a:lnTo>
                      <a:pt x="1194" y="360"/>
                    </a:lnTo>
                    <a:lnTo>
                      <a:pt x="1184" y="347"/>
                    </a:lnTo>
                    <a:lnTo>
                      <a:pt x="1181" y="344"/>
                    </a:lnTo>
                    <a:lnTo>
                      <a:pt x="1176" y="340"/>
                    </a:lnTo>
                    <a:lnTo>
                      <a:pt x="1172" y="339"/>
                    </a:lnTo>
                    <a:lnTo>
                      <a:pt x="1170" y="337"/>
                    </a:lnTo>
                    <a:lnTo>
                      <a:pt x="1167" y="340"/>
                    </a:lnTo>
                    <a:lnTo>
                      <a:pt x="1165" y="342"/>
                    </a:lnTo>
                    <a:lnTo>
                      <a:pt x="1162" y="349"/>
                    </a:lnTo>
                    <a:lnTo>
                      <a:pt x="1161" y="356"/>
                    </a:lnTo>
                    <a:lnTo>
                      <a:pt x="1161" y="366"/>
                    </a:lnTo>
                    <a:lnTo>
                      <a:pt x="1161" y="377"/>
                    </a:lnTo>
                    <a:lnTo>
                      <a:pt x="1162" y="392"/>
                    </a:lnTo>
                    <a:lnTo>
                      <a:pt x="1165" y="410"/>
                    </a:lnTo>
                    <a:lnTo>
                      <a:pt x="1176" y="478"/>
                    </a:lnTo>
                    <a:lnTo>
                      <a:pt x="1187" y="535"/>
                    </a:lnTo>
                    <a:lnTo>
                      <a:pt x="1196" y="581"/>
                    </a:lnTo>
                    <a:lnTo>
                      <a:pt x="1201" y="621"/>
                    </a:lnTo>
                    <a:lnTo>
                      <a:pt x="1202" y="639"/>
                    </a:lnTo>
                    <a:lnTo>
                      <a:pt x="1202" y="657"/>
                    </a:lnTo>
                    <a:lnTo>
                      <a:pt x="1201" y="673"/>
                    </a:lnTo>
                    <a:lnTo>
                      <a:pt x="1197" y="691"/>
                    </a:lnTo>
                    <a:lnTo>
                      <a:pt x="1192" y="707"/>
                    </a:lnTo>
                    <a:lnTo>
                      <a:pt x="1186" y="724"/>
                    </a:lnTo>
                    <a:lnTo>
                      <a:pt x="1176" y="742"/>
                    </a:lnTo>
                    <a:lnTo>
                      <a:pt x="1165" y="762"/>
                    </a:lnTo>
                    <a:lnTo>
                      <a:pt x="1156" y="771"/>
                    </a:lnTo>
                    <a:lnTo>
                      <a:pt x="1145" y="778"/>
                    </a:lnTo>
                    <a:lnTo>
                      <a:pt x="1131" y="786"/>
                    </a:lnTo>
                    <a:lnTo>
                      <a:pt x="1115" y="793"/>
                    </a:lnTo>
                    <a:lnTo>
                      <a:pt x="1095" y="798"/>
                    </a:lnTo>
                    <a:lnTo>
                      <a:pt x="1073" y="804"/>
                    </a:lnTo>
                    <a:lnTo>
                      <a:pt x="1050" y="808"/>
                    </a:lnTo>
                    <a:lnTo>
                      <a:pt x="1024" y="813"/>
                    </a:lnTo>
                    <a:lnTo>
                      <a:pt x="996" y="815"/>
                    </a:lnTo>
                    <a:lnTo>
                      <a:pt x="967" y="819"/>
                    </a:lnTo>
                    <a:lnTo>
                      <a:pt x="936" y="822"/>
                    </a:lnTo>
                    <a:lnTo>
                      <a:pt x="904" y="823"/>
                    </a:lnTo>
                    <a:lnTo>
                      <a:pt x="836" y="824"/>
                    </a:lnTo>
                    <a:lnTo>
                      <a:pt x="766" y="824"/>
                    </a:lnTo>
                    <a:lnTo>
                      <a:pt x="694" y="820"/>
                    </a:lnTo>
                    <a:lnTo>
                      <a:pt x="623" y="817"/>
                    </a:lnTo>
                    <a:lnTo>
                      <a:pt x="552" y="810"/>
                    </a:lnTo>
                    <a:lnTo>
                      <a:pt x="483" y="802"/>
                    </a:lnTo>
                    <a:lnTo>
                      <a:pt x="420" y="793"/>
                    </a:lnTo>
                    <a:lnTo>
                      <a:pt x="361" y="782"/>
                    </a:lnTo>
                    <a:lnTo>
                      <a:pt x="333" y="776"/>
                    </a:lnTo>
                    <a:lnTo>
                      <a:pt x="309" y="769"/>
                    </a:lnTo>
                    <a:lnTo>
                      <a:pt x="286" y="763"/>
                    </a:lnTo>
                    <a:lnTo>
                      <a:pt x="265" y="757"/>
                    </a:lnTo>
                    <a:lnTo>
                      <a:pt x="252" y="748"/>
                    </a:lnTo>
                    <a:lnTo>
                      <a:pt x="227" y="727"/>
                    </a:lnTo>
                    <a:lnTo>
                      <a:pt x="210" y="712"/>
                    </a:lnTo>
                    <a:lnTo>
                      <a:pt x="191" y="694"/>
                    </a:lnTo>
                    <a:lnTo>
                      <a:pt x="172" y="676"/>
                    </a:lnTo>
                    <a:lnTo>
                      <a:pt x="151" y="654"/>
                    </a:lnTo>
                    <a:lnTo>
                      <a:pt x="130" y="631"/>
                    </a:lnTo>
                    <a:lnTo>
                      <a:pt x="109" y="606"/>
                    </a:lnTo>
                    <a:lnTo>
                      <a:pt x="89" y="580"/>
                    </a:lnTo>
                    <a:lnTo>
                      <a:pt x="69" y="551"/>
                    </a:lnTo>
                    <a:lnTo>
                      <a:pt x="50" y="522"/>
                    </a:lnTo>
                    <a:lnTo>
                      <a:pt x="35" y="492"/>
                    </a:lnTo>
                    <a:lnTo>
                      <a:pt x="22" y="462"/>
                    </a:lnTo>
                    <a:lnTo>
                      <a:pt x="10" y="431"/>
                    </a:lnTo>
                    <a:lnTo>
                      <a:pt x="3" y="400"/>
                    </a:lnTo>
                    <a:lnTo>
                      <a:pt x="0" y="369"/>
                    </a:lnTo>
                    <a:lnTo>
                      <a:pt x="2" y="337"/>
                    </a:lnTo>
                    <a:lnTo>
                      <a:pt x="7" y="306"/>
                    </a:lnTo>
                    <a:lnTo>
                      <a:pt x="18" y="276"/>
                    </a:lnTo>
                    <a:lnTo>
                      <a:pt x="35" y="246"/>
                    </a:lnTo>
                    <a:lnTo>
                      <a:pt x="59" y="218"/>
                    </a:lnTo>
                    <a:lnTo>
                      <a:pt x="89" y="190"/>
                    </a:lnTo>
                    <a:lnTo>
                      <a:pt x="126" y="164"/>
                    </a:lnTo>
                    <a:lnTo>
                      <a:pt x="171" y="139"/>
                    </a:lnTo>
                    <a:lnTo>
                      <a:pt x="224" y="117"/>
                    </a:lnTo>
                    <a:lnTo>
                      <a:pt x="286" y="95"/>
                    </a:lnTo>
                    <a:lnTo>
                      <a:pt x="357" y="77"/>
                    </a:lnTo>
                    <a:lnTo>
                      <a:pt x="438" y="60"/>
                    </a:lnTo>
                    <a:lnTo>
                      <a:pt x="529" y="45"/>
                    </a:lnTo>
                    <a:lnTo>
                      <a:pt x="630" y="35"/>
                    </a:lnTo>
                    <a:lnTo>
                      <a:pt x="705" y="28"/>
                    </a:lnTo>
                    <a:lnTo>
                      <a:pt x="773" y="22"/>
                    </a:lnTo>
                    <a:lnTo>
                      <a:pt x="831" y="15"/>
                    </a:lnTo>
                    <a:lnTo>
                      <a:pt x="881" y="10"/>
                    </a:lnTo>
                    <a:lnTo>
                      <a:pt x="921" y="5"/>
                    </a:lnTo>
                    <a:lnTo>
                      <a:pt x="951" y="3"/>
                    </a:lnTo>
                    <a:lnTo>
                      <a:pt x="970" y="0"/>
                    </a:lnTo>
                    <a:lnTo>
                      <a:pt x="976" y="0"/>
                    </a:lnTo>
                    <a:close/>
                  </a:path>
                </a:pathLst>
              </a:custGeom>
              <a:solidFill>
                <a:srgbClr val="00764B"/>
              </a:solidFill>
              <a:ln w="9525">
                <a:noFill/>
                <a:round/>
              </a:ln>
            </p:spPr>
            <p:txBody>
              <a:bodyPr/>
              <a:lstStyle/>
              <a:p>
                <a:endParaRPr lang="en-US" sz="1867"/>
              </a:p>
            </p:txBody>
          </p:sp>
          <p:sp>
            <p:nvSpPr>
              <p:cNvPr id="1548" name="Freeform 96"/>
              <p:cNvSpPr/>
              <p:nvPr/>
            </p:nvSpPr>
            <p:spPr bwMode="auto">
              <a:xfrm>
                <a:off x="3546" y="2132"/>
                <a:ext cx="1195" cy="510"/>
              </a:xfrm>
              <a:custGeom>
                <a:avLst/>
                <a:gdLst>
                  <a:gd name="T0" fmla="*/ 441 w 5972"/>
                  <a:gd name="T1" fmla="*/ 11 h 2547"/>
                  <a:gd name="T2" fmla="*/ 625 w 5972"/>
                  <a:gd name="T3" fmla="*/ 45 h 2547"/>
                  <a:gd name="T4" fmla="*/ 824 w 5972"/>
                  <a:gd name="T5" fmla="*/ 128 h 2547"/>
                  <a:gd name="T6" fmla="*/ 1044 w 5972"/>
                  <a:gd name="T7" fmla="*/ 286 h 2547"/>
                  <a:gd name="T8" fmla="*/ 1194 w 5972"/>
                  <a:gd name="T9" fmla="*/ 503 h 2547"/>
                  <a:gd name="T10" fmla="*/ 1185 w 5972"/>
                  <a:gd name="T11" fmla="*/ 505 h 2547"/>
                  <a:gd name="T12" fmla="*/ 1065 w 5972"/>
                  <a:gd name="T13" fmla="*/ 375 h 2547"/>
                  <a:gd name="T14" fmla="*/ 989 w 5972"/>
                  <a:gd name="T15" fmla="*/ 335 h 2547"/>
                  <a:gd name="T16" fmla="*/ 934 w 5972"/>
                  <a:gd name="T17" fmla="*/ 256 h 2547"/>
                  <a:gd name="T18" fmla="*/ 928 w 5972"/>
                  <a:gd name="T19" fmla="*/ 259 h 2547"/>
                  <a:gd name="T20" fmla="*/ 953 w 5972"/>
                  <a:gd name="T21" fmla="*/ 309 h 2547"/>
                  <a:gd name="T22" fmla="*/ 909 w 5972"/>
                  <a:gd name="T23" fmla="*/ 297 h 2547"/>
                  <a:gd name="T24" fmla="*/ 872 w 5972"/>
                  <a:gd name="T25" fmla="*/ 258 h 2547"/>
                  <a:gd name="T26" fmla="*/ 826 w 5972"/>
                  <a:gd name="T27" fmla="*/ 171 h 2547"/>
                  <a:gd name="T28" fmla="*/ 843 w 5972"/>
                  <a:gd name="T29" fmla="*/ 209 h 2547"/>
                  <a:gd name="T30" fmla="*/ 858 w 5972"/>
                  <a:gd name="T31" fmla="*/ 266 h 2547"/>
                  <a:gd name="T32" fmla="*/ 802 w 5972"/>
                  <a:gd name="T33" fmla="*/ 247 h 2547"/>
                  <a:gd name="T34" fmla="*/ 765 w 5972"/>
                  <a:gd name="T35" fmla="*/ 170 h 2547"/>
                  <a:gd name="T36" fmla="*/ 733 w 5972"/>
                  <a:gd name="T37" fmla="*/ 124 h 2547"/>
                  <a:gd name="T38" fmla="*/ 736 w 5972"/>
                  <a:gd name="T39" fmla="*/ 137 h 2547"/>
                  <a:gd name="T40" fmla="*/ 779 w 5972"/>
                  <a:gd name="T41" fmla="*/ 228 h 2547"/>
                  <a:gd name="T42" fmla="*/ 759 w 5972"/>
                  <a:gd name="T43" fmla="*/ 240 h 2547"/>
                  <a:gd name="T44" fmla="*/ 718 w 5972"/>
                  <a:gd name="T45" fmla="*/ 220 h 2547"/>
                  <a:gd name="T46" fmla="*/ 679 w 5972"/>
                  <a:gd name="T47" fmla="*/ 124 h 2547"/>
                  <a:gd name="T48" fmla="*/ 653 w 5972"/>
                  <a:gd name="T49" fmla="*/ 98 h 2547"/>
                  <a:gd name="T50" fmla="*/ 679 w 5972"/>
                  <a:gd name="T51" fmla="*/ 153 h 2547"/>
                  <a:gd name="T52" fmla="*/ 702 w 5972"/>
                  <a:gd name="T53" fmla="*/ 223 h 2547"/>
                  <a:gd name="T54" fmla="*/ 654 w 5972"/>
                  <a:gd name="T55" fmla="*/ 221 h 2547"/>
                  <a:gd name="T56" fmla="*/ 617 w 5972"/>
                  <a:gd name="T57" fmla="*/ 190 h 2547"/>
                  <a:gd name="T58" fmla="*/ 593 w 5972"/>
                  <a:gd name="T59" fmla="*/ 99 h 2547"/>
                  <a:gd name="T60" fmla="*/ 573 w 5972"/>
                  <a:gd name="T61" fmla="*/ 67 h 2547"/>
                  <a:gd name="T62" fmla="*/ 589 w 5972"/>
                  <a:gd name="T63" fmla="*/ 111 h 2547"/>
                  <a:gd name="T64" fmla="*/ 605 w 5972"/>
                  <a:gd name="T65" fmla="*/ 195 h 2547"/>
                  <a:gd name="T66" fmla="*/ 566 w 5972"/>
                  <a:gd name="T67" fmla="*/ 201 h 2547"/>
                  <a:gd name="T68" fmla="*/ 538 w 5972"/>
                  <a:gd name="T69" fmla="*/ 170 h 2547"/>
                  <a:gd name="T70" fmla="*/ 519 w 5972"/>
                  <a:gd name="T71" fmla="*/ 79 h 2547"/>
                  <a:gd name="T72" fmla="*/ 503 w 5972"/>
                  <a:gd name="T73" fmla="*/ 65 h 2547"/>
                  <a:gd name="T74" fmla="*/ 513 w 5972"/>
                  <a:gd name="T75" fmla="*/ 96 h 2547"/>
                  <a:gd name="T76" fmla="*/ 529 w 5972"/>
                  <a:gd name="T77" fmla="*/ 168 h 2547"/>
                  <a:gd name="T78" fmla="*/ 517 w 5972"/>
                  <a:gd name="T79" fmla="*/ 193 h 2547"/>
                  <a:gd name="T80" fmla="*/ 469 w 5972"/>
                  <a:gd name="T81" fmla="*/ 186 h 2547"/>
                  <a:gd name="T82" fmla="*/ 446 w 5972"/>
                  <a:gd name="T83" fmla="*/ 160 h 2547"/>
                  <a:gd name="T84" fmla="*/ 419 w 5972"/>
                  <a:gd name="T85" fmla="*/ 73 h 2547"/>
                  <a:gd name="T86" fmla="*/ 406 w 5972"/>
                  <a:gd name="T87" fmla="*/ 66 h 2547"/>
                  <a:gd name="T88" fmla="*/ 436 w 5972"/>
                  <a:gd name="T89" fmla="*/ 155 h 2547"/>
                  <a:gd name="T90" fmla="*/ 421 w 5972"/>
                  <a:gd name="T91" fmla="*/ 178 h 2547"/>
                  <a:gd name="T92" fmla="*/ 378 w 5972"/>
                  <a:gd name="T93" fmla="*/ 158 h 2547"/>
                  <a:gd name="T94" fmla="*/ 350 w 5972"/>
                  <a:gd name="T95" fmla="*/ 123 h 2547"/>
                  <a:gd name="T96" fmla="*/ 329 w 5972"/>
                  <a:gd name="T97" fmla="*/ 63 h 2547"/>
                  <a:gd name="T98" fmla="*/ 327 w 5972"/>
                  <a:gd name="T99" fmla="*/ 81 h 2547"/>
                  <a:gd name="T100" fmla="*/ 340 w 5972"/>
                  <a:gd name="T101" fmla="*/ 150 h 2547"/>
                  <a:gd name="T102" fmla="*/ 329 w 5972"/>
                  <a:gd name="T103" fmla="*/ 167 h 2547"/>
                  <a:gd name="T104" fmla="*/ 288 w 5972"/>
                  <a:gd name="T105" fmla="*/ 158 h 2547"/>
                  <a:gd name="T106" fmla="*/ 258 w 5972"/>
                  <a:gd name="T107" fmla="*/ 117 h 2547"/>
                  <a:gd name="T108" fmla="*/ 235 w 5972"/>
                  <a:gd name="T109" fmla="*/ 68 h 2547"/>
                  <a:gd name="T110" fmla="*/ 239 w 5972"/>
                  <a:gd name="T111" fmla="*/ 116 h 2547"/>
                  <a:gd name="T112" fmla="*/ 226 w 5972"/>
                  <a:gd name="T113" fmla="*/ 157 h 2547"/>
                  <a:gd name="T114" fmla="*/ 139 w 5972"/>
                  <a:gd name="T115" fmla="*/ 164 h 2547"/>
                  <a:gd name="T116" fmla="*/ 42 w 5972"/>
                  <a:gd name="T117" fmla="*/ 143 h 2547"/>
                  <a:gd name="T118" fmla="*/ 1 w 5972"/>
                  <a:gd name="T119" fmla="*/ 80 h 2547"/>
                  <a:gd name="T120" fmla="*/ 71 w 5972"/>
                  <a:gd name="T121" fmla="*/ 15 h 254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972"/>
                  <a:gd name="T184" fmla="*/ 0 h 2547"/>
                  <a:gd name="T185" fmla="*/ 5972 w 5972"/>
                  <a:gd name="T186" fmla="*/ 2547 h 254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972" h="2547">
                    <a:moveTo>
                      <a:pt x="976" y="0"/>
                    </a:moveTo>
                    <a:lnTo>
                      <a:pt x="1112" y="0"/>
                    </a:lnTo>
                    <a:lnTo>
                      <a:pt x="1249" y="2"/>
                    </a:lnTo>
                    <a:lnTo>
                      <a:pt x="1392" y="4"/>
                    </a:lnTo>
                    <a:lnTo>
                      <a:pt x="1535" y="8"/>
                    </a:lnTo>
                    <a:lnTo>
                      <a:pt x="1681" y="13"/>
                    </a:lnTo>
                    <a:lnTo>
                      <a:pt x="1830" y="22"/>
                    </a:lnTo>
                    <a:lnTo>
                      <a:pt x="1904" y="25"/>
                    </a:lnTo>
                    <a:lnTo>
                      <a:pt x="1979" y="32"/>
                    </a:lnTo>
                    <a:lnTo>
                      <a:pt x="2055" y="38"/>
                    </a:lnTo>
                    <a:lnTo>
                      <a:pt x="2130" y="44"/>
                    </a:lnTo>
                    <a:lnTo>
                      <a:pt x="2206" y="53"/>
                    </a:lnTo>
                    <a:lnTo>
                      <a:pt x="2283" y="62"/>
                    </a:lnTo>
                    <a:lnTo>
                      <a:pt x="2359" y="70"/>
                    </a:lnTo>
                    <a:lnTo>
                      <a:pt x="2436" y="82"/>
                    </a:lnTo>
                    <a:lnTo>
                      <a:pt x="2512" y="93"/>
                    </a:lnTo>
                    <a:lnTo>
                      <a:pt x="2588" y="105"/>
                    </a:lnTo>
                    <a:lnTo>
                      <a:pt x="2666" y="119"/>
                    </a:lnTo>
                    <a:lnTo>
                      <a:pt x="2742" y="134"/>
                    </a:lnTo>
                    <a:lnTo>
                      <a:pt x="2818" y="149"/>
                    </a:lnTo>
                    <a:lnTo>
                      <a:pt x="2895" y="166"/>
                    </a:lnTo>
                    <a:lnTo>
                      <a:pt x="2971" y="185"/>
                    </a:lnTo>
                    <a:lnTo>
                      <a:pt x="3047" y="205"/>
                    </a:lnTo>
                    <a:lnTo>
                      <a:pt x="3122" y="225"/>
                    </a:lnTo>
                    <a:lnTo>
                      <a:pt x="3198" y="248"/>
                    </a:lnTo>
                    <a:lnTo>
                      <a:pt x="3273" y="271"/>
                    </a:lnTo>
                    <a:lnTo>
                      <a:pt x="3348" y="296"/>
                    </a:lnTo>
                    <a:lnTo>
                      <a:pt x="3424" y="324"/>
                    </a:lnTo>
                    <a:lnTo>
                      <a:pt x="3503" y="354"/>
                    </a:lnTo>
                    <a:lnTo>
                      <a:pt x="3585" y="386"/>
                    </a:lnTo>
                    <a:lnTo>
                      <a:pt x="3669" y="421"/>
                    </a:lnTo>
                    <a:lnTo>
                      <a:pt x="3755" y="460"/>
                    </a:lnTo>
                    <a:lnTo>
                      <a:pt x="3844" y="500"/>
                    </a:lnTo>
                    <a:lnTo>
                      <a:pt x="3932" y="542"/>
                    </a:lnTo>
                    <a:lnTo>
                      <a:pt x="4023" y="588"/>
                    </a:lnTo>
                    <a:lnTo>
                      <a:pt x="4116" y="637"/>
                    </a:lnTo>
                    <a:lnTo>
                      <a:pt x="4209" y="688"/>
                    </a:lnTo>
                    <a:lnTo>
                      <a:pt x="4303" y="742"/>
                    </a:lnTo>
                    <a:lnTo>
                      <a:pt x="4396" y="798"/>
                    </a:lnTo>
                    <a:lnTo>
                      <a:pt x="4491" y="857"/>
                    </a:lnTo>
                    <a:lnTo>
                      <a:pt x="4585" y="919"/>
                    </a:lnTo>
                    <a:lnTo>
                      <a:pt x="4678" y="984"/>
                    </a:lnTo>
                    <a:lnTo>
                      <a:pt x="4772" y="1051"/>
                    </a:lnTo>
                    <a:lnTo>
                      <a:pt x="4863" y="1121"/>
                    </a:lnTo>
                    <a:lnTo>
                      <a:pt x="4954" y="1194"/>
                    </a:lnTo>
                    <a:lnTo>
                      <a:pt x="5044" y="1270"/>
                    </a:lnTo>
                    <a:lnTo>
                      <a:pt x="5131" y="1347"/>
                    </a:lnTo>
                    <a:lnTo>
                      <a:pt x="5217" y="1428"/>
                    </a:lnTo>
                    <a:lnTo>
                      <a:pt x="5301" y="1513"/>
                    </a:lnTo>
                    <a:lnTo>
                      <a:pt x="5382" y="1599"/>
                    </a:lnTo>
                    <a:lnTo>
                      <a:pt x="5461" y="1689"/>
                    </a:lnTo>
                    <a:lnTo>
                      <a:pt x="5537" y="1782"/>
                    </a:lnTo>
                    <a:lnTo>
                      <a:pt x="5609" y="1876"/>
                    </a:lnTo>
                    <a:lnTo>
                      <a:pt x="5678" y="1974"/>
                    </a:lnTo>
                    <a:lnTo>
                      <a:pt x="5743" y="2075"/>
                    </a:lnTo>
                    <a:lnTo>
                      <a:pt x="5804" y="2178"/>
                    </a:lnTo>
                    <a:lnTo>
                      <a:pt x="5861" y="2285"/>
                    </a:lnTo>
                    <a:lnTo>
                      <a:pt x="5914" y="2394"/>
                    </a:lnTo>
                    <a:lnTo>
                      <a:pt x="5961" y="2505"/>
                    </a:lnTo>
                    <a:lnTo>
                      <a:pt x="5965" y="2513"/>
                    </a:lnTo>
                    <a:lnTo>
                      <a:pt x="5970" y="2527"/>
                    </a:lnTo>
                    <a:lnTo>
                      <a:pt x="5972" y="2535"/>
                    </a:lnTo>
                    <a:lnTo>
                      <a:pt x="5972" y="2542"/>
                    </a:lnTo>
                    <a:lnTo>
                      <a:pt x="5971" y="2544"/>
                    </a:lnTo>
                    <a:lnTo>
                      <a:pt x="5970" y="2545"/>
                    </a:lnTo>
                    <a:lnTo>
                      <a:pt x="5967" y="2547"/>
                    </a:lnTo>
                    <a:lnTo>
                      <a:pt x="5965" y="2547"/>
                    </a:lnTo>
                    <a:lnTo>
                      <a:pt x="5961" y="2547"/>
                    </a:lnTo>
                    <a:lnTo>
                      <a:pt x="5955" y="2544"/>
                    </a:lnTo>
                    <a:lnTo>
                      <a:pt x="5949" y="2540"/>
                    </a:lnTo>
                    <a:lnTo>
                      <a:pt x="5941" y="2535"/>
                    </a:lnTo>
                    <a:lnTo>
                      <a:pt x="5922" y="2522"/>
                    </a:lnTo>
                    <a:lnTo>
                      <a:pt x="5897" y="2499"/>
                    </a:lnTo>
                    <a:lnTo>
                      <a:pt x="5865" y="2469"/>
                    </a:lnTo>
                    <a:lnTo>
                      <a:pt x="5825" y="2429"/>
                    </a:lnTo>
                    <a:lnTo>
                      <a:pt x="5776" y="2379"/>
                    </a:lnTo>
                    <a:lnTo>
                      <a:pt x="5719" y="2318"/>
                    </a:lnTo>
                    <a:lnTo>
                      <a:pt x="5610" y="2193"/>
                    </a:lnTo>
                    <a:lnTo>
                      <a:pt x="5523" y="2091"/>
                    </a:lnTo>
                    <a:lnTo>
                      <a:pt x="5453" y="2009"/>
                    </a:lnTo>
                    <a:lnTo>
                      <a:pt x="5396" y="1944"/>
                    </a:lnTo>
                    <a:lnTo>
                      <a:pt x="5370" y="1916"/>
                    </a:lnTo>
                    <a:lnTo>
                      <a:pt x="5345" y="1893"/>
                    </a:lnTo>
                    <a:lnTo>
                      <a:pt x="5320" y="1873"/>
                    </a:lnTo>
                    <a:lnTo>
                      <a:pt x="5295" y="1854"/>
                    </a:lnTo>
                    <a:lnTo>
                      <a:pt x="5269" y="1838"/>
                    </a:lnTo>
                    <a:lnTo>
                      <a:pt x="5240" y="1824"/>
                    </a:lnTo>
                    <a:lnTo>
                      <a:pt x="5210" y="1810"/>
                    </a:lnTo>
                    <a:lnTo>
                      <a:pt x="5176" y="1799"/>
                    </a:lnTo>
                    <a:lnTo>
                      <a:pt x="5130" y="1783"/>
                    </a:lnTo>
                    <a:lnTo>
                      <a:pt x="5089" y="1767"/>
                    </a:lnTo>
                    <a:lnTo>
                      <a:pt x="5053" y="1749"/>
                    </a:lnTo>
                    <a:lnTo>
                      <a:pt x="5020" y="1732"/>
                    </a:lnTo>
                    <a:lnTo>
                      <a:pt x="4992" y="1714"/>
                    </a:lnTo>
                    <a:lnTo>
                      <a:pt x="4965" y="1695"/>
                    </a:lnTo>
                    <a:lnTo>
                      <a:pt x="4943" y="1675"/>
                    </a:lnTo>
                    <a:lnTo>
                      <a:pt x="4923" y="1657"/>
                    </a:lnTo>
                    <a:lnTo>
                      <a:pt x="4905" y="1637"/>
                    </a:lnTo>
                    <a:lnTo>
                      <a:pt x="4889" y="1617"/>
                    </a:lnTo>
                    <a:lnTo>
                      <a:pt x="4874" y="1596"/>
                    </a:lnTo>
                    <a:lnTo>
                      <a:pt x="4861" y="1574"/>
                    </a:lnTo>
                    <a:lnTo>
                      <a:pt x="4836" y="1532"/>
                    </a:lnTo>
                    <a:lnTo>
                      <a:pt x="4811" y="1488"/>
                    </a:lnTo>
                    <a:lnTo>
                      <a:pt x="4799" y="1471"/>
                    </a:lnTo>
                    <a:lnTo>
                      <a:pt x="4769" y="1427"/>
                    </a:lnTo>
                    <a:lnTo>
                      <a:pt x="4731" y="1367"/>
                    </a:lnTo>
                    <a:lnTo>
                      <a:pt x="4687" y="1306"/>
                    </a:lnTo>
                    <a:lnTo>
                      <a:pt x="4666" y="1277"/>
                    </a:lnTo>
                    <a:lnTo>
                      <a:pt x="4647" y="1252"/>
                    </a:lnTo>
                    <a:lnTo>
                      <a:pt x="4631" y="1232"/>
                    </a:lnTo>
                    <a:lnTo>
                      <a:pt x="4618" y="1219"/>
                    </a:lnTo>
                    <a:lnTo>
                      <a:pt x="4613" y="1215"/>
                    </a:lnTo>
                    <a:lnTo>
                      <a:pt x="4611" y="1214"/>
                    </a:lnTo>
                    <a:lnTo>
                      <a:pt x="4608" y="1215"/>
                    </a:lnTo>
                    <a:lnTo>
                      <a:pt x="4608" y="1217"/>
                    </a:lnTo>
                    <a:lnTo>
                      <a:pt x="4608" y="1224"/>
                    </a:lnTo>
                    <a:lnTo>
                      <a:pt x="4612" y="1232"/>
                    </a:lnTo>
                    <a:lnTo>
                      <a:pt x="4616" y="1245"/>
                    </a:lnTo>
                    <a:lnTo>
                      <a:pt x="4622" y="1260"/>
                    </a:lnTo>
                    <a:lnTo>
                      <a:pt x="4637" y="1295"/>
                    </a:lnTo>
                    <a:lnTo>
                      <a:pt x="4653" y="1327"/>
                    </a:lnTo>
                    <a:lnTo>
                      <a:pt x="4671" y="1357"/>
                    </a:lnTo>
                    <a:lnTo>
                      <a:pt x="4688" y="1387"/>
                    </a:lnTo>
                    <a:lnTo>
                      <a:pt x="4721" y="1440"/>
                    </a:lnTo>
                    <a:lnTo>
                      <a:pt x="4748" y="1484"/>
                    </a:lnTo>
                    <a:lnTo>
                      <a:pt x="4758" y="1502"/>
                    </a:lnTo>
                    <a:lnTo>
                      <a:pt x="4764" y="1517"/>
                    </a:lnTo>
                    <a:lnTo>
                      <a:pt x="4767" y="1524"/>
                    </a:lnTo>
                    <a:lnTo>
                      <a:pt x="4768" y="1529"/>
                    </a:lnTo>
                    <a:lnTo>
                      <a:pt x="4768" y="1534"/>
                    </a:lnTo>
                    <a:lnTo>
                      <a:pt x="4767" y="1538"/>
                    </a:lnTo>
                    <a:lnTo>
                      <a:pt x="4764" y="1542"/>
                    </a:lnTo>
                    <a:lnTo>
                      <a:pt x="4761" y="1544"/>
                    </a:lnTo>
                    <a:lnTo>
                      <a:pt x="4756" y="1546"/>
                    </a:lnTo>
                    <a:lnTo>
                      <a:pt x="4748" y="1546"/>
                    </a:lnTo>
                    <a:lnTo>
                      <a:pt x="4741" y="1544"/>
                    </a:lnTo>
                    <a:lnTo>
                      <a:pt x="4731" y="1543"/>
                    </a:lnTo>
                    <a:lnTo>
                      <a:pt x="4720" y="1541"/>
                    </a:lnTo>
                    <a:lnTo>
                      <a:pt x="4707" y="1537"/>
                    </a:lnTo>
                    <a:lnTo>
                      <a:pt x="4653" y="1522"/>
                    </a:lnTo>
                    <a:lnTo>
                      <a:pt x="4605" y="1507"/>
                    </a:lnTo>
                    <a:lnTo>
                      <a:pt x="4582" y="1501"/>
                    </a:lnTo>
                    <a:lnTo>
                      <a:pt x="4561" y="1493"/>
                    </a:lnTo>
                    <a:lnTo>
                      <a:pt x="4541" y="1484"/>
                    </a:lnTo>
                    <a:lnTo>
                      <a:pt x="4521" y="1477"/>
                    </a:lnTo>
                    <a:lnTo>
                      <a:pt x="4502" y="1467"/>
                    </a:lnTo>
                    <a:lnTo>
                      <a:pt x="4485" y="1457"/>
                    </a:lnTo>
                    <a:lnTo>
                      <a:pt x="4469" y="1446"/>
                    </a:lnTo>
                    <a:lnTo>
                      <a:pt x="4453" y="1433"/>
                    </a:lnTo>
                    <a:lnTo>
                      <a:pt x="4438" y="1418"/>
                    </a:lnTo>
                    <a:lnTo>
                      <a:pt x="4423" y="1402"/>
                    </a:lnTo>
                    <a:lnTo>
                      <a:pt x="4409" y="1385"/>
                    </a:lnTo>
                    <a:lnTo>
                      <a:pt x="4395" y="1365"/>
                    </a:lnTo>
                    <a:lnTo>
                      <a:pt x="4383" y="1342"/>
                    </a:lnTo>
                    <a:lnTo>
                      <a:pt x="4370" y="1316"/>
                    </a:lnTo>
                    <a:lnTo>
                      <a:pt x="4358" y="1290"/>
                    </a:lnTo>
                    <a:lnTo>
                      <a:pt x="4345" y="1261"/>
                    </a:lnTo>
                    <a:lnTo>
                      <a:pt x="4320" y="1200"/>
                    </a:lnTo>
                    <a:lnTo>
                      <a:pt x="4297" y="1138"/>
                    </a:lnTo>
                    <a:lnTo>
                      <a:pt x="4273" y="1076"/>
                    </a:lnTo>
                    <a:lnTo>
                      <a:pt x="4248" y="1019"/>
                    </a:lnTo>
                    <a:lnTo>
                      <a:pt x="4235" y="993"/>
                    </a:lnTo>
                    <a:lnTo>
                      <a:pt x="4223" y="969"/>
                    </a:lnTo>
                    <a:lnTo>
                      <a:pt x="4210" y="948"/>
                    </a:lnTo>
                    <a:lnTo>
                      <a:pt x="4198" y="929"/>
                    </a:lnTo>
                    <a:lnTo>
                      <a:pt x="4172" y="900"/>
                    </a:lnTo>
                    <a:lnTo>
                      <a:pt x="4149" y="874"/>
                    </a:lnTo>
                    <a:lnTo>
                      <a:pt x="4129" y="853"/>
                    </a:lnTo>
                    <a:lnTo>
                      <a:pt x="4114" y="839"/>
                    </a:lnTo>
                    <a:lnTo>
                      <a:pt x="4108" y="835"/>
                    </a:lnTo>
                    <a:lnTo>
                      <a:pt x="4106" y="834"/>
                    </a:lnTo>
                    <a:lnTo>
                      <a:pt x="4104" y="835"/>
                    </a:lnTo>
                    <a:lnTo>
                      <a:pt x="4104" y="839"/>
                    </a:lnTo>
                    <a:lnTo>
                      <a:pt x="4113" y="857"/>
                    </a:lnTo>
                    <a:lnTo>
                      <a:pt x="4133" y="890"/>
                    </a:lnTo>
                    <a:lnTo>
                      <a:pt x="4148" y="913"/>
                    </a:lnTo>
                    <a:lnTo>
                      <a:pt x="4163" y="942"/>
                    </a:lnTo>
                    <a:lnTo>
                      <a:pt x="4179" y="973"/>
                    </a:lnTo>
                    <a:lnTo>
                      <a:pt x="4197" y="1008"/>
                    </a:lnTo>
                    <a:lnTo>
                      <a:pt x="4214" y="1045"/>
                    </a:lnTo>
                    <a:lnTo>
                      <a:pt x="4232" y="1084"/>
                    </a:lnTo>
                    <a:lnTo>
                      <a:pt x="4248" y="1121"/>
                    </a:lnTo>
                    <a:lnTo>
                      <a:pt x="4262" y="1160"/>
                    </a:lnTo>
                    <a:lnTo>
                      <a:pt x="4275" y="1196"/>
                    </a:lnTo>
                    <a:lnTo>
                      <a:pt x="4285" y="1230"/>
                    </a:lnTo>
                    <a:lnTo>
                      <a:pt x="4293" y="1261"/>
                    </a:lnTo>
                    <a:lnTo>
                      <a:pt x="4298" y="1286"/>
                    </a:lnTo>
                    <a:lnTo>
                      <a:pt x="4298" y="1297"/>
                    </a:lnTo>
                    <a:lnTo>
                      <a:pt x="4298" y="1307"/>
                    </a:lnTo>
                    <a:lnTo>
                      <a:pt x="4297" y="1316"/>
                    </a:lnTo>
                    <a:lnTo>
                      <a:pt x="4294" y="1322"/>
                    </a:lnTo>
                    <a:lnTo>
                      <a:pt x="4290" y="1327"/>
                    </a:lnTo>
                    <a:lnTo>
                      <a:pt x="4285" y="1330"/>
                    </a:lnTo>
                    <a:lnTo>
                      <a:pt x="4279" y="1331"/>
                    </a:lnTo>
                    <a:lnTo>
                      <a:pt x="4272" y="1330"/>
                    </a:lnTo>
                    <a:lnTo>
                      <a:pt x="4237" y="1320"/>
                    </a:lnTo>
                    <a:lnTo>
                      <a:pt x="4195" y="1307"/>
                    </a:lnTo>
                    <a:lnTo>
                      <a:pt x="4152" y="1294"/>
                    </a:lnTo>
                    <a:lnTo>
                      <a:pt x="4107" y="1279"/>
                    </a:lnTo>
                    <a:lnTo>
                      <a:pt x="4084" y="1270"/>
                    </a:lnTo>
                    <a:lnTo>
                      <a:pt x="4063" y="1261"/>
                    </a:lnTo>
                    <a:lnTo>
                      <a:pt x="4043" y="1252"/>
                    </a:lnTo>
                    <a:lnTo>
                      <a:pt x="4025" y="1242"/>
                    </a:lnTo>
                    <a:lnTo>
                      <a:pt x="4007" y="1232"/>
                    </a:lnTo>
                    <a:lnTo>
                      <a:pt x="3993" y="1222"/>
                    </a:lnTo>
                    <a:lnTo>
                      <a:pt x="3981" y="1212"/>
                    </a:lnTo>
                    <a:lnTo>
                      <a:pt x="3971" y="1201"/>
                    </a:lnTo>
                    <a:lnTo>
                      <a:pt x="3962" y="1187"/>
                    </a:lnTo>
                    <a:lnTo>
                      <a:pt x="3952" y="1169"/>
                    </a:lnTo>
                    <a:lnTo>
                      <a:pt x="3942" y="1146"/>
                    </a:lnTo>
                    <a:lnTo>
                      <a:pt x="3931" y="1121"/>
                    </a:lnTo>
                    <a:lnTo>
                      <a:pt x="3907" y="1065"/>
                    </a:lnTo>
                    <a:lnTo>
                      <a:pt x="3882" y="1003"/>
                    </a:lnTo>
                    <a:lnTo>
                      <a:pt x="3857" y="938"/>
                    </a:lnTo>
                    <a:lnTo>
                      <a:pt x="3832" y="878"/>
                    </a:lnTo>
                    <a:lnTo>
                      <a:pt x="3821" y="849"/>
                    </a:lnTo>
                    <a:lnTo>
                      <a:pt x="3810" y="823"/>
                    </a:lnTo>
                    <a:lnTo>
                      <a:pt x="3799" y="801"/>
                    </a:lnTo>
                    <a:lnTo>
                      <a:pt x="3787" y="781"/>
                    </a:lnTo>
                    <a:lnTo>
                      <a:pt x="3774" y="754"/>
                    </a:lnTo>
                    <a:lnTo>
                      <a:pt x="3759" y="729"/>
                    </a:lnTo>
                    <a:lnTo>
                      <a:pt x="3744" y="706"/>
                    </a:lnTo>
                    <a:lnTo>
                      <a:pt x="3728" y="686"/>
                    </a:lnTo>
                    <a:lnTo>
                      <a:pt x="3714" y="667"/>
                    </a:lnTo>
                    <a:lnTo>
                      <a:pt x="3699" y="651"/>
                    </a:lnTo>
                    <a:lnTo>
                      <a:pt x="3686" y="637"/>
                    </a:lnTo>
                    <a:lnTo>
                      <a:pt x="3674" y="627"/>
                    </a:lnTo>
                    <a:lnTo>
                      <a:pt x="3664" y="618"/>
                    </a:lnTo>
                    <a:lnTo>
                      <a:pt x="3655" y="615"/>
                    </a:lnTo>
                    <a:lnTo>
                      <a:pt x="3653" y="613"/>
                    </a:lnTo>
                    <a:lnTo>
                      <a:pt x="3649" y="612"/>
                    </a:lnTo>
                    <a:lnTo>
                      <a:pt x="3648" y="613"/>
                    </a:lnTo>
                    <a:lnTo>
                      <a:pt x="3646" y="615"/>
                    </a:lnTo>
                    <a:lnTo>
                      <a:pt x="3645" y="617"/>
                    </a:lnTo>
                    <a:lnTo>
                      <a:pt x="3645" y="620"/>
                    </a:lnTo>
                    <a:lnTo>
                      <a:pt x="3646" y="623"/>
                    </a:lnTo>
                    <a:lnTo>
                      <a:pt x="3648" y="628"/>
                    </a:lnTo>
                    <a:lnTo>
                      <a:pt x="3654" y="641"/>
                    </a:lnTo>
                    <a:lnTo>
                      <a:pt x="3664" y="657"/>
                    </a:lnTo>
                    <a:lnTo>
                      <a:pt x="3680" y="683"/>
                    </a:lnTo>
                    <a:lnTo>
                      <a:pt x="3699" y="714"/>
                    </a:lnTo>
                    <a:lnTo>
                      <a:pt x="3719" y="751"/>
                    </a:lnTo>
                    <a:lnTo>
                      <a:pt x="3740" y="789"/>
                    </a:lnTo>
                    <a:lnTo>
                      <a:pt x="3762" y="832"/>
                    </a:lnTo>
                    <a:lnTo>
                      <a:pt x="3785" y="877"/>
                    </a:lnTo>
                    <a:lnTo>
                      <a:pt x="3806" y="922"/>
                    </a:lnTo>
                    <a:lnTo>
                      <a:pt x="3827" y="967"/>
                    </a:lnTo>
                    <a:lnTo>
                      <a:pt x="3846" y="1010"/>
                    </a:lnTo>
                    <a:lnTo>
                      <a:pt x="3864" y="1051"/>
                    </a:lnTo>
                    <a:lnTo>
                      <a:pt x="3877" y="1090"/>
                    </a:lnTo>
                    <a:lnTo>
                      <a:pt x="3889" y="1125"/>
                    </a:lnTo>
                    <a:lnTo>
                      <a:pt x="3892" y="1140"/>
                    </a:lnTo>
                    <a:lnTo>
                      <a:pt x="3895" y="1154"/>
                    </a:lnTo>
                    <a:lnTo>
                      <a:pt x="3896" y="1166"/>
                    </a:lnTo>
                    <a:lnTo>
                      <a:pt x="3897" y="1177"/>
                    </a:lnTo>
                    <a:lnTo>
                      <a:pt x="3896" y="1186"/>
                    </a:lnTo>
                    <a:lnTo>
                      <a:pt x="3895" y="1194"/>
                    </a:lnTo>
                    <a:lnTo>
                      <a:pt x="3891" y="1199"/>
                    </a:lnTo>
                    <a:lnTo>
                      <a:pt x="3886" y="1201"/>
                    </a:lnTo>
                    <a:lnTo>
                      <a:pt x="3872" y="1204"/>
                    </a:lnTo>
                    <a:lnTo>
                      <a:pt x="3856" y="1204"/>
                    </a:lnTo>
                    <a:lnTo>
                      <a:pt x="3837" y="1202"/>
                    </a:lnTo>
                    <a:lnTo>
                      <a:pt x="3816" y="1201"/>
                    </a:lnTo>
                    <a:lnTo>
                      <a:pt x="3792" y="1197"/>
                    </a:lnTo>
                    <a:lnTo>
                      <a:pt x="3769" y="1192"/>
                    </a:lnTo>
                    <a:lnTo>
                      <a:pt x="3745" y="1186"/>
                    </a:lnTo>
                    <a:lnTo>
                      <a:pt x="3720" y="1179"/>
                    </a:lnTo>
                    <a:lnTo>
                      <a:pt x="3695" y="1170"/>
                    </a:lnTo>
                    <a:lnTo>
                      <a:pt x="3673" y="1160"/>
                    </a:lnTo>
                    <a:lnTo>
                      <a:pt x="3650" y="1149"/>
                    </a:lnTo>
                    <a:lnTo>
                      <a:pt x="3629" y="1136"/>
                    </a:lnTo>
                    <a:lnTo>
                      <a:pt x="3620" y="1130"/>
                    </a:lnTo>
                    <a:lnTo>
                      <a:pt x="3611" y="1124"/>
                    </a:lnTo>
                    <a:lnTo>
                      <a:pt x="3603" y="1116"/>
                    </a:lnTo>
                    <a:lnTo>
                      <a:pt x="3597" y="1109"/>
                    </a:lnTo>
                    <a:lnTo>
                      <a:pt x="3589" y="1101"/>
                    </a:lnTo>
                    <a:lnTo>
                      <a:pt x="3584" y="1094"/>
                    </a:lnTo>
                    <a:lnTo>
                      <a:pt x="3579" y="1086"/>
                    </a:lnTo>
                    <a:lnTo>
                      <a:pt x="3575" y="1078"/>
                    </a:lnTo>
                    <a:lnTo>
                      <a:pt x="3558" y="1034"/>
                    </a:lnTo>
                    <a:lnTo>
                      <a:pt x="3535" y="970"/>
                    </a:lnTo>
                    <a:lnTo>
                      <a:pt x="3507" y="893"/>
                    </a:lnTo>
                    <a:lnTo>
                      <a:pt x="3474" y="810"/>
                    </a:lnTo>
                    <a:lnTo>
                      <a:pt x="3458" y="768"/>
                    </a:lnTo>
                    <a:lnTo>
                      <a:pt x="3442" y="728"/>
                    </a:lnTo>
                    <a:lnTo>
                      <a:pt x="3424" y="689"/>
                    </a:lnTo>
                    <a:lnTo>
                      <a:pt x="3408" y="653"/>
                    </a:lnTo>
                    <a:lnTo>
                      <a:pt x="3392" y="621"/>
                    </a:lnTo>
                    <a:lnTo>
                      <a:pt x="3376" y="592"/>
                    </a:lnTo>
                    <a:lnTo>
                      <a:pt x="3368" y="581"/>
                    </a:lnTo>
                    <a:lnTo>
                      <a:pt x="3362" y="570"/>
                    </a:lnTo>
                    <a:lnTo>
                      <a:pt x="3354" y="561"/>
                    </a:lnTo>
                    <a:lnTo>
                      <a:pt x="3348" y="553"/>
                    </a:lnTo>
                    <a:lnTo>
                      <a:pt x="3323" y="530"/>
                    </a:lnTo>
                    <a:lnTo>
                      <a:pt x="3301" y="510"/>
                    </a:lnTo>
                    <a:lnTo>
                      <a:pt x="3291" y="502"/>
                    </a:lnTo>
                    <a:lnTo>
                      <a:pt x="3282" y="496"/>
                    </a:lnTo>
                    <a:lnTo>
                      <a:pt x="3275" y="491"/>
                    </a:lnTo>
                    <a:lnTo>
                      <a:pt x="3268" y="488"/>
                    </a:lnTo>
                    <a:lnTo>
                      <a:pt x="3263" y="487"/>
                    </a:lnTo>
                    <a:lnTo>
                      <a:pt x="3261" y="488"/>
                    </a:lnTo>
                    <a:lnTo>
                      <a:pt x="3260" y="492"/>
                    </a:lnTo>
                    <a:lnTo>
                      <a:pt x="3261" y="498"/>
                    </a:lnTo>
                    <a:lnTo>
                      <a:pt x="3265" y="507"/>
                    </a:lnTo>
                    <a:lnTo>
                      <a:pt x="3270" y="517"/>
                    </a:lnTo>
                    <a:lnTo>
                      <a:pt x="3278" y="532"/>
                    </a:lnTo>
                    <a:lnTo>
                      <a:pt x="3288" y="548"/>
                    </a:lnTo>
                    <a:lnTo>
                      <a:pt x="3301" y="571"/>
                    </a:lnTo>
                    <a:lnTo>
                      <a:pt x="3317" y="600"/>
                    </a:lnTo>
                    <a:lnTo>
                      <a:pt x="3333" y="633"/>
                    </a:lnTo>
                    <a:lnTo>
                      <a:pt x="3353" y="673"/>
                    </a:lnTo>
                    <a:lnTo>
                      <a:pt x="3393" y="762"/>
                    </a:lnTo>
                    <a:lnTo>
                      <a:pt x="3433" y="857"/>
                    </a:lnTo>
                    <a:lnTo>
                      <a:pt x="3452" y="903"/>
                    </a:lnTo>
                    <a:lnTo>
                      <a:pt x="3469" y="948"/>
                    </a:lnTo>
                    <a:lnTo>
                      <a:pt x="3484" y="989"/>
                    </a:lnTo>
                    <a:lnTo>
                      <a:pt x="3497" y="1026"/>
                    </a:lnTo>
                    <a:lnTo>
                      <a:pt x="3507" y="1059"/>
                    </a:lnTo>
                    <a:lnTo>
                      <a:pt x="3513" y="1085"/>
                    </a:lnTo>
                    <a:lnTo>
                      <a:pt x="3514" y="1095"/>
                    </a:lnTo>
                    <a:lnTo>
                      <a:pt x="3514" y="1103"/>
                    </a:lnTo>
                    <a:lnTo>
                      <a:pt x="3513" y="1109"/>
                    </a:lnTo>
                    <a:lnTo>
                      <a:pt x="3512" y="1113"/>
                    </a:lnTo>
                    <a:lnTo>
                      <a:pt x="3508" y="1114"/>
                    </a:lnTo>
                    <a:lnTo>
                      <a:pt x="3504" y="1116"/>
                    </a:lnTo>
                    <a:lnTo>
                      <a:pt x="3498" y="1119"/>
                    </a:lnTo>
                    <a:lnTo>
                      <a:pt x="3492" y="1120"/>
                    </a:lnTo>
                    <a:lnTo>
                      <a:pt x="3475" y="1123"/>
                    </a:lnTo>
                    <a:lnTo>
                      <a:pt x="3456" y="1124"/>
                    </a:lnTo>
                    <a:lnTo>
                      <a:pt x="3433" y="1125"/>
                    </a:lnTo>
                    <a:lnTo>
                      <a:pt x="3408" y="1125"/>
                    </a:lnTo>
                    <a:lnTo>
                      <a:pt x="3381" y="1123"/>
                    </a:lnTo>
                    <a:lnTo>
                      <a:pt x="3353" y="1120"/>
                    </a:lnTo>
                    <a:lnTo>
                      <a:pt x="3324" y="1116"/>
                    </a:lnTo>
                    <a:lnTo>
                      <a:pt x="3295" y="1110"/>
                    </a:lnTo>
                    <a:lnTo>
                      <a:pt x="3266" y="1104"/>
                    </a:lnTo>
                    <a:lnTo>
                      <a:pt x="3238" y="1095"/>
                    </a:lnTo>
                    <a:lnTo>
                      <a:pt x="3212" y="1085"/>
                    </a:lnTo>
                    <a:lnTo>
                      <a:pt x="3188" y="1073"/>
                    </a:lnTo>
                    <a:lnTo>
                      <a:pt x="3178" y="1066"/>
                    </a:lnTo>
                    <a:lnTo>
                      <a:pt x="3169" y="1059"/>
                    </a:lnTo>
                    <a:lnTo>
                      <a:pt x="3159" y="1051"/>
                    </a:lnTo>
                    <a:lnTo>
                      <a:pt x="3150" y="1043"/>
                    </a:lnTo>
                    <a:lnTo>
                      <a:pt x="3135" y="1026"/>
                    </a:lnTo>
                    <a:lnTo>
                      <a:pt x="3120" y="1009"/>
                    </a:lnTo>
                    <a:lnTo>
                      <a:pt x="3106" y="990"/>
                    </a:lnTo>
                    <a:lnTo>
                      <a:pt x="3095" y="970"/>
                    </a:lnTo>
                    <a:lnTo>
                      <a:pt x="3084" y="950"/>
                    </a:lnTo>
                    <a:lnTo>
                      <a:pt x="3074" y="929"/>
                    </a:lnTo>
                    <a:lnTo>
                      <a:pt x="3065" y="908"/>
                    </a:lnTo>
                    <a:lnTo>
                      <a:pt x="3057" y="887"/>
                    </a:lnTo>
                    <a:lnTo>
                      <a:pt x="3045" y="843"/>
                    </a:lnTo>
                    <a:lnTo>
                      <a:pt x="3034" y="799"/>
                    </a:lnTo>
                    <a:lnTo>
                      <a:pt x="3025" y="759"/>
                    </a:lnTo>
                    <a:lnTo>
                      <a:pt x="3018" y="722"/>
                    </a:lnTo>
                    <a:lnTo>
                      <a:pt x="3010" y="679"/>
                    </a:lnTo>
                    <a:lnTo>
                      <a:pt x="3000" y="631"/>
                    </a:lnTo>
                    <a:lnTo>
                      <a:pt x="2988" y="577"/>
                    </a:lnTo>
                    <a:lnTo>
                      <a:pt x="2973" y="522"/>
                    </a:lnTo>
                    <a:lnTo>
                      <a:pt x="2964" y="496"/>
                    </a:lnTo>
                    <a:lnTo>
                      <a:pt x="2956" y="470"/>
                    </a:lnTo>
                    <a:lnTo>
                      <a:pt x="2946" y="445"/>
                    </a:lnTo>
                    <a:lnTo>
                      <a:pt x="2938" y="422"/>
                    </a:lnTo>
                    <a:lnTo>
                      <a:pt x="2928" y="401"/>
                    </a:lnTo>
                    <a:lnTo>
                      <a:pt x="2919" y="384"/>
                    </a:lnTo>
                    <a:lnTo>
                      <a:pt x="2909" y="369"/>
                    </a:lnTo>
                    <a:lnTo>
                      <a:pt x="2899" y="356"/>
                    </a:lnTo>
                    <a:lnTo>
                      <a:pt x="2888" y="346"/>
                    </a:lnTo>
                    <a:lnTo>
                      <a:pt x="2879" y="339"/>
                    </a:lnTo>
                    <a:lnTo>
                      <a:pt x="2872" y="335"/>
                    </a:lnTo>
                    <a:lnTo>
                      <a:pt x="2867" y="335"/>
                    </a:lnTo>
                    <a:lnTo>
                      <a:pt x="2865" y="335"/>
                    </a:lnTo>
                    <a:lnTo>
                      <a:pt x="2863" y="336"/>
                    </a:lnTo>
                    <a:lnTo>
                      <a:pt x="2863" y="339"/>
                    </a:lnTo>
                    <a:lnTo>
                      <a:pt x="2862" y="341"/>
                    </a:lnTo>
                    <a:lnTo>
                      <a:pt x="2862" y="347"/>
                    </a:lnTo>
                    <a:lnTo>
                      <a:pt x="2863" y="356"/>
                    </a:lnTo>
                    <a:lnTo>
                      <a:pt x="2870" y="380"/>
                    </a:lnTo>
                    <a:lnTo>
                      <a:pt x="2882" y="410"/>
                    </a:lnTo>
                    <a:lnTo>
                      <a:pt x="2895" y="444"/>
                    </a:lnTo>
                    <a:lnTo>
                      <a:pt x="2913" y="480"/>
                    </a:lnTo>
                    <a:lnTo>
                      <a:pt x="2924" y="500"/>
                    </a:lnTo>
                    <a:lnTo>
                      <a:pt x="2934" y="525"/>
                    </a:lnTo>
                    <a:lnTo>
                      <a:pt x="2944" y="555"/>
                    </a:lnTo>
                    <a:lnTo>
                      <a:pt x="2954" y="587"/>
                    </a:lnTo>
                    <a:lnTo>
                      <a:pt x="2964" y="622"/>
                    </a:lnTo>
                    <a:lnTo>
                      <a:pt x="2973" y="658"/>
                    </a:lnTo>
                    <a:lnTo>
                      <a:pt x="2983" y="696"/>
                    </a:lnTo>
                    <a:lnTo>
                      <a:pt x="2990" y="734"/>
                    </a:lnTo>
                    <a:lnTo>
                      <a:pt x="3005" y="808"/>
                    </a:lnTo>
                    <a:lnTo>
                      <a:pt x="3016" y="874"/>
                    </a:lnTo>
                    <a:lnTo>
                      <a:pt x="3024" y="927"/>
                    </a:lnTo>
                    <a:lnTo>
                      <a:pt x="3026" y="959"/>
                    </a:lnTo>
                    <a:lnTo>
                      <a:pt x="3026" y="964"/>
                    </a:lnTo>
                    <a:lnTo>
                      <a:pt x="3025" y="968"/>
                    </a:lnTo>
                    <a:lnTo>
                      <a:pt x="3023" y="973"/>
                    </a:lnTo>
                    <a:lnTo>
                      <a:pt x="3020" y="976"/>
                    </a:lnTo>
                    <a:lnTo>
                      <a:pt x="3011" y="985"/>
                    </a:lnTo>
                    <a:lnTo>
                      <a:pt x="3000" y="993"/>
                    </a:lnTo>
                    <a:lnTo>
                      <a:pt x="2986" y="1000"/>
                    </a:lnTo>
                    <a:lnTo>
                      <a:pt x="2970" y="1006"/>
                    </a:lnTo>
                    <a:lnTo>
                      <a:pt x="2953" y="1011"/>
                    </a:lnTo>
                    <a:lnTo>
                      <a:pt x="2934" y="1015"/>
                    </a:lnTo>
                    <a:lnTo>
                      <a:pt x="2914" y="1016"/>
                    </a:lnTo>
                    <a:lnTo>
                      <a:pt x="2893" y="1016"/>
                    </a:lnTo>
                    <a:lnTo>
                      <a:pt x="2872" y="1015"/>
                    </a:lnTo>
                    <a:lnTo>
                      <a:pt x="2849" y="1011"/>
                    </a:lnTo>
                    <a:lnTo>
                      <a:pt x="2829" y="1006"/>
                    </a:lnTo>
                    <a:lnTo>
                      <a:pt x="2808" y="998"/>
                    </a:lnTo>
                    <a:lnTo>
                      <a:pt x="2798" y="993"/>
                    </a:lnTo>
                    <a:lnTo>
                      <a:pt x="2788" y="988"/>
                    </a:lnTo>
                    <a:lnTo>
                      <a:pt x="2779" y="980"/>
                    </a:lnTo>
                    <a:lnTo>
                      <a:pt x="2770" y="974"/>
                    </a:lnTo>
                    <a:lnTo>
                      <a:pt x="2753" y="958"/>
                    </a:lnTo>
                    <a:lnTo>
                      <a:pt x="2737" y="942"/>
                    </a:lnTo>
                    <a:lnTo>
                      <a:pt x="2724" y="924"/>
                    </a:lnTo>
                    <a:lnTo>
                      <a:pt x="2713" y="907"/>
                    </a:lnTo>
                    <a:lnTo>
                      <a:pt x="2703" y="888"/>
                    </a:lnTo>
                    <a:lnTo>
                      <a:pt x="2694" y="868"/>
                    </a:lnTo>
                    <a:lnTo>
                      <a:pt x="2687" y="849"/>
                    </a:lnTo>
                    <a:lnTo>
                      <a:pt x="2682" y="829"/>
                    </a:lnTo>
                    <a:lnTo>
                      <a:pt x="2673" y="791"/>
                    </a:lnTo>
                    <a:lnTo>
                      <a:pt x="2667" y="754"/>
                    </a:lnTo>
                    <a:lnTo>
                      <a:pt x="2662" y="721"/>
                    </a:lnTo>
                    <a:lnTo>
                      <a:pt x="2657" y="692"/>
                    </a:lnTo>
                    <a:lnTo>
                      <a:pt x="2648" y="656"/>
                    </a:lnTo>
                    <a:lnTo>
                      <a:pt x="2639" y="605"/>
                    </a:lnTo>
                    <a:lnTo>
                      <a:pt x="2629" y="545"/>
                    </a:lnTo>
                    <a:lnTo>
                      <a:pt x="2617" y="481"/>
                    </a:lnTo>
                    <a:lnTo>
                      <a:pt x="2609" y="450"/>
                    </a:lnTo>
                    <a:lnTo>
                      <a:pt x="2601" y="421"/>
                    </a:lnTo>
                    <a:lnTo>
                      <a:pt x="2592" y="394"/>
                    </a:lnTo>
                    <a:lnTo>
                      <a:pt x="2582" y="370"/>
                    </a:lnTo>
                    <a:lnTo>
                      <a:pt x="2577" y="359"/>
                    </a:lnTo>
                    <a:lnTo>
                      <a:pt x="2572" y="350"/>
                    </a:lnTo>
                    <a:lnTo>
                      <a:pt x="2566" y="341"/>
                    </a:lnTo>
                    <a:lnTo>
                      <a:pt x="2560" y="335"/>
                    </a:lnTo>
                    <a:lnTo>
                      <a:pt x="2553" y="329"/>
                    </a:lnTo>
                    <a:lnTo>
                      <a:pt x="2547" y="325"/>
                    </a:lnTo>
                    <a:lnTo>
                      <a:pt x="2540" y="322"/>
                    </a:lnTo>
                    <a:lnTo>
                      <a:pt x="2533" y="321"/>
                    </a:lnTo>
                    <a:lnTo>
                      <a:pt x="2526" y="321"/>
                    </a:lnTo>
                    <a:lnTo>
                      <a:pt x="2521" y="322"/>
                    </a:lnTo>
                    <a:lnTo>
                      <a:pt x="2516" y="324"/>
                    </a:lnTo>
                    <a:lnTo>
                      <a:pt x="2512" y="326"/>
                    </a:lnTo>
                    <a:lnTo>
                      <a:pt x="2508" y="329"/>
                    </a:lnTo>
                    <a:lnTo>
                      <a:pt x="2506" y="331"/>
                    </a:lnTo>
                    <a:lnTo>
                      <a:pt x="2505" y="335"/>
                    </a:lnTo>
                    <a:lnTo>
                      <a:pt x="2503" y="339"/>
                    </a:lnTo>
                    <a:lnTo>
                      <a:pt x="2503" y="349"/>
                    </a:lnTo>
                    <a:lnTo>
                      <a:pt x="2505" y="359"/>
                    </a:lnTo>
                    <a:lnTo>
                      <a:pt x="2508" y="371"/>
                    </a:lnTo>
                    <a:lnTo>
                      <a:pt x="2515" y="385"/>
                    </a:lnTo>
                    <a:lnTo>
                      <a:pt x="2528" y="414"/>
                    </a:lnTo>
                    <a:lnTo>
                      <a:pt x="2546" y="446"/>
                    </a:lnTo>
                    <a:lnTo>
                      <a:pt x="2562" y="481"/>
                    </a:lnTo>
                    <a:lnTo>
                      <a:pt x="2577" y="515"/>
                    </a:lnTo>
                    <a:lnTo>
                      <a:pt x="2585" y="532"/>
                    </a:lnTo>
                    <a:lnTo>
                      <a:pt x="2592" y="555"/>
                    </a:lnTo>
                    <a:lnTo>
                      <a:pt x="2600" y="581"/>
                    </a:lnTo>
                    <a:lnTo>
                      <a:pt x="2608" y="610"/>
                    </a:lnTo>
                    <a:lnTo>
                      <a:pt x="2617" y="641"/>
                    </a:lnTo>
                    <a:lnTo>
                      <a:pt x="2624" y="673"/>
                    </a:lnTo>
                    <a:lnTo>
                      <a:pt x="2631" y="707"/>
                    </a:lnTo>
                    <a:lnTo>
                      <a:pt x="2637" y="741"/>
                    </a:lnTo>
                    <a:lnTo>
                      <a:pt x="2642" y="774"/>
                    </a:lnTo>
                    <a:lnTo>
                      <a:pt x="2644" y="808"/>
                    </a:lnTo>
                    <a:lnTo>
                      <a:pt x="2646" y="839"/>
                    </a:lnTo>
                    <a:lnTo>
                      <a:pt x="2644" y="868"/>
                    </a:lnTo>
                    <a:lnTo>
                      <a:pt x="2643" y="882"/>
                    </a:lnTo>
                    <a:lnTo>
                      <a:pt x="2641" y="894"/>
                    </a:lnTo>
                    <a:lnTo>
                      <a:pt x="2638" y="905"/>
                    </a:lnTo>
                    <a:lnTo>
                      <a:pt x="2634" y="917"/>
                    </a:lnTo>
                    <a:lnTo>
                      <a:pt x="2629" y="927"/>
                    </a:lnTo>
                    <a:lnTo>
                      <a:pt x="2624" y="935"/>
                    </a:lnTo>
                    <a:lnTo>
                      <a:pt x="2618" y="943"/>
                    </a:lnTo>
                    <a:lnTo>
                      <a:pt x="2612" y="949"/>
                    </a:lnTo>
                    <a:lnTo>
                      <a:pt x="2604" y="954"/>
                    </a:lnTo>
                    <a:lnTo>
                      <a:pt x="2596" y="959"/>
                    </a:lnTo>
                    <a:lnTo>
                      <a:pt x="2586" y="963"/>
                    </a:lnTo>
                    <a:lnTo>
                      <a:pt x="2576" y="965"/>
                    </a:lnTo>
                    <a:lnTo>
                      <a:pt x="2565" y="969"/>
                    </a:lnTo>
                    <a:lnTo>
                      <a:pt x="2552" y="970"/>
                    </a:lnTo>
                    <a:lnTo>
                      <a:pt x="2541" y="971"/>
                    </a:lnTo>
                    <a:lnTo>
                      <a:pt x="2527" y="973"/>
                    </a:lnTo>
                    <a:lnTo>
                      <a:pt x="2501" y="971"/>
                    </a:lnTo>
                    <a:lnTo>
                      <a:pt x="2473" y="969"/>
                    </a:lnTo>
                    <a:lnTo>
                      <a:pt x="2445" y="963"/>
                    </a:lnTo>
                    <a:lnTo>
                      <a:pt x="2415" y="955"/>
                    </a:lnTo>
                    <a:lnTo>
                      <a:pt x="2387" y="947"/>
                    </a:lnTo>
                    <a:lnTo>
                      <a:pt x="2360" y="934"/>
                    </a:lnTo>
                    <a:lnTo>
                      <a:pt x="2346" y="928"/>
                    </a:lnTo>
                    <a:lnTo>
                      <a:pt x="2334" y="920"/>
                    </a:lnTo>
                    <a:lnTo>
                      <a:pt x="2321" y="913"/>
                    </a:lnTo>
                    <a:lnTo>
                      <a:pt x="2309" y="905"/>
                    </a:lnTo>
                    <a:lnTo>
                      <a:pt x="2298" y="897"/>
                    </a:lnTo>
                    <a:lnTo>
                      <a:pt x="2288" y="888"/>
                    </a:lnTo>
                    <a:lnTo>
                      <a:pt x="2278" y="879"/>
                    </a:lnTo>
                    <a:lnTo>
                      <a:pt x="2268" y="869"/>
                    </a:lnTo>
                    <a:lnTo>
                      <a:pt x="2260" y="859"/>
                    </a:lnTo>
                    <a:lnTo>
                      <a:pt x="2253" y="848"/>
                    </a:lnTo>
                    <a:lnTo>
                      <a:pt x="2246" y="837"/>
                    </a:lnTo>
                    <a:lnTo>
                      <a:pt x="2241" y="825"/>
                    </a:lnTo>
                    <a:lnTo>
                      <a:pt x="2231" y="799"/>
                    </a:lnTo>
                    <a:lnTo>
                      <a:pt x="2221" y="769"/>
                    </a:lnTo>
                    <a:lnTo>
                      <a:pt x="2213" y="737"/>
                    </a:lnTo>
                    <a:lnTo>
                      <a:pt x="2203" y="703"/>
                    </a:lnTo>
                    <a:lnTo>
                      <a:pt x="2185" y="632"/>
                    </a:lnTo>
                    <a:lnTo>
                      <a:pt x="2167" y="560"/>
                    </a:lnTo>
                    <a:lnTo>
                      <a:pt x="2157" y="523"/>
                    </a:lnTo>
                    <a:lnTo>
                      <a:pt x="2147" y="490"/>
                    </a:lnTo>
                    <a:lnTo>
                      <a:pt x="2137" y="457"/>
                    </a:lnTo>
                    <a:lnTo>
                      <a:pt x="2125" y="427"/>
                    </a:lnTo>
                    <a:lnTo>
                      <a:pt x="2113" y="400"/>
                    </a:lnTo>
                    <a:lnTo>
                      <a:pt x="2100" y="376"/>
                    </a:lnTo>
                    <a:lnTo>
                      <a:pt x="2094" y="366"/>
                    </a:lnTo>
                    <a:lnTo>
                      <a:pt x="2088" y="356"/>
                    </a:lnTo>
                    <a:lnTo>
                      <a:pt x="2080" y="349"/>
                    </a:lnTo>
                    <a:lnTo>
                      <a:pt x="2073" y="341"/>
                    </a:lnTo>
                    <a:lnTo>
                      <a:pt x="2060" y="330"/>
                    </a:lnTo>
                    <a:lnTo>
                      <a:pt x="2050" y="321"/>
                    </a:lnTo>
                    <a:lnTo>
                      <a:pt x="2042" y="314"/>
                    </a:lnTo>
                    <a:lnTo>
                      <a:pt x="2034" y="310"/>
                    </a:lnTo>
                    <a:lnTo>
                      <a:pt x="2031" y="309"/>
                    </a:lnTo>
                    <a:lnTo>
                      <a:pt x="2027" y="309"/>
                    </a:lnTo>
                    <a:lnTo>
                      <a:pt x="2026" y="312"/>
                    </a:lnTo>
                    <a:lnTo>
                      <a:pt x="2026" y="316"/>
                    </a:lnTo>
                    <a:lnTo>
                      <a:pt x="2028" y="331"/>
                    </a:lnTo>
                    <a:lnTo>
                      <a:pt x="2035" y="352"/>
                    </a:lnTo>
                    <a:lnTo>
                      <a:pt x="2047" y="379"/>
                    </a:lnTo>
                    <a:lnTo>
                      <a:pt x="2058" y="410"/>
                    </a:lnTo>
                    <a:lnTo>
                      <a:pt x="2077" y="455"/>
                    </a:lnTo>
                    <a:lnTo>
                      <a:pt x="2103" y="520"/>
                    </a:lnTo>
                    <a:lnTo>
                      <a:pt x="2118" y="557"/>
                    </a:lnTo>
                    <a:lnTo>
                      <a:pt x="2132" y="596"/>
                    </a:lnTo>
                    <a:lnTo>
                      <a:pt x="2145" y="637"/>
                    </a:lnTo>
                    <a:lnTo>
                      <a:pt x="2158" y="678"/>
                    </a:lnTo>
                    <a:lnTo>
                      <a:pt x="2168" y="718"/>
                    </a:lnTo>
                    <a:lnTo>
                      <a:pt x="2175" y="756"/>
                    </a:lnTo>
                    <a:lnTo>
                      <a:pt x="2178" y="774"/>
                    </a:lnTo>
                    <a:lnTo>
                      <a:pt x="2180" y="792"/>
                    </a:lnTo>
                    <a:lnTo>
                      <a:pt x="2180" y="808"/>
                    </a:lnTo>
                    <a:lnTo>
                      <a:pt x="2180" y="823"/>
                    </a:lnTo>
                    <a:lnTo>
                      <a:pt x="2179" y="837"/>
                    </a:lnTo>
                    <a:lnTo>
                      <a:pt x="2175" y="849"/>
                    </a:lnTo>
                    <a:lnTo>
                      <a:pt x="2172" y="860"/>
                    </a:lnTo>
                    <a:lnTo>
                      <a:pt x="2165" y="870"/>
                    </a:lnTo>
                    <a:lnTo>
                      <a:pt x="2159" y="878"/>
                    </a:lnTo>
                    <a:lnTo>
                      <a:pt x="2150" y="884"/>
                    </a:lnTo>
                    <a:lnTo>
                      <a:pt x="2140" y="888"/>
                    </a:lnTo>
                    <a:lnTo>
                      <a:pt x="2128" y="890"/>
                    </a:lnTo>
                    <a:lnTo>
                      <a:pt x="2103" y="890"/>
                    </a:lnTo>
                    <a:lnTo>
                      <a:pt x="2080" y="889"/>
                    </a:lnTo>
                    <a:lnTo>
                      <a:pt x="2059" y="887"/>
                    </a:lnTo>
                    <a:lnTo>
                      <a:pt x="2039" y="883"/>
                    </a:lnTo>
                    <a:lnTo>
                      <a:pt x="2022" y="878"/>
                    </a:lnTo>
                    <a:lnTo>
                      <a:pt x="2004" y="872"/>
                    </a:lnTo>
                    <a:lnTo>
                      <a:pt x="1989" y="865"/>
                    </a:lnTo>
                    <a:lnTo>
                      <a:pt x="1974" y="857"/>
                    </a:lnTo>
                    <a:lnTo>
                      <a:pt x="1959" y="848"/>
                    </a:lnTo>
                    <a:lnTo>
                      <a:pt x="1946" y="838"/>
                    </a:lnTo>
                    <a:lnTo>
                      <a:pt x="1932" y="827"/>
                    </a:lnTo>
                    <a:lnTo>
                      <a:pt x="1918" y="815"/>
                    </a:lnTo>
                    <a:lnTo>
                      <a:pt x="1891" y="789"/>
                    </a:lnTo>
                    <a:lnTo>
                      <a:pt x="1861" y="762"/>
                    </a:lnTo>
                    <a:lnTo>
                      <a:pt x="1845" y="748"/>
                    </a:lnTo>
                    <a:lnTo>
                      <a:pt x="1831" y="734"/>
                    </a:lnTo>
                    <a:lnTo>
                      <a:pt x="1817" y="722"/>
                    </a:lnTo>
                    <a:lnTo>
                      <a:pt x="1806" y="711"/>
                    </a:lnTo>
                    <a:lnTo>
                      <a:pt x="1796" y="698"/>
                    </a:lnTo>
                    <a:lnTo>
                      <a:pt x="1786" y="686"/>
                    </a:lnTo>
                    <a:lnTo>
                      <a:pt x="1777" y="673"/>
                    </a:lnTo>
                    <a:lnTo>
                      <a:pt x="1770" y="659"/>
                    </a:lnTo>
                    <a:lnTo>
                      <a:pt x="1762" y="646"/>
                    </a:lnTo>
                    <a:lnTo>
                      <a:pt x="1756" y="632"/>
                    </a:lnTo>
                    <a:lnTo>
                      <a:pt x="1750" y="616"/>
                    </a:lnTo>
                    <a:lnTo>
                      <a:pt x="1744" y="598"/>
                    </a:lnTo>
                    <a:lnTo>
                      <a:pt x="1734" y="560"/>
                    </a:lnTo>
                    <a:lnTo>
                      <a:pt x="1722" y="515"/>
                    </a:lnTo>
                    <a:lnTo>
                      <a:pt x="1716" y="486"/>
                    </a:lnTo>
                    <a:lnTo>
                      <a:pt x="1707" y="460"/>
                    </a:lnTo>
                    <a:lnTo>
                      <a:pt x="1700" y="432"/>
                    </a:lnTo>
                    <a:lnTo>
                      <a:pt x="1690" y="407"/>
                    </a:lnTo>
                    <a:lnTo>
                      <a:pt x="1681" y="384"/>
                    </a:lnTo>
                    <a:lnTo>
                      <a:pt x="1672" y="362"/>
                    </a:lnTo>
                    <a:lnTo>
                      <a:pt x="1664" y="344"/>
                    </a:lnTo>
                    <a:lnTo>
                      <a:pt x="1655" y="327"/>
                    </a:lnTo>
                    <a:lnTo>
                      <a:pt x="1646" y="315"/>
                    </a:lnTo>
                    <a:lnTo>
                      <a:pt x="1639" y="306"/>
                    </a:lnTo>
                    <a:lnTo>
                      <a:pt x="1636" y="304"/>
                    </a:lnTo>
                    <a:lnTo>
                      <a:pt x="1632" y="301"/>
                    </a:lnTo>
                    <a:lnTo>
                      <a:pt x="1630" y="301"/>
                    </a:lnTo>
                    <a:lnTo>
                      <a:pt x="1627" y="301"/>
                    </a:lnTo>
                    <a:lnTo>
                      <a:pt x="1626" y="304"/>
                    </a:lnTo>
                    <a:lnTo>
                      <a:pt x="1624" y="306"/>
                    </a:lnTo>
                    <a:lnTo>
                      <a:pt x="1622" y="311"/>
                    </a:lnTo>
                    <a:lnTo>
                      <a:pt x="1622" y="317"/>
                    </a:lnTo>
                    <a:lnTo>
                      <a:pt x="1622" y="334"/>
                    </a:lnTo>
                    <a:lnTo>
                      <a:pt x="1624" y="356"/>
                    </a:lnTo>
                    <a:lnTo>
                      <a:pt x="1632" y="406"/>
                    </a:lnTo>
                    <a:lnTo>
                      <a:pt x="1642" y="454"/>
                    </a:lnTo>
                    <a:lnTo>
                      <a:pt x="1652" y="497"/>
                    </a:lnTo>
                    <a:lnTo>
                      <a:pt x="1664" y="538"/>
                    </a:lnTo>
                    <a:lnTo>
                      <a:pt x="1674" y="577"/>
                    </a:lnTo>
                    <a:lnTo>
                      <a:pt x="1682" y="613"/>
                    </a:lnTo>
                    <a:lnTo>
                      <a:pt x="1686" y="631"/>
                    </a:lnTo>
                    <a:lnTo>
                      <a:pt x="1690" y="647"/>
                    </a:lnTo>
                    <a:lnTo>
                      <a:pt x="1691" y="662"/>
                    </a:lnTo>
                    <a:lnTo>
                      <a:pt x="1692" y="677"/>
                    </a:lnTo>
                    <a:lnTo>
                      <a:pt x="1696" y="703"/>
                    </a:lnTo>
                    <a:lnTo>
                      <a:pt x="1699" y="726"/>
                    </a:lnTo>
                    <a:lnTo>
                      <a:pt x="1699" y="747"/>
                    </a:lnTo>
                    <a:lnTo>
                      <a:pt x="1699" y="766"/>
                    </a:lnTo>
                    <a:lnTo>
                      <a:pt x="1696" y="782"/>
                    </a:lnTo>
                    <a:lnTo>
                      <a:pt x="1692" y="796"/>
                    </a:lnTo>
                    <a:lnTo>
                      <a:pt x="1690" y="801"/>
                    </a:lnTo>
                    <a:lnTo>
                      <a:pt x="1687" y="807"/>
                    </a:lnTo>
                    <a:lnTo>
                      <a:pt x="1684" y="812"/>
                    </a:lnTo>
                    <a:lnTo>
                      <a:pt x="1680" y="817"/>
                    </a:lnTo>
                    <a:lnTo>
                      <a:pt x="1675" y="820"/>
                    </a:lnTo>
                    <a:lnTo>
                      <a:pt x="1670" y="824"/>
                    </a:lnTo>
                    <a:lnTo>
                      <a:pt x="1665" y="827"/>
                    </a:lnTo>
                    <a:lnTo>
                      <a:pt x="1659" y="829"/>
                    </a:lnTo>
                    <a:lnTo>
                      <a:pt x="1644" y="833"/>
                    </a:lnTo>
                    <a:lnTo>
                      <a:pt x="1627" y="835"/>
                    </a:lnTo>
                    <a:lnTo>
                      <a:pt x="1607" y="835"/>
                    </a:lnTo>
                    <a:lnTo>
                      <a:pt x="1585" y="833"/>
                    </a:lnTo>
                    <a:lnTo>
                      <a:pt x="1559" y="830"/>
                    </a:lnTo>
                    <a:lnTo>
                      <a:pt x="1530" y="825"/>
                    </a:lnTo>
                    <a:lnTo>
                      <a:pt x="1515" y="822"/>
                    </a:lnTo>
                    <a:lnTo>
                      <a:pt x="1500" y="818"/>
                    </a:lnTo>
                    <a:lnTo>
                      <a:pt x="1486" y="813"/>
                    </a:lnTo>
                    <a:lnTo>
                      <a:pt x="1473" y="808"/>
                    </a:lnTo>
                    <a:lnTo>
                      <a:pt x="1460" y="803"/>
                    </a:lnTo>
                    <a:lnTo>
                      <a:pt x="1448" y="797"/>
                    </a:lnTo>
                    <a:lnTo>
                      <a:pt x="1437" y="791"/>
                    </a:lnTo>
                    <a:lnTo>
                      <a:pt x="1425" y="783"/>
                    </a:lnTo>
                    <a:lnTo>
                      <a:pt x="1414" y="776"/>
                    </a:lnTo>
                    <a:lnTo>
                      <a:pt x="1404" y="768"/>
                    </a:lnTo>
                    <a:lnTo>
                      <a:pt x="1394" y="761"/>
                    </a:lnTo>
                    <a:lnTo>
                      <a:pt x="1384" y="751"/>
                    </a:lnTo>
                    <a:lnTo>
                      <a:pt x="1367" y="732"/>
                    </a:lnTo>
                    <a:lnTo>
                      <a:pt x="1350" y="712"/>
                    </a:lnTo>
                    <a:lnTo>
                      <a:pt x="1335" y="689"/>
                    </a:lnTo>
                    <a:lnTo>
                      <a:pt x="1322" y="666"/>
                    </a:lnTo>
                    <a:lnTo>
                      <a:pt x="1309" y="641"/>
                    </a:lnTo>
                    <a:lnTo>
                      <a:pt x="1298" y="615"/>
                    </a:lnTo>
                    <a:lnTo>
                      <a:pt x="1288" y="586"/>
                    </a:lnTo>
                    <a:lnTo>
                      <a:pt x="1279" y="557"/>
                    </a:lnTo>
                    <a:lnTo>
                      <a:pt x="1271" y="526"/>
                    </a:lnTo>
                    <a:lnTo>
                      <a:pt x="1263" y="495"/>
                    </a:lnTo>
                    <a:lnTo>
                      <a:pt x="1258" y="482"/>
                    </a:lnTo>
                    <a:lnTo>
                      <a:pt x="1244" y="452"/>
                    </a:lnTo>
                    <a:lnTo>
                      <a:pt x="1226" y="415"/>
                    </a:lnTo>
                    <a:lnTo>
                      <a:pt x="1204" y="376"/>
                    </a:lnTo>
                    <a:lnTo>
                      <a:pt x="1194" y="360"/>
                    </a:lnTo>
                    <a:lnTo>
                      <a:pt x="1184" y="347"/>
                    </a:lnTo>
                    <a:lnTo>
                      <a:pt x="1181" y="344"/>
                    </a:lnTo>
                    <a:lnTo>
                      <a:pt x="1176" y="340"/>
                    </a:lnTo>
                    <a:lnTo>
                      <a:pt x="1172" y="339"/>
                    </a:lnTo>
                    <a:lnTo>
                      <a:pt x="1170" y="337"/>
                    </a:lnTo>
                    <a:lnTo>
                      <a:pt x="1167" y="340"/>
                    </a:lnTo>
                    <a:lnTo>
                      <a:pt x="1165" y="342"/>
                    </a:lnTo>
                    <a:lnTo>
                      <a:pt x="1162" y="349"/>
                    </a:lnTo>
                    <a:lnTo>
                      <a:pt x="1161" y="356"/>
                    </a:lnTo>
                    <a:lnTo>
                      <a:pt x="1161" y="366"/>
                    </a:lnTo>
                    <a:lnTo>
                      <a:pt x="1161" y="377"/>
                    </a:lnTo>
                    <a:lnTo>
                      <a:pt x="1162" y="392"/>
                    </a:lnTo>
                    <a:lnTo>
                      <a:pt x="1165" y="410"/>
                    </a:lnTo>
                    <a:lnTo>
                      <a:pt x="1176" y="478"/>
                    </a:lnTo>
                    <a:lnTo>
                      <a:pt x="1187" y="535"/>
                    </a:lnTo>
                    <a:lnTo>
                      <a:pt x="1196" y="581"/>
                    </a:lnTo>
                    <a:lnTo>
                      <a:pt x="1201" y="621"/>
                    </a:lnTo>
                    <a:lnTo>
                      <a:pt x="1202" y="639"/>
                    </a:lnTo>
                    <a:lnTo>
                      <a:pt x="1202" y="657"/>
                    </a:lnTo>
                    <a:lnTo>
                      <a:pt x="1201" y="673"/>
                    </a:lnTo>
                    <a:lnTo>
                      <a:pt x="1197" y="691"/>
                    </a:lnTo>
                    <a:lnTo>
                      <a:pt x="1192" y="707"/>
                    </a:lnTo>
                    <a:lnTo>
                      <a:pt x="1186" y="724"/>
                    </a:lnTo>
                    <a:lnTo>
                      <a:pt x="1176" y="742"/>
                    </a:lnTo>
                    <a:lnTo>
                      <a:pt x="1165" y="762"/>
                    </a:lnTo>
                    <a:lnTo>
                      <a:pt x="1156" y="771"/>
                    </a:lnTo>
                    <a:lnTo>
                      <a:pt x="1145" y="778"/>
                    </a:lnTo>
                    <a:lnTo>
                      <a:pt x="1131" y="786"/>
                    </a:lnTo>
                    <a:lnTo>
                      <a:pt x="1115" y="793"/>
                    </a:lnTo>
                    <a:lnTo>
                      <a:pt x="1095" y="798"/>
                    </a:lnTo>
                    <a:lnTo>
                      <a:pt x="1073" y="804"/>
                    </a:lnTo>
                    <a:lnTo>
                      <a:pt x="1050" y="808"/>
                    </a:lnTo>
                    <a:lnTo>
                      <a:pt x="1024" y="813"/>
                    </a:lnTo>
                    <a:lnTo>
                      <a:pt x="996" y="815"/>
                    </a:lnTo>
                    <a:lnTo>
                      <a:pt x="967" y="819"/>
                    </a:lnTo>
                    <a:lnTo>
                      <a:pt x="936" y="822"/>
                    </a:lnTo>
                    <a:lnTo>
                      <a:pt x="904" y="823"/>
                    </a:lnTo>
                    <a:lnTo>
                      <a:pt x="836" y="824"/>
                    </a:lnTo>
                    <a:lnTo>
                      <a:pt x="766" y="824"/>
                    </a:lnTo>
                    <a:lnTo>
                      <a:pt x="694" y="820"/>
                    </a:lnTo>
                    <a:lnTo>
                      <a:pt x="623" y="817"/>
                    </a:lnTo>
                    <a:lnTo>
                      <a:pt x="552" y="810"/>
                    </a:lnTo>
                    <a:lnTo>
                      <a:pt x="483" y="802"/>
                    </a:lnTo>
                    <a:lnTo>
                      <a:pt x="420" y="793"/>
                    </a:lnTo>
                    <a:lnTo>
                      <a:pt x="361" y="782"/>
                    </a:lnTo>
                    <a:lnTo>
                      <a:pt x="333" y="776"/>
                    </a:lnTo>
                    <a:lnTo>
                      <a:pt x="309" y="769"/>
                    </a:lnTo>
                    <a:lnTo>
                      <a:pt x="286" y="763"/>
                    </a:lnTo>
                    <a:lnTo>
                      <a:pt x="265" y="757"/>
                    </a:lnTo>
                    <a:lnTo>
                      <a:pt x="252" y="748"/>
                    </a:lnTo>
                    <a:lnTo>
                      <a:pt x="227" y="727"/>
                    </a:lnTo>
                    <a:lnTo>
                      <a:pt x="210" y="712"/>
                    </a:lnTo>
                    <a:lnTo>
                      <a:pt x="191" y="694"/>
                    </a:lnTo>
                    <a:lnTo>
                      <a:pt x="172" y="676"/>
                    </a:lnTo>
                    <a:lnTo>
                      <a:pt x="151" y="654"/>
                    </a:lnTo>
                    <a:lnTo>
                      <a:pt x="130" y="631"/>
                    </a:lnTo>
                    <a:lnTo>
                      <a:pt x="109" y="606"/>
                    </a:lnTo>
                    <a:lnTo>
                      <a:pt x="89" y="580"/>
                    </a:lnTo>
                    <a:lnTo>
                      <a:pt x="69" y="551"/>
                    </a:lnTo>
                    <a:lnTo>
                      <a:pt x="50" y="522"/>
                    </a:lnTo>
                    <a:lnTo>
                      <a:pt x="35" y="492"/>
                    </a:lnTo>
                    <a:lnTo>
                      <a:pt x="22" y="462"/>
                    </a:lnTo>
                    <a:lnTo>
                      <a:pt x="10" y="431"/>
                    </a:lnTo>
                    <a:lnTo>
                      <a:pt x="3" y="400"/>
                    </a:lnTo>
                    <a:lnTo>
                      <a:pt x="0" y="369"/>
                    </a:lnTo>
                    <a:lnTo>
                      <a:pt x="2" y="337"/>
                    </a:lnTo>
                    <a:lnTo>
                      <a:pt x="7" y="306"/>
                    </a:lnTo>
                    <a:lnTo>
                      <a:pt x="18" y="276"/>
                    </a:lnTo>
                    <a:lnTo>
                      <a:pt x="35" y="246"/>
                    </a:lnTo>
                    <a:lnTo>
                      <a:pt x="59" y="218"/>
                    </a:lnTo>
                    <a:lnTo>
                      <a:pt x="89" y="190"/>
                    </a:lnTo>
                    <a:lnTo>
                      <a:pt x="126" y="164"/>
                    </a:lnTo>
                    <a:lnTo>
                      <a:pt x="171" y="139"/>
                    </a:lnTo>
                    <a:lnTo>
                      <a:pt x="224" y="117"/>
                    </a:lnTo>
                    <a:lnTo>
                      <a:pt x="286" y="95"/>
                    </a:lnTo>
                    <a:lnTo>
                      <a:pt x="357" y="77"/>
                    </a:lnTo>
                    <a:lnTo>
                      <a:pt x="438" y="60"/>
                    </a:lnTo>
                    <a:lnTo>
                      <a:pt x="529" y="45"/>
                    </a:lnTo>
                    <a:lnTo>
                      <a:pt x="630" y="35"/>
                    </a:lnTo>
                    <a:lnTo>
                      <a:pt x="705" y="28"/>
                    </a:lnTo>
                    <a:lnTo>
                      <a:pt x="773" y="22"/>
                    </a:lnTo>
                    <a:lnTo>
                      <a:pt x="831" y="15"/>
                    </a:lnTo>
                    <a:lnTo>
                      <a:pt x="881" y="10"/>
                    </a:lnTo>
                    <a:lnTo>
                      <a:pt x="921" y="5"/>
                    </a:lnTo>
                    <a:lnTo>
                      <a:pt x="951" y="3"/>
                    </a:lnTo>
                    <a:lnTo>
                      <a:pt x="970" y="0"/>
                    </a:lnTo>
                    <a:lnTo>
                      <a:pt x="976" y="0"/>
                    </a:lnTo>
                    <a:close/>
                  </a:path>
                </a:pathLst>
              </a:custGeom>
              <a:noFill/>
              <a:ln w="3175">
                <a:solidFill>
                  <a:srgbClr val="1F1A17"/>
                </a:solidFill>
                <a:round/>
              </a:ln>
            </p:spPr>
            <p:txBody>
              <a:bodyPr/>
              <a:lstStyle/>
              <a:p>
                <a:endParaRPr lang="en-US" sz="1867"/>
              </a:p>
            </p:txBody>
          </p:sp>
          <p:sp>
            <p:nvSpPr>
              <p:cNvPr id="1549" name="Freeform 97"/>
              <p:cNvSpPr/>
              <p:nvPr/>
            </p:nvSpPr>
            <p:spPr bwMode="auto">
              <a:xfrm>
                <a:off x="3464" y="1861"/>
                <a:ext cx="1347" cy="304"/>
              </a:xfrm>
              <a:custGeom>
                <a:avLst/>
                <a:gdLst>
                  <a:gd name="T0" fmla="*/ 141 w 6731"/>
                  <a:gd name="T1" fmla="*/ 210 h 1518"/>
                  <a:gd name="T2" fmla="*/ 223 w 6731"/>
                  <a:gd name="T3" fmla="*/ 178 h 1518"/>
                  <a:gd name="T4" fmla="*/ 291 w 6731"/>
                  <a:gd name="T5" fmla="*/ 169 h 1518"/>
                  <a:gd name="T6" fmla="*/ 345 w 6731"/>
                  <a:gd name="T7" fmla="*/ 177 h 1518"/>
                  <a:gd name="T8" fmla="*/ 385 w 6731"/>
                  <a:gd name="T9" fmla="*/ 172 h 1518"/>
                  <a:gd name="T10" fmla="*/ 408 w 6731"/>
                  <a:gd name="T11" fmla="*/ 147 h 1518"/>
                  <a:gd name="T12" fmla="*/ 400 w 6731"/>
                  <a:gd name="T13" fmla="*/ 139 h 1518"/>
                  <a:gd name="T14" fmla="*/ 343 w 6731"/>
                  <a:gd name="T15" fmla="*/ 137 h 1518"/>
                  <a:gd name="T16" fmla="*/ 350 w 6731"/>
                  <a:gd name="T17" fmla="*/ 126 h 1518"/>
                  <a:gd name="T18" fmla="*/ 378 w 6731"/>
                  <a:gd name="T19" fmla="*/ 120 h 1518"/>
                  <a:gd name="T20" fmla="*/ 419 w 6731"/>
                  <a:gd name="T21" fmla="*/ 139 h 1518"/>
                  <a:gd name="T22" fmla="*/ 439 w 6731"/>
                  <a:gd name="T23" fmla="*/ 148 h 1518"/>
                  <a:gd name="T24" fmla="*/ 469 w 6731"/>
                  <a:gd name="T25" fmla="*/ 137 h 1518"/>
                  <a:gd name="T26" fmla="*/ 481 w 6731"/>
                  <a:gd name="T27" fmla="*/ 119 h 1518"/>
                  <a:gd name="T28" fmla="*/ 459 w 6731"/>
                  <a:gd name="T29" fmla="*/ 100 h 1518"/>
                  <a:gd name="T30" fmla="*/ 470 w 6731"/>
                  <a:gd name="T31" fmla="*/ 96 h 1518"/>
                  <a:gd name="T32" fmla="*/ 504 w 6731"/>
                  <a:gd name="T33" fmla="*/ 101 h 1518"/>
                  <a:gd name="T34" fmla="*/ 533 w 6731"/>
                  <a:gd name="T35" fmla="*/ 122 h 1518"/>
                  <a:gd name="T36" fmla="*/ 556 w 6731"/>
                  <a:gd name="T37" fmla="*/ 122 h 1518"/>
                  <a:gd name="T38" fmla="*/ 570 w 6731"/>
                  <a:gd name="T39" fmla="*/ 103 h 1518"/>
                  <a:gd name="T40" fmla="*/ 563 w 6731"/>
                  <a:gd name="T41" fmla="*/ 90 h 1518"/>
                  <a:gd name="T42" fmla="*/ 590 w 6731"/>
                  <a:gd name="T43" fmla="*/ 94 h 1518"/>
                  <a:gd name="T44" fmla="*/ 621 w 6731"/>
                  <a:gd name="T45" fmla="*/ 111 h 1518"/>
                  <a:gd name="T46" fmla="*/ 652 w 6731"/>
                  <a:gd name="T47" fmla="*/ 108 h 1518"/>
                  <a:gd name="T48" fmla="*/ 663 w 6731"/>
                  <a:gd name="T49" fmla="*/ 89 h 1518"/>
                  <a:gd name="T50" fmla="*/ 661 w 6731"/>
                  <a:gd name="T51" fmla="*/ 82 h 1518"/>
                  <a:gd name="T52" fmla="*/ 695 w 6731"/>
                  <a:gd name="T53" fmla="*/ 90 h 1518"/>
                  <a:gd name="T54" fmla="*/ 719 w 6731"/>
                  <a:gd name="T55" fmla="*/ 108 h 1518"/>
                  <a:gd name="T56" fmla="*/ 744 w 6731"/>
                  <a:gd name="T57" fmla="*/ 110 h 1518"/>
                  <a:gd name="T58" fmla="*/ 765 w 6731"/>
                  <a:gd name="T59" fmla="*/ 94 h 1518"/>
                  <a:gd name="T60" fmla="*/ 764 w 6731"/>
                  <a:gd name="T61" fmla="*/ 84 h 1518"/>
                  <a:gd name="T62" fmla="*/ 797 w 6731"/>
                  <a:gd name="T63" fmla="*/ 91 h 1518"/>
                  <a:gd name="T64" fmla="*/ 851 w 6731"/>
                  <a:gd name="T65" fmla="*/ 112 h 1518"/>
                  <a:gd name="T66" fmla="*/ 874 w 6731"/>
                  <a:gd name="T67" fmla="*/ 93 h 1518"/>
                  <a:gd name="T68" fmla="*/ 881 w 6731"/>
                  <a:gd name="T69" fmla="*/ 89 h 1518"/>
                  <a:gd name="T70" fmla="*/ 917 w 6731"/>
                  <a:gd name="T71" fmla="*/ 113 h 1518"/>
                  <a:gd name="T72" fmla="*/ 948 w 6731"/>
                  <a:gd name="T73" fmla="*/ 123 h 1518"/>
                  <a:gd name="T74" fmla="*/ 968 w 6731"/>
                  <a:gd name="T75" fmla="*/ 115 h 1518"/>
                  <a:gd name="T76" fmla="*/ 967 w 6731"/>
                  <a:gd name="T77" fmla="*/ 102 h 1518"/>
                  <a:gd name="T78" fmla="*/ 987 w 6731"/>
                  <a:gd name="T79" fmla="*/ 100 h 1518"/>
                  <a:gd name="T80" fmla="*/ 1009 w 6731"/>
                  <a:gd name="T81" fmla="*/ 108 h 1518"/>
                  <a:gd name="T82" fmla="*/ 1066 w 6731"/>
                  <a:gd name="T83" fmla="*/ 140 h 1518"/>
                  <a:gd name="T84" fmla="*/ 1083 w 6731"/>
                  <a:gd name="T85" fmla="*/ 139 h 1518"/>
                  <a:gd name="T86" fmla="*/ 1080 w 6731"/>
                  <a:gd name="T87" fmla="*/ 127 h 1518"/>
                  <a:gd name="T88" fmla="*/ 1089 w 6731"/>
                  <a:gd name="T89" fmla="*/ 122 h 1518"/>
                  <a:gd name="T90" fmla="*/ 1126 w 6731"/>
                  <a:gd name="T91" fmla="*/ 132 h 1518"/>
                  <a:gd name="T92" fmla="*/ 1239 w 6731"/>
                  <a:gd name="T93" fmla="*/ 164 h 1518"/>
                  <a:gd name="T94" fmla="*/ 1314 w 6731"/>
                  <a:gd name="T95" fmla="*/ 174 h 1518"/>
                  <a:gd name="T96" fmla="*/ 1306 w 6731"/>
                  <a:gd name="T97" fmla="*/ 163 h 1518"/>
                  <a:gd name="T98" fmla="*/ 1125 w 6731"/>
                  <a:gd name="T99" fmla="*/ 80 h 1518"/>
                  <a:gd name="T100" fmla="*/ 1015 w 6731"/>
                  <a:gd name="T101" fmla="*/ 45 h 1518"/>
                  <a:gd name="T102" fmla="*/ 888 w 6731"/>
                  <a:gd name="T103" fmla="*/ 24 h 1518"/>
                  <a:gd name="T104" fmla="*/ 760 w 6731"/>
                  <a:gd name="T105" fmla="*/ 3 h 1518"/>
                  <a:gd name="T106" fmla="*/ 690 w 6731"/>
                  <a:gd name="T107" fmla="*/ 2 h 1518"/>
                  <a:gd name="T108" fmla="*/ 541 w 6731"/>
                  <a:gd name="T109" fmla="*/ 10 h 1518"/>
                  <a:gd name="T110" fmla="*/ 455 w 6731"/>
                  <a:gd name="T111" fmla="*/ 4 h 1518"/>
                  <a:gd name="T112" fmla="*/ 354 w 6731"/>
                  <a:gd name="T113" fmla="*/ 20 h 1518"/>
                  <a:gd name="T114" fmla="*/ 186 w 6731"/>
                  <a:gd name="T115" fmla="*/ 82 h 1518"/>
                  <a:gd name="T116" fmla="*/ 92 w 6731"/>
                  <a:gd name="T117" fmla="*/ 131 h 1518"/>
                  <a:gd name="T118" fmla="*/ 32 w 6731"/>
                  <a:gd name="T119" fmla="*/ 199 h 1518"/>
                  <a:gd name="T120" fmla="*/ 0 w 6731"/>
                  <a:gd name="T121" fmla="*/ 278 h 1518"/>
                  <a:gd name="T122" fmla="*/ 24 w 6731"/>
                  <a:gd name="T123" fmla="*/ 300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1"/>
                  <a:gd name="T187" fmla="*/ 0 h 1518"/>
                  <a:gd name="T188" fmla="*/ 6731 w 6731"/>
                  <a:gd name="T189" fmla="*/ 1518 h 1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1" h="1518">
                    <a:moveTo>
                      <a:pt x="359" y="1311"/>
                    </a:moveTo>
                    <a:lnTo>
                      <a:pt x="399" y="1272"/>
                    </a:lnTo>
                    <a:lnTo>
                      <a:pt x="441" y="1234"/>
                    </a:lnTo>
                    <a:lnTo>
                      <a:pt x="484" y="1199"/>
                    </a:lnTo>
                    <a:lnTo>
                      <a:pt x="528" y="1166"/>
                    </a:lnTo>
                    <a:lnTo>
                      <a:pt x="571" y="1135"/>
                    </a:lnTo>
                    <a:lnTo>
                      <a:pt x="616" y="1105"/>
                    </a:lnTo>
                    <a:lnTo>
                      <a:pt x="661" y="1077"/>
                    </a:lnTo>
                    <a:lnTo>
                      <a:pt x="706" y="1051"/>
                    </a:lnTo>
                    <a:lnTo>
                      <a:pt x="752" y="1026"/>
                    </a:lnTo>
                    <a:lnTo>
                      <a:pt x="797" y="1003"/>
                    </a:lnTo>
                    <a:lnTo>
                      <a:pt x="843" y="984"/>
                    </a:lnTo>
                    <a:lnTo>
                      <a:pt x="888" y="964"/>
                    </a:lnTo>
                    <a:lnTo>
                      <a:pt x="934" y="946"/>
                    </a:lnTo>
                    <a:lnTo>
                      <a:pt x="979" y="930"/>
                    </a:lnTo>
                    <a:lnTo>
                      <a:pt x="1024" y="916"/>
                    </a:lnTo>
                    <a:lnTo>
                      <a:pt x="1068" y="902"/>
                    </a:lnTo>
                    <a:lnTo>
                      <a:pt x="1112" y="891"/>
                    </a:lnTo>
                    <a:lnTo>
                      <a:pt x="1154" y="880"/>
                    </a:lnTo>
                    <a:lnTo>
                      <a:pt x="1195" y="871"/>
                    </a:lnTo>
                    <a:lnTo>
                      <a:pt x="1236" y="864"/>
                    </a:lnTo>
                    <a:lnTo>
                      <a:pt x="1276" y="857"/>
                    </a:lnTo>
                    <a:lnTo>
                      <a:pt x="1315" y="852"/>
                    </a:lnTo>
                    <a:lnTo>
                      <a:pt x="1352" y="849"/>
                    </a:lnTo>
                    <a:lnTo>
                      <a:pt x="1389" y="846"/>
                    </a:lnTo>
                    <a:lnTo>
                      <a:pt x="1424" y="844"/>
                    </a:lnTo>
                    <a:lnTo>
                      <a:pt x="1456" y="844"/>
                    </a:lnTo>
                    <a:lnTo>
                      <a:pt x="1487" y="844"/>
                    </a:lnTo>
                    <a:lnTo>
                      <a:pt x="1516" y="846"/>
                    </a:lnTo>
                    <a:lnTo>
                      <a:pt x="1543" y="849"/>
                    </a:lnTo>
                    <a:lnTo>
                      <a:pt x="1570" y="851"/>
                    </a:lnTo>
                    <a:lnTo>
                      <a:pt x="1593" y="856"/>
                    </a:lnTo>
                    <a:lnTo>
                      <a:pt x="1613" y="861"/>
                    </a:lnTo>
                    <a:lnTo>
                      <a:pt x="1653" y="871"/>
                    </a:lnTo>
                    <a:lnTo>
                      <a:pt x="1688" y="880"/>
                    </a:lnTo>
                    <a:lnTo>
                      <a:pt x="1722" y="886"/>
                    </a:lnTo>
                    <a:lnTo>
                      <a:pt x="1752" y="891"/>
                    </a:lnTo>
                    <a:lnTo>
                      <a:pt x="1779" y="894"/>
                    </a:lnTo>
                    <a:lnTo>
                      <a:pt x="1804" y="895"/>
                    </a:lnTo>
                    <a:lnTo>
                      <a:pt x="1828" y="894"/>
                    </a:lnTo>
                    <a:lnTo>
                      <a:pt x="1849" y="891"/>
                    </a:lnTo>
                    <a:lnTo>
                      <a:pt x="1870" y="886"/>
                    </a:lnTo>
                    <a:lnTo>
                      <a:pt x="1889" y="880"/>
                    </a:lnTo>
                    <a:lnTo>
                      <a:pt x="1906" y="871"/>
                    </a:lnTo>
                    <a:lnTo>
                      <a:pt x="1924" y="861"/>
                    </a:lnTo>
                    <a:lnTo>
                      <a:pt x="1940" y="849"/>
                    </a:lnTo>
                    <a:lnTo>
                      <a:pt x="1956" y="835"/>
                    </a:lnTo>
                    <a:lnTo>
                      <a:pt x="1973" y="819"/>
                    </a:lnTo>
                    <a:lnTo>
                      <a:pt x="1989" y="801"/>
                    </a:lnTo>
                    <a:lnTo>
                      <a:pt x="2005" y="784"/>
                    </a:lnTo>
                    <a:lnTo>
                      <a:pt x="2017" y="769"/>
                    </a:lnTo>
                    <a:lnTo>
                      <a:pt x="2027" y="755"/>
                    </a:lnTo>
                    <a:lnTo>
                      <a:pt x="2035" y="743"/>
                    </a:lnTo>
                    <a:lnTo>
                      <a:pt x="2040" y="733"/>
                    </a:lnTo>
                    <a:lnTo>
                      <a:pt x="2041" y="724"/>
                    </a:lnTo>
                    <a:lnTo>
                      <a:pt x="2041" y="720"/>
                    </a:lnTo>
                    <a:lnTo>
                      <a:pt x="2041" y="716"/>
                    </a:lnTo>
                    <a:lnTo>
                      <a:pt x="2040" y="713"/>
                    </a:lnTo>
                    <a:lnTo>
                      <a:pt x="2037" y="710"/>
                    </a:lnTo>
                    <a:lnTo>
                      <a:pt x="2032" y="705"/>
                    </a:lnTo>
                    <a:lnTo>
                      <a:pt x="2024" y="701"/>
                    </a:lnTo>
                    <a:lnTo>
                      <a:pt x="2012" y="698"/>
                    </a:lnTo>
                    <a:lnTo>
                      <a:pt x="2000" y="696"/>
                    </a:lnTo>
                    <a:lnTo>
                      <a:pt x="1965" y="694"/>
                    </a:lnTo>
                    <a:lnTo>
                      <a:pt x="1920" y="693"/>
                    </a:lnTo>
                    <a:lnTo>
                      <a:pt x="1870" y="693"/>
                    </a:lnTo>
                    <a:lnTo>
                      <a:pt x="1822" y="693"/>
                    </a:lnTo>
                    <a:lnTo>
                      <a:pt x="1778" y="693"/>
                    </a:lnTo>
                    <a:lnTo>
                      <a:pt x="1740" y="690"/>
                    </a:lnTo>
                    <a:lnTo>
                      <a:pt x="1727" y="688"/>
                    </a:lnTo>
                    <a:lnTo>
                      <a:pt x="1716" y="685"/>
                    </a:lnTo>
                    <a:lnTo>
                      <a:pt x="1712" y="683"/>
                    </a:lnTo>
                    <a:lnTo>
                      <a:pt x="1709" y="680"/>
                    </a:lnTo>
                    <a:lnTo>
                      <a:pt x="1707" y="676"/>
                    </a:lnTo>
                    <a:lnTo>
                      <a:pt x="1706" y="674"/>
                    </a:lnTo>
                    <a:lnTo>
                      <a:pt x="1707" y="670"/>
                    </a:lnTo>
                    <a:lnTo>
                      <a:pt x="1708" y="665"/>
                    </a:lnTo>
                    <a:lnTo>
                      <a:pt x="1711" y="660"/>
                    </a:lnTo>
                    <a:lnTo>
                      <a:pt x="1716" y="655"/>
                    </a:lnTo>
                    <a:lnTo>
                      <a:pt x="1728" y="643"/>
                    </a:lnTo>
                    <a:lnTo>
                      <a:pt x="1747" y="629"/>
                    </a:lnTo>
                    <a:lnTo>
                      <a:pt x="1768" y="614"/>
                    </a:lnTo>
                    <a:lnTo>
                      <a:pt x="1787" y="602"/>
                    </a:lnTo>
                    <a:lnTo>
                      <a:pt x="1802" y="593"/>
                    </a:lnTo>
                    <a:lnTo>
                      <a:pt x="1817" y="588"/>
                    </a:lnTo>
                    <a:lnTo>
                      <a:pt x="1829" y="584"/>
                    </a:lnTo>
                    <a:lnTo>
                      <a:pt x="1842" y="583"/>
                    </a:lnTo>
                    <a:lnTo>
                      <a:pt x="1853" y="584"/>
                    </a:lnTo>
                    <a:lnTo>
                      <a:pt x="1865" y="587"/>
                    </a:lnTo>
                    <a:lnTo>
                      <a:pt x="1890" y="597"/>
                    </a:lnTo>
                    <a:lnTo>
                      <a:pt x="1920" y="612"/>
                    </a:lnTo>
                    <a:lnTo>
                      <a:pt x="1938" y="620"/>
                    </a:lnTo>
                    <a:lnTo>
                      <a:pt x="1959" y="630"/>
                    </a:lnTo>
                    <a:lnTo>
                      <a:pt x="1983" y="639"/>
                    </a:lnTo>
                    <a:lnTo>
                      <a:pt x="2009" y="649"/>
                    </a:lnTo>
                    <a:lnTo>
                      <a:pt x="2036" y="659"/>
                    </a:lnTo>
                    <a:lnTo>
                      <a:pt x="2059" y="669"/>
                    </a:lnTo>
                    <a:lnTo>
                      <a:pt x="2079" y="680"/>
                    </a:lnTo>
                    <a:lnTo>
                      <a:pt x="2096" y="693"/>
                    </a:lnTo>
                    <a:lnTo>
                      <a:pt x="2112" y="704"/>
                    </a:lnTo>
                    <a:lnTo>
                      <a:pt x="2126" y="714"/>
                    </a:lnTo>
                    <a:lnTo>
                      <a:pt x="2141" y="723"/>
                    </a:lnTo>
                    <a:lnTo>
                      <a:pt x="2155" y="730"/>
                    </a:lnTo>
                    <a:lnTo>
                      <a:pt x="2162" y="734"/>
                    </a:lnTo>
                    <a:lnTo>
                      <a:pt x="2170" y="736"/>
                    </a:lnTo>
                    <a:lnTo>
                      <a:pt x="2177" y="738"/>
                    </a:lnTo>
                    <a:lnTo>
                      <a:pt x="2186" y="739"/>
                    </a:lnTo>
                    <a:lnTo>
                      <a:pt x="2195" y="740"/>
                    </a:lnTo>
                    <a:lnTo>
                      <a:pt x="2203" y="740"/>
                    </a:lnTo>
                    <a:lnTo>
                      <a:pt x="2213" y="739"/>
                    </a:lnTo>
                    <a:lnTo>
                      <a:pt x="2225" y="736"/>
                    </a:lnTo>
                    <a:lnTo>
                      <a:pt x="2236" y="734"/>
                    </a:lnTo>
                    <a:lnTo>
                      <a:pt x="2248" y="730"/>
                    </a:lnTo>
                    <a:lnTo>
                      <a:pt x="2262" y="725"/>
                    </a:lnTo>
                    <a:lnTo>
                      <a:pt x="2276" y="719"/>
                    </a:lnTo>
                    <a:lnTo>
                      <a:pt x="2308" y="704"/>
                    </a:lnTo>
                    <a:lnTo>
                      <a:pt x="2344" y="683"/>
                    </a:lnTo>
                    <a:lnTo>
                      <a:pt x="2363" y="671"/>
                    </a:lnTo>
                    <a:lnTo>
                      <a:pt x="2378" y="660"/>
                    </a:lnTo>
                    <a:lnTo>
                      <a:pt x="2389" y="650"/>
                    </a:lnTo>
                    <a:lnTo>
                      <a:pt x="2398" y="639"/>
                    </a:lnTo>
                    <a:lnTo>
                      <a:pt x="2403" y="629"/>
                    </a:lnTo>
                    <a:lnTo>
                      <a:pt x="2407" y="619"/>
                    </a:lnTo>
                    <a:lnTo>
                      <a:pt x="2408" y="609"/>
                    </a:lnTo>
                    <a:lnTo>
                      <a:pt x="2407" y="600"/>
                    </a:lnTo>
                    <a:lnTo>
                      <a:pt x="2404" y="592"/>
                    </a:lnTo>
                    <a:lnTo>
                      <a:pt x="2399" y="583"/>
                    </a:lnTo>
                    <a:lnTo>
                      <a:pt x="2393" y="574"/>
                    </a:lnTo>
                    <a:lnTo>
                      <a:pt x="2386" y="565"/>
                    </a:lnTo>
                    <a:lnTo>
                      <a:pt x="2369" y="550"/>
                    </a:lnTo>
                    <a:lnTo>
                      <a:pt x="2351" y="538"/>
                    </a:lnTo>
                    <a:lnTo>
                      <a:pt x="2332" y="525"/>
                    </a:lnTo>
                    <a:lnTo>
                      <a:pt x="2314" y="514"/>
                    </a:lnTo>
                    <a:lnTo>
                      <a:pt x="2301" y="504"/>
                    </a:lnTo>
                    <a:lnTo>
                      <a:pt x="2292" y="497"/>
                    </a:lnTo>
                    <a:lnTo>
                      <a:pt x="2290" y="493"/>
                    </a:lnTo>
                    <a:lnTo>
                      <a:pt x="2290" y="491"/>
                    </a:lnTo>
                    <a:lnTo>
                      <a:pt x="2292" y="488"/>
                    </a:lnTo>
                    <a:lnTo>
                      <a:pt x="2297" y="486"/>
                    </a:lnTo>
                    <a:lnTo>
                      <a:pt x="2304" y="484"/>
                    </a:lnTo>
                    <a:lnTo>
                      <a:pt x="2314" y="482"/>
                    </a:lnTo>
                    <a:lnTo>
                      <a:pt x="2328" y="482"/>
                    </a:lnTo>
                    <a:lnTo>
                      <a:pt x="2344" y="481"/>
                    </a:lnTo>
                    <a:lnTo>
                      <a:pt x="2351" y="479"/>
                    </a:lnTo>
                    <a:lnTo>
                      <a:pt x="2366" y="477"/>
                    </a:lnTo>
                    <a:lnTo>
                      <a:pt x="2389" y="476"/>
                    </a:lnTo>
                    <a:lnTo>
                      <a:pt x="2419" y="476"/>
                    </a:lnTo>
                    <a:lnTo>
                      <a:pt x="2436" y="477"/>
                    </a:lnTo>
                    <a:lnTo>
                      <a:pt x="2452" y="479"/>
                    </a:lnTo>
                    <a:lnTo>
                      <a:pt x="2469" y="483"/>
                    </a:lnTo>
                    <a:lnTo>
                      <a:pt x="2487" y="489"/>
                    </a:lnTo>
                    <a:lnTo>
                      <a:pt x="2504" y="496"/>
                    </a:lnTo>
                    <a:lnTo>
                      <a:pt x="2520" y="505"/>
                    </a:lnTo>
                    <a:lnTo>
                      <a:pt x="2537" y="517"/>
                    </a:lnTo>
                    <a:lnTo>
                      <a:pt x="2553" y="530"/>
                    </a:lnTo>
                    <a:lnTo>
                      <a:pt x="2568" y="544"/>
                    </a:lnTo>
                    <a:lnTo>
                      <a:pt x="2584" y="558"/>
                    </a:lnTo>
                    <a:lnTo>
                      <a:pt x="2600" y="572"/>
                    </a:lnTo>
                    <a:lnTo>
                      <a:pt x="2616" y="583"/>
                    </a:lnTo>
                    <a:lnTo>
                      <a:pt x="2633" y="594"/>
                    </a:lnTo>
                    <a:lnTo>
                      <a:pt x="2649" y="603"/>
                    </a:lnTo>
                    <a:lnTo>
                      <a:pt x="2665" y="610"/>
                    </a:lnTo>
                    <a:lnTo>
                      <a:pt x="2683" y="617"/>
                    </a:lnTo>
                    <a:lnTo>
                      <a:pt x="2700" y="620"/>
                    </a:lnTo>
                    <a:lnTo>
                      <a:pt x="2719" y="622"/>
                    </a:lnTo>
                    <a:lnTo>
                      <a:pt x="2727" y="622"/>
                    </a:lnTo>
                    <a:lnTo>
                      <a:pt x="2737" y="620"/>
                    </a:lnTo>
                    <a:lnTo>
                      <a:pt x="2746" y="618"/>
                    </a:lnTo>
                    <a:lnTo>
                      <a:pt x="2756" y="617"/>
                    </a:lnTo>
                    <a:lnTo>
                      <a:pt x="2766" y="613"/>
                    </a:lnTo>
                    <a:lnTo>
                      <a:pt x="2776" y="609"/>
                    </a:lnTo>
                    <a:lnTo>
                      <a:pt x="2786" y="605"/>
                    </a:lnTo>
                    <a:lnTo>
                      <a:pt x="2796" y="599"/>
                    </a:lnTo>
                    <a:lnTo>
                      <a:pt x="2817" y="587"/>
                    </a:lnTo>
                    <a:lnTo>
                      <a:pt x="2839" y="569"/>
                    </a:lnTo>
                    <a:lnTo>
                      <a:pt x="2842" y="563"/>
                    </a:lnTo>
                    <a:lnTo>
                      <a:pt x="2849" y="545"/>
                    </a:lnTo>
                    <a:lnTo>
                      <a:pt x="2850" y="534"/>
                    </a:lnTo>
                    <a:lnTo>
                      <a:pt x="2850" y="522"/>
                    </a:lnTo>
                    <a:lnTo>
                      <a:pt x="2849" y="515"/>
                    </a:lnTo>
                    <a:lnTo>
                      <a:pt x="2846" y="508"/>
                    </a:lnTo>
                    <a:lnTo>
                      <a:pt x="2844" y="502"/>
                    </a:lnTo>
                    <a:lnTo>
                      <a:pt x="2839" y="496"/>
                    </a:lnTo>
                    <a:lnTo>
                      <a:pt x="2829" y="482"/>
                    </a:lnTo>
                    <a:lnTo>
                      <a:pt x="2820" y="469"/>
                    </a:lnTo>
                    <a:lnTo>
                      <a:pt x="2816" y="464"/>
                    </a:lnTo>
                    <a:lnTo>
                      <a:pt x="2814" y="459"/>
                    </a:lnTo>
                    <a:lnTo>
                      <a:pt x="2814" y="454"/>
                    </a:lnTo>
                    <a:lnTo>
                      <a:pt x="2815" y="451"/>
                    </a:lnTo>
                    <a:lnTo>
                      <a:pt x="2819" y="447"/>
                    </a:lnTo>
                    <a:lnTo>
                      <a:pt x="2825" y="446"/>
                    </a:lnTo>
                    <a:lnTo>
                      <a:pt x="2835" y="444"/>
                    </a:lnTo>
                    <a:lnTo>
                      <a:pt x="2849" y="444"/>
                    </a:lnTo>
                    <a:lnTo>
                      <a:pt x="2865" y="447"/>
                    </a:lnTo>
                    <a:lnTo>
                      <a:pt x="2886" y="449"/>
                    </a:lnTo>
                    <a:lnTo>
                      <a:pt x="2912" y="454"/>
                    </a:lnTo>
                    <a:lnTo>
                      <a:pt x="2943" y="461"/>
                    </a:lnTo>
                    <a:lnTo>
                      <a:pt x="2950" y="468"/>
                    </a:lnTo>
                    <a:lnTo>
                      <a:pt x="2971" y="488"/>
                    </a:lnTo>
                    <a:lnTo>
                      <a:pt x="2986" y="500"/>
                    </a:lnTo>
                    <a:lnTo>
                      <a:pt x="3005" y="513"/>
                    </a:lnTo>
                    <a:lnTo>
                      <a:pt x="3026" y="525"/>
                    </a:lnTo>
                    <a:lnTo>
                      <a:pt x="3049" y="538"/>
                    </a:lnTo>
                    <a:lnTo>
                      <a:pt x="3062" y="543"/>
                    </a:lnTo>
                    <a:lnTo>
                      <a:pt x="3076" y="548"/>
                    </a:lnTo>
                    <a:lnTo>
                      <a:pt x="3089" y="552"/>
                    </a:lnTo>
                    <a:lnTo>
                      <a:pt x="3104" y="555"/>
                    </a:lnTo>
                    <a:lnTo>
                      <a:pt x="3119" y="558"/>
                    </a:lnTo>
                    <a:lnTo>
                      <a:pt x="3134" y="560"/>
                    </a:lnTo>
                    <a:lnTo>
                      <a:pt x="3151" y="560"/>
                    </a:lnTo>
                    <a:lnTo>
                      <a:pt x="3168" y="560"/>
                    </a:lnTo>
                    <a:lnTo>
                      <a:pt x="3185" y="559"/>
                    </a:lnTo>
                    <a:lnTo>
                      <a:pt x="3203" y="557"/>
                    </a:lnTo>
                    <a:lnTo>
                      <a:pt x="3222" y="553"/>
                    </a:lnTo>
                    <a:lnTo>
                      <a:pt x="3239" y="548"/>
                    </a:lnTo>
                    <a:lnTo>
                      <a:pt x="3259" y="540"/>
                    </a:lnTo>
                    <a:lnTo>
                      <a:pt x="3278" y="533"/>
                    </a:lnTo>
                    <a:lnTo>
                      <a:pt x="3298" y="522"/>
                    </a:lnTo>
                    <a:lnTo>
                      <a:pt x="3318" y="510"/>
                    </a:lnTo>
                    <a:lnTo>
                      <a:pt x="3320" y="504"/>
                    </a:lnTo>
                    <a:lnTo>
                      <a:pt x="3324" y="487"/>
                    </a:lnTo>
                    <a:lnTo>
                      <a:pt x="3323" y="474"/>
                    </a:lnTo>
                    <a:lnTo>
                      <a:pt x="3320" y="461"/>
                    </a:lnTo>
                    <a:lnTo>
                      <a:pt x="3318" y="452"/>
                    </a:lnTo>
                    <a:lnTo>
                      <a:pt x="3314" y="444"/>
                    </a:lnTo>
                    <a:lnTo>
                      <a:pt x="3309" y="436"/>
                    </a:lnTo>
                    <a:lnTo>
                      <a:pt x="3304" y="426"/>
                    </a:lnTo>
                    <a:lnTo>
                      <a:pt x="3300" y="422"/>
                    </a:lnTo>
                    <a:lnTo>
                      <a:pt x="3298" y="418"/>
                    </a:lnTo>
                    <a:lnTo>
                      <a:pt x="3297" y="414"/>
                    </a:lnTo>
                    <a:lnTo>
                      <a:pt x="3297" y="412"/>
                    </a:lnTo>
                    <a:lnTo>
                      <a:pt x="3298" y="411"/>
                    </a:lnTo>
                    <a:lnTo>
                      <a:pt x="3299" y="408"/>
                    </a:lnTo>
                    <a:lnTo>
                      <a:pt x="3301" y="407"/>
                    </a:lnTo>
                    <a:lnTo>
                      <a:pt x="3305" y="407"/>
                    </a:lnTo>
                    <a:lnTo>
                      <a:pt x="3313" y="406"/>
                    </a:lnTo>
                    <a:lnTo>
                      <a:pt x="3324" y="407"/>
                    </a:lnTo>
                    <a:lnTo>
                      <a:pt x="3336" y="409"/>
                    </a:lnTo>
                    <a:lnTo>
                      <a:pt x="3350" y="413"/>
                    </a:lnTo>
                    <a:lnTo>
                      <a:pt x="3381" y="422"/>
                    </a:lnTo>
                    <a:lnTo>
                      <a:pt x="3415" y="432"/>
                    </a:lnTo>
                    <a:lnTo>
                      <a:pt x="3445" y="442"/>
                    </a:lnTo>
                    <a:lnTo>
                      <a:pt x="3471" y="451"/>
                    </a:lnTo>
                    <a:lnTo>
                      <a:pt x="3482" y="456"/>
                    </a:lnTo>
                    <a:lnTo>
                      <a:pt x="3494" y="463"/>
                    </a:lnTo>
                    <a:lnTo>
                      <a:pt x="3506" y="473"/>
                    </a:lnTo>
                    <a:lnTo>
                      <a:pt x="3517" y="483"/>
                    </a:lnTo>
                    <a:lnTo>
                      <a:pt x="3531" y="494"/>
                    </a:lnTo>
                    <a:lnTo>
                      <a:pt x="3545" y="507"/>
                    </a:lnTo>
                    <a:lnTo>
                      <a:pt x="3560" y="518"/>
                    </a:lnTo>
                    <a:lnTo>
                      <a:pt x="3577" y="529"/>
                    </a:lnTo>
                    <a:lnTo>
                      <a:pt x="3595" y="538"/>
                    </a:lnTo>
                    <a:lnTo>
                      <a:pt x="3615" y="545"/>
                    </a:lnTo>
                    <a:lnTo>
                      <a:pt x="3626" y="549"/>
                    </a:lnTo>
                    <a:lnTo>
                      <a:pt x="3637" y="552"/>
                    </a:lnTo>
                    <a:lnTo>
                      <a:pt x="3648" y="553"/>
                    </a:lnTo>
                    <a:lnTo>
                      <a:pt x="3661" y="554"/>
                    </a:lnTo>
                    <a:lnTo>
                      <a:pt x="3675" y="554"/>
                    </a:lnTo>
                    <a:lnTo>
                      <a:pt x="3687" y="553"/>
                    </a:lnTo>
                    <a:lnTo>
                      <a:pt x="3702" y="550"/>
                    </a:lnTo>
                    <a:lnTo>
                      <a:pt x="3717" y="548"/>
                    </a:lnTo>
                    <a:lnTo>
                      <a:pt x="3732" y="544"/>
                    </a:lnTo>
                    <a:lnTo>
                      <a:pt x="3748" y="539"/>
                    </a:lnTo>
                    <a:lnTo>
                      <a:pt x="3764" y="533"/>
                    </a:lnTo>
                    <a:lnTo>
                      <a:pt x="3783" y="525"/>
                    </a:lnTo>
                    <a:lnTo>
                      <a:pt x="3792" y="515"/>
                    </a:lnTo>
                    <a:lnTo>
                      <a:pt x="3812" y="491"/>
                    </a:lnTo>
                    <a:lnTo>
                      <a:pt x="3817" y="483"/>
                    </a:lnTo>
                    <a:lnTo>
                      <a:pt x="3821" y="476"/>
                    </a:lnTo>
                    <a:lnTo>
                      <a:pt x="3824" y="468"/>
                    </a:lnTo>
                    <a:lnTo>
                      <a:pt x="3827" y="461"/>
                    </a:lnTo>
                    <a:lnTo>
                      <a:pt x="3828" y="453"/>
                    </a:lnTo>
                    <a:lnTo>
                      <a:pt x="3828" y="446"/>
                    </a:lnTo>
                    <a:lnTo>
                      <a:pt x="3826" y="438"/>
                    </a:lnTo>
                    <a:lnTo>
                      <a:pt x="3822" y="431"/>
                    </a:lnTo>
                    <a:lnTo>
                      <a:pt x="3821" y="428"/>
                    </a:lnTo>
                    <a:lnTo>
                      <a:pt x="3819" y="426"/>
                    </a:lnTo>
                    <a:lnTo>
                      <a:pt x="3819" y="423"/>
                    </a:lnTo>
                    <a:lnTo>
                      <a:pt x="3819" y="421"/>
                    </a:lnTo>
                    <a:lnTo>
                      <a:pt x="3822" y="418"/>
                    </a:lnTo>
                    <a:lnTo>
                      <a:pt x="3828" y="416"/>
                    </a:lnTo>
                    <a:lnTo>
                      <a:pt x="3836" y="414"/>
                    </a:lnTo>
                    <a:lnTo>
                      <a:pt x="3846" y="416"/>
                    </a:lnTo>
                    <a:lnTo>
                      <a:pt x="3858" y="417"/>
                    </a:lnTo>
                    <a:lnTo>
                      <a:pt x="3872" y="419"/>
                    </a:lnTo>
                    <a:lnTo>
                      <a:pt x="3905" y="427"/>
                    </a:lnTo>
                    <a:lnTo>
                      <a:pt x="3944" y="439"/>
                    </a:lnTo>
                    <a:lnTo>
                      <a:pt x="3985" y="453"/>
                    </a:lnTo>
                    <a:lnTo>
                      <a:pt x="4030" y="471"/>
                    </a:lnTo>
                    <a:lnTo>
                      <a:pt x="4074" y="491"/>
                    </a:lnTo>
                    <a:lnTo>
                      <a:pt x="4113" y="510"/>
                    </a:lnTo>
                    <a:lnTo>
                      <a:pt x="4150" y="529"/>
                    </a:lnTo>
                    <a:lnTo>
                      <a:pt x="4184" y="544"/>
                    </a:lnTo>
                    <a:lnTo>
                      <a:pt x="4201" y="552"/>
                    </a:lnTo>
                    <a:lnTo>
                      <a:pt x="4219" y="557"/>
                    </a:lnTo>
                    <a:lnTo>
                      <a:pt x="4236" y="559"/>
                    </a:lnTo>
                    <a:lnTo>
                      <a:pt x="4254" y="560"/>
                    </a:lnTo>
                    <a:lnTo>
                      <a:pt x="4272" y="560"/>
                    </a:lnTo>
                    <a:lnTo>
                      <a:pt x="4291" y="558"/>
                    </a:lnTo>
                    <a:lnTo>
                      <a:pt x="4311" y="553"/>
                    </a:lnTo>
                    <a:lnTo>
                      <a:pt x="4331" y="544"/>
                    </a:lnTo>
                    <a:lnTo>
                      <a:pt x="4337" y="534"/>
                    </a:lnTo>
                    <a:lnTo>
                      <a:pt x="4351" y="509"/>
                    </a:lnTo>
                    <a:lnTo>
                      <a:pt x="4358" y="493"/>
                    </a:lnTo>
                    <a:lnTo>
                      <a:pt x="4365" y="478"/>
                    </a:lnTo>
                    <a:lnTo>
                      <a:pt x="4368" y="463"/>
                    </a:lnTo>
                    <a:lnTo>
                      <a:pt x="4371" y="451"/>
                    </a:lnTo>
                    <a:lnTo>
                      <a:pt x="4371" y="448"/>
                    </a:lnTo>
                    <a:lnTo>
                      <a:pt x="4372" y="446"/>
                    </a:lnTo>
                    <a:lnTo>
                      <a:pt x="4373" y="443"/>
                    </a:lnTo>
                    <a:lnTo>
                      <a:pt x="4375" y="442"/>
                    </a:lnTo>
                    <a:lnTo>
                      <a:pt x="4380" y="441"/>
                    </a:lnTo>
                    <a:lnTo>
                      <a:pt x="4386" y="439"/>
                    </a:lnTo>
                    <a:lnTo>
                      <a:pt x="4393" y="442"/>
                    </a:lnTo>
                    <a:lnTo>
                      <a:pt x="4401" y="444"/>
                    </a:lnTo>
                    <a:lnTo>
                      <a:pt x="4411" y="448"/>
                    </a:lnTo>
                    <a:lnTo>
                      <a:pt x="4421" y="453"/>
                    </a:lnTo>
                    <a:lnTo>
                      <a:pt x="4443" y="464"/>
                    </a:lnTo>
                    <a:lnTo>
                      <a:pt x="4467" y="479"/>
                    </a:lnTo>
                    <a:lnTo>
                      <a:pt x="4489" y="494"/>
                    </a:lnTo>
                    <a:lnTo>
                      <a:pt x="4509" y="510"/>
                    </a:lnTo>
                    <a:lnTo>
                      <a:pt x="4532" y="528"/>
                    </a:lnTo>
                    <a:lnTo>
                      <a:pt x="4563" y="552"/>
                    </a:lnTo>
                    <a:lnTo>
                      <a:pt x="4581" y="564"/>
                    </a:lnTo>
                    <a:lnTo>
                      <a:pt x="4600" y="575"/>
                    </a:lnTo>
                    <a:lnTo>
                      <a:pt x="4620" y="587"/>
                    </a:lnTo>
                    <a:lnTo>
                      <a:pt x="4643" y="597"/>
                    </a:lnTo>
                    <a:lnTo>
                      <a:pt x="4665" y="605"/>
                    </a:lnTo>
                    <a:lnTo>
                      <a:pt x="4689" y="612"/>
                    </a:lnTo>
                    <a:lnTo>
                      <a:pt x="4702" y="614"/>
                    </a:lnTo>
                    <a:lnTo>
                      <a:pt x="4714" y="615"/>
                    </a:lnTo>
                    <a:lnTo>
                      <a:pt x="4727" y="615"/>
                    </a:lnTo>
                    <a:lnTo>
                      <a:pt x="4739" y="615"/>
                    </a:lnTo>
                    <a:lnTo>
                      <a:pt x="4751" y="615"/>
                    </a:lnTo>
                    <a:lnTo>
                      <a:pt x="4764" y="613"/>
                    </a:lnTo>
                    <a:lnTo>
                      <a:pt x="4776" y="610"/>
                    </a:lnTo>
                    <a:lnTo>
                      <a:pt x="4789" y="607"/>
                    </a:lnTo>
                    <a:lnTo>
                      <a:pt x="4803" y="602"/>
                    </a:lnTo>
                    <a:lnTo>
                      <a:pt x="4815" y="595"/>
                    </a:lnTo>
                    <a:lnTo>
                      <a:pt x="4828" y="588"/>
                    </a:lnTo>
                    <a:lnTo>
                      <a:pt x="4840" y="579"/>
                    </a:lnTo>
                    <a:lnTo>
                      <a:pt x="4838" y="575"/>
                    </a:lnTo>
                    <a:lnTo>
                      <a:pt x="4833" y="565"/>
                    </a:lnTo>
                    <a:lnTo>
                      <a:pt x="4829" y="558"/>
                    </a:lnTo>
                    <a:lnTo>
                      <a:pt x="4826" y="550"/>
                    </a:lnTo>
                    <a:lnTo>
                      <a:pt x="4825" y="542"/>
                    </a:lnTo>
                    <a:lnTo>
                      <a:pt x="4825" y="534"/>
                    </a:lnTo>
                    <a:lnTo>
                      <a:pt x="4825" y="525"/>
                    </a:lnTo>
                    <a:lnTo>
                      <a:pt x="4829" y="518"/>
                    </a:lnTo>
                    <a:lnTo>
                      <a:pt x="4831" y="514"/>
                    </a:lnTo>
                    <a:lnTo>
                      <a:pt x="4834" y="510"/>
                    </a:lnTo>
                    <a:lnTo>
                      <a:pt x="4838" y="507"/>
                    </a:lnTo>
                    <a:lnTo>
                      <a:pt x="4843" y="504"/>
                    </a:lnTo>
                    <a:lnTo>
                      <a:pt x="4848" y="502"/>
                    </a:lnTo>
                    <a:lnTo>
                      <a:pt x="4854" y="499"/>
                    </a:lnTo>
                    <a:lnTo>
                      <a:pt x="4860" y="498"/>
                    </a:lnTo>
                    <a:lnTo>
                      <a:pt x="4868" y="496"/>
                    </a:lnTo>
                    <a:lnTo>
                      <a:pt x="4886" y="494"/>
                    </a:lnTo>
                    <a:lnTo>
                      <a:pt x="4909" y="496"/>
                    </a:lnTo>
                    <a:lnTo>
                      <a:pt x="4934" y="497"/>
                    </a:lnTo>
                    <a:lnTo>
                      <a:pt x="4952" y="498"/>
                    </a:lnTo>
                    <a:lnTo>
                      <a:pt x="4961" y="498"/>
                    </a:lnTo>
                    <a:lnTo>
                      <a:pt x="4969" y="499"/>
                    </a:lnTo>
                    <a:lnTo>
                      <a:pt x="4977" y="502"/>
                    </a:lnTo>
                    <a:lnTo>
                      <a:pt x="4986" y="504"/>
                    </a:lnTo>
                    <a:lnTo>
                      <a:pt x="4997" y="509"/>
                    </a:lnTo>
                    <a:lnTo>
                      <a:pt x="5010" y="515"/>
                    </a:lnTo>
                    <a:lnTo>
                      <a:pt x="5025" y="525"/>
                    </a:lnTo>
                    <a:lnTo>
                      <a:pt x="5043" y="537"/>
                    </a:lnTo>
                    <a:lnTo>
                      <a:pt x="5091" y="568"/>
                    </a:lnTo>
                    <a:lnTo>
                      <a:pt x="5156" y="614"/>
                    </a:lnTo>
                    <a:lnTo>
                      <a:pt x="5182" y="632"/>
                    </a:lnTo>
                    <a:lnTo>
                      <a:pt x="5207" y="648"/>
                    </a:lnTo>
                    <a:lnTo>
                      <a:pt x="5233" y="662"/>
                    </a:lnTo>
                    <a:lnTo>
                      <a:pt x="5258" y="673"/>
                    </a:lnTo>
                    <a:lnTo>
                      <a:pt x="5283" y="683"/>
                    </a:lnTo>
                    <a:lnTo>
                      <a:pt x="5305" y="691"/>
                    </a:lnTo>
                    <a:lnTo>
                      <a:pt x="5328" y="698"/>
                    </a:lnTo>
                    <a:lnTo>
                      <a:pt x="5348" y="701"/>
                    </a:lnTo>
                    <a:lnTo>
                      <a:pt x="5367" y="704"/>
                    </a:lnTo>
                    <a:lnTo>
                      <a:pt x="5382" y="704"/>
                    </a:lnTo>
                    <a:lnTo>
                      <a:pt x="5389" y="704"/>
                    </a:lnTo>
                    <a:lnTo>
                      <a:pt x="5394" y="703"/>
                    </a:lnTo>
                    <a:lnTo>
                      <a:pt x="5400" y="701"/>
                    </a:lnTo>
                    <a:lnTo>
                      <a:pt x="5404" y="699"/>
                    </a:lnTo>
                    <a:lnTo>
                      <a:pt x="5408" y="696"/>
                    </a:lnTo>
                    <a:lnTo>
                      <a:pt x="5410" y="693"/>
                    </a:lnTo>
                    <a:lnTo>
                      <a:pt x="5412" y="689"/>
                    </a:lnTo>
                    <a:lnTo>
                      <a:pt x="5413" y="685"/>
                    </a:lnTo>
                    <a:lnTo>
                      <a:pt x="5412" y="680"/>
                    </a:lnTo>
                    <a:lnTo>
                      <a:pt x="5410" y="675"/>
                    </a:lnTo>
                    <a:lnTo>
                      <a:pt x="5408" y="669"/>
                    </a:lnTo>
                    <a:lnTo>
                      <a:pt x="5403" y="663"/>
                    </a:lnTo>
                    <a:lnTo>
                      <a:pt x="5400" y="658"/>
                    </a:lnTo>
                    <a:lnTo>
                      <a:pt x="5398" y="644"/>
                    </a:lnTo>
                    <a:lnTo>
                      <a:pt x="5397" y="635"/>
                    </a:lnTo>
                    <a:lnTo>
                      <a:pt x="5399" y="627"/>
                    </a:lnTo>
                    <a:lnTo>
                      <a:pt x="5400" y="623"/>
                    </a:lnTo>
                    <a:lnTo>
                      <a:pt x="5403" y="619"/>
                    </a:lnTo>
                    <a:lnTo>
                      <a:pt x="5407" y="615"/>
                    </a:lnTo>
                    <a:lnTo>
                      <a:pt x="5412" y="613"/>
                    </a:lnTo>
                    <a:lnTo>
                      <a:pt x="5417" y="610"/>
                    </a:lnTo>
                    <a:lnTo>
                      <a:pt x="5424" y="608"/>
                    </a:lnTo>
                    <a:lnTo>
                      <a:pt x="5432" y="607"/>
                    </a:lnTo>
                    <a:lnTo>
                      <a:pt x="5440" y="607"/>
                    </a:lnTo>
                    <a:lnTo>
                      <a:pt x="5451" y="607"/>
                    </a:lnTo>
                    <a:lnTo>
                      <a:pt x="5464" y="608"/>
                    </a:lnTo>
                    <a:lnTo>
                      <a:pt x="5478" y="610"/>
                    </a:lnTo>
                    <a:lnTo>
                      <a:pt x="5493" y="613"/>
                    </a:lnTo>
                    <a:lnTo>
                      <a:pt x="5510" y="618"/>
                    </a:lnTo>
                    <a:lnTo>
                      <a:pt x="5529" y="623"/>
                    </a:lnTo>
                    <a:lnTo>
                      <a:pt x="5550" y="630"/>
                    </a:lnTo>
                    <a:lnTo>
                      <a:pt x="5574" y="639"/>
                    </a:lnTo>
                    <a:lnTo>
                      <a:pt x="5627" y="660"/>
                    </a:lnTo>
                    <a:lnTo>
                      <a:pt x="5690" y="688"/>
                    </a:lnTo>
                    <a:lnTo>
                      <a:pt x="5710" y="695"/>
                    </a:lnTo>
                    <a:lnTo>
                      <a:pt x="5765" y="713"/>
                    </a:lnTo>
                    <a:lnTo>
                      <a:pt x="5848" y="738"/>
                    </a:lnTo>
                    <a:lnTo>
                      <a:pt x="5952" y="766"/>
                    </a:lnTo>
                    <a:lnTo>
                      <a:pt x="6009" y="781"/>
                    </a:lnTo>
                    <a:lnTo>
                      <a:pt x="6068" y="795"/>
                    </a:lnTo>
                    <a:lnTo>
                      <a:pt x="6129" y="809"/>
                    </a:lnTo>
                    <a:lnTo>
                      <a:pt x="6190" y="821"/>
                    </a:lnTo>
                    <a:lnTo>
                      <a:pt x="6251" y="832"/>
                    </a:lnTo>
                    <a:lnTo>
                      <a:pt x="6310" y="841"/>
                    </a:lnTo>
                    <a:lnTo>
                      <a:pt x="6339" y="845"/>
                    </a:lnTo>
                    <a:lnTo>
                      <a:pt x="6367" y="847"/>
                    </a:lnTo>
                    <a:lnTo>
                      <a:pt x="6395" y="850"/>
                    </a:lnTo>
                    <a:lnTo>
                      <a:pt x="6421" y="851"/>
                    </a:lnTo>
                    <a:lnTo>
                      <a:pt x="6472" y="855"/>
                    </a:lnTo>
                    <a:lnTo>
                      <a:pt x="6521" y="861"/>
                    </a:lnTo>
                    <a:lnTo>
                      <a:pt x="6566" y="867"/>
                    </a:lnTo>
                    <a:lnTo>
                      <a:pt x="6607" y="876"/>
                    </a:lnTo>
                    <a:lnTo>
                      <a:pt x="6674" y="891"/>
                    </a:lnTo>
                    <a:lnTo>
                      <a:pt x="6718" y="902"/>
                    </a:lnTo>
                    <a:lnTo>
                      <a:pt x="6728" y="905"/>
                    </a:lnTo>
                    <a:lnTo>
                      <a:pt x="6731" y="905"/>
                    </a:lnTo>
                    <a:lnTo>
                      <a:pt x="6723" y="902"/>
                    </a:lnTo>
                    <a:lnTo>
                      <a:pt x="6706" y="895"/>
                    </a:lnTo>
                    <a:lnTo>
                      <a:pt x="6639" y="867"/>
                    </a:lnTo>
                    <a:lnTo>
                      <a:pt x="6525" y="816"/>
                    </a:lnTo>
                    <a:lnTo>
                      <a:pt x="6385" y="756"/>
                    </a:lnTo>
                    <a:lnTo>
                      <a:pt x="6253" y="698"/>
                    </a:lnTo>
                    <a:lnTo>
                      <a:pt x="6129" y="640"/>
                    </a:lnTo>
                    <a:lnTo>
                      <a:pt x="6016" y="588"/>
                    </a:lnTo>
                    <a:lnTo>
                      <a:pt x="5912" y="539"/>
                    </a:lnTo>
                    <a:lnTo>
                      <a:pt x="5821" y="496"/>
                    </a:lnTo>
                    <a:lnTo>
                      <a:pt x="5743" y="458"/>
                    </a:lnTo>
                    <a:lnTo>
                      <a:pt x="5680" y="426"/>
                    </a:lnTo>
                    <a:lnTo>
                      <a:pt x="5624" y="399"/>
                    </a:lnTo>
                    <a:lnTo>
                      <a:pt x="5564" y="373"/>
                    </a:lnTo>
                    <a:lnTo>
                      <a:pt x="5503" y="348"/>
                    </a:lnTo>
                    <a:lnTo>
                      <a:pt x="5440" y="326"/>
                    </a:lnTo>
                    <a:lnTo>
                      <a:pt x="5374" y="303"/>
                    </a:lnTo>
                    <a:lnTo>
                      <a:pt x="5307" y="282"/>
                    </a:lnTo>
                    <a:lnTo>
                      <a:pt x="5237" y="262"/>
                    </a:lnTo>
                    <a:lnTo>
                      <a:pt x="5166" y="243"/>
                    </a:lnTo>
                    <a:lnTo>
                      <a:pt x="5125" y="233"/>
                    </a:lnTo>
                    <a:lnTo>
                      <a:pt x="5073" y="223"/>
                    </a:lnTo>
                    <a:lnTo>
                      <a:pt x="5016" y="213"/>
                    </a:lnTo>
                    <a:lnTo>
                      <a:pt x="4951" y="202"/>
                    </a:lnTo>
                    <a:lnTo>
                      <a:pt x="4881" y="191"/>
                    </a:lnTo>
                    <a:lnTo>
                      <a:pt x="4809" y="178"/>
                    </a:lnTo>
                    <a:lnTo>
                      <a:pt x="4734" y="167"/>
                    </a:lnTo>
                    <a:lnTo>
                      <a:pt x="4657" y="156"/>
                    </a:lnTo>
                    <a:lnTo>
                      <a:pt x="4581" y="144"/>
                    </a:lnTo>
                    <a:lnTo>
                      <a:pt x="4507" y="132"/>
                    </a:lnTo>
                    <a:lnTo>
                      <a:pt x="4435" y="122"/>
                    </a:lnTo>
                    <a:lnTo>
                      <a:pt x="4367" y="111"/>
                    </a:lnTo>
                    <a:lnTo>
                      <a:pt x="4305" y="101"/>
                    </a:lnTo>
                    <a:lnTo>
                      <a:pt x="4249" y="92"/>
                    </a:lnTo>
                    <a:lnTo>
                      <a:pt x="4201" y="84"/>
                    </a:lnTo>
                    <a:lnTo>
                      <a:pt x="4164" y="75"/>
                    </a:lnTo>
                    <a:lnTo>
                      <a:pt x="4086" y="60"/>
                    </a:lnTo>
                    <a:lnTo>
                      <a:pt x="3997" y="44"/>
                    </a:lnTo>
                    <a:lnTo>
                      <a:pt x="3898" y="30"/>
                    </a:lnTo>
                    <a:lnTo>
                      <a:pt x="3798" y="16"/>
                    </a:lnTo>
                    <a:lnTo>
                      <a:pt x="3748" y="11"/>
                    </a:lnTo>
                    <a:lnTo>
                      <a:pt x="3700" y="6"/>
                    </a:lnTo>
                    <a:lnTo>
                      <a:pt x="3653" y="4"/>
                    </a:lnTo>
                    <a:lnTo>
                      <a:pt x="3610" y="1"/>
                    </a:lnTo>
                    <a:lnTo>
                      <a:pt x="3570" y="0"/>
                    </a:lnTo>
                    <a:lnTo>
                      <a:pt x="3534" y="0"/>
                    </a:lnTo>
                    <a:lnTo>
                      <a:pt x="3502" y="2"/>
                    </a:lnTo>
                    <a:lnTo>
                      <a:pt x="3476" y="6"/>
                    </a:lnTo>
                    <a:lnTo>
                      <a:pt x="3449" y="11"/>
                    </a:lnTo>
                    <a:lnTo>
                      <a:pt x="3411" y="15"/>
                    </a:lnTo>
                    <a:lnTo>
                      <a:pt x="3366" y="20"/>
                    </a:lnTo>
                    <a:lnTo>
                      <a:pt x="3314" y="25"/>
                    </a:lnTo>
                    <a:lnTo>
                      <a:pt x="3193" y="34"/>
                    </a:lnTo>
                    <a:lnTo>
                      <a:pt x="3062" y="41"/>
                    </a:lnTo>
                    <a:lnTo>
                      <a:pt x="2928" y="46"/>
                    </a:lnTo>
                    <a:lnTo>
                      <a:pt x="2805" y="49"/>
                    </a:lnTo>
                    <a:lnTo>
                      <a:pt x="2751" y="50"/>
                    </a:lnTo>
                    <a:lnTo>
                      <a:pt x="2703" y="49"/>
                    </a:lnTo>
                    <a:lnTo>
                      <a:pt x="2663" y="47"/>
                    </a:lnTo>
                    <a:lnTo>
                      <a:pt x="2631" y="46"/>
                    </a:lnTo>
                    <a:lnTo>
                      <a:pt x="2570" y="39"/>
                    </a:lnTo>
                    <a:lnTo>
                      <a:pt x="2498" y="32"/>
                    </a:lnTo>
                    <a:lnTo>
                      <a:pt x="2457" y="29"/>
                    </a:lnTo>
                    <a:lnTo>
                      <a:pt x="2414" y="26"/>
                    </a:lnTo>
                    <a:lnTo>
                      <a:pt x="2368" y="24"/>
                    </a:lnTo>
                    <a:lnTo>
                      <a:pt x="2321" y="22"/>
                    </a:lnTo>
                    <a:lnTo>
                      <a:pt x="2272" y="21"/>
                    </a:lnTo>
                    <a:lnTo>
                      <a:pt x="2221" y="22"/>
                    </a:lnTo>
                    <a:lnTo>
                      <a:pt x="2168" y="25"/>
                    </a:lnTo>
                    <a:lnTo>
                      <a:pt x="2115" y="29"/>
                    </a:lnTo>
                    <a:lnTo>
                      <a:pt x="2061" y="35"/>
                    </a:lnTo>
                    <a:lnTo>
                      <a:pt x="2006" y="42"/>
                    </a:lnTo>
                    <a:lnTo>
                      <a:pt x="1951" y="52"/>
                    </a:lnTo>
                    <a:lnTo>
                      <a:pt x="1895" y="65"/>
                    </a:lnTo>
                    <a:lnTo>
                      <a:pt x="1835" y="82"/>
                    </a:lnTo>
                    <a:lnTo>
                      <a:pt x="1767" y="102"/>
                    </a:lnTo>
                    <a:lnTo>
                      <a:pt x="1691" y="125"/>
                    </a:lnTo>
                    <a:lnTo>
                      <a:pt x="1609" y="152"/>
                    </a:lnTo>
                    <a:lnTo>
                      <a:pt x="1521" y="181"/>
                    </a:lnTo>
                    <a:lnTo>
                      <a:pt x="1429" y="213"/>
                    </a:lnTo>
                    <a:lnTo>
                      <a:pt x="1332" y="248"/>
                    </a:lnTo>
                    <a:lnTo>
                      <a:pt x="1234" y="286"/>
                    </a:lnTo>
                    <a:lnTo>
                      <a:pt x="1133" y="325"/>
                    </a:lnTo>
                    <a:lnTo>
                      <a:pt x="1032" y="367"/>
                    </a:lnTo>
                    <a:lnTo>
                      <a:pt x="931" y="411"/>
                    </a:lnTo>
                    <a:lnTo>
                      <a:pt x="831" y="456"/>
                    </a:lnTo>
                    <a:lnTo>
                      <a:pt x="781" y="479"/>
                    </a:lnTo>
                    <a:lnTo>
                      <a:pt x="732" y="503"/>
                    </a:lnTo>
                    <a:lnTo>
                      <a:pt x="684" y="528"/>
                    </a:lnTo>
                    <a:lnTo>
                      <a:pt x="636" y="552"/>
                    </a:lnTo>
                    <a:lnTo>
                      <a:pt x="590" y="577"/>
                    </a:lnTo>
                    <a:lnTo>
                      <a:pt x="545" y="602"/>
                    </a:lnTo>
                    <a:lnTo>
                      <a:pt x="500" y="628"/>
                    </a:lnTo>
                    <a:lnTo>
                      <a:pt x="458" y="654"/>
                    </a:lnTo>
                    <a:lnTo>
                      <a:pt x="423" y="678"/>
                    </a:lnTo>
                    <a:lnTo>
                      <a:pt x="388" y="706"/>
                    </a:lnTo>
                    <a:lnTo>
                      <a:pt x="353" y="739"/>
                    </a:lnTo>
                    <a:lnTo>
                      <a:pt x="318" y="775"/>
                    </a:lnTo>
                    <a:lnTo>
                      <a:pt x="284" y="815"/>
                    </a:lnTo>
                    <a:lnTo>
                      <a:pt x="252" y="856"/>
                    </a:lnTo>
                    <a:lnTo>
                      <a:pt x="221" y="900"/>
                    </a:lnTo>
                    <a:lnTo>
                      <a:pt x="191" y="946"/>
                    </a:lnTo>
                    <a:lnTo>
                      <a:pt x="162" y="992"/>
                    </a:lnTo>
                    <a:lnTo>
                      <a:pt x="135" y="1040"/>
                    </a:lnTo>
                    <a:lnTo>
                      <a:pt x="110" y="1088"/>
                    </a:lnTo>
                    <a:lnTo>
                      <a:pt x="87" y="1136"/>
                    </a:lnTo>
                    <a:lnTo>
                      <a:pt x="66" y="1182"/>
                    </a:lnTo>
                    <a:lnTo>
                      <a:pt x="47" y="1228"/>
                    </a:lnTo>
                    <a:lnTo>
                      <a:pt x="32" y="1272"/>
                    </a:lnTo>
                    <a:lnTo>
                      <a:pt x="18" y="1314"/>
                    </a:lnTo>
                    <a:lnTo>
                      <a:pt x="10" y="1353"/>
                    </a:lnTo>
                    <a:lnTo>
                      <a:pt x="2" y="1389"/>
                    </a:lnTo>
                    <a:lnTo>
                      <a:pt x="0" y="1422"/>
                    </a:lnTo>
                    <a:lnTo>
                      <a:pt x="0" y="1450"/>
                    </a:lnTo>
                    <a:lnTo>
                      <a:pt x="5" y="1475"/>
                    </a:lnTo>
                    <a:lnTo>
                      <a:pt x="12" y="1494"/>
                    </a:lnTo>
                    <a:lnTo>
                      <a:pt x="25" y="1508"/>
                    </a:lnTo>
                    <a:lnTo>
                      <a:pt x="42" y="1516"/>
                    </a:lnTo>
                    <a:lnTo>
                      <a:pt x="63" y="1518"/>
                    </a:lnTo>
                    <a:lnTo>
                      <a:pt x="90" y="1513"/>
                    </a:lnTo>
                    <a:lnTo>
                      <a:pt x="121" y="1500"/>
                    </a:lnTo>
                    <a:lnTo>
                      <a:pt x="157" y="1479"/>
                    </a:lnTo>
                    <a:lnTo>
                      <a:pt x="199" y="1450"/>
                    </a:lnTo>
                    <a:lnTo>
                      <a:pt x="247" y="1413"/>
                    </a:lnTo>
                    <a:lnTo>
                      <a:pt x="299" y="1367"/>
                    </a:lnTo>
                    <a:lnTo>
                      <a:pt x="359" y="1311"/>
                    </a:lnTo>
                    <a:close/>
                  </a:path>
                </a:pathLst>
              </a:custGeom>
              <a:solidFill>
                <a:srgbClr val="00764B"/>
              </a:solidFill>
              <a:ln w="9525">
                <a:noFill/>
                <a:round/>
              </a:ln>
            </p:spPr>
            <p:txBody>
              <a:bodyPr/>
              <a:lstStyle/>
              <a:p>
                <a:endParaRPr lang="en-US" sz="1867"/>
              </a:p>
            </p:txBody>
          </p:sp>
          <p:sp>
            <p:nvSpPr>
              <p:cNvPr id="1550" name="Freeform 98"/>
              <p:cNvSpPr/>
              <p:nvPr/>
            </p:nvSpPr>
            <p:spPr bwMode="auto">
              <a:xfrm>
                <a:off x="3464" y="1861"/>
                <a:ext cx="1347" cy="304"/>
              </a:xfrm>
              <a:custGeom>
                <a:avLst/>
                <a:gdLst>
                  <a:gd name="T0" fmla="*/ 141 w 6731"/>
                  <a:gd name="T1" fmla="*/ 210 h 1518"/>
                  <a:gd name="T2" fmla="*/ 223 w 6731"/>
                  <a:gd name="T3" fmla="*/ 178 h 1518"/>
                  <a:gd name="T4" fmla="*/ 291 w 6731"/>
                  <a:gd name="T5" fmla="*/ 169 h 1518"/>
                  <a:gd name="T6" fmla="*/ 345 w 6731"/>
                  <a:gd name="T7" fmla="*/ 177 h 1518"/>
                  <a:gd name="T8" fmla="*/ 385 w 6731"/>
                  <a:gd name="T9" fmla="*/ 172 h 1518"/>
                  <a:gd name="T10" fmla="*/ 408 w 6731"/>
                  <a:gd name="T11" fmla="*/ 147 h 1518"/>
                  <a:gd name="T12" fmla="*/ 400 w 6731"/>
                  <a:gd name="T13" fmla="*/ 139 h 1518"/>
                  <a:gd name="T14" fmla="*/ 343 w 6731"/>
                  <a:gd name="T15" fmla="*/ 137 h 1518"/>
                  <a:gd name="T16" fmla="*/ 350 w 6731"/>
                  <a:gd name="T17" fmla="*/ 126 h 1518"/>
                  <a:gd name="T18" fmla="*/ 378 w 6731"/>
                  <a:gd name="T19" fmla="*/ 120 h 1518"/>
                  <a:gd name="T20" fmla="*/ 419 w 6731"/>
                  <a:gd name="T21" fmla="*/ 139 h 1518"/>
                  <a:gd name="T22" fmla="*/ 439 w 6731"/>
                  <a:gd name="T23" fmla="*/ 148 h 1518"/>
                  <a:gd name="T24" fmla="*/ 469 w 6731"/>
                  <a:gd name="T25" fmla="*/ 137 h 1518"/>
                  <a:gd name="T26" fmla="*/ 481 w 6731"/>
                  <a:gd name="T27" fmla="*/ 119 h 1518"/>
                  <a:gd name="T28" fmla="*/ 459 w 6731"/>
                  <a:gd name="T29" fmla="*/ 100 h 1518"/>
                  <a:gd name="T30" fmla="*/ 470 w 6731"/>
                  <a:gd name="T31" fmla="*/ 96 h 1518"/>
                  <a:gd name="T32" fmla="*/ 504 w 6731"/>
                  <a:gd name="T33" fmla="*/ 101 h 1518"/>
                  <a:gd name="T34" fmla="*/ 533 w 6731"/>
                  <a:gd name="T35" fmla="*/ 122 h 1518"/>
                  <a:gd name="T36" fmla="*/ 556 w 6731"/>
                  <a:gd name="T37" fmla="*/ 122 h 1518"/>
                  <a:gd name="T38" fmla="*/ 570 w 6731"/>
                  <a:gd name="T39" fmla="*/ 103 h 1518"/>
                  <a:gd name="T40" fmla="*/ 563 w 6731"/>
                  <a:gd name="T41" fmla="*/ 90 h 1518"/>
                  <a:gd name="T42" fmla="*/ 590 w 6731"/>
                  <a:gd name="T43" fmla="*/ 94 h 1518"/>
                  <a:gd name="T44" fmla="*/ 621 w 6731"/>
                  <a:gd name="T45" fmla="*/ 111 h 1518"/>
                  <a:gd name="T46" fmla="*/ 652 w 6731"/>
                  <a:gd name="T47" fmla="*/ 108 h 1518"/>
                  <a:gd name="T48" fmla="*/ 663 w 6731"/>
                  <a:gd name="T49" fmla="*/ 89 h 1518"/>
                  <a:gd name="T50" fmla="*/ 661 w 6731"/>
                  <a:gd name="T51" fmla="*/ 82 h 1518"/>
                  <a:gd name="T52" fmla="*/ 695 w 6731"/>
                  <a:gd name="T53" fmla="*/ 90 h 1518"/>
                  <a:gd name="T54" fmla="*/ 719 w 6731"/>
                  <a:gd name="T55" fmla="*/ 108 h 1518"/>
                  <a:gd name="T56" fmla="*/ 744 w 6731"/>
                  <a:gd name="T57" fmla="*/ 110 h 1518"/>
                  <a:gd name="T58" fmla="*/ 765 w 6731"/>
                  <a:gd name="T59" fmla="*/ 94 h 1518"/>
                  <a:gd name="T60" fmla="*/ 764 w 6731"/>
                  <a:gd name="T61" fmla="*/ 84 h 1518"/>
                  <a:gd name="T62" fmla="*/ 797 w 6731"/>
                  <a:gd name="T63" fmla="*/ 91 h 1518"/>
                  <a:gd name="T64" fmla="*/ 851 w 6731"/>
                  <a:gd name="T65" fmla="*/ 112 h 1518"/>
                  <a:gd name="T66" fmla="*/ 874 w 6731"/>
                  <a:gd name="T67" fmla="*/ 93 h 1518"/>
                  <a:gd name="T68" fmla="*/ 881 w 6731"/>
                  <a:gd name="T69" fmla="*/ 89 h 1518"/>
                  <a:gd name="T70" fmla="*/ 917 w 6731"/>
                  <a:gd name="T71" fmla="*/ 113 h 1518"/>
                  <a:gd name="T72" fmla="*/ 948 w 6731"/>
                  <a:gd name="T73" fmla="*/ 123 h 1518"/>
                  <a:gd name="T74" fmla="*/ 968 w 6731"/>
                  <a:gd name="T75" fmla="*/ 115 h 1518"/>
                  <a:gd name="T76" fmla="*/ 967 w 6731"/>
                  <a:gd name="T77" fmla="*/ 102 h 1518"/>
                  <a:gd name="T78" fmla="*/ 987 w 6731"/>
                  <a:gd name="T79" fmla="*/ 100 h 1518"/>
                  <a:gd name="T80" fmla="*/ 1009 w 6731"/>
                  <a:gd name="T81" fmla="*/ 108 h 1518"/>
                  <a:gd name="T82" fmla="*/ 1066 w 6731"/>
                  <a:gd name="T83" fmla="*/ 140 h 1518"/>
                  <a:gd name="T84" fmla="*/ 1083 w 6731"/>
                  <a:gd name="T85" fmla="*/ 139 h 1518"/>
                  <a:gd name="T86" fmla="*/ 1080 w 6731"/>
                  <a:gd name="T87" fmla="*/ 127 h 1518"/>
                  <a:gd name="T88" fmla="*/ 1089 w 6731"/>
                  <a:gd name="T89" fmla="*/ 122 h 1518"/>
                  <a:gd name="T90" fmla="*/ 1126 w 6731"/>
                  <a:gd name="T91" fmla="*/ 132 h 1518"/>
                  <a:gd name="T92" fmla="*/ 1239 w 6731"/>
                  <a:gd name="T93" fmla="*/ 164 h 1518"/>
                  <a:gd name="T94" fmla="*/ 1314 w 6731"/>
                  <a:gd name="T95" fmla="*/ 174 h 1518"/>
                  <a:gd name="T96" fmla="*/ 1306 w 6731"/>
                  <a:gd name="T97" fmla="*/ 163 h 1518"/>
                  <a:gd name="T98" fmla="*/ 1125 w 6731"/>
                  <a:gd name="T99" fmla="*/ 80 h 1518"/>
                  <a:gd name="T100" fmla="*/ 1015 w 6731"/>
                  <a:gd name="T101" fmla="*/ 45 h 1518"/>
                  <a:gd name="T102" fmla="*/ 888 w 6731"/>
                  <a:gd name="T103" fmla="*/ 24 h 1518"/>
                  <a:gd name="T104" fmla="*/ 760 w 6731"/>
                  <a:gd name="T105" fmla="*/ 3 h 1518"/>
                  <a:gd name="T106" fmla="*/ 690 w 6731"/>
                  <a:gd name="T107" fmla="*/ 2 h 1518"/>
                  <a:gd name="T108" fmla="*/ 541 w 6731"/>
                  <a:gd name="T109" fmla="*/ 10 h 1518"/>
                  <a:gd name="T110" fmla="*/ 455 w 6731"/>
                  <a:gd name="T111" fmla="*/ 4 h 1518"/>
                  <a:gd name="T112" fmla="*/ 354 w 6731"/>
                  <a:gd name="T113" fmla="*/ 20 h 1518"/>
                  <a:gd name="T114" fmla="*/ 186 w 6731"/>
                  <a:gd name="T115" fmla="*/ 82 h 1518"/>
                  <a:gd name="T116" fmla="*/ 92 w 6731"/>
                  <a:gd name="T117" fmla="*/ 131 h 1518"/>
                  <a:gd name="T118" fmla="*/ 32 w 6731"/>
                  <a:gd name="T119" fmla="*/ 199 h 1518"/>
                  <a:gd name="T120" fmla="*/ 0 w 6731"/>
                  <a:gd name="T121" fmla="*/ 278 h 1518"/>
                  <a:gd name="T122" fmla="*/ 24 w 6731"/>
                  <a:gd name="T123" fmla="*/ 300 h 1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731"/>
                  <a:gd name="T187" fmla="*/ 0 h 1518"/>
                  <a:gd name="T188" fmla="*/ 6731 w 6731"/>
                  <a:gd name="T189" fmla="*/ 1518 h 151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731" h="1518">
                    <a:moveTo>
                      <a:pt x="359" y="1311"/>
                    </a:moveTo>
                    <a:lnTo>
                      <a:pt x="399" y="1272"/>
                    </a:lnTo>
                    <a:lnTo>
                      <a:pt x="441" y="1234"/>
                    </a:lnTo>
                    <a:lnTo>
                      <a:pt x="484" y="1199"/>
                    </a:lnTo>
                    <a:lnTo>
                      <a:pt x="528" y="1166"/>
                    </a:lnTo>
                    <a:lnTo>
                      <a:pt x="571" y="1135"/>
                    </a:lnTo>
                    <a:lnTo>
                      <a:pt x="616" y="1105"/>
                    </a:lnTo>
                    <a:lnTo>
                      <a:pt x="661" y="1077"/>
                    </a:lnTo>
                    <a:lnTo>
                      <a:pt x="706" y="1051"/>
                    </a:lnTo>
                    <a:lnTo>
                      <a:pt x="752" y="1026"/>
                    </a:lnTo>
                    <a:lnTo>
                      <a:pt x="797" y="1003"/>
                    </a:lnTo>
                    <a:lnTo>
                      <a:pt x="843" y="984"/>
                    </a:lnTo>
                    <a:lnTo>
                      <a:pt x="888" y="964"/>
                    </a:lnTo>
                    <a:lnTo>
                      <a:pt x="934" y="946"/>
                    </a:lnTo>
                    <a:lnTo>
                      <a:pt x="979" y="930"/>
                    </a:lnTo>
                    <a:lnTo>
                      <a:pt x="1024" y="916"/>
                    </a:lnTo>
                    <a:lnTo>
                      <a:pt x="1068" y="902"/>
                    </a:lnTo>
                    <a:lnTo>
                      <a:pt x="1112" y="891"/>
                    </a:lnTo>
                    <a:lnTo>
                      <a:pt x="1154" y="880"/>
                    </a:lnTo>
                    <a:lnTo>
                      <a:pt x="1195" y="871"/>
                    </a:lnTo>
                    <a:lnTo>
                      <a:pt x="1236" y="864"/>
                    </a:lnTo>
                    <a:lnTo>
                      <a:pt x="1276" y="857"/>
                    </a:lnTo>
                    <a:lnTo>
                      <a:pt x="1315" y="852"/>
                    </a:lnTo>
                    <a:lnTo>
                      <a:pt x="1352" y="849"/>
                    </a:lnTo>
                    <a:lnTo>
                      <a:pt x="1389" y="846"/>
                    </a:lnTo>
                    <a:lnTo>
                      <a:pt x="1424" y="844"/>
                    </a:lnTo>
                    <a:lnTo>
                      <a:pt x="1456" y="844"/>
                    </a:lnTo>
                    <a:lnTo>
                      <a:pt x="1487" y="844"/>
                    </a:lnTo>
                    <a:lnTo>
                      <a:pt x="1516" y="846"/>
                    </a:lnTo>
                    <a:lnTo>
                      <a:pt x="1543" y="849"/>
                    </a:lnTo>
                    <a:lnTo>
                      <a:pt x="1570" y="851"/>
                    </a:lnTo>
                    <a:lnTo>
                      <a:pt x="1593" y="856"/>
                    </a:lnTo>
                    <a:lnTo>
                      <a:pt x="1613" y="861"/>
                    </a:lnTo>
                    <a:lnTo>
                      <a:pt x="1653" y="871"/>
                    </a:lnTo>
                    <a:lnTo>
                      <a:pt x="1688" y="880"/>
                    </a:lnTo>
                    <a:lnTo>
                      <a:pt x="1722" y="886"/>
                    </a:lnTo>
                    <a:lnTo>
                      <a:pt x="1752" y="891"/>
                    </a:lnTo>
                    <a:lnTo>
                      <a:pt x="1779" y="894"/>
                    </a:lnTo>
                    <a:lnTo>
                      <a:pt x="1804" y="895"/>
                    </a:lnTo>
                    <a:lnTo>
                      <a:pt x="1828" y="894"/>
                    </a:lnTo>
                    <a:lnTo>
                      <a:pt x="1849" y="891"/>
                    </a:lnTo>
                    <a:lnTo>
                      <a:pt x="1870" y="886"/>
                    </a:lnTo>
                    <a:lnTo>
                      <a:pt x="1889" y="880"/>
                    </a:lnTo>
                    <a:lnTo>
                      <a:pt x="1906" y="871"/>
                    </a:lnTo>
                    <a:lnTo>
                      <a:pt x="1924" y="861"/>
                    </a:lnTo>
                    <a:lnTo>
                      <a:pt x="1940" y="849"/>
                    </a:lnTo>
                    <a:lnTo>
                      <a:pt x="1956" y="835"/>
                    </a:lnTo>
                    <a:lnTo>
                      <a:pt x="1973" y="819"/>
                    </a:lnTo>
                    <a:lnTo>
                      <a:pt x="1989" y="801"/>
                    </a:lnTo>
                    <a:lnTo>
                      <a:pt x="2005" y="784"/>
                    </a:lnTo>
                    <a:lnTo>
                      <a:pt x="2017" y="769"/>
                    </a:lnTo>
                    <a:lnTo>
                      <a:pt x="2027" y="755"/>
                    </a:lnTo>
                    <a:lnTo>
                      <a:pt x="2035" y="743"/>
                    </a:lnTo>
                    <a:lnTo>
                      <a:pt x="2040" y="733"/>
                    </a:lnTo>
                    <a:lnTo>
                      <a:pt x="2041" y="724"/>
                    </a:lnTo>
                    <a:lnTo>
                      <a:pt x="2041" y="720"/>
                    </a:lnTo>
                    <a:lnTo>
                      <a:pt x="2041" y="716"/>
                    </a:lnTo>
                    <a:lnTo>
                      <a:pt x="2040" y="713"/>
                    </a:lnTo>
                    <a:lnTo>
                      <a:pt x="2037" y="710"/>
                    </a:lnTo>
                    <a:lnTo>
                      <a:pt x="2032" y="705"/>
                    </a:lnTo>
                    <a:lnTo>
                      <a:pt x="2024" y="701"/>
                    </a:lnTo>
                    <a:lnTo>
                      <a:pt x="2012" y="698"/>
                    </a:lnTo>
                    <a:lnTo>
                      <a:pt x="2000" y="696"/>
                    </a:lnTo>
                    <a:lnTo>
                      <a:pt x="1965" y="694"/>
                    </a:lnTo>
                    <a:lnTo>
                      <a:pt x="1920" y="693"/>
                    </a:lnTo>
                    <a:lnTo>
                      <a:pt x="1870" y="693"/>
                    </a:lnTo>
                    <a:lnTo>
                      <a:pt x="1822" y="693"/>
                    </a:lnTo>
                    <a:lnTo>
                      <a:pt x="1778" y="693"/>
                    </a:lnTo>
                    <a:lnTo>
                      <a:pt x="1740" y="690"/>
                    </a:lnTo>
                    <a:lnTo>
                      <a:pt x="1727" y="688"/>
                    </a:lnTo>
                    <a:lnTo>
                      <a:pt x="1716" y="685"/>
                    </a:lnTo>
                    <a:lnTo>
                      <a:pt x="1712" y="683"/>
                    </a:lnTo>
                    <a:lnTo>
                      <a:pt x="1709" y="680"/>
                    </a:lnTo>
                    <a:lnTo>
                      <a:pt x="1707" y="676"/>
                    </a:lnTo>
                    <a:lnTo>
                      <a:pt x="1706" y="674"/>
                    </a:lnTo>
                    <a:lnTo>
                      <a:pt x="1707" y="670"/>
                    </a:lnTo>
                    <a:lnTo>
                      <a:pt x="1708" y="665"/>
                    </a:lnTo>
                    <a:lnTo>
                      <a:pt x="1711" y="660"/>
                    </a:lnTo>
                    <a:lnTo>
                      <a:pt x="1716" y="655"/>
                    </a:lnTo>
                    <a:lnTo>
                      <a:pt x="1728" y="643"/>
                    </a:lnTo>
                    <a:lnTo>
                      <a:pt x="1747" y="629"/>
                    </a:lnTo>
                    <a:lnTo>
                      <a:pt x="1768" y="614"/>
                    </a:lnTo>
                    <a:lnTo>
                      <a:pt x="1787" y="602"/>
                    </a:lnTo>
                    <a:lnTo>
                      <a:pt x="1802" y="593"/>
                    </a:lnTo>
                    <a:lnTo>
                      <a:pt x="1817" y="588"/>
                    </a:lnTo>
                    <a:lnTo>
                      <a:pt x="1829" y="584"/>
                    </a:lnTo>
                    <a:lnTo>
                      <a:pt x="1842" y="583"/>
                    </a:lnTo>
                    <a:lnTo>
                      <a:pt x="1853" y="584"/>
                    </a:lnTo>
                    <a:lnTo>
                      <a:pt x="1865" y="587"/>
                    </a:lnTo>
                    <a:lnTo>
                      <a:pt x="1890" y="597"/>
                    </a:lnTo>
                    <a:lnTo>
                      <a:pt x="1920" y="612"/>
                    </a:lnTo>
                    <a:lnTo>
                      <a:pt x="1938" y="620"/>
                    </a:lnTo>
                    <a:lnTo>
                      <a:pt x="1959" y="630"/>
                    </a:lnTo>
                    <a:lnTo>
                      <a:pt x="1983" y="639"/>
                    </a:lnTo>
                    <a:lnTo>
                      <a:pt x="2009" y="649"/>
                    </a:lnTo>
                    <a:lnTo>
                      <a:pt x="2036" y="659"/>
                    </a:lnTo>
                    <a:lnTo>
                      <a:pt x="2059" y="669"/>
                    </a:lnTo>
                    <a:lnTo>
                      <a:pt x="2079" y="680"/>
                    </a:lnTo>
                    <a:lnTo>
                      <a:pt x="2096" y="693"/>
                    </a:lnTo>
                    <a:lnTo>
                      <a:pt x="2112" y="704"/>
                    </a:lnTo>
                    <a:lnTo>
                      <a:pt x="2126" y="714"/>
                    </a:lnTo>
                    <a:lnTo>
                      <a:pt x="2141" y="723"/>
                    </a:lnTo>
                    <a:lnTo>
                      <a:pt x="2155" y="730"/>
                    </a:lnTo>
                    <a:lnTo>
                      <a:pt x="2162" y="734"/>
                    </a:lnTo>
                    <a:lnTo>
                      <a:pt x="2170" y="736"/>
                    </a:lnTo>
                    <a:lnTo>
                      <a:pt x="2177" y="738"/>
                    </a:lnTo>
                    <a:lnTo>
                      <a:pt x="2186" y="739"/>
                    </a:lnTo>
                    <a:lnTo>
                      <a:pt x="2195" y="740"/>
                    </a:lnTo>
                    <a:lnTo>
                      <a:pt x="2203" y="740"/>
                    </a:lnTo>
                    <a:lnTo>
                      <a:pt x="2213" y="739"/>
                    </a:lnTo>
                    <a:lnTo>
                      <a:pt x="2225" y="736"/>
                    </a:lnTo>
                    <a:lnTo>
                      <a:pt x="2236" y="734"/>
                    </a:lnTo>
                    <a:lnTo>
                      <a:pt x="2248" y="730"/>
                    </a:lnTo>
                    <a:lnTo>
                      <a:pt x="2262" y="725"/>
                    </a:lnTo>
                    <a:lnTo>
                      <a:pt x="2276" y="719"/>
                    </a:lnTo>
                    <a:lnTo>
                      <a:pt x="2308" y="704"/>
                    </a:lnTo>
                    <a:lnTo>
                      <a:pt x="2344" y="683"/>
                    </a:lnTo>
                    <a:lnTo>
                      <a:pt x="2363" y="671"/>
                    </a:lnTo>
                    <a:lnTo>
                      <a:pt x="2378" y="660"/>
                    </a:lnTo>
                    <a:lnTo>
                      <a:pt x="2389" y="650"/>
                    </a:lnTo>
                    <a:lnTo>
                      <a:pt x="2398" y="639"/>
                    </a:lnTo>
                    <a:lnTo>
                      <a:pt x="2403" y="629"/>
                    </a:lnTo>
                    <a:lnTo>
                      <a:pt x="2407" y="619"/>
                    </a:lnTo>
                    <a:lnTo>
                      <a:pt x="2408" y="609"/>
                    </a:lnTo>
                    <a:lnTo>
                      <a:pt x="2407" y="600"/>
                    </a:lnTo>
                    <a:lnTo>
                      <a:pt x="2404" y="592"/>
                    </a:lnTo>
                    <a:lnTo>
                      <a:pt x="2399" y="583"/>
                    </a:lnTo>
                    <a:lnTo>
                      <a:pt x="2393" y="574"/>
                    </a:lnTo>
                    <a:lnTo>
                      <a:pt x="2386" y="565"/>
                    </a:lnTo>
                    <a:lnTo>
                      <a:pt x="2369" y="550"/>
                    </a:lnTo>
                    <a:lnTo>
                      <a:pt x="2351" y="538"/>
                    </a:lnTo>
                    <a:lnTo>
                      <a:pt x="2332" y="525"/>
                    </a:lnTo>
                    <a:lnTo>
                      <a:pt x="2314" y="514"/>
                    </a:lnTo>
                    <a:lnTo>
                      <a:pt x="2301" y="504"/>
                    </a:lnTo>
                    <a:lnTo>
                      <a:pt x="2292" y="497"/>
                    </a:lnTo>
                    <a:lnTo>
                      <a:pt x="2290" y="493"/>
                    </a:lnTo>
                    <a:lnTo>
                      <a:pt x="2290" y="491"/>
                    </a:lnTo>
                    <a:lnTo>
                      <a:pt x="2292" y="488"/>
                    </a:lnTo>
                    <a:lnTo>
                      <a:pt x="2297" y="486"/>
                    </a:lnTo>
                    <a:lnTo>
                      <a:pt x="2304" y="484"/>
                    </a:lnTo>
                    <a:lnTo>
                      <a:pt x="2314" y="482"/>
                    </a:lnTo>
                    <a:lnTo>
                      <a:pt x="2328" y="482"/>
                    </a:lnTo>
                    <a:lnTo>
                      <a:pt x="2344" y="481"/>
                    </a:lnTo>
                    <a:lnTo>
                      <a:pt x="2351" y="479"/>
                    </a:lnTo>
                    <a:lnTo>
                      <a:pt x="2366" y="477"/>
                    </a:lnTo>
                    <a:lnTo>
                      <a:pt x="2389" y="476"/>
                    </a:lnTo>
                    <a:lnTo>
                      <a:pt x="2419" y="476"/>
                    </a:lnTo>
                    <a:lnTo>
                      <a:pt x="2436" y="477"/>
                    </a:lnTo>
                    <a:lnTo>
                      <a:pt x="2452" y="479"/>
                    </a:lnTo>
                    <a:lnTo>
                      <a:pt x="2469" y="483"/>
                    </a:lnTo>
                    <a:lnTo>
                      <a:pt x="2487" y="489"/>
                    </a:lnTo>
                    <a:lnTo>
                      <a:pt x="2504" y="496"/>
                    </a:lnTo>
                    <a:lnTo>
                      <a:pt x="2520" y="505"/>
                    </a:lnTo>
                    <a:lnTo>
                      <a:pt x="2537" y="517"/>
                    </a:lnTo>
                    <a:lnTo>
                      <a:pt x="2553" y="530"/>
                    </a:lnTo>
                    <a:lnTo>
                      <a:pt x="2568" y="544"/>
                    </a:lnTo>
                    <a:lnTo>
                      <a:pt x="2584" y="558"/>
                    </a:lnTo>
                    <a:lnTo>
                      <a:pt x="2600" y="572"/>
                    </a:lnTo>
                    <a:lnTo>
                      <a:pt x="2616" y="583"/>
                    </a:lnTo>
                    <a:lnTo>
                      <a:pt x="2633" y="594"/>
                    </a:lnTo>
                    <a:lnTo>
                      <a:pt x="2649" y="603"/>
                    </a:lnTo>
                    <a:lnTo>
                      <a:pt x="2665" y="610"/>
                    </a:lnTo>
                    <a:lnTo>
                      <a:pt x="2683" y="617"/>
                    </a:lnTo>
                    <a:lnTo>
                      <a:pt x="2700" y="620"/>
                    </a:lnTo>
                    <a:lnTo>
                      <a:pt x="2719" y="622"/>
                    </a:lnTo>
                    <a:lnTo>
                      <a:pt x="2727" y="622"/>
                    </a:lnTo>
                    <a:lnTo>
                      <a:pt x="2737" y="620"/>
                    </a:lnTo>
                    <a:lnTo>
                      <a:pt x="2746" y="618"/>
                    </a:lnTo>
                    <a:lnTo>
                      <a:pt x="2756" y="617"/>
                    </a:lnTo>
                    <a:lnTo>
                      <a:pt x="2766" y="613"/>
                    </a:lnTo>
                    <a:lnTo>
                      <a:pt x="2776" y="609"/>
                    </a:lnTo>
                    <a:lnTo>
                      <a:pt x="2786" y="605"/>
                    </a:lnTo>
                    <a:lnTo>
                      <a:pt x="2796" y="599"/>
                    </a:lnTo>
                    <a:lnTo>
                      <a:pt x="2817" y="587"/>
                    </a:lnTo>
                    <a:lnTo>
                      <a:pt x="2839" y="569"/>
                    </a:lnTo>
                    <a:lnTo>
                      <a:pt x="2842" y="563"/>
                    </a:lnTo>
                    <a:lnTo>
                      <a:pt x="2849" y="545"/>
                    </a:lnTo>
                    <a:lnTo>
                      <a:pt x="2850" y="534"/>
                    </a:lnTo>
                    <a:lnTo>
                      <a:pt x="2850" y="522"/>
                    </a:lnTo>
                    <a:lnTo>
                      <a:pt x="2849" y="515"/>
                    </a:lnTo>
                    <a:lnTo>
                      <a:pt x="2846" y="508"/>
                    </a:lnTo>
                    <a:lnTo>
                      <a:pt x="2844" y="502"/>
                    </a:lnTo>
                    <a:lnTo>
                      <a:pt x="2839" y="496"/>
                    </a:lnTo>
                    <a:lnTo>
                      <a:pt x="2829" y="482"/>
                    </a:lnTo>
                    <a:lnTo>
                      <a:pt x="2820" y="469"/>
                    </a:lnTo>
                    <a:lnTo>
                      <a:pt x="2816" y="464"/>
                    </a:lnTo>
                    <a:lnTo>
                      <a:pt x="2814" y="459"/>
                    </a:lnTo>
                    <a:lnTo>
                      <a:pt x="2814" y="454"/>
                    </a:lnTo>
                    <a:lnTo>
                      <a:pt x="2815" y="451"/>
                    </a:lnTo>
                    <a:lnTo>
                      <a:pt x="2819" y="447"/>
                    </a:lnTo>
                    <a:lnTo>
                      <a:pt x="2825" y="446"/>
                    </a:lnTo>
                    <a:lnTo>
                      <a:pt x="2835" y="444"/>
                    </a:lnTo>
                    <a:lnTo>
                      <a:pt x="2849" y="444"/>
                    </a:lnTo>
                    <a:lnTo>
                      <a:pt x="2865" y="447"/>
                    </a:lnTo>
                    <a:lnTo>
                      <a:pt x="2886" y="449"/>
                    </a:lnTo>
                    <a:lnTo>
                      <a:pt x="2912" y="454"/>
                    </a:lnTo>
                    <a:lnTo>
                      <a:pt x="2943" y="461"/>
                    </a:lnTo>
                    <a:lnTo>
                      <a:pt x="2950" y="468"/>
                    </a:lnTo>
                    <a:lnTo>
                      <a:pt x="2971" y="488"/>
                    </a:lnTo>
                    <a:lnTo>
                      <a:pt x="2986" y="500"/>
                    </a:lnTo>
                    <a:lnTo>
                      <a:pt x="3005" y="513"/>
                    </a:lnTo>
                    <a:lnTo>
                      <a:pt x="3026" y="525"/>
                    </a:lnTo>
                    <a:lnTo>
                      <a:pt x="3049" y="538"/>
                    </a:lnTo>
                    <a:lnTo>
                      <a:pt x="3062" y="543"/>
                    </a:lnTo>
                    <a:lnTo>
                      <a:pt x="3076" y="548"/>
                    </a:lnTo>
                    <a:lnTo>
                      <a:pt x="3089" y="552"/>
                    </a:lnTo>
                    <a:lnTo>
                      <a:pt x="3104" y="555"/>
                    </a:lnTo>
                    <a:lnTo>
                      <a:pt x="3119" y="558"/>
                    </a:lnTo>
                    <a:lnTo>
                      <a:pt x="3134" y="560"/>
                    </a:lnTo>
                    <a:lnTo>
                      <a:pt x="3151" y="560"/>
                    </a:lnTo>
                    <a:lnTo>
                      <a:pt x="3168" y="560"/>
                    </a:lnTo>
                    <a:lnTo>
                      <a:pt x="3185" y="559"/>
                    </a:lnTo>
                    <a:lnTo>
                      <a:pt x="3203" y="557"/>
                    </a:lnTo>
                    <a:lnTo>
                      <a:pt x="3222" y="553"/>
                    </a:lnTo>
                    <a:lnTo>
                      <a:pt x="3239" y="548"/>
                    </a:lnTo>
                    <a:lnTo>
                      <a:pt x="3259" y="540"/>
                    </a:lnTo>
                    <a:lnTo>
                      <a:pt x="3278" y="533"/>
                    </a:lnTo>
                    <a:lnTo>
                      <a:pt x="3298" y="522"/>
                    </a:lnTo>
                    <a:lnTo>
                      <a:pt x="3318" y="510"/>
                    </a:lnTo>
                    <a:lnTo>
                      <a:pt x="3320" y="504"/>
                    </a:lnTo>
                    <a:lnTo>
                      <a:pt x="3324" y="487"/>
                    </a:lnTo>
                    <a:lnTo>
                      <a:pt x="3323" y="474"/>
                    </a:lnTo>
                    <a:lnTo>
                      <a:pt x="3320" y="461"/>
                    </a:lnTo>
                    <a:lnTo>
                      <a:pt x="3318" y="452"/>
                    </a:lnTo>
                    <a:lnTo>
                      <a:pt x="3314" y="444"/>
                    </a:lnTo>
                    <a:lnTo>
                      <a:pt x="3309" y="436"/>
                    </a:lnTo>
                    <a:lnTo>
                      <a:pt x="3304" y="426"/>
                    </a:lnTo>
                    <a:lnTo>
                      <a:pt x="3300" y="422"/>
                    </a:lnTo>
                    <a:lnTo>
                      <a:pt x="3298" y="418"/>
                    </a:lnTo>
                    <a:lnTo>
                      <a:pt x="3297" y="414"/>
                    </a:lnTo>
                    <a:lnTo>
                      <a:pt x="3297" y="412"/>
                    </a:lnTo>
                    <a:lnTo>
                      <a:pt x="3298" y="411"/>
                    </a:lnTo>
                    <a:lnTo>
                      <a:pt x="3299" y="408"/>
                    </a:lnTo>
                    <a:lnTo>
                      <a:pt x="3301" y="407"/>
                    </a:lnTo>
                    <a:lnTo>
                      <a:pt x="3305" y="407"/>
                    </a:lnTo>
                    <a:lnTo>
                      <a:pt x="3313" y="406"/>
                    </a:lnTo>
                    <a:lnTo>
                      <a:pt x="3324" y="407"/>
                    </a:lnTo>
                    <a:lnTo>
                      <a:pt x="3336" y="409"/>
                    </a:lnTo>
                    <a:lnTo>
                      <a:pt x="3350" y="413"/>
                    </a:lnTo>
                    <a:lnTo>
                      <a:pt x="3381" y="422"/>
                    </a:lnTo>
                    <a:lnTo>
                      <a:pt x="3415" y="432"/>
                    </a:lnTo>
                    <a:lnTo>
                      <a:pt x="3445" y="442"/>
                    </a:lnTo>
                    <a:lnTo>
                      <a:pt x="3471" y="451"/>
                    </a:lnTo>
                    <a:lnTo>
                      <a:pt x="3482" y="456"/>
                    </a:lnTo>
                    <a:lnTo>
                      <a:pt x="3494" y="463"/>
                    </a:lnTo>
                    <a:lnTo>
                      <a:pt x="3506" y="473"/>
                    </a:lnTo>
                    <a:lnTo>
                      <a:pt x="3517" y="483"/>
                    </a:lnTo>
                    <a:lnTo>
                      <a:pt x="3531" y="494"/>
                    </a:lnTo>
                    <a:lnTo>
                      <a:pt x="3545" y="507"/>
                    </a:lnTo>
                    <a:lnTo>
                      <a:pt x="3560" y="518"/>
                    </a:lnTo>
                    <a:lnTo>
                      <a:pt x="3577" y="529"/>
                    </a:lnTo>
                    <a:lnTo>
                      <a:pt x="3595" y="538"/>
                    </a:lnTo>
                    <a:lnTo>
                      <a:pt x="3615" y="545"/>
                    </a:lnTo>
                    <a:lnTo>
                      <a:pt x="3626" y="549"/>
                    </a:lnTo>
                    <a:lnTo>
                      <a:pt x="3637" y="552"/>
                    </a:lnTo>
                    <a:lnTo>
                      <a:pt x="3648" y="553"/>
                    </a:lnTo>
                    <a:lnTo>
                      <a:pt x="3661" y="554"/>
                    </a:lnTo>
                    <a:lnTo>
                      <a:pt x="3675" y="554"/>
                    </a:lnTo>
                    <a:lnTo>
                      <a:pt x="3687" y="553"/>
                    </a:lnTo>
                    <a:lnTo>
                      <a:pt x="3702" y="550"/>
                    </a:lnTo>
                    <a:lnTo>
                      <a:pt x="3717" y="548"/>
                    </a:lnTo>
                    <a:lnTo>
                      <a:pt x="3732" y="544"/>
                    </a:lnTo>
                    <a:lnTo>
                      <a:pt x="3748" y="539"/>
                    </a:lnTo>
                    <a:lnTo>
                      <a:pt x="3764" y="533"/>
                    </a:lnTo>
                    <a:lnTo>
                      <a:pt x="3783" y="525"/>
                    </a:lnTo>
                    <a:lnTo>
                      <a:pt x="3792" y="515"/>
                    </a:lnTo>
                    <a:lnTo>
                      <a:pt x="3812" y="491"/>
                    </a:lnTo>
                    <a:lnTo>
                      <a:pt x="3817" y="483"/>
                    </a:lnTo>
                    <a:lnTo>
                      <a:pt x="3821" y="476"/>
                    </a:lnTo>
                    <a:lnTo>
                      <a:pt x="3824" y="468"/>
                    </a:lnTo>
                    <a:lnTo>
                      <a:pt x="3827" y="461"/>
                    </a:lnTo>
                    <a:lnTo>
                      <a:pt x="3828" y="453"/>
                    </a:lnTo>
                    <a:lnTo>
                      <a:pt x="3828" y="446"/>
                    </a:lnTo>
                    <a:lnTo>
                      <a:pt x="3826" y="438"/>
                    </a:lnTo>
                    <a:lnTo>
                      <a:pt x="3822" y="431"/>
                    </a:lnTo>
                    <a:lnTo>
                      <a:pt x="3821" y="428"/>
                    </a:lnTo>
                    <a:lnTo>
                      <a:pt x="3819" y="426"/>
                    </a:lnTo>
                    <a:lnTo>
                      <a:pt x="3819" y="423"/>
                    </a:lnTo>
                    <a:lnTo>
                      <a:pt x="3819" y="421"/>
                    </a:lnTo>
                    <a:lnTo>
                      <a:pt x="3822" y="418"/>
                    </a:lnTo>
                    <a:lnTo>
                      <a:pt x="3828" y="416"/>
                    </a:lnTo>
                    <a:lnTo>
                      <a:pt x="3836" y="414"/>
                    </a:lnTo>
                    <a:lnTo>
                      <a:pt x="3846" y="416"/>
                    </a:lnTo>
                    <a:lnTo>
                      <a:pt x="3858" y="417"/>
                    </a:lnTo>
                    <a:lnTo>
                      <a:pt x="3872" y="419"/>
                    </a:lnTo>
                    <a:lnTo>
                      <a:pt x="3905" y="427"/>
                    </a:lnTo>
                    <a:lnTo>
                      <a:pt x="3944" y="439"/>
                    </a:lnTo>
                    <a:lnTo>
                      <a:pt x="3985" y="453"/>
                    </a:lnTo>
                    <a:lnTo>
                      <a:pt x="4030" y="471"/>
                    </a:lnTo>
                    <a:lnTo>
                      <a:pt x="4074" y="491"/>
                    </a:lnTo>
                    <a:lnTo>
                      <a:pt x="4113" y="510"/>
                    </a:lnTo>
                    <a:lnTo>
                      <a:pt x="4150" y="529"/>
                    </a:lnTo>
                    <a:lnTo>
                      <a:pt x="4184" y="544"/>
                    </a:lnTo>
                    <a:lnTo>
                      <a:pt x="4201" y="552"/>
                    </a:lnTo>
                    <a:lnTo>
                      <a:pt x="4219" y="557"/>
                    </a:lnTo>
                    <a:lnTo>
                      <a:pt x="4236" y="559"/>
                    </a:lnTo>
                    <a:lnTo>
                      <a:pt x="4254" y="560"/>
                    </a:lnTo>
                    <a:lnTo>
                      <a:pt x="4272" y="560"/>
                    </a:lnTo>
                    <a:lnTo>
                      <a:pt x="4291" y="558"/>
                    </a:lnTo>
                    <a:lnTo>
                      <a:pt x="4311" y="553"/>
                    </a:lnTo>
                    <a:lnTo>
                      <a:pt x="4331" y="544"/>
                    </a:lnTo>
                    <a:lnTo>
                      <a:pt x="4337" y="534"/>
                    </a:lnTo>
                    <a:lnTo>
                      <a:pt x="4351" y="509"/>
                    </a:lnTo>
                    <a:lnTo>
                      <a:pt x="4358" y="493"/>
                    </a:lnTo>
                    <a:lnTo>
                      <a:pt x="4365" y="478"/>
                    </a:lnTo>
                    <a:lnTo>
                      <a:pt x="4368" y="463"/>
                    </a:lnTo>
                    <a:lnTo>
                      <a:pt x="4371" y="451"/>
                    </a:lnTo>
                    <a:lnTo>
                      <a:pt x="4371" y="448"/>
                    </a:lnTo>
                    <a:lnTo>
                      <a:pt x="4372" y="446"/>
                    </a:lnTo>
                    <a:lnTo>
                      <a:pt x="4373" y="443"/>
                    </a:lnTo>
                    <a:lnTo>
                      <a:pt x="4375" y="442"/>
                    </a:lnTo>
                    <a:lnTo>
                      <a:pt x="4380" y="441"/>
                    </a:lnTo>
                    <a:lnTo>
                      <a:pt x="4386" y="439"/>
                    </a:lnTo>
                    <a:lnTo>
                      <a:pt x="4393" y="442"/>
                    </a:lnTo>
                    <a:lnTo>
                      <a:pt x="4401" y="444"/>
                    </a:lnTo>
                    <a:lnTo>
                      <a:pt x="4411" y="448"/>
                    </a:lnTo>
                    <a:lnTo>
                      <a:pt x="4421" y="453"/>
                    </a:lnTo>
                    <a:lnTo>
                      <a:pt x="4443" y="464"/>
                    </a:lnTo>
                    <a:lnTo>
                      <a:pt x="4467" y="479"/>
                    </a:lnTo>
                    <a:lnTo>
                      <a:pt x="4489" y="494"/>
                    </a:lnTo>
                    <a:lnTo>
                      <a:pt x="4509" y="510"/>
                    </a:lnTo>
                    <a:lnTo>
                      <a:pt x="4532" y="528"/>
                    </a:lnTo>
                    <a:lnTo>
                      <a:pt x="4563" y="552"/>
                    </a:lnTo>
                    <a:lnTo>
                      <a:pt x="4581" y="564"/>
                    </a:lnTo>
                    <a:lnTo>
                      <a:pt x="4600" y="575"/>
                    </a:lnTo>
                    <a:lnTo>
                      <a:pt x="4620" y="587"/>
                    </a:lnTo>
                    <a:lnTo>
                      <a:pt x="4643" y="597"/>
                    </a:lnTo>
                    <a:lnTo>
                      <a:pt x="4665" y="605"/>
                    </a:lnTo>
                    <a:lnTo>
                      <a:pt x="4689" y="612"/>
                    </a:lnTo>
                    <a:lnTo>
                      <a:pt x="4702" y="614"/>
                    </a:lnTo>
                    <a:lnTo>
                      <a:pt x="4714" y="615"/>
                    </a:lnTo>
                    <a:lnTo>
                      <a:pt x="4727" y="615"/>
                    </a:lnTo>
                    <a:lnTo>
                      <a:pt x="4739" y="615"/>
                    </a:lnTo>
                    <a:lnTo>
                      <a:pt x="4751" y="615"/>
                    </a:lnTo>
                    <a:lnTo>
                      <a:pt x="4764" y="613"/>
                    </a:lnTo>
                    <a:lnTo>
                      <a:pt x="4776" y="610"/>
                    </a:lnTo>
                    <a:lnTo>
                      <a:pt x="4789" y="607"/>
                    </a:lnTo>
                    <a:lnTo>
                      <a:pt x="4803" y="602"/>
                    </a:lnTo>
                    <a:lnTo>
                      <a:pt x="4815" y="595"/>
                    </a:lnTo>
                    <a:lnTo>
                      <a:pt x="4828" y="588"/>
                    </a:lnTo>
                    <a:lnTo>
                      <a:pt x="4840" y="579"/>
                    </a:lnTo>
                    <a:lnTo>
                      <a:pt x="4838" y="575"/>
                    </a:lnTo>
                    <a:lnTo>
                      <a:pt x="4833" y="565"/>
                    </a:lnTo>
                    <a:lnTo>
                      <a:pt x="4829" y="558"/>
                    </a:lnTo>
                    <a:lnTo>
                      <a:pt x="4826" y="550"/>
                    </a:lnTo>
                    <a:lnTo>
                      <a:pt x="4825" y="542"/>
                    </a:lnTo>
                    <a:lnTo>
                      <a:pt x="4825" y="534"/>
                    </a:lnTo>
                    <a:lnTo>
                      <a:pt x="4825" y="525"/>
                    </a:lnTo>
                    <a:lnTo>
                      <a:pt x="4829" y="518"/>
                    </a:lnTo>
                    <a:lnTo>
                      <a:pt x="4831" y="514"/>
                    </a:lnTo>
                    <a:lnTo>
                      <a:pt x="4834" y="510"/>
                    </a:lnTo>
                    <a:lnTo>
                      <a:pt x="4838" y="507"/>
                    </a:lnTo>
                    <a:lnTo>
                      <a:pt x="4843" y="504"/>
                    </a:lnTo>
                    <a:lnTo>
                      <a:pt x="4848" y="502"/>
                    </a:lnTo>
                    <a:lnTo>
                      <a:pt x="4854" y="499"/>
                    </a:lnTo>
                    <a:lnTo>
                      <a:pt x="4860" y="498"/>
                    </a:lnTo>
                    <a:lnTo>
                      <a:pt x="4868" y="496"/>
                    </a:lnTo>
                    <a:lnTo>
                      <a:pt x="4886" y="494"/>
                    </a:lnTo>
                    <a:lnTo>
                      <a:pt x="4909" y="496"/>
                    </a:lnTo>
                    <a:lnTo>
                      <a:pt x="4934" y="497"/>
                    </a:lnTo>
                    <a:lnTo>
                      <a:pt x="4952" y="498"/>
                    </a:lnTo>
                    <a:lnTo>
                      <a:pt x="4961" y="498"/>
                    </a:lnTo>
                    <a:lnTo>
                      <a:pt x="4969" y="499"/>
                    </a:lnTo>
                    <a:lnTo>
                      <a:pt x="4977" y="502"/>
                    </a:lnTo>
                    <a:lnTo>
                      <a:pt x="4986" y="504"/>
                    </a:lnTo>
                    <a:lnTo>
                      <a:pt x="4997" y="509"/>
                    </a:lnTo>
                    <a:lnTo>
                      <a:pt x="5010" y="515"/>
                    </a:lnTo>
                    <a:lnTo>
                      <a:pt x="5025" y="525"/>
                    </a:lnTo>
                    <a:lnTo>
                      <a:pt x="5043" y="537"/>
                    </a:lnTo>
                    <a:lnTo>
                      <a:pt x="5091" y="568"/>
                    </a:lnTo>
                    <a:lnTo>
                      <a:pt x="5156" y="614"/>
                    </a:lnTo>
                    <a:lnTo>
                      <a:pt x="5182" y="632"/>
                    </a:lnTo>
                    <a:lnTo>
                      <a:pt x="5207" y="648"/>
                    </a:lnTo>
                    <a:lnTo>
                      <a:pt x="5233" y="662"/>
                    </a:lnTo>
                    <a:lnTo>
                      <a:pt x="5258" y="673"/>
                    </a:lnTo>
                    <a:lnTo>
                      <a:pt x="5283" y="683"/>
                    </a:lnTo>
                    <a:lnTo>
                      <a:pt x="5305" y="691"/>
                    </a:lnTo>
                    <a:lnTo>
                      <a:pt x="5328" y="698"/>
                    </a:lnTo>
                    <a:lnTo>
                      <a:pt x="5348" y="701"/>
                    </a:lnTo>
                    <a:lnTo>
                      <a:pt x="5367" y="704"/>
                    </a:lnTo>
                    <a:lnTo>
                      <a:pt x="5382" y="704"/>
                    </a:lnTo>
                    <a:lnTo>
                      <a:pt x="5389" y="704"/>
                    </a:lnTo>
                    <a:lnTo>
                      <a:pt x="5394" y="703"/>
                    </a:lnTo>
                    <a:lnTo>
                      <a:pt x="5400" y="701"/>
                    </a:lnTo>
                    <a:lnTo>
                      <a:pt x="5404" y="699"/>
                    </a:lnTo>
                    <a:lnTo>
                      <a:pt x="5408" y="696"/>
                    </a:lnTo>
                    <a:lnTo>
                      <a:pt x="5410" y="693"/>
                    </a:lnTo>
                    <a:lnTo>
                      <a:pt x="5412" y="689"/>
                    </a:lnTo>
                    <a:lnTo>
                      <a:pt x="5413" y="685"/>
                    </a:lnTo>
                    <a:lnTo>
                      <a:pt x="5412" y="680"/>
                    </a:lnTo>
                    <a:lnTo>
                      <a:pt x="5410" y="675"/>
                    </a:lnTo>
                    <a:lnTo>
                      <a:pt x="5408" y="669"/>
                    </a:lnTo>
                    <a:lnTo>
                      <a:pt x="5403" y="663"/>
                    </a:lnTo>
                    <a:lnTo>
                      <a:pt x="5400" y="658"/>
                    </a:lnTo>
                    <a:lnTo>
                      <a:pt x="5398" y="644"/>
                    </a:lnTo>
                    <a:lnTo>
                      <a:pt x="5397" y="635"/>
                    </a:lnTo>
                    <a:lnTo>
                      <a:pt x="5399" y="627"/>
                    </a:lnTo>
                    <a:lnTo>
                      <a:pt x="5400" y="623"/>
                    </a:lnTo>
                    <a:lnTo>
                      <a:pt x="5403" y="619"/>
                    </a:lnTo>
                    <a:lnTo>
                      <a:pt x="5407" y="615"/>
                    </a:lnTo>
                    <a:lnTo>
                      <a:pt x="5412" y="613"/>
                    </a:lnTo>
                    <a:lnTo>
                      <a:pt x="5417" y="610"/>
                    </a:lnTo>
                    <a:lnTo>
                      <a:pt x="5424" y="608"/>
                    </a:lnTo>
                    <a:lnTo>
                      <a:pt x="5432" y="607"/>
                    </a:lnTo>
                    <a:lnTo>
                      <a:pt x="5440" y="607"/>
                    </a:lnTo>
                    <a:lnTo>
                      <a:pt x="5451" y="607"/>
                    </a:lnTo>
                    <a:lnTo>
                      <a:pt x="5464" y="608"/>
                    </a:lnTo>
                    <a:lnTo>
                      <a:pt x="5478" y="610"/>
                    </a:lnTo>
                    <a:lnTo>
                      <a:pt x="5493" y="613"/>
                    </a:lnTo>
                    <a:lnTo>
                      <a:pt x="5510" y="618"/>
                    </a:lnTo>
                    <a:lnTo>
                      <a:pt x="5529" y="623"/>
                    </a:lnTo>
                    <a:lnTo>
                      <a:pt x="5550" y="630"/>
                    </a:lnTo>
                    <a:lnTo>
                      <a:pt x="5574" y="639"/>
                    </a:lnTo>
                    <a:lnTo>
                      <a:pt x="5627" y="660"/>
                    </a:lnTo>
                    <a:lnTo>
                      <a:pt x="5690" y="688"/>
                    </a:lnTo>
                    <a:lnTo>
                      <a:pt x="5710" y="695"/>
                    </a:lnTo>
                    <a:lnTo>
                      <a:pt x="5765" y="713"/>
                    </a:lnTo>
                    <a:lnTo>
                      <a:pt x="5848" y="738"/>
                    </a:lnTo>
                    <a:lnTo>
                      <a:pt x="5952" y="766"/>
                    </a:lnTo>
                    <a:lnTo>
                      <a:pt x="6009" y="781"/>
                    </a:lnTo>
                    <a:lnTo>
                      <a:pt x="6068" y="795"/>
                    </a:lnTo>
                    <a:lnTo>
                      <a:pt x="6129" y="809"/>
                    </a:lnTo>
                    <a:lnTo>
                      <a:pt x="6190" y="821"/>
                    </a:lnTo>
                    <a:lnTo>
                      <a:pt x="6251" y="832"/>
                    </a:lnTo>
                    <a:lnTo>
                      <a:pt x="6310" y="841"/>
                    </a:lnTo>
                    <a:lnTo>
                      <a:pt x="6339" y="845"/>
                    </a:lnTo>
                    <a:lnTo>
                      <a:pt x="6367" y="847"/>
                    </a:lnTo>
                    <a:lnTo>
                      <a:pt x="6395" y="850"/>
                    </a:lnTo>
                    <a:lnTo>
                      <a:pt x="6421" y="851"/>
                    </a:lnTo>
                    <a:lnTo>
                      <a:pt x="6472" y="855"/>
                    </a:lnTo>
                    <a:lnTo>
                      <a:pt x="6521" y="861"/>
                    </a:lnTo>
                    <a:lnTo>
                      <a:pt x="6566" y="867"/>
                    </a:lnTo>
                    <a:lnTo>
                      <a:pt x="6607" y="876"/>
                    </a:lnTo>
                    <a:lnTo>
                      <a:pt x="6674" y="891"/>
                    </a:lnTo>
                    <a:lnTo>
                      <a:pt x="6718" y="902"/>
                    </a:lnTo>
                    <a:lnTo>
                      <a:pt x="6728" y="905"/>
                    </a:lnTo>
                    <a:lnTo>
                      <a:pt x="6731" y="905"/>
                    </a:lnTo>
                    <a:lnTo>
                      <a:pt x="6723" y="902"/>
                    </a:lnTo>
                    <a:lnTo>
                      <a:pt x="6706" y="895"/>
                    </a:lnTo>
                    <a:lnTo>
                      <a:pt x="6639" y="867"/>
                    </a:lnTo>
                    <a:lnTo>
                      <a:pt x="6525" y="816"/>
                    </a:lnTo>
                    <a:lnTo>
                      <a:pt x="6385" y="756"/>
                    </a:lnTo>
                    <a:lnTo>
                      <a:pt x="6253" y="698"/>
                    </a:lnTo>
                    <a:lnTo>
                      <a:pt x="6129" y="640"/>
                    </a:lnTo>
                    <a:lnTo>
                      <a:pt x="6016" y="588"/>
                    </a:lnTo>
                    <a:lnTo>
                      <a:pt x="5912" y="539"/>
                    </a:lnTo>
                    <a:lnTo>
                      <a:pt x="5821" y="496"/>
                    </a:lnTo>
                    <a:lnTo>
                      <a:pt x="5743" y="458"/>
                    </a:lnTo>
                    <a:lnTo>
                      <a:pt x="5680" y="426"/>
                    </a:lnTo>
                    <a:lnTo>
                      <a:pt x="5624" y="399"/>
                    </a:lnTo>
                    <a:lnTo>
                      <a:pt x="5564" y="373"/>
                    </a:lnTo>
                    <a:lnTo>
                      <a:pt x="5503" y="348"/>
                    </a:lnTo>
                    <a:lnTo>
                      <a:pt x="5440" y="326"/>
                    </a:lnTo>
                    <a:lnTo>
                      <a:pt x="5374" y="303"/>
                    </a:lnTo>
                    <a:lnTo>
                      <a:pt x="5307" y="282"/>
                    </a:lnTo>
                    <a:lnTo>
                      <a:pt x="5237" y="262"/>
                    </a:lnTo>
                    <a:lnTo>
                      <a:pt x="5166" y="243"/>
                    </a:lnTo>
                    <a:lnTo>
                      <a:pt x="5125" y="233"/>
                    </a:lnTo>
                    <a:lnTo>
                      <a:pt x="5073" y="223"/>
                    </a:lnTo>
                    <a:lnTo>
                      <a:pt x="5016" y="213"/>
                    </a:lnTo>
                    <a:lnTo>
                      <a:pt x="4951" y="202"/>
                    </a:lnTo>
                    <a:lnTo>
                      <a:pt x="4881" y="191"/>
                    </a:lnTo>
                    <a:lnTo>
                      <a:pt x="4809" y="178"/>
                    </a:lnTo>
                    <a:lnTo>
                      <a:pt x="4734" y="167"/>
                    </a:lnTo>
                    <a:lnTo>
                      <a:pt x="4657" y="156"/>
                    </a:lnTo>
                    <a:lnTo>
                      <a:pt x="4581" y="144"/>
                    </a:lnTo>
                    <a:lnTo>
                      <a:pt x="4507" y="132"/>
                    </a:lnTo>
                    <a:lnTo>
                      <a:pt x="4435" y="122"/>
                    </a:lnTo>
                    <a:lnTo>
                      <a:pt x="4367" y="111"/>
                    </a:lnTo>
                    <a:lnTo>
                      <a:pt x="4305" y="101"/>
                    </a:lnTo>
                    <a:lnTo>
                      <a:pt x="4249" y="92"/>
                    </a:lnTo>
                    <a:lnTo>
                      <a:pt x="4201" y="84"/>
                    </a:lnTo>
                    <a:lnTo>
                      <a:pt x="4164" y="75"/>
                    </a:lnTo>
                    <a:lnTo>
                      <a:pt x="4086" y="60"/>
                    </a:lnTo>
                    <a:lnTo>
                      <a:pt x="3997" y="44"/>
                    </a:lnTo>
                    <a:lnTo>
                      <a:pt x="3898" y="30"/>
                    </a:lnTo>
                    <a:lnTo>
                      <a:pt x="3798" y="16"/>
                    </a:lnTo>
                    <a:lnTo>
                      <a:pt x="3748" y="11"/>
                    </a:lnTo>
                    <a:lnTo>
                      <a:pt x="3700" y="6"/>
                    </a:lnTo>
                    <a:lnTo>
                      <a:pt x="3653" y="4"/>
                    </a:lnTo>
                    <a:lnTo>
                      <a:pt x="3610" y="1"/>
                    </a:lnTo>
                    <a:lnTo>
                      <a:pt x="3570" y="0"/>
                    </a:lnTo>
                    <a:lnTo>
                      <a:pt x="3534" y="0"/>
                    </a:lnTo>
                    <a:lnTo>
                      <a:pt x="3502" y="2"/>
                    </a:lnTo>
                    <a:lnTo>
                      <a:pt x="3476" y="6"/>
                    </a:lnTo>
                    <a:lnTo>
                      <a:pt x="3449" y="11"/>
                    </a:lnTo>
                    <a:lnTo>
                      <a:pt x="3411" y="15"/>
                    </a:lnTo>
                    <a:lnTo>
                      <a:pt x="3366" y="20"/>
                    </a:lnTo>
                    <a:lnTo>
                      <a:pt x="3314" y="25"/>
                    </a:lnTo>
                    <a:lnTo>
                      <a:pt x="3193" y="34"/>
                    </a:lnTo>
                    <a:lnTo>
                      <a:pt x="3062" y="41"/>
                    </a:lnTo>
                    <a:lnTo>
                      <a:pt x="2928" y="46"/>
                    </a:lnTo>
                    <a:lnTo>
                      <a:pt x="2805" y="49"/>
                    </a:lnTo>
                    <a:lnTo>
                      <a:pt x="2751" y="50"/>
                    </a:lnTo>
                    <a:lnTo>
                      <a:pt x="2703" y="49"/>
                    </a:lnTo>
                    <a:lnTo>
                      <a:pt x="2663" y="47"/>
                    </a:lnTo>
                    <a:lnTo>
                      <a:pt x="2631" y="46"/>
                    </a:lnTo>
                    <a:lnTo>
                      <a:pt x="2570" y="39"/>
                    </a:lnTo>
                    <a:lnTo>
                      <a:pt x="2498" y="32"/>
                    </a:lnTo>
                    <a:lnTo>
                      <a:pt x="2457" y="29"/>
                    </a:lnTo>
                    <a:lnTo>
                      <a:pt x="2414" y="26"/>
                    </a:lnTo>
                    <a:lnTo>
                      <a:pt x="2368" y="24"/>
                    </a:lnTo>
                    <a:lnTo>
                      <a:pt x="2321" y="22"/>
                    </a:lnTo>
                    <a:lnTo>
                      <a:pt x="2272" y="21"/>
                    </a:lnTo>
                    <a:lnTo>
                      <a:pt x="2221" y="22"/>
                    </a:lnTo>
                    <a:lnTo>
                      <a:pt x="2168" y="25"/>
                    </a:lnTo>
                    <a:lnTo>
                      <a:pt x="2115" y="29"/>
                    </a:lnTo>
                    <a:lnTo>
                      <a:pt x="2061" y="35"/>
                    </a:lnTo>
                    <a:lnTo>
                      <a:pt x="2006" y="42"/>
                    </a:lnTo>
                    <a:lnTo>
                      <a:pt x="1951" y="52"/>
                    </a:lnTo>
                    <a:lnTo>
                      <a:pt x="1895" y="65"/>
                    </a:lnTo>
                    <a:lnTo>
                      <a:pt x="1835" y="82"/>
                    </a:lnTo>
                    <a:lnTo>
                      <a:pt x="1767" y="102"/>
                    </a:lnTo>
                    <a:lnTo>
                      <a:pt x="1691" y="125"/>
                    </a:lnTo>
                    <a:lnTo>
                      <a:pt x="1609" y="152"/>
                    </a:lnTo>
                    <a:lnTo>
                      <a:pt x="1521" y="181"/>
                    </a:lnTo>
                    <a:lnTo>
                      <a:pt x="1429" y="213"/>
                    </a:lnTo>
                    <a:lnTo>
                      <a:pt x="1332" y="248"/>
                    </a:lnTo>
                    <a:lnTo>
                      <a:pt x="1234" y="286"/>
                    </a:lnTo>
                    <a:lnTo>
                      <a:pt x="1133" y="325"/>
                    </a:lnTo>
                    <a:lnTo>
                      <a:pt x="1032" y="367"/>
                    </a:lnTo>
                    <a:lnTo>
                      <a:pt x="931" y="411"/>
                    </a:lnTo>
                    <a:lnTo>
                      <a:pt x="831" y="456"/>
                    </a:lnTo>
                    <a:lnTo>
                      <a:pt x="781" y="479"/>
                    </a:lnTo>
                    <a:lnTo>
                      <a:pt x="732" y="503"/>
                    </a:lnTo>
                    <a:lnTo>
                      <a:pt x="684" y="528"/>
                    </a:lnTo>
                    <a:lnTo>
                      <a:pt x="636" y="552"/>
                    </a:lnTo>
                    <a:lnTo>
                      <a:pt x="590" y="577"/>
                    </a:lnTo>
                    <a:lnTo>
                      <a:pt x="545" y="602"/>
                    </a:lnTo>
                    <a:lnTo>
                      <a:pt x="500" y="628"/>
                    </a:lnTo>
                    <a:lnTo>
                      <a:pt x="458" y="654"/>
                    </a:lnTo>
                    <a:lnTo>
                      <a:pt x="423" y="678"/>
                    </a:lnTo>
                    <a:lnTo>
                      <a:pt x="388" y="706"/>
                    </a:lnTo>
                    <a:lnTo>
                      <a:pt x="353" y="739"/>
                    </a:lnTo>
                    <a:lnTo>
                      <a:pt x="318" y="775"/>
                    </a:lnTo>
                    <a:lnTo>
                      <a:pt x="284" y="815"/>
                    </a:lnTo>
                    <a:lnTo>
                      <a:pt x="252" y="856"/>
                    </a:lnTo>
                    <a:lnTo>
                      <a:pt x="221" y="900"/>
                    </a:lnTo>
                    <a:lnTo>
                      <a:pt x="191" y="946"/>
                    </a:lnTo>
                    <a:lnTo>
                      <a:pt x="162" y="992"/>
                    </a:lnTo>
                    <a:lnTo>
                      <a:pt x="135" y="1040"/>
                    </a:lnTo>
                    <a:lnTo>
                      <a:pt x="110" y="1088"/>
                    </a:lnTo>
                    <a:lnTo>
                      <a:pt x="87" y="1136"/>
                    </a:lnTo>
                    <a:lnTo>
                      <a:pt x="66" y="1182"/>
                    </a:lnTo>
                    <a:lnTo>
                      <a:pt x="47" y="1228"/>
                    </a:lnTo>
                    <a:lnTo>
                      <a:pt x="32" y="1272"/>
                    </a:lnTo>
                    <a:lnTo>
                      <a:pt x="18" y="1314"/>
                    </a:lnTo>
                    <a:lnTo>
                      <a:pt x="10" y="1353"/>
                    </a:lnTo>
                    <a:lnTo>
                      <a:pt x="2" y="1389"/>
                    </a:lnTo>
                    <a:lnTo>
                      <a:pt x="0" y="1422"/>
                    </a:lnTo>
                    <a:lnTo>
                      <a:pt x="0" y="1450"/>
                    </a:lnTo>
                    <a:lnTo>
                      <a:pt x="5" y="1475"/>
                    </a:lnTo>
                    <a:lnTo>
                      <a:pt x="12" y="1494"/>
                    </a:lnTo>
                    <a:lnTo>
                      <a:pt x="25" y="1508"/>
                    </a:lnTo>
                    <a:lnTo>
                      <a:pt x="42" y="1516"/>
                    </a:lnTo>
                    <a:lnTo>
                      <a:pt x="63" y="1518"/>
                    </a:lnTo>
                    <a:lnTo>
                      <a:pt x="90" y="1513"/>
                    </a:lnTo>
                    <a:lnTo>
                      <a:pt x="121" y="1500"/>
                    </a:lnTo>
                    <a:lnTo>
                      <a:pt x="157" y="1479"/>
                    </a:lnTo>
                    <a:lnTo>
                      <a:pt x="199" y="1450"/>
                    </a:lnTo>
                    <a:lnTo>
                      <a:pt x="247" y="1413"/>
                    </a:lnTo>
                    <a:lnTo>
                      <a:pt x="299" y="1367"/>
                    </a:lnTo>
                    <a:lnTo>
                      <a:pt x="359" y="1311"/>
                    </a:lnTo>
                  </a:path>
                </a:pathLst>
              </a:custGeom>
              <a:noFill/>
              <a:ln w="3175">
                <a:solidFill>
                  <a:srgbClr val="1F1A17"/>
                </a:solidFill>
                <a:round/>
              </a:ln>
            </p:spPr>
            <p:txBody>
              <a:bodyPr/>
              <a:lstStyle/>
              <a:p>
                <a:endParaRPr lang="en-US" sz="1867"/>
              </a:p>
            </p:txBody>
          </p:sp>
          <p:sp>
            <p:nvSpPr>
              <p:cNvPr id="1551" name="Freeform 99"/>
              <p:cNvSpPr/>
              <p:nvPr/>
            </p:nvSpPr>
            <p:spPr bwMode="auto">
              <a:xfrm>
                <a:off x="3248" y="832"/>
                <a:ext cx="1120" cy="639"/>
              </a:xfrm>
              <a:custGeom>
                <a:avLst/>
                <a:gdLst>
                  <a:gd name="T0" fmla="*/ 157 w 5601"/>
                  <a:gd name="T1" fmla="*/ 546 h 3194"/>
                  <a:gd name="T2" fmla="*/ 230 w 5601"/>
                  <a:gd name="T3" fmla="*/ 512 h 3194"/>
                  <a:gd name="T4" fmla="*/ 277 w 5601"/>
                  <a:gd name="T5" fmla="*/ 492 h 3194"/>
                  <a:gd name="T6" fmla="*/ 293 w 5601"/>
                  <a:gd name="T7" fmla="*/ 458 h 3194"/>
                  <a:gd name="T8" fmla="*/ 292 w 5601"/>
                  <a:gd name="T9" fmla="*/ 442 h 3194"/>
                  <a:gd name="T10" fmla="*/ 245 w 5601"/>
                  <a:gd name="T11" fmla="*/ 465 h 3194"/>
                  <a:gd name="T12" fmla="*/ 230 w 5601"/>
                  <a:gd name="T13" fmla="*/ 468 h 3194"/>
                  <a:gd name="T14" fmla="*/ 243 w 5601"/>
                  <a:gd name="T15" fmla="*/ 441 h 3194"/>
                  <a:gd name="T16" fmla="*/ 280 w 5601"/>
                  <a:gd name="T17" fmla="*/ 434 h 3194"/>
                  <a:gd name="T18" fmla="*/ 319 w 5601"/>
                  <a:gd name="T19" fmla="*/ 432 h 3194"/>
                  <a:gd name="T20" fmla="*/ 334 w 5601"/>
                  <a:gd name="T21" fmla="*/ 419 h 3194"/>
                  <a:gd name="T22" fmla="*/ 345 w 5601"/>
                  <a:gd name="T23" fmla="*/ 387 h 3194"/>
                  <a:gd name="T24" fmla="*/ 319 w 5601"/>
                  <a:gd name="T25" fmla="*/ 380 h 3194"/>
                  <a:gd name="T26" fmla="*/ 318 w 5601"/>
                  <a:gd name="T27" fmla="*/ 372 h 3194"/>
                  <a:gd name="T28" fmla="*/ 347 w 5601"/>
                  <a:gd name="T29" fmla="*/ 358 h 3194"/>
                  <a:gd name="T30" fmla="*/ 382 w 5601"/>
                  <a:gd name="T31" fmla="*/ 362 h 3194"/>
                  <a:gd name="T32" fmla="*/ 406 w 5601"/>
                  <a:gd name="T33" fmla="*/ 352 h 3194"/>
                  <a:gd name="T34" fmla="*/ 414 w 5601"/>
                  <a:gd name="T35" fmla="*/ 329 h 3194"/>
                  <a:gd name="T36" fmla="*/ 400 w 5601"/>
                  <a:gd name="T37" fmla="*/ 319 h 3194"/>
                  <a:gd name="T38" fmla="*/ 417 w 5601"/>
                  <a:gd name="T39" fmla="*/ 309 h 3194"/>
                  <a:gd name="T40" fmla="*/ 454 w 5601"/>
                  <a:gd name="T41" fmla="*/ 308 h 3194"/>
                  <a:gd name="T42" fmla="*/ 479 w 5601"/>
                  <a:gd name="T43" fmla="*/ 294 h 3194"/>
                  <a:gd name="T44" fmla="*/ 487 w 5601"/>
                  <a:gd name="T45" fmla="*/ 268 h 3194"/>
                  <a:gd name="T46" fmla="*/ 478 w 5601"/>
                  <a:gd name="T47" fmla="*/ 262 h 3194"/>
                  <a:gd name="T48" fmla="*/ 501 w 5601"/>
                  <a:gd name="T49" fmla="*/ 253 h 3194"/>
                  <a:gd name="T50" fmla="*/ 534 w 5601"/>
                  <a:gd name="T51" fmla="*/ 254 h 3194"/>
                  <a:gd name="T52" fmla="*/ 560 w 5601"/>
                  <a:gd name="T53" fmla="*/ 247 h 3194"/>
                  <a:gd name="T54" fmla="*/ 575 w 5601"/>
                  <a:gd name="T55" fmla="*/ 222 h 3194"/>
                  <a:gd name="T56" fmla="*/ 570 w 5601"/>
                  <a:gd name="T57" fmla="*/ 212 h 3194"/>
                  <a:gd name="T58" fmla="*/ 575 w 5601"/>
                  <a:gd name="T59" fmla="*/ 206 h 3194"/>
                  <a:gd name="T60" fmla="*/ 645 w 5601"/>
                  <a:gd name="T61" fmla="*/ 195 h 3194"/>
                  <a:gd name="T62" fmla="*/ 670 w 5601"/>
                  <a:gd name="T63" fmla="*/ 178 h 3194"/>
                  <a:gd name="T64" fmla="*/ 667 w 5601"/>
                  <a:gd name="T65" fmla="*/ 159 h 3194"/>
                  <a:gd name="T66" fmla="*/ 692 w 5601"/>
                  <a:gd name="T67" fmla="*/ 156 h 3194"/>
                  <a:gd name="T68" fmla="*/ 739 w 5601"/>
                  <a:gd name="T69" fmla="*/ 156 h 3194"/>
                  <a:gd name="T70" fmla="*/ 757 w 5601"/>
                  <a:gd name="T71" fmla="*/ 142 h 3194"/>
                  <a:gd name="T72" fmla="*/ 754 w 5601"/>
                  <a:gd name="T73" fmla="*/ 128 h 3194"/>
                  <a:gd name="T74" fmla="*/ 757 w 5601"/>
                  <a:gd name="T75" fmla="*/ 119 h 3194"/>
                  <a:gd name="T76" fmla="*/ 784 w 5601"/>
                  <a:gd name="T77" fmla="*/ 106 h 3194"/>
                  <a:gd name="T78" fmla="*/ 823 w 5601"/>
                  <a:gd name="T79" fmla="*/ 110 h 3194"/>
                  <a:gd name="T80" fmla="*/ 861 w 5601"/>
                  <a:gd name="T81" fmla="*/ 107 h 3194"/>
                  <a:gd name="T82" fmla="*/ 871 w 5601"/>
                  <a:gd name="T83" fmla="*/ 96 h 3194"/>
                  <a:gd name="T84" fmla="*/ 863 w 5601"/>
                  <a:gd name="T85" fmla="*/ 86 h 3194"/>
                  <a:gd name="T86" fmla="*/ 870 w 5601"/>
                  <a:gd name="T87" fmla="*/ 78 h 3194"/>
                  <a:gd name="T88" fmla="*/ 919 w 5601"/>
                  <a:gd name="T89" fmla="*/ 67 h 3194"/>
                  <a:gd name="T90" fmla="*/ 1030 w 5601"/>
                  <a:gd name="T91" fmla="*/ 36 h 3194"/>
                  <a:gd name="T92" fmla="*/ 1109 w 5601"/>
                  <a:gd name="T93" fmla="*/ 3 h 3194"/>
                  <a:gd name="T94" fmla="*/ 1090 w 5601"/>
                  <a:gd name="T95" fmla="*/ 5 h 3194"/>
                  <a:gd name="T96" fmla="*/ 966 w 5601"/>
                  <a:gd name="T97" fmla="*/ 17 h 3194"/>
                  <a:gd name="T98" fmla="*/ 878 w 5601"/>
                  <a:gd name="T99" fmla="*/ 24 h 3194"/>
                  <a:gd name="T100" fmla="*/ 765 w 5601"/>
                  <a:gd name="T101" fmla="*/ 50 h 3194"/>
                  <a:gd name="T102" fmla="*/ 646 w 5601"/>
                  <a:gd name="T103" fmla="*/ 98 h 3194"/>
                  <a:gd name="T104" fmla="*/ 525 w 5601"/>
                  <a:gd name="T105" fmla="*/ 143 h 3194"/>
                  <a:gd name="T106" fmla="*/ 465 w 5601"/>
                  <a:gd name="T107" fmla="*/ 178 h 3194"/>
                  <a:gd name="T108" fmla="*/ 340 w 5601"/>
                  <a:gd name="T109" fmla="*/ 260 h 3194"/>
                  <a:gd name="T110" fmla="*/ 263 w 5601"/>
                  <a:gd name="T111" fmla="*/ 299 h 3194"/>
                  <a:gd name="T112" fmla="*/ 184 w 5601"/>
                  <a:gd name="T113" fmla="*/ 365 h 3194"/>
                  <a:gd name="T114" fmla="*/ 71 w 5601"/>
                  <a:gd name="T115" fmla="*/ 502 h 3194"/>
                  <a:gd name="T116" fmla="*/ 14 w 5601"/>
                  <a:gd name="T117" fmla="*/ 592 h 3194"/>
                  <a:gd name="T118" fmla="*/ 1 w 5601"/>
                  <a:gd name="T119" fmla="*/ 634 h 3194"/>
                  <a:gd name="T120" fmla="*/ 23 w 5601"/>
                  <a:gd name="T121" fmla="*/ 636 h 3194"/>
                  <a:gd name="T122" fmla="*/ 86 w 5601"/>
                  <a:gd name="T123" fmla="*/ 595 h 3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01"/>
                  <a:gd name="T187" fmla="*/ 0 h 3194"/>
                  <a:gd name="T188" fmla="*/ 5601 w 5601"/>
                  <a:gd name="T189" fmla="*/ 3194 h 3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01" h="3194">
                    <a:moveTo>
                      <a:pt x="489" y="2922"/>
                    </a:moveTo>
                    <a:lnTo>
                      <a:pt x="509" y="2906"/>
                    </a:lnTo>
                    <a:lnTo>
                      <a:pt x="534" y="2887"/>
                    </a:lnTo>
                    <a:lnTo>
                      <a:pt x="566" y="2865"/>
                    </a:lnTo>
                    <a:lnTo>
                      <a:pt x="602" y="2841"/>
                    </a:lnTo>
                    <a:lnTo>
                      <a:pt x="644" y="2815"/>
                    </a:lnTo>
                    <a:lnTo>
                      <a:pt x="687" y="2787"/>
                    </a:lnTo>
                    <a:lnTo>
                      <a:pt x="733" y="2759"/>
                    </a:lnTo>
                    <a:lnTo>
                      <a:pt x="783" y="2730"/>
                    </a:lnTo>
                    <a:lnTo>
                      <a:pt x="833" y="2701"/>
                    </a:lnTo>
                    <a:lnTo>
                      <a:pt x="884" y="2674"/>
                    </a:lnTo>
                    <a:lnTo>
                      <a:pt x="936" y="2646"/>
                    </a:lnTo>
                    <a:lnTo>
                      <a:pt x="987" y="2623"/>
                    </a:lnTo>
                    <a:lnTo>
                      <a:pt x="1035" y="2600"/>
                    </a:lnTo>
                    <a:lnTo>
                      <a:pt x="1083" y="2580"/>
                    </a:lnTo>
                    <a:lnTo>
                      <a:pt x="1106" y="2571"/>
                    </a:lnTo>
                    <a:lnTo>
                      <a:pt x="1129" y="2564"/>
                    </a:lnTo>
                    <a:lnTo>
                      <a:pt x="1150" y="2558"/>
                    </a:lnTo>
                    <a:lnTo>
                      <a:pt x="1170" y="2551"/>
                    </a:lnTo>
                    <a:lnTo>
                      <a:pt x="1208" y="2540"/>
                    </a:lnTo>
                    <a:lnTo>
                      <a:pt x="1242" y="2529"/>
                    </a:lnTo>
                    <a:lnTo>
                      <a:pt x="1274" y="2518"/>
                    </a:lnTo>
                    <a:lnTo>
                      <a:pt x="1301" y="2506"/>
                    </a:lnTo>
                    <a:lnTo>
                      <a:pt x="1327" y="2495"/>
                    </a:lnTo>
                    <a:lnTo>
                      <a:pt x="1349" y="2483"/>
                    </a:lnTo>
                    <a:lnTo>
                      <a:pt x="1369" y="2470"/>
                    </a:lnTo>
                    <a:lnTo>
                      <a:pt x="1386" y="2457"/>
                    </a:lnTo>
                    <a:lnTo>
                      <a:pt x="1401" y="2442"/>
                    </a:lnTo>
                    <a:lnTo>
                      <a:pt x="1415" y="2427"/>
                    </a:lnTo>
                    <a:lnTo>
                      <a:pt x="1426" y="2410"/>
                    </a:lnTo>
                    <a:lnTo>
                      <a:pt x="1436" y="2393"/>
                    </a:lnTo>
                    <a:lnTo>
                      <a:pt x="1443" y="2374"/>
                    </a:lnTo>
                    <a:lnTo>
                      <a:pt x="1451" y="2354"/>
                    </a:lnTo>
                    <a:lnTo>
                      <a:pt x="1457" y="2333"/>
                    </a:lnTo>
                    <a:lnTo>
                      <a:pt x="1462" y="2309"/>
                    </a:lnTo>
                    <a:lnTo>
                      <a:pt x="1466" y="2287"/>
                    </a:lnTo>
                    <a:lnTo>
                      <a:pt x="1470" y="2267"/>
                    </a:lnTo>
                    <a:lnTo>
                      <a:pt x="1472" y="2251"/>
                    </a:lnTo>
                    <a:lnTo>
                      <a:pt x="1472" y="2237"/>
                    </a:lnTo>
                    <a:lnTo>
                      <a:pt x="1471" y="2226"/>
                    </a:lnTo>
                    <a:lnTo>
                      <a:pt x="1468" y="2217"/>
                    </a:lnTo>
                    <a:lnTo>
                      <a:pt x="1467" y="2214"/>
                    </a:lnTo>
                    <a:lnTo>
                      <a:pt x="1465" y="2211"/>
                    </a:lnTo>
                    <a:lnTo>
                      <a:pt x="1462" y="2209"/>
                    </a:lnTo>
                    <a:lnTo>
                      <a:pt x="1458" y="2207"/>
                    </a:lnTo>
                    <a:lnTo>
                      <a:pt x="1451" y="2206"/>
                    </a:lnTo>
                    <a:lnTo>
                      <a:pt x="1442" y="2207"/>
                    </a:lnTo>
                    <a:lnTo>
                      <a:pt x="1431" y="2209"/>
                    </a:lnTo>
                    <a:lnTo>
                      <a:pt x="1417" y="2214"/>
                    </a:lnTo>
                    <a:lnTo>
                      <a:pt x="1387" y="2229"/>
                    </a:lnTo>
                    <a:lnTo>
                      <a:pt x="1347" y="2251"/>
                    </a:lnTo>
                    <a:lnTo>
                      <a:pt x="1305" y="2276"/>
                    </a:lnTo>
                    <a:lnTo>
                      <a:pt x="1262" y="2302"/>
                    </a:lnTo>
                    <a:lnTo>
                      <a:pt x="1225" y="2324"/>
                    </a:lnTo>
                    <a:lnTo>
                      <a:pt x="1191" y="2342"/>
                    </a:lnTo>
                    <a:lnTo>
                      <a:pt x="1178" y="2347"/>
                    </a:lnTo>
                    <a:lnTo>
                      <a:pt x="1166" y="2349"/>
                    </a:lnTo>
                    <a:lnTo>
                      <a:pt x="1163" y="2349"/>
                    </a:lnTo>
                    <a:lnTo>
                      <a:pt x="1159" y="2349"/>
                    </a:lnTo>
                    <a:lnTo>
                      <a:pt x="1155" y="2347"/>
                    </a:lnTo>
                    <a:lnTo>
                      <a:pt x="1153" y="2344"/>
                    </a:lnTo>
                    <a:lnTo>
                      <a:pt x="1151" y="2342"/>
                    </a:lnTo>
                    <a:lnTo>
                      <a:pt x="1150" y="2337"/>
                    </a:lnTo>
                    <a:lnTo>
                      <a:pt x="1150" y="2330"/>
                    </a:lnTo>
                    <a:lnTo>
                      <a:pt x="1151" y="2324"/>
                    </a:lnTo>
                    <a:lnTo>
                      <a:pt x="1156" y="2307"/>
                    </a:lnTo>
                    <a:lnTo>
                      <a:pt x="1165" y="2284"/>
                    </a:lnTo>
                    <a:lnTo>
                      <a:pt x="1176" y="2261"/>
                    </a:lnTo>
                    <a:lnTo>
                      <a:pt x="1186" y="2242"/>
                    </a:lnTo>
                    <a:lnTo>
                      <a:pt x="1195" y="2226"/>
                    </a:lnTo>
                    <a:lnTo>
                      <a:pt x="1205" y="2213"/>
                    </a:lnTo>
                    <a:lnTo>
                      <a:pt x="1215" y="2204"/>
                    </a:lnTo>
                    <a:lnTo>
                      <a:pt x="1225" y="2197"/>
                    </a:lnTo>
                    <a:lnTo>
                      <a:pt x="1235" y="2192"/>
                    </a:lnTo>
                    <a:lnTo>
                      <a:pt x="1246" y="2189"/>
                    </a:lnTo>
                    <a:lnTo>
                      <a:pt x="1274" y="2186"/>
                    </a:lnTo>
                    <a:lnTo>
                      <a:pt x="1307" y="2184"/>
                    </a:lnTo>
                    <a:lnTo>
                      <a:pt x="1327" y="2182"/>
                    </a:lnTo>
                    <a:lnTo>
                      <a:pt x="1349" y="2181"/>
                    </a:lnTo>
                    <a:lnTo>
                      <a:pt x="1375" y="2177"/>
                    </a:lnTo>
                    <a:lnTo>
                      <a:pt x="1402" y="2171"/>
                    </a:lnTo>
                    <a:lnTo>
                      <a:pt x="1431" y="2166"/>
                    </a:lnTo>
                    <a:lnTo>
                      <a:pt x="1456" y="2162"/>
                    </a:lnTo>
                    <a:lnTo>
                      <a:pt x="1480" y="2161"/>
                    </a:lnTo>
                    <a:lnTo>
                      <a:pt x="1500" y="2162"/>
                    </a:lnTo>
                    <a:lnTo>
                      <a:pt x="1537" y="2164"/>
                    </a:lnTo>
                    <a:lnTo>
                      <a:pt x="1571" y="2164"/>
                    </a:lnTo>
                    <a:lnTo>
                      <a:pt x="1578" y="2163"/>
                    </a:lnTo>
                    <a:lnTo>
                      <a:pt x="1586" y="2162"/>
                    </a:lnTo>
                    <a:lnTo>
                      <a:pt x="1593" y="2159"/>
                    </a:lnTo>
                    <a:lnTo>
                      <a:pt x="1601" y="2156"/>
                    </a:lnTo>
                    <a:lnTo>
                      <a:pt x="1609" y="2152"/>
                    </a:lnTo>
                    <a:lnTo>
                      <a:pt x="1617" y="2147"/>
                    </a:lnTo>
                    <a:lnTo>
                      <a:pt x="1624" y="2141"/>
                    </a:lnTo>
                    <a:lnTo>
                      <a:pt x="1633" y="2135"/>
                    </a:lnTo>
                    <a:lnTo>
                      <a:pt x="1642" y="2126"/>
                    </a:lnTo>
                    <a:lnTo>
                      <a:pt x="1649" y="2117"/>
                    </a:lnTo>
                    <a:lnTo>
                      <a:pt x="1659" y="2106"/>
                    </a:lnTo>
                    <a:lnTo>
                      <a:pt x="1668" y="2093"/>
                    </a:lnTo>
                    <a:lnTo>
                      <a:pt x="1687" y="2063"/>
                    </a:lnTo>
                    <a:lnTo>
                      <a:pt x="1709" y="2027"/>
                    </a:lnTo>
                    <a:lnTo>
                      <a:pt x="1718" y="2008"/>
                    </a:lnTo>
                    <a:lnTo>
                      <a:pt x="1725" y="1992"/>
                    </a:lnTo>
                    <a:lnTo>
                      <a:pt x="1729" y="1977"/>
                    </a:lnTo>
                    <a:lnTo>
                      <a:pt x="1732" y="1964"/>
                    </a:lnTo>
                    <a:lnTo>
                      <a:pt x="1730" y="1952"/>
                    </a:lnTo>
                    <a:lnTo>
                      <a:pt x="1729" y="1942"/>
                    </a:lnTo>
                    <a:lnTo>
                      <a:pt x="1724" y="1934"/>
                    </a:lnTo>
                    <a:lnTo>
                      <a:pt x="1719" y="1926"/>
                    </a:lnTo>
                    <a:lnTo>
                      <a:pt x="1712" y="1920"/>
                    </a:lnTo>
                    <a:lnTo>
                      <a:pt x="1703" y="1914"/>
                    </a:lnTo>
                    <a:lnTo>
                      <a:pt x="1694" y="1910"/>
                    </a:lnTo>
                    <a:lnTo>
                      <a:pt x="1683" y="1906"/>
                    </a:lnTo>
                    <a:lnTo>
                      <a:pt x="1662" y="1902"/>
                    </a:lnTo>
                    <a:lnTo>
                      <a:pt x="1638" y="1900"/>
                    </a:lnTo>
                    <a:lnTo>
                      <a:pt x="1616" y="1899"/>
                    </a:lnTo>
                    <a:lnTo>
                      <a:pt x="1596" y="1897"/>
                    </a:lnTo>
                    <a:lnTo>
                      <a:pt x="1578" y="1896"/>
                    </a:lnTo>
                    <a:lnTo>
                      <a:pt x="1567" y="1894"/>
                    </a:lnTo>
                    <a:lnTo>
                      <a:pt x="1563" y="1891"/>
                    </a:lnTo>
                    <a:lnTo>
                      <a:pt x="1562" y="1889"/>
                    </a:lnTo>
                    <a:lnTo>
                      <a:pt x="1563" y="1885"/>
                    </a:lnTo>
                    <a:lnTo>
                      <a:pt x="1566" y="1880"/>
                    </a:lnTo>
                    <a:lnTo>
                      <a:pt x="1572" y="1874"/>
                    </a:lnTo>
                    <a:lnTo>
                      <a:pt x="1579" y="1867"/>
                    </a:lnTo>
                    <a:lnTo>
                      <a:pt x="1591" y="1859"/>
                    </a:lnTo>
                    <a:lnTo>
                      <a:pt x="1604" y="1850"/>
                    </a:lnTo>
                    <a:lnTo>
                      <a:pt x="1609" y="1846"/>
                    </a:lnTo>
                    <a:lnTo>
                      <a:pt x="1622" y="1836"/>
                    </a:lnTo>
                    <a:lnTo>
                      <a:pt x="1642" y="1824"/>
                    </a:lnTo>
                    <a:lnTo>
                      <a:pt x="1668" y="1809"/>
                    </a:lnTo>
                    <a:lnTo>
                      <a:pt x="1683" y="1803"/>
                    </a:lnTo>
                    <a:lnTo>
                      <a:pt x="1699" y="1796"/>
                    </a:lnTo>
                    <a:lnTo>
                      <a:pt x="1715" y="1791"/>
                    </a:lnTo>
                    <a:lnTo>
                      <a:pt x="1734" y="1788"/>
                    </a:lnTo>
                    <a:lnTo>
                      <a:pt x="1753" y="1785"/>
                    </a:lnTo>
                    <a:lnTo>
                      <a:pt x="1773" y="1785"/>
                    </a:lnTo>
                    <a:lnTo>
                      <a:pt x="1792" y="1786"/>
                    </a:lnTo>
                    <a:lnTo>
                      <a:pt x="1813" y="1790"/>
                    </a:lnTo>
                    <a:lnTo>
                      <a:pt x="1833" y="1796"/>
                    </a:lnTo>
                    <a:lnTo>
                      <a:pt x="1853" y="1800"/>
                    </a:lnTo>
                    <a:lnTo>
                      <a:pt x="1873" y="1804"/>
                    </a:lnTo>
                    <a:lnTo>
                      <a:pt x="1893" y="1806"/>
                    </a:lnTo>
                    <a:lnTo>
                      <a:pt x="1911" y="1808"/>
                    </a:lnTo>
                    <a:lnTo>
                      <a:pt x="1930" y="1806"/>
                    </a:lnTo>
                    <a:lnTo>
                      <a:pt x="1949" y="1805"/>
                    </a:lnTo>
                    <a:lnTo>
                      <a:pt x="1966" y="1800"/>
                    </a:lnTo>
                    <a:lnTo>
                      <a:pt x="1984" y="1794"/>
                    </a:lnTo>
                    <a:lnTo>
                      <a:pt x="2000" y="1786"/>
                    </a:lnTo>
                    <a:lnTo>
                      <a:pt x="2007" y="1780"/>
                    </a:lnTo>
                    <a:lnTo>
                      <a:pt x="2015" y="1775"/>
                    </a:lnTo>
                    <a:lnTo>
                      <a:pt x="2022" y="1769"/>
                    </a:lnTo>
                    <a:lnTo>
                      <a:pt x="2030" y="1761"/>
                    </a:lnTo>
                    <a:lnTo>
                      <a:pt x="2037" y="1754"/>
                    </a:lnTo>
                    <a:lnTo>
                      <a:pt x="2044" y="1745"/>
                    </a:lnTo>
                    <a:lnTo>
                      <a:pt x="2050" y="1735"/>
                    </a:lnTo>
                    <a:lnTo>
                      <a:pt x="2056" y="1725"/>
                    </a:lnTo>
                    <a:lnTo>
                      <a:pt x="2069" y="1703"/>
                    </a:lnTo>
                    <a:lnTo>
                      <a:pt x="2079" y="1676"/>
                    </a:lnTo>
                    <a:lnTo>
                      <a:pt x="2079" y="1669"/>
                    </a:lnTo>
                    <a:lnTo>
                      <a:pt x="2075" y="1651"/>
                    </a:lnTo>
                    <a:lnTo>
                      <a:pt x="2070" y="1642"/>
                    </a:lnTo>
                    <a:lnTo>
                      <a:pt x="2062" y="1632"/>
                    </a:lnTo>
                    <a:lnTo>
                      <a:pt x="2057" y="1625"/>
                    </a:lnTo>
                    <a:lnTo>
                      <a:pt x="2052" y="1622"/>
                    </a:lnTo>
                    <a:lnTo>
                      <a:pt x="2046" y="1617"/>
                    </a:lnTo>
                    <a:lnTo>
                      <a:pt x="2040" y="1613"/>
                    </a:lnTo>
                    <a:lnTo>
                      <a:pt x="2024" y="1607"/>
                    </a:lnTo>
                    <a:lnTo>
                      <a:pt x="2010" y="1602"/>
                    </a:lnTo>
                    <a:lnTo>
                      <a:pt x="2004" y="1599"/>
                    </a:lnTo>
                    <a:lnTo>
                      <a:pt x="1999" y="1595"/>
                    </a:lnTo>
                    <a:lnTo>
                      <a:pt x="1996" y="1592"/>
                    </a:lnTo>
                    <a:lnTo>
                      <a:pt x="1995" y="1588"/>
                    </a:lnTo>
                    <a:lnTo>
                      <a:pt x="1997" y="1584"/>
                    </a:lnTo>
                    <a:lnTo>
                      <a:pt x="2001" y="1579"/>
                    </a:lnTo>
                    <a:lnTo>
                      <a:pt x="2010" y="1573"/>
                    </a:lnTo>
                    <a:lnTo>
                      <a:pt x="2021" y="1567"/>
                    </a:lnTo>
                    <a:lnTo>
                      <a:pt x="2037" y="1559"/>
                    </a:lnTo>
                    <a:lnTo>
                      <a:pt x="2057" y="1552"/>
                    </a:lnTo>
                    <a:lnTo>
                      <a:pt x="2084" y="1543"/>
                    </a:lnTo>
                    <a:lnTo>
                      <a:pt x="2113" y="1533"/>
                    </a:lnTo>
                    <a:lnTo>
                      <a:pt x="2123" y="1537"/>
                    </a:lnTo>
                    <a:lnTo>
                      <a:pt x="2151" y="1543"/>
                    </a:lnTo>
                    <a:lnTo>
                      <a:pt x="2170" y="1545"/>
                    </a:lnTo>
                    <a:lnTo>
                      <a:pt x="2192" y="1547"/>
                    </a:lnTo>
                    <a:lnTo>
                      <a:pt x="2216" y="1547"/>
                    </a:lnTo>
                    <a:lnTo>
                      <a:pt x="2242" y="1544"/>
                    </a:lnTo>
                    <a:lnTo>
                      <a:pt x="2256" y="1543"/>
                    </a:lnTo>
                    <a:lnTo>
                      <a:pt x="2269" y="1540"/>
                    </a:lnTo>
                    <a:lnTo>
                      <a:pt x="2283" y="1537"/>
                    </a:lnTo>
                    <a:lnTo>
                      <a:pt x="2298" y="1532"/>
                    </a:lnTo>
                    <a:lnTo>
                      <a:pt x="2312" y="1527"/>
                    </a:lnTo>
                    <a:lnTo>
                      <a:pt x="2327" y="1520"/>
                    </a:lnTo>
                    <a:lnTo>
                      <a:pt x="2341" y="1513"/>
                    </a:lnTo>
                    <a:lnTo>
                      <a:pt x="2356" y="1504"/>
                    </a:lnTo>
                    <a:lnTo>
                      <a:pt x="2369" y="1494"/>
                    </a:lnTo>
                    <a:lnTo>
                      <a:pt x="2383" y="1483"/>
                    </a:lnTo>
                    <a:lnTo>
                      <a:pt x="2397" y="1471"/>
                    </a:lnTo>
                    <a:lnTo>
                      <a:pt x="2410" y="1457"/>
                    </a:lnTo>
                    <a:lnTo>
                      <a:pt x="2424" y="1442"/>
                    </a:lnTo>
                    <a:lnTo>
                      <a:pt x="2437" y="1424"/>
                    </a:lnTo>
                    <a:lnTo>
                      <a:pt x="2448" y="1406"/>
                    </a:lnTo>
                    <a:lnTo>
                      <a:pt x="2459" y="1386"/>
                    </a:lnTo>
                    <a:lnTo>
                      <a:pt x="2459" y="1378"/>
                    </a:lnTo>
                    <a:lnTo>
                      <a:pt x="2453" y="1362"/>
                    </a:lnTo>
                    <a:lnTo>
                      <a:pt x="2447" y="1352"/>
                    </a:lnTo>
                    <a:lnTo>
                      <a:pt x="2437" y="1342"/>
                    </a:lnTo>
                    <a:lnTo>
                      <a:pt x="2430" y="1336"/>
                    </a:lnTo>
                    <a:lnTo>
                      <a:pt x="2423" y="1331"/>
                    </a:lnTo>
                    <a:lnTo>
                      <a:pt x="2414" y="1326"/>
                    </a:lnTo>
                    <a:lnTo>
                      <a:pt x="2405" y="1321"/>
                    </a:lnTo>
                    <a:lnTo>
                      <a:pt x="2400" y="1318"/>
                    </a:lnTo>
                    <a:lnTo>
                      <a:pt x="2397" y="1316"/>
                    </a:lnTo>
                    <a:lnTo>
                      <a:pt x="2394" y="1314"/>
                    </a:lnTo>
                    <a:lnTo>
                      <a:pt x="2393" y="1312"/>
                    </a:lnTo>
                    <a:lnTo>
                      <a:pt x="2392" y="1310"/>
                    </a:lnTo>
                    <a:lnTo>
                      <a:pt x="2393" y="1307"/>
                    </a:lnTo>
                    <a:lnTo>
                      <a:pt x="2394" y="1305"/>
                    </a:lnTo>
                    <a:lnTo>
                      <a:pt x="2397" y="1302"/>
                    </a:lnTo>
                    <a:lnTo>
                      <a:pt x="2404" y="1297"/>
                    </a:lnTo>
                    <a:lnTo>
                      <a:pt x="2413" y="1292"/>
                    </a:lnTo>
                    <a:lnTo>
                      <a:pt x="2425" y="1288"/>
                    </a:lnTo>
                    <a:lnTo>
                      <a:pt x="2440" y="1283"/>
                    </a:lnTo>
                    <a:lnTo>
                      <a:pt x="2472" y="1275"/>
                    </a:lnTo>
                    <a:lnTo>
                      <a:pt x="2505" y="1267"/>
                    </a:lnTo>
                    <a:lnTo>
                      <a:pt x="2536" y="1261"/>
                    </a:lnTo>
                    <a:lnTo>
                      <a:pt x="2564" y="1257"/>
                    </a:lnTo>
                    <a:lnTo>
                      <a:pt x="2575" y="1256"/>
                    </a:lnTo>
                    <a:lnTo>
                      <a:pt x="2589" y="1257"/>
                    </a:lnTo>
                    <a:lnTo>
                      <a:pt x="2603" y="1260"/>
                    </a:lnTo>
                    <a:lnTo>
                      <a:pt x="2619" y="1262"/>
                    </a:lnTo>
                    <a:lnTo>
                      <a:pt x="2636" y="1266"/>
                    </a:lnTo>
                    <a:lnTo>
                      <a:pt x="2654" y="1268"/>
                    </a:lnTo>
                    <a:lnTo>
                      <a:pt x="2672" y="1271"/>
                    </a:lnTo>
                    <a:lnTo>
                      <a:pt x="2692" y="1271"/>
                    </a:lnTo>
                    <a:lnTo>
                      <a:pt x="2712" y="1270"/>
                    </a:lnTo>
                    <a:lnTo>
                      <a:pt x="2734" y="1266"/>
                    </a:lnTo>
                    <a:lnTo>
                      <a:pt x="2745" y="1263"/>
                    </a:lnTo>
                    <a:lnTo>
                      <a:pt x="2756" y="1260"/>
                    </a:lnTo>
                    <a:lnTo>
                      <a:pt x="2767" y="1255"/>
                    </a:lnTo>
                    <a:lnTo>
                      <a:pt x="2779" y="1250"/>
                    </a:lnTo>
                    <a:lnTo>
                      <a:pt x="2790" y="1242"/>
                    </a:lnTo>
                    <a:lnTo>
                      <a:pt x="2801" y="1235"/>
                    </a:lnTo>
                    <a:lnTo>
                      <a:pt x="2812" y="1226"/>
                    </a:lnTo>
                    <a:lnTo>
                      <a:pt x="2823" y="1216"/>
                    </a:lnTo>
                    <a:lnTo>
                      <a:pt x="2835" y="1205"/>
                    </a:lnTo>
                    <a:lnTo>
                      <a:pt x="2846" y="1192"/>
                    </a:lnTo>
                    <a:lnTo>
                      <a:pt x="2858" y="1178"/>
                    </a:lnTo>
                    <a:lnTo>
                      <a:pt x="2870" y="1162"/>
                    </a:lnTo>
                    <a:lnTo>
                      <a:pt x="2873" y="1150"/>
                    </a:lnTo>
                    <a:lnTo>
                      <a:pt x="2877" y="1119"/>
                    </a:lnTo>
                    <a:lnTo>
                      <a:pt x="2877" y="1110"/>
                    </a:lnTo>
                    <a:lnTo>
                      <a:pt x="2877" y="1102"/>
                    </a:lnTo>
                    <a:lnTo>
                      <a:pt x="2876" y="1094"/>
                    </a:lnTo>
                    <a:lnTo>
                      <a:pt x="2873" y="1086"/>
                    </a:lnTo>
                    <a:lnTo>
                      <a:pt x="2871" y="1079"/>
                    </a:lnTo>
                    <a:lnTo>
                      <a:pt x="2867" y="1072"/>
                    </a:lnTo>
                    <a:lnTo>
                      <a:pt x="2861" y="1067"/>
                    </a:lnTo>
                    <a:lnTo>
                      <a:pt x="2855" y="1064"/>
                    </a:lnTo>
                    <a:lnTo>
                      <a:pt x="2851" y="1062"/>
                    </a:lnTo>
                    <a:lnTo>
                      <a:pt x="2850" y="1060"/>
                    </a:lnTo>
                    <a:lnTo>
                      <a:pt x="2847" y="1059"/>
                    </a:lnTo>
                    <a:lnTo>
                      <a:pt x="2847" y="1056"/>
                    </a:lnTo>
                    <a:lnTo>
                      <a:pt x="2847" y="1054"/>
                    </a:lnTo>
                    <a:lnTo>
                      <a:pt x="2847" y="1051"/>
                    </a:lnTo>
                    <a:lnTo>
                      <a:pt x="2848" y="1049"/>
                    </a:lnTo>
                    <a:lnTo>
                      <a:pt x="2851" y="1047"/>
                    </a:lnTo>
                    <a:lnTo>
                      <a:pt x="2857" y="1042"/>
                    </a:lnTo>
                    <a:lnTo>
                      <a:pt x="2866" y="1037"/>
                    </a:lnTo>
                    <a:lnTo>
                      <a:pt x="2877" y="1032"/>
                    </a:lnTo>
                    <a:lnTo>
                      <a:pt x="2891" y="1027"/>
                    </a:lnTo>
                    <a:lnTo>
                      <a:pt x="2925" y="1017"/>
                    </a:lnTo>
                    <a:lnTo>
                      <a:pt x="2964" y="1007"/>
                    </a:lnTo>
                    <a:lnTo>
                      <a:pt x="3008" y="997"/>
                    </a:lnTo>
                    <a:lnTo>
                      <a:pt x="3057" y="990"/>
                    </a:lnTo>
                    <a:lnTo>
                      <a:pt x="3104" y="985"/>
                    </a:lnTo>
                    <a:lnTo>
                      <a:pt x="3148" y="981"/>
                    </a:lnTo>
                    <a:lnTo>
                      <a:pt x="3188" y="979"/>
                    </a:lnTo>
                    <a:lnTo>
                      <a:pt x="3225" y="975"/>
                    </a:lnTo>
                    <a:lnTo>
                      <a:pt x="3243" y="971"/>
                    </a:lnTo>
                    <a:lnTo>
                      <a:pt x="3260" y="968"/>
                    </a:lnTo>
                    <a:lnTo>
                      <a:pt x="3276" y="961"/>
                    </a:lnTo>
                    <a:lnTo>
                      <a:pt x="3293" y="954"/>
                    </a:lnTo>
                    <a:lnTo>
                      <a:pt x="3308" y="944"/>
                    </a:lnTo>
                    <a:lnTo>
                      <a:pt x="3321" y="933"/>
                    </a:lnTo>
                    <a:lnTo>
                      <a:pt x="3335" y="918"/>
                    </a:lnTo>
                    <a:lnTo>
                      <a:pt x="3349" y="901"/>
                    </a:lnTo>
                    <a:lnTo>
                      <a:pt x="3350" y="889"/>
                    </a:lnTo>
                    <a:lnTo>
                      <a:pt x="3350" y="860"/>
                    </a:lnTo>
                    <a:lnTo>
                      <a:pt x="3349" y="844"/>
                    </a:lnTo>
                    <a:lnTo>
                      <a:pt x="3346" y="828"/>
                    </a:lnTo>
                    <a:lnTo>
                      <a:pt x="3344" y="814"/>
                    </a:lnTo>
                    <a:lnTo>
                      <a:pt x="3339" y="802"/>
                    </a:lnTo>
                    <a:lnTo>
                      <a:pt x="3338" y="800"/>
                    </a:lnTo>
                    <a:lnTo>
                      <a:pt x="3336" y="798"/>
                    </a:lnTo>
                    <a:lnTo>
                      <a:pt x="3336" y="795"/>
                    </a:lnTo>
                    <a:lnTo>
                      <a:pt x="3338" y="794"/>
                    </a:lnTo>
                    <a:lnTo>
                      <a:pt x="3340" y="790"/>
                    </a:lnTo>
                    <a:lnTo>
                      <a:pt x="3345" y="788"/>
                    </a:lnTo>
                    <a:lnTo>
                      <a:pt x="3351" y="784"/>
                    </a:lnTo>
                    <a:lnTo>
                      <a:pt x="3360" y="783"/>
                    </a:lnTo>
                    <a:lnTo>
                      <a:pt x="3370" y="780"/>
                    </a:lnTo>
                    <a:lnTo>
                      <a:pt x="3381" y="779"/>
                    </a:lnTo>
                    <a:lnTo>
                      <a:pt x="3407" y="778"/>
                    </a:lnTo>
                    <a:lnTo>
                      <a:pt x="3434" y="778"/>
                    </a:lnTo>
                    <a:lnTo>
                      <a:pt x="3461" y="779"/>
                    </a:lnTo>
                    <a:lnTo>
                      <a:pt x="3487" y="783"/>
                    </a:lnTo>
                    <a:lnTo>
                      <a:pt x="3517" y="787"/>
                    </a:lnTo>
                    <a:lnTo>
                      <a:pt x="3556" y="792"/>
                    </a:lnTo>
                    <a:lnTo>
                      <a:pt x="3577" y="793"/>
                    </a:lnTo>
                    <a:lnTo>
                      <a:pt x="3600" y="793"/>
                    </a:lnTo>
                    <a:lnTo>
                      <a:pt x="3623" y="792"/>
                    </a:lnTo>
                    <a:lnTo>
                      <a:pt x="3648" y="789"/>
                    </a:lnTo>
                    <a:lnTo>
                      <a:pt x="3672" y="784"/>
                    </a:lnTo>
                    <a:lnTo>
                      <a:pt x="3696" y="778"/>
                    </a:lnTo>
                    <a:lnTo>
                      <a:pt x="3707" y="774"/>
                    </a:lnTo>
                    <a:lnTo>
                      <a:pt x="3718" y="769"/>
                    </a:lnTo>
                    <a:lnTo>
                      <a:pt x="3729" y="763"/>
                    </a:lnTo>
                    <a:lnTo>
                      <a:pt x="3741" y="757"/>
                    </a:lnTo>
                    <a:lnTo>
                      <a:pt x="3751" y="749"/>
                    </a:lnTo>
                    <a:lnTo>
                      <a:pt x="3761" y="742"/>
                    </a:lnTo>
                    <a:lnTo>
                      <a:pt x="3769" y="733"/>
                    </a:lnTo>
                    <a:lnTo>
                      <a:pt x="3779" y="723"/>
                    </a:lnTo>
                    <a:lnTo>
                      <a:pt x="3787" y="712"/>
                    </a:lnTo>
                    <a:lnTo>
                      <a:pt x="3794" y="700"/>
                    </a:lnTo>
                    <a:lnTo>
                      <a:pt x="3802" y="688"/>
                    </a:lnTo>
                    <a:lnTo>
                      <a:pt x="3808" y="673"/>
                    </a:lnTo>
                    <a:lnTo>
                      <a:pt x="3804" y="672"/>
                    </a:lnTo>
                    <a:lnTo>
                      <a:pt x="3794" y="665"/>
                    </a:lnTo>
                    <a:lnTo>
                      <a:pt x="3789" y="660"/>
                    </a:lnTo>
                    <a:lnTo>
                      <a:pt x="3783" y="655"/>
                    </a:lnTo>
                    <a:lnTo>
                      <a:pt x="3778" y="649"/>
                    </a:lnTo>
                    <a:lnTo>
                      <a:pt x="3773" y="642"/>
                    </a:lnTo>
                    <a:lnTo>
                      <a:pt x="3771" y="634"/>
                    </a:lnTo>
                    <a:lnTo>
                      <a:pt x="3768" y="627"/>
                    </a:lnTo>
                    <a:lnTo>
                      <a:pt x="3768" y="622"/>
                    </a:lnTo>
                    <a:lnTo>
                      <a:pt x="3769" y="618"/>
                    </a:lnTo>
                    <a:lnTo>
                      <a:pt x="3771" y="613"/>
                    </a:lnTo>
                    <a:lnTo>
                      <a:pt x="3773" y="609"/>
                    </a:lnTo>
                    <a:lnTo>
                      <a:pt x="3776" y="604"/>
                    </a:lnTo>
                    <a:lnTo>
                      <a:pt x="3779" y="599"/>
                    </a:lnTo>
                    <a:lnTo>
                      <a:pt x="3784" y="594"/>
                    </a:lnTo>
                    <a:lnTo>
                      <a:pt x="3791" y="589"/>
                    </a:lnTo>
                    <a:lnTo>
                      <a:pt x="3804" y="579"/>
                    </a:lnTo>
                    <a:lnTo>
                      <a:pt x="3823" y="569"/>
                    </a:lnTo>
                    <a:lnTo>
                      <a:pt x="3849" y="557"/>
                    </a:lnTo>
                    <a:lnTo>
                      <a:pt x="3872" y="546"/>
                    </a:lnTo>
                    <a:lnTo>
                      <a:pt x="3883" y="539"/>
                    </a:lnTo>
                    <a:lnTo>
                      <a:pt x="3895" y="536"/>
                    </a:lnTo>
                    <a:lnTo>
                      <a:pt x="3908" y="531"/>
                    </a:lnTo>
                    <a:lnTo>
                      <a:pt x="3920" y="528"/>
                    </a:lnTo>
                    <a:lnTo>
                      <a:pt x="3935" y="526"/>
                    </a:lnTo>
                    <a:lnTo>
                      <a:pt x="3952" y="524"/>
                    </a:lnTo>
                    <a:lnTo>
                      <a:pt x="3970" y="524"/>
                    </a:lnTo>
                    <a:lnTo>
                      <a:pt x="3990" y="526"/>
                    </a:lnTo>
                    <a:lnTo>
                      <a:pt x="4013" y="528"/>
                    </a:lnTo>
                    <a:lnTo>
                      <a:pt x="4039" y="532"/>
                    </a:lnTo>
                    <a:lnTo>
                      <a:pt x="4068" y="538"/>
                    </a:lnTo>
                    <a:lnTo>
                      <a:pt x="4100" y="546"/>
                    </a:lnTo>
                    <a:lnTo>
                      <a:pt x="4115" y="549"/>
                    </a:lnTo>
                    <a:lnTo>
                      <a:pt x="4130" y="552"/>
                    </a:lnTo>
                    <a:lnTo>
                      <a:pt x="4144" y="554"/>
                    </a:lnTo>
                    <a:lnTo>
                      <a:pt x="4159" y="556"/>
                    </a:lnTo>
                    <a:lnTo>
                      <a:pt x="4187" y="557"/>
                    </a:lnTo>
                    <a:lnTo>
                      <a:pt x="4215" y="556"/>
                    </a:lnTo>
                    <a:lnTo>
                      <a:pt x="4241" y="552"/>
                    </a:lnTo>
                    <a:lnTo>
                      <a:pt x="4265" y="547"/>
                    </a:lnTo>
                    <a:lnTo>
                      <a:pt x="4287" y="541"/>
                    </a:lnTo>
                    <a:lnTo>
                      <a:pt x="4307" y="533"/>
                    </a:lnTo>
                    <a:lnTo>
                      <a:pt x="4325" y="524"/>
                    </a:lnTo>
                    <a:lnTo>
                      <a:pt x="4338" y="514"/>
                    </a:lnTo>
                    <a:lnTo>
                      <a:pt x="4345" y="509"/>
                    </a:lnTo>
                    <a:lnTo>
                      <a:pt x="4348" y="504"/>
                    </a:lnTo>
                    <a:lnTo>
                      <a:pt x="4353" y="499"/>
                    </a:lnTo>
                    <a:lnTo>
                      <a:pt x="4356" y="494"/>
                    </a:lnTo>
                    <a:lnTo>
                      <a:pt x="4357" y="491"/>
                    </a:lnTo>
                    <a:lnTo>
                      <a:pt x="4358" y="486"/>
                    </a:lnTo>
                    <a:lnTo>
                      <a:pt x="4357" y="481"/>
                    </a:lnTo>
                    <a:lnTo>
                      <a:pt x="4356" y="477"/>
                    </a:lnTo>
                    <a:lnTo>
                      <a:pt x="4353" y="472"/>
                    </a:lnTo>
                    <a:lnTo>
                      <a:pt x="4350" y="468"/>
                    </a:lnTo>
                    <a:lnTo>
                      <a:pt x="4343" y="465"/>
                    </a:lnTo>
                    <a:lnTo>
                      <a:pt x="4337" y="461"/>
                    </a:lnTo>
                    <a:lnTo>
                      <a:pt x="4332" y="457"/>
                    </a:lnTo>
                    <a:lnTo>
                      <a:pt x="4322" y="447"/>
                    </a:lnTo>
                    <a:lnTo>
                      <a:pt x="4318" y="441"/>
                    </a:lnTo>
                    <a:lnTo>
                      <a:pt x="4316" y="432"/>
                    </a:lnTo>
                    <a:lnTo>
                      <a:pt x="4315" y="428"/>
                    </a:lnTo>
                    <a:lnTo>
                      <a:pt x="4316" y="423"/>
                    </a:lnTo>
                    <a:lnTo>
                      <a:pt x="4317" y="418"/>
                    </a:lnTo>
                    <a:lnTo>
                      <a:pt x="4320" y="415"/>
                    </a:lnTo>
                    <a:lnTo>
                      <a:pt x="4322" y="410"/>
                    </a:lnTo>
                    <a:lnTo>
                      <a:pt x="4327" y="405"/>
                    </a:lnTo>
                    <a:lnTo>
                      <a:pt x="4333" y="400"/>
                    </a:lnTo>
                    <a:lnTo>
                      <a:pt x="4341" y="395"/>
                    </a:lnTo>
                    <a:lnTo>
                      <a:pt x="4351" y="388"/>
                    </a:lnTo>
                    <a:lnTo>
                      <a:pt x="4361" y="383"/>
                    </a:lnTo>
                    <a:lnTo>
                      <a:pt x="4375" y="378"/>
                    </a:lnTo>
                    <a:lnTo>
                      <a:pt x="4389" y="373"/>
                    </a:lnTo>
                    <a:lnTo>
                      <a:pt x="4406" y="368"/>
                    </a:lnTo>
                    <a:lnTo>
                      <a:pt x="4426" y="363"/>
                    </a:lnTo>
                    <a:lnTo>
                      <a:pt x="4447" y="358"/>
                    </a:lnTo>
                    <a:lnTo>
                      <a:pt x="4471" y="355"/>
                    </a:lnTo>
                    <a:lnTo>
                      <a:pt x="4527" y="346"/>
                    </a:lnTo>
                    <a:lnTo>
                      <a:pt x="4594" y="337"/>
                    </a:lnTo>
                    <a:lnTo>
                      <a:pt x="4614" y="333"/>
                    </a:lnTo>
                    <a:lnTo>
                      <a:pt x="4671" y="320"/>
                    </a:lnTo>
                    <a:lnTo>
                      <a:pt x="4755" y="300"/>
                    </a:lnTo>
                    <a:lnTo>
                      <a:pt x="4860" y="272"/>
                    </a:lnTo>
                    <a:lnTo>
                      <a:pt x="4916" y="256"/>
                    </a:lnTo>
                    <a:lnTo>
                      <a:pt x="4975" y="239"/>
                    </a:lnTo>
                    <a:lnTo>
                      <a:pt x="5035" y="220"/>
                    </a:lnTo>
                    <a:lnTo>
                      <a:pt x="5095" y="200"/>
                    </a:lnTo>
                    <a:lnTo>
                      <a:pt x="5152" y="179"/>
                    </a:lnTo>
                    <a:lnTo>
                      <a:pt x="5208" y="157"/>
                    </a:lnTo>
                    <a:lnTo>
                      <a:pt x="5262" y="134"/>
                    </a:lnTo>
                    <a:lnTo>
                      <a:pt x="5310" y="110"/>
                    </a:lnTo>
                    <a:lnTo>
                      <a:pt x="5355" y="88"/>
                    </a:lnTo>
                    <a:lnTo>
                      <a:pt x="5400" y="68"/>
                    </a:lnTo>
                    <a:lnTo>
                      <a:pt x="5441" y="51"/>
                    </a:lnTo>
                    <a:lnTo>
                      <a:pt x="5481" y="36"/>
                    </a:lnTo>
                    <a:lnTo>
                      <a:pt x="5516" y="25"/>
                    </a:lnTo>
                    <a:lnTo>
                      <a:pt x="5546" y="15"/>
                    </a:lnTo>
                    <a:lnTo>
                      <a:pt x="5571" y="9"/>
                    </a:lnTo>
                    <a:lnTo>
                      <a:pt x="5590" y="4"/>
                    </a:lnTo>
                    <a:lnTo>
                      <a:pt x="5600" y="1"/>
                    </a:lnTo>
                    <a:lnTo>
                      <a:pt x="5601" y="0"/>
                    </a:lnTo>
                    <a:lnTo>
                      <a:pt x="5594" y="1"/>
                    </a:lnTo>
                    <a:lnTo>
                      <a:pt x="5576" y="4"/>
                    </a:lnTo>
                    <a:lnTo>
                      <a:pt x="5546" y="9"/>
                    </a:lnTo>
                    <a:lnTo>
                      <a:pt x="5504" y="15"/>
                    </a:lnTo>
                    <a:lnTo>
                      <a:pt x="5449" y="23"/>
                    </a:lnTo>
                    <a:lnTo>
                      <a:pt x="5379" y="31"/>
                    </a:lnTo>
                    <a:lnTo>
                      <a:pt x="5304" y="39"/>
                    </a:lnTo>
                    <a:lnTo>
                      <a:pt x="5231" y="48"/>
                    </a:lnTo>
                    <a:lnTo>
                      <a:pt x="5158" y="55"/>
                    </a:lnTo>
                    <a:lnTo>
                      <a:pt x="5088" y="61"/>
                    </a:lnTo>
                    <a:lnTo>
                      <a:pt x="5020" y="69"/>
                    </a:lnTo>
                    <a:lnTo>
                      <a:pt x="4954" y="75"/>
                    </a:lnTo>
                    <a:lnTo>
                      <a:pt x="4890" y="80"/>
                    </a:lnTo>
                    <a:lnTo>
                      <a:pt x="4829" y="86"/>
                    </a:lnTo>
                    <a:lnTo>
                      <a:pt x="4770" y="91"/>
                    </a:lnTo>
                    <a:lnTo>
                      <a:pt x="4715" y="96"/>
                    </a:lnTo>
                    <a:lnTo>
                      <a:pt x="4663" y="100"/>
                    </a:lnTo>
                    <a:lnTo>
                      <a:pt x="4614" y="104"/>
                    </a:lnTo>
                    <a:lnTo>
                      <a:pt x="4568" y="108"/>
                    </a:lnTo>
                    <a:lnTo>
                      <a:pt x="4527" y="110"/>
                    </a:lnTo>
                    <a:lnTo>
                      <a:pt x="4489" y="113"/>
                    </a:lnTo>
                    <a:lnTo>
                      <a:pt x="4456" y="115"/>
                    </a:lnTo>
                    <a:lnTo>
                      <a:pt x="4393" y="121"/>
                    </a:lnTo>
                    <a:lnTo>
                      <a:pt x="4331" y="130"/>
                    </a:lnTo>
                    <a:lnTo>
                      <a:pt x="4266" y="140"/>
                    </a:lnTo>
                    <a:lnTo>
                      <a:pt x="4200" y="152"/>
                    </a:lnTo>
                    <a:lnTo>
                      <a:pt x="4131" y="167"/>
                    </a:lnTo>
                    <a:lnTo>
                      <a:pt x="4061" y="184"/>
                    </a:lnTo>
                    <a:lnTo>
                      <a:pt x="3990" y="202"/>
                    </a:lnTo>
                    <a:lnTo>
                      <a:pt x="3917" y="224"/>
                    </a:lnTo>
                    <a:lnTo>
                      <a:pt x="3877" y="236"/>
                    </a:lnTo>
                    <a:lnTo>
                      <a:pt x="3828" y="252"/>
                    </a:lnTo>
                    <a:lnTo>
                      <a:pt x="3773" y="272"/>
                    </a:lnTo>
                    <a:lnTo>
                      <a:pt x="3713" y="296"/>
                    </a:lnTo>
                    <a:lnTo>
                      <a:pt x="3647" y="321"/>
                    </a:lnTo>
                    <a:lnTo>
                      <a:pt x="3580" y="347"/>
                    </a:lnTo>
                    <a:lnTo>
                      <a:pt x="3509" y="376"/>
                    </a:lnTo>
                    <a:lnTo>
                      <a:pt x="3437" y="405"/>
                    </a:lnTo>
                    <a:lnTo>
                      <a:pt x="3366" y="433"/>
                    </a:lnTo>
                    <a:lnTo>
                      <a:pt x="3296" y="461"/>
                    </a:lnTo>
                    <a:lnTo>
                      <a:pt x="3229" y="488"/>
                    </a:lnTo>
                    <a:lnTo>
                      <a:pt x="3164" y="513"/>
                    </a:lnTo>
                    <a:lnTo>
                      <a:pt x="3105" y="536"/>
                    </a:lnTo>
                    <a:lnTo>
                      <a:pt x="3052" y="556"/>
                    </a:lnTo>
                    <a:lnTo>
                      <a:pt x="3007" y="572"/>
                    </a:lnTo>
                    <a:lnTo>
                      <a:pt x="2968" y="584"/>
                    </a:lnTo>
                    <a:lnTo>
                      <a:pt x="2896" y="609"/>
                    </a:lnTo>
                    <a:lnTo>
                      <a:pt x="2811" y="641"/>
                    </a:lnTo>
                    <a:lnTo>
                      <a:pt x="2719" y="677"/>
                    </a:lnTo>
                    <a:lnTo>
                      <a:pt x="2626" y="717"/>
                    </a:lnTo>
                    <a:lnTo>
                      <a:pt x="2580" y="738"/>
                    </a:lnTo>
                    <a:lnTo>
                      <a:pt x="2536" y="758"/>
                    </a:lnTo>
                    <a:lnTo>
                      <a:pt x="2495" y="779"/>
                    </a:lnTo>
                    <a:lnTo>
                      <a:pt x="2457" y="799"/>
                    </a:lnTo>
                    <a:lnTo>
                      <a:pt x="2422" y="818"/>
                    </a:lnTo>
                    <a:lnTo>
                      <a:pt x="2392" y="836"/>
                    </a:lnTo>
                    <a:lnTo>
                      <a:pt x="2366" y="855"/>
                    </a:lnTo>
                    <a:lnTo>
                      <a:pt x="2346" y="871"/>
                    </a:lnTo>
                    <a:lnTo>
                      <a:pt x="2324" y="889"/>
                    </a:lnTo>
                    <a:lnTo>
                      <a:pt x="2293" y="911"/>
                    </a:lnTo>
                    <a:lnTo>
                      <a:pt x="2257" y="939"/>
                    </a:lnTo>
                    <a:lnTo>
                      <a:pt x="2213" y="969"/>
                    </a:lnTo>
                    <a:lnTo>
                      <a:pt x="2113" y="1037"/>
                    </a:lnTo>
                    <a:lnTo>
                      <a:pt x="2004" y="1111"/>
                    </a:lnTo>
                    <a:lnTo>
                      <a:pt x="1891" y="1183"/>
                    </a:lnTo>
                    <a:lnTo>
                      <a:pt x="1787" y="1250"/>
                    </a:lnTo>
                    <a:lnTo>
                      <a:pt x="1740" y="1278"/>
                    </a:lnTo>
                    <a:lnTo>
                      <a:pt x="1698" y="1302"/>
                    </a:lnTo>
                    <a:lnTo>
                      <a:pt x="1663" y="1322"/>
                    </a:lnTo>
                    <a:lnTo>
                      <a:pt x="1634" y="1336"/>
                    </a:lnTo>
                    <a:lnTo>
                      <a:pt x="1579" y="1359"/>
                    </a:lnTo>
                    <a:lnTo>
                      <a:pt x="1513" y="1389"/>
                    </a:lnTo>
                    <a:lnTo>
                      <a:pt x="1477" y="1407"/>
                    </a:lnTo>
                    <a:lnTo>
                      <a:pt x="1438" y="1426"/>
                    </a:lnTo>
                    <a:lnTo>
                      <a:pt x="1398" y="1447"/>
                    </a:lnTo>
                    <a:lnTo>
                      <a:pt x="1356" y="1469"/>
                    </a:lnTo>
                    <a:lnTo>
                      <a:pt x="1314" y="1494"/>
                    </a:lnTo>
                    <a:lnTo>
                      <a:pt x="1270" y="1522"/>
                    </a:lnTo>
                    <a:lnTo>
                      <a:pt x="1226" y="1550"/>
                    </a:lnTo>
                    <a:lnTo>
                      <a:pt x="1183" y="1582"/>
                    </a:lnTo>
                    <a:lnTo>
                      <a:pt x="1139" y="1614"/>
                    </a:lnTo>
                    <a:lnTo>
                      <a:pt x="1095" y="1649"/>
                    </a:lnTo>
                    <a:lnTo>
                      <a:pt x="1053" y="1686"/>
                    </a:lnTo>
                    <a:lnTo>
                      <a:pt x="1012" y="1726"/>
                    </a:lnTo>
                    <a:lnTo>
                      <a:pt x="968" y="1771"/>
                    </a:lnTo>
                    <a:lnTo>
                      <a:pt x="919" y="1822"/>
                    </a:lnTo>
                    <a:lnTo>
                      <a:pt x="866" y="1881"/>
                    </a:lnTo>
                    <a:lnTo>
                      <a:pt x="807" y="1945"/>
                    </a:lnTo>
                    <a:lnTo>
                      <a:pt x="746" y="2015"/>
                    </a:lnTo>
                    <a:lnTo>
                      <a:pt x="683" y="2088"/>
                    </a:lnTo>
                    <a:lnTo>
                      <a:pt x="617" y="2167"/>
                    </a:lnTo>
                    <a:lnTo>
                      <a:pt x="551" y="2249"/>
                    </a:lnTo>
                    <a:lnTo>
                      <a:pt x="485" y="2334"/>
                    </a:lnTo>
                    <a:lnTo>
                      <a:pt x="418" y="2420"/>
                    </a:lnTo>
                    <a:lnTo>
                      <a:pt x="353" y="2509"/>
                    </a:lnTo>
                    <a:lnTo>
                      <a:pt x="289" y="2599"/>
                    </a:lnTo>
                    <a:lnTo>
                      <a:pt x="258" y="2644"/>
                    </a:lnTo>
                    <a:lnTo>
                      <a:pt x="228" y="2690"/>
                    </a:lnTo>
                    <a:lnTo>
                      <a:pt x="199" y="2735"/>
                    </a:lnTo>
                    <a:lnTo>
                      <a:pt x="171" y="2780"/>
                    </a:lnTo>
                    <a:lnTo>
                      <a:pt x="143" y="2825"/>
                    </a:lnTo>
                    <a:lnTo>
                      <a:pt x="117" y="2868"/>
                    </a:lnTo>
                    <a:lnTo>
                      <a:pt x="92" y="2913"/>
                    </a:lnTo>
                    <a:lnTo>
                      <a:pt x="68" y="2957"/>
                    </a:lnTo>
                    <a:lnTo>
                      <a:pt x="51" y="2992"/>
                    </a:lnTo>
                    <a:lnTo>
                      <a:pt x="35" y="3023"/>
                    </a:lnTo>
                    <a:lnTo>
                      <a:pt x="23" y="3053"/>
                    </a:lnTo>
                    <a:lnTo>
                      <a:pt x="13" y="3079"/>
                    </a:lnTo>
                    <a:lnTo>
                      <a:pt x="6" y="3102"/>
                    </a:lnTo>
                    <a:lnTo>
                      <a:pt x="2" y="3122"/>
                    </a:lnTo>
                    <a:lnTo>
                      <a:pt x="0" y="3141"/>
                    </a:lnTo>
                    <a:lnTo>
                      <a:pt x="1" y="3155"/>
                    </a:lnTo>
                    <a:lnTo>
                      <a:pt x="3" y="3168"/>
                    </a:lnTo>
                    <a:lnTo>
                      <a:pt x="8" y="3178"/>
                    </a:lnTo>
                    <a:lnTo>
                      <a:pt x="15" y="3185"/>
                    </a:lnTo>
                    <a:lnTo>
                      <a:pt x="23" y="3190"/>
                    </a:lnTo>
                    <a:lnTo>
                      <a:pt x="35" y="3193"/>
                    </a:lnTo>
                    <a:lnTo>
                      <a:pt x="47" y="3194"/>
                    </a:lnTo>
                    <a:lnTo>
                      <a:pt x="62" y="3193"/>
                    </a:lnTo>
                    <a:lnTo>
                      <a:pt x="78" y="3189"/>
                    </a:lnTo>
                    <a:lnTo>
                      <a:pt x="96" y="3184"/>
                    </a:lnTo>
                    <a:lnTo>
                      <a:pt x="114" y="3177"/>
                    </a:lnTo>
                    <a:lnTo>
                      <a:pt x="136" y="3168"/>
                    </a:lnTo>
                    <a:lnTo>
                      <a:pt x="157" y="3158"/>
                    </a:lnTo>
                    <a:lnTo>
                      <a:pt x="181" y="3145"/>
                    </a:lnTo>
                    <a:lnTo>
                      <a:pt x="204" y="3132"/>
                    </a:lnTo>
                    <a:lnTo>
                      <a:pt x="229" y="3116"/>
                    </a:lnTo>
                    <a:lnTo>
                      <a:pt x="255" y="3099"/>
                    </a:lnTo>
                    <a:lnTo>
                      <a:pt x="310" y="3062"/>
                    </a:lnTo>
                    <a:lnTo>
                      <a:pt x="368" y="3019"/>
                    </a:lnTo>
                    <a:lnTo>
                      <a:pt x="428" y="2972"/>
                    </a:lnTo>
                    <a:lnTo>
                      <a:pt x="489" y="2922"/>
                    </a:lnTo>
                    <a:close/>
                  </a:path>
                </a:pathLst>
              </a:custGeom>
              <a:solidFill>
                <a:srgbClr val="00764B"/>
              </a:solidFill>
              <a:ln w="9525">
                <a:noFill/>
                <a:round/>
              </a:ln>
            </p:spPr>
            <p:txBody>
              <a:bodyPr/>
              <a:lstStyle/>
              <a:p>
                <a:endParaRPr lang="en-US" sz="1867"/>
              </a:p>
            </p:txBody>
          </p:sp>
          <p:sp>
            <p:nvSpPr>
              <p:cNvPr id="1552" name="Freeform 100"/>
              <p:cNvSpPr/>
              <p:nvPr/>
            </p:nvSpPr>
            <p:spPr bwMode="auto">
              <a:xfrm>
                <a:off x="3248" y="832"/>
                <a:ext cx="1120" cy="639"/>
              </a:xfrm>
              <a:custGeom>
                <a:avLst/>
                <a:gdLst>
                  <a:gd name="T0" fmla="*/ 157 w 5601"/>
                  <a:gd name="T1" fmla="*/ 546 h 3194"/>
                  <a:gd name="T2" fmla="*/ 230 w 5601"/>
                  <a:gd name="T3" fmla="*/ 512 h 3194"/>
                  <a:gd name="T4" fmla="*/ 277 w 5601"/>
                  <a:gd name="T5" fmla="*/ 492 h 3194"/>
                  <a:gd name="T6" fmla="*/ 293 w 5601"/>
                  <a:gd name="T7" fmla="*/ 458 h 3194"/>
                  <a:gd name="T8" fmla="*/ 292 w 5601"/>
                  <a:gd name="T9" fmla="*/ 442 h 3194"/>
                  <a:gd name="T10" fmla="*/ 245 w 5601"/>
                  <a:gd name="T11" fmla="*/ 465 h 3194"/>
                  <a:gd name="T12" fmla="*/ 230 w 5601"/>
                  <a:gd name="T13" fmla="*/ 468 h 3194"/>
                  <a:gd name="T14" fmla="*/ 243 w 5601"/>
                  <a:gd name="T15" fmla="*/ 441 h 3194"/>
                  <a:gd name="T16" fmla="*/ 280 w 5601"/>
                  <a:gd name="T17" fmla="*/ 434 h 3194"/>
                  <a:gd name="T18" fmla="*/ 319 w 5601"/>
                  <a:gd name="T19" fmla="*/ 432 h 3194"/>
                  <a:gd name="T20" fmla="*/ 334 w 5601"/>
                  <a:gd name="T21" fmla="*/ 419 h 3194"/>
                  <a:gd name="T22" fmla="*/ 345 w 5601"/>
                  <a:gd name="T23" fmla="*/ 387 h 3194"/>
                  <a:gd name="T24" fmla="*/ 319 w 5601"/>
                  <a:gd name="T25" fmla="*/ 380 h 3194"/>
                  <a:gd name="T26" fmla="*/ 318 w 5601"/>
                  <a:gd name="T27" fmla="*/ 372 h 3194"/>
                  <a:gd name="T28" fmla="*/ 347 w 5601"/>
                  <a:gd name="T29" fmla="*/ 358 h 3194"/>
                  <a:gd name="T30" fmla="*/ 382 w 5601"/>
                  <a:gd name="T31" fmla="*/ 362 h 3194"/>
                  <a:gd name="T32" fmla="*/ 406 w 5601"/>
                  <a:gd name="T33" fmla="*/ 352 h 3194"/>
                  <a:gd name="T34" fmla="*/ 414 w 5601"/>
                  <a:gd name="T35" fmla="*/ 329 h 3194"/>
                  <a:gd name="T36" fmla="*/ 400 w 5601"/>
                  <a:gd name="T37" fmla="*/ 319 h 3194"/>
                  <a:gd name="T38" fmla="*/ 417 w 5601"/>
                  <a:gd name="T39" fmla="*/ 309 h 3194"/>
                  <a:gd name="T40" fmla="*/ 454 w 5601"/>
                  <a:gd name="T41" fmla="*/ 308 h 3194"/>
                  <a:gd name="T42" fmla="*/ 479 w 5601"/>
                  <a:gd name="T43" fmla="*/ 294 h 3194"/>
                  <a:gd name="T44" fmla="*/ 487 w 5601"/>
                  <a:gd name="T45" fmla="*/ 268 h 3194"/>
                  <a:gd name="T46" fmla="*/ 478 w 5601"/>
                  <a:gd name="T47" fmla="*/ 262 h 3194"/>
                  <a:gd name="T48" fmla="*/ 501 w 5601"/>
                  <a:gd name="T49" fmla="*/ 253 h 3194"/>
                  <a:gd name="T50" fmla="*/ 534 w 5601"/>
                  <a:gd name="T51" fmla="*/ 254 h 3194"/>
                  <a:gd name="T52" fmla="*/ 560 w 5601"/>
                  <a:gd name="T53" fmla="*/ 247 h 3194"/>
                  <a:gd name="T54" fmla="*/ 575 w 5601"/>
                  <a:gd name="T55" fmla="*/ 222 h 3194"/>
                  <a:gd name="T56" fmla="*/ 570 w 5601"/>
                  <a:gd name="T57" fmla="*/ 212 h 3194"/>
                  <a:gd name="T58" fmla="*/ 575 w 5601"/>
                  <a:gd name="T59" fmla="*/ 206 h 3194"/>
                  <a:gd name="T60" fmla="*/ 645 w 5601"/>
                  <a:gd name="T61" fmla="*/ 195 h 3194"/>
                  <a:gd name="T62" fmla="*/ 670 w 5601"/>
                  <a:gd name="T63" fmla="*/ 178 h 3194"/>
                  <a:gd name="T64" fmla="*/ 667 w 5601"/>
                  <a:gd name="T65" fmla="*/ 159 h 3194"/>
                  <a:gd name="T66" fmla="*/ 692 w 5601"/>
                  <a:gd name="T67" fmla="*/ 156 h 3194"/>
                  <a:gd name="T68" fmla="*/ 739 w 5601"/>
                  <a:gd name="T69" fmla="*/ 156 h 3194"/>
                  <a:gd name="T70" fmla="*/ 757 w 5601"/>
                  <a:gd name="T71" fmla="*/ 142 h 3194"/>
                  <a:gd name="T72" fmla="*/ 754 w 5601"/>
                  <a:gd name="T73" fmla="*/ 128 h 3194"/>
                  <a:gd name="T74" fmla="*/ 757 w 5601"/>
                  <a:gd name="T75" fmla="*/ 119 h 3194"/>
                  <a:gd name="T76" fmla="*/ 784 w 5601"/>
                  <a:gd name="T77" fmla="*/ 106 h 3194"/>
                  <a:gd name="T78" fmla="*/ 823 w 5601"/>
                  <a:gd name="T79" fmla="*/ 110 h 3194"/>
                  <a:gd name="T80" fmla="*/ 861 w 5601"/>
                  <a:gd name="T81" fmla="*/ 107 h 3194"/>
                  <a:gd name="T82" fmla="*/ 871 w 5601"/>
                  <a:gd name="T83" fmla="*/ 96 h 3194"/>
                  <a:gd name="T84" fmla="*/ 863 w 5601"/>
                  <a:gd name="T85" fmla="*/ 86 h 3194"/>
                  <a:gd name="T86" fmla="*/ 870 w 5601"/>
                  <a:gd name="T87" fmla="*/ 78 h 3194"/>
                  <a:gd name="T88" fmla="*/ 919 w 5601"/>
                  <a:gd name="T89" fmla="*/ 67 h 3194"/>
                  <a:gd name="T90" fmla="*/ 1030 w 5601"/>
                  <a:gd name="T91" fmla="*/ 36 h 3194"/>
                  <a:gd name="T92" fmla="*/ 1109 w 5601"/>
                  <a:gd name="T93" fmla="*/ 3 h 3194"/>
                  <a:gd name="T94" fmla="*/ 1090 w 5601"/>
                  <a:gd name="T95" fmla="*/ 5 h 3194"/>
                  <a:gd name="T96" fmla="*/ 966 w 5601"/>
                  <a:gd name="T97" fmla="*/ 17 h 3194"/>
                  <a:gd name="T98" fmla="*/ 878 w 5601"/>
                  <a:gd name="T99" fmla="*/ 24 h 3194"/>
                  <a:gd name="T100" fmla="*/ 765 w 5601"/>
                  <a:gd name="T101" fmla="*/ 50 h 3194"/>
                  <a:gd name="T102" fmla="*/ 646 w 5601"/>
                  <a:gd name="T103" fmla="*/ 98 h 3194"/>
                  <a:gd name="T104" fmla="*/ 525 w 5601"/>
                  <a:gd name="T105" fmla="*/ 143 h 3194"/>
                  <a:gd name="T106" fmla="*/ 465 w 5601"/>
                  <a:gd name="T107" fmla="*/ 178 h 3194"/>
                  <a:gd name="T108" fmla="*/ 340 w 5601"/>
                  <a:gd name="T109" fmla="*/ 260 h 3194"/>
                  <a:gd name="T110" fmla="*/ 263 w 5601"/>
                  <a:gd name="T111" fmla="*/ 299 h 3194"/>
                  <a:gd name="T112" fmla="*/ 184 w 5601"/>
                  <a:gd name="T113" fmla="*/ 365 h 3194"/>
                  <a:gd name="T114" fmla="*/ 71 w 5601"/>
                  <a:gd name="T115" fmla="*/ 502 h 3194"/>
                  <a:gd name="T116" fmla="*/ 14 w 5601"/>
                  <a:gd name="T117" fmla="*/ 592 h 3194"/>
                  <a:gd name="T118" fmla="*/ 1 w 5601"/>
                  <a:gd name="T119" fmla="*/ 634 h 3194"/>
                  <a:gd name="T120" fmla="*/ 23 w 5601"/>
                  <a:gd name="T121" fmla="*/ 636 h 3194"/>
                  <a:gd name="T122" fmla="*/ 86 w 5601"/>
                  <a:gd name="T123" fmla="*/ 595 h 31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01"/>
                  <a:gd name="T187" fmla="*/ 0 h 3194"/>
                  <a:gd name="T188" fmla="*/ 5601 w 5601"/>
                  <a:gd name="T189" fmla="*/ 3194 h 31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01" h="3194">
                    <a:moveTo>
                      <a:pt x="489" y="2922"/>
                    </a:moveTo>
                    <a:lnTo>
                      <a:pt x="509" y="2906"/>
                    </a:lnTo>
                    <a:lnTo>
                      <a:pt x="534" y="2887"/>
                    </a:lnTo>
                    <a:lnTo>
                      <a:pt x="566" y="2865"/>
                    </a:lnTo>
                    <a:lnTo>
                      <a:pt x="602" y="2841"/>
                    </a:lnTo>
                    <a:lnTo>
                      <a:pt x="644" y="2815"/>
                    </a:lnTo>
                    <a:lnTo>
                      <a:pt x="687" y="2787"/>
                    </a:lnTo>
                    <a:lnTo>
                      <a:pt x="733" y="2759"/>
                    </a:lnTo>
                    <a:lnTo>
                      <a:pt x="783" y="2730"/>
                    </a:lnTo>
                    <a:lnTo>
                      <a:pt x="833" y="2701"/>
                    </a:lnTo>
                    <a:lnTo>
                      <a:pt x="884" y="2674"/>
                    </a:lnTo>
                    <a:lnTo>
                      <a:pt x="936" y="2646"/>
                    </a:lnTo>
                    <a:lnTo>
                      <a:pt x="987" y="2623"/>
                    </a:lnTo>
                    <a:lnTo>
                      <a:pt x="1035" y="2600"/>
                    </a:lnTo>
                    <a:lnTo>
                      <a:pt x="1083" y="2580"/>
                    </a:lnTo>
                    <a:lnTo>
                      <a:pt x="1106" y="2571"/>
                    </a:lnTo>
                    <a:lnTo>
                      <a:pt x="1129" y="2564"/>
                    </a:lnTo>
                    <a:lnTo>
                      <a:pt x="1150" y="2558"/>
                    </a:lnTo>
                    <a:lnTo>
                      <a:pt x="1170" y="2551"/>
                    </a:lnTo>
                    <a:lnTo>
                      <a:pt x="1208" y="2540"/>
                    </a:lnTo>
                    <a:lnTo>
                      <a:pt x="1242" y="2529"/>
                    </a:lnTo>
                    <a:lnTo>
                      <a:pt x="1274" y="2518"/>
                    </a:lnTo>
                    <a:lnTo>
                      <a:pt x="1301" y="2506"/>
                    </a:lnTo>
                    <a:lnTo>
                      <a:pt x="1327" y="2495"/>
                    </a:lnTo>
                    <a:lnTo>
                      <a:pt x="1349" y="2483"/>
                    </a:lnTo>
                    <a:lnTo>
                      <a:pt x="1369" y="2470"/>
                    </a:lnTo>
                    <a:lnTo>
                      <a:pt x="1386" y="2457"/>
                    </a:lnTo>
                    <a:lnTo>
                      <a:pt x="1401" y="2442"/>
                    </a:lnTo>
                    <a:lnTo>
                      <a:pt x="1415" y="2427"/>
                    </a:lnTo>
                    <a:lnTo>
                      <a:pt x="1426" y="2410"/>
                    </a:lnTo>
                    <a:lnTo>
                      <a:pt x="1436" y="2393"/>
                    </a:lnTo>
                    <a:lnTo>
                      <a:pt x="1443" y="2374"/>
                    </a:lnTo>
                    <a:lnTo>
                      <a:pt x="1451" y="2354"/>
                    </a:lnTo>
                    <a:lnTo>
                      <a:pt x="1457" y="2333"/>
                    </a:lnTo>
                    <a:lnTo>
                      <a:pt x="1462" y="2309"/>
                    </a:lnTo>
                    <a:lnTo>
                      <a:pt x="1466" y="2287"/>
                    </a:lnTo>
                    <a:lnTo>
                      <a:pt x="1470" y="2267"/>
                    </a:lnTo>
                    <a:lnTo>
                      <a:pt x="1472" y="2251"/>
                    </a:lnTo>
                    <a:lnTo>
                      <a:pt x="1472" y="2237"/>
                    </a:lnTo>
                    <a:lnTo>
                      <a:pt x="1471" y="2226"/>
                    </a:lnTo>
                    <a:lnTo>
                      <a:pt x="1468" y="2217"/>
                    </a:lnTo>
                    <a:lnTo>
                      <a:pt x="1467" y="2214"/>
                    </a:lnTo>
                    <a:lnTo>
                      <a:pt x="1465" y="2211"/>
                    </a:lnTo>
                    <a:lnTo>
                      <a:pt x="1462" y="2209"/>
                    </a:lnTo>
                    <a:lnTo>
                      <a:pt x="1458" y="2207"/>
                    </a:lnTo>
                    <a:lnTo>
                      <a:pt x="1451" y="2206"/>
                    </a:lnTo>
                    <a:lnTo>
                      <a:pt x="1442" y="2207"/>
                    </a:lnTo>
                    <a:lnTo>
                      <a:pt x="1431" y="2209"/>
                    </a:lnTo>
                    <a:lnTo>
                      <a:pt x="1417" y="2214"/>
                    </a:lnTo>
                    <a:lnTo>
                      <a:pt x="1387" y="2229"/>
                    </a:lnTo>
                    <a:lnTo>
                      <a:pt x="1347" y="2251"/>
                    </a:lnTo>
                    <a:lnTo>
                      <a:pt x="1305" y="2276"/>
                    </a:lnTo>
                    <a:lnTo>
                      <a:pt x="1262" y="2302"/>
                    </a:lnTo>
                    <a:lnTo>
                      <a:pt x="1225" y="2324"/>
                    </a:lnTo>
                    <a:lnTo>
                      <a:pt x="1191" y="2342"/>
                    </a:lnTo>
                    <a:lnTo>
                      <a:pt x="1178" y="2347"/>
                    </a:lnTo>
                    <a:lnTo>
                      <a:pt x="1166" y="2349"/>
                    </a:lnTo>
                    <a:lnTo>
                      <a:pt x="1163" y="2349"/>
                    </a:lnTo>
                    <a:lnTo>
                      <a:pt x="1159" y="2349"/>
                    </a:lnTo>
                    <a:lnTo>
                      <a:pt x="1155" y="2347"/>
                    </a:lnTo>
                    <a:lnTo>
                      <a:pt x="1153" y="2344"/>
                    </a:lnTo>
                    <a:lnTo>
                      <a:pt x="1151" y="2342"/>
                    </a:lnTo>
                    <a:lnTo>
                      <a:pt x="1150" y="2337"/>
                    </a:lnTo>
                    <a:lnTo>
                      <a:pt x="1150" y="2330"/>
                    </a:lnTo>
                    <a:lnTo>
                      <a:pt x="1151" y="2324"/>
                    </a:lnTo>
                    <a:lnTo>
                      <a:pt x="1156" y="2307"/>
                    </a:lnTo>
                    <a:lnTo>
                      <a:pt x="1165" y="2284"/>
                    </a:lnTo>
                    <a:lnTo>
                      <a:pt x="1176" y="2261"/>
                    </a:lnTo>
                    <a:lnTo>
                      <a:pt x="1186" y="2242"/>
                    </a:lnTo>
                    <a:lnTo>
                      <a:pt x="1195" y="2226"/>
                    </a:lnTo>
                    <a:lnTo>
                      <a:pt x="1205" y="2213"/>
                    </a:lnTo>
                    <a:lnTo>
                      <a:pt x="1215" y="2204"/>
                    </a:lnTo>
                    <a:lnTo>
                      <a:pt x="1225" y="2197"/>
                    </a:lnTo>
                    <a:lnTo>
                      <a:pt x="1235" y="2192"/>
                    </a:lnTo>
                    <a:lnTo>
                      <a:pt x="1246" y="2189"/>
                    </a:lnTo>
                    <a:lnTo>
                      <a:pt x="1274" y="2186"/>
                    </a:lnTo>
                    <a:lnTo>
                      <a:pt x="1307" y="2184"/>
                    </a:lnTo>
                    <a:lnTo>
                      <a:pt x="1327" y="2182"/>
                    </a:lnTo>
                    <a:lnTo>
                      <a:pt x="1349" y="2181"/>
                    </a:lnTo>
                    <a:lnTo>
                      <a:pt x="1375" y="2177"/>
                    </a:lnTo>
                    <a:lnTo>
                      <a:pt x="1402" y="2171"/>
                    </a:lnTo>
                    <a:lnTo>
                      <a:pt x="1431" y="2166"/>
                    </a:lnTo>
                    <a:lnTo>
                      <a:pt x="1456" y="2162"/>
                    </a:lnTo>
                    <a:lnTo>
                      <a:pt x="1480" y="2161"/>
                    </a:lnTo>
                    <a:lnTo>
                      <a:pt x="1500" y="2162"/>
                    </a:lnTo>
                    <a:lnTo>
                      <a:pt x="1537" y="2164"/>
                    </a:lnTo>
                    <a:lnTo>
                      <a:pt x="1571" y="2164"/>
                    </a:lnTo>
                    <a:lnTo>
                      <a:pt x="1578" y="2163"/>
                    </a:lnTo>
                    <a:lnTo>
                      <a:pt x="1586" y="2162"/>
                    </a:lnTo>
                    <a:lnTo>
                      <a:pt x="1593" y="2159"/>
                    </a:lnTo>
                    <a:lnTo>
                      <a:pt x="1601" y="2156"/>
                    </a:lnTo>
                    <a:lnTo>
                      <a:pt x="1609" y="2152"/>
                    </a:lnTo>
                    <a:lnTo>
                      <a:pt x="1617" y="2147"/>
                    </a:lnTo>
                    <a:lnTo>
                      <a:pt x="1624" y="2141"/>
                    </a:lnTo>
                    <a:lnTo>
                      <a:pt x="1633" y="2135"/>
                    </a:lnTo>
                    <a:lnTo>
                      <a:pt x="1642" y="2126"/>
                    </a:lnTo>
                    <a:lnTo>
                      <a:pt x="1649" y="2117"/>
                    </a:lnTo>
                    <a:lnTo>
                      <a:pt x="1659" y="2106"/>
                    </a:lnTo>
                    <a:lnTo>
                      <a:pt x="1668" y="2093"/>
                    </a:lnTo>
                    <a:lnTo>
                      <a:pt x="1687" y="2063"/>
                    </a:lnTo>
                    <a:lnTo>
                      <a:pt x="1709" y="2027"/>
                    </a:lnTo>
                    <a:lnTo>
                      <a:pt x="1718" y="2008"/>
                    </a:lnTo>
                    <a:lnTo>
                      <a:pt x="1725" y="1992"/>
                    </a:lnTo>
                    <a:lnTo>
                      <a:pt x="1729" y="1977"/>
                    </a:lnTo>
                    <a:lnTo>
                      <a:pt x="1732" y="1964"/>
                    </a:lnTo>
                    <a:lnTo>
                      <a:pt x="1730" y="1952"/>
                    </a:lnTo>
                    <a:lnTo>
                      <a:pt x="1729" y="1942"/>
                    </a:lnTo>
                    <a:lnTo>
                      <a:pt x="1724" y="1934"/>
                    </a:lnTo>
                    <a:lnTo>
                      <a:pt x="1719" y="1926"/>
                    </a:lnTo>
                    <a:lnTo>
                      <a:pt x="1712" y="1920"/>
                    </a:lnTo>
                    <a:lnTo>
                      <a:pt x="1703" y="1914"/>
                    </a:lnTo>
                    <a:lnTo>
                      <a:pt x="1694" y="1910"/>
                    </a:lnTo>
                    <a:lnTo>
                      <a:pt x="1683" y="1906"/>
                    </a:lnTo>
                    <a:lnTo>
                      <a:pt x="1662" y="1902"/>
                    </a:lnTo>
                    <a:lnTo>
                      <a:pt x="1638" y="1900"/>
                    </a:lnTo>
                    <a:lnTo>
                      <a:pt x="1616" y="1899"/>
                    </a:lnTo>
                    <a:lnTo>
                      <a:pt x="1596" y="1897"/>
                    </a:lnTo>
                    <a:lnTo>
                      <a:pt x="1578" y="1896"/>
                    </a:lnTo>
                    <a:lnTo>
                      <a:pt x="1567" y="1894"/>
                    </a:lnTo>
                    <a:lnTo>
                      <a:pt x="1563" y="1891"/>
                    </a:lnTo>
                    <a:lnTo>
                      <a:pt x="1562" y="1889"/>
                    </a:lnTo>
                    <a:lnTo>
                      <a:pt x="1563" y="1885"/>
                    </a:lnTo>
                    <a:lnTo>
                      <a:pt x="1566" y="1880"/>
                    </a:lnTo>
                    <a:lnTo>
                      <a:pt x="1572" y="1874"/>
                    </a:lnTo>
                    <a:lnTo>
                      <a:pt x="1579" y="1867"/>
                    </a:lnTo>
                    <a:lnTo>
                      <a:pt x="1591" y="1859"/>
                    </a:lnTo>
                    <a:lnTo>
                      <a:pt x="1604" y="1850"/>
                    </a:lnTo>
                    <a:lnTo>
                      <a:pt x="1609" y="1846"/>
                    </a:lnTo>
                    <a:lnTo>
                      <a:pt x="1622" y="1836"/>
                    </a:lnTo>
                    <a:lnTo>
                      <a:pt x="1642" y="1824"/>
                    </a:lnTo>
                    <a:lnTo>
                      <a:pt x="1668" y="1809"/>
                    </a:lnTo>
                    <a:lnTo>
                      <a:pt x="1683" y="1803"/>
                    </a:lnTo>
                    <a:lnTo>
                      <a:pt x="1699" y="1796"/>
                    </a:lnTo>
                    <a:lnTo>
                      <a:pt x="1715" y="1791"/>
                    </a:lnTo>
                    <a:lnTo>
                      <a:pt x="1734" y="1788"/>
                    </a:lnTo>
                    <a:lnTo>
                      <a:pt x="1753" y="1785"/>
                    </a:lnTo>
                    <a:lnTo>
                      <a:pt x="1773" y="1785"/>
                    </a:lnTo>
                    <a:lnTo>
                      <a:pt x="1792" y="1786"/>
                    </a:lnTo>
                    <a:lnTo>
                      <a:pt x="1813" y="1790"/>
                    </a:lnTo>
                    <a:lnTo>
                      <a:pt x="1833" y="1796"/>
                    </a:lnTo>
                    <a:lnTo>
                      <a:pt x="1853" y="1800"/>
                    </a:lnTo>
                    <a:lnTo>
                      <a:pt x="1873" y="1804"/>
                    </a:lnTo>
                    <a:lnTo>
                      <a:pt x="1893" y="1806"/>
                    </a:lnTo>
                    <a:lnTo>
                      <a:pt x="1911" y="1808"/>
                    </a:lnTo>
                    <a:lnTo>
                      <a:pt x="1930" y="1806"/>
                    </a:lnTo>
                    <a:lnTo>
                      <a:pt x="1949" y="1805"/>
                    </a:lnTo>
                    <a:lnTo>
                      <a:pt x="1966" y="1800"/>
                    </a:lnTo>
                    <a:lnTo>
                      <a:pt x="1984" y="1794"/>
                    </a:lnTo>
                    <a:lnTo>
                      <a:pt x="2000" y="1786"/>
                    </a:lnTo>
                    <a:lnTo>
                      <a:pt x="2007" y="1780"/>
                    </a:lnTo>
                    <a:lnTo>
                      <a:pt x="2015" y="1775"/>
                    </a:lnTo>
                    <a:lnTo>
                      <a:pt x="2022" y="1769"/>
                    </a:lnTo>
                    <a:lnTo>
                      <a:pt x="2030" y="1761"/>
                    </a:lnTo>
                    <a:lnTo>
                      <a:pt x="2037" y="1754"/>
                    </a:lnTo>
                    <a:lnTo>
                      <a:pt x="2044" y="1745"/>
                    </a:lnTo>
                    <a:lnTo>
                      <a:pt x="2050" y="1735"/>
                    </a:lnTo>
                    <a:lnTo>
                      <a:pt x="2056" y="1725"/>
                    </a:lnTo>
                    <a:lnTo>
                      <a:pt x="2069" y="1703"/>
                    </a:lnTo>
                    <a:lnTo>
                      <a:pt x="2079" y="1676"/>
                    </a:lnTo>
                    <a:lnTo>
                      <a:pt x="2079" y="1669"/>
                    </a:lnTo>
                    <a:lnTo>
                      <a:pt x="2075" y="1651"/>
                    </a:lnTo>
                    <a:lnTo>
                      <a:pt x="2070" y="1642"/>
                    </a:lnTo>
                    <a:lnTo>
                      <a:pt x="2062" y="1632"/>
                    </a:lnTo>
                    <a:lnTo>
                      <a:pt x="2057" y="1625"/>
                    </a:lnTo>
                    <a:lnTo>
                      <a:pt x="2052" y="1622"/>
                    </a:lnTo>
                    <a:lnTo>
                      <a:pt x="2046" y="1617"/>
                    </a:lnTo>
                    <a:lnTo>
                      <a:pt x="2040" y="1613"/>
                    </a:lnTo>
                    <a:lnTo>
                      <a:pt x="2024" y="1607"/>
                    </a:lnTo>
                    <a:lnTo>
                      <a:pt x="2010" y="1602"/>
                    </a:lnTo>
                    <a:lnTo>
                      <a:pt x="2004" y="1599"/>
                    </a:lnTo>
                    <a:lnTo>
                      <a:pt x="1999" y="1595"/>
                    </a:lnTo>
                    <a:lnTo>
                      <a:pt x="1996" y="1592"/>
                    </a:lnTo>
                    <a:lnTo>
                      <a:pt x="1995" y="1588"/>
                    </a:lnTo>
                    <a:lnTo>
                      <a:pt x="1997" y="1584"/>
                    </a:lnTo>
                    <a:lnTo>
                      <a:pt x="2001" y="1579"/>
                    </a:lnTo>
                    <a:lnTo>
                      <a:pt x="2010" y="1573"/>
                    </a:lnTo>
                    <a:lnTo>
                      <a:pt x="2021" y="1567"/>
                    </a:lnTo>
                    <a:lnTo>
                      <a:pt x="2037" y="1559"/>
                    </a:lnTo>
                    <a:lnTo>
                      <a:pt x="2057" y="1552"/>
                    </a:lnTo>
                    <a:lnTo>
                      <a:pt x="2084" y="1543"/>
                    </a:lnTo>
                    <a:lnTo>
                      <a:pt x="2113" y="1533"/>
                    </a:lnTo>
                    <a:lnTo>
                      <a:pt x="2123" y="1537"/>
                    </a:lnTo>
                    <a:lnTo>
                      <a:pt x="2151" y="1543"/>
                    </a:lnTo>
                    <a:lnTo>
                      <a:pt x="2170" y="1545"/>
                    </a:lnTo>
                    <a:lnTo>
                      <a:pt x="2192" y="1547"/>
                    </a:lnTo>
                    <a:lnTo>
                      <a:pt x="2216" y="1547"/>
                    </a:lnTo>
                    <a:lnTo>
                      <a:pt x="2242" y="1544"/>
                    </a:lnTo>
                    <a:lnTo>
                      <a:pt x="2256" y="1543"/>
                    </a:lnTo>
                    <a:lnTo>
                      <a:pt x="2269" y="1540"/>
                    </a:lnTo>
                    <a:lnTo>
                      <a:pt x="2283" y="1537"/>
                    </a:lnTo>
                    <a:lnTo>
                      <a:pt x="2298" y="1532"/>
                    </a:lnTo>
                    <a:lnTo>
                      <a:pt x="2312" y="1527"/>
                    </a:lnTo>
                    <a:lnTo>
                      <a:pt x="2327" y="1520"/>
                    </a:lnTo>
                    <a:lnTo>
                      <a:pt x="2341" y="1513"/>
                    </a:lnTo>
                    <a:lnTo>
                      <a:pt x="2356" y="1504"/>
                    </a:lnTo>
                    <a:lnTo>
                      <a:pt x="2369" y="1494"/>
                    </a:lnTo>
                    <a:lnTo>
                      <a:pt x="2383" y="1483"/>
                    </a:lnTo>
                    <a:lnTo>
                      <a:pt x="2397" y="1471"/>
                    </a:lnTo>
                    <a:lnTo>
                      <a:pt x="2410" y="1457"/>
                    </a:lnTo>
                    <a:lnTo>
                      <a:pt x="2424" y="1442"/>
                    </a:lnTo>
                    <a:lnTo>
                      <a:pt x="2437" y="1424"/>
                    </a:lnTo>
                    <a:lnTo>
                      <a:pt x="2448" y="1406"/>
                    </a:lnTo>
                    <a:lnTo>
                      <a:pt x="2459" y="1386"/>
                    </a:lnTo>
                    <a:lnTo>
                      <a:pt x="2459" y="1378"/>
                    </a:lnTo>
                    <a:lnTo>
                      <a:pt x="2453" y="1362"/>
                    </a:lnTo>
                    <a:lnTo>
                      <a:pt x="2447" y="1352"/>
                    </a:lnTo>
                    <a:lnTo>
                      <a:pt x="2437" y="1342"/>
                    </a:lnTo>
                    <a:lnTo>
                      <a:pt x="2430" y="1336"/>
                    </a:lnTo>
                    <a:lnTo>
                      <a:pt x="2423" y="1331"/>
                    </a:lnTo>
                    <a:lnTo>
                      <a:pt x="2414" y="1326"/>
                    </a:lnTo>
                    <a:lnTo>
                      <a:pt x="2405" y="1321"/>
                    </a:lnTo>
                    <a:lnTo>
                      <a:pt x="2400" y="1318"/>
                    </a:lnTo>
                    <a:lnTo>
                      <a:pt x="2397" y="1316"/>
                    </a:lnTo>
                    <a:lnTo>
                      <a:pt x="2394" y="1314"/>
                    </a:lnTo>
                    <a:lnTo>
                      <a:pt x="2393" y="1312"/>
                    </a:lnTo>
                    <a:lnTo>
                      <a:pt x="2392" y="1310"/>
                    </a:lnTo>
                    <a:lnTo>
                      <a:pt x="2393" y="1307"/>
                    </a:lnTo>
                    <a:lnTo>
                      <a:pt x="2394" y="1305"/>
                    </a:lnTo>
                    <a:lnTo>
                      <a:pt x="2397" y="1302"/>
                    </a:lnTo>
                    <a:lnTo>
                      <a:pt x="2404" y="1297"/>
                    </a:lnTo>
                    <a:lnTo>
                      <a:pt x="2413" y="1292"/>
                    </a:lnTo>
                    <a:lnTo>
                      <a:pt x="2425" y="1288"/>
                    </a:lnTo>
                    <a:lnTo>
                      <a:pt x="2440" y="1283"/>
                    </a:lnTo>
                    <a:lnTo>
                      <a:pt x="2472" y="1275"/>
                    </a:lnTo>
                    <a:lnTo>
                      <a:pt x="2505" y="1267"/>
                    </a:lnTo>
                    <a:lnTo>
                      <a:pt x="2536" y="1261"/>
                    </a:lnTo>
                    <a:lnTo>
                      <a:pt x="2564" y="1257"/>
                    </a:lnTo>
                    <a:lnTo>
                      <a:pt x="2575" y="1256"/>
                    </a:lnTo>
                    <a:lnTo>
                      <a:pt x="2589" y="1257"/>
                    </a:lnTo>
                    <a:lnTo>
                      <a:pt x="2603" y="1260"/>
                    </a:lnTo>
                    <a:lnTo>
                      <a:pt x="2619" y="1262"/>
                    </a:lnTo>
                    <a:lnTo>
                      <a:pt x="2636" y="1266"/>
                    </a:lnTo>
                    <a:lnTo>
                      <a:pt x="2654" y="1268"/>
                    </a:lnTo>
                    <a:lnTo>
                      <a:pt x="2672" y="1271"/>
                    </a:lnTo>
                    <a:lnTo>
                      <a:pt x="2692" y="1271"/>
                    </a:lnTo>
                    <a:lnTo>
                      <a:pt x="2712" y="1270"/>
                    </a:lnTo>
                    <a:lnTo>
                      <a:pt x="2734" y="1266"/>
                    </a:lnTo>
                    <a:lnTo>
                      <a:pt x="2745" y="1263"/>
                    </a:lnTo>
                    <a:lnTo>
                      <a:pt x="2756" y="1260"/>
                    </a:lnTo>
                    <a:lnTo>
                      <a:pt x="2767" y="1255"/>
                    </a:lnTo>
                    <a:lnTo>
                      <a:pt x="2779" y="1250"/>
                    </a:lnTo>
                    <a:lnTo>
                      <a:pt x="2790" y="1242"/>
                    </a:lnTo>
                    <a:lnTo>
                      <a:pt x="2801" y="1235"/>
                    </a:lnTo>
                    <a:lnTo>
                      <a:pt x="2812" y="1226"/>
                    </a:lnTo>
                    <a:lnTo>
                      <a:pt x="2823" y="1216"/>
                    </a:lnTo>
                    <a:lnTo>
                      <a:pt x="2835" y="1205"/>
                    </a:lnTo>
                    <a:lnTo>
                      <a:pt x="2846" y="1192"/>
                    </a:lnTo>
                    <a:lnTo>
                      <a:pt x="2858" y="1178"/>
                    </a:lnTo>
                    <a:lnTo>
                      <a:pt x="2870" y="1162"/>
                    </a:lnTo>
                    <a:lnTo>
                      <a:pt x="2873" y="1150"/>
                    </a:lnTo>
                    <a:lnTo>
                      <a:pt x="2877" y="1119"/>
                    </a:lnTo>
                    <a:lnTo>
                      <a:pt x="2877" y="1110"/>
                    </a:lnTo>
                    <a:lnTo>
                      <a:pt x="2877" y="1102"/>
                    </a:lnTo>
                    <a:lnTo>
                      <a:pt x="2876" y="1094"/>
                    </a:lnTo>
                    <a:lnTo>
                      <a:pt x="2873" y="1086"/>
                    </a:lnTo>
                    <a:lnTo>
                      <a:pt x="2871" y="1079"/>
                    </a:lnTo>
                    <a:lnTo>
                      <a:pt x="2867" y="1072"/>
                    </a:lnTo>
                    <a:lnTo>
                      <a:pt x="2861" y="1067"/>
                    </a:lnTo>
                    <a:lnTo>
                      <a:pt x="2855" y="1064"/>
                    </a:lnTo>
                    <a:lnTo>
                      <a:pt x="2851" y="1062"/>
                    </a:lnTo>
                    <a:lnTo>
                      <a:pt x="2850" y="1060"/>
                    </a:lnTo>
                    <a:lnTo>
                      <a:pt x="2847" y="1059"/>
                    </a:lnTo>
                    <a:lnTo>
                      <a:pt x="2847" y="1056"/>
                    </a:lnTo>
                    <a:lnTo>
                      <a:pt x="2847" y="1054"/>
                    </a:lnTo>
                    <a:lnTo>
                      <a:pt x="2847" y="1051"/>
                    </a:lnTo>
                    <a:lnTo>
                      <a:pt x="2848" y="1049"/>
                    </a:lnTo>
                    <a:lnTo>
                      <a:pt x="2851" y="1047"/>
                    </a:lnTo>
                    <a:lnTo>
                      <a:pt x="2857" y="1042"/>
                    </a:lnTo>
                    <a:lnTo>
                      <a:pt x="2866" y="1037"/>
                    </a:lnTo>
                    <a:lnTo>
                      <a:pt x="2877" y="1032"/>
                    </a:lnTo>
                    <a:lnTo>
                      <a:pt x="2891" y="1027"/>
                    </a:lnTo>
                    <a:lnTo>
                      <a:pt x="2925" y="1017"/>
                    </a:lnTo>
                    <a:lnTo>
                      <a:pt x="2964" y="1007"/>
                    </a:lnTo>
                    <a:lnTo>
                      <a:pt x="3008" y="997"/>
                    </a:lnTo>
                    <a:lnTo>
                      <a:pt x="3057" y="990"/>
                    </a:lnTo>
                    <a:lnTo>
                      <a:pt x="3104" y="985"/>
                    </a:lnTo>
                    <a:lnTo>
                      <a:pt x="3148" y="981"/>
                    </a:lnTo>
                    <a:lnTo>
                      <a:pt x="3188" y="979"/>
                    </a:lnTo>
                    <a:lnTo>
                      <a:pt x="3225" y="975"/>
                    </a:lnTo>
                    <a:lnTo>
                      <a:pt x="3243" y="971"/>
                    </a:lnTo>
                    <a:lnTo>
                      <a:pt x="3260" y="968"/>
                    </a:lnTo>
                    <a:lnTo>
                      <a:pt x="3276" y="961"/>
                    </a:lnTo>
                    <a:lnTo>
                      <a:pt x="3293" y="954"/>
                    </a:lnTo>
                    <a:lnTo>
                      <a:pt x="3308" y="944"/>
                    </a:lnTo>
                    <a:lnTo>
                      <a:pt x="3321" y="933"/>
                    </a:lnTo>
                    <a:lnTo>
                      <a:pt x="3335" y="918"/>
                    </a:lnTo>
                    <a:lnTo>
                      <a:pt x="3349" y="901"/>
                    </a:lnTo>
                    <a:lnTo>
                      <a:pt x="3350" y="889"/>
                    </a:lnTo>
                    <a:lnTo>
                      <a:pt x="3350" y="860"/>
                    </a:lnTo>
                    <a:lnTo>
                      <a:pt x="3349" y="844"/>
                    </a:lnTo>
                    <a:lnTo>
                      <a:pt x="3346" y="828"/>
                    </a:lnTo>
                    <a:lnTo>
                      <a:pt x="3344" y="814"/>
                    </a:lnTo>
                    <a:lnTo>
                      <a:pt x="3339" y="802"/>
                    </a:lnTo>
                    <a:lnTo>
                      <a:pt x="3338" y="800"/>
                    </a:lnTo>
                    <a:lnTo>
                      <a:pt x="3336" y="798"/>
                    </a:lnTo>
                    <a:lnTo>
                      <a:pt x="3336" y="795"/>
                    </a:lnTo>
                    <a:lnTo>
                      <a:pt x="3338" y="794"/>
                    </a:lnTo>
                    <a:lnTo>
                      <a:pt x="3340" y="790"/>
                    </a:lnTo>
                    <a:lnTo>
                      <a:pt x="3345" y="788"/>
                    </a:lnTo>
                    <a:lnTo>
                      <a:pt x="3351" y="784"/>
                    </a:lnTo>
                    <a:lnTo>
                      <a:pt x="3360" y="783"/>
                    </a:lnTo>
                    <a:lnTo>
                      <a:pt x="3370" y="780"/>
                    </a:lnTo>
                    <a:lnTo>
                      <a:pt x="3381" y="779"/>
                    </a:lnTo>
                    <a:lnTo>
                      <a:pt x="3407" y="778"/>
                    </a:lnTo>
                    <a:lnTo>
                      <a:pt x="3434" y="778"/>
                    </a:lnTo>
                    <a:lnTo>
                      <a:pt x="3461" y="779"/>
                    </a:lnTo>
                    <a:lnTo>
                      <a:pt x="3487" y="783"/>
                    </a:lnTo>
                    <a:lnTo>
                      <a:pt x="3517" y="787"/>
                    </a:lnTo>
                    <a:lnTo>
                      <a:pt x="3556" y="792"/>
                    </a:lnTo>
                    <a:lnTo>
                      <a:pt x="3577" y="793"/>
                    </a:lnTo>
                    <a:lnTo>
                      <a:pt x="3600" y="793"/>
                    </a:lnTo>
                    <a:lnTo>
                      <a:pt x="3623" y="792"/>
                    </a:lnTo>
                    <a:lnTo>
                      <a:pt x="3648" y="789"/>
                    </a:lnTo>
                    <a:lnTo>
                      <a:pt x="3672" y="784"/>
                    </a:lnTo>
                    <a:lnTo>
                      <a:pt x="3696" y="778"/>
                    </a:lnTo>
                    <a:lnTo>
                      <a:pt x="3707" y="774"/>
                    </a:lnTo>
                    <a:lnTo>
                      <a:pt x="3718" y="769"/>
                    </a:lnTo>
                    <a:lnTo>
                      <a:pt x="3729" y="763"/>
                    </a:lnTo>
                    <a:lnTo>
                      <a:pt x="3741" y="757"/>
                    </a:lnTo>
                    <a:lnTo>
                      <a:pt x="3751" y="749"/>
                    </a:lnTo>
                    <a:lnTo>
                      <a:pt x="3761" y="742"/>
                    </a:lnTo>
                    <a:lnTo>
                      <a:pt x="3769" y="733"/>
                    </a:lnTo>
                    <a:lnTo>
                      <a:pt x="3779" y="723"/>
                    </a:lnTo>
                    <a:lnTo>
                      <a:pt x="3787" y="712"/>
                    </a:lnTo>
                    <a:lnTo>
                      <a:pt x="3794" y="700"/>
                    </a:lnTo>
                    <a:lnTo>
                      <a:pt x="3802" y="688"/>
                    </a:lnTo>
                    <a:lnTo>
                      <a:pt x="3808" y="673"/>
                    </a:lnTo>
                    <a:lnTo>
                      <a:pt x="3804" y="672"/>
                    </a:lnTo>
                    <a:lnTo>
                      <a:pt x="3794" y="665"/>
                    </a:lnTo>
                    <a:lnTo>
                      <a:pt x="3789" y="660"/>
                    </a:lnTo>
                    <a:lnTo>
                      <a:pt x="3783" y="655"/>
                    </a:lnTo>
                    <a:lnTo>
                      <a:pt x="3778" y="649"/>
                    </a:lnTo>
                    <a:lnTo>
                      <a:pt x="3773" y="642"/>
                    </a:lnTo>
                    <a:lnTo>
                      <a:pt x="3771" y="634"/>
                    </a:lnTo>
                    <a:lnTo>
                      <a:pt x="3768" y="627"/>
                    </a:lnTo>
                    <a:lnTo>
                      <a:pt x="3768" y="622"/>
                    </a:lnTo>
                    <a:lnTo>
                      <a:pt x="3769" y="618"/>
                    </a:lnTo>
                    <a:lnTo>
                      <a:pt x="3771" y="613"/>
                    </a:lnTo>
                    <a:lnTo>
                      <a:pt x="3773" y="609"/>
                    </a:lnTo>
                    <a:lnTo>
                      <a:pt x="3776" y="604"/>
                    </a:lnTo>
                    <a:lnTo>
                      <a:pt x="3779" y="599"/>
                    </a:lnTo>
                    <a:lnTo>
                      <a:pt x="3784" y="594"/>
                    </a:lnTo>
                    <a:lnTo>
                      <a:pt x="3791" y="589"/>
                    </a:lnTo>
                    <a:lnTo>
                      <a:pt x="3804" y="579"/>
                    </a:lnTo>
                    <a:lnTo>
                      <a:pt x="3823" y="569"/>
                    </a:lnTo>
                    <a:lnTo>
                      <a:pt x="3849" y="557"/>
                    </a:lnTo>
                    <a:lnTo>
                      <a:pt x="3872" y="546"/>
                    </a:lnTo>
                    <a:lnTo>
                      <a:pt x="3883" y="539"/>
                    </a:lnTo>
                    <a:lnTo>
                      <a:pt x="3895" y="536"/>
                    </a:lnTo>
                    <a:lnTo>
                      <a:pt x="3908" y="531"/>
                    </a:lnTo>
                    <a:lnTo>
                      <a:pt x="3920" y="528"/>
                    </a:lnTo>
                    <a:lnTo>
                      <a:pt x="3935" y="526"/>
                    </a:lnTo>
                    <a:lnTo>
                      <a:pt x="3952" y="524"/>
                    </a:lnTo>
                    <a:lnTo>
                      <a:pt x="3970" y="524"/>
                    </a:lnTo>
                    <a:lnTo>
                      <a:pt x="3990" y="526"/>
                    </a:lnTo>
                    <a:lnTo>
                      <a:pt x="4013" y="528"/>
                    </a:lnTo>
                    <a:lnTo>
                      <a:pt x="4039" y="532"/>
                    </a:lnTo>
                    <a:lnTo>
                      <a:pt x="4068" y="538"/>
                    </a:lnTo>
                    <a:lnTo>
                      <a:pt x="4100" y="546"/>
                    </a:lnTo>
                    <a:lnTo>
                      <a:pt x="4115" y="549"/>
                    </a:lnTo>
                    <a:lnTo>
                      <a:pt x="4130" y="552"/>
                    </a:lnTo>
                    <a:lnTo>
                      <a:pt x="4144" y="554"/>
                    </a:lnTo>
                    <a:lnTo>
                      <a:pt x="4159" y="556"/>
                    </a:lnTo>
                    <a:lnTo>
                      <a:pt x="4187" y="557"/>
                    </a:lnTo>
                    <a:lnTo>
                      <a:pt x="4215" y="556"/>
                    </a:lnTo>
                    <a:lnTo>
                      <a:pt x="4241" y="552"/>
                    </a:lnTo>
                    <a:lnTo>
                      <a:pt x="4265" y="547"/>
                    </a:lnTo>
                    <a:lnTo>
                      <a:pt x="4287" y="541"/>
                    </a:lnTo>
                    <a:lnTo>
                      <a:pt x="4307" y="533"/>
                    </a:lnTo>
                    <a:lnTo>
                      <a:pt x="4325" y="524"/>
                    </a:lnTo>
                    <a:lnTo>
                      <a:pt x="4338" y="514"/>
                    </a:lnTo>
                    <a:lnTo>
                      <a:pt x="4345" y="509"/>
                    </a:lnTo>
                    <a:lnTo>
                      <a:pt x="4348" y="504"/>
                    </a:lnTo>
                    <a:lnTo>
                      <a:pt x="4353" y="499"/>
                    </a:lnTo>
                    <a:lnTo>
                      <a:pt x="4356" y="494"/>
                    </a:lnTo>
                    <a:lnTo>
                      <a:pt x="4357" y="491"/>
                    </a:lnTo>
                    <a:lnTo>
                      <a:pt x="4358" y="486"/>
                    </a:lnTo>
                    <a:lnTo>
                      <a:pt x="4357" y="481"/>
                    </a:lnTo>
                    <a:lnTo>
                      <a:pt x="4356" y="477"/>
                    </a:lnTo>
                    <a:lnTo>
                      <a:pt x="4353" y="472"/>
                    </a:lnTo>
                    <a:lnTo>
                      <a:pt x="4350" y="468"/>
                    </a:lnTo>
                    <a:lnTo>
                      <a:pt x="4343" y="465"/>
                    </a:lnTo>
                    <a:lnTo>
                      <a:pt x="4337" y="461"/>
                    </a:lnTo>
                    <a:lnTo>
                      <a:pt x="4332" y="457"/>
                    </a:lnTo>
                    <a:lnTo>
                      <a:pt x="4322" y="447"/>
                    </a:lnTo>
                    <a:lnTo>
                      <a:pt x="4318" y="441"/>
                    </a:lnTo>
                    <a:lnTo>
                      <a:pt x="4316" y="432"/>
                    </a:lnTo>
                    <a:lnTo>
                      <a:pt x="4315" y="428"/>
                    </a:lnTo>
                    <a:lnTo>
                      <a:pt x="4316" y="423"/>
                    </a:lnTo>
                    <a:lnTo>
                      <a:pt x="4317" y="418"/>
                    </a:lnTo>
                    <a:lnTo>
                      <a:pt x="4320" y="415"/>
                    </a:lnTo>
                    <a:lnTo>
                      <a:pt x="4322" y="410"/>
                    </a:lnTo>
                    <a:lnTo>
                      <a:pt x="4327" y="405"/>
                    </a:lnTo>
                    <a:lnTo>
                      <a:pt x="4333" y="400"/>
                    </a:lnTo>
                    <a:lnTo>
                      <a:pt x="4341" y="395"/>
                    </a:lnTo>
                    <a:lnTo>
                      <a:pt x="4351" y="388"/>
                    </a:lnTo>
                    <a:lnTo>
                      <a:pt x="4361" y="383"/>
                    </a:lnTo>
                    <a:lnTo>
                      <a:pt x="4375" y="378"/>
                    </a:lnTo>
                    <a:lnTo>
                      <a:pt x="4389" y="373"/>
                    </a:lnTo>
                    <a:lnTo>
                      <a:pt x="4406" y="368"/>
                    </a:lnTo>
                    <a:lnTo>
                      <a:pt x="4426" y="363"/>
                    </a:lnTo>
                    <a:lnTo>
                      <a:pt x="4447" y="358"/>
                    </a:lnTo>
                    <a:lnTo>
                      <a:pt x="4471" y="355"/>
                    </a:lnTo>
                    <a:lnTo>
                      <a:pt x="4527" y="346"/>
                    </a:lnTo>
                    <a:lnTo>
                      <a:pt x="4594" y="337"/>
                    </a:lnTo>
                    <a:lnTo>
                      <a:pt x="4614" y="333"/>
                    </a:lnTo>
                    <a:lnTo>
                      <a:pt x="4671" y="320"/>
                    </a:lnTo>
                    <a:lnTo>
                      <a:pt x="4755" y="300"/>
                    </a:lnTo>
                    <a:lnTo>
                      <a:pt x="4860" y="272"/>
                    </a:lnTo>
                    <a:lnTo>
                      <a:pt x="4916" y="256"/>
                    </a:lnTo>
                    <a:lnTo>
                      <a:pt x="4975" y="239"/>
                    </a:lnTo>
                    <a:lnTo>
                      <a:pt x="5035" y="220"/>
                    </a:lnTo>
                    <a:lnTo>
                      <a:pt x="5095" y="200"/>
                    </a:lnTo>
                    <a:lnTo>
                      <a:pt x="5152" y="179"/>
                    </a:lnTo>
                    <a:lnTo>
                      <a:pt x="5208" y="157"/>
                    </a:lnTo>
                    <a:lnTo>
                      <a:pt x="5262" y="134"/>
                    </a:lnTo>
                    <a:lnTo>
                      <a:pt x="5310" y="110"/>
                    </a:lnTo>
                    <a:lnTo>
                      <a:pt x="5355" y="88"/>
                    </a:lnTo>
                    <a:lnTo>
                      <a:pt x="5400" y="68"/>
                    </a:lnTo>
                    <a:lnTo>
                      <a:pt x="5441" y="51"/>
                    </a:lnTo>
                    <a:lnTo>
                      <a:pt x="5481" y="36"/>
                    </a:lnTo>
                    <a:lnTo>
                      <a:pt x="5516" y="25"/>
                    </a:lnTo>
                    <a:lnTo>
                      <a:pt x="5546" y="15"/>
                    </a:lnTo>
                    <a:lnTo>
                      <a:pt x="5571" y="9"/>
                    </a:lnTo>
                    <a:lnTo>
                      <a:pt x="5590" y="4"/>
                    </a:lnTo>
                    <a:lnTo>
                      <a:pt x="5600" y="1"/>
                    </a:lnTo>
                    <a:lnTo>
                      <a:pt x="5601" y="0"/>
                    </a:lnTo>
                    <a:lnTo>
                      <a:pt x="5594" y="1"/>
                    </a:lnTo>
                    <a:lnTo>
                      <a:pt x="5576" y="4"/>
                    </a:lnTo>
                    <a:lnTo>
                      <a:pt x="5546" y="9"/>
                    </a:lnTo>
                    <a:lnTo>
                      <a:pt x="5504" y="15"/>
                    </a:lnTo>
                    <a:lnTo>
                      <a:pt x="5449" y="23"/>
                    </a:lnTo>
                    <a:lnTo>
                      <a:pt x="5379" y="31"/>
                    </a:lnTo>
                    <a:lnTo>
                      <a:pt x="5304" y="39"/>
                    </a:lnTo>
                    <a:lnTo>
                      <a:pt x="5231" y="48"/>
                    </a:lnTo>
                    <a:lnTo>
                      <a:pt x="5158" y="55"/>
                    </a:lnTo>
                    <a:lnTo>
                      <a:pt x="5088" y="61"/>
                    </a:lnTo>
                    <a:lnTo>
                      <a:pt x="5020" y="69"/>
                    </a:lnTo>
                    <a:lnTo>
                      <a:pt x="4954" y="75"/>
                    </a:lnTo>
                    <a:lnTo>
                      <a:pt x="4890" y="80"/>
                    </a:lnTo>
                    <a:lnTo>
                      <a:pt x="4829" y="86"/>
                    </a:lnTo>
                    <a:lnTo>
                      <a:pt x="4770" y="91"/>
                    </a:lnTo>
                    <a:lnTo>
                      <a:pt x="4715" y="96"/>
                    </a:lnTo>
                    <a:lnTo>
                      <a:pt x="4663" y="100"/>
                    </a:lnTo>
                    <a:lnTo>
                      <a:pt x="4614" y="104"/>
                    </a:lnTo>
                    <a:lnTo>
                      <a:pt x="4568" y="108"/>
                    </a:lnTo>
                    <a:lnTo>
                      <a:pt x="4527" y="110"/>
                    </a:lnTo>
                    <a:lnTo>
                      <a:pt x="4489" y="113"/>
                    </a:lnTo>
                    <a:lnTo>
                      <a:pt x="4456" y="115"/>
                    </a:lnTo>
                    <a:lnTo>
                      <a:pt x="4393" y="121"/>
                    </a:lnTo>
                    <a:lnTo>
                      <a:pt x="4331" y="130"/>
                    </a:lnTo>
                    <a:lnTo>
                      <a:pt x="4266" y="140"/>
                    </a:lnTo>
                    <a:lnTo>
                      <a:pt x="4200" y="152"/>
                    </a:lnTo>
                    <a:lnTo>
                      <a:pt x="4131" y="167"/>
                    </a:lnTo>
                    <a:lnTo>
                      <a:pt x="4061" y="184"/>
                    </a:lnTo>
                    <a:lnTo>
                      <a:pt x="3990" y="202"/>
                    </a:lnTo>
                    <a:lnTo>
                      <a:pt x="3917" y="224"/>
                    </a:lnTo>
                    <a:lnTo>
                      <a:pt x="3877" y="236"/>
                    </a:lnTo>
                    <a:lnTo>
                      <a:pt x="3828" y="252"/>
                    </a:lnTo>
                    <a:lnTo>
                      <a:pt x="3773" y="272"/>
                    </a:lnTo>
                    <a:lnTo>
                      <a:pt x="3713" y="296"/>
                    </a:lnTo>
                    <a:lnTo>
                      <a:pt x="3647" y="321"/>
                    </a:lnTo>
                    <a:lnTo>
                      <a:pt x="3580" y="347"/>
                    </a:lnTo>
                    <a:lnTo>
                      <a:pt x="3509" y="376"/>
                    </a:lnTo>
                    <a:lnTo>
                      <a:pt x="3437" y="405"/>
                    </a:lnTo>
                    <a:lnTo>
                      <a:pt x="3366" y="433"/>
                    </a:lnTo>
                    <a:lnTo>
                      <a:pt x="3296" y="461"/>
                    </a:lnTo>
                    <a:lnTo>
                      <a:pt x="3229" y="488"/>
                    </a:lnTo>
                    <a:lnTo>
                      <a:pt x="3164" y="513"/>
                    </a:lnTo>
                    <a:lnTo>
                      <a:pt x="3105" y="536"/>
                    </a:lnTo>
                    <a:lnTo>
                      <a:pt x="3052" y="556"/>
                    </a:lnTo>
                    <a:lnTo>
                      <a:pt x="3007" y="572"/>
                    </a:lnTo>
                    <a:lnTo>
                      <a:pt x="2968" y="584"/>
                    </a:lnTo>
                    <a:lnTo>
                      <a:pt x="2896" y="609"/>
                    </a:lnTo>
                    <a:lnTo>
                      <a:pt x="2811" y="641"/>
                    </a:lnTo>
                    <a:lnTo>
                      <a:pt x="2719" y="677"/>
                    </a:lnTo>
                    <a:lnTo>
                      <a:pt x="2626" y="717"/>
                    </a:lnTo>
                    <a:lnTo>
                      <a:pt x="2580" y="738"/>
                    </a:lnTo>
                    <a:lnTo>
                      <a:pt x="2536" y="758"/>
                    </a:lnTo>
                    <a:lnTo>
                      <a:pt x="2495" y="779"/>
                    </a:lnTo>
                    <a:lnTo>
                      <a:pt x="2457" y="799"/>
                    </a:lnTo>
                    <a:lnTo>
                      <a:pt x="2422" y="818"/>
                    </a:lnTo>
                    <a:lnTo>
                      <a:pt x="2392" y="836"/>
                    </a:lnTo>
                    <a:lnTo>
                      <a:pt x="2366" y="855"/>
                    </a:lnTo>
                    <a:lnTo>
                      <a:pt x="2346" y="871"/>
                    </a:lnTo>
                    <a:lnTo>
                      <a:pt x="2324" y="889"/>
                    </a:lnTo>
                    <a:lnTo>
                      <a:pt x="2293" y="911"/>
                    </a:lnTo>
                    <a:lnTo>
                      <a:pt x="2257" y="939"/>
                    </a:lnTo>
                    <a:lnTo>
                      <a:pt x="2213" y="969"/>
                    </a:lnTo>
                    <a:lnTo>
                      <a:pt x="2113" y="1037"/>
                    </a:lnTo>
                    <a:lnTo>
                      <a:pt x="2004" y="1111"/>
                    </a:lnTo>
                    <a:lnTo>
                      <a:pt x="1891" y="1183"/>
                    </a:lnTo>
                    <a:lnTo>
                      <a:pt x="1787" y="1250"/>
                    </a:lnTo>
                    <a:lnTo>
                      <a:pt x="1740" y="1278"/>
                    </a:lnTo>
                    <a:lnTo>
                      <a:pt x="1698" y="1302"/>
                    </a:lnTo>
                    <a:lnTo>
                      <a:pt x="1663" y="1322"/>
                    </a:lnTo>
                    <a:lnTo>
                      <a:pt x="1634" y="1336"/>
                    </a:lnTo>
                    <a:lnTo>
                      <a:pt x="1579" y="1359"/>
                    </a:lnTo>
                    <a:lnTo>
                      <a:pt x="1513" y="1389"/>
                    </a:lnTo>
                    <a:lnTo>
                      <a:pt x="1477" y="1407"/>
                    </a:lnTo>
                    <a:lnTo>
                      <a:pt x="1438" y="1426"/>
                    </a:lnTo>
                    <a:lnTo>
                      <a:pt x="1398" y="1447"/>
                    </a:lnTo>
                    <a:lnTo>
                      <a:pt x="1356" y="1469"/>
                    </a:lnTo>
                    <a:lnTo>
                      <a:pt x="1314" y="1494"/>
                    </a:lnTo>
                    <a:lnTo>
                      <a:pt x="1270" y="1522"/>
                    </a:lnTo>
                    <a:lnTo>
                      <a:pt x="1226" y="1550"/>
                    </a:lnTo>
                    <a:lnTo>
                      <a:pt x="1183" y="1582"/>
                    </a:lnTo>
                    <a:lnTo>
                      <a:pt x="1139" y="1614"/>
                    </a:lnTo>
                    <a:lnTo>
                      <a:pt x="1095" y="1649"/>
                    </a:lnTo>
                    <a:lnTo>
                      <a:pt x="1053" y="1686"/>
                    </a:lnTo>
                    <a:lnTo>
                      <a:pt x="1012" y="1726"/>
                    </a:lnTo>
                    <a:lnTo>
                      <a:pt x="968" y="1771"/>
                    </a:lnTo>
                    <a:lnTo>
                      <a:pt x="919" y="1822"/>
                    </a:lnTo>
                    <a:lnTo>
                      <a:pt x="866" y="1881"/>
                    </a:lnTo>
                    <a:lnTo>
                      <a:pt x="807" y="1945"/>
                    </a:lnTo>
                    <a:lnTo>
                      <a:pt x="746" y="2015"/>
                    </a:lnTo>
                    <a:lnTo>
                      <a:pt x="683" y="2088"/>
                    </a:lnTo>
                    <a:lnTo>
                      <a:pt x="617" y="2167"/>
                    </a:lnTo>
                    <a:lnTo>
                      <a:pt x="551" y="2249"/>
                    </a:lnTo>
                    <a:lnTo>
                      <a:pt x="485" y="2334"/>
                    </a:lnTo>
                    <a:lnTo>
                      <a:pt x="418" y="2420"/>
                    </a:lnTo>
                    <a:lnTo>
                      <a:pt x="353" y="2509"/>
                    </a:lnTo>
                    <a:lnTo>
                      <a:pt x="289" y="2599"/>
                    </a:lnTo>
                    <a:lnTo>
                      <a:pt x="258" y="2644"/>
                    </a:lnTo>
                    <a:lnTo>
                      <a:pt x="228" y="2690"/>
                    </a:lnTo>
                    <a:lnTo>
                      <a:pt x="199" y="2735"/>
                    </a:lnTo>
                    <a:lnTo>
                      <a:pt x="171" y="2780"/>
                    </a:lnTo>
                    <a:lnTo>
                      <a:pt x="143" y="2825"/>
                    </a:lnTo>
                    <a:lnTo>
                      <a:pt x="117" y="2868"/>
                    </a:lnTo>
                    <a:lnTo>
                      <a:pt x="92" y="2913"/>
                    </a:lnTo>
                    <a:lnTo>
                      <a:pt x="68" y="2957"/>
                    </a:lnTo>
                    <a:lnTo>
                      <a:pt x="51" y="2992"/>
                    </a:lnTo>
                    <a:lnTo>
                      <a:pt x="35" y="3023"/>
                    </a:lnTo>
                    <a:lnTo>
                      <a:pt x="23" y="3053"/>
                    </a:lnTo>
                    <a:lnTo>
                      <a:pt x="13" y="3079"/>
                    </a:lnTo>
                    <a:lnTo>
                      <a:pt x="6" y="3102"/>
                    </a:lnTo>
                    <a:lnTo>
                      <a:pt x="2" y="3122"/>
                    </a:lnTo>
                    <a:lnTo>
                      <a:pt x="0" y="3141"/>
                    </a:lnTo>
                    <a:lnTo>
                      <a:pt x="1" y="3155"/>
                    </a:lnTo>
                    <a:lnTo>
                      <a:pt x="3" y="3168"/>
                    </a:lnTo>
                    <a:lnTo>
                      <a:pt x="8" y="3178"/>
                    </a:lnTo>
                    <a:lnTo>
                      <a:pt x="15" y="3185"/>
                    </a:lnTo>
                    <a:lnTo>
                      <a:pt x="23" y="3190"/>
                    </a:lnTo>
                    <a:lnTo>
                      <a:pt x="35" y="3193"/>
                    </a:lnTo>
                    <a:lnTo>
                      <a:pt x="47" y="3194"/>
                    </a:lnTo>
                    <a:lnTo>
                      <a:pt x="62" y="3193"/>
                    </a:lnTo>
                    <a:lnTo>
                      <a:pt x="78" y="3189"/>
                    </a:lnTo>
                    <a:lnTo>
                      <a:pt x="96" y="3184"/>
                    </a:lnTo>
                    <a:lnTo>
                      <a:pt x="114" y="3177"/>
                    </a:lnTo>
                    <a:lnTo>
                      <a:pt x="136" y="3168"/>
                    </a:lnTo>
                    <a:lnTo>
                      <a:pt x="157" y="3158"/>
                    </a:lnTo>
                    <a:lnTo>
                      <a:pt x="181" y="3145"/>
                    </a:lnTo>
                    <a:lnTo>
                      <a:pt x="204" y="3132"/>
                    </a:lnTo>
                    <a:lnTo>
                      <a:pt x="229" y="3116"/>
                    </a:lnTo>
                    <a:lnTo>
                      <a:pt x="255" y="3099"/>
                    </a:lnTo>
                    <a:lnTo>
                      <a:pt x="310" y="3062"/>
                    </a:lnTo>
                    <a:lnTo>
                      <a:pt x="368" y="3019"/>
                    </a:lnTo>
                    <a:lnTo>
                      <a:pt x="428" y="2972"/>
                    </a:lnTo>
                    <a:lnTo>
                      <a:pt x="489" y="2922"/>
                    </a:lnTo>
                  </a:path>
                </a:pathLst>
              </a:custGeom>
              <a:noFill/>
              <a:ln w="3175">
                <a:solidFill>
                  <a:srgbClr val="1F1A17"/>
                </a:solidFill>
                <a:round/>
              </a:ln>
            </p:spPr>
            <p:txBody>
              <a:bodyPr/>
              <a:lstStyle/>
              <a:p>
                <a:endParaRPr lang="en-US" sz="1867"/>
              </a:p>
            </p:txBody>
          </p:sp>
          <p:sp>
            <p:nvSpPr>
              <p:cNvPr id="1553" name="Freeform 101"/>
              <p:cNvSpPr/>
              <p:nvPr/>
            </p:nvSpPr>
            <p:spPr bwMode="auto">
              <a:xfrm>
                <a:off x="1178" y="1179"/>
                <a:ext cx="1028" cy="782"/>
              </a:xfrm>
              <a:custGeom>
                <a:avLst/>
                <a:gdLst>
                  <a:gd name="T0" fmla="*/ 884 w 5137"/>
                  <a:gd name="T1" fmla="*/ 670 h 3906"/>
                  <a:gd name="T2" fmla="*/ 816 w 5137"/>
                  <a:gd name="T3" fmla="*/ 626 h 3906"/>
                  <a:gd name="T4" fmla="*/ 761 w 5137"/>
                  <a:gd name="T5" fmla="*/ 606 h 3906"/>
                  <a:gd name="T6" fmla="*/ 753 w 5137"/>
                  <a:gd name="T7" fmla="*/ 592 h 3906"/>
                  <a:gd name="T8" fmla="*/ 759 w 5137"/>
                  <a:gd name="T9" fmla="*/ 560 h 3906"/>
                  <a:gd name="T10" fmla="*/ 780 w 5137"/>
                  <a:gd name="T11" fmla="*/ 558 h 3906"/>
                  <a:gd name="T12" fmla="*/ 816 w 5137"/>
                  <a:gd name="T13" fmla="*/ 564 h 3906"/>
                  <a:gd name="T14" fmla="*/ 807 w 5137"/>
                  <a:gd name="T15" fmla="*/ 547 h 3906"/>
                  <a:gd name="T16" fmla="*/ 775 w 5137"/>
                  <a:gd name="T17" fmla="*/ 542 h 3906"/>
                  <a:gd name="T18" fmla="*/ 741 w 5137"/>
                  <a:gd name="T19" fmla="*/ 537 h 3906"/>
                  <a:gd name="T20" fmla="*/ 728 w 5137"/>
                  <a:gd name="T21" fmla="*/ 526 h 3906"/>
                  <a:gd name="T22" fmla="*/ 716 w 5137"/>
                  <a:gd name="T23" fmla="*/ 491 h 3906"/>
                  <a:gd name="T24" fmla="*/ 736 w 5137"/>
                  <a:gd name="T25" fmla="*/ 483 h 3906"/>
                  <a:gd name="T26" fmla="*/ 750 w 5137"/>
                  <a:gd name="T27" fmla="*/ 480 h 3906"/>
                  <a:gd name="T28" fmla="*/ 727 w 5137"/>
                  <a:gd name="T29" fmla="*/ 460 h 3906"/>
                  <a:gd name="T30" fmla="*/ 692 w 5137"/>
                  <a:gd name="T31" fmla="*/ 457 h 3906"/>
                  <a:gd name="T32" fmla="*/ 664 w 5137"/>
                  <a:gd name="T33" fmla="*/ 448 h 3906"/>
                  <a:gd name="T34" fmla="*/ 655 w 5137"/>
                  <a:gd name="T35" fmla="*/ 426 h 3906"/>
                  <a:gd name="T36" fmla="*/ 670 w 5137"/>
                  <a:gd name="T37" fmla="*/ 414 h 3906"/>
                  <a:gd name="T38" fmla="*/ 666 w 5137"/>
                  <a:gd name="T39" fmla="*/ 405 h 3906"/>
                  <a:gd name="T40" fmla="*/ 626 w 5137"/>
                  <a:gd name="T41" fmla="*/ 397 h 3906"/>
                  <a:gd name="T42" fmla="*/ 602 w 5137"/>
                  <a:gd name="T43" fmla="*/ 383 h 3906"/>
                  <a:gd name="T44" fmla="*/ 588 w 5137"/>
                  <a:gd name="T45" fmla="*/ 354 h 3906"/>
                  <a:gd name="T46" fmla="*/ 602 w 5137"/>
                  <a:gd name="T47" fmla="*/ 346 h 3906"/>
                  <a:gd name="T48" fmla="*/ 593 w 5137"/>
                  <a:gd name="T49" fmla="*/ 339 h 3906"/>
                  <a:gd name="T50" fmla="*/ 555 w 5137"/>
                  <a:gd name="T51" fmla="*/ 330 h 3906"/>
                  <a:gd name="T52" fmla="*/ 527 w 5137"/>
                  <a:gd name="T53" fmla="*/ 323 h 3906"/>
                  <a:gd name="T54" fmla="*/ 511 w 5137"/>
                  <a:gd name="T55" fmla="*/ 301 h 3906"/>
                  <a:gd name="T56" fmla="*/ 517 w 5137"/>
                  <a:gd name="T57" fmla="*/ 284 h 3906"/>
                  <a:gd name="T58" fmla="*/ 504 w 5137"/>
                  <a:gd name="T59" fmla="*/ 273 h 3906"/>
                  <a:gd name="T60" fmla="*/ 439 w 5137"/>
                  <a:gd name="T61" fmla="*/ 255 h 3906"/>
                  <a:gd name="T62" fmla="*/ 425 w 5137"/>
                  <a:gd name="T63" fmla="*/ 228 h 3906"/>
                  <a:gd name="T64" fmla="*/ 428 w 5137"/>
                  <a:gd name="T65" fmla="*/ 218 h 3906"/>
                  <a:gd name="T66" fmla="*/ 404 w 5137"/>
                  <a:gd name="T67" fmla="*/ 212 h 3906"/>
                  <a:gd name="T68" fmla="*/ 358 w 5137"/>
                  <a:gd name="T69" fmla="*/ 205 h 3906"/>
                  <a:gd name="T70" fmla="*/ 342 w 5137"/>
                  <a:gd name="T71" fmla="*/ 190 h 3906"/>
                  <a:gd name="T72" fmla="*/ 346 w 5137"/>
                  <a:gd name="T73" fmla="*/ 177 h 3906"/>
                  <a:gd name="T74" fmla="*/ 333 w 5137"/>
                  <a:gd name="T75" fmla="*/ 157 h 3906"/>
                  <a:gd name="T76" fmla="*/ 306 w 5137"/>
                  <a:gd name="T77" fmla="*/ 148 h 3906"/>
                  <a:gd name="T78" fmla="*/ 266 w 5137"/>
                  <a:gd name="T79" fmla="*/ 149 h 3906"/>
                  <a:gd name="T80" fmla="*/ 235 w 5137"/>
                  <a:gd name="T81" fmla="*/ 134 h 3906"/>
                  <a:gd name="T82" fmla="*/ 238 w 5137"/>
                  <a:gd name="T83" fmla="*/ 126 h 3906"/>
                  <a:gd name="T84" fmla="*/ 244 w 5137"/>
                  <a:gd name="T85" fmla="*/ 117 h 3906"/>
                  <a:gd name="T86" fmla="*/ 228 w 5137"/>
                  <a:gd name="T87" fmla="*/ 105 h 3906"/>
                  <a:gd name="T88" fmla="*/ 140 w 5137"/>
                  <a:gd name="T89" fmla="*/ 74 h 3906"/>
                  <a:gd name="T90" fmla="*/ 60 w 5137"/>
                  <a:gd name="T91" fmla="*/ 33 h 3906"/>
                  <a:gd name="T92" fmla="*/ 0 w 5137"/>
                  <a:gd name="T93" fmla="*/ 0 h 3906"/>
                  <a:gd name="T94" fmla="*/ 113 w 5137"/>
                  <a:gd name="T95" fmla="*/ 30 h 3906"/>
                  <a:gd name="T96" fmla="*/ 211 w 5137"/>
                  <a:gd name="T97" fmla="*/ 51 h 3906"/>
                  <a:gd name="T98" fmla="*/ 314 w 5137"/>
                  <a:gd name="T99" fmla="*/ 83 h 3906"/>
                  <a:gd name="T100" fmla="*/ 419 w 5137"/>
                  <a:gd name="T101" fmla="*/ 138 h 3906"/>
                  <a:gd name="T102" fmla="*/ 521 w 5137"/>
                  <a:gd name="T103" fmla="*/ 193 h 3906"/>
                  <a:gd name="T104" fmla="*/ 615 w 5137"/>
                  <a:gd name="T105" fmla="*/ 251 h 3906"/>
                  <a:gd name="T106" fmla="*/ 705 w 5137"/>
                  <a:gd name="T107" fmla="*/ 334 h 3906"/>
                  <a:gd name="T108" fmla="*/ 788 w 5137"/>
                  <a:gd name="T109" fmla="*/ 394 h 3906"/>
                  <a:gd name="T110" fmla="*/ 858 w 5137"/>
                  <a:gd name="T111" fmla="*/ 456 h 3906"/>
                  <a:gd name="T112" fmla="*/ 943 w 5137"/>
                  <a:gd name="T113" fmla="*/ 581 h 3906"/>
                  <a:gd name="T114" fmla="*/ 1008 w 5137"/>
                  <a:gd name="T115" fmla="*/ 706 h 3906"/>
                  <a:gd name="T116" fmla="*/ 1028 w 5137"/>
                  <a:gd name="T117" fmla="*/ 769 h 3906"/>
                  <a:gd name="T118" fmla="*/ 1014 w 5137"/>
                  <a:gd name="T119" fmla="*/ 781 h 3906"/>
                  <a:gd name="T120" fmla="*/ 978 w 5137"/>
                  <a:gd name="T121" fmla="*/ 757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37"/>
                  <a:gd name="T184" fmla="*/ 0 h 3906"/>
                  <a:gd name="T185" fmla="*/ 5137 w 5137"/>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37" h="3906">
                    <a:moveTo>
                      <a:pt x="4679" y="3579"/>
                    </a:moveTo>
                    <a:lnTo>
                      <a:pt x="4662" y="3560"/>
                    </a:lnTo>
                    <a:lnTo>
                      <a:pt x="4639" y="3538"/>
                    </a:lnTo>
                    <a:lnTo>
                      <a:pt x="4612" y="3511"/>
                    </a:lnTo>
                    <a:lnTo>
                      <a:pt x="4579" y="3483"/>
                    </a:lnTo>
                    <a:lnTo>
                      <a:pt x="4543" y="3451"/>
                    </a:lnTo>
                    <a:lnTo>
                      <a:pt x="4503" y="3418"/>
                    </a:lnTo>
                    <a:lnTo>
                      <a:pt x="4461" y="3384"/>
                    </a:lnTo>
                    <a:lnTo>
                      <a:pt x="4416" y="3348"/>
                    </a:lnTo>
                    <a:lnTo>
                      <a:pt x="4370" y="3313"/>
                    </a:lnTo>
                    <a:lnTo>
                      <a:pt x="4323" y="3279"/>
                    </a:lnTo>
                    <a:lnTo>
                      <a:pt x="4276" y="3245"/>
                    </a:lnTo>
                    <a:lnTo>
                      <a:pt x="4229" y="3214"/>
                    </a:lnTo>
                    <a:lnTo>
                      <a:pt x="4182" y="3186"/>
                    </a:lnTo>
                    <a:lnTo>
                      <a:pt x="4139" y="3159"/>
                    </a:lnTo>
                    <a:lnTo>
                      <a:pt x="4116" y="3147"/>
                    </a:lnTo>
                    <a:lnTo>
                      <a:pt x="4096" y="3137"/>
                    </a:lnTo>
                    <a:lnTo>
                      <a:pt x="4076" y="3127"/>
                    </a:lnTo>
                    <a:lnTo>
                      <a:pt x="4056" y="3118"/>
                    </a:lnTo>
                    <a:lnTo>
                      <a:pt x="4019" y="3103"/>
                    </a:lnTo>
                    <a:lnTo>
                      <a:pt x="3984" y="3091"/>
                    </a:lnTo>
                    <a:lnTo>
                      <a:pt x="3953" y="3079"/>
                    </a:lnTo>
                    <a:lnTo>
                      <a:pt x="3924" y="3071"/>
                    </a:lnTo>
                    <a:lnTo>
                      <a:pt x="3874" y="3057"/>
                    </a:lnTo>
                    <a:lnTo>
                      <a:pt x="3834" y="3043"/>
                    </a:lnTo>
                    <a:lnTo>
                      <a:pt x="3818" y="3037"/>
                    </a:lnTo>
                    <a:lnTo>
                      <a:pt x="3803" y="3028"/>
                    </a:lnTo>
                    <a:lnTo>
                      <a:pt x="3797" y="3025"/>
                    </a:lnTo>
                    <a:lnTo>
                      <a:pt x="3792" y="3020"/>
                    </a:lnTo>
                    <a:lnTo>
                      <a:pt x="3786" y="3013"/>
                    </a:lnTo>
                    <a:lnTo>
                      <a:pt x="3782" y="3008"/>
                    </a:lnTo>
                    <a:lnTo>
                      <a:pt x="3777" y="3002"/>
                    </a:lnTo>
                    <a:lnTo>
                      <a:pt x="3773" y="2995"/>
                    </a:lnTo>
                    <a:lnTo>
                      <a:pt x="3769" y="2987"/>
                    </a:lnTo>
                    <a:lnTo>
                      <a:pt x="3767" y="2978"/>
                    </a:lnTo>
                    <a:lnTo>
                      <a:pt x="3763" y="2958"/>
                    </a:lnTo>
                    <a:lnTo>
                      <a:pt x="3761" y="2936"/>
                    </a:lnTo>
                    <a:lnTo>
                      <a:pt x="3759" y="2911"/>
                    </a:lnTo>
                    <a:lnTo>
                      <a:pt x="3759" y="2890"/>
                    </a:lnTo>
                    <a:lnTo>
                      <a:pt x="3761" y="2869"/>
                    </a:lnTo>
                    <a:lnTo>
                      <a:pt x="3764" y="2851"/>
                    </a:lnTo>
                    <a:lnTo>
                      <a:pt x="3768" y="2835"/>
                    </a:lnTo>
                    <a:lnTo>
                      <a:pt x="3774" y="2820"/>
                    </a:lnTo>
                    <a:lnTo>
                      <a:pt x="3782" y="2809"/>
                    </a:lnTo>
                    <a:lnTo>
                      <a:pt x="3791" y="2797"/>
                    </a:lnTo>
                    <a:lnTo>
                      <a:pt x="3796" y="2794"/>
                    </a:lnTo>
                    <a:lnTo>
                      <a:pt x="3802" y="2790"/>
                    </a:lnTo>
                    <a:lnTo>
                      <a:pt x="3807" y="2787"/>
                    </a:lnTo>
                    <a:lnTo>
                      <a:pt x="3813" y="2784"/>
                    </a:lnTo>
                    <a:lnTo>
                      <a:pt x="3827" y="2781"/>
                    </a:lnTo>
                    <a:lnTo>
                      <a:pt x="3842" y="2780"/>
                    </a:lnTo>
                    <a:lnTo>
                      <a:pt x="3859" y="2780"/>
                    </a:lnTo>
                    <a:lnTo>
                      <a:pt x="3877" y="2784"/>
                    </a:lnTo>
                    <a:lnTo>
                      <a:pt x="3897" y="2789"/>
                    </a:lnTo>
                    <a:lnTo>
                      <a:pt x="3918" y="2797"/>
                    </a:lnTo>
                    <a:lnTo>
                      <a:pt x="3954" y="2809"/>
                    </a:lnTo>
                    <a:lnTo>
                      <a:pt x="3988" y="2817"/>
                    </a:lnTo>
                    <a:lnTo>
                      <a:pt x="4018" y="2822"/>
                    </a:lnTo>
                    <a:lnTo>
                      <a:pt x="4043" y="2824"/>
                    </a:lnTo>
                    <a:lnTo>
                      <a:pt x="4053" y="2824"/>
                    </a:lnTo>
                    <a:lnTo>
                      <a:pt x="4063" y="2822"/>
                    </a:lnTo>
                    <a:lnTo>
                      <a:pt x="4070" y="2821"/>
                    </a:lnTo>
                    <a:lnTo>
                      <a:pt x="4076" y="2819"/>
                    </a:lnTo>
                    <a:lnTo>
                      <a:pt x="4080" y="2816"/>
                    </a:lnTo>
                    <a:lnTo>
                      <a:pt x="4083" y="2812"/>
                    </a:lnTo>
                    <a:lnTo>
                      <a:pt x="4083" y="2807"/>
                    </a:lnTo>
                    <a:lnTo>
                      <a:pt x="4081" y="2802"/>
                    </a:lnTo>
                    <a:lnTo>
                      <a:pt x="4070" y="2780"/>
                    </a:lnTo>
                    <a:lnTo>
                      <a:pt x="4060" y="2762"/>
                    </a:lnTo>
                    <a:lnTo>
                      <a:pt x="4051" y="2749"/>
                    </a:lnTo>
                    <a:lnTo>
                      <a:pt x="4043" y="2740"/>
                    </a:lnTo>
                    <a:lnTo>
                      <a:pt x="4035" y="2734"/>
                    </a:lnTo>
                    <a:lnTo>
                      <a:pt x="4028" y="2730"/>
                    </a:lnTo>
                    <a:lnTo>
                      <a:pt x="4020" y="2728"/>
                    </a:lnTo>
                    <a:lnTo>
                      <a:pt x="4010" y="2728"/>
                    </a:lnTo>
                    <a:lnTo>
                      <a:pt x="3990" y="2729"/>
                    </a:lnTo>
                    <a:lnTo>
                      <a:pt x="3962" y="2729"/>
                    </a:lnTo>
                    <a:lnTo>
                      <a:pt x="3944" y="2728"/>
                    </a:lnTo>
                    <a:lnTo>
                      <a:pt x="3924" y="2724"/>
                    </a:lnTo>
                    <a:lnTo>
                      <a:pt x="3900" y="2718"/>
                    </a:lnTo>
                    <a:lnTo>
                      <a:pt x="3874" y="2709"/>
                    </a:lnTo>
                    <a:lnTo>
                      <a:pt x="3847" y="2700"/>
                    </a:lnTo>
                    <a:lnTo>
                      <a:pt x="3823" y="2694"/>
                    </a:lnTo>
                    <a:lnTo>
                      <a:pt x="3801" y="2691"/>
                    </a:lnTo>
                    <a:lnTo>
                      <a:pt x="3779" y="2690"/>
                    </a:lnTo>
                    <a:lnTo>
                      <a:pt x="3761" y="2689"/>
                    </a:lnTo>
                    <a:lnTo>
                      <a:pt x="3743" y="2688"/>
                    </a:lnTo>
                    <a:lnTo>
                      <a:pt x="3726" y="2686"/>
                    </a:lnTo>
                    <a:lnTo>
                      <a:pt x="3711" y="2684"/>
                    </a:lnTo>
                    <a:lnTo>
                      <a:pt x="3703" y="2683"/>
                    </a:lnTo>
                    <a:lnTo>
                      <a:pt x="3696" y="2680"/>
                    </a:lnTo>
                    <a:lnTo>
                      <a:pt x="3688" y="2676"/>
                    </a:lnTo>
                    <a:lnTo>
                      <a:pt x="3681" y="2673"/>
                    </a:lnTo>
                    <a:lnTo>
                      <a:pt x="3675" y="2668"/>
                    </a:lnTo>
                    <a:lnTo>
                      <a:pt x="3667" y="2661"/>
                    </a:lnTo>
                    <a:lnTo>
                      <a:pt x="3660" y="2655"/>
                    </a:lnTo>
                    <a:lnTo>
                      <a:pt x="3653" y="2646"/>
                    </a:lnTo>
                    <a:lnTo>
                      <a:pt x="3646" y="2638"/>
                    </a:lnTo>
                    <a:lnTo>
                      <a:pt x="3638" y="2626"/>
                    </a:lnTo>
                    <a:lnTo>
                      <a:pt x="3631" y="2615"/>
                    </a:lnTo>
                    <a:lnTo>
                      <a:pt x="3623" y="2601"/>
                    </a:lnTo>
                    <a:lnTo>
                      <a:pt x="3608" y="2569"/>
                    </a:lnTo>
                    <a:lnTo>
                      <a:pt x="3592" y="2530"/>
                    </a:lnTo>
                    <a:lnTo>
                      <a:pt x="3585" y="2510"/>
                    </a:lnTo>
                    <a:lnTo>
                      <a:pt x="3580" y="2493"/>
                    </a:lnTo>
                    <a:lnTo>
                      <a:pt x="3577" y="2477"/>
                    </a:lnTo>
                    <a:lnTo>
                      <a:pt x="3577" y="2463"/>
                    </a:lnTo>
                    <a:lnTo>
                      <a:pt x="3578" y="2452"/>
                    </a:lnTo>
                    <a:lnTo>
                      <a:pt x="3582" y="2442"/>
                    </a:lnTo>
                    <a:lnTo>
                      <a:pt x="3587" y="2434"/>
                    </a:lnTo>
                    <a:lnTo>
                      <a:pt x="3593" y="2427"/>
                    </a:lnTo>
                    <a:lnTo>
                      <a:pt x="3601" y="2422"/>
                    </a:lnTo>
                    <a:lnTo>
                      <a:pt x="3610" y="2418"/>
                    </a:lnTo>
                    <a:lnTo>
                      <a:pt x="3620" y="2414"/>
                    </a:lnTo>
                    <a:lnTo>
                      <a:pt x="3631" y="2413"/>
                    </a:lnTo>
                    <a:lnTo>
                      <a:pt x="3653" y="2412"/>
                    </a:lnTo>
                    <a:lnTo>
                      <a:pt x="3676" y="2412"/>
                    </a:lnTo>
                    <a:lnTo>
                      <a:pt x="3698" y="2414"/>
                    </a:lnTo>
                    <a:lnTo>
                      <a:pt x="3719" y="2415"/>
                    </a:lnTo>
                    <a:lnTo>
                      <a:pt x="3736" y="2417"/>
                    </a:lnTo>
                    <a:lnTo>
                      <a:pt x="3748" y="2415"/>
                    </a:lnTo>
                    <a:lnTo>
                      <a:pt x="3751" y="2413"/>
                    </a:lnTo>
                    <a:lnTo>
                      <a:pt x="3753" y="2410"/>
                    </a:lnTo>
                    <a:lnTo>
                      <a:pt x="3753" y="2407"/>
                    </a:lnTo>
                    <a:lnTo>
                      <a:pt x="3751" y="2402"/>
                    </a:lnTo>
                    <a:lnTo>
                      <a:pt x="3746" y="2396"/>
                    </a:lnTo>
                    <a:lnTo>
                      <a:pt x="3738" y="2388"/>
                    </a:lnTo>
                    <a:lnTo>
                      <a:pt x="3728" y="2378"/>
                    </a:lnTo>
                    <a:lnTo>
                      <a:pt x="3716" y="2367"/>
                    </a:lnTo>
                    <a:lnTo>
                      <a:pt x="3712" y="2363"/>
                    </a:lnTo>
                    <a:lnTo>
                      <a:pt x="3701" y="2352"/>
                    </a:lnTo>
                    <a:lnTo>
                      <a:pt x="3683" y="2336"/>
                    </a:lnTo>
                    <a:lnTo>
                      <a:pt x="3660" y="2317"/>
                    </a:lnTo>
                    <a:lnTo>
                      <a:pt x="3646" y="2308"/>
                    </a:lnTo>
                    <a:lnTo>
                      <a:pt x="3631" y="2299"/>
                    </a:lnTo>
                    <a:lnTo>
                      <a:pt x="3615" y="2292"/>
                    </a:lnTo>
                    <a:lnTo>
                      <a:pt x="3597" y="2286"/>
                    </a:lnTo>
                    <a:lnTo>
                      <a:pt x="3578" y="2281"/>
                    </a:lnTo>
                    <a:lnTo>
                      <a:pt x="3559" y="2278"/>
                    </a:lnTo>
                    <a:lnTo>
                      <a:pt x="3539" y="2277"/>
                    </a:lnTo>
                    <a:lnTo>
                      <a:pt x="3519" y="2278"/>
                    </a:lnTo>
                    <a:lnTo>
                      <a:pt x="3497" y="2281"/>
                    </a:lnTo>
                    <a:lnTo>
                      <a:pt x="3476" y="2283"/>
                    </a:lnTo>
                    <a:lnTo>
                      <a:pt x="3456" y="2283"/>
                    </a:lnTo>
                    <a:lnTo>
                      <a:pt x="3436" y="2283"/>
                    </a:lnTo>
                    <a:lnTo>
                      <a:pt x="3418" y="2283"/>
                    </a:lnTo>
                    <a:lnTo>
                      <a:pt x="3399" y="2279"/>
                    </a:lnTo>
                    <a:lnTo>
                      <a:pt x="3381" y="2276"/>
                    </a:lnTo>
                    <a:lnTo>
                      <a:pt x="3365" y="2269"/>
                    </a:lnTo>
                    <a:lnTo>
                      <a:pt x="3349" y="2262"/>
                    </a:lnTo>
                    <a:lnTo>
                      <a:pt x="3334" y="2252"/>
                    </a:lnTo>
                    <a:lnTo>
                      <a:pt x="3328" y="2246"/>
                    </a:lnTo>
                    <a:lnTo>
                      <a:pt x="3320" y="2240"/>
                    </a:lnTo>
                    <a:lnTo>
                      <a:pt x="3314" y="2232"/>
                    </a:lnTo>
                    <a:lnTo>
                      <a:pt x="3308" y="2225"/>
                    </a:lnTo>
                    <a:lnTo>
                      <a:pt x="3303" y="2216"/>
                    </a:lnTo>
                    <a:lnTo>
                      <a:pt x="3296" y="2207"/>
                    </a:lnTo>
                    <a:lnTo>
                      <a:pt x="3291" y="2197"/>
                    </a:lnTo>
                    <a:lnTo>
                      <a:pt x="3286" y="2186"/>
                    </a:lnTo>
                    <a:lnTo>
                      <a:pt x="3278" y="2162"/>
                    </a:lnTo>
                    <a:lnTo>
                      <a:pt x="3272" y="2135"/>
                    </a:lnTo>
                    <a:lnTo>
                      <a:pt x="3273" y="2127"/>
                    </a:lnTo>
                    <a:lnTo>
                      <a:pt x="3278" y="2110"/>
                    </a:lnTo>
                    <a:lnTo>
                      <a:pt x="3284" y="2098"/>
                    </a:lnTo>
                    <a:lnTo>
                      <a:pt x="3291" y="2090"/>
                    </a:lnTo>
                    <a:lnTo>
                      <a:pt x="3296" y="2085"/>
                    </a:lnTo>
                    <a:lnTo>
                      <a:pt x="3303" y="2081"/>
                    </a:lnTo>
                    <a:lnTo>
                      <a:pt x="3309" y="2078"/>
                    </a:lnTo>
                    <a:lnTo>
                      <a:pt x="3315" y="2076"/>
                    </a:lnTo>
                    <a:lnTo>
                      <a:pt x="3333" y="2072"/>
                    </a:lnTo>
                    <a:lnTo>
                      <a:pt x="3349" y="2069"/>
                    </a:lnTo>
                    <a:lnTo>
                      <a:pt x="3355" y="2067"/>
                    </a:lnTo>
                    <a:lnTo>
                      <a:pt x="3360" y="2064"/>
                    </a:lnTo>
                    <a:lnTo>
                      <a:pt x="3364" y="2061"/>
                    </a:lnTo>
                    <a:lnTo>
                      <a:pt x="3365" y="2057"/>
                    </a:lnTo>
                    <a:lnTo>
                      <a:pt x="3364" y="2052"/>
                    </a:lnTo>
                    <a:lnTo>
                      <a:pt x="3360" y="2047"/>
                    </a:lnTo>
                    <a:lnTo>
                      <a:pt x="3354" y="2041"/>
                    </a:lnTo>
                    <a:lnTo>
                      <a:pt x="3343" y="2032"/>
                    </a:lnTo>
                    <a:lnTo>
                      <a:pt x="3328" y="2024"/>
                    </a:lnTo>
                    <a:lnTo>
                      <a:pt x="3309" y="2012"/>
                    </a:lnTo>
                    <a:lnTo>
                      <a:pt x="3285" y="2001"/>
                    </a:lnTo>
                    <a:lnTo>
                      <a:pt x="3257" y="1987"/>
                    </a:lnTo>
                    <a:lnTo>
                      <a:pt x="3245" y="1989"/>
                    </a:lnTo>
                    <a:lnTo>
                      <a:pt x="3218" y="1991"/>
                    </a:lnTo>
                    <a:lnTo>
                      <a:pt x="3198" y="1991"/>
                    </a:lnTo>
                    <a:lnTo>
                      <a:pt x="3177" y="1990"/>
                    </a:lnTo>
                    <a:lnTo>
                      <a:pt x="3152" y="1986"/>
                    </a:lnTo>
                    <a:lnTo>
                      <a:pt x="3127" y="1981"/>
                    </a:lnTo>
                    <a:lnTo>
                      <a:pt x="3113" y="1977"/>
                    </a:lnTo>
                    <a:lnTo>
                      <a:pt x="3099" y="1972"/>
                    </a:lnTo>
                    <a:lnTo>
                      <a:pt x="3086" y="1966"/>
                    </a:lnTo>
                    <a:lnTo>
                      <a:pt x="3072" y="1960"/>
                    </a:lnTo>
                    <a:lnTo>
                      <a:pt x="3058" y="1952"/>
                    </a:lnTo>
                    <a:lnTo>
                      <a:pt x="3046" y="1945"/>
                    </a:lnTo>
                    <a:lnTo>
                      <a:pt x="3032" y="1935"/>
                    </a:lnTo>
                    <a:lnTo>
                      <a:pt x="3018" y="1924"/>
                    </a:lnTo>
                    <a:lnTo>
                      <a:pt x="3006" y="1912"/>
                    </a:lnTo>
                    <a:lnTo>
                      <a:pt x="2993" y="1899"/>
                    </a:lnTo>
                    <a:lnTo>
                      <a:pt x="2981" y="1885"/>
                    </a:lnTo>
                    <a:lnTo>
                      <a:pt x="2970" y="1869"/>
                    </a:lnTo>
                    <a:lnTo>
                      <a:pt x="2958" y="1851"/>
                    </a:lnTo>
                    <a:lnTo>
                      <a:pt x="2948" y="1833"/>
                    </a:lnTo>
                    <a:lnTo>
                      <a:pt x="2938" y="1811"/>
                    </a:lnTo>
                    <a:lnTo>
                      <a:pt x="2930" y="1789"/>
                    </a:lnTo>
                    <a:lnTo>
                      <a:pt x="2932" y="1783"/>
                    </a:lnTo>
                    <a:lnTo>
                      <a:pt x="2940" y="1768"/>
                    </a:lnTo>
                    <a:lnTo>
                      <a:pt x="2948" y="1759"/>
                    </a:lnTo>
                    <a:lnTo>
                      <a:pt x="2960" y="1749"/>
                    </a:lnTo>
                    <a:lnTo>
                      <a:pt x="2966" y="1745"/>
                    </a:lnTo>
                    <a:lnTo>
                      <a:pt x="2975" y="1741"/>
                    </a:lnTo>
                    <a:lnTo>
                      <a:pt x="2983" y="1738"/>
                    </a:lnTo>
                    <a:lnTo>
                      <a:pt x="2995" y="1735"/>
                    </a:lnTo>
                    <a:lnTo>
                      <a:pt x="2999" y="1733"/>
                    </a:lnTo>
                    <a:lnTo>
                      <a:pt x="3003" y="1732"/>
                    </a:lnTo>
                    <a:lnTo>
                      <a:pt x="3006" y="1730"/>
                    </a:lnTo>
                    <a:lnTo>
                      <a:pt x="3007" y="1728"/>
                    </a:lnTo>
                    <a:lnTo>
                      <a:pt x="3008" y="1725"/>
                    </a:lnTo>
                    <a:lnTo>
                      <a:pt x="3008" y="1723"/>
                    </a:lnTo>
                    <a:lnTo>
                      <a:pt x="3007" y="1720"/>
                    </a:lnTo>
                    <a:lnTo>
                      <a:pt x="3004" y="1718"/>
                    </a:lnTo>
                    <a:lnTo>
                      <a:pt x="2998" y="1713"/>
                    </a:lnTo>
                    <a:lnTo>
                      <a:pt x="2990" y="1707"/>
                    </a:lnTo>
                    <a:lnTo>
                      <a:pt x="2978" y="1700"/>
                    </a:lnTo>
                    <a:lnTo>
                      <a:pt x="2965" y="1694"/>
                    </a:lnTo>
                    <a:lnTo>
                      <a:pt x="2935" y="1682"/>
                    </a:lnTo>
                    <a:lnTo>
                      <a:pt x="2902" y="1670"/>
                    </a:lnTo>
                    <a:lnTo>
                      <a:pt x="2872" y="1659"/>
                    </a:lnTo>
                    <a:lnTo>
                      <a:pt x="2846" y="1650"/>
                    </a:lnTo>
                    <a:lnTo>
                      <a:pt x="2834" y="1648"/>
                    </a:lnTo>
                    <a:lnTo>
                      <a:pt x="2821" y="1647"/>
                    </a:lnTo>
                    <a:lnTo>
                      <a:pt x="2806" y="1647"/>
                    </a:lnTo>
                    <a:lnTo>
                      <a:pt x="2790" y="1648"/>
                    </a:lnTo>
                    <a:lnTo>
                      <a:pt x="2772" y="1649"/>
                    </a:lnTo>
                    <a:lnTo>
                      <a:pt x="2754" y="1649"/>
                    </a:lnTo>
                    <a:lnTo>
                      <a:pt x="2735" y="1649"/>
                    </a:lnTo>
                    <a:lnTo>
                      <a:pt x="2715" y="1647"/>
                    </a:lnTo>
                    <a:lnTo>
                      <a:pt x="2695" y="1643"/>
                    </a:lnTo>
                    <a:lnTo>
                      <a:pt x="2675" y="1637"/>
                    </a:lnTo>
                    <a:lnTo>
                      <a:pt x="2664" y="1633"/>
                    </a:lnTo>
                    <a:lnTo>
                      <a:pt x="2654" y="1628"/>
                    </a:lnTo>
                    <a:lnTo>
                      <a:pt x="2644" y="1622"/>
                    </a:lnTo>
                    <a:lnTo>
                      <a:pt x="2634" y="1614"/>
                    </a:lnTo>
                    <a:lnTo>
                      <a:pt x="2623" y="1607"/>
                    </a:lnTo>
                    <a:lnTo>
                      <a:pt x="2613" y="1598"/>
                    </a:lnTo>
                    <a:lnTo>
                      <a:pt x="2603" y="1588"/>
                    </a:lnTo>
                    <a:lnTo>
                      <a:pt x="2593" y="1577"/>
                    </a:lnTo>
                    <a:lnTo>
                      <a:pt x="2583" y="1563"/>
                    </a:lnTo>
                    <a:lnTo>
                      <a:pt x="2574" y="1549"/>
                    </a:lnTo>
                    <a:lnTo>
                      <a:pt x="2564" y="1534"/>
                    </a:lnTo>
                    <a:lnTo>
                      <a:pt x="2554" y="1517"/>
                    </a:lnTo>
                    <a:lnTo>
                      <a:pt x="2553" y="1504"/>
                    </a:lnTo>
                    <a:lnTo>
                      <a:pt x="2553" y="1473"/>
                    </a:lnTo>
                    <a:lnTo>
                      <a:pt x="2554" y="1464"/>
                    </a:lnTo>
                    <a:lnTo>
                      <a:pt x="2555" y="1456"/>
                    </a:lnTo>
                    <a:lnTo>
                      <a:pt x="2558" y="1448"/>
                    </a:lnTo>
                    <a:lnTo>
                      <a:pt x="2560" y="1441"/>
                    </a:lnTo>
                    <a:lnTo>
                      <a:pt x="2565" y="1433"/>
                    </a:lnTo>
                    <a:lnTo>
                      <a:pt x="2570" y="1427"/>
                    </a:lnTo>
                    <a:lnTo>
                      <a:pt x="2576" y="1422"/>
                    </a:lnTo>
                    <a:lnTo>
                      <a:pt x="2584" y="1418"/>
                    </a:lnTo>
                    <a:lnTo>
                      <a:pt x="2590" y="1416"/>
                    </a:lnTo>
                    <a:lnTo>
                      <a:pt x="2593" y="1413"/>
                    </a:lnTo>
                    <a:lnTo>
                      <a:pt x="2591" y="1409"/>
                    </a:lnTo>
                    <a:lnTo>
                      <a:pt x="2589" y="1405"/>
                    </a:lnTo>
                    <a:lnTo>
                      <a:pt x="2583" y="1400"/>
                    </a:lnTo>
                    <a:lnTo>
                      <a:pt x="2574" y="1393"/>
                    </a:lnTo>
                    <a:lnTo>
                      <a:pt x="2564" y="1387"/>
                    </a:lnTo>
                    <a:lnTo>
                      <a:pt x="2550" y="1381"/>
                    </a:lnTo>
                    <a:lnTo>
                      <a:pt x="2519" y="1366"/>
                    </a:lnTo>
                    <a:lnTo>
                      <a:pt x="2482" y="1351"/>
                    </a:lnTo>
                    <a:lnTo>
                      <a:pt x="2438" y="1335"/>
                    </a:lnTo>
                    <a:lnTo>
                      <a:pt x="2392" y="1320"/>
                    </a:lnTo>
                    <a:lnTo>
                      <a:pt x="2344" y="1308"/>
                    </a:lnTo>
                    <a:lnTo>
                      <a:pt x="2302" y="1301"/>
                    </a:lnTo>
                    <a:lnTo>
                      <a:pt x="2262" y="1293"/>
                    </a:lnTo>
                    <a:lnTo>
                      <a:pt x="2226" y="1286"/>
                    </a:lnTo>
                    <a:lnTo>
                      <a:pt x="2208" y="1281"/>
                    </a:lnTo>
                    <a:lnTo>
                      <a:pt x="2192" y="1273"/>
                    </a:lnTo>
                    <a:lnTo>
                      <a:pt x="2177" y="1266"/>
                    </a:lnTo>
                    <a:lnTo>
                      <a:pt x="2163" y="1256"/>
                    </a:lnTo>
                    <a:lnTo>
                      <a:pt x="2150" y="1245"/>
                    </a:lnTo>
                    <a:lnTo>
                      <a:pt x="2137" y="1231"/>
                    </a:lnTo>
                    <a:lnTo>
                      <a:pt x="2126" y="1215"/>
                    </a:lnTo>
                    <a:lnTo>
                      <a:pt x="2115" y="1196"/>
                    </a:lnTo>
                    <a:lnTo>
                      <a:pt x="2116" y="1184"/>
                    </a:lnTo>
                    <a:lnTo>
                      <a:pt x="2120" y="1156"/>
                    </a:lnTo>
                    <a:lnTo>
                      <a:pt x="2124" y="1140"/>
                    </a:lnTo>
                    <a:lnTo>
                      <a:pt x="2127" y="1124"/>
                    </a:lnTo>
                    <a:lnTo>
                      <a:pt x="2130" y="1115"/>
                    </a:lnTo>
                    <a:lnTo>
                      <a:pt x="2132" y="1109"/>
                    </a:lnTo>
                    <a:lnTo>
                      <a:pt x="2136" y="1102"/>
                    </a:lnTo>
                    <a:lnTo>
                      <a:pt x="2140" y="1097"/>
                    </a:lnTo>
                    <a:lnTo>
                      <a:pt x="2141" y="1095"/>
                    </a:lnTo>
                    <a:lnTo>
                      <a:pt x="2142" y="1092"/>
                    </a:lnTo>
                    <a:lnTo>
                      <a:pt x="2142" y="1090"/>
                    </a:lnTo>
                    <a:lnTo>
                      <a:pt x="2141" y="1089"/>
                    </a:lnTo>
                    <a:lnTo>
                      <a:pt x="2139" y="1085"/>
                    </a:lnTo>
                    <a:lnTo>
                      <a:pt x="2134" y="1081"/>
                    </a:lnTo>
                    <a:lnTo>
                      <a:pt x="2127" y="1077"/>
                    </a:lnTo>
                    <a:lnTo>
                      <a:pt x="2119" y="1074"/>
                    </a:lnTo>
                    <a:lnTo>
                      <a:pt x="2109" y="1071"/>
                    </a:lnTo>
                    <a:lnTo>
                      <a:pt x="2097" y="1069"/>
                    </a:lnTo>
                    <a:lnTo>
                      <a:pt x="2071" y="1064"/>
                    </a:lnTo>
                    <a:lnTo>
                      <a:pt x="2045" y="1060"/>
                    </a:lnTo>
                    <a:lnTo>
                      <a:pt x="2017" y="1059"/>
                    </a:lnTo>
                    <a:lnTo>
                      <a:pt x="1991" y="1058"/>
                    </a:lnTo>
                    <a:lnTo>
                      <a:pt x="1963" y="1058"/>
                    </a:lnTo>
                    <a:lnTo>
                      <a:pt x="1925" y="1056"/>
                    </a:lnTo>
                    <a:lnTo>
                      <a:pt x="1904" y="1055"/>
                    </a:lnTo>
                    <a:lnTo>
                      <a:pt x="1881" y="1053"/>
                    </a:lnTo>
                    <a:lnTo>
                      <a:pt x="1859" y="1049"/>
                    </a:lnTo>
                    <a:lnTo>
                      <a:pt x="1835" y="1043"/>
                    </a:lnTo>
                    <a:lnTo>
                      <a:pt x="1812" y="1035"/>
                    </a:lnTo>
                    <a:lnTo>
                      <a:pt x="1789" y="1026"/>
                    </a:lnTo>
                    <a:lnTo>
                      <a:pt x="1778" y="1020"/>
                    </a:lnTo>
                    <a:lnTo>
                      <a:pt x="1768" y="1014"/>
                    </a:lnTo>
                    <a:lnTo>
                      <a:pt x="1757" y="1008"/>
                    </a:lnTo>
                    <a:lnTo>
                      <a:pt x="1748" y="999"/>
                    </a:lnTo>
                    <a:lnTo>
                      <a:pt x="1738" y="991"/>
                    </a:lnTo>
                    <a:lnTo>
                      <a:pt x="1729" y="981"/>
                    </a:lnTo>
                    <a:lnTo>
                      <a:pt x="1720" y="971"/>
                    </a:lnTo>
                    <a:lnTo>
                      <a:pt x="1713" y="961"/>
                    </a:lnTo>
                    <a:lnTo>
                      <a:pt x="1707" y="950"/>
                    </a:lnTo>
                    <a:lnTo>
                      <a:pt x="1701" y="938"/>
                    </a:lnTo>
                    <a:lnTo>
                      <a:pt x="1694" y="924"/>
                    </a:lnTo>
                    <a:lnTo>
                      <a:pt x="1691" y="909"/>
                    </a:lnTo>
                    <a:lnTo>
                      <a:pt x="1694" y="908"/>
                    </a:lnTo>
                    <a:lnTo>
                      <a:pt x="1704" y="903"/>
                    </a:lnTo>
                    <a:lnTo>
                      <a:pt x="1710" y="899"/>
                    </a:lnTo>
                    <a:lnTo>
                      <a:pt x="1717" y="894"/>
                    </a:lnTo>
                    <a:lnTo>
                      <a:pt x="1723" y="889"/>
                    </a:lnTo>
                    <a:lnTo>
                      <a:pt x="1728" y="883"/>
                    </a:lnTo>
                    <a:lnTo>
                      <a:pt x="1732" y="875"/>
                    </a:lnTo>
                    <a:lnTo>
                      <a:pt x="1734" y="868"/>
                    </a:lnTo>
                    <a:lnTo>
                      <a:pt x="1734" y="859"/>
                    </a:lnTo>
                    <a:lnTo>
                      <a:pt x="1732" y="849"/>
                    </a:lnTo>
                    <a:lnTo>
                      <a:pt x="1725" y="838"/>
                    </a:lnTo>
                    <a:lnTo>
                      <a:pt x="1717" y="827"/>
                    </a:lnTo>
                    <a:lnTo>
                      <a:pt x="1703" y="814"/>
                    </a:lnTo>
                    <a:lnTo>
                      <a:pt x="1686" y="800"/>
                    </a:lnTo>
                    <a:lnTo>
                      <a:pt x="1663" y="784"/>
                    </a:lnTo>
                    <a:lnTo>
                      <a:pt x="1643" y="770"/>
                    </a:lnTo>
                    <a:lnTo>
                      <a:pt x="1632" y="763"/>
                    </a:lnTo>
                    <a:lnTo>
                      <a:pt x="1622" y="758"/>
                    </a:lnTo>
                    <a:lnTo>
                      <a:pt x="1611" y="752"/>
                    </a:lnTo>
                    <a:lnTo>
                      <a:pt x="1598" y="748"/>
                    </a:lnTo>
                    <a:lnTo>
                      <a:pt x="1584" y="744"/>
                    </a:lnTo>
                    <a:lnTo>
                      <a:pt x="1568" y="741"/>
                    </a:lnTo>
                    <a:lnTo>
                      <a:pt x="1551" y="739"/>
                    </a:lnTo>
                    <a:lnTo>
                      <a:pt x="1530" y="738"/>
                    </a:lnTo>
                    <a:lnTo>
                      <a:pt x="1507" y="738"/>
                    </a:lnTo>
                    <a:lnTo>
                      <a:pt x="1481" y="739"/>
                    </a:lnTo>
                    <a:lnTo>
                      <a:pt x="1451" y="743"/>
                    </a:lnTo>
                    <a:lnTo>
                      <a:pt x="1419" y="747"/>
                    </a:lnTo>
                    <a:lnTo>
                      <a:pt x="1402" y="748"/>
                    </a:lnTo>
                    <a:lnTo>
                      <a:pt x="1387" y="748"/>
                    </a:lnTo>
                    <a:lnTo>
                      <a:pt x="1372" y="748"/>
                    </a:lnTo>
                    <a:lnTo>
                      <a:pt x="1357" y="748"/>
                    </a:lnTo>
                    <a:lnTo>
                      <a:pt x="1329" y="745"/>
                    </a:lnTo>
                    <a:lnTo>
                      <a:pt x="1301" y="739"/>
                    </a:lnTo>
                    <a:lnTo>
                      <a:pt x="1275" y="733"/>
                    </a:lnTo>
                    <a:lnTo>
                      <a:pt x="1251" y="724"/>
                    </a:lnTo>
                    <a:lnTo>
                      <a:pt x="1231" y="714"/>
                    </a:lnTo>
                    <a:lnTo>
                      <a:pt x="1213" y="704"/>
                    </a:lnTo>
                    <a:lnTo>
                      <a:pt x="1198" y="693"/>
                    </a:lnTo>
                    <a:lnTo>
                      <a:pt x="1185" y="682"/>
                    </a:lnTo>
                    <a:lnTo>
                      <a:pt x="1180" y="676"/>
                    </a:lnTo>
                    <a:lnTo>
                      <a:pt x="1176" y="671"/>
                    </a:lnTo>
                    <a:lnTo>
                      <a:pt x="1174" y="664"/>
                    </a:lnTo>
                    <a:lnTo>
                      <a:pt x="1171" y="659"/>
                    </a:lnTo>
                    <a:lnTo>
                      <a:pt x="1170" y="654"/>
                    </a:lnTo>
                    <a:lnTo>
                      <a:pt x="1170" y="649"/>
                    </a:lnTo>
                    <a:lnTo>
                      <a:pt x="1171" y="646"/>
                    </a:lnTo>
                    <a:lnTo>
                      <a:pt x="1174" y="641"/>
                    </a:lnTo>
                    <a:lnTo>
                      <a:pt x="1178" y="637"/>
                    </a:lnTo>
                    <a:lnTo>
                      <a:pt x="1183" y="633"/>
                    </a:lnTo>
                    <a:lnTo>
                      <a:pt x="1189" y="631"/>
                    </a:lnTo>
                    <a:lnTo>
                      <a:pt x="1196" y="628"/>
                    </a:lnTo>
                    <a:lnTo>
                      <a:pt x="1201" y="624"/>
                    </a:lnTo>
                    <a:lnTo>
                      <a:pt x="1213" y="616"/>
                    </a:lnTo>
                    <a:lnTo>
                      <a:pt x="1218" y="609"/>
                    </a:lnTo>
                    <a:lnTo>
                      <a:pt x="1221" y="601"/>
                    </a:lnTo>
                    <a:lnTo>
                      <a:pt x="1221" y="597"/>
                    </a:lnTo>
                    <a:lnTo>
                      <a:pt x="1221" y="592"/>
                    </a:lnTo>
                    <a:lnTo>
                      <a:pt x="1221" y="587"/>
                    </a:lnTo>
                    <a:lnTo>
                      <a:pt x="1219" y="582"/>
                    </a:lnTo>
                    <a:lnTo>
                      <a:pt x="1216" y="577"/>
                    </a:lnTo>
                    <a:lnTo>
                      <a:pt x="1213" y="571"/>
                    </a:lnTo>
                    <a:lnTo>
                      <a:pt x="1206" y="565"/>
                    </a:lnTo>
                    <a:lnTo>
                      <a:pt x="1200" y="558"/>
                    </a:lnTo>
                    <a:lnTo>
                      <a:pt x="1191" y="552"/>
                    </a:lnTo>
                    <a:lnTo>
                      <a:pt x="1180" y="546"/>
                    </a:lnTo>
                    <a:lnTo>
                      <a:pt x="1169" y="538"/>
                    </a:lnTo>
                    <a:lnTo>
                      <a:pt x="1154" y="532"/>
                    </a:lnTo>
                    <a:lnTo>
                      <a:pt x="1138" y="525"/>
                    </a:lnTo>
                    <a:lnTo>
                      <a:pt x="1119" y="517"/>
                    </a:lnTo>
                    <a:lnTo>
                      <a:pt x="1098" y="510"/>
                    </a:lnTo>
                    <a:lnTo>
                      <a:pt x="1075" y="502"/>
                    </a:lnTo>
                    <a:lnTo>
                      <a:pt x="1020" y="486"/>
                    </a:lnTo>
                    <a:lnTo>
                      <a:pt x="954" y="470"/>
                    </a:lnTo>
                    <a:lnTo>
                      <a:pt x="934" y="462"/>
                    </a:lnTo>
                    <a:lnTo>
                      <a:pt x="879" y="442"/>
                    </a:lnTo>
                    <a:lnTo>
                      <a:pt x="800" y="411"/>
                    </a:lnTo>
                    <a:lnTo>
                      <a:pt x="701" y="370"/>
                    </a:lnTo>
                    <a:lnTo>
                      <a:pt x="646" y="347"/>
                    </a:lnTo>
                    <a:lnTo>
                      <a:pt x="591" y="321"/>
                    </a:lnTo>
                    <a:lnTo>
                      <a:pt x="535" y="295"/>
                    </a:lnTo>
                    <a:lnTo>
                      <a:pt x="479" y="267"/>
                    </a:lnTo>
                    <a:lnTo>
                      <a:pt x="424" y="239"/>
                    </a:lnTo>
                    <a:lnTo>
                      <a:pt x="372" y="209"/>
                    </a:lnTo>
                    <a:lnTo>
                      <a:pt x="347" y="194"/>
                    </a:lnTo>
                    <a:lnTo>
                      <a:pt x="322" y="179"/>
                    </a:lnTo>
                    <a:lnTo>
                      <a:pt x="299" y="164"/>
                    </a:lnTo>
                    <a:lnTo>
                      <a:pt x="277" y="149"/>
                    </a:lnTo>
                    <a:lnTo>
                      <a:pt x="234" y="120"/>
                    </a:lnTo>
                    <a:lnTo>
                      <a:pt x="193" y="95"/>
                    </a:lnTo>
                    <a:lnTo>
                      <a:pt x="153" y="73"/>
                    </a:lnTo>
                    <a:lnTo>
                      <a:pt x="116" y="53"/>
                    </a:lnTo>
                    <a:lnTo>
                      <a:pt x="52" y="23"/>
                    </a:lnTo>
                    <a:lnTo>
                      <a:pt x="11" y="5"/>
                    </a:lnTo>
                    <a:lnTo>
                      <a:pt x="1" y="2"/>
                    </a:lnTo>
                    <a:lnTo>
                      <a:pt x="0" y="0"/>
                    </a:lnTo>
                    <a:lnTo>
                      <a:pt x="7" y="2"/>
                    </a:lnTo>
                    <a:lnTo>
                      <a:pt x="23" y="8"/>
                    </a:lnTo>
                    <a:lnTo>
                      <a:pt x="92" y="27"/>
                    </a:lnTo>
                    <a:lnTo>
                      <a:pt x="213" y="59"/>
                    </a:lnTo>
                    <a:lnTo>
                      <a:pt x="287" y="79"/>
                    </a:lnTo>
                    <a:lnTo>
                      <a:pt x="360" y="96"/>
                    </a:lnTo>
                    <a:lnTo>
                      <a:pt x="431" y="115"/>
                    </a:lnTo>
                    <a:lnTo>
                      <a:pt x="500" y="131"/>
                    </a:lnTo>
                    <a:lnTo>
                      <a:pt x="567" y="148"/>
                    </a:lnTo>
                    <a:lnTo>
                      <a:pt x="634" y="163"/>
                    </a:lnTo>
                    <a:lnTo>
                      <a:pt x="696" y="178"/>
                    </a:lnTo>
                    <a:lnTo>
                      <a:pt x="756" y="191"/>
                    </a:lnTo>
                    <a:lnTo>
                      <a:pt x="813" y="205"/>
                    </a:lnTo>
                    <a:lnTo>
                      <a:pt x="868" y="216"/>
                    </a:lnTo>
                    <a:lnTo>
                      <a:pt x="919" y="229"/>
                    </a:lnTo>
                    <a:lnTo>
                      <a:pt x="967" y="239"/>
                    </a:lnTo>
                    <a:lnTo>
                      <a:pt x="1012" y="249"/>
                    </a:lnTo>
                    <a:lnTo>
                      <a:pt x="1053" y="257"/>
                    </a:lnTo>
                    <a:lnTo>
                      <a:pt x="1089" y="265"/>
                    </a:lnTo>
                    <a:lnTo>
                      <a:pt x="1122" y="272"/>
                    </a:lnTo>
                    <a:lnTo>
                      <a:pt x="1183" y="286"/>
                    </a:lnTo>
                    <a:lnTo>
                      <a:pt x="1245" y="302"/>
                    </a:lnTo>
                    <a:lnTo>
                      <a:pt x="1307" y="321"/>
                    </a:lnTo>
                    <a:lnTo>
                      <a:pt x="1372" y="342"/>
                    </a:lnTo>
                    <a:lnTo>
                      <a:pt x="1437" y="365"/>
                    </a:lnTo>
                    <a:lnTo>
                      <a:pt x="1503" y="390"/>
                    </a:lnTo>
                    <a:lnTo>
                      <a:pt x="1571" y="416"/>
                    </a:lnTo>
                    <a:lnTo>
                      <a:pt x="1641" y="445"/>
                    </a:lnTo>
                    <a:lnTo>
                      <a:pt x="1679" y="463"/>
                    </a:lnTo>
                    <a:lnTo>
                      <a:pt x="1724" y="487"/>
                    </a:lnTo>
                    <a:lnTo>
                      <a:pt x="1777" y="515"/>
                    </a:lnTo>
                    <a:lnTo>
                      <a:pt x="1834" y="545"/>
                    </a:lnTo>
                    <a:lnTo>
                      <a:pt x="1895" y="578"/>
                    </a:lnTo>
                    <a:lnTo>
                      <a:pt x="1960" y="614"/>
                    </a:lnTo>
                    <a:lnTo>
                      <a:pt x="2026" y="651"/>
                    </a:lnTo>
                    <a:lnTo>
                      <a:pt x="2094" y="689"/>
                    </a:lnTo>
                    <a:lnTo>
                      <a:pt x="2160" y="727"/>
                    </a:lnTo>
                    <a:lnTo>
                      <a:pt x="2226" y="763"/>
                    </a:lnTo>
                    <a:lnTo>
                      <a:pt x="2289" y="799"/>
                    </a:lnTo>
                    <a:lnTo>
                      <a:pt x="2349" y="832"/>
                    </a:lnTo>
                    <a:lnTo>
                      <a:pt x="2406" y="863"/>
                    </a:lnTo>
                    <a:lnTo>
                      <a:pt x="2455" y="889"/>
                    </a:lnTo>
                    <a:lnTo>
                      <a:pt x="2499" y="911"/>
                    </a:lnTo>
                    <a:lnTo>
                      <a:pt x="2535" y="929"/>
                    </a:lnTo>
                    <a:lnTo>
                      <a:pt x="2603" y="964"/>
                    </a:lnTo>
                    <a:lnTo>
                      <a:pt x="2683" y="1006"/>
                    </a:lnTo>
                    <a:lnTo>
                      <a:pt x="2769" y="1055"/>
                    </a:lnTo>
                    <a:lnTo>
                      <a:pt x="2855" y="1106"/>
                    </a:lnTo>
                    <a:lnTo>
                      <a:pt x="2897" y="1132"/>
                    </a:lnTo>
                    <a:lnTo>
                      <a:pt x="2938" y="1159"/>
                    </a:lnTo>
                    <a:lnTo>
                      <a:pt x="2977" y="1185"/>
                    </a:lnTo>
                    <a:lnTo>
                      <a:pt x="3012" y="1210"/>
                    </a:lnTo>
                    <a:lnTo>
                      <a:pt x="3044" y="1234"/>
                    </a:lnTo>
                    <a:lnTo>
                      <a:pt x="3072" y="1256"/>
                    </a:lnTo>
                    <a:lnTo>
                      <a:pt x="3096" y="1276"/>
                    </a:lnTo>
                    <a:lnTo>
                      <a:pt x="3113" y="1295"/>
                    </a:lnTo>
                    <a:lnTo>
                      <a:pt x="3133" y="1316"/>
                    </a:lnTo>
                    <a:lnTo>
                      <a:pt x="3159" y="1343"/>
                    </a:lnTo>
                    <a:lnTo>
                      <a:pt x="3193" y="1375"/>
                    </a:lnTo>
                    <a:lnTo>
                      <a:pt x="3232" y="1412"/>
                    </a:lnTo>
                    <a:lnTo>
                      <a:pt x="3321" y="1493"/>
                    </a:lnTo>
                    <a:lnTo>
                      <a:pt x="3421" y="1582"/>
                    </a:lnTo>
                    <a:lnTo>
                      <a:pt x="3524" y="1669"/>
                    </a:lnTo>
                    <a:lnTo>
                      <a:pt x="3618" y="1748"/>
                    </a:lnTo>
                    <a:lnTo>
                      <a:pt x="3662" y="1783"/>
                    </a:lnTo>
                    <a:lnTo>
                      <a:pt x="3701" y="1811"/>
                    </a:lnTo>
                    <a:lnTo>
                      <a:pt x="3733" y="1836"/>
                    </a:lnTo>
                    <a:lnTo>
                      <a:pt x="3761" y="1854"/>
                    </a:lnTo>
                    <a:lnTo>
                      <a:pt x="3811" y="1885"/>
                    </a:lnTo>
                    <a:lnTo>
                      <a:pt x="3872" y="1924"/>
                    </a:lnTo>
                    <a:lnTo>
                      <a:pt x="3905" y="1945"/>
                    </a:lnTo>
                    <a:lnTo>
                      <a:pt x="3940" y="1970"/>
                    </a:lnTo>
                    <a:lnTo>
                      <a:pt x="3978" y="1995"/>
                    </a:lnTo>
                    <a:lnTo>
                      <a:pt x="4015" y="2024"/>
                    </a:lnTo>
                    <a:lnTo>
                      <a:pt x="4055" y="2054"/>
                    </a:lnTo>
                    <a:lnTo>
                      <a:pt x="4094" y="2085"/>
                    </a:lnTo>
                    <a:lnTo>
                      <a:pt x="4134" y="2120"/>
                    </a:lnTo>
                    <a:lnTo>
                      <a:pt x="4172" y="2156"/>
                    </a:lnTo>
                    <a:lnTo>
                      <a:pt x="4212" y="2195"/>
                    </a:lnTo>
                    <a:lnTo>
                      <a:pt x="4250" y="2235"/>
                    </a:lnTo>
                    <a:lnTo>
                      <a:pt x="4287" y="2278"/>
                    </a:lnTo>
                    <a:lnTo>
                      <a:pt x="4323" y="2323"/>
                    </a:lnTo>
                    <a:lnTo>
                      <a:pt x="4361" y="2373"/>
                    </a:lnTo>
                    <a:lnTo>
                      <a:pt x="4403" y="2430"/>
                    </a:lnTo>
                    <a:lnTo>
                      <a:pt x="4448" y="2494"/>
                    </a:lnTo>
                    <a:lnTo>
                      <a:pt x="4497" y="2565"/>
                    </a:lnTo>
                    <a:lnTo>
                      <a:pt x="4548" y="2643"/>
                    </a:lnTo>
                    <a:lnTo>
                      <a:pt x="4602" y="2724"/>
                    </a:lnTo>
                    <a:lnTo>
                      <a:pt x="4655" y="2811"/>
                    </a:lnTo>
                    <a:lnTo>
                      <a:pt x="4710" y="2901"/>
                    </a:lnTo>
                    <a:lnTo>
                      <a:pt x="4765" y="2993"/>
                    </a:lnTo>
                    <a:lnTo>
                      <a:pt x="4819" y="3088"/>
                    </a:lnTo>
                    <a:lnTo>
                      <a:pt x="4872" y="3186"/>
                    </a:lnTo>
                    <a:lnTo>
                      <a:pt x="4922" y="3283"/>
                    </a:lnTo>
                    <a:lnTo>
                      <a:pt x="4947" y="3332"/>
                    </a:lnTo>
                    <a:lnTo>
                      <a:pt x="4971" y="3380"/>
                    </a:lnTo>
                    <a:lnTo>
                      <a:pt x="4994" y="3429"/>
                    </a:lnTo>
                    <a:lnTo>
                      <a:pt x="5016" y="3478"/>
                    </a:lnTo>
                    <a:lnTo>
                      <a:pt x="5037" y="3525"/>
                    </a:lnTo>
                    <a:lnTo>
                      <a:pt x="5057" y="3574"/>
                    </a:lnTo>
                    <a:lnTo>
                      <a:pt x="5076" y="3620"/>
                    </a:lnTo>
                    <a:lnTo>
                      <a:pt x="5095" y="3667"/>
                    </a:lnTo>
                    <a:lnTo>
                      <a:pt x="5107" y="3705"/>
                    </a:lnTo>
                    <a:lnTo>
                      <a:pt x="5118" y="3738"/>
                    </a:lnTo>
                    <a:lnTo>
                      <a:pt x="5126" y="3768"/>
                    </a:lnTo>
                    <a:lnTo>
                      <a:pt x="5132" y="3796"/>
                    </a:lnTo>
                    <a:lnTo>
                      <a:pt x="5136" y="3820"/>
                    </a:lnTo>
                    <a:lnTo>
                      <a:pt x="5137" y="3840"/>
                    </a:lnTo>
                    <a:lnTo>
                      <a:pt x="5137" y="3858"/>
                    </a:lnTo>
                    <a:lnTo>
                      <a:pt x="5135" y="3873"/>
                    </a:lnTo>
                    <a:lnTo>
                      <a:pt x="5131" y="3885"/>
                    </a:lnTo>
                    <a:lnTo>
                      <a:pt x="5125" y="3895"/>
                    </a:lnTo>
                    <a:lnTo>
                      <a:pt x="5117" y="3901"/>
                    </a:lnTo>
                    <a:lnTo>
                      <a:pt x="5107" y="3905"/>
                    </a:lnTo>
                    <a:lnTo>
                      <a:pt x="5096" y="3906"/>
                    </a:lnTo>
                    <a:lnTo>
                      <a:pt x="5083" y="3906"/>
                    </a:lnTo>
                    <a:lnTo>
                      <a:pt x="5068" y="3902"/>
                    </a:lnTo>
                    <a:lnTo>
                      <a:pt x="5053" y="3897"/>
                    </a:lnTo>
                    <a:lnTo>
                      <a:pt x="5036" y="3890"/>
                    </a:lnTo>
                    <a:lnTo>
                      <a:pt x="5018" y="3880"/>
                    </a:lnTo>
                    <a:lnTo>
                      <a:pt x="5000" y="3868"/>
                    </a:lnTo>
                    <a:lnTo>
                      <a:pt x="4979" y="3855"/>
                    </a:lnTo>
                    <a:lnTo>
                      <a:pt x="4957" y="3840"/>
                    </a:lnTo>
                    <a:lnTo>
                      <a:pt x="4935" y="3822"/>
                    </a:lnTo>
                    <a:lnTo>
                      <a:pt x="4912" y="3803"/>
                    </a:lnTo>
                    <a:lnTo>
                      <a:pt x="4889" y="3783"/>
                    </a:lnTo>
                    <a:lnTo>
                      <a:pt x="4839" y="3740"/>
                    </a:lnTo>
                    <a:lnTo>
                      <a:pt x="4786" y="3690"/>
                    </a:lnTo>
                    <a:lnTo>
                      <a:pt x="4734" y="3636"/>
                    </a:lnTo>
                    <a:lnTo>
                      <a:pt x="4679" y="3579"/>
                    </a:lnTo>
                    <a:close/>
                  </a:path>
                </a:pathLst>
              </a:custGeom>
              <a:solidFill>
                <a:srgbClr val="00764B"/>
              </a:solidFill>
              <a:ln w="9525">
                <a:noFill/>
                <a:round/>
              </a:ln>
            </p:spPr>
            <p:txBody>
              <a:bodyPr/>
              <a:lstStyle/>
              <a:p>
                <a:endParaRPr lang="en-US" sz="1867"/>
              </a:p>
            </p:txBody>
          </p:sp>
          <p:sp>
            <p:nvSpPr>
              <p:cNvPr id="1554" name="Freeform 102"/>
              <p:cNvSpPr/>
              <p:nvPr/>
            </p:nvSpPr>
            <p:spPr bwMode="auto">
              <a:xfrm>
                <a:off x="1178" y="1179"/>
                <a:ext cx="1028" cy="782"/>
              </a:xfrm>
              <a:custGeom>
                <a:avLst/>
                <a:gdLst>
                  <a:gd name="T0" fmla="*/ 884 w 5137"/>
                  <a:gd name="T1" fmla="*/ 670 h 3906"/>
                  <a:gd name="T2" fmla="*/ 816 w 5137"/>
                  <a:gd name="T3" fmla="*/ 626 h 3906"/>
                  <a:gd name="T4" fmla="*/ 761 w 5137"/>
                  <a:gd name="T5" fmla="*/ 606 h 3906"/>
                  <a:gd name="T6" fmla="*/ 753 w 5137"/>
                  <a:gd name="T7" fmla="*/ 592 h 3906"/>
                  <a:gd name="T8" fmla="*/ 759 w 5137"/>
                  <a:gd name="T9" fmla="*/ 560 h 3906"/>
                  <a:gd name="T10" fmla="*/ 780 w 5137"/>
                  <a:gd name="T11" fmla="*/ 558 h 3906"/>
                  <a:gd name="T12" fmla="*/ 816 w 5137"/>
                  <a:gd name="T13" fmla="*/ 564 h 3906"/>
                  <a:gd name="T14" fmla="*/ 807 w 5137"/>
                  <a:gd name="T15" fmla="*/ 547 h 3906"/>
                  <a:gd name="T16" fmla="*/ 775 w 5137"/>
                  <a:gd name="T17" fmla="*/ 542 h 3906"/>
                  <a:gd name="T18" fmla="*/ 741 w 5137"/>
                  <a:gd name="T19" fmla="*/ 537 h 3906"/>
                  <a:gd name="T20" fmla="*/ 728 w 5137"/>
                  <a:gd name="T21" fmla="*/ 526 h 3906"/>
                  <a:gd name="T22" fmla="*/ 716 w 5137"/>
                  <a:gd name="T23" fmla="*/ 491 h 3906"/>
                  <a:gd name="T24" fmla="*/ 736 w 5137"/>
                  <a:gd name="T25" fmla="*/ 483 h 3906"/>
                  <a:gd name="T26" fmla="*/ 750 w 5137"/>
                  <a:gd name="T27" fmla="*/ 480 h 3906"/>
                  <a:gd name="T28" fmla="*/ 727 w 5137"/>
                  <a:gd name="T29" fmla="*/ 460 h 3906"/>
                  <a:gd name="T30" fmla="*/ 692 w 5137"/>
                  <a:gd name="T31" fmla="*/ 457 h 3906"/>
                  <a:gd name="T32" fmla="*/ 664 w 5137"/>
                  <a:gd name="T33" fmla="*/ 448 h 3906"/>
                  <a:gd name="T34" fmla="*/ 655 w 5137"/>
                  <a:gd name="T35" fmla="*/ 426 h 3906"/>
                  <a:gd name="T36" fmla="*/ 670 w 5137"/>
                  <a:gd name="T37" fmla="*/ 414 h 3906"/>
                  <a:gd name="T38" fmla="*/ 666 w 5137"/>
                  <a:gd name="T39" fmla="*/ 405 h 3906"/>
                  <a:gd name="T40" fmla="*/ 626 w 5137"/>
                  <a:gd name="T41" fmla="*/ 397 h 3906"/>
                  <a:gd name="T42" fmla="*/ 602 w 5137"/>
                  <a:gd name="T43" fmla="*/ 383 h 3906"/>
                  <a:gd name="T44" fmla="*/ 588 w 5137"/>
                  <a:gd name="T45" fmla="*/ 354 h 3906"/>
                  <a:gd name="T46" fmla="*/ 602 w 5137"/>
                  <a:gd name="T47" fmla="*/ 346 h 3906"/>
                  <a:gd name="T48" fmla="*/ 593 w 5137"/>
                  <a:gd name="T49" fmla="*/ 339 h 3906"/>
                  <a:gd name="T50" fmla="*/ 555 w 5137"/>
                  <a:gd name="T51" fmla="*/ 330 h 3906"/>
                  <a:gd name="T52" fmla="*/ 527 w 5137"/>
                  <a:gd name="T53" fmla="*/ 323 h 3906"/>
                  <a:gd name="T54" fmla="*/ 511 w 5137"/>
                  <a:gd name="T55" fmla="*/ 301 h 3906"/>
                  <a:gd name="T56" fmla="*/ 517 w 5137"/>
                  <a:gd name="T57" fmla="*/ 284 h 3906"/>
                  <a:gd name="T58" fmla="*/ 504 w 5137"/>
                  <a:gd name="T59" fmla="*/ 273 h 3906"/>
                  <a:gd name="T60" fmla="*/ 439 w 5137"/>
                  <a:gd name="T61" fmla="*/ 255 h 3906"/>
                  <a:gd name="T62" fmla="*/ 425 w 5137"/>
                  <a:gd name="T63" fmla="*/ 228 h 3906"/>
                  <a:gd name="T64" fmla="*/ 428 w 5137"/>
                  <a:gd name="T65" fmla="*/ 218 h 3906"/>
                  <a:gd name="T66" fmla="*/ 404 w 5137"/>
                  <a:gd name="T67" fmla="*/ 212 h 3906"/>
                  <a:gd name="T68" fmla="*/ 358 w 5137"/>
                  <a:gd name="T69" fmla="*/ 205 h 3906"/>
                  <a:gd name="T70" fmla="*/ 342 w 5137"/>
                  <a:gd name="T71" fmla="*/ 190 h 3906"/>
                  <a:gd name="T72" fmla="*/ 346 w 5137"/>
                  <a:gd name="T73" fmla="*/ 177 h 3906"/>
                  <a:gd name="T74" fmla="*/ 333 w 5137"/>
                  <a:gd name="T75" fmla="*/ 157 h 3906"/>
                  <a:gd name="T76" fmla="*/ 306 w 5137"/>
                  <a:gd name="T77" fmla="*/ 148 h 3906"/>
                  <a:gd name="T78" fmla="*/ 266 w 5137"/>
                  <a:gd name="T79" fmla="*/ 149 h 3906"/>
                  <a:gd name="T80" fmla="*/ 235 w 5137"/>
                  <a:gd name="T81" fmla="*/ 134 h 3906"/>
                  <a:gd name="T82" fmla="*/ 238 w 5137"/>
                  <a:gd name="T83" fmla="*/ 126 h 3906"/>
                  <a:gd name="T84" fmla="*/ 244 w 5137"/>
                  <a:gd name="T85" fmla="*/ 117 h 3906"/>
                  <a:gd name="T86" fmla="*/ 228 w 5137"/>
                  <a:gd name="T87" fmla="*/ 105 h 3906"/>
                  <a:gd name="T88" fmla="*/ 140 w 5137"/>
                  <a:gd name="T89" fmla="*/ 74 h 3906"/>
                  <a:gd name="T90" fmla="*/ 60 w 5137"/>
                  <a:gd name="T91" fmla="*/ 33 h 3906"/>
                  <a:gd name="T92" fmla="*/ 0 w 5137"/>
                  <a:gd name="T93" fmla="*/ 0 h 3906"/>
                  <a:gd name="T94" fmla="*/ 113 w 5137"/>
                  <a:gd name="T95" fmla="*/ 30 h 3906"/>
                  <a:gd name="T96" fmla="*/ 211 w 5137"/>
                  <a:gd name="T97" fmla="*/ 51 h 3906"/>
                  <a:gd name="T98" fmla="*/ 314 w 5137"/>
                  <a:gd name="T99" fmla="*/ 83 h 3906"/>
                  <a:gd name="T100" fmla="*/ 419 w 5137"/>
                  <a:gd name="T101" fmla="*/ 138 h 3906"/>
                  <a:gd name="T102" fmla="*/ 521 w 5137"/>
                  <a:gd name="T103" fmla="*/ 193 h 3906"/>
                  <a:gd name="T104" fmla="*/ 615 w 5137"/>
                  <a:gd name="T105" fmla="*/ 251 h 3906"/>
                  <a:gd name="T106" fmla="*/ 705 w 5137"/>
                  <a:gd name="T107" fmla="*/ 334 h 3906"/>
                  <a:gd name="T108" fmla="*/ 788 w 5137"/>
                  <a:gd name="T109" fmla="*/ 394 h 3906"/>
                  <a:gd name="T110" fmla="*/ 858 w 5137"/>
                  <a:gd name="T111" fmla="*/ 456 h 3906"/>
                  <a:gd name="T112" fmla="*/ 943 w 5137"/>
                  <a:gd name="T113" fmla="*/ 581 h 3906"/>
                  <a:gd name="T114" fmla="*/ 1008 w 5137"/>
                  <a:gd name="T115" fmla="*/ 706 h 3906"/>
                  <a:gd name="T116" fmla="*/ 1028 w 5137"/>
                  <a:gd name="T117" fmla="*/ 769 h 3906"/>
                  <a:gd name="T118" fmla="*/ 1014 w 5137"/>
                  <a:gd name="T119" fmla="*/ 781 h 3906"/>
                  <a:gd name="T120" fmla="*/ 978 w 5137"/>
                  <a:gd name="T121" fmla="*/ 757 h 39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37"/>
                  <a:gd name="T184" fmla="*/ 0 h 3906"/>
                  <a:gd name="T185" fmla="*/ 5137 w 5137"/>
                  <a:gd name="T186" fmla="*/ 3906 h 390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37" h="3906">
                    <a:moveTo>
                      <a:pt x="4679" y="3579"/>
                    </a:moveTo>
                    <a:lnTo>
                      <a:pt x="4662" y="3560"/>
                    </a:lnTo>
                    <a:lnTo>
                      <a:pt x="4639" y="3538"/>
                    </a:lnTo>
                    <a:lnTo>
                      <a:pt x="4612" y="3511"/>
                    </a:lnTo>
                    <a:lnTo>
                      <a:pt x="4579" y="3483"/>
                    </a:lnTo>
                    <a:lnTo>
                      <a:pt x="4543" y="3451"/>
                    </a:lnTo>
                    <a:lnTo>
                      <a:pt x="4503" y="3418"/>
                    </a:lnTo>
                    <a:lnTo>
                      <a:pt x="4461" y="3384"/>
                    </a:lnTo>
                    <a:lnTo>
                      <a:pt x="4416" y="3348"/>
                    </a:lnTo>
                    <a:lnTo>
                      <a:pt x="4370" y="3313"/>
                    </a:lnTo>
                    <a:lnTo>
                      <a:pt x="4323" y="3279"/>
                    </a:lnTo>
                    <a:lnTo>
                      <a:pt x="4276" y="3245"/>
                    </a:lnTo>
                    <a:lnTo>
                      <a:pt x="4229" y="3214"/>
                    </a:lnTo>
                    <a:lnTo>
                      <a:pt x="4182" y="3186"/>
                    </a:lnTo>
                    <a:lnTo>
                      <a:pt x="4139" y="3159"/>
                    </a:lnTo>
                    <a:lnTo>
                      <a:pt x="4116" y="3147"/>
                    </a:lnTo>
                    <a:lnTo>
                      <a:pt x="4096" y="3137"/>
                    </a:lnTo>
                    <a:lnTo>
                      <a:pt x="4076" y="3127"/>
                    </a:lnTo>
                    <a:lnTo>
                      <a:pt x="4056" y="3118"/>
                    </a:lnTo>
                    <a:lnTo>
                      <a:pt x="4019" y="3103"/>
                    </a:lnTo>
                    <a:lnTo>
                      <a:pt x="3984" y="3091"/>
                    </a:lnTo>
                    <a:lnTo>
                      <a:pt x="3953" y="3079"/>
                    </a:lnTo>
                    <a:lnTo>
                      <a:pt x="3924" y="3071"/>
                    </a:lnTo>
                    <a:lnTo>
                      <a:pt x="3874" y="3057"/>
                    </a:lnTo>
                    <a:lnTo>
                      <a:pt x="3834" y="3043"/>
                    </a:lnTo>
                    <a:lnTo>
                      <a:pt x="3818" y="3037"/>
                    </a:lnTo>
                    <a:lnTo>
                      <a:pt x="3803" y="3028"/>
                    </a:lnTo>
                    <a:lnTo>
                      <a:pt x="3797" y="3025"/>
                    </a:lnTo>
                    <a:lnTo>
                      <a:pt x="3792" y="3020"/>
                    </a:lnTo>
                    <a:lnTo>
                      <a:pt x="3786" y="3013"/>
                    </a:lnTo>
                    <a:lnTo>
                      <a:pt x="3782" y="3008"/>
                    </a:lnTo>
                    <a:lnTo>
                      <a:pt x="3777" y="3002"/>
                    </a:lnTo>
                    <a:lnTo>
                      <a:pt x="3773" y="2995"/>
                    </a:lnTo>
                    <a:lnTo>
                      <a:pt x="3769" y="2987"/>
                    </a:lnTo>
                    <a:lnTo>
                      <a:pt x="3767" y="2978"/>
                    </a:lnTo>
                    <a:lnTo>
                      <a:pt x="3763" y="2958"/>
                    </a:lnTo>
                    <a:lnTo>
                      <a:pt x="3761" y="2936"/>
                    </a:lnTo>
                    <a:lnTo>
                      <a:pt x="3759" y="2911"/>
                    </a:lnTo>
                    <a:lnTo>
                      <a:pt x="3759" y="2890"/>
                    </a:lnTo>
                    <a:lnTo>
                      <a:pt x="3761" y="2869"/>
                    </a:lnTo>
                    <a:lnTo>
                      <a:pt x="3764" y="2851"/>
                    </a:lnTo>
                    <a:lnTo>
                      <a:pt x="3768" y="2835"/>
                    </a:lnTo>
                    <a:lnTo>
                      <a:pt x="3774" y="2820"/>
                    </a:lnTo>
                    <a:lnTo>
                      <a:pt x="3782" y="2809"/>
                    </a:lnTo>
                    <a:lnTo>
                      <a:pt x="3791" y="2797"/>
                    </a:lnTo>
                    <a:lnTo>
                      <a:pt x="3796" y="2794"/>
                    </a:lnTo>
                    <a:lnTo>
                      <a:pt x="3802" y="2790"/>
                    </a:lnTo>
                    <a:lnTo>
                      <a:pt x="3807" y="2787"/>
                    </a:lnTo>
                    <a:lnTo>
                      <a:pt x="3813" y="2784"/>
                    </a:lnTo>
                    <a:lnTo>
                      <a:pt x="3827" y="2781"/>
                    </a:lnTo>
                    <a:lnTo>
                      <a:pt x="3842" y="2780"/>
                    </a:lnTo>
                    <a:lnTo>
                      <a:pt x="3859" y="2780"/>
                    </a:lnTo>
                    <a:lnTo>
                      <a:pt x="3877" y="2784"/>
                    </a:lnTo>
                    <a:lnTo>
                      <a:pt x="3897" y="2789"/>
                    </a:lnTo>
                    <a:lnTo>
                      <a:pt x="3918" y="2797"/>
                    </a:lnTo>
                    <a:lnTo>
                      <a:pt x="3954" y="2809"/>
                    </a:lnTo>
                    <a:lnTo>
                      <a:pt x="3988" y="2817"/>
                    </a:lnTo>
                    <a:lnTo>
                      <a:pt x="4018" y="2822"/>
                    </a:lnTo>
                    <a:lnTo>
                      <a:pt x="4043" y="2824"/>
                    </a:lnTo>
                    <a:lnTo>
                      <a:pt x="4053" y="2824"/>
                    </a:lnTo>
                    <a:lnTo>
                      <a:pt x="4063" y="2822"/>
                    </a:lnTo>
                    <a:lnTo>
                      <a:pt x="4070" y="2821"/>
                    </a:lnTo>
                    <a:lnTo>
                      <a:pt x="4076" y="2819"/>
                    </a:lnTo>
                    <a:lnTo>
                      <a:pt x="4080" y="2816"/>
                    </a:lnTo>
                    <a:lnTo>
                      <a:pt x="4083" y="2812"/>
                    </a:lnTo>
                    <a:lnTo>
                      <a:pt x="4083" y="2807"/>
                    </a:lnTo>
                    <a:lnTo>
                      <a:pt x="4081" y="2802"/>
                    </a:lnTo>
                    <a:lnTo>
                      <a:pt x="4070" y="2780"/>
                    </a:lnTo>
                    <a:lnTo>
                      <a:pt x="4060" y="2762"/>
                    </a:lnTo>
                    <a:lnTo>
                      <a:pt x="4051" y="2749"/>
                    </a:lnTo>
                    <a:lnTo>
                      <a:pt x="4043" y="2740"/>
                    </a:lnTo>
                    <a:lnTo>
                      <a:pt x="4035" y="2734"/>
                    </a:lnTo>
                    <a:lnTo>
                      <a:pt x="4028" y="2730"/>
                    </a:lnTo>
                    <a:lnTo>
                      <a:pt x="4020" y="2728"/>
                    </a:lnTo>
                    <a:lnTo>
                      <a:pt x="4010" y="2728"/>
                    </a:lnTo>
                    <a:lnTo>
                      <a:pt x="3990" y="2729"/>
                    </a:lnTo>
                    <a:lnTo>
                      <a:pt x="3962" y="2729"/>
                    </a:lnTo>
                    <a:lnTo>
                      <a:pt x="3944" y="2728"/>
                    </a:lnTo>
                    <a:lnTo>
                      <a:pt x="3924" y="2724"/>
                    </a:lnTo>
                    <a:lnTo>
                      <a:pt x="3900" y="2718"/>
                    </a:lnTo>
                    <a:lnTo>
                      <a:pt x="3874" y="2709"/>
                    </a:lnTo>
                    <a:lnTo>
                      <a:pt x="3847" y="2700"/>
                    </a:lnTo>
                    <a:lnTo>
                      <a:pt x="3823" y="2694"/>
                    </a:lnTo>
                    <a:lnTo>
                      <a:pt x="3801" y="2691"/>
                    </a:lnTo>
                    <a:lnTo>
                      <a:pt x="3779" y="2690"/>
                    </a:lnTo>
                    <a:lnTo>
                      <a:pt x="3761" y="2689"/>
                    </a:lnTo>
                    <a:lnTo>
                      <a:pt x="3743" y="2688"/>
                    </a:lnTo>
                    <a:lnTo>
                      <a:pt x="3726" y="2686"/>
                    </a:lnTo>
                    <a:lnTo>
                      <a:pt x="3711" y="2684"/>
                    </a:lnTo>
                    <a:lnTo>
                      <a:pt x="3703" y="2683"/>
                    </a:lnTo>
                    <a:lnTo>
                      <a:pt x="3696" y="2680"/>
                    </a:lnTo>
                    <a:lnTo>
                      <a:pt x="3688" y="2676"/>
                    </a:lnTo>
                    <a:lnTo>
                      <a:pt x="3681" y="2673"/>
                    </a:lnTo>
                    <a:lnTo>
                      <a:pt x="3675" y="2668"/>
                    </a:lnTo>
                    <a:lnTo>
                      <a:pt x="3667" y="2661"/>
                    </a:lnTo>
                    <a:lnTo>
                      <a:pt x="3660" y="2655"/>
                    </a:lnTo>
                    <a:lnTo>
                      <a:pt x="3653" y="2646"/>
                    </a:lnTo>
                    <a:lnTo>
                      <a:pt x="3646" y="2638"/>
                    </a:lnTo>
                    <a:lnTo>
                      <a:pt x="3638" y="2626"/>
                    </a:lnTo>
                    <a:lnTo>
                      <a:pt x="3631" y="2615"/>
                    </a:lnTo>
                    <a:lnTo>
                      <a:pt x="3623" y="2601"/>
                    </a:lnTo>
                    <a:lnTo>
                      <a:pt x="3608" y="2569"/>
                    </a:lnTo>
                    <a:lnTo>
                      <a:pt x="3592" y="2530"/>
                    </a:lnTo>
                    <a:lnTo>
                      <a:pt x="3585" y="2510"/>
                    </a:lnTo>
                    <a:lnTo>
                      <a:pt x="3580" y="2493"/>
                    </a:lnTo>
                    <a:lnTo>
                      <a:pt x="3577" y="2477"/>
                    </a:lnTo>
                    <a:lnTo>
                      <a:pt x="3577" y="2463"/>
                    </a:lnTo>
                    <a:lnTo>
                      <a:pt x="3578" y="2452"/>
                    </a:lnTo>
                    <a:lnTo>
                      <a:pt x="3582" y="2442"/>
                    </a:lnTo>
                    <a:lnTo>
                      <a:pt x="3587" y="2434"/>
                    </a:lnTo>
                    <a:lnTo>
                      <a:pt x="3593" y="2427"/>
                    </a:lnTo>
                    <a:lnTo>
                      <a:pt x="3601" y="2422"/>
                    </a:lnTo>
                    <a:lnTo>
                      <a:pt x="3610" y="2418"/>
                    </a:lnTo>
                    <a:lnTo>
                      <a:pt x="3620" y="2414"/>
                    </a:lnTo>
                    <a:lnTo>
                      <a:pt x="3631" y="2413"/>
                    </a:lnTo>
                    <a:lnTo>
                      <a:pt x="3653" y="2412"/>
                    </a:lnTo>
                    <a:lnTo>
                      <a:pt x="3676" y="2412"/>
                    </a:lnTo>
                    <a:lnTo>
                      <a:pt x="3698" y="2414"/>
                    </a:lnTo>
                    <a:lnTo>
                      <a:pt x="3719" y="2415"/>
                    </a:lnTo>
                    <a:lnTo>
                      <a:pt x="3736" y="2417"/>
                    </a:lnTo>
                    <a:lnTo>
                      <a:pt x="3748" y="2415"/>
                    </a:lnTo>
                    <a:lnTo>
                      <a:pt x="3751" y="2413"/>
                    </a:lnTo>
                    <a:lnTo>
                      <a:pt x="3753" y="2410"/>
                    </a:lnTo>
                    <a:lnTo>
                      <a:pt x="3753" y="2407"/>
                    </a:lnTo>
                    <a:lnTo>
                      <a:pt x="3751" y="2402"/>
                    </a:lnTo>
                    <a:lnTo>
                      <a:pt x="3746" y="2396"/>
                    </a:lnTo>
                    <a:lnTo>
                      <a:pt x="3738" y="2388"/>
                    </a:lnTo>
                    <a:lnTo>
                      <a:pt x="3728" y="2378"/>
                    </a:lnTo>
                    <a:lnTo>
                      <a:pt x="3716" y="2367"/>
                    </a:lnTo>
                    <a:lnTo>
                      <a:pt x="3712" y="2363"/>
                    </a:lnTo>
                    <a:lnTo>
                      <a:pt x="3701" y="2352"/>
                    </a:lnTo>
                    <a:lnTo>
                      <a:pt x="3683" y="2336"/>
                    </a:lnTo>
                    <a:lnTo>
                      <a:pt x="3660" y="2317"/>
                    </a:lnTo>
                    <a:lnTo>
                      <a:pt x="3646" y="2308"/>
                    </a:lnTo>
                    <a:lnTo>
                      <a:pt x="3631" y="2299"/>
                    </a:lnTo>
                    <a:lnTo>
                      <a:pt x="3615" y="2292"/>
                    </a:lnTo>
                    <a:lnTo>
                      <a:pt x="3597" y="2286"/>
                    </a:lnTo>
                    <a:lnTo>
                      <a:pt x="3578" y="2281"/>
                    </a:lnTo>
                    <a:lnTo>
                      <a:pt x="3559" y="2278"/>
                    </a:lnTo>
                    <a:lnTo>
                      <a:pt x="3539" y="2277"/>
                    </a:lnTo>
                    <a:lnTo>
                      <a:pt x="3519" y="2278"/>
                    </a:lnTo>
                    <a:lnTo>
                      <a:pt x="3497" y="2281"/>
                    </a:lnTo>
                    <a:lnTo>
                      <a:pt x="3476" y="2283"/>
                    </a:lnTo>
                    <a:lnTo>
                      <a:pt x="3456" y="2283"/>
                    </a:lnTo>
                    <a:lnTo>
                      <a:pt x="3436" y="2283"/>
                    </a:lnTo>
                    <a:lnTo>
                      <a:pt x="3418" y="2283"/>
                    </a:lnTo>
                    <a:lnTo>
                      <a:pt x="3399" y="2279"/>
                    </a:lnTo>
                    <a:lnTo>
                      <a:pt x="3381" y="2276"/>
                    </a:lnTo>
                    <a:lnTo>
                      <a:pt x="3365" y="2269"/>
                    </a:lnTo>
                    <a:lnTo>
                      <a:pt x="3349" y="2262"/>
                    </a:lnTo>
                    <a:lnTo>
                      <a:pt x="3334" y="2252"/>
                    </a:lnTo>
                    <a:lnTo>
                      <a:pt x="3328" y="2246"/>
                    </a:lnTo>
                    <a:lnTo>
                      <a:pt x="3320" y="2240"/>
                    </a:lnTo>
                    <a:lnTo>
                      <a:pt x="3314" y="2232"/>
                    </a:lnTo>
                    <a:lnTo>
                      <a:pt x="3308" y="2225"/>
                    </a:lnTo>
                    <a:lnTo>
                      <a:pt x="3303" y="2216"/>
                    </a:lnTo>
                    <a:lnTo>
                      <a:pt x="3296" y="2207"/>
                    </a:lnTo>
                    <a:lnTo>
                      <a:pt x="3291" y="2197"/>
                    </a:lnTo>
                    <a:lnTo>
                      <a:pt x="3286" y="2186"/>
                    </a:lnTo>
                    <a:lnTo>
                      <a:pt x="3278" y="2162"/>
                    </a:lnTo>
                    <a:lnTo>
                      <a:pt x="3272" y="2135"/>
                    </a:lnTo>
                    <a:lnTo>
                      <a:pt x="3273" y="2127"/>
                    </a:lnTo>
                    <a:lnTo>
                      <a:pt x="3278" y="2110"/>
                    </a:lnTo>
                    <a:lnTo>
                      <a:pt x="3284" y="2098"/>
                    </a:lnTo>
                    <a:lnTo>
                      <a:pt x="3291" y="2090"/>
                    </a:lnTo>
                    <a:lnTo>
                      <a:pt x="3296" y="2085"/>
                    </a:lnTo>
                    <a:lnTo>
                      <a:pt x="3303" y="2081"/>
                    </a:lnTo>
                    <a:lnTo>
                      <a:pt x="3309" y="2078"/>
                    </a:lnTo>
                    <a:lnTo>
                      <a:pt x="3315" y="2076"/>
                    </a:lnTo>
                    <a:lnTo>
                      <a:pt x="3333" y="2072"/>
                    </a:lnTo>
                    <a:lnTo>
                      <a:pt x="3349" y="2069"/>
                    </a:lnTo>
                    <a:lnTo>
                      <a:pt x="3355" y="2067"/>
                    </a:lnTo>
                    <a:lnTo>
                      <a:pt x="3360" y="2064"/>
                    </a:lnTo>
                    <a:lnTo>
                      <a:pt x="3364" y="2061"/>
                    </a:lnTo>
                    <a:lnTo>
                      <a:pt x="3365" y="2057"/>
                    </a:lnTo>
                    <a:lnTo>
                      <a:pt x="3364" y="2052"/>
                    </a:lnTo>
                    <a:lnTo>
                      <a:pt x="3360" y="2047"/>
                    </a:lnTo>
                    <a:lnTo>
                      <a:pt x="3354" y="2041"/>
                    </a:lnTo>
                    <a:lnTo>
                      <a:pt x="3343" y="2032"/>
                    </a:lnTo>
                    <a:lnTo>
                      <a:pt x="3328" y="2024"/>
                    </a:lnTo>
                    <a:lnTo>
                      <a:pt x="3309" y="2012"/>
                    </a:lnTo>
                    <a:lnTo>
                      <a:pt x="3285" y="2001"/>
                    </a:lnTo>
                    <a:lnTo>
                      <a:pt x="3257" y="1987"/>
                    </a:lnTo>
                    <a:lnTo>
                      <a:pt x="3245" y="1989"/>
                    </a:lnTo>
                    <a:lnTo>
                      <a:pt x="3218" y="1991"/>
                    </a:lnTo>
                    <a:lnTo>
                      <a:pt x="3198" y="1991"/>
                    </a:lnTo>
                    <a:lnTo>
                      <a:pt x="3177" y="1990"/>
                    </a:lnTo>
                    <a:lnTo>
                      <a:pt x="3152" y="1986"/>
                    </a:lnTo>
                    <a:lnTo>
                      <a:pt x="3127" y="1981"/>
                    </a:lnTo>
                    <a:lnTo>
                      <a:pt x="3113" y="1977"/>
                    </a:lnTo>
                    <a:lnTo>
                      <a:pt x="3099" y="1972"/>
                    </a:lnTo>
                    <a:lnTo>
                      <a:pt x="3086" y="1966"/>
                    </a:lnTo>
                    <a:lnTo>
                      <a:pt x="3072" y="1960"/>
                    </a:lnTo>
                    <a:lnTo>
                      <a:pt x="3058" y="1952"/>
                    </a:lnTo>
                    <a:lnTo>
                      <a:pt x="3046" y="1945"/>
                    </a:lnTo>
                    <a:lnTo>
                      <a:pt x="3032" y="1935"/>
                    </a:lnTo>
                    <a:lnTo>
                      <a:pt x="3018" y="1924"/>
                    </a:lnTo>
                    <a:lnTo>
                      <a:pt x="3006" y="1912"/>
                    </a:lnTo>
                    <a:lnTo>
                      <a:pt x="2993" y="1899"/>
                    </a:lnTo>
                    <a:lnTo>
                      <a:pt x="2981" y="1885"/>
                    </a:lnTo>
                    <a:lnTo>
                      <a:pt x="2970" y="1869"/>
                    </a:lnTo>
                    <a:lnTo>
                      <a:pt x="2958" y="1851"/>
                    </a:lnTo>
                    <a:lnTo>
                      <a:pt x="2948" y="1833"/>
                    </a:lnTo>
                    <a:lnTo>
                      <a:pt x="2938" y="1811"/>
                    </a:lnTo>
                    <a:lnTo>
                      <a:pt x="2930" y="1789"/>
                    </a:lnTo>
                    <a:lnTo>
                      <a:pt x="2932" y="1783"/>
                    </a:lnTo>
                    <a:lnTo>
                      <a:pt x="2940" y="1768"/>
                    </a:lnTo>
                    <a:lnTo>
                      <a:pt x="2948" y="1759"/>
                    </a:lnTo>
                    <a:lnTo>
                      <a:pt x="2960" y="1749"/>
                    </a:lnTo>
                    <a:lnTo>
                      <a:pt x="2966" y="1745"/>
                    </a:lnTo>
                    <a:lnTo>
                      <a:pt x="2975" y="1741"/>
                    </a:lnTo>
                    <a:lnTo>
                      <a:pt x="2983" y="1738"/>
                    </a:lnTo>
                    <a:lnTo>
                      <a:pt x="2995" y="1735"/>
                    </a:lnTo>
                    <a:lnTo>
                      <a:pt x="2999" y="1733"/>
                    </a:lnTo>
                    <a:lnTo>
                      <a:pt x="3003" y="1732"/>
                    </a:lnTo>
                    <a:lnTo>
                      <a:pt x="3006" y="1730"/>
                    </a:lnTo>
                    <a:lnTo>
                      <a:pt x="3007" y="1728"/>
                    </a:lnTo>
                    <a:lnTo>
                      <a:pt x="3008" y="1725"/>
                    </a:lnTo>
                    <a:lnTo>
                      <a:pt x="3008" y="1723"/>
                    </a:lnTo>
                    <a:lnTo>
                      <a:pt x="3007" y="1720"/>
                    </a:lnTo>
                    <a:lnTo>
                      <a:pt x="3004" y="1718"/>
                    </a:lnTo>
                    <a:lnTo>
                      <a:pt x="2998" y="1713"/>
                    </a:lnTo>
                    <a:lnTo>
                      <a:pt x="2990" y="1707"/>
                    </a:lnTo>
                    <a:lnTo>
                      <a:pt x="2978" y="1700"/>
                    </a:lnTo>
                    <a:lnTo>
                      <a:pt x="2965" y="1694"/>
                    </a:lnTo>
                    <a:lnTo>
                      <a:pt x="2935" y="1682"/>
                    </a:lnTo>
                    <a:lnTo>
                      <a:pt x="2902" y="1670"/>
                    </a:lnTo>
                    <a:lnTo>
                      <a:pt x="2872" y="1659"/>
                    </a:lnTo>
                    <a:lnTo>
                      <a:pt x="2846" y="1650"/>
                    </a:lnTo>
                    <a:lnTo>
                      <a:pt x="2834" y="1648"/>
                    </a:lnTo>
                    <a:lnTo>
                      <a:pt x="2821" y="1647"/>
                    </a:lnTo>
                    <a:lnTo>
                      <a:pt x="2806" y="1647"/>
                    </a:lnTo>
                    <a:lnTo>
                      <a:pt x="2790" y="1648"/>
                    </a:lnTo>
                    <a:lnTo>
                      <a:pt x="2772" y="1649"/>
                    </a:lnTo>
                    <a:lnTo>
                      <a:pt x="2754" y="1649"/>
                    </a:lnTo>
                    <a:lnTo>
                      <a:pt x="2735" y="1649"/>
                    </a:lnTo>
                    <a:lnTo>
                      <a:pt x="2715" y="1647"/>
                    </a:lnTo>
                    <a:lnTo>
                      <a:pt x="2695" y="1643"/>
                    </a:lnTo>
                    <a:lnTo>
                      <a:pt x="2675" y="1637"/>
                    </a:lnTo>
                    <a:lnTo>
                      <a:pt x="2664" y="1633"/>
                    </a:lnTo>
                    <a:lnTo>
                      <a:pt x="2654" y="1628"/>
                    </a:lnTo>
                    <a:lnTo>
                      <a:pt x="2644" y="1622"/>
                    </a:lnTo>
                    <a:lnTo>
                      <a:pt x="2634" y="1614"/>
                    </a:lnTo>
                    <a:lnTo>
                      <a:pt x="2623" y="1607"/>
                    </a:lnTo>
                    <a:lnTo>
                      <a:pt x="2613" y="1598"/>
                    </a:lnTo>
                    <a:lnTo>
                      <a:pt x="2603" y="1588"/>
                    </a:lnTo>
                    <a:lnTo>
                      <a:pt x="2593" y="1577"/>
                    </a:lnTo>
                    <a:lnTo>
                      <a:pt x="2583" y="1563"/>
                    </a:lnTo>
                    <a:lnTo>
                      <a:pt x="2574" y="1549"/>
                    </a:lnTo>
                    <a:lnTo>
                      <a:pt x="2564" y="1534"/>
                    </a:lnTo>
                    <a:lnTo>
                      <a:pt x="2554" y="1517"/>
                    </a:lnTo>
                    <a:lnTo>
                      <a:pt x="2553" y="1504"/>
                    </a:lnTo>
                    <a:lnTo>
                      <a:pt x="2553" y="1473"/>
                    </a:lnTo>
                    <a:lnTo>
                      <a:pt x="2554" y="1464"/>
                    </a:lnTo>
                    <a:lnTo>
                      <a:pt x="2555" y="1456"/>
                    </a:lnTo>
                    <a:lnTo>
                      <a:pt x="2558" y="1448"/>
                    </a:lnTo>
                    <a:lnTo>
                      <a:pt x="2560" y="1441"/>
                    </a:lnTo>
                    <a:lnTo>
                      <a:pt x="2565" y="1433"/>
                    </a:lnTo>
                    <a:lnTo>
                      <a:pt x="2570" y="1427"/>
                    </a:lnTo>
                    <a:lnTo>
                      <a:pt x="2576" y="1422"/>
                    </a:lnTo>
                    <a:lnTo>
                      <a:pt x="2584" y="1418"/>
                    </a:lnTo>
                    <a:lnTo>
                      <a:pt x="2590" y="1416"/>
                    </a:lnTo>
                    <a:lnTo>
                      <a:pt x="2593" y="1413"/>
                    </a:lnTo>
                    <a:lnTo>
                      <a:pt x="2591" y="1409"/>
                    </a:lnTo>
                    <a:lnTo>
                      <a:pt x="2589" y="1405"/>
                    </a:lnTo>
                    <a:lnTo>
                      <a:pt x="2583" y="1400"/>
                    </a:lnTo>
                    <a:lnTo>
                      <a:pt x="2574" y="1393"/>
                    </a:lnTo>
                    <a:lnTo>
                      <a:pt x="2564" y="1387"/>
                    </a:lnTo>
                    <a:lnTo>
                      <a:pt x="2550" y="1381"/>
                    </a:lnTo>
                    <a:lnTo>
                      <a:pt x="2519" y="1366"/>
                    </a:lnTo>
                    <a:lnTo>
                      <a:pt x="2482" y="1351"/>
                    </a:lnTo>
                    <a:lnTo>
                      <a:pt x="2438" y="1335"/>
                    </a:lnTo>
                    <a:lnTo>
                      <a:pt x="2392" y="1320"/>
                    </a:lnTo>
                    <a:lnTo>
                      <a:pt x="2344" y="1308"/>
                    </a:lnTo>
                    <a:lnTo>
                      <a:pt x="2302" y="1301"/>
                    </a:lnTo>
                    <a:lnTo>
                      <a:pt x="2262" y="1293"/>
                    </a:lnTo>
                    <a:lnTo>
                      <a:pt x="2226" y="1286"/>
                    </a:lnTo>
                    <a:lnTo>
                      <a:pt x="2208" y="1281"/>
                    </a:lnTo>
                    <a:lnTo>
                      <a:pt x="2192" y="1273"/>
                    </a:lnTo>
                    <a:lnTo>
                      <a:pt x="2177" y="1266"/>
                    </a:lnTo>
                    <a:lnTo>
                      <a:pt x="2163" y="1256"/>
                    </a:lnTo>
                    <a:lnTo>
                      <a:pt x="2150" y="1245"/>
                    </a:lnTo>
                    <a:lnTo>
                      <a:pt x="2137" y="1231"/>
                    </a:lnTo>
                    <a:lnTo>
                      <a:pt x="2126" y="1215"/>
                    </a:lnTo>
                    <a:lnTo>
                      <a:pt x="2115" y="1196"/>
                    </a:lnTo>
                    <a:lnTo>
                      <a:pt x="2116" y="1184"/>
                    </a:lnTo>
                    <a:lnTo>
                      <a:pt x="2120" y="1156"/>
                    </a:lnTo>
                    <a:lnTo>
                      <a:pt x="2124" y="1140"/>
                    </a:lnTo>
                    <a:lnTo>
                      <a:pt x="2127" y="1124"/>
                    </a:lnTo>
                    <a:lnTo>
                      <a:pt x="2130" y="1115"/>
                    </a:lnTo>
                    <a:lnTo>
                      <a:pt x="2132" y="1109"/>
                    </a:lnTo>
                    <a:lnTo>
                      <a:pt x="2136" y="1102"/>
                    </a:lnTo>
                    <a:lnTo>
                      <a:pt x="2140" y="1097"/>
                    </a:lnTo>
                    <a:lnTo>
                      <a:pt x="2141" y="1095"/>
                    </a:lnTo>
                    <a:lnTo>
                      <a:pt x="2142" y="1092"/>
                    </a:lnTo>
                    <a:lnTo>
                      <a:pt x="2142" y="1090"/>
                    </a:lnTo>
                    <a:lnTo>
                      <a:pt x="2141" y="1089"/>
                    </a:lnTo>
                    <a:lnTo>
                      <a:pt x="2139" y="1085"/>
                    </a:lnTo>
                    <a:lnTo>
                      <a:pt x="2134" y="1081"/>
                    </a:lnTo>
                    <a:lnTo>
                      <a:pt x="2127" y="1077"/>
                    </a:lnTo>
                    <a:lnTo>
                      <a:pt x="2119" y="1074"/>
                    </a:lnTo>
                    <a:lnTo>
                      <a:pt x="2109" y="1071"/>
                    </a:lnTo>
                    <a:lnTo>
                      <a:pt x="2097" y="1069"/>
                    </a:lnTo>
                    <a:lnTo>
                      <a:pt x="2071" y="1064"/>
                    </a:lnTo>
                    <a:lnTo>
                      <a:pt x="2045" y="1060"/>
                    </a:lnTo>
                    <a:lnTo>
                      <a:pt x="2017" y="1059"/>
                    </a:lnTo>
                    <a:lnTo>
                      <a:pt x="1991" y="1058"/>
                    </a:lnTo>
                    <a:lnTo>
                      <a:pt x="1963" y="1058"/>
                    </a:lnTo>
                    <a:lnTo>
                      <a:pt x="1925" y="1056"/>
                    </a:lnTo>
                    <a:lnTo>
                      <a:pt x="1904" y="1055"/>
                    </a:lnTo>
                    <a:lnTo>
                      <a:pt x="1881" y="1053"/>
                    </a:lnTo>
                    <a:lnTo>
                      <a:pt x="1859" y="1049"/>
                    </a:lnTo>
                    <a:lnTo>
                      <a:pt x="1835" y="1043"/>
                    </a:lnTo>
                    <a:lnTo>
                      <a:pt x="1812" y="1035"/>
                    </a:lnTo>
                    <a:lnTo>
                      <a:pt x="1789" y="1026"/>
                    </a:lnTo>
                    <a:lnTo>
                      <a:pt x="1778" y="1020"/>
                    </a:lnTo>
                    <a:lnTo>
                      <a:pt x="1768" y="1014"/>
                    </a:lnTo>
                    <a:lnTo>
                      <a:pt x="1757" y="1008"/>
                    </a:lnTo>
                    <a:lnTo>
                      <a:pt x="1748" y="999"/>
                    </a:lnTo>
                    <a:lnTo>
                      <a:pt x="1738" y="991"/>
                    </a:lnTo>
                    <a:lnTo>
                      <a:pt x="1729" y="981"/>
                    </a:lnTo>
                    <a:lnTo>
                      <a:pt x="1720" y="971"/>
                    </a:lnTo>
                    <a:lnTo>
                      <a:pt x="1713" y="961"/>
                    </a:lnTo>
                    <a:lnTo>
                      <a:pt x="1707" y="950"/>
                    </a:lnTo>
                    <a:lnTo>
                      <a:pt x="1701" y="938"/>
                    </a:lnTo>
                    <a:lnTo>
                      <a:pt x="1694" y="924"/>
                    </a:lnTo>
                    <a:lnTo>
                      <a:pt x="1691" y="909"/>
                    </a:lnTo>
                    <a:lnTo>
                      <a:pt x="1694" y="908"/>
                    </a:lnTo>
                    <a:lnTo>
                      <a:pt x="1704" y="903"/>
                    </a:lnTo>
                    <a:lnTo>
                      <a:pt x="1710" y="899"/>
                    </a:lnTo>
                    <a:lnTo>
                      <a:pt x="1717" y="894"/>
                    </a:lnTo>
                    <a:lnTo>
                      <a:pt x="1723" y="889"/>
                    </a:lnTo>
                    <a:lnTo>
                      <a:pt x="1728" y="883"/>
                    </a:lnTo>
                    <a:lnTo>
                      <a:pt x="1732" y="875"/>
                    </a:lnTo>
                    <a:lnTo>
                      <a:pt x="1734" y="868"/>
                    </a:lnTo>
                    <a:lnTo>
                      <a:pt x="1734" y="859"/>
                    </a:lnTo>
                    <a:lnTo>
                      <a:pt x="1732" y="849"/>
                    </a:lnTo>
                    <a:lnTo>
                      <a:pt x="1725" y="838"/>
                    </a:lnTo>
                    <a:lnTo>
                      <a:pt x="1717" y="827"/>
                    </a:lnTo>
                    <a:lnTo>
                      <a:pt x="1703" y="814"/>
                    </a:lnTo>
                    <a:lnTo>
                      <a:pt x="1686" y="800"/>
                    </a:lnTo>
                    <a:lnTo>
                      <a:pt x="1663" y="784"/>
                    </a:lnTo>
                    <a:lnTo>
                      <a:pt x="1643" y="770"/>
                    </a:lnTo>
                    <a:lnTo>
                      <a:pt x="1632" y="763"/>
                    </a:lnTo>
                    <a:lnTo>
                      <a:pt x="1622" y="758"/>
                    </a:lnTo>
                    <a:lnTo>
                      <a:pt x="1611" y="752"/>
                    </a:lnTo>
                    <a:lnTo>
                      <a:pt x="1598" y="748"/>
                    </a:lnTo>
                    <a:lnTo>
                      <a:pt x="1584" y="744"/>
                    </a:lnTo>
                    <a:lnTo>
                      <a:pt x="1568" y="741"/>
                    </a:lnTo>
                    <a:lnTo>
                      <a:pt x="1551" y="739"/>
                    </a:lnTo>
                    <a:lnTo>
                      <a:pt x="1530" y="738"/>
                    </a:lnTo>
                    <a:lnTo>
                      <a:pt x="1507" y="738"/>
                    </a:lnTo>
                    <a:lnTo>
                      <a:pt x="1481" y="739"/>
                    </a:lnTo>
                    <a:lnTo>
                      <a:pt x="1451" y="743"/>
                    </a:lnTo>
                    <a:lnTo>
                      <a:pt x="1419" y="747"/>
                    </a:lnTo>
                    <a:lnTo>
                      <a:pt x="1402" y="748"/>
                    </a:lnTo>
                    <a:lnTo>
                      <a:pt x="1387" y="748"/>
                    </a:lnTo>
                    <a:lnTo>
                      <a:pt x="1372" y="748"/>
                    </a:lnTo>
                    <a:lnTo>
                      <a:pt x="1357" y="748"/>
                    </a:lnTo>
                    <a:lnTo>
                      <a:pt x="1329" y="745"/>
                    </a:lnTo>
                    <a:lnTo>
                      <a:pt x="1301" y="739"/>
                    </a:lnTo>
                    <a:lnTo>
                      <a:pt x="1275" y="733"/>
                    </a:lnTo>
                    <a:lnTo>
                      <a:pt x="1251" y="724"/>
                    </a:lnTo>
                    <a:lnTo>
                      <a:pt x="1231" y="714"/>
                    </a:lnTo>
                    <a:lnTo>
                      <a:pt x="1213" y="704"/>
                    </a:lnTo>
                    <a:lnTo>
                      <a:pt x="1198" y="693"/>
                    </a:lnTo>
                    <a:lnTo>
                      <a:pt x="1185" y="682"/>
                    </a:lnTo>
                    <a:lnTo>
                      <a:pt x="1180" y="676"/>
                    </a:lnTo>
                    <a:lnTo>
                      <a:pt x="1176" y="671"/>
                    </a:lnTo>
                    <a:lnTo>
                      <a:pt x="1174" y="664"/>
                    </a:lnTo>
                    <a:lnTo>
                      <a:pt x="1171" y="659"/>
                    </a:lnTo>
                    <a:lnTo>
                      <a:pt x="1170" y="654"/>
                    </a:lnTo>
                    <a:lnTo>
                      <a:pt x="1170" y="649"/>
                    </a:lnTo>
                    <a:lnTo>
                      <a:pt x="1171" y="646"/>
                    </a:lnTo>
                    <a:lnTo>
                      <a:pt x="1174" y="641"/>
                    </a:lnTo>
                    <a:lnTo>
                      <a:pt x="1178" y="637"/>
                    </a:lnTo>
                    <a:lnTo>
                      <a:pt x="1183" y="633"/>
                    </a:lnTo>
                    <a:lnTo>
                      <a:pt x="1189" y="631"/>
                    </a:lnTo>
                    <a:lnTo>
                      <a:pt x="1196" y="628"/>
                    </a:lnTo>
                    <a:lnTo>
                      <a:pt x="1201" y="624"/>
                    </a:lnTo>
                    <a:lnTo>
                      <a:pt x="1213" y="616"/>
                    </a:lnTo>
                    <a:lnTo>
                      <a:pt x="1218" y="609"/>
                    </a:lnTo>
                    <a:lnTo>
                      <a:pt x="1221" y="601"/>
                    </a:lnTo>
                    <a:lnTo>
                      <a:pt x="1221" y="597"/>
                    </a:lnTo>
                    <a:lnTo>
                      <a:pt x="1221" y="592"/>
                    </a:lnTo>
                    <a:lnTo>
                      <a:pt x="1221" y="587"/>
                    </a:lnTo>
                    <a:lnTo>
                      <a:pt x="1219" y="582"/>
                    </a:lnTo>
                    <a:lnTo>
                      <a:pt x="1216" y="577"/>
                    </a:lnTo>
                    <a:lnTo>
                      <a:pt x="1213" y="571"/>
                    </a:lnTo>
                    <a:lnTo>
                      <a:pt x="1206" y="565"/>
                    </a:lnTo>
                    <a:lnTo>
                      <a:pt x="1200" y="558"/>
                    </a:lnTo>
                    <a:lnTo>
                      <a:pt x="1191" y="552"/>
                    </a:lnTo>
                    <a:lnTo>
                      <a:pt x="1180" y="546"/>
                    </a:lnTo>
                    <a:lnTo>
                      <a:pt x="1169" y="538"/>
                    </a:lnTo>
                    <a:lnTo>
                      <a:pt x="1154" y="532"/>
                    </a:lnTo>
                    <a:lnTo>
                      <a:pt x="1138" y="525"/>
                    </a:lnTo>
                    <a:lnTo>
                      <a:pt x="1119" y="517"/>
                    </a:lnTo>
                    <a:lnTo>
                      <a:pt x="1098" y="510"/>
                    </a:lnTo>
                    <a:lnTo>
                      <a:pt x="1075" y="502"/>
                    </a:lnTo>
                    <a:lnTo>
                      <a:pt x="1020" y="486"/>
                    </a:lnTo>
                    <a:lnTo>
                      <a:pt x="954" y="470"/>
                    </a:lnTo>
                    <a:lnTo>
                      <a:pt x="934" y="462"/>
                    </a:lnTo>
                    <a:lnTo>
                      <a:pt x="879" y="442"/>
                    </a:lnTo>
                    <a:lnTo>
                      <a:pt x="800" y="411"/>
                    </a:lnTo>
                    <a:lnTo>
                      <a:pt x="701" y="370"/>
                    </a:lnTo>
                    <a:lnTo>
                      <a:pt x="646" y="347"/>
                    </a:lnTo>
                    <a:lnTo>
                      <a:pt x="591" y="321"/>
                    </a:lnTo>
                    <a:lnTo>
                      <a:pt x="535" y="295"/>
                    </a:lnTo>
                    <a:lnTo>
                      <a:pt x="479" y="267"/>
                    </a:lnTo>
                    <a:lnTo>
                      <a:pt x="424" y="239"/>
                    </a:lnTo>
                    <a:lnTo>
                      <a:pt x="372" y="209"/>
                    </a:lnTo>
                    <a:lnTo>
                      <a:pt x="347" y="194"/>
                    </a:lnTo>
                    <a:lnTo>
                      <a:pt x="322" y="179"/>
                    </a:lnTo>
                    <a:lnTo>
                      <a:pt x="299" y="164"/>
                    </a:lnTo>
                    <a:lnTo>
                      <a:pt x="277" y="149"/>
                    </a:lnTo>
                    <a:lnTo>
                      <a:pt x="234" y="120"/>
                    </a:lnTo>
                    <a:lnTo>
                      <a:pt x="193" y="95"/>
                    </a:lnTo>
                    <a:lnTo>
                      <a:pt x="153" y="73"/>
                    </a:lnTo>
                    <a:lnTo>
                      <a:pt x="116" y="53"/>
                    </a:lnTo>
                    <a:lnTo>
                      <a:pt x="52" y="23"/>
                    </a:lnTo>
                    <a:lnTo>
                      <a:pt x="11" y="5"/>
                    </a:lnTo>
                    <a:lnTo>
                      <a:pt x="1" y="2"/>
                    </a:lnTo>
                    <a:lnTo>
                      <a:pt x="0" y="0"/>
                    </a:lnTo>
                    <a:lnTo>
                      <a:pt x="7" y="2"/>
                    </a:lnTo>
                    <a:lnTo>
                      <a:pt x="23" y="8"/>
                    </a:lnTo>
                    <a:lnTo>
                      <a:pt x="92" y="27"/>
                    </a:lnTo>
                    <a:lnTo>
                      <a:pt x="213" y="59"/>
                    </a:lnTo>
                    <a:lnTo>
                      <a:pt x="287" y="79"/>
                    </a:lnTo>
                    <a:lnTo>
                      <a:pt x="360" y="96"/>
                    </a:lnTo>
                    <a:lnTo>
                      <a:pt x="431" y="115"/>
                    </a:lnTo>
                    <a:lnTo>
                      <a:pt x="500" y="131"/>
                    </a:lnTo>
                    <a:lnTo>
                      <a:pt x="567" y="148"/>
                    </a:lnTo>
                    <a:lnTo>
                      <a:pt x="634" y="163"/>
                    </a:lnTo>
                    <a:lnTo>
                      <a:pt x="696" y="178"/>
                    </a:lnTo>
                    <a:lnTo>
                      <a:pt x="756" y="191"/>
                    </a:lnTo>
                    <a:lnTo>
                      <a:pt x="813" y="205"/>
                    </a:lnTo>
                    <a:lnTo>
                      <a:pt x="868" y="216"/>
                    </a:lnTo>
                    <a:lnTo>
                      <a:pt x="919" y="229"/>
                    </a:lnTo>
                    <a:lnTo>
                      <a:pt x="967" y="239"/>
                    </a:lnTo>
                    <a:lnTo>
                      <a:pt x="1012" y="249"/>
                    </a:lnTo>
                    <a:lnTo>
                      <a:pt x="1053" y="257"/>
                    </a:lnTo>
                    <a:lnTo>
                      <a:pt x="1089" y="265"/>
                    </a:lnTo>
                    <a:lnTo>
                      <a:pt x="1122" y="272"/>
                    </a:lnTo>
                    <a:lnTo>
                      <a:pt x="1183" y="286"/>
                    </a:lnTo>
                    <a:lnTo>
                      <a:pt x="1245" y="302"/>
                    </a:lnTo>
                    <a:lnTo>
                      <a:pt x="1307" y="321"/>
                    </a:lnTo>
                    <a:lnTo>
                      <a:pt x="1372" y="342"/>
                    </a:lnTo>
                    <a:lnTo>
                      <a:pt x="1437" y="365"/>
                    </a:lnTo>
                    <a:lnTo>
                      <a:pt x="1503" y="390"/>
                    </a:lnTo>
                    <a:lnTo>
                      <a:pt x="1571" y="416"/>
                    </a:lnTo>
                    <a:lnTo>
                      <a:pt x="1641" y="445"/>
                    </a:lnTo>
                    <a:lnTo>
                      <a:pt x="1679" y="463"/>
                    </a:lnTo>
                    <a:lnTo>
                      <a:pt x="1724" y="487"/>
                    </a:lnTo>
                    <a:lnTo>
                      <a:pt x="1777" y="515"/>
                    </a:lnTo>
                    <a:lnTo>
                      <a:pt x="1834" y="545"/>
                    </a:lnTo>
                    <a:lnTo>
                      <a:pt x="1895" y="578"/>
                    </a:lnTo>
                    <a:lnTo>
                      <a:pt x="1960" y="614"/>
                    </a:lnTo>
                    <a:lnTo>
                      <a:pt x="2026" y="651"/>
                    </a:lnTo>
                    <a:lnTo>
                      <a:pt x="2094" y="689"/>
                    </a:lnTo>
                    <a:lnTo>
                      <a:pt x="2160" y="727"/>
                    </a:lnTo>
                    <a:lnTo>
                      <a:pt x="2226" y="763"/>
                    </a:lnTo>
                    <a:lnTo>
                      <a:pt x="2289" y="799"/>
                    </a:lnTo>
                    <a:lnTo>
                      <a:pt x="2349" y="832"/>
                    </a:lnTo>
                    <a:lnTo>
                      <a:pt x="2406" y="863"/>
                    </a:lnTo>
                    <a:lnTo>
                      <a:pt x="2455" y="889"/>
                    </a:lnTo>
                    <a:lnTo>
                      <a:pt x="2499" y="911"/>
                    </a:lnTo>
                    <a:lnTo>
                      <a:pt x="2535" y="929"/>
                    </a:lnTo>
                    <a:lnTo>
                      <a:pt x="2603" y="964"/>
                    </a:lnTo>
                    <a:lnTo>
                      <a:pt x="2683" y="1006"/>
                    </a:lnTo>
                    <a:lnTo>
                      <a:pt x="2769" y="1055"/>
                    </a:lnTo>
                    <a:lnTo>
                      <a:pt x="2855" y="1106"/>
                    </a:lnTo>
                    <a:lnTo>
                      <a:pt x="2897" y="1132"/>
                    </a:lnTo>
                    <a:lnTo>
                      <a:pt x="2938" y="1159"/>
                    </a:lnTo>
                    <a:lnTo>
                      <a:pt x="2977" y="1185"/>
                    </a:lnTo>
                    <a:lnTo>
                      <a:pt x="3012" y="1210"/>
                    </a:lnTo>
                    <a:lnTo>
                      <a:pt x="3044" y="1234"/>
                    </a:lnTo>
                    <a:lnTo>
                      <a:pt x="3072" y="1256"/>
                    </a:lnTo>
                    <a:lnTo>
                      <a:pt x="3096" y="1276"/>
                    </a:lnTo>
                    <a:lnTo>
                      <a:pt x="3113" y="1295"/>
                    </a:lnTo>
                    <a:lnTo>
                      <a:pt x="3133" y="1316"/>
                    </a:lnTo>
                    <a:lnTo>
                      <a:pt x="3159" y="1343"/>
                    </a:lnTo>
                    <a:lnTo>
                      <a:pt x="3193" y="1375"/>
                    </a:lnTo>
                    <a:lnTo>
                      <a:pt x="3232" y="1412"/>
                    </a:lnTo>
                    <a:lnTo>
                      <a:pt x="3321" y="1493"/>
                    </a:lnTo>
                    <a:lnTo>
                      <a:pt x="3421" y="1582"/>
                    </a:lnTo>
                    <a:lnTo>
                      <a:pt x="3524" y="1669"/>
                    </a:lnTo>
                    <a:lnTo>
                      <a:pt x="3618" y="1748"/>
                    </a:lnTo>
                    <a:lnTo>
                      <a:pt x="3662" y="1783"/>
                    </a:lnTo>
                    <a:lnTo>
                      <a:pt x="3701" y="1811"/>
                    </a:lnTo>
                    <a:lnTo>
                      <a:pt x="3733" y="1836"/>
                    </a:lnTo>
                    <a:lnTo>
                      <a:pt x="3761" y="1854"/>
                    </a:lnTo>
                    <a:lnTo>
                      <a:pt x="3811" y="1885"/>
                    </a:lnTo>
                    <a:lnTo>
                      <a:pt x="3872" y="1924"/>
                    </a:lnTo>
                    <a:lnTo>
                      <a:pt x="3905" y="1945"/>
                    </a:lnTo>
                    <a:lnTo>
                      <a:pt x="3940" y="1970"/>
                    </a:lnTo>
                    <a:lnTo>
                      <a:pt x="3978" y="1995"/>
                    </a:lnTo>
                    <a:lnTo>
                      <a:pt x="4015" y="2024"/>
                    </a:lnTo>
                    <a:lnTo>
                      <a:pt x="4055" y="2054"/>
                    </a:lnTo>
                    <a:lnTo>
                      <a:pt x="4094" y="2085"/>
                    </a:lnTo>
                    <a:lnTo>
                      <a:pt x="4134" y="2120"/>
                    </a:lnTo>
                    <a:lnTo>
                      <a:pt x="4172" y="2156"/>
                    </a:lnTo>
                    <a:lnTo>
                      <a:pt x="4212" y="2195"/>
                    </a:lnTo>
                    <a:lnTo>
                      <a:pt x="4250" y="2235"/>
                    </a:lnTo>
                    <a:lnTo>
                      <a:pt x="4287" y="2278"/>
                    </a:lnTo>
                    <a:lnTo>
                      <a:pt x="4323" y="2323"/>
                    </a:lnTo>
                    <a:lnTo>
                      <a:pt x="4361" y="2373"/>
                    </a:lnTo>
                    <a:lnTo>
                      <a:pt x="4403" y="2430"/>
                    </a:lnTo>
                    <a:lnTo>
                      <a:pt x="4448" y="2494"/>
                    </a:lnTo>
                    <a:lnTo>
                      <a:pt x="4497" y="2565"/>
                    </a:lnTo>
                    <a:lnTo>
                      <a:pt x="4548" y="2643"/>
                    </a:lnTo>
                    <a:lnTo>
                      <a:pt x="4602" y="2724"/>
                    </a:lnTo>
                    <a:lnTo>
                      <a:pt x="4655" y="2811"/>
                    </a:lnTo>
                    <a:lnTo>
                      <a:pt x="4710" y="2901"/>
                    </a:lnTo>
                    <a:lnTo>
                      <a:pt x="4765" y="2993"/>
                    </a:lnTo>
                    <a:lnTo>
                      <a:pt x="4819" y="3088"/>
                    </a:lnTo>
                    <a:lnTo>
                      <a:pt x="4872" y="3186"/>
                    </a:lnTo>
                    <a:lnTo>
                      <a:pt x="4922" y="3283"/>
                    </a:lnTo>
                    <a:lnTo>
                      <a:pt x="4947" y="3332"/>
                    </a:lnTo>
                    <a:lnTo>
                      <a:pt x="4971" y="3380"/>
                    </a:lnTo>
                    <a:lnTo>
                      <a:pt x="4994" y="3429"/>
                    </a:lnTo>
                    <a:lnTo>
                      <a:pt x="5016" y="3478"/>
                    </a:lnTo>
                    <a:lnTo>
                      <a:pt x="5037" y="3525"/>
                    </a:lnTo>
                    <a:lnTo>
                      <a:pt x="5057" y="3574"/>
                    </a:lnTo>
                    <a:lnTo>
                      <a:pt x="5076" y="3620"/>
                    </a:lnTo>
                    <a:lnTo>
                      <a:pt x="5095" y="3667"/>
                    </a:lnTo>
                    <a:lnTo>
                      <a:pt x="5107" y="3705"/>
                    </a:lnTo>
                    <a:lnTo>
                      <a:pt x="5118" y="3738"/>
                    </a:lnTo>
                    <a:lnTo>
                      <a:pt x="5126" y="3768"/>
                    </a:lnTo>
                    <a:lnTo>
                      <a:pt x="5132" y="3796"/>
                    </a:lnTo>
                    <a:lnTo>
                      <a:pt x="5136" y="3820"/>
                    </a:lnTo>
                    <a:lnTo>
                      <a:pt x="5137" y="3840"/>
                    </a:lnTo>
                    <a:lnTo>
                      <a:pt x="5137" y="3858"/>
                    </a:lnTo>
                    <a:lnTo>
                      <a:pt x="5135" y="3873"/>
                    </a:lnTo>
                    <a:lnTo>
                      <a:pt x="5131" y="3885"/>
                    </a:lnTo>
                    <a:lnTo>
                      <a:pt x="5125" y="3895"/>
                    </a:lnTo>
                    <a:lnTo>
                      <a:pt x="5117" y="3901"/>
                    </a:lnTo>
                    <a:lnTo>
                      <a:pt x="5107" y="3905"/>
                    </a:lnTo>
                    <a:lnTo>
                      <a:pt x="5096" y="3906"/>
                    </a:lnTo>
                    <a:lnTo>
                      <a:pt x="5083" y="3906"/>
                    </a:lnTo>
                    <a:lnTo>
                      <a:pt x="5068" y="3902"/>
                    </a:lnTo>
                    <a:lnTo>
                      <a:pt x="5053" y="3897"/>
                    </a:lnTo>
                    <a:lnTo>
                      <a:pt x="5036" y="3890"/>
                    </a:lnTo>
                    <a:lnTo>
                      <a:pt x="5018" y="3880"/>
                    </a:lnTo>
                    <a:lnTo>
                      <a:pt x="5000" y="3868"/>
                    </a:lnTo>
                    <a:lnTo>
                      <a:pt x="4979" y="3855"/>
                    </a:lnTo>
                    <a:lnTo>
                      <a:pt x="4957" y="3840"/>
                    </a:lnTo>
                    <a:lnTo>
                      <a:pt x="4935" y="3822"/>
                    </a:lnTo>
                    <a:lnTo>
                      <a:pt x="4912" y="3803"/>
                    </a:lnTo>
                    <a:lnTo>
                      <a:pt x="4889" y="3783"/>
                    </a:lnTo>
                    <a:lnTo>
                      <a:pt x="4839" y="3740"/>
                    </a:lnTo>
                    <a:lnTo>
                      <a:pt x="4786" y="3690"/>
                    </a:lnTo>
                    <a:lnTo>
                      <a:pt x="4734" y="3636"/>
                    </a:lnTo>
                    <a:lnTo>
                      <a:pt x="4679" y="3579"/>
                    </a:lnTo>
                  </a:path>
                </a:pathLst>
              </a:custGeom>
              <a:noFill/>
              <a:ln w="3175">
                <a:solidFill>
                  <a:srgbClr val="1F1A17"/>
                </a:solidFill>
                <a:round/>
              </a:ln>
            </p:spPr>
            <p:txBody>
              <a:bodyPr/>
              <a:lstStyle/>
              <a:p>
                <a:endParaRPr lang="en-US" sz="1867"/>
              </a:p>
            </p:txBody>
          </p:sp>
          <p:sp>
            <p:nvSpPr>
              <p:cNvPr id="1555" name="Freeform 103"/>
              <p:cNvSpPr/>
              <p:nvPr/>
            </p:nvSpPr>
            <p:spPr bwMode="auto">
              <a:xfrm>
                <a:off x="1737" y="578"/>
                <a:ext cx="653" cy="1117"/>
              </a:xfrm>
              <a:custGeom>
                <a:avLst/>
                <a:gdLst>
                  <a:gd name="T0" fmla="*/ 552 w 3268"/>
                  <a:gd name="T1" fmla="*/ 960 h 5585"/>
                  <a:gd name="T2" fmla="*/ 507 w 3268"/>
                  <a:gd name="T3" fmla="*/ 893 h 5585"/>
                  <a:gd name="T4" fmla="*/ 476 w 3268"/>
                  <a:gd name="T5" fmla="*/ 852 h 5585"/>
                  <a:gd name="T6" fmla="*/ 480 w 3268"/>
                  <a:gd name="T7" fmla="*/ 814 h 5585"/>
                  <a:gd name="T8" fmla="*/ 489 w 3268"/>
                  <a:gd name="T9" fmla="*/ 802 h 5585"/>
                  <a:gd name="T10" fmla="*/ 515 w 3268"/>
                  <a:gd name="T11" fmla="*/ 841 h 5585"/>
                  <a:gd name="T12" fmla="*/ 528 w 3268"/>
                  <a:gd name="T13" fmla="*/ 856 h 5585"/>
                  <a:gd name="T14" fmla="*/ 533 w 3268"/>
                  <a:gd name="T15" fmla="*/ 831 h 5585"/>
                  <a:gd name="T16" fmla="*/ 511 w 3268"/>
                  <a:gd name="T17" fmla="*/ 808 h 5585"/>
                  <a:gd name="T18" fmla="*/ 477 w 3268"/>
                  <a:gd name="T19" fmla="*/ 785 h 5585"/>
                  <a:gd name="T20" fmla="*/ 467 w 3268"/>
                  <a:gd name="T21" fmla="*/ 771 h 5585"/>
                  <a:gd name="T22" fmla="*/ 466 w 3268"/>
                  <a:gd name="T23" fmla="*/ 735 h 5585"/>
                  <a:gd name="T24" fmla="*/ 481 w 3268"/>
                  <a:gd name="T25" fmla="*/ 727 h 5585"/>
                  <a:gd name="T26" fmla="*/ 504 w 3268"/>
                  <a:gd name="T27" fmla="*/ 736 h 5585"/>
                  <a:gd name="T28" fmla="*/ 494 w 3268"/>
                  <a:gd name="T29" fmla="*/ 712 h 5585"/>
                  <a:gd name="T30" fmla="*/ 467 w 3268"/>
                  <a:gd name="T31" fmla="*/ 693 h 5585"/>
                  <a:gd name="T32" fmla="*/ 439 w 3268"/>
                  <a:gd name="T33" fmla="*/ 674 h 5585"/>
                  <a:gd name="T34" fmla="*/ 436 w 3268"/>
                  <a:gd name="T35" fmla="*/ 653 h 5585"/>
                  <a:gd name="T36" fmla="*/ 449 w 3268"/>
                  <a:gd name="T37" fmla="*/ 641 h 5585"/>
                  <a:gd name="T38" fmla="*/ 459 w 3268"/>
                  <a:gd name="T39" fmla="*/ 636 h 5585"/>
                  <a:gd name="T40" fmla="*/ 430 w 3268"/>
                  <a:gd name="T41" fmla="*/ 613 h 5585"/>
                  <a:gd name="T42" fmla="*/ 407 w 3268"/>
                  <a:gd name="T43" fmla="*/ 592 h 5585"/>
                  <a:gd name="T44" fmla="*/ 400 w 3268"/>
                  <a:gd name="T45" fmla="*/ 558 h 5585"/>
                  <a:gd name="T46" fmla="*/ 418 w 3268"/>
                  <a:gd name="T47" fmla="*/ 553 h 5585"/>
                  <a:gd name="T48" fmla="*/ 418 w 3268"/>
                  <a:gd name="T49" fmla="*/ 547 h 5585"/>
                  <a:gd name="T50" fmla="*/ 389 w 3268"/>
                  <a:gd name="T51" fmla="*/ 522 h 5585"/>
                  <a:gd name="T52" fmla="*/ 362 w 3268"/>
                  <a:gd name="T53" fmla="*/ 507 h 5585"/>
                  <a:gd name="T54" fmla="*/ 353 w 3268"/>
                  <a:gd name="T55" fmla="*/ 482 h 5585"/>
                  <a:gd name="T56" fmla="*/ 362 w 3268"/>
                  <a:gd name="T57" fmla="*/ 463 h 5585"/>
                  <a:gd name="T58" fmla="*/ 367 w 3268"/>
                  <a:gd name="T59" fmla="*/ 459 h 5585"/>
                  <a:gd name="T60" fmla="*/ 323 w 3268"/>
                  <a:gd name="T61" fmla="*/ 419 h 5585"/>
                  <a:gd name="T62" fmla="*/ 297 w 3268"/>
                  <a:gd name="T63" fmla="*/ 389 h 5585"/>
                  <a:gd name="T64" fmla="*/ 309 w 3268"/>
                  <a:gd name="T65" fmla="*/ 368 h 5585"/>
                  <a:gd name="T66" fmla="*/ 299 w 3268"/>
                  <a:gd name="T67" fmla="*/ 357 h 5585"/>
                  <a:gd name="T68" fmla="*/ 257 w 3268"/>
                  <a:gd name="T69" fmla="*/ 335 h 5585"/>
                  <a:gd name="T70" fmla="*/ 241 w 3268"/>
                  <a:gd name="T71" fmla="*/ 313 h 5585"/>
                  <a:gd name="T72" fmla="*/ 246 w 3268"/>
                  <a:gd name="T73" fmla="*/ 298 h 5585"/>
                  <a:gd name="T74" fmla="*/ 253 w 3268"/>
                  <a:gd name="T75" fmla="*/ 290 h 5585"/>
                  <a:gd name="T76" fmla="*/ 239 w 3268"/>
                  <a:gd name="T77" fmla="*/ 266 h 5585"/>
                  <a:gd name="T78" fmla="*/ 210 w 3268"/>
                  <a:gd name="T79" fmla="*/ 249 h 5585"/>
                  <a:gd name="T80" fmla="*/ 175 w 3268"/>
                  <a:gd name="T81" fmla="*/ 231 h 5585"/>
                  <a:gd name="T82" fmla="*/ 165 w 3268"/>
                  <a:gd name="T83" fmla="*/ 212 h 5585"/>
                  <a:gd name="T84" fmla="*/ 176 w 3268"/>
                  <a:gd name="T85" fmla="*/ 208 h 5585"/>
                  <a:gd name="T86" fmla="*/ 179 w 3268"/>
                  <a:gd name="T87" fmla="*/ 198 h 5585"/>
                  <a:gd name="T88" fmla="*/ 159 w 3268"/>
                  <a:gd name="T89" fmla="*/ 176 h 5585"/>
                  <a:gd name="T90" fmla="*/ 75 w 3268"/>
                  <a:gd name="T91" fmla="*/ 96 h 5585"/>
                  <a:gd name="T92" fmla="*/ 28 w 3268"/>
                  <a:gd name="T93" fmla="*/ 33 h 5585"/>
                  <a:gd name="T94" fmla="*/ 16 w 3268"/>
                  <a:gd name="T95" fmla="*/ 12 h 5585"/>
                  <a:gd name="T96" fmla="*/ 186 w 3268"/>
                  <a:gd name="T97" fmla="*/ 137 h 5585"/>
                  <a:gd name="T98" fmla="*/ 273 w 3268"/>
                  <a:gd name="T99" fmla="*/ 216 h 5585"/>
                  <a:gd name="T100" fmla="*/ 383 w 3268"/>
                  <a:gd name="T101" fmla="*/ 355 h 5585"/>
                  <a:gd name="T102" fmla="*/ 456 w 3268"/>
                  <a:gd name="T103" fmla="*/ 450 h 5585"/>
                  <a:gd name="T104" fmla="*/ 485 w 3268"/>
                  <a:gd name="T105" fmla="*/ 512 h 5585"/>
                  <a:gd name="T106" fmla="*/ 555 w 3268"/>
                  <a:gd name="T107" fmla="*/ 643 h 5585"/>
                  <a:gd name="T108" fmla="*/ 601 w 3268"/>
                  <a:gd name="T109" fmla="*/ 722 h 5585"/>
                  <a:gd name="T110" fmla="*/ 625 w 3268"/>
                  <a:gd name="T111" fmla="*/ 806 h 5585"/>
                  <a:gd name="T112" fmla="*/ 651 w 3268"/>
                  <a:gd name="T113" fmla="*/ 988 h 5585"/>
                  <a:gd name="T114" fmla="*/ 652 w 3268"/>
                  <a:gd name="T115" fmla="*/ 1080 h 5585"/>
                  <a:gd name="T116" fmla="*/ 641 w 3268"/>
                  <a:gd name="T117" fmla="*/ 1116 h 5585"/>
                  <a:gd name="T118" fmla="*/ 620 w 3268"/>
                  <a:gd name="T119" fmla="*/ 1102 h 5585"/>
                  <a:gd name="T120" fmla="*/ 584 w 3268"/>
                  <a:gd name="T121" fmla="*/ 1024 h 55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8"/>
                  <a:gd name="T184" fmla="*/ 0 h 5585"/>
                  <a:gd name="T185" fmla="*/ 3268 w 3268"/>
                  <a:gd name="T186" fmla="*/ 5585 h 55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8" h="5585">
                    <a:moveTo>
                      <a:pt x="2921" y="5120"/>
                    </a:moveTo>
                    <a:lnTo>
                      <a:pt x="2911" y="5096"/>
                    </a:lnTo>
                    <a:lnTo>
                      <a:pt x="2899" y="5065"/>
                    </a:lnTo>
                    <a:lnTo>
                      <a:pt x="2883" y="5030"/>
                    </a:lnTo>
                    <a:lnTo>
                      <a:pt x="2864" y="4990"/>
                    </a:lnTo>
                    <a:lnTo>
                      <a:pt x="2843" y="4946"/>
                    </a:lnTo>
                    <a:lnTo>
                      <a:pt x="2819" y="4900"/>
                    </a:lnTo>
                    <a:lnTo>
                      <a:pt x="2793" y="4851"/>
                    </a:lnTo>
                    <a:lnTo>
                      <a:pt x="2765" y="4801"/>
                    </a:lnTo>
                    <a:lnTo>
                      <a:pt x="2737" y="4750"/>
                    </a:lnTo>
                    <a:lnTo>
                      <a:pt x="2707" y="4700"/>
                    </a:lnTo>
                    <a:lnTo>
                      <a:pt x="2675" y="4652"/>
                    </a:lnTo>
                    <a:lnTo>
                      <a:pt x="2644" y="4604"/>
                    </a:lnTo>
                    <a:lnTo>
                      <a:pt x="2613" y="4559"/>
                    </a:lnTo>
                    <a:lnTo>
                      <a:pt x="2582" y="4518"/>
                    </a:lnTo>
                    <a:lnTo>
                      <a:pt x="2566" y="4498"/>
                    </a:lnTo>
                    <a:lnTo>
                      <a:pt x="2551" y="4481"/>
                    </a:lnTo>
                    <a:lnTo>
                      <a:pt x="2536" y="4463"/>
                    </a:lnTo>
                    <a:lnTo>
                      <a:pt x="2521" y="4448"/>
                    </a:lnTo>
                    <a:lnTo>
                      <a:pt x="2493" y="4419"/>
                    </a:lnTo>
                    <a:lnTo>
                      <a:pt x="2470" y="4393"/>
                    </a:lnTo>
                    <a:lnTo>
                      <a:pt x="2448" y="4367"/>
                    </a:lnTo>
                    <a:lnTo>
                      <a:pt x="2430" y="4343"/>
                    </a:lnTo>
                    <a:lnTo>
                      <a:pt x="2415" y="4321"/>
                    </a:lnTo>
                    <a:lnTo>
                      <a:pt x="2402" y="4300"/>
                    </a:lnTo>
                    <a:lnTo>
                      <a:pt x="2392" y="4280"/>
                    </a:lnTo>
                    <a:lnTo>
                      <a:pt x="2383" y="4260"/>
                    </a:lnTo>
                    <a:lnTo>
                      <a:pt x="2378" y="4240"/>
                    </a:lnTo>
                    <a:lnTo>
                      <a:pt x="2375" y="4220"/>
                    </a:lnTo>
                    <a:lnTo>
                      <a:pt x="2373" y="4200"/>
                    </a:lnTo>
                    <a:lnTo>
                      <a:pt x="2373" y="4180"/>
                    </a:lnTo>
                    <a:lnTo>
                      <a:pt x="2376" y="4160"/>
                    </a:lnTo>
                    <a:lnTo>
                      <a:pt x="2380" y="4139"/>
                    </a:lnTo>
                    <a:lnTo>
                      <a:pt x="2385" y="4116"/>
                    </a:lnTo>
                    <a:lnTo>
                      <a:pt x="2392" y="4092"/>
                    </a:lnTo>
                    <a:lnTo>
                      <a:pt x="2400" y="4071"/>
                    </a:lnTo>
                    <a:lnTo>
                      <a:pt x="2406" y="4053"/>
                    </a:lnTo>
                    <a:lnTo>
                      <a:pt x="2413" y="4038"/>
                    </a:lnTo>
                    <a:lnTo>
                      <a:pt x="2420" y="4026"/>
                    </a:lnTo>
                    <a:lnTo>
                      <a:pt x="2426" y="4018"/>
                    </a:lnTo>
                    <a:lnTo>
                      <a:pt x="2433" y="4011"/>
                    </a:lnTo>
                    <a:lnTo>
                      <a:pt x="2436" y="4009"/>
                    </a:lnTo>
                    <a:lnTo>
                      <a:pt x="2440" y="4009"/>
                    </a:lnTo>
                    <a:lnTo>
                      <a:pt x="2443" y="4008"/>
                    </a:lnTo>
                    <a:lnTo>
                      <a:pt x="2447" y="4009"/>
                    </a:lnTo>
                    <a:lnTo>
                      <a:pt x="2455" y="4011"/>
                    </a:lnTo>
                    <a:lnTo>
                      <a:pt x="2462" y="4016"/>
                    </a:lnTo>
                    <a:lnTo>
                      <a:pt x="2471" y="4025"/>
                    </a:lnTo>
                    <a:lnTo>
                      <a:pt x="2478" y="4035"/>
                    </a:lnTo>
                    <a:lnTo>
                      <a:pt x="2498" y="4064"/>
                    </a:lnTo>
                    <a:lnTo>
                      <a:pt x="2521" y="4102"/>
                    </a:lnTo>
                    <a:lnTo>
                      <a:pt x="2544" y="4145"/>
                    </a:lnTo>
                    <a:lnTo>
                      <a:pt x="2567" y="4187"/>
                    </a:lnTo>
                    <a:lnTo>
                      <a:pt x="2578" y="4207"/>
                    </a:lnTo>
                    <a:lnTo>
                      <a:pt x="2589" y="4227"/>
                    </a:lnTo>
                    <a:lnTo>
                      <a:pt x="2599" y="4244"/>
                    </a:lnTo>
                    <a:lnTo>
                      <a:pt x="2609" y="4258"/>
                    </a:lnTo>
                    <a:lnTo>
                      <a:pt x="2618" y="4270"/>
                    </a:lnTo>
                    <a:lnTo>
                      <a:pt x="2627" y="4277"/>
                    </a:lnTo>
                    <a:lnTo>
                      <a:pt x="2631" y="4280"/>
                    </a:lnTo>
                    <a:lnTo>
                      <a:pt x="2634" y="4281"/>
                    </a:lnTo>
                    <a:lnTo>
                      <a:pt x="2638" y="4281"/>
                    </a:lnTo>
                    <a:lnTo>
                      <a:pt x="2642" y="4280"/>
                    </a:lnTo>
                    <a:lnTo>
                      <a:pt x="2645" y="4278"/>
                    </a:lnTo>
                    <a:lnTo>
                      <a:pt x="2649" y="4275"/>
                    </a:lnTo>
                    <a:lnTo>
                      <a:pt x="2652" y="4270"/>
                    </a:lnTo>
                    <a:lnTo>
                      <a:pt x="2654" y="4262"/>
                    </a:lnTo>
                    <a:lnTo>
                      <a:pt x="2659" y="4245"/>
                    </a:lnTo>
                    <a:lnTo>
                      <a:pt x="2664" y="4221"/>
                    </a:lnTo>
                    <a:lnTo>
                      <a:pt x="2667" y="4196"/>
                    </a:lnTo>
                    <a:lnTo>
                      <a:pt x="2668" y="4175"/>
                    </a:lnTo>
                    <a:lnTo>
                      <a:pt x="2668" y="4157"/>
                    </a:lnTo>
                    <a:lnTo>
                      <a:pt x="2665" y="4141"/>
                    </a:lnTo>
                    <a:lnTo>
                      <a:pt x="2662" y="4129"/>
                    </a:lnTo>
                    <a:lnTo>
                      <a:pt x="2657" y="4117"/>
                    </a:lnTo>
                    <a:lnTo>
                      <a:pt x="2650" y="4107"/>
                    </a:lnTo>
                    <a:lnTo>
                      <a:pt x="2642" y="4099"/>
                    </a:lnTo>
                    <a:lnTo>
                      <a:pt x="2619" y="4082"/>
                    </a:lnTo>
                    <a:lnTo>
                      <a:pt x="2592" y="4063"/>
                    </a:lnTo>
                    <a:lnTo>
                      <a:pt x="2574" y="4051"/>
                    </a:lnTo>
                    <a:lnTo>
                      <a:pt x="2557" y="4038"/>
                    </a:lnTo>
                    <a:lnTo>
                      <a:pt x="2537" y="4023"/>
                    </a:lnTo>
                    <a:lnTo>
                      <a:pt x="2516" y="4004"/>
                    </a:lnTo>
                    <a:lnTo>
                      <a:pt x="2493" y="3985"/>
                    </a:lnTo>
                    <a:lnTo>
                      <a:pt x="2473" y="3970"/>
                    </a:lnTo>
                    <a:lnTo>
                      <a:pt x="2453" y="3958"/>
                    </a:lnTo>
                    <a:lnTo>
                      <a:pt x="2435" y="3949"/>
                    </a:lnTo>
                    <a:lnTo>
                      <a:pt x="2417" y="3940"/>
                    </a:lnTo>
                    <a:lnTo>
                      <a:pt x="2401" y="3931"/>
                    </a:lnTo>
                    <a:lnTo>
                      <a:pt x="2386" y="3924"/>
                    </a:lnTo>
                    <a:lnTo>
                      <a:pt x="2373" y="3915"/>
                    </a:lnTo>
                    <a:lnTo>
                      <a:pt x="2367" y="3910"/>
                    </a:lnTo>
                    <a:lnTo>
                      <a:pt x="2361" y="3905"/>
                    </a:lnTo>
                    <a:lnTo>
                      <a:pt x="2356" y="3899"/>
                    </a:lnTo>
                    <a:lnTo>
                      <a:pt x="2350" y="3892"/>
                    </a:lnTo>
                    <a:lnTo>
                      <a:pt x="2346" y="3884"/>
                    </a:lnTo>
                    <a:lnTo>
                      <a:pt x="2341" y="3877"/>
                    </a:lnTo>
                    <a:lnTo>
                      <a:pt x="2337" y="3867"/>
                    </a:lnTo>
                    <a:lnTo>
                      <a:pt x="2335" y="3857"/>
                    </a:lnTo>
                    <a:lnTo>
                      <a:pt x="2331" y="3845"/>
                    </a:lnTo>
                    <a:lnTo>
                      <a:pt x="2329" y="3833"/>
                    </a:lnTo>
                    <a:lnTo>
                      <a:pt x="2326" y="3819"/>
                    </a:lnTo>
                    <a:lnTo>
                      <a:pt x="2325" y="3804"/>
                    </a:lnTo>
                    <a:lnTo>
                      <a:pt x="2322" y="3768"/>
                    </a:lnTo>
                    <a:lnTo>
                      <a:pt x="2322" y="3727"/>
                    </a:lnTo>
                    <a:lnTo>
                      <a:pt x="2324" y="3706"/>
                    </a:lnTo>
                    <a:lnTo>
                      <a:pt x="2327" y="3688"/>
                    </a:lnTo>
                    <a:lnTo>
                      <a:pt x="2331" y="3673"/>
                    </a:lnTo>
                    <a:lnTo>
                      <a:pt x="2336" y="3661"/>
                    </a:lnTo>
                    <a:lnTo>
                      <a:pt x="2342" y="3651"/>
                    </a:lnTo>
                    <a:lnTo>
                      <a:pt x="2350" y="3643"/>
                    </a:lnTo>
                    <a:lnTo>
                      <a:pt x="2357" y="3637"/>
                    </a:lnTo>
                    <a:lnTo>
                      <a:pt x="2366" y="3634"/>
                    </a:lnTo>
                    <a:lnTo>
                      <a:pt x="2375" y="3632"/>
                    </a:lnTo>
                    <a:lnTo>
                      <a:pt x="2385" y="3632"/>
                    </a:lnTo>
                    <a:lnTo>
                      <a:pt x="2396" y="3633"/>
                    </a:lnTo>
                    <a:lnTo>
                      <a:pt x="2406" y="3636"/>
                    </a:lnTo>
                    <a:lnTo>
                      <a:pt x="2427" y="3643"/>
                    </a:lnTo>
                    <a:lnTo>
                      <a:pt x="2448" y="3653"/>
                    </a:lnTo>
                    <a:lnTo>
                      <a:pt x="2470" y="3663"/>
                    </a:lnTo>
                    <a:lnTo>
                      <a:pt x="2487" y="3673"/>
                    </a:lnTo>
                    <a:lnTo>
                      <a:pt x="2502" y="3681"/>
                    </a:lnTo>
                    <a:lnTo>
                      <a:pt x="2513" y="3684"/>
                    </a:lnTo>
                    <a:lnTo>
                      <a:pt x="2517" y="3684"/>
                    </a:lnTo>
                    <a:lnTo>
                      <a:pt x="2519" y="3682"/>
                    </a:lnTo>
                    <a:lnTo>
                      <a:pt x="2521" y="3679"/>
                    </a:lnTo>
                    <a:lnTo>
                      <a:pt x="2521" y="3673"/>
                    </a:lnTo>
                    <a:lnTo>
                      <a:pt x="2518" y="3666"/>
                    </a:lnTo>
                    <a:lnTo>
                      <a:pt x="2514" y="3656"/>
                    </a:lnTo>
                    <a:lnTo>
                      <a:pt x="2508" y="3643"/>
                    </a:lnTo>
                    <a:lnTo>
                      <a:pt x="2501" y="3628"/>
                    </a:lnTo>
                    <a:lnTo>
                      <a:pt x="2499" y="3622"/>
                    </a:lnTo>
                    <a:lnTo>
                      <a:pt x="2493" y="3607"/>
                    </a:lnTo>
                    <a:lnTo>
                      <a:pt x="2485" y="3586"/>
                    </a:lnTo>
                    <a:lnTo>
                      <a:pt x="2470" y="3560"/>
                    </a:lnTo>
                    <a:lnTo>
                      <a:pt x="2461" y="3546"/>
                    </a:lnTo>
                    <a:lnTo>
                      <a:pt x="2451" y="3533"/>
                    </a:lnTo>
                    <a:lnTo>
                      <a:pt x="2438" y="3520"/>
                    </a:lnTo>
                    <a:lnTo>
                      <a:pt x="2426" y="3507"/>
                    </a:lnTo>
                    <a:lnTo>
                      <a:pt x="2411" y="3496"/>
                    </a:lnTo>
                    <a:lnTo>
                      <a:pt x="2395" y="3485"/>
                    </a:lnTo>
                    <a:lnTo>
                      <a:pt x="2377" y="3476"/>
                    </a:lnTo>
                    <a:lnTo>
                      <a:pt x="2357" y="3470"/>
                    </a:lnTo>
                    <a:lnTo>
                      <a:pt x="2336" y="3463"/>
                    </a:lnTo>
                    <a:lnTo>
                      <a:pt x="2316" y="3457"/>
                    </a:lnTo>
                    <a:lnTo>
                      <a:pt x="2296" y="3451"/>
                    </a:lnTo>
                    <a:lnTo>
                      <a:pt x="2279" y="3442"/>
                    </a:lnTo>
                    <a:lnTo>
                      <a:pt x="2261" y="3433"/>
                    </a:lnTo>
                    <a:lnTo>
                      <a:pt x="2245" y="3423"/>
                    </a:lnTo>
                    <a:lnTo>
                      <a:pt x="2230" y="3412"/>
                    </a:lnTo>
                    <a:lnTo>
                      <a:pt x="2217" y="3400"/>
                    </a:lnTo>
                    <a:lnTo>
                      <a:pt x="2206" y="3386"/>
                    </a:lnTo>
                    <a:lnTo>
                      <a:pt x="2196" y="3370"/>
                    </a:lnTo>
                    <a:lnTo>
                      <a:pt x="2193" y="3362"/>
                    </a:lnTo>
                    <a:lnTo>
                      <a:pt x="2189" y="3354"/>
                    </a:lnTo>
                    <a:lnTo>
                      <a:pt x="2185" y="3344"/>
                    </a:lnTo>
                    <a:lnTo>
                      <a:pt x="2183" y="3334"/>
                    </a:lnTo>
                    <a:lnTo>
                      <a:pt x="2181" y="3324"/>
                    </a:lnTo>
                    <a:lnTo>
                      <a:pt x="2180" y="3314"/>
                    </a:lnTo>
                    <a:lnTo>
                      <a:pt x="2179" y="3302"/>
                    </a:lnTo>
                    <a:lnTo>
                      <a:pt x="2179" y="3290"/>
                    </a:lnTo>
                    <a:lnTo>
                      <a:pt x="2180" y="3265"/>
                    </a:lnTo>
                    <a:lnTo>
                      <a:pt x="2185" y="3238"/>
                    </a:lnTo>
                    <a:lnTo>
                      <a:pt x="2189" y="3231"/>
                    </a:lnTo>
                    <a:lnTo>
                      <a:pt x="2200" y="3219"/>
                    </a:lnTo>
                    <a:lnTo>
                      <a:pt x="2209" y="3211"/>
                    </a:lnTo>
                    <a:lnTo>
                      <a:pt x="2220" y="3206"/>
                    </a:lnTo>
                    <a:lnTo>
                      <a:pt x="2226" y="3204"/>
                    </a:lnTo>
                    <a:lnTo>
                      <a:pt x="2234" y="3203"/>
                    </a:lnTo>
                    <a:lnTo>
                      <a:pt x="2241" y="3203"/>
                    </a:lnTo>
                    <a:lnTo>
                      <a:pt x="2249" y="3203"/>
                    </a:lnTo>
                    <a:lnTo>
                      <a:pt x="2265" y="3205"/>
                    </a:lnTo>
                    <a:lnTo>
                      <a:pt x="2281" y="3208"/>
                    </a:lnTo>
                    <a:lnTo>
                      <a:pt x="2287" y="3208"/>
                    </a:lnTo>
                    <a:lnTo>
                      <a:pt x="2294" y="3208"/>
                    </a:lnTo>
                    <a:lnTo>
                      <a:pt x="2297" y="3205"/>
                    </a:lnTo>
                    <a:lnTo>
                      <a:pt x="2300" y="3203"/>
                    </a:lnTo>
                    <a:lnTo>
                      <a:pt x="2301" y="3198"/>
                    </a:lnTo>
                    <a:lnTo>
                      <a:pt x="2299" y="3190"/>
                    </a:lnTo>
                    <a:lnTo>
                      <a:pt x="2295" y="3181"/>
                    </a:lnTo>
                    <a:lnTo>
                      <a:pt x="2289" y="3170"/>
                    </a:lnTo>
                    <a:lnTo>
                      <a:pt x="2279" y="3156"/>
                    </a:lnTo>
                    <a:lnTo>
                      <a:pt x="2266" y="3139"/>
                    </a:lnTo>
                    <a:lnTo>
                      <a:pt x="2249" y="3118"/>
                    </a:lnTo>
                    <a:lnTo>
                      <a:pt x="2229" y="3094"/>
                    </a:lnTo>
                    <a:lnTo>
                      <a:pt x="2219" y="3091"/>
                    </a:lnTo>
                    <a:lnTo>
                      <a:pt x="2191" y="3083"/>
                    </a:lnTo>
                    <a:lnTo>
                      <a:pt x="2174" y="3075"/>
                    </a:lnTo>
                    <a:lnTo>
                      <a:pt x="2153" y="3067"/>
                    </a:lnTo>
                    <a:lnTo>
                      <a:pt x="2131" y="3054"/>
                    </a:lnTo>
                    <a:lnTo>
                      <a:pt x="2110" y="3039"/>
                    </a:lnTo>
                    <a:lnTo>
                      <a:pt x="2099" y="3030"/>
                    </a:lnTo>
                    <a:lnTo>
                      <a:pt x="2088" y="3022"/>
                    </a:lnTo>
                    <a:lnTo>
                      <a:pt x="2078" y="3010"/>
                    </a:lnTo>
                    <a:lnTo>
                      <a:pt x="2066" y="2999"/>
                    </a:lnTo>
                    <a:lnTo>
                      <a:pt x="2058" y="2988"/>
                    </a:lnTo>
                    <a:lnTo>
                      <a:pt x="2048" y="2975"/>
                    </a:lnTo>
                    <a:lnTo>
                      <a:pt x="2039" y="2960"/>
                    </a:lnTo>
                    <a:lnTo>
                      <a:pt x="2032" y="2945"/>
                    </a:lnTo>
                    <a:lnTo>
                      <a:pt x="2024" y="2930"/>
                    </a:lnTo>
                    <a:lnTo>
                      <a:pt x="2017" y="2913"/>
                    </a:lnTo>
                    <a:lnTo>
                      <a:pt x="2012" y="2896"/>
                    </a:lnTo>
                    <a:lnTo>
                      <a:pt x="2007" y="2876"/>
                    </a:lnTo>
                    <a:lnTo>
                      <a:pt x="2004" y="2856"/>
                    </a:lnTo>
                    <a:lnTo>
                      <a:pt x="2002" y="2834"/>
                    </a:lnTo>
                    <a:lnTo>
                      <a:pt x="2002" y="2812"/>
                    </a:lnTo>
                    <a:lnTo>
                      <a:pt x="2002" y="2788"/>
                    </a:lnTo>
                    <a:lnTo>
                      <a:pt x="2007" y="2783"/>
                    </a:lnTo>
                    <a:lnTo>
                      <a:pt x="2022" y="2773"/>
                    </a:lnTo>
                    <a:lnTo>
                      <a:pt x="2033" y="2768"/>
                    </a:lnTo>
                    <a:lnTo>
                      <a:pt x="2048" y="2764"/>
                    </a:lnTo>
                    <a:lnTo>
                      <a:pt x="2057" y="2763"/>
                    </a:lnTo>
                    <a:lnTo>
                      <a:pt x="2065" y="2763"/>
                    </a:lnTo>
                    <a:lnTo>
                      <a:pt x="2075" y="2762"/>
                    </a:lnTo>
                    <a:lnTo>
                      <a:pt x="2085" y="2763"/>
                    </a:lnTo>
                    <a:lnTo>
                      <a:pt x="2090" y="2763"/>
                    </a:lnTo>
                    <a:lnTo>
                      <a:pt x="2095" y="2763"/>
                    </a:lnTo>
                    <a:lnTo>
                      <a:pt x="2098" y="2763"/>
                    </a:lnTo>
                    <a:lnTo>
                      <a:pt x="2100" y="2762"/>
                    </a:lnTo>
                    <a:lnTo>
                      <a:pt x="2101" y="2759"/>
                    </a:lnTo>
                    <a:lnTo>
                      <a:pt x="2101" y="2758"/>
                    </a:lnTo>
                    <a:lnTo>
                      <a:pt x="2101" y="2754"/>
                    </a:lnTo>
                    <a:lnTo>
                      <a:pt x="2100" y="2752"/>
                    </a:lnTo>
                    <a:lnTo>
                      <a:pt x="2096" y="2745"/>
                    </a:lnTo>
                    <a:lnTo>
                      <a:pt x="2090" y="2736"/>
                    </a:lnTo>
                    <a:lnTo>
                      <a:pt x="2083" y="2726"/>
                    </a:lnTo>
                    <a:lnTo>
                      <a:pt x="2073" y="2715"/>
                    </a:lnTo>
                    <a:lnTo>
                      <a:pt x="2050" y="2692"/>
                    </a:lnTo>
                    <a:lnTo>
                      <a:pt x="2025" y="2668"/>
                    </a:lnTo>
                    <a:lnTo>
                      <a:pt x="2002" y="2647"/>
                    </a:lnTo>
                    <a:lnTo>
                      <a:pt x="1982" y="2630"/>
                    </a:lnTo>
                    <a:lnTo>
                      <a:pt x="1972" y="2622"/>
                    </a:lnTo>
                    <a:lnTo>
                      <a:pt x="1959" y="2617"/>
                    </a:lnTo>
                    <a:lnTo>
                      <a:pt x="1945" y="2611"/>
                    </a:lnTo>
                    <a:lnTo>
                      <a:pt x="1930" y="2606"/>
                    </a:lnTo>
                    <a:lnTo>
                      <a:pt x="1913" y="2600"/>
                    </a:lnTo>
                    <a:lnTo>
                      <a:pt x="1897" y="2593"/>
                    </a:lnTo>
                    <a:lnTo>
                      <a:pt x="1879" y="2585"/>
                    </a:lnTo>
                    <a:lnTo>
                      <a:pt x="1862" y="2576"/>
                    </a:lnTo>
                    <a:lnTo>
                      <a:pt x="1846" y="2565"/>
                    </a:lnTo>
                    <a:lnTo>
                      <a:pt x="1829" y="2550"/>
                    </a:lnTo>
                    <a:lnTo>
                      <a:pt x="1821" y="2542"/>
                    </a:lnTo>
                    <a:lnTo>
                      <a:pt x="1813" y="2534"/>
                    </a:lnTo>
                    <a:lnTo>
                      <a:pt x="1807" y="2524"/>
                    </a:lnTo>
                    <a:lnTo>
                      <a:pt x="1799" y="2514"/>
                    </a:lnTo>
                    <a:lnTo>
                      <a:pt x="1793" y="2502"/>
                    </a:lnTo>
                    <a:lnTo>
                      <a:pt x="1788" y="2490"/>
                    </a:lnTo>
                    <a:lnTo>
                      <a:pt x="1782" y="2476"/>
                    </a:lnTo>
                    <a:lnTo>
                      <a:pt x="1777" y="2462"/>
                    </a:lnTo>
                    <a:lnTo>
                      <a:pt x="1773" y="2446"/>
                    </a:lnTo>
                    <a:lnTo>
                      <a:pt x="1770" y="2430"/>
                    </a:lnTo>
                    <a:lnTo>
                      <a:pt x="1767" y="2411"/>
                    </a:lnTo>
                    <a:lnTo>
                      <a:pt x="1765" y="2393"/>
                    </a:lnTo>
                    <a:lnTo>
                      <a:pt x="1768" y="2379"/>
                    </a:lnTo>
                    <a:lnTo>
                      <a:pt x="1780" y="2351"/>
                    </a:lnTo>
                    <a:lnTo>
                      <a:pt x="1784" y="2344"/>
                    </a:lnTo>
                    <a:lnTo>
                      <a:pt x="1789" y="2336"/>
                    </a:lnTo>
                    <a:lnTo>
                      <a:pt x="1794" y="2329"/>
                    </a:lnTo>
                    <a:lnTo>
                      <a:pt x="1799" y="2324"/>
                    </a:lnTo>
                    <a:lnTo>
                      <a:pt x="1807" y="2319"/>
                    </a:lnTo>
                    <a:lnTo>
                      <a:pt x="1813" y="2315"/>
                    </a:lnTo>
                    <a:lnTo>
                      <a:pt x="1821" y="2314"/>
                    </a:lnTo>
                    <a:lnTo>
                      <a:pt x="1828" y="2313"/>
                    </a:lnTo>
                    <a:lnTo>
                      <a:pt x="1832" y="2314"/>
                    </a:lnTo>
                    <a:lnTo>
                      <a:pt x="1834" y="2313"/>
                    </a:lnTo>
                    <a:lnTo>
                      <a:pt x="1837" y="2313"/>
                    </a:lnTo>
                    <a:lnTo>
                      <a:pt x="1838" y="2311"/>
                    </a:lnTo>
                    <a:lnTo>
                      <a:pt x="1839" y="2306"/>
                    </a:lnTo>
                    <a:lnTo>
                      <a:pt x="1838" y="2301"/>
                    </a:lnTo>
                    <a:lnTo>
                      <a:pt x="1836" y="2294"/>
                    </a:lnTo>
                    <a:lnTo>
                      <a:pt x="1829" y="2285"/>
                    </a:lnTo>
                    <a:lnTo>
                      <a:pt x="1822" y="2274"/>
                    </a:lnTo>
                    <a:lnTo>
                      <a:pt x="1813" y="2263"/>
                    </a:lnTo>
                    <a:lnTo>
                      <a:pt x="1791" y="2238"/>
                    </a:lnTo>
                    <a:lnTo>
                      <a:pt x="1761" y="2210"/>
                    </a:lnTo>
                    <a:lnTo>
                      <a:pt x="1728" y="2180"/>
                    </a:lnTo>
                    <a:lnTo>
                      <a:pt x="1691" y="2150"/>
                    </a:lnTo>
                    <a:lnTo>
                      <a:pt x="1652" y="2122"/>
                    </a:lnTo>
                    <a:lnTo>
                      <a:pt x="1616" y="2097"/>
                    </a:lnTo>
                    <a:lnTo>
                      <a:pt x="1582" y="2074"/>
                    </a:lnTo>
                    <a:lnTo>
                      <a:pt x="1551" y="2052"/>
                    </a:lnTo>
                    <a:lnTo>
                      <a:pt x="1537" y="2039"/>
                    </a:lnTo>
                    <a:lnTo>
                      <a:pt x="1525" y="2027"/>
                    </a:lnTo>
                    <a:lnTo>
                      <a:pt x="1515" y="2013"/>
                    </a:lnTo>
                    <a:lnTo>
                      <a:pt x="1505" y="1998"/>
                    </a:lnTo>
                    <a:lnTo>
                      <a:pt x="1496" y="1982"/>
                    </a:lnTo>
                    <a:lnTo>
                      <a:pt x="1490" y="1964"/>
                    </a:lnTo>
                    <a:lnTo>
                      <a:pt x="1486" y="1944"/>
                    </a:lnTo>
                    <a:lnTo>
                      <a:pt x="1483" y="1923"/>
                    </a:lnTo>
                    <a:lnTo>
                      <a:pt x="1489" y="1912"/>
                    </a:lnTo>
                    <a:lnTo>
                      <a:pt x="1504" y="1888"/>
                    </a:lnTo>
                    <a:lnTo>
                      <a:pt x="1512" y="1876"/>
                    </a:lnTo>
                    <a:lnTo>
                      <a:pt x="1522" y="1862"/>
                    </a:lnTo>
                    <a:lnTo>
                      <a:pt x="1532" y="1851"/>
                    </a:lnTo>
                    <a:lnTo>
                      <a:pt x="1542" y="1843"/>
                    </a:lnTo>
                    <a:lnTo>
                      <a:pt x="1545" y="1842"/>
                    </a:lnTo>
                    <a:lnTo>
                      <a:pt x="1546" y="1841"/>
                    </a:lnTo>
                    <a:lnTo>
                      <a:pt x="1547" y="1838"/>
                    </a:lnTo>
                    <a:lnTo>
                      <a:pt x="1549" y="1836"/>
                    </a:lnTo>
                    <a:lnTo>
                      <a:pt x="1547" y="1832"/>
                    </a:lnTo>
                    <a:lnTo>
                      <a:pt x="1545" y="1826"/>
                    </a:lnTo>
                    <a:lnTo>
                      <a:pt x="1540" y="1821"/>
                    </a:lnTo>
                    <a:lnTo>
                      <a:pt x="1534" y="1815"/>
                    </a:lnTo>
                    <a:lnTo>
                      <a:pt x="1525" y="1807"/>
                    </a:lnTo>
                    <a:lnTo>
                      <a:pt x="1516" y="1801"/>
                    </a:lnTo>
                    <a:lnTo>
                      <a:pt x="1495" y="1786"/>
                    </a:lnTo>
                    <a:lnTo>
                      <a:pt x="1471" y="1773"/>
                    </a:lnTo>
                    <a:lnTo>
                      <a:pt x="1448" y="1761"/>
                    </a:lnTo>
                    <a:lnTo>
                      <a:pt x="1424" y="1750"/>
                    </a:lnTo>
                    <a:lnTo>
                      <a:pt x="1398" y="1739"/>
                    </a:lnTo>
                    <a:lnTo>
                      <a:pt x="1363" y="1722"/>
                    </a:lnTo>
                    <a:lnTo>
                      <a:pt x="1344" y="1712"/>
                    </a:lnTo>
                    <a:lnTo>
                      <a:pt x="1324" y="1701"/>
                    </a:lnTo>
                    <a:lnTo>
                      <a:pt x="1304" y="1687"/>
                    </a:lnTo>
                    <a:lnTo>
                      <a:pt x="1284" y="1674"/>
                    </a:lnTo>
                    <a:lnTo>
                      <a:pt x="1265" y="1657"/>
                    </a:lnTo>
                    <a:lnTo>
                      <a:pt x="1249" y="1640"/>
                    </a:lnTo>
                    <a:lnTo>
                      <a:pt x="1240" y="1630"/>
                    </a:lnTo>
                    <a:lnTo>
                      <a:pt x="1233" y="1620"/>
                    </a:lnTo>
                    <a:lnTo>
                      <a:pt x="1227" y="1609"/>
                    </a:lnTo>
                    <a:lnTo>
                      <a:pt x="1220" y="1599"/>
                    </a:lnTo>
                    <a:lnTo>
                      <a:pt x="1214" y="1587"/>
                    </a:lnTo>
                    <a:lnTo>
                      <a:pt x="1209" y="1575"/>
                    </a:lnTo>
                    <a:lnTo>
                      <a:pt x="1206" y="1563"/>
                    </a:lnTo>
                    <a:lnTo>
                      <a:pt x="1203" y="1550"/>
                    </a:lnTo>
                    <a:lnTo>
                      <a:pt x="1201" y="1536"/>
                    </a:lnTo>
                    <a:lnTo>
                      <a:pt x="1201" y="1523"/>
                    </a:lnTo>
                    <a:lnTo>
                      <a:pt x="1201" y="1508"/>
                    </a:lnTo>
                    <a:lnTo>
                      <a:pt x="1202" y="1493"/>
                    </a:lnTo>
                    <a:lnTo>
                      <a:pt x="1206" y="1493"/>
                    </a:lnTo>
                    <a:lnTo>
                      <a:pt x="1218" y="1493"/>
                    </a:lnTo>
                    <a:lnTo>
                      <a:pt x="1225" y="1491"/>
                    </a:lnTo>
                    <a:lnTo>
                      <a:pt x="1233" y="1490"/>
                    </a:lnTo>
                    <a:lnTo>
                      <a:pt x="1242" y="1488"/>
                    </a:lnTo>
                    <a:lnTo>
                      <a:pt x="1249" y="1484"/>
                    </a:lnTo>
                    <a:lnTo>
                      <a:pt x="1255" y="1479"/>
                    </a:lnTo>
                    <a:lnTo>
                      <a:pt x="1260" y="1473"/>
                    </a:lnTo>
                    <a:lnTo>
                      <a:pt x="1263" y="1469"/>
                    </a:lnTo>
                    <a:lnTo>
                      <a:pt x="1264" y="1465"/>
                    </a:lnTo>
                    <a:lnTo>
                      <a:pt x="1265" y="1460"/>
                    </a:lnTo>
                    <a:lnTo>
                      <a:pt x="1265" y="1455"/>
                    </a:lnTo>
                    <a:lnTo>
                      <a:pt x="1265" y="1450"/>
                    </a:lnTo>
                    <a:lnTo>
                      <a:pt x="1264" y="1444"/>
                    </a:lnTo>
                    <a:lnTo>
                      <a:pt x="1263" y="1436"/>
                    </a:lnTo>
                    <a:lnTo>
                      <a:pt x="1260" y="1429"/>
                    </a:lnTo>
                    <a:lnTo>
                      <a:pt x="1253" y="1413"/>
                    </a:lnTo>
                    <a:lnTo>
                      <a:pt x="1240" y="1394"/>
                    </a:lnTo>
                    <a:lnTo>
                      <a:pt x="1225" y="1372"/>
                    </a:lnTo>
                    <a:lnTo>
                      <a:pt x="1212" y="1350"/>
                    </a:lnTo>
                    <a:lnTo>
                      <a:pt x="1206" y="1340"/>
                    </a:lnTo>
                    <a:lnTo>
                      <a:pt x="1198" y="1330"/>
                    </a:lnTo>
                    <a:lnTo>
                      <a:pt x="1189" y="1320"/>
                    </a:lnTo>
                    <a:lnTo>
                      <a:pt x="1179" y="1312"/>
                    </a:lnTo>
                    <a:lnTo>
                      <a:pt x="1168" y="1302"/>
                    </a:lnTo>
                    <a:lnTo>
                      <a:pt x="1156" y="1293"/>
                    </a:lnTo>
                    <a:lnTo>
                      <a:pt x="1139" y="1284"/>
                    </a:lnTo>
                    <a:lnTo>
                      <a:pt x="1122" y="1274"/>
                    </a:lnTo>
                    <a:lnTo>
                      <a:pt x="1101" y="1265"/>
                    </a:lnTo>
                    <a:lnTo>
                      <a:pt x="1077" y="1255"/>
                    </a:lnTo>
                    <a:lnTo>
                      <a:pt x="1050" y="1246"/>
                    </a:lnTo>
                    <a:lnTo>
                      <a:pt x="1018" y="1236"/>
                    </a:lnTo>
                    <a:lnTo>
                      <a:pt x="1003" y="1232"/>
                    </a:lnTo>
                    <a:lnTo>
                      <a:pt x="988" y="1227"/>
                    </a:lnTo>
                    <a:lnTo>
                      <a:pt x="975" y="1221"/>
                    </a:lnTo>
                    <a:lnTo>
                      <a:pt x="961" y="1214"/>
                    </a:lnTo>
                    <a:lnTo>
                      <a:pt x="936" y="1201"/>
                    </a:lnTo>
                    <a:lnTo>
                      <a:pt x="912" y="1186"/>
                    </a:lnTo>
                    <a:lnTo>
                      <a:pt x="891" y="1169"/>
                    </a:lnTo>
                    <a:lnTo>
                      <a:pt x="874" y="1153"/>
                    </a:lnTo>
                    <a:lnTo>
                      <a:pt x="857" y="1136"/>
                    </a:lnTo>
                    <a:lnTo>
                      <a:pt x="845" y="1119"/>
                    </a:lnTo>
                    <a:lnTo>
                      <a:pt x="835" y="1103"/>
                    </a:lnTo>
                    <a:lnTo>
                      <a:pt x="829" y="1088"/>
                    </a:lnTo>
                    <a:lnTo>
                      <a:pt x="826" y="1081"/>
                    </a:lnTo>
                    <a:lnTo>
                      <a:pt x="825" y="1075"/>
                    </a:lnTo>
                    <a:lnTo>
                      <a:pt x="824" y="1068"/>
                    </a:lnTo>
                    <a:lnTo>
                      <a:pt x="825" y="1063"/>
                    </a:lnTo>
                    <a:lnTo>
                      <a:pt x="826" y="1058"/>
                    </a:lnTo>
                    <a:lnTo>
                      <a:pt x="827" y="1053"/>
                    </a:lnTo>
                    <a:lnTo>
                      <a:pt x="831" y="1050"/>
                    </a:lnTo>
                    <a:lnTo>
                      <a:pt x="835" y="1047"/>
                    </a:lnTo>
                    <a:lnTo>
                      <a:pt x="840" y="1045"/>
                    </a:lnTo>
                    <a:lnTo>
                      <a:pt x="846" y="1043"/>
                    </a:lnTo>
                    <a:lnTo>
                      <a:pt x="852" y="1043"/>
                    </a:lnTo>
                    <a:lnTo>
                      <a:pt x="860" y="1043"/>
                    </a:lnTo>
                    <a:lnTo>
                      <a:pt x="866" y="1042"/>
                    </a:lnTo>
                    <a:lnTo>
                      <a:pt x="880" y="1038"/>
                    </a:lnTo>
                    <a:lnTo>
                      <a:pt x="887" y="1033"/>
                    </a:lnTo>
                    <a:lnTo>
                      <a:pt x="894" y="1028"/>
                    </a:lnTo>
                    <a:lnTo>
                      <a:pt x="896" y="1025"/>
                    </a:lnTo>
                    <a:lnTo>
                      <a:pt x="897" y="1020"/>
                    </a:lnTo>
                    <a:lnTo>
                      <a:pt x="899" y="1016"/>
                    </a:lnTo>
                    <a:lnTo>
                      <a:pt x="900" y="1010"/>
                    </a:lnTo>
                    <a:lnTo>
                      <a:pt x="899" y="1003"/>
                    </a:lnTo>
                    <a:lnTo>
                      <a:pt x="897" y="997"/>
                    </a:lnTo>
                    <a:lnTo>
                      <a:pt x="894" y="990"/>
                    </a:lnTo>
                    <a:lnTo>
                      <a:pt x="890" y="981"/>
                    </a:lnTo>
                    <a:lnTo>
                      <a:pt x="885" y="972"/>
                    </a:lnTo>
                    <a:lnTo>
                      <a:pt x="877" y="962"/>
                    </a:lnTo>
                    <a:lnTo>
                      <a:pt x="869" y="951"/>
                    </a:lnTo>
                    <a:lnTo>
                      <a:pt x="859" y="938"/>
                    </a:lnTo>
                    <a:lnTo>
                      <a:pt x="846" y="926"/>
                    </a:lnTo>
                    <a:lnTo>
                      <a:pt x="831" y="912"/>
                    </a:lnTo>
                    <a:lnTo>
                      <a:pt x="815" y="897"/>
                    </a:lnTo>
                    <a:lnTo>
                      <a:pt x="796" y="881"/>
                    </a:lnTo>
                    <a:lnTo>
                      <a:pt x="753" y="846"/>
                    </a:lnTo>
                    <a:lnTo>
                      <a:pt x="698" y="806"/>
                    </a:lnTo>
                    <a:lnTo>
                      <a:pt x="681" y="791"/>
                    </a:lnTo>
                    <a:lnTo>
                      <a:pt x="639" y="751"/>
                    </a:lnTo>
                    <a:lnTo>
                      <a:pt x="578" y="690"/>
                    </a:lnTo>
                    <a:lnTo>
                      <a:pt x="502" y="614"/>
                    </a:lnTo>
                    <a:lnTo>
                      <a:pt x="461" y="572"/>
                    </a:lnTo>
                    <a:lnTo>
                      <a:pt x="419" y="527"/>
                    </a:lnTo>
                    <a:lnTo>
                      <a:pt x="377" y="480"/>
                    </a:lnTo>
                    <a:lnTo>
                      <a:pt x="337" y="433"/>
                    </a:lnTo>
                    <a:lnTo>
                      <a:pt x="297" y="386"/>
                    </a:lnTo>
                    <a:lnTo>
                      <a:pt x="261" y="338"/>
                    </a:lnTo>
                    <a:lnTo>
                      <a:pt x="243" y="314"/>
                    </a:lnTo>
                    <a:lnTo>
                      <a:pt x="227" y="292"/>
                    </a:lnTo>
                    <a:lnTo>
                      <a:pt x="212" y="269"/>
                    </a:lnTo>
                    <a:lnTo>
                      <a:pt x="199" y="247"/>
                    </a:lnTo>
                    <a:lnTo>
                      <a:pt x="170" y="205"/>
                    </a:lnTo>
                    <a:lnTo>
                      <a:pt x="141" y="165"/>
                    </a:lnTo>
                    <a:lnTo>
                      <a:pt x="114" y="127"/>
                    </a:lnTo>
                    <a:lnTo>
                      <a:pt x="86" y="95"/>
                    </a:lnTo>
                    <a:lnTo>
                      <a:pt x="40" y="42"/>
                    </a:lnTo>
                    <a:lnTo>
                      <a:pt x="9" y="10"/>
                    </a:lnTo>
                    <a:lnTo>
                      <a:pt x="1" y="1"/>
                    </a:lnTo>
                    <a:lnTo>
                      <a:pt x="0" y="0"/>
                    </a:lnTo>
                    <a:lnTo>
                      <a:pt x="6" y="5"/>
                    </a:lnTo>
                    <a:lnTo>
                      <a:pt x="21" y="16"/>
                    </a:lnTo>
                    <a:lnTo>
                      <a:pt x="79" y="61"/>
                    </a:lnTo>
                    <a:lnTo>
                      <a:pt x="179" y="138"/>
                    </a:lnTo>
                    <a:lnTo>
                      <a:pt x="298" y="230"/>
                    </a:lnTo>
                    <a:lnTo>
                      <a:pt x="414" y="314"/>
                    </a:lnTo>
                    <a:lnTo>
                      <a:pt x="523" y="394"/>
                    </a:lnTo>
                    <a:lnTo>
                      <a:pt x="624" y="468"/>
                    </a:lnTo>
                    <a:lnTo>
                      <a:pt x="718" y="534"/>
                    </a:lnTo>
                    <a:lnTo>
                      <a:pt x="800" y="593"/>
                    </a:lnTo>
                    <a:lnTo>
                      <a:pt x="871" y="643"/>
                    </a:lnTo>
                    <a:lnTo>
                      <a:pt x="930" y="683"/>
                    </a:lnTo>
                    <a:lnTo>
                      <a:pt x="980" y="720"/>
                    </a:lnTo>
                    <a:lnTo>
                      <a:pt x="1030" y="760"/>
                    </a:lnTo>
                    <a:lnTo>
                      <a:pt x="1081" y="802"/>
                    </a:lnTo>
                    <a:lnTo>
                      <a:pt x="1131" y="846"/>
                    </a:lnTo>
                    <a:lnTo>
                      <a:pt x="1182" y="894"/>
                    </a:lnTo>
                    <a:lnTo>
                      <a:pt x="1234" y="942"/>
                    </a:lnTo>
                    <a:lnTo>
                      <a:pt x="1287" y="993"/>
                    </a:lnTo>
                    <a:lnTo>
                      <a:pt x="1340" y="1048"/>
                    </a:lnTo>
                    <a:lnTo>
                      <a:pt x="1368" y="1080"/>
                    </a:lnTo>
                    <a:lnTo>
                      <a:pt x="1401" y="1119"/>
                    </a:lnTo>
                    <a:lnTo>
                      <a:pt x="1439" y="1164"/>
                    </a:lnTo>
                    <a:lnTo>
                      <a:pt x="1480" y="1216"/>
                    </a:lnTo>
                    <a:lnTo>
                      <a:pt x="1567" y="1329"/>
                    </a:lnTo>
                    <a:lnTo>
                      <a:pt x="1661" y="1450"/>
                    </a:lnTo>
                    <a:lnTo>
                      <a:pt x="1755" y="1570"/>
                    </a:lnTo>
                    <a:lnTo>
                      <a:pt x="1841" y="1682"/>
                    </a:lnTo>
                    <a:lnTo>
                      <a:pt x="1879" y="1731"/>
                    </a:lnTo>
                    <a:lnTo>
                      <a:pt x="1916" y="1776"/>
                    </a:lnTo>
                    <a:lnTo>
                      <a:pt x="1947" y="1813"/>
                    </a:lnTo>
                    <a:lnTo>
                      <a:pt x="1972" y="1843"/>
                    </a:lnTo>
                    <a:lnTo>
                      <a:pt x="2023" y="1903"/>
                    </a:lnTo>
                    <a:lnTo>
                      <a:pt x="2080" y="1973"/>
                    </a:lnTo>
                    <a:lnTo>
                      <a:pt x="2140" y="2052"/>
                    </a:lnTo>
                    <a:lnTo>
                      <a:pt x="2200" y="2133"/>
                    </a:lnTo>
                    <a:lnTo>
                      <a:pt x="2229" y="2173"/>
                    </a:lnTo>
                    <a:lnTo>
                      <a:pt x="2256" y="2213"/>
                    </a:lnTo>
                    <a:lnTo>
                      <a:pt x="2281" y="2251"/>
                    </a:lnTo>
                    <a:lnTo>
                      <a:pt x="2304" y="2289"/>
                    </a:lnTo>
                    <a:lnTo>
                      <a:pt x="2324" y="2323"/>
                    </a:lnTo>
                    <a:lnTo>
                      <a:pt x="2341" y="2355"/>
                    </a:lnTo>
                    <a:lnTo>
                      <a:pt x="2353" y="2383"/>
                    </a:lnTo>
                    <a:lnTo>
                      <a:pt x="2362" y="2408"/>
                    </a:lnTo>
                    <a:lnTo>
                      <a:pt x="2372" y="2434"/>
                    </a:lnTo>
                    <a:lnTo>
                      <a:pt x="2387" y="2469"/>
                    </a:lnTo>
                    <a:lnTo>
                      <a:pt x="2405" y="2511"/>
                    </a:lnTo>
                    <a:lnTo>
                      <a:pt x="2427" y="2560"/>
                    </a:lnTo>
                    <a:lnTo>
                      <a:pt x="2478" y="2670"/>
                    </a:lnTo>
                    <a:lnTo>
                      <a:pt x="2536" y="2789"/>
                    </a:lnTo>
                    <a:lnTo>
                      <a:pt x="2596" y="2909"/>
                    </a:lnTo>
                    <a:lnTo>
                      <a:pt x="2653" y="3018"/>
                    </a:lnTo>
                    <a:lnTo>
                      <a:pt x="2680" y="3067"/>
                    </a:lnTo>
                    <a:lnTo>
                      <a:pt x="2704" y="3108"/>
                    </a:lnTo>
                    <a:lnTo>
                      <a:pt x="2725" y="3143"/>
                    </a:lnTo>
                    <a:lnTo>
                      <a:pt x="2743" y="3168"/>
                    </a:lnTo>
                    <a:lnTo>
                      <a:pt x="2777" y="3216"/>
                    </a:lnTo>
                    <a:lnTo>
                      <a:pt x="2818" y="3276"/>
                    </a:lnTo>
                    <a:lnTo>
                      <a:pt x="2841" y="3310"/>
                    </a:lnTo>
                    <a:lnTo>
                      <a:pt x="2864" y="3346"/>
                    </a:lnTo>
                    <a:lnTo>
                      <a:pt x="2889" y="3385"/>
                    </a:lnTo>
                    <a:lnTo>
                      <a:pt x="2913" y="3426"/>
                    </a:lnTo>
                    <a:lnTo>
                      <a:pt x="2937" y="3468"/>
                    </a:lnTo>
                    <a:lnTo>
                      <a:pt x="2961" y="3513"/>
                    </a:lnTo>
                    <a:lnTo>
                      <a:pt x="2984" y="3561"/>
                    </a:lnTo>
                    <a:lnTo>
                      <a:pt x="3006" y="3609"/>
                    </a:lnTo>
                    <a:lnTo>
                      <a:pt x="3027" y="3659"/>
                    </a:lnTo>
                    <a:lnTo>
                      <a:pt x="3046" y="3712"/>
                    </a:lnTo>
                    <a:lnTo>
                      <a:pt x="3055" y="3739"/>
                    </a:lnTo>
                    <a:lnTo>
                      <a:pt x="3064" y="3765"/>
                    </a:lnTo>
                    <a:lnTo>
                      <a:pt x="3071" y="3793"/>
                    </a:lnTo>
                    <a:lnTo>
                      <a:pt x="3078" y="3820"/>
                    </a:lnTo>
                    <a:lnTo>
                      <a:pt x="3095" y="3882"/>
                    </a:lnTo>
                    <a:lnTo>
                      <a:pt x="3111" y="3950"/>
                    </a:lnTo>
                    <a:lnTo>
                      <a:pt x="3127" y="4028"/>
                    </a:lnTo>
                    <a:lnTo>
                      <a:pt x="3145" y="4112"/>
                    </a:lnTo>
                    <a:lnTo>
                      <a:pt x="3161" y="4204"/>
                    </a:lnTo>
                    <a:lnTo>
                      <a:pt x="3178" y="4300"/>
                    </a:lnTo>
                    <a:lnTo>
                      <a:pt x="3195" y="4400"/>
                    </a:lnTo>
                    <a:lnTo>
                      <a:pt x="3210" y="4504"/>
                    </a:lnTo>
                    <a:lnTo>
                      <a:pt x="3224" y="4612"/>
                    </a:lnTo>
                    <a:lnTo>
                      <a:pt x="3237" y="4720"/>
                    </a:lnTo>
                    <a:lnTo>
                      <a:pt x="3248" y="4830"/>
                    </a:lnTo>
                    <a:lnTo>
                      <a:pt x="3257" y="4940"/>
                    </a:lnTo>
                    <a:lnTo>
                      <a:pt x="3261" y="4995"/>
                    </a:lnTo>
                    <a:lnTo>
                      <a:pt x="3263" y="5050"/>
                    </a:lnTo>
                    <a:lnTo>
                      <a:pt x="3266" y="5103"/>
                    </a:lnTo>
                    <a:lnTo>
                      <a:pt x="3267" y="5157"/>
                    </a:lnTo>
                    <a:lnTo>
                      <a:pt x="3268" y="5210"/>
                    </a:lnTo>
                    <a:lnTo>
                      <a:pt x="3268" y="5261"/>
                    </a:lnTo>
                    <a:lnTo>
                      <a:pt x="3268" y="5312"/>
                    </a:lnTo>
                    <a:lnTo>
                      <a:pt x="3267" y="5363"/>
                    </a:lnTo>
                    <a:lnTo>
                      <a:pt x="3264" y="5402"/>
                    </a:lnTo>
                    <a:lnTo>
                      <a:pt x="3261" y="5437"/>
                    </a:lnTo>
                    <a:lnTo>
                      <a:pt x="3257" y="5468"/>
                    </a:lnTo>
                    <a:lnTo>
                      <a:pt x="3252" y="5495"/>
                    </a:lnTo>
                    <a:lnTo>
                      <a:pt x="3246" y="5518"/>
                    </a:lnTo>
                    <a:lnTo>
                      <a:pt x="3239" y="5538"/>
                    </a:lnTo>
                    <a:lnTo>
                      <a:pt x="3232" y="5554"/>
                    </a:lnTo>
                    <a:lnTo>
                      <a:pt x="3224" y="5567"/>
                    </a:lnTo>
                    <a:lnTo>
                      <a:pt x="3216" y="5575"/>
                    </a:lnTo>
                    <a:lnTo>
                      <a:pt x="3207" y="5581"/>
                    </a:lnTo>
                    <a:lnTo>
                      <a:pt x="3197" y="5585"/>
                    </a:lnTo>
                    <a:lnTo>
                      <a:pt x="3186" y="5585"/>
                    </a:lnTo>
                    <a:lnTo>
                      <a:pt x="3176" y="5581"/>
                    </a:lnTo>
                    <a:lnTo>
                      <a:pt x="3163" y="5577"/>
                    </a:lnTo>
                    <a:lnTo>
                      <a:pt x="3152" y="5568"/>
                    </a:lnTo>
                    <a:lnTo>
                      <a:pt x="3140" y="5557"/>
                    </a:lnTo>
                    <a:lnTo>
                      <a:pt x="3127" y="5543"/>
                    </a:lnTo>
                    <a:lnTo>
                      <a:pt x="3115" y="5527"/>
                    </a:lnTo>
                    <a:lnTo>
                      <a:pt x="3101" y="5509"/>
                    </a:lnTo>
                    <a:lnTo>
                      <a:pt x="3088" y="5489"/>
                    </a:lnTo>
                    <a:lnTo>
                      <a:pt x="3075" y="5467"/>
                    </a:lnTo>
                    <a:lnTo>
                      <a:pt x="3060" y="5443"/>
                    </a:lnTo>
                    <a:lnTo>
                      <a:pt x="3046" y="5417"/>
                    </a:lnTo>
                    <a:lnTo>
                      <a:pt x="3032" y="5389"/>
                    </a:lnTo>
                    <a:lnTo>
                      <a:pt x="3004" y="5329"/>
                    </a:lnTo>
                    <a:lnTo>
                      <a:pt x="2976" y="5263"/>
                    </a:lnTo>
                    <a:lnTo>
                      <a:pt x="2947" y="5193"/>
                    </a:lnTo>
                    <a:lnTo>
                      <a:pt x="2921" y="5120"/>
                    </a:lnTo>
                    <a:close/>
                  </a:path>
                </a:pathLst>
              </a:custGeom>
              <a:solidFill>
                <a:srgbClr val="00764B"/>
              </a:solidFill>
              <a:ln w="9525">
                <a:noFill/>
                <a:round/>
              </a:ln>
            </p:spPr>
            <p:txBody>
              <a:bodyPr/>
              <a:lstStyle/>
              <a:p>
                <a:endParaRPr lang="en-US" sz="1867"/>
              </a:p>
            </p:txBody>
          </p:sp>
          <p:sp>
            <p:nvSpPr>
              <p:cNvPr id="1556" name="Freeform 104"/>
              <p:cNvSpPr/>
              <p:nvPr/>
            </p:nvSpPr>
            <p:spPr bwMode="auto">
              <a:xfrm>
                <a:off x="1737" y="578"/>
                <a:ext cx="653" cy="1117"/>
              </a:xfrm>
              <a:custGeom>
                <a:avLst/>
                <a:gdLst>
                  <a:gd name="T0" fmla="*/ 552 w 3268"/>
                  <a:gd name="T1" fmla="*/ 960 h 5585"/>
                  <a:gd name="T2" fmla="*/ 507 w 3268"/>
                  <a:gd name="T3" fmla="*/ 893 h 5585"/>
                  <a:gd name="T4" fmla="*/ 476 w 3268"/>
                  <a:gd name="T5" fmla="*/ 852 h 5585"/>
                  <a:gd name="T6" fmla="*/ 480 w 3268"/>
                  <a:gd name="T7" fmla="*/ 814 h 5585"/>
                  <a:gd name="T8" fmla="*/ 489 w 3268"/>
                  <a:gd name="T9" fmla="*/ 802 h 5585"/>
                  <a:gd name="T10" fmla="*/ 515 w 3268"/>
                  <a:gd name="T11" fmla="*/ 841 h 5585"/>
                  <a:gd name="T12" fmla="*/ 528 w 3268"/>
                  <a:gd name="T13" fmla="*/ 856 h 5585"/>
                  <a:gd name="T14" fmla="*/ 533 w 3268"/>
                  <a:gd name="T15" fmla="*/ 831 h 5585"/>
                  <a:gd name="T16" fmla="*/ 511 w 3268"/>
                  <a:gd name="T17" fmla="*/ 808 h 5585"/>
                  <a:gd name="T18" fmla="*/ 477 w 3268"/>
                  <a:gd name="T19" fmla="*/ 785 h 5585"/>
                  <a:gd name="T20" fmla="*/ 467 w 3268"/>
                  <a:gd name="T21" fmla="*/ 771 h 5585"/>
                  <a:gd name="T22" fmla="*/ 466 w 3268"/>
                  <a:gd name="T23" fmla="*/ 735 h 5585"/>
                  <a:gd name="T24" fmla="*/ 481 w 3268"/>
                  <a:gd name="T25" fmla="*/ 727 h 5585"/>
                  <a:gd name="T26" fmla="*/ 504 w 3268"/>
                  <a:gd name="T27" fmla="*/ 736 h 5585"/>
                  <a:gd name="T28" fmla="*/ 494 w 3268"/>
                  <a:gd name="T29" fmla="*/ 712 h 5585"/>
                  <a:gd name="T30" fmla="*/ 467 w 3268"/>
                  <a:gd name="T31" fmla="*/ 693 h 5585"/>
                  <a:gd name="T32" fmla="*/ 439 w 3268"/>
                  <a:gd name="T33" fmla="*/ 674 h 5585"/>
                  <a:gd name="T34" fmla="*/ 436 w 3268"/>
                  <a:gd name="T35" fmla="*/ 653 h 5585"/>
                  <a:gd name="T36" fmla="*/ 449 w 3268"/>
                  <a:gd name="T37" fmla="*/ 641 h 5585"/>
                  <a:gd name="T38" fmla="*/ 459 w 3268"/>
                  <a:gd name="T39" fmla="*/ 636 h 5585"/>
                  <a:gd name="T40" fmla="*/ 430 w 3268"/>
                  <a:gd name="T41" fmla="*/ 613 h 5585"/>
                  <a:gd name="T42" fmla="*/ 407 w 3268"/>
                  <a:gd name="T43" fmla="*/ 592 h 5585"/>
                  <a:gd name="T44" fmla="*/ 400 w 3268"/>
                  <a:gd name="T45" fmla="*/ 558 h 5585"/>
                  <a:gd name="T46" fmla="*/ 418 w 3268"/>
                  <a:gd name="T47" fmla="*/ 553 h 5585"/>
                  <a:gd name="T48" fmla="*/ 418 w 3268"/>
                  <a:gd name="T49" fmla="*/ 547 h 5585"/>
                  <a:gd name="T50" fmla="*/ 389 w 3268"/>
                  <a:gd name="T51" fmla="*/ 522 h 5585"/>
                  <a:gd name="T52" fmla="*/ 362 w 3268"/>
                  <a:gd name="T53" fmla="*/ 507 h 5585"/>
                  <a:gd name="T54" fmla="*/ 353 w 3268"/>
                  <a:gd name="T55" fmla="*/ 482 h 5585"/>
                  <a:gd name="T56" fmla="*/ 362 w 3268"/>
                  <a:gd name="T57" fmla="*/ 463 h 5585"/>
                  <a:gd name="T58" fmla="*/ 367 w 3268"/>
                  <a:gd name="T59" fmla="*/ 459 h 5585"/>
                  <a:gd name="T60" fmla="*/ 323 w 3268"/>
                  <a:gd name="T61" fmla="*/ 419 h 5585"/>
                  <a:gd name="T62" fmla="*/ 297 w 3268"/>
                  <a:gd name="T63" fmla="*/ 389 h 5585"/>
                  <a:gd name="T64" fmla="*/ 309 w 3268"/>
                  <a:gd name="T65" fmla="*/ 368 h 5585"/>
                  <a:gd name="T66" fmla="*/ 299 w 3268"/>
                  <a:gd name="T67" fmla="*/ 357 h 5585"/>
                  <a:gd name="T68" fmla="*/ 257 w 3268"/>
                  <a:gd name="T69" fmla="*/ 335 h 5585"/>
                  <a:gd name="T70" fmla="*/ 241 w 3268"/>
                  <a:gd name="T71" fmla="*/ 313 h 5585"/>
                  <a:gd name="T72" fmla="*/ 246 w 3268"/>
                  <a:gd name="T73" fmla="*/ 298 h 5585"/>
                  <a:gd name="T74" fmla="*/ 253 w 3268"/>
                  <a:gd name="T75" fmla="*/ 290 h 5585"/>
                  <a:gd name="T76" fmla="*/ 239 w 3268"/>
                  <a:gd name="T77" fmla="*/ 266 h 5585"/>
                  <a:gd name="T78" fmla="*/ 210 w 3268"/>
                  <a:gd name="T79" fmla="*/ 249 h 5585"/>
                  <a:gd name="T80" fmla="*/ 175 w 3268"/>
                  <a:gd name="T81" fmla="*/ 231 h 5585"/>
                  <a:gd name="T82" fmla="*/ 165 w 3268"/>
                  <a:gd name="T83" fmla="*/ 212 h 5585"/>
                  <a:gd name="T84" fmla="*/ 176 w 3268"/>
                  <a:gd name="T85" fmla="*/ 208 h 5585"/>
                  <a:gd name="T86" fmla="*/ 179 w 3268"/>
                  <a:gd name="T87" fmla="*/ 198 h 5585"/>
                  <a:gd name="T88" fmla="*/ 159 w 3268"/>
                  <a:gd name="T89" fmla="*/ 176 h 5585"/>
                  <a:gd name="T90" fmla="*/ 75 w 3268"/>
                  <a:gd name="T91" fmla="*/ 96 h 5585"/>
                  <a:gd name="T92" fmla="*/ 28 w 3268"/>
                  <a:gd name="T93" fmla="*/ 33 h 5585"/>
                  <a:gd name="T94" fmla="*/ 16 w 3268"/>
                  <a:gd name="T95" fmla="*/ 12 h 5585"/>
                  <a:gd name="T96" fmla="*/ 186 w 3268"/>
                  <a:gd name="T97" fmla="*/ 137 h 5585"/>
                  <a:gd name="T98" fmla="*/ 273 w 3268"/>
                  <a:gd name="T99" fmla="*/ 216 h 5585"/>
                  <a:gd name="T100" fmla="*/ 383 w 3268"/>
                  <a:gd name="T101" fmla="*/ 355 h 5585"/>
                  <a:gd name="T102" fmla="*/ 456 w 3268"/>
                  <a:gd name="T103" fmla="*/ 450 h 5585"/>
                  <a:gd name="T104" fmla="*/ 485 w 3268"/>
                  <a:gd name="T105" fmla="*/ 512 h 5585"/>
                  <a:gd name="T106" fmla="*/ 555 w 3268"/>
                  <a:gd name="T107" fmla="*/ 643 h 5585"/>
                  <a:gd name="T108" fmla="*/ 601 w 3268"/>
                  <a:gd name="T109" fmla="*/ 722 h 5585"/>
                  <a:gd name="T110" fmla="*/ 625 w 3268"/>
                  <a:gd name="T111" fmla="*/ 806 h 5585"/>
                  <a:gd name="T112" fmla="*/ 651 w 3268"/>
                  <a:gd name="T113" fmla="*/ 988 h 5585"/>
                  <a:gd name="T114" fmla="*/ 652 w 3268"/>
                  <a:gd name="T115" fmla="*/ 1080 h 5585"/>
                  <a:gd name="T116" fmla="*/ 641 w 3268"/>
                  <a:gd name="T117" fmla="*/ 1116 h 5585"/>
                  <a:gd name="T118" fmla="*/ 620 w 3268"/>
                  <a:gd name="T119" fmla="*/ 1102 h 5585"/>
                  <a:gd name="T120" fmla="*/ 584 w 3268"/>
                  <a:gd name="T121" fmla="*/ 1024 h 55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68"/>
                  <a:gd name="T184" fmla="*/ 0 h 5585"/>
                  <a:gd name="T185" fmla="*/ 3268 w 3268"/>
                  <a:gd name="T186" fmla="*/ 5585 h 55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68" h="5585">
                    <a:moveTo>
                      <a:pt x="2921" y="5120"/>
                    </a:moveTo>
                    <a:lnTo>
                      <a:pt x="2911" y="5096"/>
                    </a:lnTo>
                    <a:lnTo>
                      <a:pt x="2899" y="5065"/>
                    </a:lnTo>
                    <a:lnTo>
                      <a:pt x="2883" y="5030"/>
                    </a:lnTo>
                    <a:lnTo>
                      <a:pt x="2864" y="4990"/>
                    </a:lnTo>
                    <a:lnTo>
                      <a:pt x="2843" y="4946"/>
                    </a:lnTo>
                    <a:lnTo>
                      <a:pt x="2819" y="4900"/>
                    </a:lnTo>
                    <a:lnTo>
                      <a:pt x="2793" y="4851"/>
                    </a:lnTo>
                    <a:lnTo>
                      <a:pt x="2765" y="4801"/>
                    </a:lnTo>
                    <a:lnTo>
                      <a:pt x="2737" y="4750"/>
                    </a:lnTo>
                    <a:lnTo>
                      <a:pt x="2707" y="4700"/>
                    </a:lnTo>
                    <a:lnTo>
                      <a:pt x="2675" y="4652"/>
                    </a:lnTo>
                    <a:lnTo>
                      <a:pt x="2644" y="4604"/>
                    </a:lnTo>
                    <a:lnTo>
                      <a:pt x="2613" y="4559"/>
                    </a:lnTo>
                    <a:lnTo>
                      <a:pt x="2582" y="4518"/>
                    </a:lnTo>
                    <a:lnTo>
                      <a:pt x="2566" y="4498"/>
                    </a:lnTo>
                    <a:lnTo>
                      <a:pt x="2551" y="4481"/>
                    </a:lnTo>
                    <a:lnTo>
                      <a:pt x="2536" y="4463"/>
                    </a:lnTo>
                    <a:lnTo>
                      <a:pt x="2521" y="4448"/>
                    </a:lnTo>
                    <a:lnTo>
                      <a:pt x="2493" y="4419"/>
                    </a:lnTo>
                    <a:lnTo>
                      <a:pt x="2470" y="4393"/>
                    </a:lnTo>
                    <a:lnTo>
                      <a:pt x="2448" y="4367"/>
                    </a:lnTo>
                    <a:lnTo>
                      <a:pt x="2430" y="4343"/>
                    </a:lnTo>
                    <a:lnTo>
                      <a:pt x="2415" y="4321"/>
                    </a:lnTo>
                    <a:lnTo>
                      <a:pt x="2402" y="4300"/>
                    </a:lnTo>
                    <a:lnTo>
                      <a:pt x="2392" y="4280"/>
                    </a:lnTo>
                    <a:lnTo>
                      <a:pt x="2383" y="4260"/>
                    </a:lnTo>
                    <a:lnTo>
                      <a:pt x="2378" y="4240"/>
                    </a:lnTo>
                    <a:lnTo>
                      <a:pt x="2375" y="4220"/>
                    </a:lnTo>
                    <a:lnTo>
                      <a:pt x="2373" y="4200"/>
                    </a:lnTo>
                    <a:lnTo>
                      <a:pt x="2373" y="4180"/>
                    </a:lnTo>
                    <a:lnTo>
                      <a:pt x="2376" y="4160"/>
                    </a:lnTo>
                    <a:lnTo>
                      <a:pt x="2380" y="4139"/>
                    </a:lnTo>
                    <a:lnTo>
                      <a:pt x="2385" y="4116"/>
                    </a:lnTo>
                    <a:lnTo>
                      <a:pt x="2392" y="4092"/>
                    </a:lnTo>
                    <a:lnTo>
                      <a:pt x="2400" y="4071"/>
                    </a:lnTo>
                    <a:lnTo>
                      <a:pt x="2406" y="4053"/>
                    </a:lnTo>
                    <a:lnTo>
                      <a:pt x="2413" y="4038"/>
                    </a:lnTo>
                    <a:lnTo>
                      <a:pt x="2420" y="4026"/>
                    </a:lnTo>
                    <a:lnTo>
                      <a:pt x="2426" y="4018"/>
                    </a:lnTo>
                    <a:lnTo>
                      <a:pt x="2433" y="4011"/>
                    </a:lnTo>
                    <a:lnTo>
                      <a:pt x="2436" y="4009"/>
                    </a:lnTo>
                    <a:lnTo>
                      <a:pt x="2440" y="4009"/>
                    </a:lnTo>
                    <a:lnTo>
                      <a:pt x="2443" y="4008"/>
                    </a:lnTo>
                    <a:lnTo>
                      <a:pt x="2447" y="4009"/>
                    </a:lnTo>
                    <a:lnTo>
                      <a:pt x="2455" y="4011"/>
                    </a:lnTo>
                    <a:lnTo>
                      <a:pt x="2462" y="4016"/>
                    </a:lnTo>
                    <a:lnTo>
                      <a:pt x="2471" y="4025"/>
                    </a:lnTo>
                    <a:lnTo>
                      <a:pt x="2478" y="4035"/>
                    </a:lnTo>
                    <a:lnTo>
                      <a:pt x="2498" y="4064"/>
                    </a:lnTo>
                    <a:lnTo>
                      <a:pt x="2521" y="4102"/>
                    </a:lnTo>
                    <a:lnTo>
                      <a:pt x="2544" y="4145"/>
                    </a:lnTo>
                    <a:lnTo>
                      <a:pt x="2567" y="4187"/>
                    </a:lnTo>
                    <a:lnTo>
                      <a:pt x="2578" y="4207"/>
                    </a:lnTo>
                    <a:lnTo>
                      <a:pt x="2589" y="4227"/>
                    </a:lnTo>
                    <a:lnTo>
                      <a:pt x="2599" y="4244"/>
                    </a:lnTo>
                    <a:lnTo>
                      <a:pt x="2609" y="4258"/>
                    </a:lnTo>
                    <a:lnTo>
                      <a:pt x="2618" y="4270"/>
                    </a:lnTo>
                    <a:lnTo>
                      <a:pt x="2627" y="4277"/>
                    </a:lnTo>
                    <a:lnTo>
                      <a:pt x="2631" y="4280"/>
                    </a:lnTo>
                    <a:lnTo>
                      <a:pt x="2634" y="4281"/>
                    </a:lnTo>
                    <a:lnTo>
                      <a:pt x="2638" y="4281"/>
                    </a:lnTo>
                    <a:lnTo>
                      <a:pt x="2642" y="4280"/>
                    </a:lnTo>
                    <a:lnTo>
                      <a:pt x="2645" y="4278"/>
                    </a:lnTo>
                    <a:lnTo>
                      <a:pt x="2649" y="4275"/>
                    </a:lnTo>
                    <a:lnTo>
                      <a:pt x="2652" y="4270"/>
                    </a:lnTo>
                    <a:lnTo>
                      <a:pt x="2654" y="4262"/>
                    </a:lnTo>
                    <a:lnTo>
                      <a:pt x="2659" y="4245"/>
                    </a:lnTo>
                    <a:lnTo>
                      <a:pt x="2664" y="4221"/>
                    </a:lnTo>
                    <a:lnTo>
                      <a:pt x="2667" y="4196"/>
                    </a:lnTo>
                    <a:lnTo>
                      <a:pt x="2668" y="4175"/>
                    </a:lnTo>
                    <a:lnTo>
                      <a:pt x="2668" y="4157"/>
                    </a:lnTo>
                    <a:lnTo>
                      <a:pt x="2665" y="4141"/>
                    </a:lnTo>
                    <a:lnTo>
                      <a:pt x="2662" y="4129"/>
                    </a:lnTo>
                    <a:lnTo>
                      <a:pt x="2657" y="4117"/>
                    </a:lnTo>
                    <a:lnTo>
                      <a:pt x="2650" y="4107"/>
                    </a:lnTo>
                    <a:lnTo>
                      <a:pt x="2642" y="4099"/>
                    </a:lnTo>
                    <a:lnTo>
                      <a:pt x="2619" y="4082"/>
                    </a:lnTo>
                    <a:lnTo>
                      <a:pt x="2592" y="4063"/>
                    </a:lnTo>
                    <a:lnTo>
                      <a:pt x="2574" y="4051"/>
                    </a:lnTo>
                    <a:lnTo>
                      <a:pt x="2557" y="4038"/>
                    </a:lnTo>
                    <a:lnTo>
                      <a:pt x="2537" y="4023"/>
                    </a:lnTo>
                    <a:lnTo>
                      <a:pt x="2516" y="4004"/>
                    </a:lnTo>
                    <a:lnTo>
                      <a:pt x="2493" y="3985"/>
                    </a:lnTo>
                    <a:lnTo>
                      <a:pt x="2473" y="3970"/>
                    </a:lnTo>
                    <a:lnTo>
                      <a:pt x="2453" y="3958"/>
                    </a:lnTo>
                    <a:lnTo>
                      <a:pt x="2435" y="3949"/>
                    </a:lnTo>
                    <a:lnTo>
                      <a:pt x="2417" y="3940"/>
                    </a:lnTo>
                    <a:lnTo>
                      <a:pt x="2401" y="3931"/>
                    </a:lnTo>
                    <a:lnTo>
                      <a:pt x="2386" y="3924"/>
                    </a:lnTo>
                    <a:lnTo>
                      <a:pt x="2373" y="3915"/>
                    </a:lnTo>
                    <a:lnTo>
                      <a:pt x="2367" y="3910"/>
                    </a:lnTo>
                    <a:lnTo>
                      <a:pt x="2361" y="3905"/>
                    </a:lnTo>
                    <a:lnTo>
                      <a:pt x="2356" y="3899"/>
                    </a:lnTo>
                    <a:lnTo>
                      <a:pt x="2350" y="3892"/>
                    </a:lnTo>
                    <a:lnTo>
                      <a:pt x="2346" y="3884"/>
                    </a:lnTo>
                    <a:lnTo>
                      <a:pt x="2341" y="3877"/>
                    </a:lnTo>
                    <a:lnTo>
                      <a:pt x="2337" y="3867"/>
                    </a:lnTo>
                    <a:lnTo>
                      <a:pt x="2335" y="3857"/>
                    </a:lnTo>
                    <a:lnTo>
                      <a:pt x="2331" y="3845"/>
                    </a:lnTo>
                    <a:lnTo>
                      <a:pt x="2329" y="3833"/>
                    </a:lnTo>
                    <a:lnTo>
                      <a:pt x="2326" y="3819"/>
                    </a:lnTo>
                    <a:lnTo>
                      <a:pt x="2325" y="3804"/>
                    </a:lnTo>
                    <a:lnTo>
                      <a:pt x="2322" y="3768"/>
                    </a:lnTo>
                    <a:lnTo>
                      <a:pt x="2322" y="3727"/>
                    </a:lnTo>
                    <a:lnTo>
                      <a:pt x="2324" y="3706"/>
                    </a:lnTo>
                    <a:lnTo>
                      <a:pt x="2327" y="3688"/>
                    </a:lnTo>
                    <a:lnTo>
                      <a:pt x="2331" y="3673"/>
                    </a:lnTo>
                    <a:lnTo>
                      <a:pt x="2336" y="3661"/>
                    </a:lnTo>
                    <a:lnTo>
                      <a:pt x="2342" y="3651"/>
                    </a:lnTo>
                    <a:lnTo>
                      <a:pt x="2350" y="3643"/>
                    </a:lnTo>
                    <a:lnTo>
                      <a:pt x="2357" y="3637"/>
                    </a:lnTo>
                    <a:lnTo>
                      <a:pt x="2366" y="3634"/>
                    </a:lnTo>
                    <a:lnTo>
                      <a:pt x="2375" y="3632"/>
                    </a:lnTo>
                    <a:lnTo>
                      <a:pt x="2385" y="3632"/>
                    </a:lnTo>
                    <a:lnTo>
                      <a:pt x="2396" y="3633"/>
                    </a:lnTo>
                    <a:lnTo>
                      <a:pt x="2406" y="3636"/>
                    </a:lnTo>
                    <a:lnTo>
                      <a:pt x="2427" y="3643"/>
                    </a:lnTo>
                    <a:lnTo>
                      <a:pt x="2448" y="3653"/>
                    </a:lnTo>
                    <a:lnTo>
                      <a:pt x="2470" y="3663"/>
                    </a:lnTo>
                    <a:lnTo>
                      <a:pt x="2487" y="3673"/>
                    </a:lnTo>
                    <a:lnTo>
                      <a:pt x="2502" y="3681"/>
                    </a:lnTo>
                    <a:lnTo>
                      <a:pt x="2513" y="3684"/>
                    </a:lnTo>
                    <a:lnTo>
                      <a:pt x="2517" y="3684"/>
                    </a:lnTo>
                    <a:lnTo>
                      <a:pt x="2519" y="3682"/>
                    </a:lnTo>
                    <a:lnTo>
                      <a:pt x="2521" y="3679"/>
                    </a:lnTo>
                    <a:lnTo>
                      <a:pt x="2521" y="3673"/>
                    </a:lnTo>
                    <a:lnTo>
                      <a:pt x="2518" y="3666"/>
                    </a:lnTo>
                    <a:lnTo>
                      <a:pt x="2514" y="3656"/>
                    </a:lnTo>
                    <a:lnTo>
                      <a:pt x="2508" y="3643"/>
                    </a:lnTo>
                    <a:lnTo>
                      <a:pt x="2501" y="3628"/>
                    </a:lnTo>
                    <a:lnTo>
                      <a:pt x="2499" y="3622"/>
                    </a:lnTo>
                    <a:lnTo>
                      <a:pt x="2493" y="3607"/>
                    </a:lnTo>
                    <a:lnTo>
                      <a:pt x="2485" y="3586"/>
                    </a:lnTo>
                    <a:lnTo>
                      <a:pt x="2470" y="3560"/>
                    </a:lnTo>
                    <a:lnTo>
                      <a:pt x="2461" y="3546"/>
                    </a:lnTo>
                    <a:lnTo>
                      <a:pt x="2451" y="3533"/>
                    </a:lnTo>
                    <a:lnTo>
                      <a:pt x="2438" y="3520"/>
                    </a:lnTo>
                    <a:lnTo>
                      <a:pt x="2426" y="3507"/>
                    </a:lnTo>
                    <a:lnTo>
                      <a:pt x="2411" y="3496"/>
                    </a:lnTo>
                    <a:lnTo>
                      <a:pt x="2395" y="3485"/>
                    </a:lnTo>
                    <a:lnTo>
                      <a:pt x="2377" y="3476"/>
                    </a:lnTo>
                    <a:lnTo>
                      <a:pt x="2357" y="3470"/>
                    </a:lnTo>
                    <a:lnTo>
                      <a:pt x="2336" y="3463"/>
                    </a:lnTo>
                    <a:lnTo>
                      <a:pt x="2316" y="3457"/>
                    </a:lnTo>
                    <a:lnTo>
                      <a:pt x="2296" y="3451"/>
                    </a:lnTo>
                    <a:lnTo>
                      <a:pt x="2279" y="3442"/>
                    </a:lnTo>
                    <a:lnTo>
                      <a:pt x="2261" y="3433"/>
                    </a:lnTo>
                    <a:lnTo>
                      <a:pt x="2245" y="3423"/>
                    </a:lnTo>
                    <a:lnTo>
                      <a:pt x="2230" y="3412"/>
                    </a:lnTo>
                    <a:lnTo>
                      <a:pt x="2217" y="3400"/>
                    </a:lnTo>
                    <a:lnTo>
                      <a:pt x="2206" y="3386"/>
                    </a:lnTo>
                    <a:lnTo>
                      <a:pt x="2196" y="3370"/>
                    </a:lnTo>
                    <a:lnTo>
                      <a:pt x="2193" y="3362"/>
                    </a:lnTo>
                    <a:lnTo>
                      <a:pt x="2189" y="3354"/>
                    </a:lnTo>
                    <a:lnTo>
                      <a:pt x="2185" y="3344"/>
                    </a:lnTo>
                    <a:lnTo>
                      <a:pt x="2183" y="3334"/>
                    </a:lnTo>
                    <a:lnTo>
                      <a:pt x="2181" y="3324"/>
                    </a:lnTo>
                    <a:lnTo>
                      <a:pt x="2180" y="3314"/>
                    </a:lnTo>
                    <a:lnTo>
                      <a:pt x="2179" y="3302"/>
                    </a:lnTo>
                    <a:lnTo>
                      <a:pt x="2179" y="3290"/>
                    </a:lnTo>
                    <a:lnTo>
                      <a:pt x="2180" y="3265"/>
                    </a:lnTo>
                    <a:lnTo>
                      <a:pt x="2185" y="3238"/>
                    </a:lnTo>
                    <a:lnTo>
                      <a:pt x="2189" y="3231"/>
                    </a:lnTo>
                    <a:lnTo>
                      <a:pt x="2200" y="3219"/>
                    </a:lnTo>
                    <a:lnTo>
                      <a:pt x="2209" y="3211"/>
                    </a:lnTo>
                    <a:lnTo>
                      <a:pt x="2220" y="3206"/>
                    </a:lnTo>
                    <a:lnTo>
                      <a:pt x="2226" y="3204"/>
                    </a:lnTo>
                    <a:lnTo>
                      <a:pt x="2234" y="3203"/>
                    </a:lnTo>
                    <a:lnTo>
                      <a:pt x="2241" y="3203"/>
                    </a:lnTo>
                    <a:lnTo>
                      <a:pt x="2249" y="3203"/>
                    </a:lnTo>
                    <a:lnTo>
                      <a:pt x="2265" y="3205"/>
                    </a:lnTo>
                    <a:lnTo>
                      <a:pt x="2281" y="3208"/>
                    </a:lnTo>
                    <a:lnTo>
                      <a:pt x="2287" y="3208"/>
                    </a:lnTo>
                    <a:lnTo>
                      <a:pt x="2294" y="3208"/>
                    </a:lnTo>
                    <a:lnTo>
                      <a:pt x="2297" y="3205"/>
                    </a:lnTo>
                    <a:lnTo>
                      <a:pt x="2300" y="3203"/>
                    </a:lnTo>
                    <a:lnTo>
                      <a:pt x="2301" y="3198"/>
                    </a:lnTo>
                    <a:lnTo>
                      <a:pt x="2299" y="3190"/>
                    </a:lnTo>
                    <a:lnTo>
                      <a:pt x="2295" y="3181"/>
                    </a:lnTo>
                    <a:lnTo>
                      <a:pt x="2289" y="3170"/>
                    </a:lnTo>
                    <a:lnTo>
                      <a:pt x="2279" y="3156"/>
                    </a:lnTo>
                    <a:lnTo>
                      <a:pt x="2266" y="3139"/>
                    </a:lnTo>
                    <a:lnTo>
                      <a:pt x="2249" y="3118"/>
                    </a:lnTo>
                    <a:lnTo>
                      <a:pt x="2229" y="3094"/>
                    </a:lnTo>
                    <a:lnTo>
                      <a:pt x="2219" y="3091"/>
                    </a:lnTo>
                    <a:lnTo>
                      <a:pt x="2191" y="3083"/>
                    </a:lnTo>
                    <a:lnTo>
                      <a:pt x="2174" y="3075"/>
                    </a:lnTo>
                    <a:lnTo>
                      <a:pt x="2153" y="3067"/>
                    </a:lnTo>
                    <a:lnTo>
                      <a:pt x="2131" y="3054"/>
                    </a:lnTo>
                    <a:lnTo>
                      <a:pt x="2110" y="3039"/>
                    </a:lnTo>
                    <a:lnTo>
                      <a:pt x="2099" y="3030"/>
                    </a:lnTo>
                    <a:lnTo>
                      <a:pt x="2088" y="3022"/>
                    </a:lnTo>
                    <a:lnTo>
                      <a:pt x="2078" y="3010"/>
                    </a:lnTo>
                    <a:lnTo>
                      <a:pt x="2066" y="2999"/>
                    </a:lnTo>
                    <a:lnTo>
                      <a:pt x="2058" y="2988"/>
                    </a:lnTo>
                    <a:lnTo>
                      <a:pt x="2048" y="2975"/>
                    </a:lnTo>
                    <a:lnTo>
                      <a:pt x="2039" y="2960"/>
                    </a:lnTo>
                    <a:lnTo>
                      <a:pt x="2032" y="2945"/>
                    </a:lnTo>
                    <a:lnTo>
                      <a:pt x="2024" y="2930"/>
                    </a:lnTo>
                    <a:lnTo>
                      <a:pt x="2017" y="2913"/>
                    </a:lnTo>
                    <a:lnTo>
                      <a:pt x="2012" y="2896"/>
                    </a:lnTo>
                    <a:lnTo>
                      <a:pt x="2007" y="2876"/>
                    </a:lnTo>
                    <a:lnTo>
                      <a:pt x="2004" y="2856"/>
                    </a:lnTo>
                    <a:lnTo>
                      <a:pt x="2002" y="2834"/>
                    </a:lnTo>
                    <a:lnTo>
                      <a:pt x="2002" y="2812"/>
                    </a:lnTo>
                    <a:lnTo>
                      <a:pt x="2002" y="2788"/>
                    </a:lnTo>
                    <a:lnTo>
                      <a:pt x="2007" y="2783"/>
                    </a:lnTo>
                    <a:lnTo>
                      <a:pt x="2022" y="2773"/>
                    </a:lnTo>
                    <a:lnTo>
                      <a:pt x="2033" y="2768"/>
                    </a:lnTo>
                    <a:lnTo>
                      <a:pt x="2048" y="2764"/>
                    </a:lnTo>
                    <a:lnTo>
                      <a:pt x="2057" y="2763"/>
                    </a:lnTo>
                    <a:lnTo>
                      <a:pt x="2065" y="2763"/>
                    </a:lnTo>
                    <a:lnTo>
                      <a:pt x="2075" y="2762"/>
                    </a:lnTo>
                    <a:lnTo>
                      <a:pt x="2085" y="2763"/>
                    </a:lnTo>
                    <a:lnTo>
                      <a:pt x="2090" y="2763"/>
                    </a:lnTo>
                    <a:lnTo>
                      <a:pt x="2095" y="2763"/>
                    </a:lnTo>
                    <a:lnTo>
                      <a:pt x="2098" y="2763"/>
                    </a:lnTo>
                    <a:lnTo>
                      <a:pt x="2100" y="2762"/>
                    </a:lnTo>
                    <a:lnTo>
                      <a:pt x="2101" y="2759"/>
                    </a:lnTo>
                    <a:lnTo>
                      <a:pt x="2101" y="2758"/>
                    </a:lnTo>
                    <a:lnTo>
                      <a:pt x="2101" y="2754"/>
                    </a:lnTo>
                    <a:lnTo>
                      <a:pt x="2100" y="2752"/>
                    </a:lnTo>
                    <a:lnTo>
                      <a:pt x="2096" y="2745"/>
                    </a:lnTo>
                    <a:lnTo>
                      <a:pt x="2090" y="2736"/>
                    </a:lnTo>
                    <a:lnTo>
                      <a:pt x="2083" y="2726"/>
                    </a:lnTo>
                    <a:lnTo>
                      <a:pt x="2073" y="2715"/>
                    </a:lnTo>
                    <a:lnTo>
                      <a:pt x="2050" y="2692"/>
                    </a:lnTo>
                    <a:lnTo>
                      <a:pt x="2025" y="2668"/>
                    </a:lnTo>
                    <a:lnTo>
                      <a:pt x="2002" y="2647"/>
                    </a:lnTo>
                    <a:lnTo>
                      <a:pt x="1982" y="2630"/>
                    </a:lnTo>
                    <a:lnTo>
                      <a:pt x="1972" y="2622"/>
                    </a:lnTo>
                    <a:lnTo>
                      <a:pt x="1959" y="2617"/>
                    </a:lnTo>
                    <a:lnTo>
                      <a:pt x="1945" y="2611"/>
                    </a:lnTo>
                    <a:lnTo>
                      <a:pt x="1930" y="2606"/>
                    </a:lnTo>
                    <a:lnTo>
                      <a:pt x="1913" y="2600"/>
                    </a:lnTo>
                    <a:lnTo>
                      <a:pt x="1897" y="2593"/>
                    </a:lnTo>
                    <a:lnTo>
                      <a:pt x="1879" y="2585"/>
                    </a:lnTo>
                    <a:lnTo>
                      <a:pt x="1862" y="2576"/>
                    </a:lnTo>
                    <a:lnTo>
                      <a:pt x="1846" y="2565"/>
                    </a:lnTo>
                    <a:lnTo>
                      <a:pt x="1829" y="2550"/>
                    </a:lnTo>
                    <a:lnTo>
                      <a:pt x="1821" y="2542"/>
                    </a:lnTo>
                    <a:lnTo>
                      <a:pt x="1813" y="2534"/>
                    </a:lnTo>
                    <a:lnTo>
                      <a:pt x="1807" y="2524"/>
                    </a:lnTo>
                    <a:lnTo>
                      <a:pt x="1799" y="2514"/>
                    </a:lnTo>
                    <a:lnTo>
                      <a:pt x="1793" y="2502"/>
                    </a:lnTo>
                    <a:lnTo>
                      <a:pt x="1788" y="2490"/>
                    </a:lnTo>
                    <a:lnTo>
                      <a:pt x="1782" y="2476"/>
                    </a:lnTo>
                    <a:lnTo>
                      <a:pt x="1777" y="2462"/>
                    </a:lnTo>
                    <a:lnTo>
                      <a:pt x="1773" y="2446"/>
                    </a:lnTo>
                    <a:lnTo>
                      <a:pt x="1770" y="2430"/>
                    </a:lnTo>
                    <a:lnTo>
                      <a:pt x="1767" y="2411"/>
                    </a:lnTo>
                    <a:lnTo>
                      <a:pt x="1765" y="2393"/>
                    </a:lnTo>
                    <a:lnTo>
                      <a:pt x="1768" y="2379"/>
                    </a:lnTo>
                    <a:lnTo>
                      <a:pt x="1780" y="2351"/>
                    </a:lnTo>
                    <a:lnTo>
                      <a:pt x="1784" y="2344"/>
                    </a:lnTo>
                    <a:lnTo>
                      <a:pt x="1789" y="2336"/>
                    </a:lnTo>
                    <a:lnTo>
                      <a:pt x="1794" y="2329"/>
                    </a:lnTo>
                    <a:lnTo>
                      <a:pt x="1799" y="2324"/>
                    </a:lnTo>
                    <a:lnTo>
                      <a:pt x="1807" y="2319"/>
                    </a:lnTo>
                    <a:lnTo>
                      <a:pt x="1813" y="2315"/>
                    </a:lnTo>
                    <a:lnTo>
                      <a:pt x="1821" y="2314"/>
                    </a:lnTo>
                    <a:lnTo>
                      <a:pt x="1828" y="2313"/>
                    </a:lnTo>
                    <a:lnTo>
                      <a:pt x="1832" y="2314"/>
                    </a:lnTo>
                    <a:lnTo>
                      <a:pt x="1834" y="2313"/>
                    </a:lnTo>
                    <a:lnTo>
                      <a:pt x="1837" y="2313"/>
                    </a:lnTo>
                    <a:lnTo>
                      <a:pt x="1838" y="2311"/>
                    </a:lnTo>
                    <a:lnTo>
                      <a:pt x="1839" y="2306"/>
                    </a:lnTo>
                    <a:lnTo>
                      <a:pt x="1838" y="2301"/>
                    </a:lnTo>
                    <a:lnTo>
                      <a:pt x="1836" y="2294"/>
                    </a:lnTo>
                    <a:lnTo>
                      <a:pt x="1829" y="2285"/>
                    </a:lnTo>
                    <a:lnTo>
                      <a:pt x="1822" y="2274"/>
                    </a:lnTo>
                    <a:lnTo>
                      <a:pt x="1813" y="2263"/>
                    </a:lnTo>
                    <a:lnTo>
                      <a:pt x="1791" y="2238"/>
                    </a:lnTo>
                    <a:lnTo>
                      <a:pt x="1761" y="2210"/>
                    </a:lnTo>
                    <a:lnTo>
                      <a:pt x="1728" y="2180"/>
                    </a:lnTo>
                    <a:lnTo>
                      <a:pt x="1691" y="2150"/>
                    </a:lnTo>
                    <a:lnTo>
                      <a:pt x="1652" y="2122"/>
                    </a:lnTo>
                    <a:lnTo>
                      <a:pt x="1616" y="2097"/>
                    </a:lnTo>
                    <a:lnTo>
                      <a:pt x="1582" y="2074"/>
                    </a:lnTo>
                    <a:lnTo>
                      <a:pt x="1551" y="2052"/>
                    </a:lnTo>
                    <a:lnTo>
                      <a:pt x="1537" y="2039"/>
                    </a:lnTo>
                    <a:lnTo>
                      <a:pt x="1525" y="2027"/>
                    </a:lnTo>
                    <a:lnTo>
                      <a:pt x="1515" y="2013"/>
                    </a:lnTo>
                    <a:lnTo>
                      <a:pt x="1505" y="1998"/>
                    </a:lnTo>
                    <a:lnTo>
                      <a:pt x="1496" y="1982"/>
                    </a:lnTo>
                    <a:lnTo>
                      <a:pt x="1490" y="1964"/>
                    </a:lnTo>
                    <a:lnTo>
                      <a:pt x="1486" y="1944"/>
                    </a:lnTo>
                    <a:lnTo>
                      <a:pt x="1483" y="1923"/>
                    </a:lnTo>
                    <a:lnTo>
                      <a:pt x="1489" y="1912"/>
                    </a:lnTo>
                    <a:lnTo>
                      <a:pt x="1504" y="1888"/>
                    </a:lnTo>
                    <a:lnTo>
                      <a:pt x="1512" y="1876"/>
                    </a:lnTo>
                    <a:lnTo>
                      <a:pt x="1522" y="1862"/>
                    </a:lnTo>
                    <a:lnTo>
                      <a:pt x="1532" y="1851"/>
                    </a:lnTo>
                    <a:lnTo>
                      <a:pt x="1542" y="1843"/>
                    </a:lnTo>
                    <a:lnTo>
                      <a:pt x="1545" y="1842"/>
                    </a:lnTo>
                    <a:lnTo>
                      <a:pt x="1546" y="1841"/>
                    </a:lnTo>
                    <a:lnTo>
                      <a:pt x="1547" y="1838"/>
                    </a:lnTo>
                    <a:lnTo>
                      <a:pt x="1549" y="1836"/>
                    </a:lnTo>
                    <a:lnTo>
                      <a:pt x="1547" y="1832"/>
                    </a:lnTo>
                    <a:lnTo>
                      <a:pt x="1545" y="1826"/>
                    </a:lnTo>
                    <a:lnTo>
                      <a:pt x="1540" y="1821"/>
                    </a:lnTo>
                    <a:lnTo>
                      <a:pt x="1534" y="1815"/>
                    </a:lnTo>
                    <a:lnTo>
                      <a:pt x="1525" y="1807"/>
                    </a:lnTo>
                    <a:lnTo>
                      <a:pt x="1516" y="1801"/>
                    </a:lnTo>
                    <a:lnTo>
                      <a:pt x="1495" y="1786"/>
                    </a:lnTo>
                    <a:lnTo>
                      <a:pt x="1471" y="1773"/>
                    </a:lnTo>
                    <a:lnTo>
                      <a:pt x="1448" y="1761"/>
                    </a:lnTo>
                    <a:lnTo>
                      <a:pt x="1424" y="1750"/>
                    </a:lnTo>
                    <a:lnTo>
                      <a:pt x="1398" y="1739"/>
                    </a:lnTo>
                    <a:lnTo>
                      <a:pt x="1363" y="1722"/>
                    </a:lnTo>
                    <a:lnTo>
                      <a:pt x="1344" y="1712"/>
                    </a:lnTo>
                    <a:lnTo>
                      <a:pt x="1324" y="1701"/>
                    </a:lnTo>
                    <a:lnTo>
                      <a:pt x="1304" y="1687"/>
                    </a:lnTo>
                    <a:lnTo>
                      <a:pt x="1284" y="1674"/>
                    </a:lnTo>
                    <a:lnTo>
                      <a:pt x="1265" y="1657"/>
                    </a:lnTo>
                    <a:lnTo>
                      <a:pt x="1249" y="1640"/>
                    </a:lnTo>
                    <a:lnTo>
                      <a:pt x="1240" y="1630"/>
                    </a:lnTo>
                    <a:lnTo>
                      <a:pt x="1233" y="1620"/>
                    </a:lnTo>
                    <a:lnTo>
                      <a:pt x="1227" y="1609"/>
                    </a:lnTo>
                    <a:lnTo>
                      <a:pt x="1220" y="1599"/>
                    </a:lnTo>
                    <a:lnTo>
                      <a:pt x="1214" y="1587"/>
                    </a:lnTo>
                    <a:lnTo>
                      <a:pt x="1209" y="1575"/>
                    </a:lnTo>
                    <a:lnTo>
                      <a:pt x="1206" y="1563"/>
                    </a:lnTo>
                    <a:lnTo>
                      <a:pt x="1203" y="1550"/>
                    </a:lnTo>
                    <a:lnTo>
                      <a:pt x="1201" y="1536"/>
                    </a:lnTo>
                    <a:lnTo>
                      <a:pt x="1201" y="1523"/>
                    </a:lnTo>
                    <a:lnTo>
                      <a:pt x="1201" y="1508"/>
                    </a:lnTo>
                    <a:lnTo>
                      <a:pt x="1202" y="1493"/>
                    </a:lnTo>
                    <a:lnTo>
                      <a:pt x="1206" y="1493"/>
                    </a:lnTo>
                    <a:lnTo>
                      <a:pt x="1218" y="1493"/>
                    </a:lnTo>
                    <a:lnTo>
                      <a:pt x="1225" y="1491"/>
                    </a:lnTo>
                    <a:lnTo>
                      <a:pt x="1233" y="1490"/>
                    </a:lnTo>
                    <a:lnTo>
                      <a:pt x="1242" y="1488"/>
                    </a:lnTo>
                    <a:lnTo>
                      <a:pt x="1249" y="1484"/>
                    </a:lnTo>
                    <a:lnTo>
                      <a:pt x="1255" y="1479"/>
                    </a:lnTo>
                    <a:lnTo>
                      <a:pt x="1260" y="1473"/>
                    </a:lnTo>
                    <a:lnTo>
                      <a:pt x="1263" y="1469"/>
                    </a:lnTo>
                    <a:lnTo>
                      <a:pt x="1264" y="1465"/>
                    </a:lnTo>
                    <a:lnTo>
                      <a:pt x="1265" y="1460"/>
                    </a:lnTo>
                    <a:lnTo>
                      <a:pt x="1265" y="1455"/>
                    </a:lnTo>
                    <a:lnTo>
                      <a:pt x="1265" y="1450"/>
                    </a:lnTo>
                    <a:lnTo>
                      <a:pt x="1264" y="1444"/>
                    </a:lnTo>
                    <a:lnTo>
                      <a:pt x="1263" y="1436"/>
                    </a:lnTo>
                    <a:lnTo>
                      <a:pt x="1260" y="1429"/>
                    </a:lnTo>
                    <a:lnTo>
                      <a:pt x="1253" y="1413"/>
                    </a:lnTo>
                    <a:lnTo>
                      <a:pt x="1240" y="1394"/>
                    </a:lnTo>
                    <a:lnTo>
                      <a:pt x="1225" y="1372"/>
                    </a:lnTo>
                    <a:lnTo>
                      <a:pt x="1212" y="1350"/>
                    </a:lnTo>
                    <a:lnTo>
                      <a:pt x="1206" y="1340"/>
                    </a:lnTo>
                    <a:lnTo>
                      <a:pt x="1198" y="1330"/>
                    </a:lnTo>
                    <a:lnTo>
                      <a:pt x="1189" y="1320"/>
                    </a:lnTo>
                    <a:lnTo>
                      <a:pt x="1179" y="1312"/>
                    </a:lnTo>
                    <a:lnTo>
                      <a:pt x="1168" y="1302"/>
                    </a:lnTo>
                    <a:lnTo>
                      <a:pt x="1156" y="1293"/>
                    </a:lnTo>
                    <a:lnTo>
                      <a:pt x="1139" y="1284"/>
                    </a:lnTo>
                    <a:lnTo>
                      <a:pt x="1122" y="1274"/>
                    </a:lnTo>
                    <a:lnTo>
                      <a:pt x="1101" y="1265"/>
                    </a:lnTo>
                    <a:lnTo>
                      <a:pt x="1077" y="1255"/>
                    </a:lnTo>
                    <a:lnTo>
                      <a:pt x="1050" y="1246"/>
                    </a:lnTo>
                    <a:lnTo>
                      <a:pt x="1018" y="1236"/>
                    </a:lnTo>
                    <a:lnTo>
                      <a:pt x="1003" y="1232"/>
                    </a:lnTo>
                    <a:lnTo>
                      <a:pt x="988" y="1227"/>
                    </a:lnTo>
                    <a:lnTo>
                      <a:pt x="975" y="1221"/>
                    </a:lnTo>
                    <a:lnTo>
                      <a:pt x="961" y="1214"/>
                    </a:lnTo>
                    <a:lnTo>
                      <a:pt x="936" y="1201"/>
                    </a:lnTo>
                    <a:lnTo>
                      <a:pt x="912" y="1186"/>
                    </a:lnTo>
                    <a:lnTo>
                      <a:pt x="891" y="1169"/>
                    </a:lnTo>
                    <a:lnTo>
                      <a:pt x="874" y="1153"/>
                    </a:lnTo>
                    <a:lnTo>
                      <a:pt x="857" y="1136"/>
                    </a:lnTo>
                    <a:lnTo>
                      <a:pt x="845" y="1119"/>
                    </a:lnTo>
                    <a:lnTo>
                      <a:pt x="835" y="1103"/>
                    </a:lnTo>
                    <a:lnTo>
                      <a:pt x="829" y="1088"/>
                    </a:lnTo>
                    <a:lnTo>
                      <a:pt x="826" y="1081"/>
                    </a:lnTo>
                    <a:lnTo>
                      <a:pt x="825" y="1075"/>
                    </a:lnTo>
                    <a:lnTo>
                      <a:pt x="824" y="1068"/>
                    </a:lnTo>
                    <a:lnTo>
                      <a:pt x="825" y="1063"/>
                    </a:lnTo>
                    <a:lnTo>
                      <a:pt x="826" y="1058"/>
                    </a:lnTo>
                    <a:lnTo>
                      <a:pt x="827" y="1053"/>
                    </a:lnTo>
                    <a:lnTo>
                      <a:pt x="831" y="1050"/>
                    </a:lnTo>
                    <a:lnTo>
                      <a:pt x="835" y="1047"/>
                    </a:lnTo>
                    <a:lnTo>
                      <a:pt x="840" y="1045"/>
                    </a:lnTo>
                    <a:lnTo>
                      <a:pt x="846" y="1043"/>
                    </a:lnTo>
                    <a:lnTo>
                      <a:pt x="852" y="1043"/>
                    </a:lnTo>
                    <a:lnTo>
                      <a:pt x="860" y="1043"/>
                    </a:lnTo>
                    <a:lnTo>
                      <a:pt x="866" y="1042"/>
                    </a:lnTo>
                    <a:lnTo>
                      <a:pt x="880" y="1038"/>
                    </a:lnTo>
                    <a:lnTo>
                      <a:pt x="887" y="1033"/>
                    </a:lnTo>
                    <a:lnTo>
                      <a:pt x="894" y="1028"/>
                    </a:lnTo>
                    <a:lnTo>
                      <a:pt x="896" y="1025"/>
                    </a:lnTo>
                    <a:lnTo>
                      <a:pt x="897" y="1020"/>
                    </a:lnTo>
                    <a:lnTo>
                      <a:pt x="899" y="1016"/>
                    </a:lnTo>
                    <a:lnTo>
                      <a:pt x="900" y="1010"/>
                    </a:lnTo>
                    <a:lnTo>
                      <a:pt x="899" y="1003"/>
                    </a:lnTo>
                    <a:lnTo>
                      <a:pt x="897" y="997"/>
                    </a:lnTo>
                    <a:lnTo>
                      <a:pt x="894" y="990"/>
                    </a:lnTo>
                    <a:lnTo>
                      <a:pt x="890" y="981"/>
                    </a:lnTo>
                    <a:lnTo>
                      <a:pt x="885" y="972"/>
                    </a:lnTo>
                    <a:lnTo>
                      <a:pt x="877" y="962"/>
                    </a:lnTo>
                    <a:lnTo>
                      <a:pt x="869" y="951"/>
                    </a:lnTo>
                    <a:lnTo>
                      <a:pt x="859" y="938"/>
                    </a:lnTo>
                    <a:lnTo>
                      <a:pt x="846" y="926"/>
                    </a:lnTo>
                    <a:lnTo>
                      <a:pt x="831" y="912"/>
                    </a:lnTo>
                    <a:lnTo>
                      <a:pt x="815" y="897"/>
                    </a:lnTo>
                    <a:lnTo>
                      <a:pt x="796" y="881"/>
                    </a:lnTo>
                    <a:lnTo>
                      <a:pt x="753" y="846"/>
                    </a:lnTo>
                    <a:lnTo>
                      <a:pt x="698" y="806"/>
                    </a:lnTo>
                    <a:lnTo>
                      <a:pt x="681" y="791"/>
                    </a:lnTo>
                    <a:lnTo>
                      <a:pt x="639" y="751"/>
                    </a:lnTo>
                    <a:lnTo>
                      <a:pt x="578" y="690"/>
                    </a:lnTo>
                    <a:lnTo>
                      <a:pt x="502" y="614"/>
                    </a:lnTo>
                    <a:lnTo>
                      <a:pt x="461" y="572"/>
                    </a:lnTo>
                    <a:lnTo>
                      <a:pt x="419" y="527"/>
                    </a:lnTo>
                    <a:lnTo>
                      <a:pt x="377" y="480"/>
                    </a:lnTo>
                    <a:lnTo>
                      <a:pt x="337" y="433"/>
                    </a:lnTo>
                    <a:lnTo>
                      <a:pt x="297" y="386"/>
                    </a:lnTo>
                    <a:lnTo>
                      <a:pt x="261" y="338"/>
                    </a:lnTo>
                    <a:lnTo>
                      <a:pt x="243" y="314"/>
                    </a:lnTo>
                    <a:lnTo>
                      <a:pt x="227" y="292"/>
                    </a:lnTo>
                    <a:lnTo>
                      <a:pt x="212" y="269"/>
                    </a:lnTo>
                    <a:lnTo>
                      <a:pt x="199" y="247"/>
                    </a:lnTo>
                    <a:lnTo>
                      <a:pt x="170" y="205"/>
                    </a:lnTo>
                    <a:lnTo>
                      <a:pt x="141" y="165"/>
                    </a:lnTo>
                    <a:lnTo>
                      <a:pt x="114" y="127"/>
                    </a:lnTo>
                    <a:lnTo>
                      <a:pt x="86" y="95"/>
                    </a:lnTo>
                    <a:lnTo>
                      <a:pt x="40" y="42"/>
                    </a:lnTo>
                    <a:lnTo>
                      <a:pt x="9" y="10"/>
                    </a:lnTo>
                    <a:lnTo>
                      <a:pt x="1" y="1"/>
                    </a:lnTo>
                    <a:lnTo>
                      <a:pt x="0" y="0"/>
                    </a:lnTo>
                    <a:lnTo>
                      <a:pt x="6" y="5"/>
                    </a:lnTo>
                    <a:lnTo>
                      <a:pt x="21" y="16"/>
                    </a:lnTo>
                    <a:lnTo>
                      <a:pt x="79" y="61"/>
                    </a:lnTo>
                    <a:lnTo>
                      <a:pt x="179" y="138"/>
                    </a:lnTo>
                    <a:lnTo>
                      <a:pt x="298" y="230"/>
                    </a:lnTo>
                    <a:lnTo>
                      <a:pt x="414" y="314"/>
                    </a:lnTo>
                    <a:lnTo>
                      <a:pt x="523" y="394"/>
                    </a:lnTo>
                    <a:lnTo>
                      <a:pt x="624" y="468"/>
                    </a:lnTo>
                    <a:lnTo>
                      <a:pt x="718" y="534"/>
                    </a:lnTo>
                    <a:lnTo>
                      <a:pt x="800" y="593"/>
                    </a:lnTo>
                    <a:lnTo>
                      <a:pt x="871" y="643"/>
                    </a:lnTo>
                    <a:lnTo>
                      <a:pt x="930" y="683"/>
                    </a:lnTo>
                    <a:lnTo>
                      <a:pt x="980" y="720"/>
                    </a:lnTo>
                    <a:lnTo>
                      <a:pt x="1030" y="760"/>
                    </a:lnTo>
                    <a:lnTo>
                      <a:pt x="1081" y="802"/>
                    </a:lnTo>
                    <a:lnTo>
                      <a:pt x="1131" y="846"/>
                    </a:lnTo>
                    <a:lnTo>
                      <a:pt x="1182" y="894"/>
                    </a:lnTo>
                    <a:lnTo>
                      <a:pt x="1234" y="942"/>
                    </a:lnTo>
                    <a:lnTo>
                      <a:pt x="1287" y="993"/>
                    </a:lnTo>
                    <a:lnTo>
                      <a:pt x="1340" y="1048"/>
                    </a:lnTo>
                    <a:lnTo>
                      <a:pt x="1368" y="1080"/>
                    </a:lnTo>
                    <a:lnTo>
                      <a:pt x="1401" y="1119"/>
                    </a:lnTo>
                    <a:lnTo>
                      <a:pt x="1439" y="1164"/>
                    </a:lnTo>
                    <a:lnTo>
                      <a:pt x="1480" y="1216"/>
                    </a:lnTo>
                    <a:lnTo>
                      <a:pt x="1567" y="1329"/>
                    </a:lnTo>
                    <a:lnTo>
                      <a:pt x="1661" y="1450"/>
                    </a:lnTo>
                    <a:lnTo>
                      <a:pt x="1755" y="1570"/>
                    </a:lnTo>
                    <a:lnTo>
                      <a:pt x="1841" y="1682"/>
                    </a:lnTo>
                    <a:lnTo>
                      <a:pt x="1879" y="1731"/>
                    </a:lnTo>
                    <a:lnTo>
                      <a:pt x="1916" y="1776"/>
                    </a:lnTo>
                    <a:lnTo>
                      <a:pt x="1947" y="1813"/>
                    </a:lnTo>
                    <a:lnTo>
                      <a:pt x="1972" y="1843"/>
                    </a:lnTo>
                    <a:lnTo>
                      <a:pt x="2023" y="1903"/>
                    </a:lnTo>
                    <a:lnTo>
                      <a:pt x="2080" y="1973"/>
                    </a:lnTo>
                    <a:lnTo>
                      <a:pt x="2140" y="2052"/>
                    </a:lnTo>
                    <a:lnTo>
                      <a:pt x="2200" y="2133"/>
                    </a:lnTo>
                    <a:lnTo>
                      <a:pt x="2229" y="2173"/>
                    </a:lnTo>
                    <a:lnTo>
                      <a:pt x="2256" y="2213"/>
                    </a:lnTo>
                    <a:lnTo>
                      <a:pt x="2281" y="2251"/>
                    </a:lnTo>
                    <a:lnTo>
                      <a:pt x="2304" y="2289"/>
                    </a:lnTo>
                    <a:lnTo>
                      <a:pt x="2324" y="2323"/>
                    </a:lnTo>
                    <a:lnTo>
                      <a:pt x="2341" y="2355"/>
                    </a:lnTo>
                    <a:lnTo>
                      <a:pt x="2353" y="2383"/>
                    </a:lnTo>
                    <a:lnTo>
                      <a:pt x="2362" y="2408"/>
                    </a:lnTo>
                    <a:lnTo>
                      <a:pt x="2372" y="2434"/>
                    </a:lnTo>
                    <a:lnTo>
                      <a:pt x="2387" y="2469"/>
                    </a:lnTo>
                    <a:lnTo>
                      <a:pt x="2405" y="2511"/>
                    </a:lnTo>
                    <a:lnTo>
                      <a:pt x="2427" y="2560"/>
                    </a:lnTo>
                    <a:lnTo>
                      <a:pt x="2478" y="2670"/>
                    </a:lnTo>
                    <a:lnTo>
                      <a:pt x="2536" y="2789"/>
                    </a:lnTo>
                    <a:lnTo>
                      <a:pt x="2596" y="2909"/>
                    </a:lnTo>
                    <a:lnTo>
                      <a:pt x="2653" y="3018"/>
                    </a:lnTo>
                    <a:lnTo>
                      <a:pt x="2680" y="3067"/>
                    </a:lnTo>
                    <a:lnTo>
                      <a:pt x="2704" y="3108"/>
                    </a:lnTo>
                    <a:lnTo>
                      <a:pt x="2725" y="3143"/>
                    </a:lnTo>
                    <a:lnTo>
                      <a:pt x="2743" y="3168"/>
                    </a:lnTo>
                    <a:lnTo>
                      <a:pt x="2777" y="3216"/>
                    </a:lnTo>
                    <a:lnTo>
                      <a:pt x="2818" y="3276"/>
                    </a:lnTo>
                    <a:lnTo>
                      <a:pt x="2841" y="3310"/>
                    </a:lnTo>
                    <a:lnTo>
                      <a:pt x="2864" y="3346"/>
                    </a:lnTo>
                    <a:lnTo>
                      <a:pt x="2889" y="3385"/>
                    </a:lnTo>
                    <a:lnTo>
                      <a:pt x="2913" y="3426"/>
                    </a:lnTo>
                    <a:lnTo>
                      <a:pt x="2937" y="3468"/>
                    </a:lnTo>
                    <a:lnTo>
                      <a:pt x="2961" y="3513"/>
                    </a:lnTo>
                    <a:lnTo>
                      <a:pt x="2984" y="3561"/>
                    </a:lnTo>
                    <a:lnTo>
                      <a:pt x="3006" y="3609"/>
                    </a:lnTo>
                    <a:lnTo>
                      <a:pt x="3027" y="3659"/>
                    </a:lnTo>
                    <a:lnTo>
                      <a:pt x="3046" y="3712"/>
                    </a:lnTo>
                    <a:lnTo>
                      <a:pt x="3055" y="3739"/>
                    </a:lnTo>
                    <a:lnTo>
                      <a:pt x="3064" y="3765"/>
                    </a:lnTo>
                    <a:lnTo>
                      <a:pt x="3071" y="3793"/>
                    </a:lnTo>
                    <a:lnTo>
                      <a:pt x="3078" y="3820"/>
                    </a:lnTo>
                    <a:lnTo>
                      <a:pt x="3095" y="3882"/>
                    </a:lnTo>
                    <a:lnTo>
                      <a:pt x="3111" y="3950"/>
                    </a:lnTo>
                    <a:lnTo>
                      <a:pt x="3127" y="4028"/>
                    </a:lnTo>
                    <a:lnTo>
                      <a:pt x="3145" y="4112"/>
                    </a:lnTo>
                    <a:lnTo>
                      <a:pt x="3161" y="4204"/>
                    </a:lnTo>
                    <a:lnTo>
                      <a:pt x="3178" y="4300"/>
                    </a:lnTo>
                    <a:lnTo>
                      <a:pt x="3195" y="4400"/>
                    </a:lnTo>
                    <a:lnTo>
                      <a:pt x="3210" y="4504"/>
                    </a:lnTo>
                    <a:lnTo>
                      <a:pt x="3224" y="4612"/>
                    </a:lnTo>
                    <a:lnTo>
                      <a:pt x="3237" y="4720"/>
                    </a:lnTo>
                    <a:lnTo>
                      <a:pt x="3248" y="4830"/>
                    </a:lnTo>
                    <a:lnTo>
                      <a:pt x="3257" y="4940"/>
                    </a:lnTo>
                    <a:lnTo>
                      <a:pt x="3261" y="4995"/>
                    </a:lnTo>
                    <a:lnTo>
                      <a:pt x="3263" y="5050"/>
                    </a:lnTo>
                    <a:lnTo>
                      <a:pt x="3266" y="5103"/>
                    </a:lnTo>
                    <a:lnTo>
                      <a:pt x="3267" y="5157"/>
                    </a:lnTo>
                    <a:lnTo>
                      <a:pt x="3268" y="5210"/>
                    </a:lnTo>
                    <a:lnTo>
                      <a:pt x="3268" y="5261"/>
                    </a:lnTo>
                    <a:lnTo>
                      <a:pt x="3268" y="5312"/>
                    </a:lnTo>
                    <a:lnTo>
                      <a:pt x="3267" y="5363"/>
                    </a:lnTo>
                    <a:lnTo>
                      <a:pt x="3264" y="5402"/>
                    </a:lnTo>
                    <a:lnTo>
                      <a:pt x="3261" y="5437"/>
                    </a:lnTo>
                    <a:lnTo>
                      <a:pt x="3257" y="5468"/>
                    </a:lnTo>
                    <a:lnTo>
                      <a:pt x="3252" y="5495"/>
                    </a:lnTo>
                    <a:lnTo>
                      <a:pt x="3246" y="5518"/>
                    </a:lnTo>
                    <a:lnTo>
                      <a:pt x="3239" y="5538"/>
                    </a:lnTo>
                    <a:lnTo>
                      <a:pt x="3232" y="5554"/>
                    </a:lnTo>
                    <a:lnTo>
                      <a:pt x="3224" y="5567"/>
                    </a:lnTo>
                    <a:lnTo>
                      <a:pt x="3216" y="5575"/>
                    </a:lnTo>
                    <a:lnTo>
                      <a:pt x="3207" y="5581"/>
                    </a:lnTo>
                    <a:lnTo>
                      <a:pt x="3197" y="5585"/>
                    </a:lnTo>
                    <a:lnTo>
                      <a:pt x="3186" y="5585"/>
                    </a:lnTo>
                    <a:lnTo>
                      <a:pt x="3176" y="5581"/>
                    </a:lnTo>
                    <a:lnTo>
                      <a:pt x="3163" y="5577"/>
                    </a:lnTo>
                    <a:lnTo>
                      <a:pt x="3152" y="5568"/>
                    </a:lnTo>
                    <a:lnTo>
                      <a:pt x="3140" y="5557"/>
                    </a:lnTo>
                    <a:lnTo>
                      <a:pt x="3127" y="5543"/>
                    </a:lnTo>
                    <a:lnTo>
                      <a:pt x="3115" y="5527"/>
                    </a:lnTo>
                    <a:lnTo>
                      <a:pt x="3101" y="5509"/>
                    </a:lnTo>
                    <a:lnTo>
                      <a:pt x="3088" y="5489"/>
                    </a:lnTo>
                    <a:lnTo>
                      <a:pt x="3075" y="5467"/>
                    </a:lnTo>
                    <a:lnTo>
                      <a:pt x="3060" y="5443"/>
                    </a:lnTo>
                    <a:lnTo>
                      <a:pt x="3046" y="5417"/>
                    </a:lnTo>
                    <a:lnTo>
                      <a:pt x="3032" y="5389"/>
                    </a:lnTo>
                    <a:lnTo>
                      <a:pt x="3004" y="5329"/>
                    </a:lnTo>
                    <a:lnTo>
                      <a:pt x="2976" y="5263"/>
                    </a:lnTo>
                    <a:lnTo>
                      <a:pt x="2947" y="5193"/>
                    </a:lnTo>
                    <a:lnTo>
                      <a:pt x="2921" y="5120"/>
                    </a:lnTo>
                  </a:path>
                </a:pathLst>
              </a:custGeom>
              <a:noFill/>
              <a:ln w="3175">
                <a:solidFill>
                  <a:srgbClr val="1F1A17"/>
                </a:solidFill>
                <a:round/>
              </a:ln>
            </p:spPr>
            <p:txBody>
              <a:bodyPr/>
              <a:lstStyle/>
              <a:p>
                <a:endParaRPr lang="en-US" sz="1867"/>
              </a:p>
            </p:txBody>
          </p:sp>
          <p:sp>
            <p:nvSpPr>
              <p:cNvPr id="1557" name="Freeform 105"/>
              <p:cNvSpPr/>
              <p:nvPr/>
            </p:nvSpPr>
            <p:spPr bwMode="auto">
              <a:xfrm>
                <a:off x="2356" y="375"/>
                <a:ext cx="317" cy="753"/>
              </a:xfrm>
              <a:custGeom>
                <a:avLst/>
                <a:gdLst>
                  <a:gd name="T0" fmla="*/ 217 w 1589"/>
                  <a:gd name="T1" fmla="*/ 656 h 3764"/>
                  <a:gd name="T2" fmla="*/ 230 w 1589"/>
                  <a:gd name="T3" fmla="*/ 649 h 3764"/>
                  <a:gd name="T4" fmla="*/ 238 w 1589"/>
                  <a:gd name="T5" fmla="*/ 652 h 3764"/>
                  <a:gd name="T6" fmla="*/ 239 w 1589"/>
                  <a:gd name="T7" fmla="*/ 648 h 3764"/>
                  <a:gd name="T8" fmla="*/ 226 w 1589"/>
                  <a:gd name="T9" fmla="*/ 623 h 3764"/>
                  <a:gd name="T10" fmla="*/ 212 w 1589"/>
                  <a:gd name="T11" fmla="*/ 609 h 3764"/>
                  <a:gd name="T12" fmla="*/ 198 w 1589"/>
                  <a:gd name="T13" fmla="*/ 593 h 3764"/>
                  <a:gd name="T14" fmla="*/ 194 w 1589"/>
                  <a:gd name="T15" fmla="*/ 578 h 3764"/>
                  <a:gd name="T16" fmla="*/ 197 w 1589"/>
                  <a:gd name="T17" fmla="*/ 559 h 3764"/>
                  <a:gd name="T18" fmla="*/ 208 w 1589"/>
                  <a:gd name="T19" fmla="*/ 549 h 3764"/>
                  <a:gd name="T20" fmla="*/ 214 w 1589"/>
                  <a:gd name="T21" fmla="*/ 550 h 3764"/>
                  <a:gd name="T22" fmla="*/ 215 w 1589"/>
                  <a:gd name="T23" fmla="*/ 546 h 3764"/>
                  <a:gd name="T24" fmla="*/ 201 w 1589"/>
                  <a:gd name="T25" fmla="*/ 518 h 3764"/>
                  <a:gd name="T26" fmla="*/ 173 w 1589"/>
                  <a:gd name="T27" fmla="*/ 480 h 3764"/>
                  <a:gd name="T28" fmla="*/ 169 w 1589"/>
                  <a:gd name="T29" fmla="*/ 459 h 3764"/>
                  <a:gd name="T30" fmla="*/ 182 w 1589"/>
                  <a:gd name="T31" fmla="*/ 444 h 3764"/>
                  <a:gd name="T32" fmla="*/ 187 w 1589"/>
                  <a:gd name="T33" fmla="*/ 442 h 3764"/>
                  <a:gd name="T34" fmla="*/ 185 w 1589"/>
                  <a:gd name="T35" fmla="*/ 435 h 3764"/>
                  <a:gd name="T36" fmla="*/ 165 w 1589"/>
                  <a:gd name="T37" fmla="*/ 414 h 3764"/>
                  <a:gd name="T38" fmla="*/ 144 w 1589"/>
                  <a:gd name="T39" fmla="*/ 391 h 3764"/>
                  <a:gd name="T40" fmla="*/ 138 w 1589"/>
                  <a:gd name="T41" fmla="*/ 375 h 3764"/>
                  <a:gd name="T42" fmla="*/ 141 w 1589"/>
                  <a:gd name="T43" fmla="*/ 359 h 3764"/>
                  <a:gd name="T44" fmla="*/ 149 w 1589"/>
                  <a:gd name="T45" fmla="*/ 358 h 3764"/>
                  <a:gd name="T46" fmla="*/ 156 w 1589"/>
                  <a:gd name="T47" fmla="*/ 354 h 3764"/>
                  <a:gd name="T48" fmla="*/ 153 w 1589"/>
                  <a:gd name="T49" fmla="*/ 334 h 3764"/>
                  <a:gd name="T50" fmla="*/ 146 w 1589"/>
                  <a:gd name="T51" fmla="*/ 317 h 3764"/>
                  <a:gd name="T52" fmla="*/ 126 w 1589"/>
                  <a:gd name="T53" fmla="*/ 300 h 3764"/>
                  <a:gd name="T54" fmla="*/ 108 w 1589"/>
                  <a:gd name="T55" fmla="*/ 284 h 3764"/>
                  <a:gd name="T56" fmla="*/ 94 w 1589"/>
                  <a:gd name="T57" fmla="*/ 260 h 3764"/>
                  <a:gd name="T58" fmla="*/ 95 w 1589"/>
                  <a:gd name="T59" fmla="*/ 251 h 3764"/>
                  <a:gd name="T60" fmla="*/ 101 w 1589"/>
                  <a:gd name="T61" fmla="*/ 249 h 3764"/>
                  <a:gd name="T62" fmla="*/ 110 w 1589"/>
                  <a:gd name="T63" fmla="*/ 248 h 3764"/>
                  <a:gd name="T64" fmla="*/ 112 w 1589"/>
                  <a:gd name="T65" fmla="*/ 242 h 3764"/>
                  <a:gd name="T66" fmla="*/ 107 w 1589"/>
                  <a:gd name="T67" fmla="*/ 226 h 3764"/>
                  <a:gd name="T68" fmla="*/ 83 w 1589"/>
                  <a:gd name="T69" fmla="*/ 191 h 3764"/>
                  <a:gd name="T70" fmla="*/ 44 w 1589"/>
                  <a:gd name="T71" fmla="*/ 114 h 3764"/>
                  <a:gd name="T72" fmla="*/ 25 w 1589"/>
                  <a:gd name="T73" fmla="*/ 63 h 3764"/>
                  <a:gd name="T74" fmla="*/ 5 w 1589"/>
                  <a:gd name="T75" fmla="*/ 10 h 3764"/>
                  <a:gd name="T76" fmla="*/ 11 w 1589"/>
                  <a:gd name="T77" fmla="*/ 16 h 3764"/>
                  <a:gd name="T78" fmla="*/ 105 w 1589"/>
                  <a:gd name="T79" fmla="*/ 144 h 3764"/>
                  <a:gd name="T80" fmla="*/ 148 w 1589"/>
                  <a:gd name="T81" fmla="*/ 201 h 3764"/>
                  <a:gd name="T82" fmla="*/ 186 w 1589"/>
                  <a:gd name="T83" fmla="*/ 265 h 3764"/>
                  <a:gd name="T84" fmla="*/ 215 w 1589"/>
                  <a:gd name="T85" fmla="*/ 332 h 3764"/>
                  <a:gd name="T86" fmla="*/ 247 w 1589"/>
                  <a:gd name="T87" fmla="*/ 417 h 3764"/>
                  <a:gd name="T88" fmla="*/ 271 w 1589"/>
                  <a:gd name="T89" fmla="*/ 475 h 3764"/>
                  <a:gd name="T90" fmla="*/ 298 w 1589"/>
                  <a:gd name="T91" fmla="*/ 546 h 3764"/>
                  <a:gd name="T92" fmla="*/ 310 w 1589"/>
                  <a:gd name="T93" fmla="*/ 594 h 3764"/>
                  <a:gd name="T94" fmla="*/ 313 w 1589"/>
                  <a:gd name="T95" fmla="*/ 633 h 3764"/>
                  <a:gd name="T96" fmla="*/ 308 w 1589"/>
                  <a:gd name="T97" fmla="*/ 692 h 3764"/>
                  <a:gd name="T98" fmla="*/ 287 w 1589"/>
                  <a:gd name="T99" fmla="*/ 743 h 3764"/>
                  <a:gd name="T100" fmla="*/ 280 w 1589"/>
                  <a:gd name="T101" fmla="*/ 753 h 3764"/>
                  <a:gd name="T102" fmla="*/ 269 w 1589"/>
                  <a:gd name="T103" fmla="*/ 744 h 3764"/>
                  <a:gd name="T104" fmla="*/ 232 w 1589"/>
                  <a:gd name="T105" fmla="*/ 694 h 3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9"/>
                  <a:gd name="T160" fmla="*/ 0 h 3764"/>
                  <a:gd name="T161" fmla="*/ 1589 w 1589"/>
                  <a:gd name="T162" fmla="*/ 3764 h 3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9" h="3764">
                    <a:moveTo>
                      <a:pt x="1075" y="3339"/>
                    </a:moveTo>
                    <a:lnTo>
                      <a:pt x="1077" y="3330"/>
                    </a:lnTo>
                    <a:lnTo>
                      <a:pt x="1078" y="3320"/>
                    </a:lnTo>
                    <a:lnTo>
                      <a:pt x="1079" y="3310"/>
                    </a:lnTo>
                    <a:lnTo>
                      <a:pt x="1082" y="3299"/>
                    </a:lnTo>
                    <a:lnTo>
                      <a:pt x="1088" y="3277"/>
                    </a:lnTo>
                    <a:lnTo>
                      <a:pt x="1095" y="3255"/>
                    </a:lnTo>
                    <a:lnTo>
                      <a:pt x="1102" y="3251"/>
                    </a:lnTo>
                    <a:lnTo>
                      <a:pt x="1117" y="3246"/>
                    </a:lnTo>
                    <a:lnTo>
                      <a:pt x="1129" y="3244"/>
                    </a:lnTo>
                    <a:lnTo>
                      <a:pt x="1144" y="3245"/>
                    </a:lnTo>
                    <a:lnTo>
                      <a:pt x="1151" y="3246"/>
                    </a:lnTo>
                    <a:lnTo>
                      <a:pt x="1160" y="3248"/>
                    </a:lnTo>
                    <a:lnTo>
                      <a:pt x="1169" y="3251"/>
                    </a:lnTo>
                    <a:lnTo>
                      <a:pt x="1179" y="3255"/>
                    </a:lnTo>
                    <a:lnTo>
                      <a:pt x="1184" y="3258"/>
                    </a:lnTo>
                    <a:lnTo>
                      <a:pt x="1188" y="3258"/>
                    </a:lnTo>
                    <a:lnTo>
                      <a:pt x="1191" y="3258"/>
                    </a:lnTo>
                    <a:lnTo>
                      <a:pt x="1194" y="3258"/>
                    </a:lnTo>
                    <a:lnTo>
                      <a:pt x="1196" y="3256"/>
                    </a:lnTo>
                    <a:lnTo>
                      <a:pt x="1198" y="3254"/>
                    </a:lnTo>
                    <a:lnTo>
                      <a:pt x="1198" y="3251"/>
                    </a:lnTo>
                    <a:lnTo>
                      <a:pt x="1198" y="3248"/>
                    </a:lnTo>
                    <a:lnTo>
                      <a:pt x="1196" y="3239"/>
                    </a:lnTo>
                    <a:lnTo>
                      <a:pt x="1194" y="3229"/>
                    </a:lnTo>
                    <a:lnTo>
                      <a:pt x="1189" y="3216"/>
                    </a:lnTo>
                    <a:lnTo>
                      <a:pt x="1183" y="3204"/>
                    </a:lnTo>
                    <a:lnTo>
                      <a:pt x="1169" y="3174"/>
                    </a:lnTo>
                    <a:lnTo>
                      <a:pt x="1151" y="3144"/>
                    </a:lnTo>
                    <a:lnTo>
                      <a:pt x="1135" y="3115"/>
                    </a:lnTo>
                    <a:lnTo>
                      <a:pt x="1120" y="3092"/>
                    </a:lnTo>
                    <a:lnTo>
                      <a:pt x="1113" y="3083"/>
                    </a:lnTo>
                    <a:lnTo>
                      <a:pt x="1103" y="3074"/>
                    </a:lnTo>
                    <a:lnTo>
                      <a:pt x="1090" y="3065"/>
                    </a:lnTo>
                    <a:lnTo>
                      <a:pt x="1078" y="3055"/>
                    </a:lnTo>
                    <a:lnTo>
                      <a:pt x="1064" y="3045"/>
                    </a:lnTo>
                    <a:lnTo>
                      <a:pt x="1049" y="3034"/>
                    </a:lnTo>
                    <a:lnTo>
                      <a:pt x="1035" y="3022"/>
                    </a:lnTo>
                    <a:lnTo>
                      <a:pt x="1022" y="3008"/>
                    </a:lnTo>
                    <a:lnTo>
                      <a:pt x="1008" y="2992"/>
                    </a:lnTo>
                    <a:lnTo>
                      <a:pt x="997" y="2974"/>
                    </a:lnTo>
                    <a:lnTo>
                      <a:pt x="992" y="2964"/>
                    </a:lnTo>
                    <a:lnTo>
                      <a:pt x="987" y="2954"/>
                    </a:lnTo>
                    <a:lnTo>
                      <a:pt x="983" y="2943"/>
                    </a:lnTo>
                    <a:lnTo>
                      <a:pt x="979" y="2931"/>
                    </a:lnTo>
                    <a:lnTo>
                      <a:pt x="977" y="2918"/>
                    </a:lnTo>
                    <a:lnTo>
                      <a:pt x="975" y="2904"/>
                    </a:lnTo>
                    <a:lnTo>
                      <a:pt x="974" y="2891"/>
                    </a:lnTo>
                    <a:lnTo>
                      <a:pt x="973" y="2876"/>
                    </a:lnTo>
                    <a:lnTo>
                      <a:pt x="974" y="2859"/>
                    </a:lnTo>
                    <a:lnTo>
                      <a:pt x="975" y="2842"/>
                    </a:lnTo>
                    <a:lnTo>
                      <a:pt x="978" y="2824"/>
                    </a:lnTo>
                    <a:lnTo>
                      <a:pt x="982" y="2806"/>
                    </a:lnTo>
                    <a:lnTo>
                      <a:pt x="989" y="2794"/>
                    </a:lnTo>
                    <a:lnTo>
                      <a:pt x="1009" y="2771"/>
                    </a:lnTo>
                    <a:lnTo>
                      <a:pt x="1015" y="2765"/>
                    </a:lnTo>
                    <a:lnTo>
                      <a:pt x="1022" y="2758"/>
                    </a:lnTo>
                    <a:lnTo>
                      <a:pt x="1029" y="2753"/>
                    </a:lnTo>
                    <a:lnTo>
                      <a:pt x="1035" y="2750"/>
                    </a:lnTo>
                    <a:lnTo>
                      <a:pt x="1043" y="2746"/>
                    </a:lnTo>
                    <a:lnTo>
                      <a:pt x="1050" y="2745"/>
                    </a:lnTo>
                    <a:lnTo>
                      <a:pt x="1058" y="2745"/>
                    </a:lnTo>
                    <a:lnTo>
                      <a:pt x="1065" y="2746"/>
                    </a:lnTo>
                    <a:lnTo>
                      <a:pt x="1069" y="2747"/>
                    </a:lnTo>
                    <a:lnTo>
                      <a:pt x="1072" y="2748"/>
                    </a:lnTo>
                    <a:lnTo>
                      <a:pt x="1074" y="2748"/>
                    </a:lnTo>
                    <a:lnTo>
                      <a:pt x="1077" y="2748"/>
                    </a:lnTo>
                    <a:lnTo>
                      <a:pt x="1078" y="2747"/>
                    </a:lnTo>
                    <a:lnTo>
                      <a:pt x="1079" y="2745"/>
                    </a:lnTo>
                    <a:lnTo>
                      <a:pt x="1079" y="2742"/>
                    </a:lnTo>
                    <a:lnTo>
                      <a:pt x="1080" y="2738"/>
                    </a:lnTo>
                    <a:lnTo>
                      <a:pt x="1079" y="2731"/>
                    </a:lnTo>
                    <a:lnTo>
                      <a:pt x="1077" y="2721"/>
                    </a:lnTo>
                    <a:lnTo>
                      <a:pt x="1072" y="2710"/>
                    </a:lnTo>
                    <a:lnTo>
                      <a:pt x="1067" y="2696"/>
                    </a:lnTo>
                    <a:lnTo>
                      <a:pt x="1052" y="2663"/>
                    </a:lnTo>
                    <a:lnTo>
                      <a:pt x="1032" y="2628"/>
                    </a:lnTo>
                    <a:lnTo>
                      <a:pt x="1008" y="2589"/>
                    </a:lnTo>
                    <a:lnTo>
                      <a:pt x="982" y="2549"/>
                    </a:lnTo>
                    <a:lnTo>
                      <a:pt x="954" y="2510"/>
                    </a:lnTo>
                    <a:lnTo>
                      <a:pt x="927" y="2476"/>
                    </a:lnTo>
                    <a:lnTo>
                      <a:pt x="901" y="2444"/>
                    </a:lnTo>
                    <a:lnTo>
                      <a:pt x="878" y="2414"/>
                    </a:lnTo>
                    <a:lnTo>
                      <a:pt x="869" y="2399"/>
                    </a:lnTo>
                    <a:lnTo>
                      <a:pt x="862" y="2383"/>
                    </a:lnTo>
                    <a:lnTo>
                      <a:pt x="854" y="2366"/>
                    </a:lnTo>
                    <a:lnTo>
                      <a:pt x="851" y="2350"/>
                    </a:lnTo>
                    <a:lnTo>
                      <a:pt x="848" y="2331"/>
                    </a:lnTo>
                    <a:lnTo>
                      <a:pt x="847" y="2313"/>
                    </a:lnTo>
                    <a:lnTo>
                      <a:pt x="849" y="2293"/>
                    </a:lnTo>
                    <a:lnTo>
                      <a:pt x="853" y="2271"/>
                    </a:lnTo>
                    <a:lnTo>
                      <a:pt x="862" y="2263"/>
                    </a:lnTo>
                    <a:lnTo>
                      <a:pt x="882" y="2244"/>
                    </a:lnTo>
                    <a:lnTo>
                      <a:pt x="894" y="2233"/>
                    </a:lnTo>
                    <a:lnTo>
                      <a:pt x="908" y="2224"/>
                    </a:lnTo>
                    <a:lnTo>
                      <a:pt x="914" y="2219"/>
                    </a:lnTo>
                    <a:lnTo>
                      <a:pt x="921" y="2217"/>
                    </a:lnTo>
                    <a:lnTo>
                      <a:pt x="927" y="2214"/>
                    </a:lnTo>
                    <a:lnTo>
                      <a:pt x="932" y="2213"/>
                    </a:lnTo>
                    <a:lnTo>
                      <a:pt x="936" y="2212"/>
                    </a:lnTo>
                    <a:lnTo>
                      <a:pt x="938" y="2210"/>
                    </a:lnTo>
                    <a:lnTo>
                      <a:pt x="939" y="2209"/>
                    </a:lnTo>
                    <a:lnTo>
                      <a:pt x="941" y="2208"/>
                    </a:lnTo>
                    <a:lnTo>
                      <a:pt x="942" y="2203"/>
                    </a:lnTo>
                    <a:lnTo>
                      <a:pt x="941" y="2197"/>
                    </a:lnTo>
                    <a:lnTo>
                      <a:pt x="938" y="2189"/>
                    </a:lnTo>
                    <a:lnTo>
                      <a:pt x="934" y="2182"/>
                    </a:lnTo>
                    <a:lnTo>
                      <a:pt x="928" y="2173"/>
                    </a:lnTo>
                    <a:lnTo>
                      <a:pt x="922" y="2164"/>
                    </a:lnTo>
                    <a:lnTo>
                      <a:pt x="906" y="2144"/>
                    </a:lnTo>
                    <a:lnTo>
                      <a:pt x="887" y="2124"/>
                    </a:lnTo>
                    <a:lnTo>
                      <a:pt x="868" y="2105"/>
                    </a:lnTo>
                    <a:lnTo>
                      <a:pt x="848" y="2089"/>
                    </a:lnTo>
                    <a:lnTo>
                      <a:pt x="826" y="2071"/>
                    </a:lnTo>
                    <a:lnTo>
                      <a:pt x="796" y="2046"/>
                    </a:lnTo>
                    <a:lnTo>
                      <a:pt x="781" y="2031"/>
                    </a:lnTo>
                    <a:lnTo>
                      <a:pt x="765" y="2013"/>
                    </a:lnTo>
                    <a:lnTo>
                      <a:pt x="750" y="1996"/>
                    </a:lnTo>
                    <a:lnTo>
                      <a:pt x="735" y="1977"/>
                    </a:lnTo>
                    <a:lnTo>
                      <a:pt x="722" y="1956"/>
                    </a:lnTo>
                    <a:lnTo>
                      <a:pt x="711" y="1935"/>
                    </a:lnTo>
                    <a:lnTo>
                      <a:pt x="706" y="1923"/>
                    </a:lnTo>
                    <a:lnTo>
                      <a:pt x="701" y="1911"/>
                    </a:lnTo>
                    <a:lnTo>
                      <a:pt x="698" y="1900"/>
                    </a:lnTo>
                    <a:lnTo>
                      <a:pt x="696" y="1887"/>
                    </a:lnTo>
                    <a:lnTo>
                      <a:pt x="693" y="1875"/>
                    </a:lnTo>
                    <a:lnTo>
                      <a:pt x="693" y="1862"/>
                    </a:lnTo>
                    <a:lnTo>
                      <a:pt x="693" y="1850"/>
                    </a:lnTo>
                    <a:lnTo>
                      <a:pt x="695" y="1836"/>
                    </a:lnTo>
                    <a:lnTo>
                      <a:pt x="696" y="1823"/>
                    </a:lnTo>
                    <a:lnTo>
                      <a:pt x="700" y="1810"/>
                    </a:lnTo>
                    <a:lnTo>
                      <a:pt x="705" y="1796"/>
                    </a:lnTo>
                    <a:lnTo>
                      <a:pt x="710" y="1782"/>
                    </a:lnTo>
                    <a:lnTo>
                      <a:pt x="715" y="1783"/>
                    </a:lnTo>
                    <a:lnTo>
                      <a:pt x="726" y="1787"/>
                    </a:lnTo>
                    <a:lnTo>
                      <a:pt x="733" y="1787"/>
                    </a:lnTo>
                    <a:lnTo>
                      <a:pt x="741" y="1788"/>
                    </a:lnTo>
                    <a:lnTo>
                      <a:pt x="748" y="1788"/>
                    </a:lnTo>
                    <a:lnTo>
                      <a:pt x="757" y="1787"/>
                    </a:lnTo>
                    <a:lnTo>
                      <a:pt x="765" y="1783"/>
                    </a:lnTo>
                    <a:lnTo>
                      <a:pt x="771" y="1780"/>
                    </a:lnTo>
                    <a:lnTo>
                      <a:pt x="775" y="1776"/>
                    </a:lnTo>
                    <a:lnTo>
                      <a:pt x="777" y="1772"/>
                    </a:lnTo>
                    <a:lnTo>
                      <a:pt x="780" y="1768"/>
                    </a:lnTo>
                    <a:lnTo>
                      <a:pt x="781" y="1764"/>
                    </a:lnTo>
                    <a:lnTo>
                      <a:pt x="783" y="1752"/>
                    </a:lnTo>
                    <a:lnTo>
                      <a:pt x="783" y="1737"/>
                    </a:lnTo>
                    <a:lnTo>
                      <a:pt x="780" y="1720"/>
                    </a:lnTo>
                    <a:lnTo>
                      <a:pt x="775" y="1699"/>
                    </a:lnTo>
                    <a:lnTo>
                      <a:pt x="768" y="1670"/>
                    </a:lnTo>
                    <a:lnTo>
                      <a:pt x="762" y="1645"/>
                    </a:lnTo>
                    <a:lnTo>
                      <a:pt x="758" y="1632"/>
                    </a:lnTo>
                    <a:lnTo>
                      <a:pt x="755" y="1621"/>
                    </a:lnTo>
                    <a:lnTo>
                      <a:pt x="748" y="1609"/>
                    </a:lnTo>
                    <a:lnTo>
                      <a:pt x="742" y="1598"/>
                    </a:lnTo>
                    <a:lnTo>
                      <a:pt x="733" y="1585"/>
                    </a:lnTo>
                    <a:lnTo>
                      <a:pt x="723" y="1573"/>
                    </a:lnTo>
                    <a:lnTo>
                      <a:pt x="711" y="1559"/>
                    </a:lnTo>
                    <a:lnTo>
                      <a:pt x="696" y="1545"/>
                    </a:lnTo>
                    <a:lnTo>
                      <a:pt x="679" y="1531"/>
                    </a:lnTo>
                    <a:lnTo>
                      <a:pt x="659" y="1515"/>
                    </a:lnTo>
                    <a:lnTo>
                      <a:pt x="634" y="1499"/>
                    </a:lnTo>
                    <a:lnTo>
                      <a:pt x="606" y="1481"/>
                    </a:lnTo>
                    <a:lnTo>
                      <a:pt x="594" y="1471"/>
                    </a:lnTo>
                    <a:lnTo>
                      <a:pt x="581" y="1463"/>
                    </a:lnTo>
                    <a:lnTo>
                      <a:pt x="570" y="1453"/>
                    </a:lnTo>
                    <a:lnTo>
                      <a:pt x="559" y="1443"/>
                    </a:lnTo>
                    <a:lnTo>
                      <a:pt x="540" y="1422"/>
                    </a:lnTo>
                    <a:lnTo>
                      <a:pt x="523" y="1400"/>
                    </a:lnTo>
                    <a:lnTo>
                      <a:pt x="508" y="1379"/>
                    </a:lnTo>
                    <a:lnTo>
                      <a:pt x="495" y="1357"/>
                    </a:lnTo>
                    <a:lnTo>
                      <a:pt x="485" y="1337"/>
                    </a:lnTo>
                    <a:lnTo>
                      <a:pt x="478" y="1317"/>
                    </a:lnTo>
                    <a:lnTo>
                      <a:pt x="473" y="1298"/>
                    </a:lnTo>
                    <a:lnTo>
                      <a:pt x="471" y="1282"/>
                    </a:lnTo>
                    <a:lnTo>
                      <a:pt x="471" y="1275"/>
                    </a:lnTo>
                    <a:lnTo>
                      <a:pt x="471" y="1268"/>
                    </a:lnTo>
                    <a:lnTo>
                      <a:pt x="473" y="1262"/>
                    </a:lnTo>
                    <a:lnTo>
                      <a:pt x="474" y="1257"/>
                    </a:lnTo>
                    <a:lnTo>
                      <a:pt x="476" y="1253"/>
                    </a:lnTo>
                    <a:lnTo>
                      <a:pt x="480" y="1249"/>
                    </a:lnTo>
                    <a:lnTo>
                      <a:pt x="484" y="1247"/>
                    </a:lnTo>
                    <a:lnTo>
                      <a:pt x="488" y="1244"/>
                    </a:lnTo>
                    <a:lnTo>
                      <a:pt x="493" y="1244"/>
                    </a:lnTo>
                    <a:lnTo>
                      <a:pt x="499" y="1244"/>
                    </a:lnTo>
                    <a:lnTo>
                      <a:pt x="505" y="1246"/>
                    </a:lnTo>
                    <a:lnTo>
                      <a:pt x="513" y="1248"/>
                    </a:lnTo>
                    <a:lnTo>
                      <a:pt x="519" y="1249"/>
                    </a:lnTo>
                    <a:lnTo>
                      <a:pt x="533" y="1249"/>
                    </a:lnTo>
                    <a:lnTo>
                      <a:pt x="541" y="1248"/>
                    </a:lnTo>
                    <a:lnTo>
                      <a:pt x="549" y="1244"/>
                    </a:lnTo>
                    <a:lnTo>
                      <a:pt x="551" y="1242"/>
                    </a:lnTo>
                    <a:lnTo>
                      <a:pt x="555" y="1238"/>
                    </a:lnTo>
                    <a:lnTo>
                      <a:pt x="557" y="1234"/>
                    </a:lnTo>
                    <a:lnTo>
                      <a:pt x="560" y="1229"/>
                    </a:lnTo>
                    <a:lnTo>
                      <a:pt x="561" y="1223"/>
                    </a:lnTo>
                    <a:lnTo>
                      <a:pt x="561" y="1216"/>
                    </a:lnTo>
                    <a:lnTo>
                      <a:pt x="561" y="1208"/>
                    </a:lnTo>
                    <a:lnTo>
                      <a:pt x="559" y="1198"/>
                    </a:lnTo>
                    <a:lnTo>
                      <a:pt x="556" y="1188"/>
                    </a:lnTo>
                    <a:lnTo>
                      <a:pt x="552" y="1176"/>
                    </a:lnTo>
                    <a:lnTo>
                      <a:pt x="547" y="1163"/>
                    </a:lnTo>
                    <a:lnTo>
                      <a:pt x="541" y="1148"/>
                    </a:lnTo>
                    <a:lnTo>
                      <a:pt x="534" y="1132"/>
                    </a:lnTo>
                    <a:lnTo>
                      <a:pt x="524" y="1114"/>
                    </a:lnTo>
                    <a:lnTo>
                      <a:pt x="513" y="1096"/>
                    </a:lnTo>
                    <a:lnTo>
                      <a:pt x="500" y="1075"/>
                    </a:lnTo>
                    <a:lnTo>
                      <a:pt x="469" y="1027"/>
                    </a:lnTo>
                    <a:lnTo>
                      <a:pt x="429" y="972"/>
                    </a:lnTo>
                    <a:lnTo>
                      <a:pt x="418" y="953"/>
                    </a:lnTo>
                    <a:lnTo>
                      <a:pt x="389" y="904"/>
                    </a:lnTo>
                    <a:lnTo>
                      <a:pt x="348" y="827"/>
                    </a:lnTo>
                    <a:lnTo>
                      <a:pt x="299" y="733"/>
                    </a:lnTo>
                    <a:lnTo>
                      <a:pt x="273" y="680"/>
                    </a:lnTo>
                    <a:lnTo>
                      <a:pt x="246" y="625"/>
                    </a:lnTo>
                    <a:lnTo>
                      <a:pt x="221" y="569"/>
                    </a:lnTo>
                    <a:lnTo>
                      <a:pt x="196" y="512"/>
                    </a:lnTo>
                    <a:lnTo>
                      <a:pt x="172" y="454"/>
                    </a:lnTo>
                    <a:lnTo>
                      <a:pt x="151" y="397"/>
                    </a:lnTo>
                    <a:lnTo>
                      <a:pt x="141" y="369"/>
                    </a:lnTo>
                    <a:lnTo>
                      <a:pt x="132" y="342"/>
                    </a:lnTo>
                    <a:lnTo>
                      <a:pt x="124" y="316"/>
                    </a:lnTo>
                    <a:lnTo>
                      <a:pt x="117" y="289"/>
                    </a:lnTo>
                    <a:lnTo>
                      <a:pt x="103" y="241"/>
                    </a:lnTo>
                    <a:lnTo>
                      <a:pt x="88" y="195"/>
                    </a:lnTo>
                    <a:lnTo>
                      <a:pt x="72" y="152"/>
                    </a:lnTo>
                    <a:lnTo>
                      <a:pt x="56" y="113"/>
                    </a:lnTo>
                    <a:lnTo>
                      <a:pt x="26" y="51"/>
                    </a:lnTo>
                    <a:lnTo>
                      <a:pt x="6" y="11"/>
                    </a:lnTo>
                    <a:lnTo>
                      <a:pt x="0" y="1"/>
                    </a:lnTo>
                    <a:lnTo>
                      <a:pt x="0" y="0"/>
                    </a:lnTo>
                    <a:lnTo>
                      <a:pt x="3" y="6"/>
                    </a:lnTo>
                    <a:lnTo>
                      <a:pt x="13" y="21"/>
                    </a:lnTo>
                    <a:lnTo>
                      <a:pt x="55" y="80"/>
                    </a:lnTo>
                    <a:lnTo>
                      <a:pt x="127" y="181"/>
                    </a:lnTo>
                    <a:lnTo>
                      <a:pt x="214" y="304"/>
                    </a:lnTo>
                    <a:lnTo>
                      <a:pt x="299" y="421"/>
                    </a:lnTo>
                    <a:lnTo>
                      <a:pt x="380" y="530"/>
                    </a:lnTo>
                    <a:lnTo>
                      <a:pt x="456" y="630"/>
                    </a:lnTo>
                    <a:lnTo>
                      <a:pt x="525" y="721"/>
                    </a:lnTo>
                    <a:lnTo>
                      <a:pt x="587" y="801"/>
                    </a:lnTo>
                    <a:lnTo>
                      <a:pt x="641" y="871"/>
                    </a:lnTo>
                    <a:lnTo>
                      <a:pt x="685" y="927"/>
                    </a:lnTo>
                    <a:lnTo>
                      <a:pt x="705" y="952"/>
                    </a:lnTo>
                    <a:lnTo>
                      <a:pt x="723" y="977"/>
                    </a:lnTo>
                    <a:lnTo>
                      <a:pt x="742" y="1003"/>
                    </a:lnTo>
                    <a:lnTo>
                      <a:pt x="761" y="1030"/>
                    </a:lnTo>
                    <a:lnTo>
                      <a:pt x="797" y="1085"/>
                    </a:lnTo>
                    <a:lnTo>
                      <a:pt x="832" y="1141"/>
                    </a:lnTo>
                    <a:lnTo>
                      <a:pt x="866" y="1201"/>
                    </a:lnTo>
                    <a:lnTo>
                      <a:pt x="901" y="1263"/>
                    </a:lnTo>
                    <a:lnTo>
                      <a:pt x="933" y="1327"/>
                    </a:lnTo>
                    <a:lnTo>
                      <a:pt x="967" y="1392"/>
                    </a:lnTo>
                    <a:lnTo>
                      <a:pt x="985" y="1432"/>
                    </a:lnTo>
                    <a:lnTo>
                      <a:pt x="1005" y="1479"/>
                    </a:lnTo>
                    <a:lnTo>
                      <a:pt x="1028" y="1533"/>
                    </a:lnTo>
                    <a:lnTo>
                      <a:pt x="1052" y="1594"/>
                    </a:lnTo>
                    <a:lnTo>
                      <a:pt x="1078" y="1659"/>
                    </a:lnTo>
                    <a:lnTo>
                      <a:pt x="1104" y="1729"/>
                    </a:lnTo>
                    <a:lnTo>
                      <a:pt x="1131" y="1800"/>
                    </a:lnTo>
                    <a:lnTo>
                      <a:pt x="1159" y="1872"/>
                    </a:lnTo>
                    <a:lnTo>
                      <a:pt x="1185" y="1944"/>
                    </a:lnTo>
                    <a:lnTo>
                      <a:pt x="1213" y="2014"/>
                    </a:lnTo>
                    <a:lnTo>
                      <a:pt x="1239" y="2083"/>
                    </a:lnTo>
                    <a:lnTo>
                      <a:pt x="1262" y="2148"/>
                    </a:lnTo>
                    <a:lnTo>
                      <a:pt x="1286" y="2207"/>
                    </a:lnTo>
                    <a:lnTo>
                      <a:pt x="1307" y="2259"/>
                    </a:lnTo>
                    <a:lnTo>
                      <a:pt x="1326" y="2304"/>
                    </a:lnTo>
                    <a:lnTo>
                      <a:pt x="1342" y="2341"/>
                    </a:lnTo>
                    <a:lnTo>
                      <a:pt x="1357" y="2375"/>
                    </a:lnTo>
                    <a:lnTo>
                      <a:pt x="1374" y="2413"/>
                    </a:lnTo>
                    <a:lnTo>
                      <a:pt x="1391" y="2452"/>
                    </a:lnTo>
                    <a:lnTo>
                      <a:pt x="1408" y="2496"/>
                    </a:lnTo>
                    <a:lnTo>
                      <a:pt x="1443" y="2589"/>
                    </a:lnTo>
                    <a:lnTo>
                      <a:pt x="1476" y="2683"/>
                    </a:lnTo>
                    <a:lnTo>
                      <a:pt x="1492" y="2731"/>
                    </a:lnTo>
                    <a:lnTo>
                      <a:pt x="1506" y="2777"/>
                    </a:lnTo>
                    <a:lnTo>
                      <a:pt x="1520" y="2821"/>
                    </a:lnTo>
                    <a:lnTo>
                      <a:pt x="1531" y="2863"/>
                    </a:lnTo>
                    <a:lnTo>
                      <a:pt x="1541" y="2902"/>
                    </a:lnTo>
                    <a:lnTo>
                      <a:pt x="1547" y="2937"/>
                    </a:lnTo>
                    <a:lnTo>
                      <a:pt x="1552" y="2968"/>
                    </a:lnTo>
                    <a:lnTo>
                      <a:pt x="1554" y="2993"/>
                    </a:lnTo>
                    <a:lnTo>
                      <a:pt x="1556" y="3015"/>
                    </a:lnTo>
                    <a:lnTo>
                      <a:pt x="1557" y="3044"/>
                    </a:lnTo>
                    <a:lnTo>
                      <a:pt x="1561" y="3079"/>
                    </a:lnTo>
                    <a:lnTo>
                      <a:pt x="1564" y="3119"/>
                    </a:lnTo>
                    <a:lnTo>
                      <a:pt x="1569" y="3163"/>
                    </a:lnTo>
                    <a:lnTo>
                      <a:pt x="1576" y="3211"/>
                    </a:lnTo>
                    <a:lnTo>
                      <a:pt x="1582" y="3261"/>
                    </a:lnTo>
                    <a:lnTo>
                      <a:pt x="1589" y="3315"/>
                    </a:lnTo>
                    <a:lnTo>
                      <a:pt x="1583" y="3335"/>
                    </a:lnTo>
                    <a:lnTo>
                      <a:pt x="1567" y="3387"/>
                    </a:lnTo>
                    <a:lnTo>
                      <a:pt x="1542" y="3461"/>
                    </a:lnTo>
                    <a:lnTo>
                      <a:pt x="1512" y="3545"/>
                    </a:lnTo>
                    <a:lnTo>
                      <a:pt x="1496" y="3587"/>
                    </a:lnTo>
                    <a:lnTo>
                      <a:pt x="1480" y="3628"/>
                    </a:lnTo>
                    <a:lnTo>
                      <a:pt x="1463" y="3667"/>
                    </a:lnTo>
                    <a:lnTo>
                      <a:pt x="1447" y="3701"/>
                    </a:lnTo>
                    <a:lnTo>
                      <a:pt x="1440" y="3716"/>
                    </a:lnTo>
                    <a:lnTo>
                      <a:pt x="1433" y="3728"/>
                    </a:lnTo>
                    <a:lnTo>
                      <a:pt x="1426" y="3739"/>
                    </a:lnTo>
                    <a:lnTo>
                      <a:pt x="1420" y="3749"/>
                    </a:lnTo>
                    <a:lnTo>
                      <a:pt x="1413" y="3757"/>
                    </a:lnTo>
                    <a:lnTo>
                      <a:pt x="1407" y="3762"/>
                    </a:lnTo>
                    <a:lnTo>
                      <a:pt x="1402" y="3764"/>
                    </a:lnTo>
                    <a:lnTo>
                      <a:pt x="1397" y="3764"/>
                    </a:lnTo>
                    <a:lnTo>
                      <a:pt x="1391" y="3762"/>
                    </a:lnTo>
                    <a:lnTo>
                      <a:pt x="1385" y="3756"/>
                    </a:lnTo>
                    <a:lnTo>
                      <a:pt x="1376" y="3749"/>
                    </a:lnTo>
                    <a:lnTo>
                      <a:pt x="1367" y="3741"/>
                    </a:lnTo>
                    <a:lnTo>
                      <a:pt x="1347" y="3718"/>
                    </a:lnTo>
                    <a:lnTo>
                      <a:pt x="1324" y="3689"/>
                    </a:lnTo>
                    <a:lnTo>
                      <a:pt x="1299" y="3657"/>
                    </a:lnTo>
                    <a:lnTo>
                      <a:pt x="1271" y="3621"/>
                    </a:lnTo>
                    <a:lnTo>
                      <a:pt x="1244" y="3583"/>
                    </a:lnTo>
                    <a:lnTo>
                      <a:pt x="1216" y="3545"/>
                    </a:lnTo>
                    <a:lnTo>
                      <a:pt x="1163" y="3468"/>
                    </a:lnTo>
                    <a:lnTo>
                      <a:pt x="1118" y="3402"/>
                    </a:lnTo>
                    <a:lnTo>
                      <a:pt x="1088" y="3356"/>
                    </a:lnTo>
                    <a:lnTo>
                      <a:pt x="1075" y="3339"/>
                    </a:lnTo>
                    <a:close/>
                  </a:path>
                </a:pathLst>
              </a:custGeom>
              <a:solidFill>
                <a:srgbClr val="00764B"/>
              </a:solidFill>
              <a:ln w="9525">
                <a:noFill/>
                <a:round/>
              </a:ln>
            </p:spPr>
            <p:txBody>
              <a:bodyPr/>
              <a:lstStyle/>
              <a:p>
                <a:endParaRPr lang="en-US" sz="1867"/>
              </a:p>
            </p:txBody>
          </p:sp>
          <p:sp>
            <p:nvSpPr>
              <p:cNvPr id="1558" name="Freeform 106"/>
              <p:cNvSpPr/>
              <p:nvPr/>
            </p:nvSpPr>
            <p:spPr bwMode="auto">
              <a:xfrm>
                <a:off x="2356" y="375"/>
                <a:ext cx="317" cy="753"/>
              </a:xfrm>
              <a:custGeom>
                <a:avLst/>
                <a:gdLst>
                  <a:gd name="T0" fmla="*/ 217 w 1589"/>
                  <a:gd name="T1" fmla="*/ 656 h 3764"/>
                  <a:gd name="T2" fmla="*/ 230 w 1589"/>
                  <a:gd name="T3" fmla="*/ 649 h 3764"/>
                  <a:gd name="T4" fmla="*/ 238 w 1589"/>
                  <a:gd name="T5" fmla="*/ 652 h 3764"/>
                  <a:gd name="T6" fmla="*/ 239 w 1589"/>
                  <a:gd name="T7" fmla="*/ 648 h 3764"/>
                  <a:gd name="T8" fmla="*/ 226 w 1589"/>
                  <a:gd name="T9" fmla="*/ 623 h 3764"/>
                  <a:gd name="T10" fmla="*/ 212 w 1589"/>
                  <a:gd name="T11" fmla="*/ 609 h 3764"/>
                  <a:gd name="T12" fmla="*/ 198 w 1589"/>
                  <a:gd name="T13" fmla="*/ 593 h 3764"/>
                  <a:gd name="T14" fmla="*/ 194 w 1589"/>
                  <a:gd name="T15" fmla="*/ 578 h 3764"/>
                  <a:gd name="T16" fmla="*/ 197 w 1589"/>
                  <a:gd name="T17" fmla="*/ 559 h 3764"/>
                  <a:gd name="T18" fmla="*/ 208 w 1589"/>
                  <a:gd name="T19" fmla="*/ 549 h 3764"/>
                  <a:gd name="T20" fmla="*/ 214 w 1589"/>
                  <a:gd name="T21" fmla="*/ 550 h 3764"/>
                  <a:gd name="T22" fmla="*/ 215 w 1589"/>
                  <a:gd name="T23" fmla="*/ 546 h 3764"/>
                  <a:gd name="T24" fmla="*/ 201 w 1589"/>
                  <a:gd name="T25" fmla="*/ 518 h 3764"/>
                  <a:gd name="T26" fmla="*/ 173 w 1589"/>
                  <a:gd name="T27" fmla="*/ 480 h 3764"/>
                  <a:gd name="T28" fmla="*/ 169 w 1589"/>
                  <a:gd name="T29" fmla="*/ 459 h 3764"/>
                  <a:gd name="T30" fmla="*/ 182 w 1589"/>
                  <a:gd name="T31" fmla="*/ 444 h 3764"/>
                  <a:gd name="T32" fmla="*/ 187 w 1589"/>
                  <a:gd name="T33" fmla="*/ 442 h 3764"/>
                  <a:gd name="T34" fmla="*/ 185 w 1589"/>
                  <a:gd name="T35" fmla="*/ 435 h 3764"/>
                  <a:gd name="T36" fmla="*/ 165 w 1589"/>
                  <a:gd name="T37" fmla="*/ 414 h 3764"/>
                  <a:gd name="T38" fmla="*/ 144 w 1589"/>
                  <a:gd name="T39" fmla="*/ 391 h 3764"/>
                  <a:gd name="T40" fmla="*/ 138 w 1589"/>
                  <a:gd name="T41" fmla="*/ 375 h 3764"/>
                  <a:gd name="T42" fmla="*/ 141 w 1589"/>
                  <a:gd name="T43" fmla="*/ 359 h 3764"/>
                  <a:gd name="T44" fmla="*/ 149 w 1589"/>
                  <a:gd name="T45" fmla="*/ 358 h 3764"/>
                  <a:gd name="T46" fmla="*/ 156 w 1589"/>
                  <a:gd name="T47" fmla="*/ 354 h 3764"/>
                  <a:gd name="T48" fmla="*/ 153 w 1589"/>
                  <a:gd name="T49" fmla="*/ 334 h 3764"/>
                  <a:gd name="T50" fmla="*/ 146 w 1589"/>
                  <a:gd name="T51" fmla="*/ 317 h 3764"/>
                  <a:gd name="T52" fmla="*/ 126 w 1589"/>
                  <a:gd name="T53" fmla="*/ 300 h 3764"/>
                  <a:gd name="T54" fmla="*/ 108 w 1589"/>
                  <a:gd name="T55" fmla="*/ 284 h 3764"/>
                  <a:gd name="T56" fmla="*/ 94 w 1589"/>
                  <a:gd name="T57" fmla="*/ 260 h 3764"/>
                  <a:gd name="T58" fmla="*/ 95 w 1589"/>
                  <a:gd name="T59" fmla="*/ 251 h 3764"/>
                  <a:gd name="T60" fmla="*/ 101 w 1589"/>
                  <a:gd name="T61" fmla="*/ 249 h 3764"/>
                  <a:gd name="T62" fmla="*/ 110 w 1589"/>
                  <a:gd name="T63" fmla="*/ 248 h 3764"/>
                  <a:gd name="T64" fmla="*/ 112 w 1589"/>
                  <a:gd name="T65" fmla="*/ 242 h 3764"/>
                  <a:gd name="T66" fmla="*/ 107 w 1589"/>
                  <a:gd name="T67" fmla="*/ 226 h 3764"/>
                  <a:gd name="T68" fmla="*/ 83 w 1589"/>
                  <a:gd name="T69" fmla="*/ 191 h 3764"/>
                  <a:gd name="T70" fmla="*/ 44 w 1589"/>
                  <a:gd name="T71" fmla="*/ 114 h 3764"/>
                  <a:gd name="T72" fmla="*/ 25 w 1589"/>
                  <a:gd name="T73" fmla="*/ 63 h 3764"/>
                  <a:gd name="T74" fmla="*/ 5 w 1589"/>
                  <a:gd name="T75" fmla="*/ 10 h 3764"/>
                  <a:gd name="T76" fmla="*/ 11 w 1589"/>
                  <a:gd name="T77" fmla="*/ 16 h 3764"/>
                  <a:gd name="T78" fmla="*/ 105 w 1589"/>
                  <a:gd name="T79" fmla="*/ 144 h 3764"/>
                  <a:gd name="T80" fmla="*/ 148 w 1589"/>
                  <a:gd name="T81" fmla="*/ 201 h 3764"/>
                  <a:gd name="T82" fmla="*/ 186 w 1589"/>
                  <a:gd name="T83" fmla="*/ 265 h 3764"/>
                  <a:gd name="T84" fmla="*/ 215 w 1589"/>
                  <a:gd name="T85" fmla="*/ 332 h 3764"/>
                  <a:gd name="T86" fmla="*/ 247 w 1589"/>
                  <a:gd name="T87" fmla="*/ 417 h 3764"/>
                  <a:gd name="T88" fmla="*/ 271 w 1589"/>
                  <a:gd name="T89" fmla="*/ 475 h 3764"/>
                  <a:gd name="T90" fmla="*/ 298 w 1589"/>
                  <a:gd name="T91" fmla="*/ 546 h 3764"/>
                  <a:gd name="T92" fmla="*/ 310 w 1589"/>
                  <a:gd name="T93" fmla="*/ 594 h 3764"/>
                  <a:gd name="T94" fmla="*/ 313 w 1589"/>
                  <a:gd name="T95" fmla="*/ 633 h 3764"/>
                  <a:gd name="T96" fmla="*/ 308 w 1589"/>
                  <a:gd name="T97" fmla="*/ 692 h 3764"/>
                  <a:gd name="T98" fmla="*/ 287 w 1589"/>
                  <a:gd name="T99" fmla="*/ 743 h 3764"/>
                  <a:gd name="T100" fmla="*/ 280 w 1589"/>
                  <a:gd name="T101" fmla="*/ 753 h 3764"/>
                  <a:gd name="T102" fmla="*/ 269 w 1589"/>
                  <a:gd name="T103" fmla="*/ 744 h 3764"/>
                  <a:gd name="T104" fmla="*/ 232 w 1589"/>
                  <a:gd name="T105" fmla="*/ 694 h 376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89"/>
                  <a:gd name="T160" fmla="*/ 0 h 3764"/>
                  <a:gd name="T161" fmla="*/ 1589 w 1589"/>
                  <a:gd name="T162" fmla="*/ 3764 h 376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89" h="3764">
                    <a:moveTo>
                      <a:pt x="1075" y="3339"/>
                    </a:moveTo>
                    <a:lnTo>
                      <a:pt x="1077" y="3330"/>
                    </a:lnTo>
                    <a:lnTo>
                      <a:pt x="1078" y="3320"/>
                    </a:lnTo>
                    <a:lnTo>
                      <a:pt x="1079" y="3310"/>
                    </a:lnTo>
                    <a:lnTo>
                      <a:pt x="1082" y="3299"/>
                    </a:lnTo>
                    <a:lnTo>
                      <a:pt x="1088" y="3277"/>
                    </a:lnTo>
                    <a:lnTo>
                      <a:pt x="1095" y="3255"/>
                    </a:lnTo>
                    <a:lnTo>
                      <a:pt x="1102" y="3251"/>
                    </a:lnTo>
                    <a:lnTo>
                      <a:pt x="1117" y="3246"/>
                    </a:lnTo>
                    <a:lnTo>
                      <a:pt x="1129" y="3244"/>
                    </a:lnTo>
                    <a:lnTo>
                      <a:pt x="1144" y="3245"/>
                    </a:lnTo>
                    <a:lnTo>
                      <a:pt x="1151" y="3246"/>
                    </a:lnTo>
                    <a:lnTo>
                      <a:pt x="1160" y="3248"/>
                    </a:lnTo>
                    <a:lnTo>
                      <a:pt x="1169" y="3251"/>
                    </a:lnTo>
                    <a:lnTo>
                      <a:pt x="1179" y="3255"/>
                    </a:lnTo>
                    <a:lnTo>
                      <a:pt x="1184" y="3258"/>
                    </a:lnTo>
                    <a:lnTo>
                      <a:pt x="1188" y="3258"/>
                    </a:lnTo>
                    <a:lnTo>
                      <a:pt x="1191" y="3258"/>
                    </a:lnTo>
                    <a:lnTo>
                      <a:pt x="1194" y="3258"/>
                    </a:lnTo>
                    <a:lnTo>
                      <a:pt x="1196" y="3256"/>
                    </a:lnTo>
                    <a:lnTo>
                      <a:pt x="1198" y="3254"/>
                    </a:lnTo>
                    <a:lnTo>
                      <a:pt x="1198" y="3251"/>
                    </a:lnTo>
                    <a:lnTo>
                      <a:pt x="1198" y="3248"/>
                    </a:lnTo>
                    <a:lnTo>
                      <a:pt x="1196" y="3239"/>
                    </a:lnTo>
                    <a:lnTo>
                      <a:pt x="1194" y="3229"/>
                    </a:lnTo>
                    <a:lnTo>
                      <a:pt x="1189" y="3216"/>
                    </a:lnTo>
                    <a:lnTo>
                      <a:pt x="1183" y="3204"/>
                    </a:lnTo>
                    <a:lnTo>
                      <a:pt x="1169" y="3174"/>
                    </a:lnTo>
                    <a:lnTo>
                      <a:pt x="1151" y="3144"/>
                    </a:lnTo>
                    <a:lnTo>
                      <a:pt x="1135" y="3115"/>
                    </a:lnTo>
                    <a:lnTo>
                      <a:pt x="1120" y="3092"/>
                    </a:lnTo>
                    <a:lnTo>
                      <a:pt x="1113" y="3083"/>
                    </a:lnTo>
                    <a:lnTo>
                      <a:pt x="1103" y="3074"/>
                    </a:lnTo>
                    <a:lnTo>
                      <a:pt x="1090" y="3065"/>
                    </a:lnTo>
                    <a:lnTo>
                      <a:pt x="1078" y="3055"/>
                    </a:lnTo>
                    <a:lnTo>
                      <a:pt x="1064" y="3045"/>
                    </a:lnTo>
                    <a:lnTo>
                      <a:pt x="1049" y="3034"/>
                    </a:lnTo>
                    <a:lnTo>
                      <a:pt x="1035" y="3022"/>
                    </a:lnTo>
                    <a:lnTo>
                      <a:pt x="1022" y="3008"/>
                    </a:lnTo>
                    <a:lnTo>
                      <a:pt x="1008" y="2992"/>
                    </a:lnTo>
                    <a:lnTo>
                      <a:pt x="997" y="2974"/>
                    </a:lnTo>
                    <a:lnTo>
                      <a:pt x="992" y="2964"/>
                    </a:lnTo>
                    <a:lnTo>
                      <a:pt x="987" y="2954"/>
                    </a:lnTo>
                    <a:lnTo>
                      <a:pt x="983" y="2943"/>
                    </a:lnTo>
                    <a:lnTo>
                      <a:pt x="979" y="2931"/>
                    </a:lnTo>
                    <a:lnTo>
                      <a:pt x="977" y="2918"/>
                    </a:lnTo>
                    <a:lnTo>
                      <a:pt x="975" y="2904"/>
                    </a:lnTo>
                    <a:lnTo>
                      <a:pt x="974" y="2891"/>
                    </a:lnTo>
                    <a:lnTo>
                      <a:pt x="973" y="2876"/>
                    </a:lnTo>
                    <a:lnTo>
                      <a:pt x="974" y="2859"/>
                    </a:lnTo>
                    <a:lnTo>
                      <a:pt x="975" y="2842"/>
                    </a:lnTo>
                    <a:lnTo>
                      <a:pt x="978" y="2824"/>
                    </a:lnTo>
                    <a:lnTo>
                      <a:pt x="982" y="2806"/>
                    </a:lnTo>
                    <a:lnTo>
                      <a:pt x="989" y="2794"/>
                    </a:lnTo>
                    <a:lnTo>
                      <a:pt x="1009" y="2771"/>
                    </a:lnTo>
                    <a:lnTo>
                      <a:pt x="1015" y="2765"/>
                    </a:lnTo>
                    <a:lnTo>
                      <a:pt x="1022" y="2758"/>
                    </a:lnTo>
                    <a:lnTo>
                      <a:pt x="1029" y="2753"/>
                    </a:lnTo>
                    <a:lnTo>
                      <a:pt x="1035" y="2750"/>
                    </a:lnTo>
                    <a:lnTo>
                      <a:pt x="1043" y="2746"/>
                    </a:lnTo>
                    <a:lnTo>
                      <a:pt x="1050" y="2745"/>
                    </a:lnTo>
                    <a:lnTo>
                      <a:pt x="1058" y="2745"/>
                    </a:lnTo>
                    <a:lnTo>
                      <a:pt x="1065" y="2746"/>
                    </a:lnTo>
                    <a:lnTo>
                      <a:pt x="1069" y="2747"/>
                    </a:lnTo>
                    <a:lnTo>
                      <a:pt x="1072" y="2748"/>
                    </a:lnTo>
                    <a:lnTo>
                      <a:pt x="1074" y="2748"/>
                    </a:lnTo>
                    <a:lnTo>
                      <a:pt x="1077" y="2748"/>
                    </a:lnTo>
                    <a:lnTo>
                      <a:pt x="1078" y="2747"/>
                    </a:lnTo>
                    <a:lnTo>
                      <a:pt x="1079" y="2745"/>
                    </a:lnTo>
                    <a:lnTo>
                      <a:pt x="1079" y="2742"/>
                    </a:lnTo>
                    <a:lnTo>
                      <a:pt x="1080" y="2738"/>
                    </a:lnTo>
                    <a:lnTo>
                      <a:pt x="1079" y="2731"/>
                    </a:lnTo>
                    <a:lnTo>
                      <a:pt x="1077" y="2721"/>
                    </a:lnTo>
                    <a:lnTo>
                      <a:pt x="1072" y="2710"/>
                    </a:lnTo>
                    <a:lnTo>
                      <a:pt x="1067" y="2696"/>
                    </a:lnTo>
                    <a:lnTo>
                      <a:pt x="1052" y="2663"/>
                    </a:lnTo>
                    <a:lnTo>
                      <a:pt x="1032" y="2628"/>
                    </a:lnTo>
                    <a:lnTo>
                      <a:pt x="1008" y="2589"/>
                    </a:lnTo>
                    <a:lnTo>
                      <a:pt x="982" y="2549"/>
                    </a:lnTo>
                    <a:lnTo>
                      <a:pt x="954" y="2510"/>
                    </a:lnTo>
                    <a:lnTo>
                      <a:pt x="927" y="2476"/>
                    </a:lnTo>
                    <a:lnTo>
                      <a:pt x="901" y="2444"/>
                    </a:lnTo>
                    <a:lnTo>
                      <a:pt x="878" y="2414"/>
                    </a:lnTo>
                    <a:lnTo>
                      <a:pt x="869" y="2399"/>
                    </a:lnTo>
                    <a:lnTo>
                      <a:pt x="862" y="2383"/>
                    </a:lnTo>
                    <a:lnTo>
                      <a:pt x="854" y="2366"/>
                    </a:lnTo>
                    <a:lnTo>
                      <a:pt x="851" y="2350"/>
                    </a:lnTo>
                    <a:lnTo>
                      <a:pt x="848" y="2331"/>
                    </a:lnTo>
                    <a:lnTo>
                      <a:pt x="847" y="2313"/>
                    </a:lnTo>
                    <a:lnTo>
                      <a:pt x="849" y="2293"/>
                    </a:lnTo>
                    <a:lnTo>
                      <a:pt x="853" y="2271"/>
                    </a:lnTo>
                    <a:lnTo>
                      <a:pt x="862" y="2263"/>
                    </a:lnTo>
                    <a:lnTo>
                      <a:pt x="882" y="2244"/>
                    </a:lnTo>
                    <a:lnTo>
                      <a:pt x="894" y="2233"/>
                    </a:lnTo>
                    <a:lnTo>
                      <a:pt x="908" y="2224"/>
                    </a:lnTo>
                    <a:lnTo>
                      <a:pt x="914" y="2219"/>
                    </a:lnTo>
                    <a:lnTo>
                      <a:pt x="921" y="2217"/>
                    </a:lnTo>
                    <a:lnTo>
                      <a:pt x="927" y="2214"/>
                    </a:lnTo>
                    <a:lnTo>
                      <a:pt x="932" y="2213"/>
                    </a:lnTo>
                    <a:lnTo>
                      <a:pt x="936" y="2212"/>
                    </a:lnTo>
                    <a:lnTo>
                      <a:pt x="938" y="2210"/>
                    </a:lnTo>
                    <a:lnTo>
                      <a:pt x="939" y="2209"/>
                    </a:lnTo>
                    <a:lnTo>
                      <a:pt x="941" y="2208"/>
                    </a:lnTo>
                    <a:lnTo>
                      <a:pt x="942" y="2203"/>
                    </a:lnTo>
                    <a:lnTo>
                      <a:pt x="941" y="2197"/>
                    </a:lnTo>
                    <a:lnTo>
                      <a:pt x="938" y="2189"/>
                    </a:lnTo>
                    <a:lnTo>
                      <a:pt x="934" y="2182"/>
                    </a:lnTo>
                    <a:lnTo>
                      <a:pt x="928" y="2173"/>
                    </a:lnTo>
                    <a:lnTo>
                      <a:pt x="922" y="2164"/>
                    </a:lnTo>
                    <a:lnTo>
                      <a:pt x="906" y="2144"/>
                    </a:lnTo>
                    <a:lnTo>
                      <a:pt x="887" y="2124"/>
                    </a:lnTo>
                    <a:lnTo>
                      <a:pt x="868" y="2105"/>
                    </a:lnTo>
                    <a:lnTo>
                      <a:pt x="848" y="2089"/>
                    </a:lnTo>
                    <a:lnTo>
                      <a:pt x="826" y="2071"/>
                    </a:lnTo>
                    <a:lnTo>
                      <a:pt x="796" y="2046"/>
                    </a:lnTo>
                    <a:lnTo>
                      <a:pt x="781" y="2031"/>
                    </a:lnTo>
                    <a:lnTo>
                      <a:pt x="765" y="2013"/>
                    </a:lnTo>
                    <a:lnTo>
                      <a:pt x="750" y="1996"/>
                    </a:lnTo>
                    <a:lnTo>
                      <a:pt x="735" y="1977"/>
                    </a:lnTo>
                    <a:lnTo>
                      <a:pt x="722" y="1956"/>
                    </a:lnTo>
                    <a:lnTo>
                      <a:pt x="711" y="1935"/>
                    </a:lnTo>
                    <a:lnTo>
                      <a:pt x="706" y="1923"/>
                    </a:lnTo>
                    <a:lnTo>
                      <a:pt x="701" y="1911"/>
                    </a:lnTo>
                    <a:lnTo>
                      <a:pt x="698" y="1900"/>
                    </a:lnTo>
                    <a:lnTo>
                      <a:pt x="696" y="1887"/>
                    </a:lnTo>
                    <a:lnTo>
                      <a:pt x="693" y="1875"/>
                    </a:lnTo>
                    <a:lnTo>
                      <a:pt x="693" y="1862"/>
                    </a:lnTo>
                    <a:lnTo>
                      <a:pt x="693" y="1850"/>
                    </a:lnTo>
                    <a:lnTo>
                      <a:pt x="695" y="1836"/>
                    </a:lnTo>
                    <a:lnTo>
                      <a:pt x="696" y="1823"/>
                    </a:lnTo>
                    <a:lnTo>
                      <a:pt x="700" y="1810"/>
                    </a:lnTo>
                    <a:lnTo>
                      <a:pt x="705" y="1796"/>
                    </a:lnTo>
                    <a:lnTo>
                      <a:pt x="710" y="1782"/>
                    </a:lnTo>
                    <a:lnTo>
                      <a:pt x="715" y="1783"/>
                    </a:lnTo>
                    <a:lnTo>
                      <a:pt x="726" y="1787"/>
                    </a:lnTo>
                    <a:lnTo>
                      <a:pt x="733" y="1787"/>
                    </a:lnTo>
                    <a:lnTo>
                      <a:pt x="741" y="1788"/>
                    </a:lnTo>
                    <a:lnTo>
                      <a:pt x="748" y="1788"/>
                    </a:lnTo>
                    <a:lnTo>
                      <a:pt x="757" y="1787"/>
                    </a:lnTo>
                    <a:lnTo>
                      <a:pt x="765" y="1783"/>
                    </a:lnTo>
                    <a:lnTo>
                      <a:pt x="771" y="1780"/>
                    </a:lnTo>
                    <a:lnTo>
                      <a:pt x="775" y="1776"/>
                    </a:lnTo>
                    <a:lnTo>
                      <a:pt x="777" y="1772"/>
                    </a:lnTo>
                    <a:lnTo>
                      <a:pt x="780" y="1768"/>
                    </a:lnTo>
                    <a:lnTo>
                      <a:pt x="781" y="1764"/>
                    </a:lnTo>
                    <a:lnTo>
                      <a:pt x="783" y="1752"/>
                    </a:lnTo>
                    <a:lnTo>
                      <a:pt x="783" y="1737"/>
                    </a:lnTo>
                    <a:lnTo>
                      <a:pt x="780" y="1720"/>
                    </a:lnTo>
                    <a:lnTo>
                      <a:pt x="775" y="1699"/>
                    </a:lnTo>
                    <a:lnTo>
                      <a:pt x="768" y="1670"/>
                    </a:lnTo>
                    <a:lnTo>
                      <a:pt x="762" y="1645"/>
                    </a:lnTo>
                    <a:lnTo>
                      <a:pt x="758" y="1632"/>
                    </a:lnTo>
                    <a:lnTo>
                      <a:pt x="755" y="1621"/>
                    </a:lnTo>
                    <a:lnTo>
                      <a:pt x="748" y="1609"/>
                    </a:lnTo>
                    <a:lnTo>
                      <a:pt x="742" y="1598"/>
                    </a:lnTo>
                    <a:lnTo>
                      <a:pt x="733" y="1585"/>
                    </a:lnTo>
                    <a:lnTo>
                      <a:pt x="723" y="1573"/>
                    </a:lnTo>
                    <a:lnTo>
                      <a:pt x="711" y="1559"/>
                    </a:lnTo>
                    <a:lnTo>
                      <a:pt x="696" y="1545"/>
                    </a:lnTo>
                    <a:lnTo>
                      <a:pt x="679" y="1531"/>
                    </a:lnTo>
                    <a:lnTo>
                      <a:pt x="659" y="1515"/>
                    </a:lnTo>
                    <a:lnTo>
                      <a:pt x="634" y="1499"/>
                    </a:lnTo>
                    <a:lnTo>
                      <a:pt x="606" y="1481"/>
                    </a:lnTo>
                    <a:lnTo>
                      <a:pt x="594" y="1471"/>
                    </a:lnTo>
                    <a:lnTo>
                      <a:pt x="581" y="1463"/>
                    </a:lnTo>
                    <a:lnTo>
                      <a:pt x="570" y="1453"/>
                    </a:lnTo>
                    <a:lnTo>
                      <a:pt x="559" y="1443"/>
                    </a:lnTo>
                    <a:lnTo>
                      <a:pt x="540" y="1422"/>
                    </a:lnTo>
                    <a:lnTo>
                      <a:pt x="523" y="1400"/>
                    </a:lnTo>
                    <a:lnTo>
                      <a:pt x="508" y="1379"/>
                    </a:lnTo>
                    <a:lnTo>
                      <a:pt x="495" y="1357"/>
                    </a:lnTo>
                    <a:lnTo>
                      <a:pt x="485" y="1337"/>
                    </a:lnTo>
                    <a:lnTo>
                      <a:pt x="478" y="1317"/>
                    </a:lnTo>
                    <a:lnTo>
                      <a:pt x="473" y="1298"/>
                    </a:lnTo>
                    <a:lnTo>
                      <a:pt x="471" y="1282"/>
                    </a:lnTo>
                    <a:lnTo>
                      <a:pt x="471" y="1275"/>
                    </a:lnTo>
                    <a:lnTo>
                      <a:pt x="471" y="1268"/>
                    </a:lnTo>
                    <a:lnTo>
                      <a:pt x="473" y="1262"/>
                    </a:lnTo>
                    <a:lnTo>
                      <a:pt x="474" y="1257"/>
                    </a:lnTo>
                    <a:lnTo>
                      <a:pt x="476" y="1253"/>
                    </a:lnTo>
                    <a:lnTo>
                      <a:pt x="480" y="1249"/>
                    </a:lnTo>
                    <a:lnTo>
                      <a:pt x="484" y="1247"/>
                    </a:lnTo>
                    <a:lnTo>
                      <a:pt x="488" y="1244"/>
                    </a:lnTo>
                    <a:lnTo>
                      <a:pt x="493" y="1244"/>
                    </a:lnTo>
                    <a:lnTo>
                      <a:pt x="499" y="1244"/>
                    </a:lnTo>
                    <a:lnTo>
                      <a:pt x="505" y="1246"/>
                    </a:lnTo>
                    <a:lnTo>
                      <a:pt x="513" y="1248"/>
                    </a:lnTo>
                    <a:lnTo>
                      <a:pt x="519" y="1249"/>
                    </a:lnTo>
                    <a:lnTo>
                      <a:pt x="533" y="1249"/>
                    </a:lnTo>
                    <a:lnTo>
                      <a:pt x="541" y="1248"/>
                    </a:lnTo>
                    <a:lnTo>
                      <a:pt x="549" y="1244"/>
                    </a:lnTo>
                    <a:lnTo>
                      <a:pt x="551" y="1242"/>
                    </a:lnTo>
                    <a:lnTo>
                      <a:pt x="555" y="1238"/>
                    </a:lnTo>
                    <a:lnTo>
                      <a:pt x="557" y="1234"/>
                    </a:lnTo>
                    <a:lnTo>
                      <a:pt x="560" y="1229"/>
                    </a:lnTo>
                    <a:lnTo>
                      <a:pt x="561" y="1223"/>
                    </a:lnTo>
                    <a:lnTo>
                      <a:pt x="561" y="1216"/>
                    </a:lnTo>
                    <a:lnTo>
                      <a:pt x="561" y="1208"/>
                    </a:lnTo>
                    <a:lnTo>
                      <a:pt x="559" y="1198"/>
                    </a:lnTo>
                    <a:lnTo>
                      <a:pt x="556" y="1188"/>
                    </a:lnTo>
                    <a:lnTo>
                      <a:pt x="552" y="1176"/>
                    </a:lnTo>
                    <a:lnTo>
                      <a:pt x="547" y="1163"/>
                    </a:lnTo>
                    <a:lnTo>
                      <a:pt x="541" y="1148"/>
                    </a:lnTo>
                    <a:lnTo>
                      <a:pt x="534" y="1132"/>
                    </a:lnTo>
                    <a:lnTo>
                      <a:pt x="524" y="1114"/>
                    </a:lnTo>
                    <a:lnTo>
                      <a:pt x="513" y="1096"/>
                    </a:lnTo>
                    <a:lnTo>
                      <a:pt x="500" y="1075"/>
                    </a:lnTo>
                    <a:lnTo>
                      <a:pt x="469" y="1027"/>
                    </a:lnTo>
                    <a:lnTo>
                      <a:pt x="429" y="972"/>
                    </a:lnTo>
                    <a:lnTo>
                      <a:pt x="418" y="953"/>
                    </a:lnTo>
                    <a:lnTo>
                      <a:pt x="389" y="904"/>
                    </a:lnTo>
                    <a:lnTo>
                      <a:pt x="348" y="827"/>
                    </a:lnTo>
                    <a:lnTo>
                      <a:pt x="299" y="733"/>
                    </a:lnTo>
                    <a:lnTo>
                      <a:pt x="273" y="680"/>
                    </a:lnTo>
                    <a:lnTo>
                      <a:pt x="246" y="625"/>
                    </a:lnTo>
                    <a:lnTo>
                      <a:pt x="221" y="569"/>
                    </a:lnTo>
                    <a:lnTo>
                      <a:pt x="196" y="512"/>
                    </a:lnTo>
                    <a:lnTo>
                      <a:pt x="172" y="454"/>
                    </a:lnTo>
                    <a:lnTo>
                      <a:pt x="151" y="397"/>
                    </a:lnTo>
                    <a:lnTo>
                      <a:pt x="141" y="369"/>
                    </a:lnTo>
                    <a:lnTo>
                      <a:pt x="132" y="342"/>
                    </a:lnTo>
                    <a:lnTo>
                      <a:pt x="124" y="316"/>
                    </a:lnTo>
                    <a:lnTo>
                      <a:pt x="117" y="289"/>
                    </a:lnTo>
                    <a:lnTo>
                      <a:pt x="103" y="241"/>
                    </a:lnTo>
                    <a:lnTo>
                      <a:pt x="88" y="195"/>
                    </a:lnTo>
                    <a:lnTo>
                      <a:pt x="72" y="152"/>
                    </a:lnTo>
                    <a:lnTo>
                      <a:pt x="56" y="113"/>
                    </a:lnTo>
                    <a:lnTo>
                      <a:pt x="26" y="51"/>
                    </a:lnTo>
                    <a:lnTo>
                      <a:pt x="6" y="11"/>
                    </a:lnTo>
                    <a:lnTo>
                      <a:pt x="0" y="1"/>
                    </a:lnTo>
                    <a:lnTo>
                      <a:pt x="0" y="0"/>
                    </a:lnTo>
                    <a:lnTo>
                      <a:pt x="3" y="6"/>
                    </a:lnTo>
                    <a:lnTo>
                      <a:pt x="13" y="21"/>
                    </a:lnTo>
                    <a:lnTo>
                      <a:pt x="55" y="80"/>
                    </a:lnTo>
                    <a:lnTo>
                      <a:pt x="127" y="181"/>
                    </a:lnTo>
                    <a:lnTo>
                      <a:pt x="214" y="304"/>
                    </a:lnTo>
                    <a:lnTo>
                      <a:pt x="299" y="421"/>
                    </a:lnTo>
                    <a:lnTo>
                      <a:pt x="380" y="530"/>
                    </a:lnTo>
                    <a:lnTo>
                      <a:pt x="456" y="630"/>
                    </a:lnTo>
                    <a:lnTo>
                      <a:pt x="525" y="721"/>
                    </a:lnTo>
                    <a:lnTo>
                      <a:pt x="587" y="801"/>
                    </a:lnTo>
                    <a:lnTo>
                      <a:pt x="641" y="871"/>
                    </a:lnTo>
                    <a:lnTo>
                      <a:pt x="685" y="927"/>
                    </a:lnTo>
                    <a:lnTo>
                      <a:pt x="705" y="952"/>
                    </a:lnTo>
                    <a:lnTo>
                      <a:pt x="723" y="977"/>
                    </a:lnTo>
                    <a:lnTo>
                      <a:pt x="742" y="1003"/>
                    </a:lnTo>
                    <a:lnTo>
                      <a:pt x="761" y="1030"/>
                    </a:lnTo>
                    <a:lnTo>
                      <a:pt x="797" y="1085"/>
                    </a:lnTo>
                    <a:lnTo>
                      <a:pt x="832" y="1141"/>
                    </a:lnTo>
                    <a:lnTo>
                      <a:pt x="866" y="1201"/>
                    </a:lnTo>
                    <a:lnTo>
                      <a:pt x="901" y="1263"/>
                    </a:lnTo>
                    <a:lnTo>
                      <a:pt x="933" y="1327"/>
                    </a:lnTo>
                    <a:lnTo>
                      <a:pt x="967" y="1392"/>
                    </a:lnTo>
                    <a:lnTo>
                      <a:pt x="985" y="1432"/>
                    </a:lnTo>
                    <a:lnTo>
                      <a:pt x="1005" y="1479"/>
                    </a:lnTo>
                    <a:lnTo>
                      <a:pt x="1028" y="1533"/>
                    </a:lnTo>
                    <a:lnTo>
                      <a:pt x="1052" y="1594"/>
                    </a:lnTo>
                    <a:lnTo>
                      <a:pt x="1078" y="1659"/>
                    </a:lnTo>
                    <a:lnTo>
                      <a:pt x="1104" y="1729"/>
                    </a:lnTo>
                    <a:lnTo>
                      <a:pt x="1131" y="1800"/>
                    </a:lnTo>
                    <a:lnTo>
                      <a:pt x="1159" y="1872"/>
                    </a:lnTo>
                    <a:lnTo>
                      <a:pt x="1185" y="1944"/>
                    </a:lnTo>
                    <a:lnTo>
                      <a:pt x="1213" y="2014"/>
                    </a:lnTo>
                    <a:lnTo>
                      <a:pt x="1239" y="2083"/>
                    </a:lnTo>
                    <a:lnTo>
                      <a:pt x="1262" y="2148"/>
                    </a:lnTo>
                    <a:lnTo>
                      <a:pt x="1286" y="2207"/>
                    </a:lnTo>
                    <a:lnTo>
                      <a:pt x="1307" y="2259"/>
                    </a:lnTo>
                    <a:lnTo>
                      <a:pt x="1326" y="2304"/>
                    </a:lnTo>
                    <a:lnTo>
                      <a:pt x="1342" y="2341"/>
                    </a:lnTo>
                    <a:lnTo>
                      <a:pt x="1357" y="2375"/>
                    </a:lnTo>
                    <a:lnTo>
                      <a:pt x="1374" y="2413"/>
                    </a:lnTo>
                    <a:lnTo>
                      <a:pt x="1391" y="2452"/>
                    </a:lnTo>
                    <a:lnTo>
                      <a:pt x="1408" y="2496"/>
                    </a:lnTo>
                    <a:lnTo>
                      <a:pt x="1443" y="2589"/>
                    </a:lnTo>
                    <a:lnTo>
                      <a:pt x="1476" y="2683"/>
                    </a:lnTo>
                    <a:lnTo>
                      <a:pt x="1492" y="2731"/>
                    </a:lnTo>
                    <a:lnTo>
                      <a:pt x="1506" y="2777"/>
                    </a:lnTo>
                    <a:lnTo>
                      <a:pt x="1520" y="2821"/>
                    </a:lnTo>
                    <a:lnTo>
                      <a:pt x="1531" y="2863"/>
                    </a:lnTo>
                    <a:lnTo>
                      <a:pt x="1541" y="2902"/>
                    </a:lnTo>
                    <a:lnTo>
                      <a:pt x="1547" y="2937"/>
                    </a:lnTo>
                    <a:lnTo>
                      <a:pt x="1552" y="2968"/>
                    </a:lnTo>
                    <a:lnTo>
                      <a:pt x="1554" y="2993"/>
                    </a:lnTo>
                    <a:lnTo>
                      <a:pt x="1556" y="3015"/>
                    </a:lnTo>
                    <a:lnTo>
                      <a:pt x="1557" y="3044"/>
                    </a:lnTo>
                    <a:lnTo>
                      <a:pt x="1561" y="3079"/>
                    </a:lnTo>
                    <a:lnTo>
                      <a:pt x="1564" y="3119"/>
                    </a:lnTo>
                    <a:lnTo>
                      <a:pt x="1569" y="3163"/>
                    </a:lnTo>
                    <a:lnTo>
                      <a:pt x="1576" y="3211"/>
                    </a:lnTo>
                    <a:lnTo>
                      <a:pt x="1582" y="3261"/>
                    </a:lnTo>
                    <a:lnTo>
                      <a:pt x="1589" y="3315"/>
                    </a:lnTo>
                    <a:lnTo>
                      <a:pt x="1583" y="3335"/>
                    </a:lnTo>
                    <a:lnTo>
                      <a:pt x="1567" y="3387"/>
                    </a:lnTo>
                    <a:lnTo>
                      <a:pt x="1542" y="3461"/>
                    </a:lnTo>
                    <a:lnTo>
                      <a:pt x="1512" y="3545"/>
                    </a:lnTo>
                    <a:lnTo>
                      <a:pt x="1496" y="3587"/>
                    </a:lnTo>
                    <a:lnTo>
                      <a:pt x="1480" y="3628"/>
                    </a:lnTo>
                    <a:lnTo>
                      <a:pt x="1463" y="3667"/>
                    </a:lnTo>
                    <a:lnTo>
                      <a:pt x="1447" y="3701"/>
                    </a:lnTo>
                    <a:lnTo>
                      <a:pt x="1440" y="3716"/>
                    </a:lnTo>
                    <a:lnTo>
                      <a:pt x="1433" y="3728"/>
                    </a:lnTo>
                    <a:lnTo>
                      <a:pt x="1426" y="3739"/>
                    </a:lnTo>
                    <a:lnTo>
                      <a:pt x="1420" y="3749"/>
                    </a:lnTo>
                    <a:lnTo>
                      <a:pt x="1413" y="3757"/>
                    </a:lnTo>
                    <a:lnTo>
                      <a:pt x="1407" y="3762"/>
                    </a:lnTo>
                    <a:lnTo>
                      <a:pt x="1402" y="3764"/>
                    </a:lnTo>
                    <a:lnTo>
                      <a:pt x="1397" y="3764"/>
                    </a:lnTo>
                    <a:lnTo>
                      <a:pt x="1391" y="3762"/>
                    </a:lnTo>
                    <a:lnTo>
                      <a:pt x="1385" y="3756"/>
                    </a:lnTo>
                    <a:lnTo>
                      <a:pt x="1376" y="3749"/>
                    </a:lnTo>
                    <a:lnTo>
                      <a:pt x="1367" y="3741"/>
                    </a:lnTo>
                    <a:lnTo>
                      <a:pt x="1347" y="3718"/>
                    </a:lnTo>
                    <a:lnTo>
                      <a:pt x="1324" y="3689"/>
                    </a:lnTo>
                    <a:lnTo>
                      <a:pt x="1299" y="3657"/>
                    </a:lnTo>
                    <a:lnTo>
                      <a:pt x="1271" y="3621"/>
                    </a:lnTo>
                    <a:lnTo>
                      <a:pt x="1244" y="3583"/>
                    </a:lnTo>
                    <a:lnTo>
                      <a:pt x="1216" y="3545"/>
                    </a:lnTo>
                    <a:lnTo>
                      <a:pt x="1163" y="3468"/>
                    </a:lnTo>
                    <a:lnTo>
                      <a:pt x="1118" y="3402"/>
                    </a:lnTo>
                    <a:lnTo>
                      <a:pt x="1088" y="3356"/>
                    </a:lnTo>
                    <a:lnTo>
                      <a:pt x="1075" y="3339"/>
                    </a:lnTo>
                  </a:path>
                </a:pathLst>
              </a:custGeom>
              <a:noFill/>
              <a:ln w="3175">
                <a:solidFill>
                  <a:srgbClr val="1F1A17"/>
                </a:solidFill>
                <a:round/>
              </a:ln>
            </p:spPr>
            <p:txBody>
              <a:bodyPr/>
              <a:lstStyle/>
              <a:p>
                <a:endParaRPr lang="en-US" sz="1867"/>
              </a:p>
            </p:txBody>
          </p:sp>
          <p:sp>
            <p:nvSpPr>
              <p:cNvPr id="1559" name="Freeform 107"/>
              <p:cNvSpPr/>
              <p:nvPr/>
            </p:nvSpPr>
            <p:spPr bwMode="auto">
              <a:xfrm>
                <a:off x="2814" y="164"/>
                <a:ext cx="214" cy="469"/>
              </a:xfrm>
              <a:custGeom>
                <a:avLst/>
                <a:gdLst>
                  <a:gd name="T0" fmla="*/ 41 w 1070"/>
                  <a:gd name="T1" fmla="*/ 7 h 2345"/>
                  <a:gd name="T2" fmla="*/ 54 w 1070"/>
                  <a:gd name="T3" fmla="*/ 14 h 2345"/>
                  <a:gd name="T4" fmla="*/ 68 w 1070"/>
                  <a:gd name="T5" fmla="*/ 25 h 2345"/>
                  <a:gd name="T6" fmla="*/ 83 w 1070"/>
                  <a:gd name="T7" fmla="*/ 38 h 2345"/>
                  <a:gd name="T8" fmla="*/ 98 w 1070"/>
                  <a:gd name="T9" fmla="*/ 56 h 2345"/>
                  <a:gd name="T10" fmla="*/ 113 w 1070"/>
                  <a:gd name="T11" fmla="*/ 76 h 2345"/>
                  <a:gd name="T12" fmla="*/ 128 w 1070"/>
                  <a:gd name="T13" fmla="*/ 100 h 2345"/>
                  <a:gd name="T14" fmla="*/ 143 w 1070"/>
                  <a:gd name="T15" fmla="*/ 126 h 2345"/>
                  <a:gd name="T16" fmla="*/ 157 w 1070"/>
                  <a:gd name="T17" fmla="*/ 156 h 2345"/>
                  <a:gd name="T18" fmla="*/ 170 w 1070"/>
                  <a:gd name="T19" fmla="*/ 188 h 2345"/>
                  <a:gd name="T20" fmla="*/ 182 w 1070"/>
                  <a:gd name="T21" fmla="*/ 223 h 2345"/>
                  <a:gd name="T22" fmla="*/ 192 w 1070"/>
                  <a:gd name="T23" fmla="*/ 261 h 2345"/>
                  <a:gd name="T24" fmla="*/ 201 w 1070"/>
                  <a:gd name="T25" fmla="*/ 301 h 2345"/>
                  <a:gd name="T26" fmla="*/ 207 w 1070"/>
                  <a:gd name="T27" fmla="*/ 344 h 2345"/>
                  <a:gd name="T28" fmla="*/ 212 w 1070"/>
                  <a:gd name="T29" fmla="*/ 389 h 2345"/>
                  <a:gd name="T30" fmla="*/ 214 w 1070"/>
                  <a:gd name="T31" fmla="*/ 437 h 2345"/>
                  <a:gd name="T32" fmla="*/ 212 w 1070"/>
                  <a:gd name="T33" fmla="*/ 463 h 2345"/>
                  <a:gd name="T34" fmla="*/ 204 w 1070"/>
                  <a:gd name="T35" fmla="*/ 466 h 2345"/>
                  <a:gd name="T36" fmla="*/ 196 w 1070"/>
                  <a:gd name="T37" fmla="*/ 468 h 2345"/>
                  <a:gd name="T38" fmla="*/ 189 w 1070"/>
                  <a:gd name="T39" fmla="*/ 469 h 2345"/>
                  <a:gd name="T40" fmla="*/ 185 w 1070"/>
                  <a:gd name="T41" fmla="*/ 469 h 2345"/>
                  <a:gd name="T42" fmla="*/ 180 w 1070"/>
                  <a:gd name="T43" fmla="*/ 468 h 2345"/>
                  <a:gd name="T44" fmla="*/ 175 w 1070"/>
                  <a:gd name="T45" fmla="*/ 467 h 2345"/>
                  <a:gd name="T46" fmla="*/ 171 w 1070"/>
                  <a:gd name="T47" fmla="*/ 465 h 2345"/>
                  <a:gd name="T48" fmla="*/ 167 w 1070"/>
                  <a:gd name="T49" fmla="*/ 461 h 2345"/>
                  <a:gd name="T50" fmla="*/ 163 w 1070"/>
                  <a:gd name="T51" fmla="*/ 457 h 2345"/>
                  <a:gd name="T52" fmla="*/ 160 w 1070"/>
                  <a:gd name="T53" fmla="*/ 451 h 2345"/>
                  <a:gd name="T54" fmla="*/ 156 w 1070"/>
                  <a:gd name="T55" fmla="*/ 440 h 2345"/>
                  <a:gd name="T56" fmla="*/ 148 w 1070"/>
                  <a:gd name="T57" fmla="*/ 418 h 2345"/>
                  <a:gd name="T58" fmla="*/ 139 w 1070"/>
                  <a:gd name="T59" fmla="*/ 391 h 2345"/>
                  <a:gd name="T60" fmla="*/ 128 w 1070"/>
                  <a:gd name="T61" fmla="*/ 359 h 2345"/>
                  <a:gd name="T62" fmla="*/ 116 w 1070"/>
                  <a:gd name="T63" fmla="*/ 324 h 2345"/>
                  <a:gd name="T64" fmla="*/ 105 w 1070"/>
                  <a:gd name="T65" fmla="*/ 288 h 2345"/>
                  <a:gd name="T66" fmla="*/ 93 w 1070"/>
                  <a:gd name="T67" fmla="*/ 252 h 2345"/>
                  <a:gd name="T68" fmla="*/ 83 w 1070"/>
                  <a:gd name="T69" fmla="*/ 218 h 2345"/>
                  <a:gd name="T70" fmla="*/ 74 w 1070"/>
                  <a:gd name="T71" fmla="*/ 186 h 2345"/>
                  <a:gd name="T72" fmla="*/ 65 w 1070"/>
                  <a:gd name="T73" fmla="*/ 158 h 2345"/>
                  <a:gd name="T74" fmla="*/ 57 w 1070"/>
                  <a:gd name="T75" fmla="*/ 134 h 2345"/>
                  <a:gd name="T76" fmla="*/ 49 w 1070"/>
                  <a:gd name="T77" fmla="*/ 114 h 2345"/>
                  <a:gd name="T78" fmla="*/ 41 w 1070"/>
                  <a:gd name="T79" fmla="*/ 97 h 2345"/>
                  <a:gd name="T80" fmla="*/ 33 w 1070"/>
                  <a:gd name="T81" fmla="*/ 82 h 2345"/>
                  <a:gd name="T82" fmla="*/ 23 w 1070"/>
                  <a:gd name="T83" fmla="*/ 63 h 2345"/>
                  <a:gd name="T84" fmla="*/ 12 w 1070"/>
                  <a:gd name="T85" fmla="*/ 42 h 2345"/>
                  <a:gd name="T86" fmla="*/ 4 w 1070"/>
                  <a:gd name="T87" fmla="*/ 26 h 2345"/>
                  <a:gd name="T88" fmla="*/ 1 w 1070"/>
                  <a:gd name="T89" fmla="*/ 18 h 2345"/>
                  <a:gd name="T90" fmla="*/ 0 w 1070"/>
                  <a:gd name="T91" fmla="*/ 14 h 2345"/>
                  <a:gd name="T92" fmla="*/ 0 w 1070"/>
                  <a:gd name="T93" fmla="*/ 10 h 2345"/>
                  <a:gd name="T94" fmla="*/ 1 w 1070"/>
                  <a:gd name="T95" fmla="*/ 6 h 2345"/>
                  <a:gd name="T96" fmla="*/ 2 w 1070"/>
                  <a:gd name="T97" fmla="*/ 4 h 2345"/>
                  <a:gd name="T98" fmla="*/ 5 w 1070"/>
                  <a:gd name="T99" fmla="*/ 1 h 2345"/>
                  <a:gd name="T100" fmla="*/ 9 w 1070"/>
                  <a:gd name="T101" fmla="*/ 0 h 2345"/>
                  <a:gd name="T102" fmla="*/ 15 w 1070"/>
                  <a:gd name="T103" fmla="*/ 0 h 2345"/>
                  <a:gd name="T104" fmla="*/ 22 w 1070"/>
                  <a:gd name="T105" fmla="*/ 1 h 2345"/>
                  <a:gd name="T106" fmla="*/ 30 w 1070"/>
                  <a:gd name="T107" fmla="*/ 3 h 23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2345"/>
                  <a:gd name="T164" fmla="*/ 1070 w 1070"/>
                  <a:gd name="T165" fmla="*/ 2345 h 23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2345">
                    <a:moveTo>
                      <a:pt x="175" y="20"/>
                    </a:moveTo>
                    <a:lnTo>
                      <a:pt x="206" y="33"/>
                    </a:lnTo>
                    <a:lnTo>
                      <a:pt x="238" y="49"/>
                    </a:lnTo>
                    <a:lnTo>
                      <a:pt x="271" y="69"/>
                    </a:lnTo>
                    <a:lnTo>
                      <a:pt x="306" y="94"/>
                    </a:lnTo>
                    <a:lnTo>
                      <a:pt x="342" y="123"/>
                    </a:lnTo>
                    <a:lnTo>
                      <a:pt x="379" y="156"/>
                    </a:lnTo>
                    <a:lnTo>
                      <a:pt x="416" y="192"/>
                    </a:lnTo>
                    <a:lnTo>
                      <a:pt x="453" y="234"/>
                    </a:lnTo>
                    <a:lnTo>
                      <a:pt x="491" y="280"/>
                    </a:lnTo>
                    <a:lnTo>
                      <a:pt x="528" y="328"/>
                    </a:lnTo>
                    <a:lnTo>
                      <a:pt x="567" y="381"/>
                    </a:lnTo>
                    <a:lnTo>
                      <a:pt x="604" y="438"/>
                    </a:lnTo>
                    <a:lnTo>
                      <a:pt x="642" y="499"/>
                    </a:lnTo>
                    <a:lnTo>
                      <a:pt x="678" y="563"/>
                    </a:lnTo>
                    <a:lnTo>
                      <a:pt x="714" y="632"/>
                    </a:lnTo>
                    <a:lnTo>
                      <a:pt x="750" y="703"/>
                    </a:lnTo>
                    <a:lnTo>
                      <a:pt x="784" y="778"/>
                    </a:lnTo>
                    <a:lnTo>
                      <a:pt x="818" y="858"/>
                    </a:lnTo>
                    <a:lnTo>
                      <a:pt x="849" y="940"/>
                    </a:lnTo>
                    <a:lnTo>
                      <a:pt x="880" y="1026"/>
                    </a:lnTo>
                    <a:lnTo>
                      <a:pt x="909" y="1115"/>
                    </a:lnTo>
                    <a:lnTo>
                      <a:pt x="935" y="1207"/>
                    </a:lnTo>
                    <a:lnTo>
                      <a:pt x="960" y="1303"/>
                    </a:lnTo>
                    <a:lnTo>
                      <a:pt x="982" y="1403"/>
                    </a:lnTo>
                    <a:lnTo>
                      <a:pt x="1004" y="1505"/>
                    </a:lnTo>
                    <a:lnTo>
                      <a:pt x="1021" y="1610"/>
                    </a:lnTo>
                    <a:lnTo>
                      <a:pt x="1037" y="1720"/>
                    </a:lnTo>
                    <a:lnTo>
                      <a:pt x="1050" y="1831"/>
                    </a:lnTo>
                    <a:lnTo>
                      <a:pt x="1060" y="1946"/>
                    </a:lnTo>
                    <a:lnTo>
                      <a:pt x="1066" y="2065"/>
                    </a:lnTo>
                    <a:lnTo>
                      <a:pt x="1070" y="2184"/>
                    </a:lnTo>
                    <a:lnTo>
                      <a:pt x="1070" y="2308"/>
                    </a:lnTo>
                    <a:lnTo>
                      <a:pt x="1060" y="2313"/>
                    </a:lnTo>
                    <a:lnTo>
                      <a:pt x="1036" y="2324"/>
                    </a:lnTo>
                    <a:lnTo>
                      <a:pt x="1019" y="2330"/>
                    </a:lnTo>
                    <a:lnTo>
                      <a:pt x="1000" y="2337"/>
                    </a:lnTo>
                    <a:lnTo>
                      <a:pt x="979" y="2342"/>
                    </a:lnTo>
                    <a:lnTo>
                      <a:pt x="956" y="2344"/>
                    </a:lnTo>
                    <a:lnTo>
                      <a:pt x="945" y="2345"/>
                    </a:lnTo>
                    <a:lnTo>
                      <a:pt x="934" y="2345"/>
                    </a:lnTo>
                    <a:lnTo>
                      <a:pt x="923" y="2345"/>
                    </a:lnTo>
                    <a:lnTo>
                      <a:pt x="910" y="2344"/>
                    </a:lnTo>
                    <a:lnTo>
                      <a:pt x="899" y="2342"/>
                    </a:lnTo>
                    <a:lnTo>
                      <a:pt x="888" y="2339"/>
                    </a:lnTo>
                    <a:lnTo>
                      <a:pt x="876" y="2334"/>
                    </a:lnTo>
                    <a:lnTo>
                      <a:pt x="865" y="2329"/>
                    </a:lnTo>
                    <a:lnTo>
                      <a:pt x="854" y="2323"/>
                    </a:lnTo>
                    <a:lnTo>
                      <a:pt x="844" y="2316"/>
                    </a:lnTo>
                    <a:lnTo>
                      <a:pt x="834" y="2307"/>
                    </a:lnTo>
                    <a:lnTo>
                      <a:pt x="824" y="2297"/>
                    </a:lnTo>
                    <a:lnTo>
                      <a:pt x="815" y="2284"/>
                    </a:lnTo>
                    <a:lnTo>
                      <a:pt x="807" y="2271"/>
                    </a:lnTo>
                    <a:lnTo>
                      <a:pt x="799" y="2256"/>
                    </a:lnTo>
                    <a:lnTo>
                      <a:pt x="793" y="2239"/>
                    </a:lnTo>
                    <a:lnTo>
                      <a:pt x="778" y="2198"/>
                    </a:lnTo>
                    <a:lnTo>
                      <a:pt x="760" y="2148"/>
                    </a:lnTo>
                    <a:lnTo>
                      <a:pt x="740" y="2091"/>
                    </a:lnTo>
                    <a:lnTo>
                      <a:pt x="718" y="2025"/>
                    </a:lnTo>
                    <a:lnTo>
                      <a:pt x="693" y="1954"/>
                    </a:lnTo>
                    <a:lnTo>
                      <a:pt x="667" y="1876"/>
                    </a:lnTo>
                    <a:lnTo>
                      <a:pt x="639" y="1795"/>
                    </a:lnTo>
                    <a:lnTo>
                      <a:pt x="611" y="1709"/>
                    </a:lnTo>
                    <a:lnTo>
                      <a:pt x="582" y="1622"/>
                    </a:lnTo>
                    <a:lnTo>
                      <a:pt x="553" y="1532"/>
                    </a:lnTo>
                    <a:lnTo>
                      <a:pt x="523" y="1442"/>
                    </a:lnTo>
                    <a:lnTo>
                      <a:pt x="495" y="1351"/>
                    </a:lnTo>
                    <a:lnTo>
                      <a:pt x="467" y="1262"/>
                    </a:lnTo>
                    <a:lnTo>
                      <a:pt x="441" y="1175"/>
                    </a:lnTo>
                    <a:lnTo>
                      <a:pt x="416" y="1090"/>
                    </a:lnTo>
                    <a:lnTo>
                      <a:pt x="392" y="1009"/>
                    </a:lnTo>
                    <a:lnTo>
                      <a:pt x="371" y="930"/>
                    </a:lnTo>
                    <a:lnTo>
                      <a:pt x="350" y="858"/>
                    </a:lnTo>
                    <a:lnTo>
                      <a:pt x="327" y="790"/>
                    </a:lnTo>
                    <a:lnTo>
                      <a:pt x="306" y="728"/>
                    </a:lnTo>
                    <a:lnTo>
                      <a:pt x="285" y="670"/>
                    </a:lnTo>
                    <a:lnTo>
                      <a:pt x="264" y="618"/>
                    </a:lnTo>
                    <a:lnTo>
                      <a:pt x="243" y="569"/>
                    </a:lnTo>
                    <a:lnTo>
                      <a:pt x="223" y="524"/>
                    </a:lnTo>
                    <a:lnTo>
                      <a:pt x="203" y="483"/>
                    </a:lnTo>
                    <a:lnTo>
                      <a:pt x="184" y="445"/>
                    </a:lnTo>
                    <a:lnTo>
                      <a:pt x="165" y="410"/>
                    </a:lnTo>
                    <a:lnTo>
                      <a:pt x="148" y="376"/>
                    </a:lnTo>
                    <a:lnTo>
                      <a:pt x="114" y="316"/>
                    </a:lnTo>
                    <a:lnTo>
                      <a:pt x="87" y="262"/>
                    </a:lnTo>
                    <a:lnTo>
                      <a:pt x="59" y="209"/>
                    </a:lnTo>
                    <a:lnTo>
                      <a:pt x="32" y="155"/>
                    </a:lnTo>
                    <a:lnTo>
                      <a:pt x="20" y="129"/>
                    </a:lnTo>
                    <a:lnTo>
                      <a:pt x="10" y="103"/>
                    </a:lnTo>
                    <a:lnTo>
                      <a:pt x="7" y="91"/>
                    </a:lnTo>
                    <a:lnTo>
                      <a:pt x="4" y="80"/>
                    </a:lnTo>
                    <a:lnTo>
                      <a:pt x="2" y="69"/>
                    </a:lnTo>
                    <a:lnTo>
                      <a:pt x="0" y="58"/>
                    </a:lnTo>
                    <a:lnTo>
                      <a:pt x="0" y="49"/>
                    </a:lnTo>
                    <a:lnTo>
                      <a:pt x="2" y="39"/>
                    </a:lnTo>
                    <a:lnTo>
                      <a:pt x="4" y="31"/>
                    </a:lnTo>
                    <a:lnTo>
                      <a:pt x="7" y="24"/>
                    </a:lnTo>
                    <a:lnTo>
                      <a:pt x="12" y="18"/>
                    </a:lnTo>
                    <a:lnTo>
                      <a:pt x="18" y="11"/>
                    </a:lnTo>
                    <a:lnTo>
                      <a:pt x="25" y="6"/>
                    </a:lnTo>
                    <a:lnTo>
                      <a:pt x="34" y="4"/>
                    </a:lnTo>
                    <a:lnTo>
                      <a:pt x="45" y="1"/>
                    </a:lnTo>
                    <a:lnTo>
                      <a:pt x="58" y="0"/>
                    </a:lnTo>
                    <a:lnTo>
                      <a:pt x="73" y="0"/>
                    </a:lnTo>
                    <a:lnTo>
                      <a:pt x="89" y="1"/>
                    </a:lnTo>
                    <a:lnTo>
                      <a:pt x="108" y="4"/>
                    </a:lnTo>
                    <a:lnTo>
                      <a:pt x="128" y="8"/>
                    </a:lnTo>
                    <a:lnTo>
                      <a:pt x="150" y="14"/>
                    </a:lnTo>
                    <a:lnTo>
                      <a:pt x="175" y="20"/>
                    </a:lnTo>
                    <a:close/>
                  </a:path>
                </a:pathLst>
              </a:custGeom>
              <a:solidFill>
                <a:srgbClr val="FFFEF1"/>
              </a:solidFill>
              <a:ln w="9525">
                <a:noFill/>
                <a:round/>
              </a:ln>
            </p:spPr>
            <p:txBody>
              <a:bodyPr/>
              <a:lstStyle/>
              <a:p>
                <a:endParaRPr lang="en-US" sz="1867"/>
              </a:p>
            </p:txBody>
          </p:sp>
          <p:sp>
            <p:nvSpPr>
              <p:cNvPr id="1560" name="Freeform 108"/>
              <p:cNvSpPr/>
              <p:nvPr/>
            </p:nvSpPr>
            <p:spPr bwMode="auto">
              <a:xfrm>
                <a:off x="2814" y="164"/>
                <a:ext cx="214" cy="469"/>
              </a:xfrm>
              <a:custGeom>
                <a:avLst/>
                <a:gdLst>
                  <a:gd name="T0" fmla="*/ 41 w 1070"/>
                  <a:gd name="T1" fmla="*/ 7 h 2345"/>
                  <a:gd name="T2" fmla="*/ 54 w 1070"/>
                  <a:gd name="T3" fmla="*/ 14 h 2345"/>
                  <a:gd name="T4" fmla="*/ 68 w 1070"/>
                  <a:gd name="T5" fmla="*/ 25 h 2345"/>
                  <a:gd name="T6" fmla="*/ 83 w 1070"/>
                  <a:gd name="T7" fmla="*/ 38 h 2345"/>
                  <a:gd name="T8" fmla="*/ 98 w 1070"/>
                  <a:gd name="T9" fmla="*/ 56 h 2345"/>
                  <a:gd name="T10" fmla="*/ 113 w 1070"/>
                  <a:gd name="T11" fmla="*/ 76 h 2345"/>
                  <a:gd name="T12" fmla="*/ 128 w 1070"/>
                  <a:gd name="T13" fmla="*/ 100 h 2345"/>
                  <a:gd name="T14" fmla="*/ 143 w 1070"/>
                  <a:gd name="T15" fmla="*/ 126 h 2345"/>
                  <a:gd name="T16" fmla="*/ 157 w 1070"/>
                  <a:gd name="T17" fmla="*/ 156 h 2345"/>
                  <a:gd name="T18" fmla="*/ 170 w 1070"/>
                  <a:gd name="T19" fmla="*/ 188 h 2345"/>
                  <a:gd name="T20" fmla="*/ 182 w 1070"/>
                  <a:gd name="T21" fmla="*/ 223 h 2345"/>
                  <a:gd name="T22" fmla="*/ 192 w 1070"/>
                  <a:gd name="T23" fmla="*/ 261 h 2345"/>
                  <a:gd name="T24" fmla="*/ 201 w 1070"/>
                  <a:gd name="T25" fmla="*/ 301 h 2345"/>
                  <a:gd name="T26" fmla="*/ 207 w 1070"/>
                  <a:gd name="T27" fmla="*/ 344 h 2345"/>
                  <a:gd name="T28" fmla="*/ 212 w 1070"/>
                  <a:gd name="T29" fmla="*/ 389 h 2345"/>
                  <a:gd name="T30" fmla="*/ 214 w 1070"/>
                  <a:gd name="T31" fmla="*/ 437 h 2345"/>
                  <a:gd name="T32" fmla="*/ 212 w 1070"/>
                  <a:gd name="T33" fmla="*/ 463 h 2345"/>
                  <a:gd name="T34" fmla="*/ 204 w 1070"/>
                  <a:gd name="T35" fmla="*/ 466 h 2345"/>
                  <a:gd name="T36" fmla="*/ 196 w 1070"/>
                  <a:gd name="T37" fmla="*/ 468 h 2345"/>
                  <a:gd name="T38" fmla="*/ 189 w 1070"/>
                  <a:gd name="T39" fmla="*/ 469 h 2345"/>
                  <a:gd name="T40" fmla="*/ 185 w 1070"/>
                  <a:gd name="T41" fmla="*/ 469 h 2345"/>
                  <a:gd name="T42" fmla="*/ 180 w 1070"/>
                  <a:gd name="T43" fmla="*/ 468 h 2345"/>
                  <a:gd name="T44" fmla="*/ 175 w 1070"/>
                  <a:gd name="T45" fmla="*/ 467 h 2345"/>
                  <a:gd name="T46" fmla="*/ 171 w 1070"/>
                  <a:gd name="T47" fmla="*/ 465 h 2345"/>
                  <a:gd name="T48" fmla="*/ 167 w 1070"/>
                  <a:gd name="T49" fmla="*/ 461 h 2345"/>
                  <a:gd name="T50" fmla="*/ 163 w 1070"/>
                  <a:gd name="T51" fmla="*/ 457 h 2345"/>
                  <a:gd name="T52" fmla="*/ 160 w 1070"/>
                  <a:gd name="T53" fmla="*/ 451 h 2345"/>
                  <a:gd name="T54" fmla="*/ 156 w 1070"/>
                  <a:gd name="T55" fmla="*/ 440 h 2345"/>
                  <a:gd name="T56" fmla="*/ 148 w 1070"/>
                  <a:gd name="T57" fmla="*/ 418 h 2345"/>
                  <a:gd name="T58" fmla="*/ 139 w 1070"/>
                  <a:gd name="T59" fmla="*/ 391 h 2345"/>
                  <a:gd name="T60" fmla="*/ 128 w 1070"/>
                  <a:gd name="T61" fmla="*/ 359 h 2345"/>
                  <a:gd name="T62" fmla="*/ 116 w 1070"/>
                  <a:gd name="T63" fmla="*/ 324 h 2345"/>
                  <a:gd name="T64" fmla="*/ 105 w 1070"/>
                  <a:gd name="T65" fmla="*/ 288 h 2345"/>
                  <a:gd name="T66" fmla="*/ 93 w 1070"/>
                  <a:gd name="T67" fmla="*/ 252 h 2345"/>
                  <a:gd name="T68" fmla="*/ 83 w 1070"/>
                  <a:gd name="T69" fmla="*/ 218 h 2345"/>
                  <a:gd name="T70" fmla="*/ 74 w 1070"/>
                  <a:gd name="T71" fmla="*/ 186 h 2345"/>
                  <a:gd name="T72" fmla="*/ 65 w 1070"/>
                  <a:gd name="T73" fmla="*/ 158 h 2345"/>
                  <a:gd name="T74" fmla="*/ 57 w 1070"/>
                  <a:gd name="T75" fmla="*/ 134 h 2345"/>
                  <a:gd name="T76" fmla="*/ 49 w 1070"/>
                  <a:gd name="T77" fmla="*/ 114 h 2345"/>
                  <a:gd name="T78" fmla="*/ 41 w 1070"/>
                  <a:gd name="T79" fmla="*/ 97 h 2345"/>
                  <a:gd name="T80" fmla="*/ 33 w 1070"/>
                  <a:gd name="T81" fmla="*/ 82 h 2345"/>
                  <a:gd name="T82" fmla="*/ 23 w 1070"/>
                  <a:gd name="T83" fmla="*/ 63 h 2345"/>
                  <a:gd name="T84" fmla="*/ 12 w 1070"/>
                  <a:gd name="T85" fmla="*/ 42 h 2345"/>
                  <a:gd name="T86" fmla="*/ 4 w 1070"/>
                  <a:gd name="T87" fmla="*/ 26 h 2345"/>
                  <a:gd name="T88" fmla="*/ 1 w 1070"/>
                  <a:gd name="T89" fmla="*/ 18 h 2345"/>
                  <a:gd name="T90" fmla="*/ 0 w 1070"/>
                  <a:gd name="T91" fmla="*/ 14 h 2345"/>
                  <a:gd name="T92" fmla="*/ 0 w 1070"/>
                  <a:gd name="T93" fmla="*/ 10 h 2345"/>
                  <a:gd name="T94" fmla="*/ 1 w 1070"/>
                  <a:gd name="T95" fmla="*/ 6 h 2345"/>
                  <a:gd name="T96" fmla="*/ 2 w 1070"/>
                  <a:gd name="T97" fmla="*/ 4 h 2345"/>
                  <a:gd name="T98" fmla="*/ 5 w 1070"/>
                  <a:gd name="T99" fmla="*/ 1 h 2345"/>
                  <a:gd name="T100" fmla="*/ 9 w 1070"/>
                  <a:gd name="T101" fmla="*/ 0 h 2345"/>
                  <a:gd name="T102" fmla="*/ 15 w 1070"/>
                  <a:gd name="T103" fmla="*/ 0 h 2345"/>
                  <a:gd name="T104" fmla="*/ 22 w 1070"/>
                  <a:gd name="T105" fmla="*/ 1 h 2345"/>
                  <a:gd name="T106" fmla="*/ 30 w 1070"/>
                  <a:gd name="T107" fmla="*/ 3 h 23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70"/>
                  <a:gd name="T163" fmla="*/ 0 h 2345"/>
                  <a:gd name="T164" fmla="*/ 1070 w 1070"/>
                  <a:gd name="T165" fmla="*/ 2345 h 23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70" h="2345">
                    <a:moveTo>
                      <a:pt x="175" y="20"/>
                    </a:moveTo>
                    <a:lnTo>
                      <a:pt x="206" y="33"/>
                    </a:lnTo>
                    <a:lnTo>
                      <a:pt x="238" y="49"/>
                    </a:lnTo>
                    <a:lnTo>
                      <a:pt x="271" y="69"/>
                    </a:lnTo>
                    <a:lnTo>
                      <a:pt x="306" y="94"/>
                    </a:lnTo>
                    <a:lnTo>
                      <a:pt x="342" y="123"/>
                    </a:lnTo>
                    <a:lnTo>
                      <a:pt x="379" y="156"/>
                    </a:lnTo>
                    <a:lnTo>
                      <a:pt x="416" y="192"/>
                    </a:lnTo>
                    <a:lnTo>
                      <a:pt x="453" y="234"/>
                    </a:lnTo>
                    <a:lnTo>
                      <a:pt x="491" y="280"/>
                    </a:lnTo>
                    <a:lnTo>
                      <a:pt x="528" y="328"/>
                    </a:lnTo>
                    <a:lnTo>
                      <a:pt x="567" y="381"/>
                    </a:lnTo>
                    <a:lnTo>
                      <a:pt x="604" y="438"/>
                    </a:lnTo>
                    <a:lnTo>
                      <a:pt x="642" y="499"/>
                    </a:lnTo>
                    <a:lnTo>
                      <a:pt x="678" y="563"/>
                    </a:lnTo>
                    <a:lnTo>
                      <a:pt x="714" y="632"/>
                    </a:lnTo>
                    <a:lnTo>
                      <a:pt x="750" y="703"/>
                    </a:lnTo>
                    <a:lnTo>
                      <a:pt x="784" y="778"/>
                    </a:lnTo>
                    <a:lnTo>
                      <a:pt x="818" y="858"/>
                    </a:lnTo>
                    <a:lnTo>
                      <a:pt x="849" y="940"/>
                    </a:lnTo>
                    <a:lnTo>
                      <a:pt x="880" y="1026"/>
                    </a:lnTo>
                    <a:lnTo>
                      <a:pt x="909" y="1115"/>
                    </a:lnTo>
                    <a:lnTo>
                      <a:pt x="935" y="1207"/>
                    </a:lnTo>
                    <a:lnTo>
                      <a:pt x="960" y="1303"/>
                    </a:lnTo>
                    <a:lnTo>
                      <a:pt x="982" y="1403"/>
                    </a:lnTo>
                    <a:lnTo>
                      <a:pt x="1004" y="1505"/>
                    </a:lnTo>
                    <a:lnTo>
                      <a:pt x="1021" y="1610"/>
                    </a:lnTo>
                    <a:lnTo>
                      <a:pt x="1037" y="1720"/>
                    </a:lnTo>
                    <a:lnTo>
                      <a:pt x="1050" y="1831"/>
                    </a:lnTo>
                    <a:lnTo>
                      <a:pt x="1060" y="1946"/>
                    </a:lnTo>
                    <a:lnTo>
                      <a:pt x="1066" y="2065"/>
                    </a:lnTo>
                    <a:lnTo>
                      <a:pt x="1070" y="2184"/>
                    </a:lnTo>
                    <a:lnTo>
                      <a:pt x="1070" y="2308"/>
                    </a:lnTo>
                    <a:lnTo>
                      <a:pt x="1060" y="2313"/>
                    </a:lnTo>
                    <a:lnTo>
                      <a:pt x="1036" y="2324"/>
                    </a:lnTo>
                    <a:lnTo>
                      <a:pt x="1019" y="2330"/>
                    </a:lnTo>
                    <a:lnTo>
                      <a:pt x="1000" y="2337"/>
                    </a:lnTo>
                    <a:lnTo>
                      <a:pt x="979" y="2342"/>
                    </a:lnTo>
                    <a:lnTo>
                      <a:pt x="956" y="2344"/>
                    </a:lnTo>
                    <a:lnTo>
                      <a:pt x="945" y="2345"/>
                    </a:lnTo>
                    <a:lnTo>
                      <a:pt x="934" y="2345"/>
                    </a:lnTo>
                    <a:lnTo>
                      <a:pt x="923" y="2345"/>
                    </a:lnTo>
                    <a:lnTo>
                      <a:pt x="910" y="2344"/>
                    </a:lnTo>
                    <a:lnTo>
                      <a:pt x="899" y="2342"/>
                    </a:lnTo>
                    <a:lnTo>
                      <a:pt x="888" y="2339"/>
                    </a:lnTo>
                    <a:lnTo>
                      <a:pt x="876" y="2334"/>
                    </a:lnTo>
                    <a:lnTo>
                      <a:pt x="865" y="2329"/>
                    </a:lnTo>
                    <a:lnTo>
                      <a:pt x="854" y="2323"/>
                    </a:lnTo>
                    <a:lnTo>
                      <a:pt x="844" y="2316"/>
                    </a:lnTo>
                    <a:lnTo>
                      <a:pt x="834" y="2307"/>
                    </a:lnTo>
                    <a:lnTo>
                      <a:pt x="824" y="2297"/>
                    </a:lnTo>
                    <a:lnTo>
                      <a:pt x="815" y="2284"/>
                    </a:lnTo>
                    <a:lnTo>
                      <a:pt x="807" y="2271"/>
                    </a:lnTo>
                    <a:lnTo>
                      <a:pt x="799" y="2256"/>
                    </a:lnTo>
                    <a:lnTo>
                      <a:pt x="793" y="2239"/>
                    </a:lnTo>
                    <a:lnTo>
                      <a:pt x="778" y="2198"/>
                    </a:lnTo>
                    <a:lnTo>
                      <a:pt x="760" y="2148"/>
                    </a:lnTo>
                    <a:lnTo>
                      <a:pt x="740" y="2091"/>
                    </a:lnTo>
                    <a:lnTo>
                      <a:pt x="718" y="2025"/>
                    </a:lnTo>
                    <a:lnTo>
                      <a:pt x="693" y="1954"/>
                    </a:lnTo>
                    <a:lnTo>
                      <a:pt x="667" y="1876"/>
                    </a:lnTo>
                    <a:lnTo>
                      <a:pt x="639" y="1795"/>
                    </a:lnTo>
                    <a:lnTo>
                      <a:pt x="611" y="1709"/>
                    </a:lnTo>
                    <a:lnTo>
                      <a:pt x="582" y="1622"/>
                    </a:lnTo>
                    <a:lnTo>
                      <a:pt x="553" y="1532"/>
                    </a:lnTo>
                    <a:lnTo>
                      <a:pt x="523" y="1442"/>
                    </a:lnTo>
                    <a:lnTo>
                      <a:pt x="495" y="1351"/>
                    </a:lnTo>
                    <a:lnTo>
                      <a:pt x="467" y="1262"/>
                    </a:lnTo>
                    <a:lnTo>
                      <a:pt x="441" y="1175"/>
                    </a:lnTo>
                    <a:lnTo>
                      <a:pt x="416" y="1090"/>
                    </a:lnTo>
                    <a:lnTo>
                      <a:pt x="392" y="1009"/>
                    </a:lnTo>
                    <a:lnTo>
                      <a:pt x="371" y="930"/>
                    </a:lnTo>
                    <a:lnTo>
                      <a:pt x="350" y="858"/>
                    </a:lnTo>
                    <a:lnTo>
                      <a:pt x="327" y="790"/>
                    </a:lnTo>
                    <a:lnTo>
                      <a:pt x="306" y="728"/>
                    </a:lnTo>
                    <a:lnTo>
                      <a:pt x="285" y="670"/>
                    </a:lnTo>
                    <a:lnTo>
                      <a:pt x="264" y="618"/>
                    </a:lnTo>
                    <a:lnTo>
                      <a:pt x="243" y="569"/>
                    </a:lnTo>
                    <a:lnTo>
                      <a:pt x="223" y="524"/>
                    </a:lnTo>
                    <a:lnTo>
                      <a:pt x="203" y="483"/>
                    </a:lnTo>
                    <a:lnTo>
                      <a:pt x="184" y="445"/>
                    </a:lnTo>
                    <a:lnTo>
                      <a:pt x="165" y="410"/>
                    </a:lnTo>
                    <a:lnTo>
                      <a:pt x="148" y="376"/>
                    </a:lnTo>
                    <a:lnTo>
                      <a:pt x="114" y="316"/>
                    </a:lnTo>
                    <a:lnTo>
                      <a:pt x="87" y="262"/>
                    </a:lnTo>
                    <a:lnTo>
                      <a:pt x="59" y="209"/>
                    </a:lnTo>
                    <a:lnTo>
                      <a:pt x="32" y="155"/>
                    </a:lnTo>
                    <a:lnTo>
                      <a:pt x="20" y="129"/>
                    </a:lnTo>
                    <a:lnTo>
                      <a:pt x="10" y="103"/>
                    </a:lnTo>
                    <a:lnTo>
                      <a:pt x="7" y="91"/>
                    </a:lnTo>
                    <a:lnTo>
                      <a:pt x="4" y="80"/>
                    </a:lnTo>
                    <a:lnTo>
                      <a:pt x="2" y="69"/>
                    </a:lnTo>
                    <a:lnTo>
                      <a:pt x="0" y="58"/>
                    </a:lnTo>
                    <a:lnTo>
                      <a:pt x="0" y="49"/>
                    </a:lnTo>
                    <a:lnTo>
                      <a:pt x="2" y="39"/>
                    </a:lnTo>
                    <a:lnTo>
                      <a:pt x="4" y="31"/>
                    </a:lnTo>
                    <a:lnTo>
                      <a:pt x="7" y="24"/>
                    </a:lnTo>
                    <a:lnTo>
                      <a:pt x="12" y="18"/>
                    </a:lnTo>
                    <a:lnTo>
                      <a:pt x="18" y="11"/>
                    </a:lnTo>
                    <a:lnTo>
                      <a:pt x="25" y="6"/>
                    </a:lnTo>
                    <a:lnTo>
                      <a:pt x="34" y="4"/>
                    </a:lnTo>
                    <a:lnTo>
                      <a:pt x="45" y="1"/>
                    </a:lnTo>
                    <a:lnTo>
                      <a:pt x="58" y="0"/>
                    </a:lnTo>
                    <a:lnTo>
                      <a:pt x="73" y="0"/>
                    </a:lnTo>
                    <a:lnTo>
                      <a:pt x="89" y="1"/>
                    </a:lnTo>
                    <a:lnTo>
                      <a:pt x="108" y="4"/>
                    </a:lnTo>
                    <a:lnTo>
                      <a:pt x="128" y="8"/>
                    </a:lnTo>
                    <a:lnTo>
                      <a:pt x="150" y="14"/>
                    </a:lnTo>
                    <a:lnTo>
                      <a:pt x="175" y="20"/>
                    </a:lnTo>
                    <a:close/>
                  </a:path>
                </a:pathLst>
              </a:custGeom>
              <a:noFill/>
              <a:ln w="3175">
                <a:solidFill>
                  <a:srgbClr val="1F1A17"/>
                </a:solidFill>
                <a:round/>
              </a:ln>
            </p:spPr>
            <p:txBody>
              <a:bodyPr/>
              <a:lstStyle/>
              <a:p>
                <a:endParaRPr lang="en-US" sz="1867"/>
              </a:p>
            </p:txBody>
          </p:sp>
          <p:sp>
            <p:nvSpPr>
              <p:cNvPr id="1561" name="Freeform 109"/>
              <p:cNvSpPr/>
              <p:nvPr/>
            </p:nvSpPr>
            <p:spPr bwMode="auto">
              <a:xfrm>
                <a:off x="2973" y="456"/>
                <a:ext cx="40" cy="173"/>
              </a:xfrm>
              <a:custGeom>
                <a:avLst/>
                <a:gdLst>
                  <a:gd name="T0" fmla="*/ 38 w 202"/>
                  <a:gd name="T1" fmla="*/ 162 h 866"/>
                  <a:gd name="T2" fmla="*/ 34 w 202"/>
                  <a:gd name="T3" fmla="*/ 150 h 866"/>
                  <a:gd name="T4" fmla="*/ 29 w 202"/>
                  <a:gd name="T5" fmla="*/ 134 h 866"/>
                  <a:gd name="T6" fmla="*/ 25 w 202"/>
                  <a:gd name="T7" fmla="*/ 119 h 866"/>
                  <a:gd name="T8" fmla="*/ 21 w 202"/>
                  <a:gd name="T9" fmla="*/ 101 h 866"/>
                  <a:gd name="T10" fmla="*/ 17 w 202"/>
                  <a:gd name="T11" fmla="*/ 80 h 866"/>
                  <a:gd name="T12" fmla="*/ 14 w 202"/>
                  <a:gd name="T13" fmla="*/ 56 h 866"/>
                  <a:gd name="T14" fmla="*/ 10 w 202"/>
                  <a:gd name="T15" fmla="*/ 35 h 866"/>
                  <a:gd name="T16" fmla="*/ 7 w 202"/>
                  <a:gd name="T17" fmla="*/ 19 h 866"/>
                  <a:gd name="T18" fmla="*/ 4 w 202"/>
                  <a:gd name="T19" fmla="*/ 7 h 866"/>
                  <a:gd name="T20" fmla="*/ 2 w 202"/>
                  <a:gd name="T21" fmla="*/ 1 h 866"/>
                  <a:gd name="T22" fmla="*/ 1 w 202"/>
                  <a:gd name="T23" fmla="*/ 0 h 866"/>
                  <a:gd name="T24" fmla="*/ 0 w 202"/>
                  <a:gd name="T25" fmla="*/ 1 h 866"/>
                  <a:gd name="T26" fmla="*/ 0 w 202"/>
                  <a:gd name="T27" fmla="*/ 5 h 866"/>
                  <a:gd name="T28" fmla="*/ 1 w 202"/>
                  <a:gd name="T29" fmla="*/ 17 h 866"/>
                  <a:gd name="T30" fmla="*/ 5 w 202"/>
                  <a:gd name="T31" fmla="*/ 42 h 866"/>
                  <a:gd name="T32" fmla="*/ 9 w 202"/>
                  <a:gd name="T33" fmla="*/ 68 h 866"/>
                  <a:gd name="T34" fmla="*/ 12 w 202"/>
                  <a:gd name="T35" fmla="*/ 87 h 866"/>
                  <a:gd name="T36" fmla="*/ 13 w 202"/>
                  <a:gd name="T37" fmla="*/ 106 h 866"/>
                  <a:gd name="T38" fmla="*/ 13 w 202"/>
                  <a:gd name="T39" fmla="*/ 127 h 866"/>
                  <a:gd name="T40" fmla="*/ 12 w 202"/>
                  <a:gd name="T41" fmla="*/ 145 h 866"/>
                  <a:gd name="T42" fmla="*/ 11 w 202"/>
                  <a:gd name="T43" fmla="*/ 155 h 866"/>
                  <a:gd name="T44" fmla="*/ 12 w 202"/>
                  <a:gd name="T45" fmla="*/ 161 h 866"/>
                  <a:gd name="T46" fmla="*/ 13 w 202"/>
                  <a:gd name="T47" fmla="*/ 165 h 866"/>
                  <a:gd name="T48" fmla="*/ 14 w 202"/>
                  <a:gd name="T49" fmla="*/ 167 h 866"/>
                  <a:gd name="T50" fmla="*/ 16 w 202"/>
                  <a:gd name="T51" fmla="*/ 168 h 866"/>
                  <a:gd name="T52" fmla="*/ 21 w 202"/>
                  <a:gd name="T53" fmla="*/ 170 h 866"/>
                  <a:gd name="T54" fmla="*/ 28 w 202"/>
                  <a:gd name="T55" fmla="*/ 172 h 866"/>
                  <a:gd name="T56" fmla="*/ 31 w 202"/>
                  <a:gd name="T57" fmla="*/ 173 h 866"/>
                  <a:gd name="T58" fmla="*/ 35 w 202"/>
                  <a:gd name="T59" fmla="*/ 173 h 866"/>
                  <a:gd name="T60" fmla="*/ 38 w 202"/>
                  <a:gd name="T61" fmla="*/ 172 h 866"/>
                  <a:gd name="T62" fmla="*/ 39 w 202"/>
                  <a:gd name="T63" fmla="*/ 170 h 866"/>
                  <a:gd name="T64" fmla="*/ 40 w 202"/>
                  <a:gd name="T65" fmla="*/ 166 h 8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2"/>
                  <a:gd name="T100" fmla="*/ 0 h 866"/>
                  <a:gd name="T101" fmla="*/ 202 w 202"/>
                  <a:gd name="T102" fmla="*/ 866 h 8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2" h="866">
                    <a:moveTo>
                      <a:pt x="198" y="817"/>
                    </a:moveTo>
                    <a:lnTo>
                      <a:pt x="194" y="810"/>
                    </a:lnTo>
                    <a:lnTo>
                      <a:pt x="185" y="789"/>
                    </a:lnTo>
                    <a:lnTo>
                      <a:pt x="171" y="752"/>
                    </a:lnTo>
                    <a:lnTo>
                      <a:pt x="154" y="701"/>
                    </a:lnTo>
                    <a:lnTo>
                      <a:pt x="144" y="670"/>
                    </a:lnTo>
                    <a:lnTo>
                      <a:pt x="134" y="635"/>
                    </a:lnTo>
                    <a:lnTo>
                      <a:pt x="124" y="595"/>
                    </a:lnTo>
                    <a:lnTo>
                      <a:pt x="114" y="553"/>
                    </a:lnTo>
                    <a:lnTo>
                      <a:pt x="106" y="505"/>
                    </a:lnTo>
                    <a:lnTo>
                      <a:pt x="96" y="453"/>
                    </a:lnTo>
                    <a:lnTo>
                      <a:pt x="87" y="398"/>
                    </a:lnTo>
                    <a:lnTo>
                      <a:pt x="79" y="338"/>
                    </a:lnTo>
                    <a:lnTo>
                      <a:pt x="71" y="279"/>
                    </a:lnTo>
                    <a:lnTo>
                      <a:pt x="62" y="224"/>
                    </a:lnTo>
                    <a:lnTo>
                      <a:pt x="53" y="176"/>
                    </a:lnTo>
                    <a:lnTo>
                      <a:pt x="46" y="133"/>
                    </a:lnTo>
                    <a:lnTo>
                      <a:pt x="37" y="95"/>
                    </a:lnTo>
                    <a:lnTo>
                      <a:pt x="30" y="63"/>
                    </a:lnTo>
                    <a:lnTo>
                      <a:pt x="22" y="37"/>
                    </a:lnTo>
                    <a:lnTo>
                      <a:pt x="16" y="19"/>
                    </a:lnTo>
                    <a:lnTo>
                      <a:pt x="10" y="6"/>
                    </a:lnTo>
                    <a:lnTo>
                      <a:pt x="6" y="0"/>
                    </a:lnTo>
                    <a:lnTo>
                      <a:pt x="3" y="0"/>
                    </a:lnTo>
                    <a:lnTo>
                      <a:pt x="2" y="1"/>
                    </a:lnTo>
                    <a:lnTo>
                      <a:pt x="1" y="5"/>
                    </a:lnTo>
                    <a:lnTo>
                      <a:pt x="1" y="10"/>
                    </a:lnTo>
                    <a:lnTo>
                      <a:pt x="0" y="27"/>
                    </a:lnTo>
                    <a:lnTo>
                      <a:pt x="2" y="51"/>
                    </a:lnTo>
                    <a:lnTo>
                      <a:pt x="5" y="83"/>
                    </a:lnTo>
                    <a:lnTo>
                      <a:pt x="11" y="125"/>
                    </a:lnTo>
                    <a:lnTo>
                      <a:pt x="23" y="208"/>
                    </a:lnTo>
                    <a:lnTo>
                      <a:pt x="34" y="278"/>
                    </a:lnTo>
                    <a:lnTo>
                      <a:pt x="44" y="338"/>
                    </a:lnTo>
                    <a:lnTo>
                      <a:pt x="53" y="390"/>
                    </a:lnTo>
                    <a:lnTo>
                      <a:pt x="59" y="438"/>
                    </a:lnTo>
                    <a:lnTo>
                      <a:pt x="66" y="484"/>
                    </a:lnTo>
                    <a:lnTo>
                      <a:pt x="68" y="533"/>
                    </a:lnTo>
                    <a:lnTo>
                      <a:pt x="69" y="585"/>
                    </a:lnTo>
                    <a:lnTo>
                      <a:pt x="68" y="636"/>
                    </a:lnTo>
                    <a:lnTo>
                      <a:pt x="66" y="684"/>
                    </a:lnTo>
                    <a:lnTo>
                      <a:pt x="62" y="725"/>
                    </a:lnTo>
                    <a:lnTo>
                      <a:pt x="58" y="761"/>
                    </a:lnTo>
                    <a:lnTo>
                      <a:pt x="58" y="777"/>
                    </a:lnTo>
                    <a:lnTo>
                      <a:pt x="58" y="791"/>
                    </a:lnTo>
                    <a:lnTo>
                      <a:pt x="59" y="805"/>
                    </a:lnTo>
                    <a:lnTo>
                      <a:pt x="62" y="816"/>
                    </a:lnTo>
                    <a:lnTo>
                      <a:pt x="64" y="825"/>
                    </a:lnTo>
                    <a:lnTo>
                      <a:pt x="69" y="832"/>
                    </a:lnTo>
                    <a:lnTo>
                      <a:pt x="73" y="835"/>
                    </a:lnTo>
                    <a:lnTo>
                      <a:pt x="76" y="839"/>
                    </a:lnTo>
                    <a:lnTo>
                      <a:pt x="81" y="840"/>
                    </a:lnTo>
                    <a:lnTo>
                      <a:pt x="84" y="842"/>
                    </a:lnTo>
                    <a:lnTo>
                      <a:pt x="106" y="850"/>
                    </a:lnTo>
                    <a:lnTo>
                      <a:pt x="128" y="857"/>
                    </a:lnTo>
                    <a:lnTo>
                      <a:pt x="139" y="861"/>
                    </a:lnTo>
                    <a:lnTo>
                      <a:pt x="149" y="864"/>
                    </a:lnTo>
                    <a:lnTo>
                      <a:pt x="159" y="866"/>
                    </a:lnTo>
                    <a:lnTo>
                      <a:pt x="169" y="866"/>
                    </a:lnTo>
                    <a:lnTo>
                      <a:pt x="178" y="866"/>
                    </a:lnTo>
                    <a:lnTo>
                      <a:pt x="185" y="865"/>
                    </a:lnTo>
                    <a:lnTo>
                      <a:pt x="192" y="862"/>
                    </a:lnTo>
                    <a:lnTo>
                      <a:pt x="197" y="857"/>
                    </a:lnTo>
                    <a:lnTo>
                      <a:pt x="199" y="850"/>
                    </a:lnTo>
                    <a:lnTo>
                      <a:pt x="202" y="841"/>
                    </a:lnTo>
                    <a:lnTo>
                      <a:pt x="200" y="831"/>
                    </a:lnTo>
                    <a:lnTo>
                      <a:pt x="198" y="817"/>
                    </a:lnTo>
                    <a:close/>
                  </a:path>
                </a:pathLst>
              </a:custGeom>
              <a:solidFill>
                <a:srgbClr val="DFDDC9"/>
              </a:solidFill>
              <a:ln w="9525">
                <a:noFill/>
                <a:round/>
              </a:ln>
            </p:spPr>
            <p:txBody>
              <a:bodyPr/>
              <a:lstStyle/>
              <a:p>
                <a:endParaRPr lang="en-US" sz="1867"/>
              </a:p>
            </p:txBody>
          </p:sp>
          <p:sp>
            <p:nvSpPr>
              <p:cNvPr id="1562" name="Freeform 110"/>
              <p:cNvSpPr/>
              <p:nvPr/>
            </p:nvSpPr>
            <p:spPr bwMode="auto">
              <a:xfrm>
                <a:off x="2658" y="207"/>
                <a:ext cx="327" cy="428"/>
              </a:xfrm>
              <a:custGeom>
                <a:avLst/>
                <a:gdLst>
                  <a:gd name="T0" fmla="*/ 37 w 1634"/>
                  <a:gd name="T1" fmla="*/ 1 h 2140"/>
                  <a:gd name="T2" fmla="*/ 52 w 1634"/>
                  <a:gd name="T3" fmla="*/ 6 h 2140"/>
                  <a:gd name="T4" fmla="*/ 69 w 1634"/>
                  <a:gd name="T5" fmla="*/ 13 h 2140"/>
                  <a:gd name="T6" fmla="*/ 88 w 1634"/>
                  <a:gd name="T7" fmla="*/ 24 h 2140"/>
                  <a:gd name="T8" fmla="*/ 108 w 1634"/>
                  <a:gd name="T9" fmla="*/ 38 h 2140"/>
                  <a:gd name="T10" fmla="*/ 129 w 1634"/>
                  <a:gd name="T11" fmla="*/ 55 h 2140"/>
                  <a:gd name="T12" fmla="*/ 151 w 1634"/>
                  <a:gd name="T13" fmla="*/ 75 h 2140"/>
                  <a:gd name="T14" fmla="*/ 173 w 1634"/>
                  <a:gd name="T15" fmla="*/ 98 h 2140"/>
                  <a:gd name="T16" fmla="*/ 195 w 1634"/>
                  <a:gd name="T17" fmla="*/ 125 h 2140"/>
                  <a:gd name="T18" fmla="*/ 217 w 1634"/>
                  <a:gd name="T19" fmla="*/ 154 h 2140"/>
                  <a:gd name="T20" fmla="*/ 238 w 1634"/>
                  <a:gd name="T21" fmla="*/ 186 h 2140"/>
                  <a:gd name="T22" fmla="*/ 258 w 1634"/>
                  <a:gd name="T23" fmla="*/ 221 h 2140"/>
                  <a:gd name="T24" fmla="*/ 277 w 1634"/>
                  <a:gd name="T25" fmla="*/ 259 h 2140"/>
                  <a:gd name="T26" fmla="*/ 294 w 1634"/>
                  <a:gd name="T27" fmla="*/ 300 h 2140"/>
                  <a:gd name="T28" fmla="*/ 309 w 1634"/>
                  <a:gd name="T29" fmla="*/ 343 h 2140"/>
                  <a:gd name="T30" fmla="*/ 322 w 1634"/>
                  <a:gd name="T31" fmla="*/ 390 h 2140"/>
                  <a:gd name="T32" fmla="*/ 326 w 1634"/>
                  <a:gd name="T33" fmla="*/ 415 h 2140"/>
                  <a:gd name="T34" fmla="*/ 319 w 1634"/>
                  <a:gd name="T35" fmla="*/ 420 h 2140"/>
                  <a:gd name="T36" fmla="*/ 311 w 1634"/>
                  <a:gd name="T37" fmla="*/ 424 h 2140"/>
                  <a:gd name="T38" fmla="*/ 305 w 1634"/>
                  <a:gd name="T39" fmla="*/ 427 h 2140"/>
                  <a:gd name="T40" fmla="*/ 301 w 1634"/>
                  <a:gd name="T41" fmla="*/ 428 h 2140"/>
                  <a:gd name="T42" fmla="*/ 296 w 1634"/>
                  <a:gd name="T43" fmla="*/ 428 h 2140"/>
                  <a:gd name="T44" fmla="*/ 291 w 1634"/>
                  <a:gd name="T45" fmla="*/ 428 h 2140"/>
                  <a:gd name="T46" fmla="*/ 286 w 1634"/>
                  <a:gd name="T47" fmla="*/ 426 h 2140"/>
                  <a:gd name="T48" fmla="*/ 282 w 1634"/>
                  <a:gd name="T49" fmla="*/ 424 h 2140"/>
                  <a:gd name="T50" fmla="*/ 277 w 1634"/>
                  <a:gd name="T51" fmla="*/ 421 h 2140"/>
                  <a:gd name="T52" fmla="*/ 273 w 1634"/>
                  <a:gd name="T53" fmla="*/ 416 h 2140"/>
                  <a:gd name="T54" fmla="*/ 266 w 1634"/>
                  <a:gd name="T55" fmla="*/ 405 h 2140"/>
                  <a:gd name="T56" fmla="*/ 255 w 1634"/>
                  <a:gd name="T57" fmla="*/ 386 h 2140"/>
                  <a:gd name="T58" fmla="*/ 240 w 1634"/>
                  <a:gd name="T59" fmla="*/ 362 h 2140"/>
                  <a:gd name="T60" fmla="*/ 224 w 1634"/>
                  <a:gd name="T61" fmla="*/ 334 h 2140"/>
                  <a:gd name="T62" fmla="*/ 207 w 1634"/>
                  <a:gd name="T63" fmla="*/ 304 h 2140"/>
                  <a:gd name="T64" fmla="*/ 189 w 1634"/>
                  <a:gd name="T65" fmla="*/ 273 h 2140"/>
                  <a:gd name="T66" fmla="*/ 170 w 1634"/>
                  <a:gd name="T67" fmla="*/ 241 h 2140"/>
                  <a:gd name="T68" fmla="*/ 153 w 1634"/>
                  <a:gd name="T69" fmla="*/ 210 h 2140"/>
                  <a:gd name="T70" fmla="*/ 141 w 1634"/>
                  <a:gd name="T71" fmla="*/ 188 h 2140"/>
                  <a:gd name="T72" fmla="*/ 133 w 1634"/>
                  <a:gd name="T73" fmla="*/ 174 h 2140"/>
                  <a:gd name="T74" fmla="*/ 121 w 1634"/>
                  <a:gd name="T75" fmla="*/ 154 h 2140"/>
                  <a:gd name="T76" fmla="*/ 104 w 1634"/>
                  <a:gd name="T77" fmla="*/ 131 h 2140"/>
                  <a:gd name="T78" fmla="*/ 87 w 1634"/>
                  <a:gd name="T79" fmla="*/ 110 h 2140"/>
                  <a:gd name="T80" fmla="*/ 65 w 1634"/>
                  <a:gd name="T81" fmla="*/ 83 h 2140"/>
                  <a:gd name="T82" fmla="*/ 40 w 1634"/>
                  <a:gd name="T83" fmla="*/ 56 h 2140"/>
                  <a:gd name="T84" fmla="*/ 23 w 1634"/>
                  <a:gd name="T85" fmla="*/ 37 h 2140"/>
                  <a:gd name="T86" fmla="*/ 11 w 1634"/>
                  <a:gd name="T87" fmla="*/ 24 h 2140"/>
                  <a:gd name="T88" fmla="*/ 4 w 1634"/>
                  <a:gd name="T89" fmla="*/ 16 h 2140"/>
                  <a:gd name="T90" fmla="*/ 1 w 1634"/>
                  <a:gd name="T91" fmla="*/ 11 h 2140"/>
                  <a:gd name="T92" fmla="*/ 0 w 1634"/>
                  <a:gd name="T93" fmla="*/ 8 h 2140"/>
                  <a:gd name="T94" fmla="*/ 0 w 1634"/>
                  <a:gd name="T95" fmla="*/ 5 h 2140"/>
                  <a:gd name="T96" fmla="*/ 2 w 1634"/>
                  <a:gd name="T97" fmla="*/ 3 h 2140"/>
                  <a:gd name="T98" fmla="*/ 5 w 1634"/>
                  <a:gd name="T99" fmla="*/ 1 h 2140"/>
                  <a:gd name="T100" fmla="*/ 10 w 1634"/>
                  <a:gd name="T101" fmla="*/ 0 h 2140"/>
                  <a:gd name="T102" fmla="*/ 17 w 1634"/>
                  <a:gd name="T103" fmla="*/ 0 h 2140"/>
                  <a:gd name="T104" fmla="*/ 25 w 1634"/>
                  <a:gd name="T105" fmla="*/ 0 h 2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4"/>
                  <a:gd name="T160" fmla="*/ 0 h 2140"/>
                  <a:gd name="T161" fmla="*/ 1634 w 1634"/>
                  <a:gd name="T162" fmla="*/ 2140 h 2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4" h="2140">
                    <a:moveTo>
                      <a:pt x="152" y="4"/>
                    </a:moveTo>
                    <a:lnTo>
                      <a:pt x="186" y="7"/>
                    </a:lnTo>
                    <a:lnTo>
                      <a:pt x="222" y="16"/>
                    </a:lnTo>
                    <a:lnTo>
                      <a:pt x="262" y="29"/>
                    </a:lnTo>
                    <a:lnTo>
                      <a:pt x="303" y="46"/>
                    </a:lnTo>
                    <a:lnTo>
                      <a:pt x="347" y="66"/>
                    </a:lnTo>
                    <a:lnTo>
                      <a:pt x="393" y="91"/>
                    </a:lnTo>
                    <a:lnTo>
                      <a:pt x="440" y="120"/>
                    </a:lnTo>
                    <a:lnTo>
                      <a:pt x="490" y="153"/>
                    </a:lnTo>
                    <a:lnTo>
                      <a:pt x="540" y="190"/>
                    </a:lnTo>
                    <a:lnTo>
                      <a:pt x="593" y="231"/>
                    </a:lnTo>
                    <a:lnTo>
                      <a:pt x="646" y="275"/>
                    </a:lnTo>
                    <a:lnTo>
                      <a:pt x="700" y="323"/>
                    </a:lnTo>
                    <a:lnTo>
                      <a:pt x="755" y="376"/>
                    </a:lnTo>
                    <a:lnTo>
                      <a:pt x="810" y="432"/>
                    </a:lnTo>
                    <a:lnTo>
                      <a:pt x="865" y="492"/>
                    </a:lnTo>
                    <a:lnTo>
                      <a:pt x="919" y="557"/>
                    </a:lnTo>
                    <a:lnTo>
                      <a:pt x="974" y="624"/>
                    </a:lnTo>
                    <a:lnTo>
                      <a:pt x="1029" y="695"/>
                    </a:lnTo>
                    <a:lnTo>
                      <a:pt x="1083" y="770"/>
                    </a:lnTo>
                    <a:lnTo>
                      <a:pt x="1137" y="849"/>
                    </a:lnTo>
                    <a:lnTo>
                      <a:pt x="1189" y="931"/>
                    </a:lnTo>
                    <a:lnTo>
                      <a:pt x="1239" y="1017"/>
                    </a:lnTo>
                    <a:lnTo>
                      <a:pt x="1289" y="1106"/>
                    </a:lnTo>
                    <a:lnTo>
                      <a:pt x="1336" y="1199"/>
                    </a:lnTo>
                    <a:lnTo>
                      <a:pt x="1382" y="1295"/>
                    </a:lnTo>
                    <a:lnTo>
                      <a:pt x="1426" y="1395"/>
                    </a:lnTo>
                    <a:lnTo>
                      <a:pt x="1468" y="1499"/>
                    </a:lnTo>
                    <a:lnTo>
                      <a:pt x="1507" y="1606"/>
                    </a:lnTo>
                    <a:lnTo>
                      <a:pt x="1543" y="1717"/>
                    </a:lnTo>
                    <a:lnTo>
                      <a:pt x="1577" y="1831"/>
                    </a:lnTo>
                    <a:lnTo>
                      <a:pt x="1608" y="1948"/>
                    </a:lnTo>
                    <a:lnTo>
                      <a:pt x="1634" y="2069"/>
                    </a:lnTo>
                    <a:lnTo>
                      <a:pt x="1627" y="2076"/>
                    </a:lnTo>
                    <a:lnTo>
                      <a:pt x="1606" y="2092"/>
                    </a:lnTo>
                    <a:lnTo>
                      <a:pt x="1592" y="2102"/>
                    </a:lnTo>
                    <a:lnTo>
                      <a:pt x="1575" y="2112"/>
                    </a:lnTo>
                    <a:lnTo>
                      <a:pt x="1556" y="2122"/>
                    </a:lnTo>
                    <a:lnTo>
                      <a:pt x="1535" y="2129"/>
                    </a:lnTo>
                    <a:lnTo>
                      <a:pt x="1523" y="2133"/>
                    </a:lnTo>
                    <a:lnTo>
                      <a:pt x="1513" y="2135"/>
                    </a:lnTo>
                    <a:lnTo>
                      <a:pt x="1502" y="2138"/>
                    </a:lnTo>
                    <a:lnTo>
                      <a:pt x="1490" y="2139"/>
                    </a:lnTo>
                    <a:lnTo>
                      <a:pt x="1478" y="2140"/>
                    </a:lnTo>
                    <a:lnTo>
                      <a:pt x="1467" y="2139"/>
                    </a:lnTo>
                    <a:lnTo>
                      <a:pt x="1455" y="2138"/>
                    </a:lnTo>
                    <a:lnTo>
                      <a:pt x="1444" y="2135"/>
                    </a:lnTo>
                    <a:lnTo>
                      <a:pt x="1431" y="2132"/>
                    </a:lnTo>
                    <a:lnTo>
                      <a:pt x="1420" y="2127"/>
                    </a:lnTo>
                    <a:lnTo>
                      <a:pt x="1407" y="2120"/>
                    </a:lnTo>
                    <a:lnTo>
                      <a:pt x="1396" y="2113"/>
                    </a:lnTo>
                    <a:lnTo>
                      <a:pt x="1385" y="2103"/>
                    </a:lnTo>
                    <a:lnTo>
                      <a:pt x="1375" y="2092"/>
                    </a:lnTo>
                    <a:lnTo>
                      <a:pt x="1364" y="2079"/>
                    </a:lnTo>
                    <a:lnTo>
                      <a:pt x="1354" y="2064"/>
                    </a:lnTo>
                    <a:lnTo>
                      <a:pt x="1330" y="2027"/>
                    </a:lnTo>
                    <a:lnTo>
                      <a:pt x="1304" y="1983"/>
                    </a:lnTo>
                    <a:lnTo>
                      <a:pt x="1273" y="1932"/>
                    </a:lnTo>
                    <a:lnTo>
                      <a:pt x="1239" y="1875"/>
                    </a:lnTo>
                    <a:lnTo>
                      <a:pt x="1201" y="1812"/>
                    </a:lnTo>
                    <a:lnTo>
                      <a:pt x="1162" y="1745"/>
                    </a:lnTo>
                    <a:lnTo>
                      <a:pt x="1120" y="1672"/>
                    </a:lnTo>
                    <a:lnTo>
                      <a:pt x="1077" y="1599"/>
                    </a:lnTo>
                    <a:lnTo>
                      <a:pt x="1032" y="1521"/>
                    </a:lnTo>
                    <a:lnTo>
                      <a:pt x="987" y="1443"/>
                    </a:lnTo>
                    <a:lnTo>
                      <a:pt x="942" y="1363"/>
                    </a:lnTo>
                    <a:lnTo>
                      <a:pt x="896" y="1283"/>
                    </a:lnTo>
                    <a:lnTo>
                      <a:pt x="851" y="1203"/>
                    </a:lnTo>
                    <a:lnTo>
                      <a:pt x="808" y="1126"/>
                    </a:lnTo>
                    <a:lnTo>
                      <a:pt x="766" y="1050"/>
                    </a:lnTo>
                    <a:lnTo>
                      <a:pt x="726" y="977"/>
                    </a:lnTo>
                    <a:lnTo>
                      <a:pt x="706" y="940"/>
                    </a:lnTo>
                    <a:lnTo>
                      <a:pt x="685" y="905"/>
                    </a:lnTo>
                    <a:lnTo>
                      <a:pt x="665" y="870"/>
                    </a:lnTo>
                    <a:lnTo>
                      <a:pt x="644" y="836"/>
                    </a:lnTo>
                    <a:lnTo>
                      <a:pt x="603" y="771"/>
                    </a:lnTo>
                    <a:lnTo>
                      <a:pt x="560" y="710"/>
                    </a:lnTo>
                    <a:lnTo>
                      <a:pt x="519" y="653"/>
                    </a:lnTo>
                    <a:lnTo>
                      <a:pt x="478" y="598"/>
                    </a:lnTo>
                    <a:lnTo>
                      <a:pt x="437" y="548"/>
                    </a:lnTo>
                    <a:lnTo>
                      <a:pt x="397" y="500"/>
                    </a:lnTo>
                    <a:lnTo>
                      <a:pt x="323" y="414"/>
                    </a:lnTo>
                    <a:lnTo>
                      <a:pt x="256" y="342"/>
                    </a:lnTo>
                    <a:lnTo>
                      <a:pt x="201" y="281"/>
                    </a:lnTo>
                    <a:lnTo>
                      <a:pt x="157" y="231"/>
                    </a:lnTo>
                    <a:lnTo>
                      <a:pt x="117" y="186"/>
                    </a:lnTo>
                    <a:lnTo>
                      <a:pt x="75" y="141"/>
                    </a:lnTo>
                    <a:lnTo>
                      <a:pt x="53" y="120"/>
                    </a:lnTo>
                    <a:lnTo>
                      <a:pt x="36" y="100"/>
                    </a:lnTo>
                    <a:lnTo>
                      <a:pt x="20" y="81"/>
                    </a:lnTo>
                    <a:lnTo>
                      <a:pt x="9" y="64"/>
                    </a:lnTo>
                    <a:lnTo>
                      <a:pt x="5" y="55"/>
                    </a:lnTo>
                    <a:lnTo>
                      <a:pt x="1" y="47"/>
                    </a:lnTo>
                    <a:lnTo>
                      <a:pt x="0" y="40"/>
                    </a:lnTo>
                    <a:lnTo>
                      <a:pt x="0" y="32"/>
                    </a:lnTo>
                    <a:lnTo>
                      <a:pt x="1" y="26"/>
                    </a:lnTo>
                    <a:lnTo>
                      <a:pt x="5" y="21"/>
                    </a:lnTo>
                    <a:lnTo>
                      <a:pt x="10" y="16"/>
                    </a:lnTo>
                    <a:lnTo>
                      <a:pt x="16" y="11"/>
                    </a:lnTo>
                    <a:lnTo>
                      <a:pt x="25" y="7"/>
                    </a:lnTo>
                    <a:lnTo>
                      <a:pt x="36" y="5"/>
                    </a:lnTo>
                    <a:lnTo>
                      <a:pt x="50" y="2"/>
                    </a:lnTo>
                    <a:lnTo>
                      <a:pt x="65" y="1"/>
                    </a:lnTo>
                    <a:lnTo>
                      <a:pt x="83" y="0"/>
                    </a:lnTo>
                    <a:lnTo>
                      <a:pt x="103" y="0"/>
                    </a:lnTo>
                    <a:lnTo>
                      <a:pt x="127" y="1"/>
                    </a:lnTo>
                    <a:lnTo>
                      <a:pt x="152" y="4"/>
                    </a:lnTo>
                    <a:close/>
                  </a:path>
                </a:pathLst>
              </a:custGeom>
              <a:solidFill>
                <a:srgbClr val="FFFEF1"/>
              </a:solidFill>
              <a:ln w="9525">
                <a:noFill/>
                <a:round/>
              </a:ln>
            </p:spPr>
            <p:txBody>
              <a:bodyPr/>
              <a:lstStyle/>
              <a:p>
                <a:endParaRPr lang="en-US" sz="1867"/>
              </a:p>
            </p:txBody>
          </p:sp>
          <p:sp>
            <p:nvSpPr>
              <p:cNvPr id="1563" name="Freeform 111"/>
              <p:cNvSpPr/>
              <p:nvPr/>
            </p:nvSpPr>
            <p:spPr bwMode="auto">
              <a:xfrm>
                <a:off x="2658" y="207"/>
                <a:ext cx="327" cy="428"/>
              </a:xfrm>
              <a:custGeom>
                <a:avLst/>
                <a:gdLst>
                  <a:gd name="T0" fmla="*/ 37 w 1634"/>
                  <a:gd name="T1" fmla="*/ 1 h 2140"/>
                  <a:gd name="T2" fmla="*/ 52 w 1634"/>
                  <a:gd name="T3" fmla="*/ 6 h 2140"/>
                  <a:gd name="T4" fmla="*/ 69 w 1634"/>
                  <a:gd name="T5" fmla="*/ 13 h 2140"/>
                  <a:gd name="T6" fmla="*/ 88 w 1634"/>
                  <a:gd name="T7" fmla="*/ 24 h 2140"/>
                  <a:gd name="T8" fmla="*/ 108 w 1634"/>
                  <a:gd name="T9" fmla="*/ 38 h 2140"/>
                  <a:gd name="T10" fmla="*/ 129 w 1634"/>
                  <a:gd name="T11" fmla="*/ 55 h 2140"/>
                  <a:gd name="T12" fmla="*/ 151 w 1634"/>
                  <a:gd name="T13" fmla="*/ 75 h 2140"/>
                  <a:gd name="T14" fmla="*/ 173 w 1634"/>
                  <a:gd name="T15" fmla="*/ 98 h 2140"/>
                  <a:gd name="T16" fmla="*/ 195 w 1634"/>
                  <a:gd name="T17" fmla="*/ 125 h 2140"/>
                  <a:gd name="T18" fmla="*/ 217 w 1634"/>
                  <a:gd name="T19" fmla="*/ 154 h 2140"/>
                  <a:gd name="T20" fmla="*/ 238 w 1634"/>
                  <a:gd name="T21" fmla="*/ 186 h 2140"/>
                  <a:gd name="T22" fmla="*/ 258 w 1634"/>
                  <a:gd name="T23" fmla="*/ 221 h 2140"/>
                  <a:gd name="T24" fmla="*/ 277 w 1634"/>
                  <a:gd name="T25" fmla="*/ 259 h 2140"/>
                  <a:gd name="T26" fmla="*/ 294 w 1634"/>
                  <a:gd name="T27" fmla="*/ 300 h 2140"/>
                  <a:gd name="T28" fmla="*/ 309 w 1634"/>
                  <a:gd name="T29" fmla="*/ 343 h 2140"/>
                  <a:gd name="T30" fmla="*/ 322 w 1634"/>
                  <a:gd name="T31" fmla="*/ 390 h 2140"/>
                  <a:gd name="T32" fmla="*/ 326 w 1634"/>
                  <a:gd name="T33" fmla="*/ 415 h 2140"/>
                  <a:gd name="T34" fmla="*/ 319 w 1634"/>
                  <a:gd name="T35" fmla="*/ 420 h 2140"/>
                  <a:gd name="T36" fmla="*/ 311 w 1634"/>
                  <a:gd name="T37" fmla="*/ 424 h 2140"/>
                  <a:gd name="T38" fmla="*/ 305 w 1634"/>
                  <a:gd name="T39" fmla="*/ 427 h 2140"/>
                  <a:gd name="T40" fmla="*/ 301 w 1634"/>
                  <a:gd name="T41" fmla="*/ 428 h 2140"/>
                  <a:gd name="T42" fmla="*/ 296 w 1634"/>
                  <a:gd name="T43" fmla="*/ 428 h 2140"/>
                  <a:gd name="T44" fmla="*/ 291 w 1634"/>
                  <a:gd name="T45" fmla="*/ 428 h 2140"/>
                  <a:gd name="T46" fmla="*/ 286 w 1634"/>
                  <a:gd name="T47" fmla="*/ 426 h 2140"/>
                  <a:gd name="T48" fmla="*/ 282 w 1634"/>
                  <a:gd name="T49" fmla="*/ 424 h 2140"/>
                  <a:gd name="T50" fmla="*/ 277 w 1634"/>
                  <a:gd name="T51" fmla="*/ 421 h 2140"/>
                  <a:gd name="T52" fmla="*/ 273 w 1634"/>
                  <a:gd name="T53" fmla="*/ 416 h 2140"/>
                  <a:gd name="T54" fmla="*/ 266 w 1634"/>
                  <a:gd name="T55" fmla="*/ 405 h 2140"/>
                  <a:gd name="T56" fmla="*/ 255 w 1634"/>
                  <a:gd name="T57" fmla="*/ 386 h 2140"/>
                  <a:gd name="T58" fmla="*/ 240 w 1634"/>
                  <a:gd name="T59" fmla="*/ 362 h 2140"/>
                  <a:gd name="T60" fmla="*/ 224 w 1634"/>
                  <a:gd name="T61" fmla="*/ 334 h 2140"/>
                  <a:gd name="T62" fmla="*/ 207 w 1634"/>
                  <a:gd name="T63" fmla="*/ 304 h 2140"/>
                  <a:gd name="T64" fmla="*/ 189 w 1634"/>
                  <a:gd name="T65" fmla="*/ 273 h 2140"/>
                  <a:gd name="T66" fmla="*/ 170 w 1634"/>
                  <a:gd name="T67" fmla="*/ 241 h 2140"/>
                  <a:gd name="T68" fmla="*/ 153 w 1634"/>
                  <a:gd name="T69" fmla="*/ 210 h 2140"/>
                  <a:gd name="T70" fmla="*/ 141 w 1634"/>
                  <a:gd name="T71" fmla="*/ 188 h 2140"/>
                  <a:gd name="T72" fmla="*/ 133 w 1634"/>
                  <a:gd name="T73" fmla="*/ 174 h 2140"/>
                  <a:gd name="T74" fmla="*/ 121 w 1634"/>
                  <a:gd name="T75" fmla="*/ 154 h 2140"/>
                  <a:gd name="T76" fmla="*/ 104 w 1634"/>
                  <a:gd name="T77" fmla="*/ 131 h 2140"/>
                  <a:gd name="T78" fmla="*/ 87 w 1634"/>
                  <a:gd name="T79" fmla="*/ 110 h 2140"/>
                  <a:gd name="T80" fmla="*/ 65 w 1634"/>
                  <a:gd name="T81" fmla="*/ 83 h 2140"/>
                  <a:gd name="T82" fmla="*/ 40 w 1634"/>
                  <a:gd name="T83" fmla="*/ 56 h 2140"/>
                  <a:gd name="T84" fmla="*/ 23 w 1634"/>
                  <a:gd name="T85" fmla="*/ 37 h 2140"/>
                  <a:gd name="T86" fmla="*/ 11 w 1634"/>
                  <a:gd name="T87" fmla="*/ 24 h 2140"/>
                  <a:gd name="T88" fmla="*/ 4 w 1634"/>
                  <a:gd name="T89" fmla="*/ 16 h 2140"/>
                  <a:gd name="T90" fmla="*/ 1 w 1634"/>
                  <a:gd name="T91" fmla="*/ 11 h 2140"/>
                  <a:gd name="T92" fmla="*/ 0 w 1634"/>
                  <a:gd name="T93" fmla="*/ 8 h 2140"/>
                  <a:gd name="T94" fmla="*/ 0 w 1634"/>
                  <a:gd name="T95" fmla="*/ 5 h 2140"/>
                  <a:gd name="T96" fmla="*/ 2 w 1634"/>
                  <a:gd name="T97" fmla="*/ 3 h 2140"/>
                  <a:gd name="T98" fmla="*/ 5 w 1634"/>
                  <a:gd name="T99" fmla="*/ 1 h 2140"/>
                  <a:gd name="T100" fmla="*/ 10 w 1634"/>
                  <a:gd name="T101" fmla="*/ 0 h 2140"/>
                  <a:gd name="T102" fmla="*/ 17 w 1634"/>
                  <a:gd name="T103" fmla="*/ 0 h 2140"/>
                  <a:gd name="T104" fmla="*/ 25 w 1634"/>
                  <a:gd name="T105" fmla="*/ 0 h 21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4"/>
                  <a:gd name="T160" fmla="*/ 0 h 2140"/>
                  <a:gd name="T161" fmla="*/ 1634 w 1634"/>
                  <a:gd name="T162" fmla="*/ 2140 h 214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4" h="2140">
                    <a:moveTo>
                      <a:pt x="152" y="4"/>
                    </a:moveTo>
                    <a:lnTo>
                      <a:pt x="186" y="7"/>
                    </a:lnTo>
                    <a:lnTo>
                      <a:pt x="222" y="16"/>
                    </a:lnTo>
                    <a:lnTo>
                      <a:pt x="262" y="29"/>
                    </a:lnTo>
                    <a:lnTo>
                      <a:pt x="303" y="46"/>
                    </a:lnTo>
                    <a:lnTo>
                      <a:pt x="347" y="66"/>
                    </a:lnTo>
                    <a:lnTo>
                      <a:pt x="393" y="91"/>
                    </a:lnTo>
                    <a:lnTo>
                      <a:pt x="440" y="120"/>
                    </a:lnTo>
                    <a:lnTo>
                      <a:pt x="490" y="153"/>
                    </a:lnTo>
                    <a:lnTo>
                      <a:pt x="540" y="190"/>
                    </a:lnTo>
                    <a:lnTo>
                      <a:pt x="593" y="231"/>
                    </a:lnTo>
                    <a:lnTo>
                      <a:pt x="646" y="275"/>
                    </a:lnTo>
                    <a:lnTo>
                      <a:pt x="700" y="323"/>
                    </a:lnTo>
                    <a:lnTo>
                      <a:pt x="755" y="376"/>
                    </a:lnTo>
                    <a:lnTo>
                      <a:pt x="810" y="432"/>
                    </a:lnTo>
                    <a:lnTo>
                      <a:pt x="865" y="492"/>
                    </a:lnTo>
                    <a:lnTo>
                      <a:pt x="919" y="557"/>
                    </a:lnTo>
                    <a:lnTo>
                      <a:pt x="974" y="624"/>
                    </a:lnTo>
                    <a:lnTo>
                      <a:pt x="1029" y="695"/>
                    </a:lnTo>
                    <a:lnTo>
                      <a:pt x="1083" y="770"/>
                    </a:lnTo>
                    <a:lnTo>
                      <a:pt x="1137" y="849"/>
                    </a:lnTo>
                    <a:lnTo>
                      <a:pt x="1189" y="931"/>
                    </a:lnTo>
                    <a:lnTo>
                      <a:pt x="1239" y="1017"/>
                    </a:lnTo>
                    <a:lnTo>
                      <a:pt x="1289" y="1106"/>
                    </a:lnTo>
                    <a:lnTo>
                      <a:pt x="1336" y="1199"/>
                    </a:lnTo>
                    <a:lnTo>
                      <a:pt x="1382" y="1295"/>
                    </a:lnTo>
                    <a:lnTo>
                      <a:pt x="1426" y="1395"/>
                    </a:lnTo>
                    <a:lnTo>
                      <a:pt x="1468" y="1499"/>
                    </a:lnTo>
                    <a:lnTo>
                      <a:pt x="1507" y="1606"/>
                    </a:lnTo>
                    <a:lnTo>
                      <a:pt x="1543" y="1717"/>
                    </a:lnTo>
                    <a:lnTo>
                      <a:pt x="1577" y="1831"/>
                    </a:lnTo>
                    <a:lnTo>
                      <a:pt x="1608" y="1948"/>
                    </a:lnTo>
                    <a:lnTo>
                      <a:pt x="1634" y="2069"/>
                    </a:lnTo>
                    <a:lnTo>
                      <a:pt x="1627" y="2076"/>
                    </a:lnTo>
                    <a:lnTo>
                      <a:pt x="1606" y="2092"/>
                    </a:lnTo>
                    <a:lnTo>
                      <a:pt x="1592" y="2102"/>
                    </a:lnTo>
                    <a:lnTo>
                      <a:pt x="1575" y="2112"/>
                    </a:lnTo>
                    <a:lnTo>
                      <a:pt x="1556" y="2122"/>
                    </a:lnTo>
                    <a:lnTo>
                      <a:pt x="1535" y="2129"/>
                    </a:lnTo>
                    <a:lnTo>
                      <a:pt x="1523" y="2133"/>
                    </a:lnTo>
                    <a:lnTo>
                      <a:pt x="1513" y="2135"/>
                    </a:lnTo>
                    <a:lnTo>
                      <a:pt x="1502" y="2138"/>
                    </a:lnTo>
                    <a:lnTo>
                      <a:pt x="1490" y="2139"/>
                    </a:lnTo>
                    <a:lnTo>
                      <a:pt x="1478" y="2140"/>
                    </a:lnTo>
                    <a:lnTo>
                      <a:pt x="1467" y="2139"/>
                    </a:lnTo>
                    <a:lnTo>
                      <a:pt x="1455" y="2138"/>
                    </a:lnTo>
                    <a:lnTo>
                      <a:pt x="1444" y="2135"/>
                    </a:lnTo>
                    <a:lnTo>
                      <a:pt x="1431" y="2132"/>
                    </a:lnTo>
                    <a:lnTo>
                      <a:pt x="1420" y="2127"/>
                    </a:lnTo>
                    <a:lnTo>
                      <a:pt x="1407" y="2120"/>
                    </a:lnTo>
                    <a:lnTo>
                      <a:pt x="1396" y="2113"/>
                    </a:lnTo>
                    <a:lnTo>
                      <a:pt x="1385" y="2103"/>
                    </a:lnTo>
                    <a:lnTo>
                      <a:pt x="1375" y="2092"/>
                    </a:lnTo>
                    <a:lnTo>
                      <a:pt x="1364" y="2079"/>
                    </a:lnTo>
                    <a:lnTo>
                      <a:pt x="1354" y="2064"/>
                    </a:lnTo>
                    <a:lnTo>
                      <a:pt x="1330" y="2027"/>
                    </a:lnTo>
                    <a:lnTo>
                      <a:pt x="1304" y="1983"/>
                    </a:lnTo>
                    <a:lnTo>
                      <a:pt x="1273" y="1932"/>
                    </a:lnTo>
                    <a:lnTo>
                      <a:pt x="1239" y="1875"/>
                    </a:lnTo>
                    <a:lnTo>
                      <a:pt x="1201" y="1812"/>
                    </a:lnTo>
                    <a:lnTo>
                      <a:pt x="1162" y="1745"/>
                    </a:lnTo>
                    <a:lnTo>
                      <a:pt x="1120" y="1672"/>
                    </a:lnTo>
                    <a:lnTo>
                      <a:pt x="1077" y="1599"/>
                    </a:lnTo>
                    <a:lnTo>
                      <a:pt x="1032" y="1521"/>
                    </a:lnTo>
                    <a:lnTo>
                      <a:pt x="987" y="1443"/>
                    </a:lnTo>
                    <a:lnTo>
                      <a:pt x="942" y="1363"/>
                    </a:lnTo>
                    <a:lnTo>
                      <a:pt x="896" y="1283"/>
                    </a:lnTo>
                    <a:lnTo>
                      <a:pt x="851" y="1203"/>
                    </a:lnTo>
                    <a:lnTo>
                      <a:pt x="808" y="1126"/>
                    </a:lnTo>
                    <a:lnTo>
                      <a:pt x="766" y="1050"/>
                    </a:lnTo>
                    <a:lnTo>
                      <a:pt x="726" y="977"/>
                    </a:lnTo>
                    <a:lnTo>
                      <a:pt x="706" y="940"/>
                    </a:lnTo>
                    <a:lnTo>
                      <a:pt x="685" y="905"/>
                    </a:lnTo>
                    <a:lnTo>
                      <a:pt x="665" y="870"/>
                    </a:lnTo>
                    <a:lnTo>
                      <a:pt x="644" y="836"/>
                    </a:lnTo>
                    <a:lnTo>
                      <a:pt x="603" y="771"/>
                    </a:lnTo>
                    <a:lnTo>
                      <a:pt x="560" y="710"/>
                    </a:lnTo>
                    <a:lnTo>
                      <a:pt x="519" y="653"/>
                    </a:lnTo>
                    <a:lnTo>
                      <a:pt x="478" y="598"/>
                    </a:lnTo>
                    <a:lnTo>
                      <a:pt x="437" y="548"/>
                    </a:lnTo>
                    <a:lnTo>
                      <a:pt x="397" y="500"/>
                    </a:lnTo>
                    <a:lnTo>
                      <a:pt x="323" y="414"/>
                    </a:lnTo>
                    <a:lnTo>
                      <a:pt x="256" y="342"/>
                    </a:lnTo>
                    <a:lnTo>
                      <a:pt x="201" y="281"/>
                    </a:lnTo>
                    <a:lnTo>
                      <a:pt x="157" y="231"/>
                    </a:lnTo>
                    <a:lnTo>
                      <a:pt x="117" y="186"/>
                    </a:lnTo>
                    <a:lnTo>
                      <a:pt x="75" y="141"/>
                    </a:lnTo>
                    <a:lnTo>
                      <a:pt x="53" y="120"/>
                    </a:lnTo>
                    <a:lnTo>
                      <a:pt x="36" y="100"/>
                    </a:lnTo>
                    <a:lnTo>
                      <a:pt x="20" y="81"/>
                    </a:lnTo>
                    <a:lnTo>
                      <a:pt x="9" y="64"/>
                    </a:lnTo>
                    <a:lnTo>
                      <a:pt x="5" y="55"/>
                    </a:lnTo>
                    <a:lnTo>
                      <a:pt x="1" y="47"/>
                    </a:lnTo>
                    <a:lnTo>
                      <a:pt x="0" y="40"/>
                    </a:lnTo>
                    <a:lnTo>
                      <a:pt x="0" y="32"/>
                    </a:lnTo>
                    <a:lnTo>
                      <a:pt x="1" y="26"/>
                    </a:lnTo>
                    <a:lnTo>
                      <a:pt x="5" y="21"/>
                    </a:lnTo>
                    <a:lnTo>
                      <a:pt x="10" y="16"/>
                    </a:lnTo>
                    <a:lnTo>
                      <a:pt x="16" y="11"/>
                    </a:lnTo>
                    <a:lnTo>
                      <a:pt x="25" y="7"/>
                    </a:lnTo>
                    <a:lnTo>
                      <a:pt x="36" y="5"/>
                    </a:lnTo>
                    <a:lnTo>
                      <a:pt x="50" y="2"/>
                    </a:lnTo>
                    <a:lnTo>
                      <a:pt x="65" y="1"/>
                    </a:lnTo>
                    <a:lnTo>
                      <a:pt x="83" y="0"/>
                    </a:lnTo>
                    <a:lnTo>
                      <a:pt x="103" y="0"/>
                    </a:lnTo>
                    <a:lnTo>
                      <a:pt x="127" y="1"/>
                    </a:lnTo>
                    <a:lnTo>
                      <a:pt x="152" y="4"/>
                    </a:lnTo>
                    <a:close/>
                  </a:path>
                </a:pathLst>
              </a:custGeom>
              <a:noFill/>
              <a:ln w="3175">
                <a:solidFill>
                  <a:srgbClr val="1F1A17"/>
                </a:solidFill>
                <a:round/>
              </a:ln>
            </p:spPr>
            <p:txBody>
              <a:bodyPr/>
              <a:lstStyle/>
              <a:p>
                <a:endParaRPr lang="en-US" sz="1867"/>
              </a:p>
            </p:txBody>
          </p:sp>
          <p:sp>
            <p:nvSpPr>
              <p:cNvPr id="1564" name="Freeform 112"/>
              <p:cNvSpPr/>
              <p:nvPr/>
            </p:nvSpPr>
            <p:spPr bwMode="auto">
              <a:xfrm>
                <a:off x="2896" y="464"/>
                <a:ext cx="74" cy="164"/>
              </a:xfrm>
              <a:custGeom>
                <a:avLst/>
                <a:gdLst>
                  <a:gd name="T0" fmla="*/ 73 w 369"/>
                  <a:gd name="T1" fmla="*/ 155 h 821"/>
                  <a:gd name="T2" fmla="*/ 72 w 369"/>
                  <a:gd name="T3" fmla="*/ 153 h 821"/>
                  <a:gd name="T4" fmla="*/ 70 w 369"/>
                  <a:gd name="T5" fmla="*/ 148 h 821"/>
                  <a:gd name="T6" fmla="*/ 66 w 369"/>
                  <a:gd name="T7" fmla="*/ 140 h 821"/>
                  <a:gd name="T8" fmla="*/ 61 w 369"/>
                  <a:gd name="T9" fmla="*/ 130 h 821"/>
                  <a:gd name="T10" fmla="*/ 56 w 369"/>
                  <a:gd name="T11" fmla="*/ 118 h 821"/>
                  <a:gd name="T12" fmla="*/ 51 w 369"/>
                  <a:gd name="T13" fmla="*/ 105 h 821"/>
                  <a:gd name="T14" fmla="*/ 45 w 369"/>
                  <a:gd name="T15" fmla="*/ 92 h 821"/>
                  <a:gd name="T16" fmla="*/ 40 w 369"/>
                  <a:gd name="T17" fmla="*/ 79 h 821"/>
                  <a:gd name="T18" fmla="*/ 37 w 369"/>
                  <a:gd name="T19" fmla="*/ 70 h 821"/>
                  <a:gd name="T20" fmla="*/ 33 w 369"/>
                  <a:gd name="T21" fmla="*/ 60 h 821"/>
                  <a:gd name="T22" fmla="*/ 30 w 369"/>
                  <a:gd name="T23" fmla="*/ 51 h 821"/>
                  <a:gd name="T24" fmla="*/ 26 w 369"/>
                  <a:gd name="T25" fmla="*/ 42 h 821"/>
                  <a:gd name="T26" fmla="*/ 22 w 369"/>
                  <a:gd name="T27" fmla="*/ 34 h 821"/>
                  <a:gd name="T28" fmla="*/ 18 w 369"/>
                  <a:gd name="T29" fmla="*/ 26 h 821"/>
                  <a:gd name="T30" fmla="*/ 14 w 369"/>
                  <a:gd name="T31" fmla="*/ 19 h 821"/>
                  <a:gd name="T32" fmla="*/ 10 w 369"/>
                  <a:gd name="T33" fmla="*/ 13 h 821"/>
                  <a:gd name="T34" fmla="*/ 7 w 369"/>
                  <a:gd name="T35" fmla="*/ 8 h 821"/>
                  <a:gd name="T36" fmla="*/ 4 w 369"/>
                  <a:gd name="T37" fmla="*/ 4 h 821"/>
                  <a:gd name="T38" fmla="*/ 3 w 369"/>
                  <a:gd name="T39" fmla="*/ 2 h 821"/>
                  <a:gd name="T40" fmla="*/ 2 w 369"/>
                  <a:gd name="T41" fmla="*/ 1 h 821"/>
                  <a:gd name="T42" fmla="*/ 2 w 369"/>
                  <a:gd name="T43" fmla="*/ 0 h 821"/>
                  <a:gd name="T44" fmla="*/ 1 w 369"/>
                  <a:gd name="T45" fmla="*/ 0 h 821"/>
                  <a:gd name="T46" fmla="*/ 0 w 369"/>
                  <a:gd name="T47" fmla="*/ 0 h 821"/>
                  <a:gd name="T48" fmla="*/ 0 w 369"/>
                  <a:gd name="T49" fmla="*/ 0 h 821"/>
                  <a:gd name="T50" fmla="*/ 0 w 369"/>
                  <a:gd name="T51" fmla="*/ 1 h 821"/>
                  <a:gd name="T52" fmla="*/ 0 w 369"/>
                  <a:gd name="T53" fmla="*/ 3 h 821"/>
                  <a:gd name="T54" fmla="*/ 2 w 369"/>
                  <a:gd name="T55" fmla="*/ 7 h 821"/>
                  <a:gd name="T56" fmla="*/ 4 w 369"/>
                  <a:gd name="T57" fmla="*/ 13 h 821"/>
                  <a:gd name="T58" fmla="*/ 11 w 369"/>
                  <a:gd name="T59" fmla="*/ 30 h 821"/>
                  <a:gd name="T60" fmla="*/ 18 w 369"/>
                  <a:gd name="T61" fmla="*/ 48 h 821"/>
                  <a:gd name="T62" fmla="*/ 25 w 369"/>
                  <a:gd name="T63" fmla="*/ 65 h 821"/>
                  <a:gd name="T64" fmla="*/ 31 w 369"/>
                  <a:gd name="T65" fmla="*/ 81 h 821"/>
                  <a:gd name="T66" fmla="*/ 33 w 369"/>
                  <a:gd name="T67" fmla="*/ 89 h 821"/>
                  <a:gd name="T68" fmla="*/ 35 w 369"/>
                  <a:gd name="T69" fmla="*/ 96 h 821"/>
                  <a:gd name="T70" fmla="*/ 37 w 369"/>
                  <a:gd name="T71" fmla="*/ 103 h 821"/>
                  <a:gd name="T72" fmla="*/ 39 w 369"/>
                  <a:gd name="T73" fmla="*/ 110 h 821"/>
                  <a:gd name="T74" fmla="*/ 41 w 369"/>
                  <a:gd name="T75" fmla="*/ 116 h 821"/>
                  <a:gd name="T76" fmla="*/ 42 w 369"/>
                  <a:gd name="T77" fmla="*/ 121 h 821"/>
                  <a:gd name="T78" fmla="*/ 42 w 369"/>
                  <a:gd name="T79" fmla="*/ 126 h 821"/>
                  <a:gd name="T80" fmla="*/ 42 w 369"/>
                  <a:gd name="T81" fmla="*/ 131 h 821"/>
                  <a:gd name="T82" fmla="*/ 42 w 369"/>
                  <a:gd name="T83" fmla="*/ 145 h 821"/>
                  <a:gd name="T84" fmla="*/ 42 w 369"/>
                  <a:gd name="T85" fmla="*/ 155 h 821"/>
                  <a:gd name="T86" fmla="*/ 42 w 369"/>
                  <a:gd name="T87" fmla="*/ 157 h 821"/>
                  <a:gd name="T88" fmla="*/ 43 w 369"/>
                  <a:gd name="T89" fmla="*/ 159 h 821"/>
                  <a:gd name="T90" fmla="*/ 44 w 369"/>
                  <a:gd name="T91" fmla="*/ 161 h 821"/>
                  <a:gd name="T92" fmla="*/ 45 w 369"/>
                  <a:gd name="T93" fmla="*/ 162 h 821"/>
                  <a:gd name="T94" fmla="*/ 46 w 369"/>
                  <a:gd name="T95" fmla="*/ 163 h 821"/>
                  <a:gd name="T96" fmla="*/ 47 w 369"/>
                  <a:gd name="T97" fmla="*/ 164 h 821"/>
                  <a:gd name="T98" fmla="*/ 49 w 369"/>
                  <a:gd name="T99" fmla="*/ 164 h 821"/>
                  <a:gd name="T100" fmla="*/ 51 w 369"/>
                  <a:gd name="T101" fmla="*/ 164 h 821"/>
                  <a:gd name="T102" fmla="*/ 56 w 369"/>
                  <a:gd name="T103" fmla="*/ 164 h 821"/>
                  <a:gd name="T104" fmla="*/ 60 w 369"/>
                  <a:gd name="T105" fmla="*/ 164 h 821"/>
                  <a:gd name="T106" fmla="*/ 64 w 369"/>
                  <a:gd name="T107" fmla="*/ 164 h 821"/>
                  <a:gd name="T108" fmla="*/ 68 w 369"/>
                  <a:gd name="T109" fmla="*/ 163 h 821"/>
                  <a:gd name="T110" fmla="*/ 70 w 369"/>
                  <a:gd name="T111" fmla="*/ 163 h 821"/>
                  <a:gd name="T112" fmla="*/ 71 w 369"/>
                  <a:gd name="T113" fmla="*/ 162 h 821"/>
                  <a:gd name="T114" fmla="*/ 72 w 369"/>
                  <a:gd name="T115" fmla="*/ 162 h 821"/>
                  <a:gd name="T116" fmla="*/ 73 w 369"/>
                  <a:gd name="T117" fmla="*/ 161 h 821"/>
                  <a:gd name="T118" fmla="*/ 74 w 369"/>
                  <a:gd name="T119" fmla="*/ 160 h 821"/>
                  <a:gd name="T120" fmla="*/ 74 w 369"/>
                  <a:gd name="T121" fmla="*/ 159 h 821"/>
                  <a:gd name="T122" fmla="*/ 74 w 369"/>
                  <a:gd name="T123" fmla="*/ 157 h 821"/>
                  <a:gd name="T124" fmla="*/ 73 w 369"/>
                  <a:gd name="T125" fmla="*/ 155 h 82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69"/>
                  <a:gd name="T190" fmla="*/ 0 h 821"/>
                  <a:gd name="T191" fmla="*/ 369 w 369"/>
                  <a:gd name="T192" fmla="*/ 821 h 82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69" h="821">
                    <a:moveTo>
                      <a:pt x="365" y="777"/>
                    </a:moveTo>
                    <a:lnTo>
                      <a:pt x="360" y="767"/>
                    </a:lnTo>
                    <a:lnTo>
                      <a:pt x="347" y="741"/>
                    </a:lnTo>
                    <a:lnTo>
                      <a:pt x="329" y="701"/>
                    </a:lnTo>
                    <a:lnTo>
                      <a:pt x="305" y="650"/>
                    </a:lnTo>
                    <a:lnTo>
                      <a:pt x="280" y="590"/>
                    </a:lnTo>
                    <a:lnTo>
                      <a:pt x="253" y="526"/>
                    </a:lnTo>
                    <a:lnTo>
                      <a:pt x="226" y="462"/>
                    </a:lnTo>
                    <a:lnTo>
                      <a:pt x="201" y="397"/>
                    </a:lnTo>
                    <a:lnTo>
                      <a:pt x="185" y="349"/>
                    </a:lnTo>
                    <a:lnTo>
                      <a:pt x="166" y="302"/>
                    </a:lnTo>
                    <a:lnTo>
                      <a:pt x="148" y="256"/>
                    </a:lnTo>
                    <a:lnTo>
                      <a:pt x="128" y="212"/>
                    </a:lnTo>
                    <a:lnTo>
                      <a:pt x="108" y="169"/>
                    </a:lnTo>
                    <a:lnTo>
                      <a:pt x="88" y="130"/>
                    </a:lnTo>
                    <a:lnTo>
                      <a:pt x="69" y="95"/>
                    </a:lnTo>
                    <a:lnTo>
                      <a:pt x="52" y="65"/>
                    </a:lnTo>
                    <a:lnTo>
                      <a:pt x="35" y="38"/>
                    </a:lnTo>
                    <a:lnTo>
                      <a:pt x="22" y="18"/>
                    </a:lnTo>
                    <a:lnTo>
                      <a:pt x="17" y="12"/>
                    </a:lnTo>
                    <a:lnTo>
                      <a:pt x="12" y="6"/>
                    </a:lnTo>
                    <a:lnTo>
                      <a:pt x="8" y="2"/>
                    </a:lnTo>
                    <a:lnTo>
                      <a:pt x="4" y="0"/>
                    </a:lnTo>
                    <a:lnTo>
                      <a:pt x="2" y="1"/>
                    </a:lnTo>
                    <a:lnTo>
                      <a:pt x="0" y="2"/>
                    </a:lnTo>
                    <a:lnTo>
                      <a:pt x="0" y="7"/>
                    </a:lnTo>
                    <a:lnTo>
                      <a:pt x="2" y="13"/>
                    </a:lnTo>
                    <a:lnTo>
                      <a:pt x="8" y="35"/>
                    </a:lnTo>
                    <a:lnTo>
                      <a:pt x="19" y="66"/>
                    </a:lnTo>
                    <a:lnTo>
                      <a:pt x="55" y="152"/>
                    </a:lnTo>
                    <a:lnTo>
                      <a:pt x="90" y="238"/>
                    </a:lnTo>
                    <a:lnTo>
                      <a:pt x="123" y="324"/>
                    </a:lnTo>
                    <a:lnTo>
                      <a:pt x="153" y="405"/>
                    </a:lnTo>
                    <a:lnTo>
                      <a:pt x="165" y="444"/>
                    </a:lnTo>
                    <a:lnTo>
                      <a:pt x="176" y="482"/>
                    </a:lnTo>
                    <a:lnTo>
                      <a:pt x="186" y="516"/>
                    </a:lnTo>
                    <a:lnTo>
                      <a:pt x="195" y="550"/>
                    </a:lnTo>
                    <a:lnTo>
                      <a:pt x="203" y="580"/>
                    </a:lnTo>
                    <a:lnTo>
                      <a:pt x="208" y="608"/>
                    </a:lnTo>
                    <a:lnTo>
                      <a:pt x="210" y="633"/>
                    </a:lnTo>
                    <a:lnTo>
                      <a:pt x="211" y="654"/>
                    </a:lnTo>
                    <a:lnTo>
                      <a:pt x="210" y="724"/>
                    </a:lnTo>
                    <a:lnTo>
                      <a:pt x="210" y="776"/>
                    </a:lnTo>
                    <a:lnTo>
                      <a:pt x="211" y="786"/>
                    </a:lnTo>
                    <a:lnTo>
                      <a:pt x="214" y="796"/>
                    </a:lnTo>
                    <a:lnTo>
                      <a:pt x="218" y="804"/>
                    </a:lnTo>
                    <a:lnTo>
                      <a:pt x="223" y="810"/>
                    </a:lnTo>
                    <a:lnTo>
                      <a:pt x="228" y="815"/>
                    </a:lnTo>
                    <a:lnTo>
                      <a:pt x="236" y="819"/>
                    </a:lnTo>
                    <a:lnTo>
                      <a:pt x="245" y="821"/>
                    </a:lnTo>
                    <a:lnTo>
                      <a:pt x="256" y="821"/>
                    </a:lnTo>
                    <a:lnTo>
                      <a:pt x="279" y="821"/>
                    </a:lnTo>
                    <a:lnTo>
                      <a:pt x="301" y="821"/>
                    </a:lnTo>
                    <a:lnTo>
                      <a:pt x="321" y="821"/>
                    </a:lnTo>
                    <a:lnTo>
                      <a:pt x="340" y="817"/>
                    </a:lnTo>
                    <a:lnTo>
                      <a:pt x="347" y="816"/>
                    </a:lnTo>
                    <a:lnTo>
                      <a:pt x="355" y="812"/>
                    </a:lnTo>
                    <a:lnTo>
                      <a:pt x="360" y="810"/>
                    </a:lnTo>
                    <a:lnTo>
                      <a:pt x="365" y="805"/>
                    </a:lnTo>
                    <a:lnTo>
                      <a:pt x="367" y="800"/>
                    </a:lnTo>
                    <a:lnTo>
                      <a:pt x="369" y="794"/>
                    </a:lnTo>
                    <a:lnTo>
                      <a:pt x="367" y="786"/>
                    </a:lnTo>
                    <a:lnTo>
                      <a:pt x="365" y="777"/>
                    </a:lnTo>
                    <a:close/>
                  </a:path>
                </a:pathLst>
              </a:custGeom>
              <a:solidFill>
                <a:srgbClr val="DFDDC9"/>
              </a:solidFill>
              <a:ln w="9525">
                <a:noFill/>
                <a:round/>
              </a:ln>
            </p:spPr>
            <p:txBody>
              <a:bodyPr/>
              <a:lstStyle/>
              <a:p>
                <a:endParaRPr lang="en-US" sz="1867"/>
              </a:p>
            </p:txBody>
          </p:sp>
          <p:sp>
            <p:nvSpPr>
              <p:cNvPr id="1565" name="Freeform 113"/>
              <p:cNvSpPr/>
              <p:nvPr/>
            </p:nvSpPr>
            <p:spPr bwMode="auto">
              <a:xfrm>
                <a:off x="3017" y="183"/>
                <a:ext cx="92" cy="457"/>
              </a:xfrm>
              <a:custGeom>
                <a:avLst/>
                <a:gdLst>
                  <a:gd name="T0" fmla="*/ 1 w 460"/>
                  <a:gd name="T1" fmla="*/ 341 h 2284"/>
                  <a:gd name="T2" fmla="*/ 1 w 460"/>
                  <a:gd name="T3" fmla="*/ 315 h 2284"/>
                  <a:gd name="T4" fmla="*/ 1 w 460"/>
                  <a:gd name="T5" fmla="*/ 286 h 2284"/>
                  <a:gd name="T6" fmla="*/ 1 w 460"/>
                  <a:gd name="T7" fmla="*/ 257 h 2284"/>
                  <a:gd name="T8" fmla="*/ 2 w 460"/>
                  <a:gd name="T9" fmla="*/ 225 h 2284"/>
                  <a:gd name="T10" fmla="*/ 2 w 460"/>
                  <a:gd name="T11" fmla="*/ 194 h 2284"/>
                  <a:gd name="T12" fmla="*/ 3 w 460"/>
                  <a:gd name="T13" fmla="*/ 163 h 2284"/>
                  <a:gd name="T14" fmla="*/ 4 w 460"/>
                  <a:gd name="T15" fmla="*/ 133 h 2284"/>
                  <a:gd name="T16" fmla="*/ 5 w 460"/>
                  <a:gd name="T17" fmla="*/ 91 h 2284"/>
                  <a:gd name="T18" fmla="*/ 8 w 460"/>
                  <a:gd name="T19" fmla="*/ 56 h 2284"/>
                  <a:gd name="T20" fmla="*/ 10 w 460"/>
                  <a:gd name="T21" fmla="*/ 36 h 2284"/>
                  <a:gd name="T22" fmla="*/ 12 w 460"/>
                  <a:gd name="T23" fmla="*/ 24 h 2284"/>
                  <a:gd name="T24" fmla="*/ 14 w 460"/>
                  <a:gd name="T25" fmla="*/ 17 h 2284"/>
                  <a:gd name="T26" fmla="*/ 17 w 460"/>
                  <a:gd name="T27" fmla="*/ 11 h 2284"/>
                  <a:gd name="T28" fmla="*/ 19 w 460"/>
                  <a:gd name="T29" fmla="*/ 6 h 2284"/>
                  <a:gd name="T30" fmla="*/ 23 w 460"/>
                  <a:gd name="T31" fmla="*/ 3 h 2284"/>
                  <a:gd name="T32" fmla="*/ 26 w 460"/>
                  <a:gd name="T33" fmla="*/ 1 h 2284"/>
                  <a:gd name="T34" fmla="*/ 31 w 460"/>
                  <a:gd name="T35" fmla="*/ 0 h 2284"/>
                  <a:gd name="T36" fmla="*/ 36 w 460"/>
                  <a:gd name="T37" fmla="*/ 0 h 2284"/>
                  <a:gd name="T38" fmla="*/ 42 w 460"/>
                  <a:gd name="T39" fmla="*/ 2 h 2284"/>
                  <a:gd name="T40" fmla="*/ 47 w 460"/>
                  <a:gd name="T41" fmla="*/ 5 h 2284"/>
                  <a:gd name="T42" fmla="*/ 53 w 460"/>
                  <a:gd name="T43" fmla="*/ 10 h 2284"/>
                  <a:gd name="T44" fmla="*/ 58 w 460"/>
                  <a:gd name="T45" fmla="*/ 15 h 2284"/>
                  <a:gd name="T46" fmla="*/ 63 w 460"/>
                  <a:gd name="T47" fmla="*/ 21 h 2284"/>
                  <a:gd name="T48" fmla="*/ 67 w 460"/>
                  <a:gd name="T49" fmla="*/ 29 h 2284"/>
                  <a:gd name="T50" fmla="*/ 71 w 460"/>
                  <a:gd name="T51" fmla="*/ 36 h 2284"/>
                  <a:gd name="T52" fmla="*/ 75 w 460"/>
                  <a:gd name="T53" fmla="*/ 45 h 2284"/>
                  <a:gd name="T54" fmla="*/ 80 w 460"/>
                  <a:gd name="T55" fmla="*/ 58 h 2284"/>
                  <a:gd name="T56" fmla="*/ 85 w 460"/>
                  <a:gd name="T57" fmla="*/ 77 h 2284"/>
                  <a:gd name="T58" fmla="*/ 89 w 460"/>
                  <a:gd name="T59" fmla="*/ 96 h 2284"/>
                  <a:gd name="T60" fmla="*/ 91 w 460"/>
                  <a:gd name="T61" fmla="*/ 114 h 2284"/>
                  <a:gd name="T62" fmla="*/ 91 w 460"/>
                  <a:gd name="T63" fmla="*/ 132 h 2284"/>
                  <a:gd name="T64" fmla="*/ 92 w 460"/>
                  <a:gd name="T65" fmla="*/ 159 h 2284"/>
                  <a:gd name="T66" fmla="*/ 92 w 460"/>
                  <a:gd name="T67" fmla="*/ 193 h 2284"/>
                  <a:gd name="T68" fmla="*/ 91 w 460"/>
                  <a:gd name="T69" fmla="*/ 235 h 2284"/>
                  <a:gd name="T70" fmla="*/ 90 w 460"/>
                  <a:gd name="T71" fmla="*/ 269 h 2284"/>
                  <a:gd name="T72" fmla="*/ 88 w 460"/>
                  <a:gd name="T73" fmla="*/ 293 h 2284"/>
                  <a:gd name="T74" fmla="*/ 86 w 460"/>
                  <a:gd name="T75" fmla="*/ 318 h 2284"/>
                  <a:gd name="T76" fmla="*/ 83 w 460"/>
                  <a:gd name="T77" fmla="*/ 343 h 2284"/>
                  <a:gd name="T78" fmla="*/ 79 w 460"/>
                  <a:gd name="T79" fmla="*/ 368 h 2284"/>
                  <a:gd name="T80" fmla="*/ 74 w 460"/>
                  <a:gd name="T81" fmla="*/ 394 h 2284"/>
                  <a:gd name="T82" fmla="*/ 68 w 460"/>
                  <a:gd name="T83" fmla="*/ 419 h 2284"/>
                  <a:gd name="T84" fmla="*/ 61 w 460"/>
                  <a:gd name="T85" fmla="*/ 445 h 2284"/>
                  <a:gd name="T86" fmla="*/ 55 w 460"/>
                  <a:gd name="T87" fmla="*/ 457 h 2284"/>
                  <a:gd name="T88" fmla="*/ 42 w 460"/>
                  <a:gd name="T89" fmla="*/ 454 h 2284"/>
                  <a:gd name="T90" fmla="*/ 28 w 460"/>
                  <a:gd name="T91" fmla="*/ 450 h 2284"/>
                  <a:gd name="T92" fmla="*/ 19 w 460"/>
                  <a:gd name="T93" fmla="*/ 446 h 2284"/>
                  <a:gd name="T94" fmla="*/ 13 w 460"/>
                  <a:gd name="T95" fmla="*/ 443 h 2284"/>
                  <a:gd name="T96" fmla="*/ 10 w 460"/>
                  <a:gd name="T97" fmla="*/ 440 h 2284"/>
                  <a:gd name="T98" fmla="*/ 7 w 460"/>
                  <a:gd name="T99" fmla="*/ 437 h 2284"/>
                  <a:gd name="T100" fmla="*/ 5 w 460"/>
                  <a:gd name="T101" fmla="*/ 434 h 2284"/>
                  <a:gd name="T102" fmla="*/ 3 w 460"/>
                  <a:gd name="T103" fmla="*/ 429 h 2284"/>
                  <a:gd name="T104" fmla="*/ 1 w 460"/>
                  <a:gd name="T105" fmla="*/ 419 h 2284"/>
                  <a:gd name="T106" fmla="*/ 0 w 460"/>
                  <a:gd name="T107" fmla="*/ 407 h 2284"/>
                  <a:gd name="T108" fmla="*/ 0 w 460"/>
                  <a:gd name="T109" fmla="*/ 393 h 2284"/>
                  <a:gd name="T110" fmla="*/ 0 w 460"/>
                  <a:gd name="T111" fmla="*/ 374 h 2284"/>
                  <a:gd name="T112" fmla="*/ 1 w 460"/>
                  <a:gd name="T113" fmla="*/ 356 h 2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284"/>
                  <a:gd name="T173" fmla="*/ 460 w 460"/>
                  <a:gd name="T174" fmla="*/ 2284 h 2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284">
                    <a:moveTo>
                      <a:pt x="6" y="1765"/>
                    </a:moveTo>
                    <a:lnTo>
                      <a:pt x="6" y="1705"/>
                    </a:lnTo>
                    <a:lnTo>
                      <a:pt x="6" y="1641"/>
                    </a:lnTo>
                    <a:lnTo>
                      <a:pt x="6" y="1574"/>
                    </a:lnTo>
                    <a:lnTo>
                      <a:pt x="6" y="1504"/>
                    </a:lnTo>
                    <a:lnTo>
                      <a:pt x="6" y="1431"/>
                    </a:lnTo>
                    <a:lnTo>
                      <a:pt x="7" y="1358"/>
                    </a:lnTo>
                    <a:lnTo>
                      <a:pt x="7" y="1282"/>
                    </a:lnTo>
                    <a:lnTo>
                      <a:pt x="7" y="1206"/>
                    </a:lnTo>
                    <a:lnTo>
                      <a:pt x="8" y="1127"/>
                    </a:lnTo>
                    <a:lnTo>
                      <a:pt x="10" y="1050"/>
                    </a:lnTo>
                    <a:lnTo>
                      <a:pt x="11" y="971"/>
                    </a:lnTo>
                    <a:lnTo>
                      <a:pt x="12" y="894"/>
                    </a:lnTo>
                    <a:lnTo>
                      <a:pt x="13" y="816"/>
                    </a:lnTo>
                    <a:lnTo>
                      <a:pt x="16" y="740"/>
                    </a:lnTo>
                    <a:lnTo>
                      <a:pt x="18" y="666"/>
                    </a:lnTo>
                    <a:lnTo>
                      <a:pt x="21" y="594"/>
                    </a:lnTo>
                    <a:lnTo>
                      <a:pt x="27" y="457"/>
                    </a:lnTo>
                    <a:lnTo>
                      <a:pt x="35" y="334"/>
                    </a:lnTo>
                    <a:lnTo>
                      <a:pt x="38" y="278"/>
                    </a:lnTo>
                    <a:lnTo>
                      <a:pt x="43" y="227"/>
                    </a:lnTo>
                    <a:lnTo>
                      <a:pt x="50" y="181"/>
                    </a:lnTo>
                    <a:lnTo>
                      <a:pt x="57" y="138"/>
                    </a:lnTo>
                    <a:lnTo>
                      <a:pt x="61" y="120"/>
                    </a:lnTo>
                    <a:lnTo>
                      <a:pt x="66" y="101"/>
                    </a:lnTo>
                    <a:lnTo>
                      <a:pt x="71" y="85"/>
                    </a:lnTo>
                    <a:lnTo>
                      <a:pt x="77" y="70"/>
                    </a:lnTo>
                    <a:lnTo>
                      <a:pt x="83" y="56"/>
                    </a:lnTo>
                    <a:lnTo>
                      <a:pt x="90" y="44"/>
                    </a:lnTo>
                    <a:lnTo>
                      <a:pt x="97" y="32"/>
                    </a:lnTo>
                    <a:lnTo>
                      <a:pt x="104" y="24"/>
                    </a:lnTo>
                    <a:lnTo>
                      <a:pt x="113" y="15"/>
                    </a:lnTo>
                    <a:lnTo>
                      <a:pt x="122" y="9"/>
                    </a:lnTo>
                    <a:lnTo>
                      <a:pt x="132" y="4"/>
                    </a:lnTo>
                    <a:lnTo>
                      <a:pt x="143" y="1"/>
                    </a:lnTo>
                    <a:lnTo>
                      <a:pt x="154" y="0"/>
                    </a:lnTo>
                    <a:lnTo>
                      <a:pt x="167" y="0"/>
                    </a:lnTo>
                    <a:lnTo>
                      <a:pt x="179" y="2"/>
                    </a:lnTo>
                    <a:lnTo>
                      <a:pt x="193" y="6"/>
                    </a:lnTo>
                    <a:lnTo>
                      <a:pt x="208" y="11"/>
                    </a:lnTo>
                    <a:lnTo>
                      <a:pt x="223" y="19"/>
                    </a:lnTo>
                    <a:lnTo>
                      <a:pt x="237" y="27"/>
                    </a:lnTo>
                    <a:lnTo>
                      <a:pt x="250" y="39"/>
                    </a:lnTo>
                    <a:lnTo>
                      <a:pt x="263" y="50"/>
                    </a:lnTo>
                    <a:lnTo>
                      <a:pt x="277" y="62"/>
                    </a:lnTo>
                    <a:lnTo>
                      <a:pt x="289" y="76"/>
                    </a:lnTo>
                    <a:lnTo>
                      <a:pt x="302" y="91"/>
                    </a:lnTo>
                    <a:lnTo>
                      <a:pt x="313" y="107"/>
                    </a:lnTo>
                    <a:lnTo>
                      <a:pt x="324" y="125"/>
                    </a:lnTo>
                    <a:lnTo>
                      <a:pt x="335" y="143"/>
                    </a:lnTo>
                    <a:lnTo>
                      <a:pt x="345" y="162"/>
                    </a:lnTo>
                    <a:lnTo>
                      <a:pt x="357" y="182"/>
                    </a:lnTo>
                    <a:lnTo>
                      <a:pt x="365" y="202"/>
                    </a:lnTo>
                    <a:lnTo>
                      <a:pt x="375" y="223"/>
                    </a:lnTo>
                    <a:lnTo>
                      <a:pt x="384" y="244"/>
                    </a:lnTo>
                    <a:lnTo>
                      <a:pt x="400" y="289"/>
                    </a:lnTo>
                    <a:lnTo>
                      <a:pt x="414" y="336"/>
                    </a:lnTo>
                    <a:lnTo>
                      <a:pt x="426" y="383"/>
                    </a:lnTo>
                    <a:lnTo>
                      <a:pt x="436" y="430"/>
                    </a:lnTo>
                    <a:lnTo>
                      <a:pt x="445" y="478"/>
                    </a:lnTo>
                    <a:lnTo>
                      <a:pt x="450" y="524"/>
                    </a:lnTo>
                    <a:lnTo>
                      <a:pt x="454" y="570"/>
                    </a:lnTo>
                    <a:lnTo>
                      <a:pt x="455" y="614"/>
                    </a:lnTo>
                    <a:lnTo>
                      <a:pt x="456" y="661"/>
                    </a:lnTo>
                    <a:lnTo>
                      <a:pt x="458" y="723"/>
                    </a:lnTo>
                    <a:lnTo>
                      <a:pt x="459" y="794"/>
                    </a:lnTo>
                    <a:lnTo>
                      <a:pt x="460" y="876"/>
                    </a:lnTo>
                    <a:lnTo>
                      <a:pt x="460" y="967"/>
                    </a:lnTo>
                    <a:lnTo>
                      <a:pt x="459" y="1066"/>
                    </a:lnTo>
                    <a:lnTo>
                      <a:pt x="456" y="1173"/>
                    </a:lnTo>
                    <a:lnTo>
                      <a:pt x="453" y="1285"/>
                    </a:lnTo>
                    <a:lnTo>
                      <a:pt x="449" y="1344"/>
                    </a:lnTo>
                    <a:lnTo>
                      <a:pt x="445" y="1403"/>
                    </a:lnTo>
                    <a:lnTo>
                      <a:pt x="440" y="1464"/>
                    </a:lnTo>
                    <a:lnTo>
                      <a:pt x="435" y="1525"/>
                    </a:lnTo>
                    <a:lnTo>
                      <a:pt x="429" y="1587"/>
                    </a:lnTo>
                    <a:lnTo>
                      <a:pt x="421" y="1650"/>
                    </a:lnTo>
                    <a:lnTo>
                      <a:pt x="413" y="1714"/>
                    </a:lnTo>
                    <a:lnTo>
                      <a:pt x="403" y="1777"/>
                    </a:lnTo>
                    <a:lnTo>
                      <a:pt x="393" y="1841"/>
                    </a:lnTo>
                    <a:lnTo>
                      <a:pt x="382" y="1904"/>
                    </a:lnTo>
                    <a:lnTo>
                      <a:pt x="368" y="1968"/>
                    </a:lnTo>
                    <a:lnTo>
                      <a:pt x="354" y="2033"/>
                    </a:lnTo>
                    <a:lnTo>
                      <a:pt x="338" y="2095"/>
                    </a:lnTo>
                    <a:lnTo>
                      <a:pt x="322" y="2159"/>
                    </a:lnTo>
                    <a:lnTo>
                      <a:pt x="303" y="2222"/>
                    </a:lnTo>
                    <a:lnTo>
                      <a:pt x="283" y="2284"/>
                    </a:lnTo>
                    <a:lnTo>
                      <a:pt x="273" y="2283"/>
                    </a:lnTo>
                    <a:lnTo>
                      <a:pt x="247" y="2276"/>
                    </a:lnTo>
                    <a:lnTo>
                      <a:pt x="209" y="2268"/>
                    </a:lnTo>
                    <a:lnTo>
                      <a:pt x="164" y="2255"/>
                    </a:lnTo>
                    <a:lnTo>
                      <a:pt x="142" y="2248"/>
                    </a:lnTo>
                    <a:lnTo>
                      <a:pt x="118" y="2239"/>
                    </a:lnTo>
                    <a:lnTo>
                      <a:pt x="97" y="2228"/>
                    </a:lnTo>
                    <a:lnTo>
                      <a:pt x="76" y="2217"/>
                    </a:lnTo>
                    <a:lnTo>
                      <a:pt x="67" y="2212"/>
                    </a:lnTo>
                    <a:lnTo>
                      <a:pt x="57" y="2205"/>
                    </a:lnTo>
                    <a:lnTo>
                      <a:pt x="50" y="2198"/>
                    </a:lnTo>
                    <a:lnTo>
                      <a:pt x="42" y="2192"/>
                    </a:lnTo>
                    <a:lnTo>
                      <a:pt x="35" y="2184"/>
                    </a:lnTo>
                    <a:lnTo>
                      <a:pt x="30" y="2177"/>
                    </a:lnTo>
                    <a:lnTo>
                      <a:pt x="25" y="2168"/>
                    </a:lnTo>
                    <a:lnTo>
                      <a:pt x="21" y="2160"/>
                    </a:lnTo>
                    <a:lnTo>
                      <a:pt x="15" y="2142"/>
                    </a:lnTo>
                    <a:lnTo>
                      <a:pt x="10" y="2119"/>
                    </a:lnTo>
                    <a:lnTo>
                      <a:pt x="6" y="2093"/>
                    </a:lnTo>
                    <a:lnTo>
                      <a:pt x="3" y="2063"/>
                    </a:lnTo>
                    <a:lnTo>
                      <a:pt x="2" y="2032"/>
                    </a:lnTo>
                    <a:lnTo>
                      <a:pt x="1" y="1998"/>
                    </a:lnTo>
                    <a:lnTo>
                      <a:pt x="0" y="1964"/>
                    </a:lnTo>
                    <a:lnTo>
                      <a:pt x="0" y="1931"/>
                    </a:lnTo>
                    <a:lnTo>
                      <a:pt x="1" y="1868"/>
                    </a:lnTo>
                    <a:lnTo>
                      <a:pt x="3" y="1815"/>
                    </a:lnTo>
                    <a:lnTo>
                      <a:pt x="5" y="1778"/>
                    </a:lnTo>
                    <a:lnTo>
                      <a:pt x="6" y="1765"/>
                    </a:lnTo>
                    <a:close/>
                  </a:path>
                </a:pathLst>
              </a:custGeom>
              <a:solidFill>
                <a:srgbClr val="FFFEF1"/>
              </a:solidFill>
              <a:ln w="9525">
                <a:noFill/>
                <a:round/>
              </a:ln>
            </p:spPr>
            <p:txBody>
              <a:bodyPr/>
              <a:lstStyle/>
              <a:p>
                <a:endParaRPr lang="en-US" sz="1867"/>
              </a:p>
            </p:txBody>
          </p:sp>
          <p:sp>
            <p:nvSpPr>
              <p:cNvPr id="1566" name="Freeform 114"/>
              <p:cNvSpPr/>
              <p:nvPr/>
            </p:nvSpPr>
            <p:spPr bwMode="auto">
              <a:xfrm>
                <a:off x="3017" y="183"/>
                <a:ext cx="92" cy="457"/>
              </a:xfrm>
              <a:custGeom>
                <a:avLst/>
                <a:gdLst>
                  <a:gd name="T0" fmla="*/ 1 w 460"/>
                  <a:gd name="T1" fmla="*/ 341 h 2284"/>
                  <a:gd name="T2" fmla="*/ 1 w 460"/>
                  <a:gd name="T3" fmla="*/ 315 h 2284"/>
                  <a:gd name="T4" fmla="*/ 1 w 460"/>
                  <a:gd name="T5" fmla="*/ 286 h 2284"/>
                  <a:gd name="T6" fmla="*/ 1 w 460"/>
                  <a:gd name="T7" fmla="*/ 257 h 2284"/>
                  <a:gd name="T8" fmla="*/ 2 w 460"/>
                  <a:gd name="T9" fmla="*/ 225 h 2284"/>
                  <a:gd name="T10" fmla="*/ 2 w 460"/>
                  <a:gd name="T11" fmla="*/ 194 h 2284"/>
                  <a:gd name="T12" fmla="*/ 3 w 460"/>
                  <a:gd name="T13" fmla="*/ 163 h 2284"/>
                  <a:gd name="T14" fmla="*/ 4 w 460"/>
                  <a:gd name="T15" fmla="*/ 133 h 2284"/>
                  <a:gd name="T16" fmla="*/ 5 w 460"/>
                  <a:gd name="T17" fmla="*/ 91 h 2284"/>
                  <a:gd name="T18" fmla="*/ 8 w 460"/>
                  <a:gd name="T19" fmla="*/ 56 h 2284"/>
                  <a:gd name="T20" fmla="*/ 10 w 460"/>
                  <a:gd name="T21" fmla="*/ 36 h 2284"/>
                  <a:gd name="T22" fmla="*/ 12 w 460"/>
                  <a:gd name="T23" fmla="*/ 24 h 2284"/>
                  <a:gd name="T24" fmla="*/ 14 w 460"/>
                  <a:gd name="T25" fmla="*/ 17 h 2284"/>
                  <a:gd name="T26" fmla="*/ 17 w 460"/>
                  <a:gd name="T27" fmla="*/ 11 h 2284"/>
                  <a:gd name="T28" fmla="*/ 19 w 460"/>
                  <a:gd name="T29" fmla="*/ 6 h 2284"/>
                  <a:gd name="T30" fmla="*/ 23 w 460"/>
                  <a:gd name="T31" fmla="*/ 3 h 2284"/>
                  <a:gd name="T32" fmla="*/ 26 w 460"/>
                  <a:gd name="T33" fmla="*/ 1 h 2284"/>
                  <a:gd name="T34" fmla="*/ 31 w 460"/>
                  <a:gd name="T35" fmla="*/ 0 h 2284"/>
                  <a:gd name="T36" fmla="*/ 36 w 460"/>
                  <a:gd name="T37" fmla="*/ 0 h 2284"/>
                  <a:gd name="T38" fmla="*/ 42 w 460"/>
                  <a:gd name="T39" fmla="*/ 2 h 2284"/>
                  <a:gd name="T40" fmla="*/ 47 w 460"/>
                  <a:gd name="T41" fmla="*/ 5 h 2284"/>
                  <a:gd name="T42" fmla="*/ 53 w 460"/>
                  <a:gd name="T43" fmla="*/ 10 h 2284"/>
                  <a:gd name="T44" fmla="*/ 58 w 460"/>
                  <a:gd name="T45" fmla="*/ 15 h 2284"/>
                  <a:gd name="T46" fmla="*/ 63 w 460"/>
                  <a:gd name="T47" fmla="*/ 21 h 2284"/>
                  <a:gd name="T48" fmla="*/ 67 w 460"/>
                  <a:gd name="T49" fmla="*/ 29 h 2284"/>
                  <a:gd name="T50" fmla="*/ 71 w 460"/>
                  <a:gd name="T51" fmla="*/ 36 h 2284"/>
                  <a:gd name="T52" fmla="*/ 75 w 460"/>
                  <a:gd name="T53" fmla="*/ 45 h 2284"/>
                  <a:gd name="T54" fmla="*/ 80 w 460"/>
                  <a:gd name="T55" fmla="*/ 58 h 2284"/>
                  <a:gd name="T56" fmla="*/ 85 w 460"/>
                  <a:gd name="T57" fmla="*/ 77 h 2284"/>
                  <a:gd name="T58" fmla="*/ 89 w 460"/>
                  <a:gd name="T59" fmla="*/ 96 h 2284"/>
                  <a:gd name="T60" fmla="*/ 91 w 460"/>
                  <a:gd name="T61" fmla="*/ 114 h 2284"/>
                  <a:gd name="T62" fmla="*/ 91 w 460"/>
                  <a:gd name="T63" fmla="*/ 132 h 2284"/>
                  <a:gd name="T64" fmla="*/ 92 w 460"/>
                  <a:gd name="T65" fmla="*/ 159 h 2284"/>
                  <a:gd name="T66" fmla="*/ 92 w 460"/>
                  <a:gd name="T67" fmla="*/ 193 h 2284"/>
                  <a:gd name="T68" fmla="*/ 91 w 460"/>
                  <a:gd name="T69" fmla="*/ 235 h 2284"/>
                  <a:gd name="T70" fmla="*/ 90 w 460"/>
                  <a:gd name="T71" fmla="*/ 269 h 2284"/>
                  <a:gd name="T72" fmla="*/ 88 w 460"/>
                  <a:gd name="T73" fmla="*/ 293 h 2284"/>
                  <a:gd name="T74" fmla="*/ 86 w 460"/>
                  <a:gd name="T75" fmla="*/ 318 h 2284"/>
                  <a:gd name="T76" fmla="*/ 83 w 460"/>
                  <a:gd name="T77" fmla="*/ 343 h 2284"/>
                  <a:gd name="T78" fmla="*/ 79 w 460"/>
                  <a:gd name="T79" fmla="*/ 368 h 2284"/>
                  <a:gd name="T80" fmla="*/ 74 w 460"/>
                  <a:gd name="T81" fmla="*/ 394 h 2284"/>
                  <a:gd name="T82" fmla="*/ 68 w 460"/>
                  <a:gd name="T83" fmla="*/ 419 h 2284"/>
                  <a:gd name="T84" fmla="*/ 61 w 460"/>
                  <a:gd name="T85" fmla="*/ 445 h 2284"/>
                  <a:gd name="T86" fmla="*/ 55 w 460"/>
                  <a:gd name="T87" fmla="*/ 457 h 2284"/>
                  <a:gd name="T88" fmla="*/ 42 w 460"/>
                  <a:gd name="T89" fmla="*/ 454 h 2284"/>
                  <a:gd name="T90" fmla="*/ 28 w 460"/>
                  <a:gd name="T91" fmla="*/ 450 h 2284"/>
                  <a:gd name="T92" fmla="*/ 19 w 460"/>
                  <a:gd name="T93" fmla="*/ 446 h 2284"/>
                  <a:gd name="T94" fmla="*/ 13 w 460"/>
                  <a:gd name="T95" fmla="*/ 443 h 2284"/>
                  <a:gd name="T96" fmla="*/ 10 w 460"/>
                  <a:gd name="T97" fmla="*/ 440 h 2284"/>
                  <a:gd name="T98" fmla="*/ 7 w 460"/>
                  <a:gd name="T99" fmla="*/ 437 h 2284"/>
                  <a:gd name="T100" fmla="*/ 5 w 460"/>
                  <a:gd name="T101" fmla="*/ 434 h 2284"/>
                  <a:gd name="T102" fmla="*/ 3 w 460"/>
                  <a:gd name="T103" fmla="*/ 429 h 2284"/>
                  <a:gd name="T104" fmla="*/ 1 w 460"/>
                  <a:gd name="T105" fmla="*/ 419 h 2284"/>
                  <a:gd name="T106" fmla="*/ 0 w 460"/>
                  <a:gd name="T107" fmla="*/ 407 h 2284"/>
                  <a:gd name="T108" fmla="*/ 0 w 460"/>
                  <a:gd name="T109" fmla="*/ 393 h 2284"/>
                  <a:gd name="T110" fmla="*/ 0 w 460"/>
                  <a:gd name="T111" fmla="*/ 374 h 2284"/>
                  <a:gd name="T112" fmla="*/ 1 w 460"/>
                  <a:gd name="T113" fmla="*/ 356 h 22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284"/>
                  <a:gd name="T173" fmla="*/ 460 w 460"/>
                  <a:gd name="T174" fmla="*/ 2284 h 228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284">
                    <a:moveTo>
                      <a:pt x="6" y="1765"/>
                    </a:moveTo>
                    <a:lnTo>
                      <a:pt x="6" y="1705"/>
                    </a:lnTo>
                    <a:lnTo>
                      <a:pt x="6" y="1641"/>
                    </a:lnTo>
                    <a:lnTo>
                      <a:pt x="6" y="1574"/>
                    </a:lnTo>
                    <a:lnTo>
                      <a:pt x="6" y="1504"/>
                    </a:lnTo>
                    <a:lnTo>
                      <a:pt x="6" y="1431"/>
                    </a:lnTo>
                    <a:lnTo>
                      <a:pt x="7" y="1358"/>
                    </a:lnTo>
                    <a:lnTo>
                      <a:pt x="7" y="1282"/>
                    </a:lnTo>
                    <a:lnTo>
                      <a:pt x="7" y="1206"/>
                    </a:lnTo>
                    <a:lnTo>
                      <a:pt x="8" y="1127"/>
                    </a:lnTo>
                    <a:lnTo>
                      <a:pt x="10" y="1050"/>
                    </a:lnTo>
                    <a:lnTo>
                      <a:pt x="11" y="971"/>
                    </a:lnTo>
                    <a:lnTo>
                      <a:pt x="12" y="894"/>
                    </a:lnTo>
                    <a:lnTo>
                      <a:pt x="13" y="816"/>
                    </a:lnTo>
                    <a:lnTo>
                      <a:pt x="16" y="740"/>
                    </a:lnTo>
                    <a:lnTo>
                      <a:pt x="18" y="666"/>
                    </a:lnTo>
                    <a:lnTo>
                      <a:pt x="21" y="594"/>
                    </a:lnTo>
                    <a:lnTo>
                      <a:pt x="27" y="457"/>
                    </a:lnTo>
                    <a:lnTo>
                      <a:pt x="35" y="334"/>
                    </a:lnTo>
                    <a:lnTo>
                      <a:pt x="38" y="278"/>
                    </a:lnTo>
                    <a:lnTo>
                      <a:pt x="43" y="227"/>
                    </a:lnTo>
                    <a:lnTo>
                      <a:pt x="50" y="181"/>
                    </a:lnTo>
                    <a:lnTo>
                      <a:pt x="57" y="138"/>
                    </a:lnTo>
                    <a:lnTo>
                      <a:pt x="61" y="120"/>
                    </a:lnTo>
                    <a:lnTo>
                      <a:pt x="66" y="101"/>
                    </a:lnTo>
                    <a:lnTo>
                      <a:pt x="71" y="85"/>
                    </a:lnTo>
                    <a:lnTo>
                      <a:pt x="77" y="70"/>
                    </a:lnTo>
                    <a:lnTo>
                      <a:pt x="83" y="56"/>
                    </a:lnTo>
                    <a:lnTo>
                      <a:pt x="90" y="44"/>
                    </a:lnTo>
                    <a:lnTo>
                      <a:pt x="97" y="32"/>
                    </a:lnTo>
                    <a:lnTo>
                      <a:pt x="104" y="24"/>
                    </a:lnTo>
                    <a:lnTo>
                      <a:pt x="113" y="15"/>
                    </a:lnTo>
                    <a:lnTo>
                      <a:pt x="122" y="9"/>
                    </a:lnTo>
                    <a:lnTo>
                      <a:pt x="132" y="4"/>
                    </a:lnTo>
                    <a:lnTo>
                      <a:pt x="143" y="1"/>
                    </a:lnTo>
                    <a:lnTo>
                      <a:pt x="154" y="0"/>
                    </a:lnTo>
                    <a:lnTo>
                      <a:pt x="167" y="0"/>
                    </a:lnTo>
                    <a:lnTo>
                      <a:pt x="179" y="2"/>
                    </a:lnTo>
                    <a:lnTo>
                      <a:pt x="193" y="6"/>
                    </a:lnTo>
                    <a:lnTo>
                      <a:pt x="208" y="11"/>
                    </a:lnTo>
                    <a:lnTo>
                      <a:pt x="223" y="19"/>
                    </a:lnTo>
                    <a:lnTo>
                      <a:pt x="237" y="27"/>
                    </a:lnTo>
                    <a:lnTo>
                      <a:pt x="250" y="39"/>
                    </a:lnTo>
                    <a:lnTo>
                      <a:pt x="263" y="50"/>
                    </a:lnTo>
                    <a:lnTo>
                      <a:pt x="277" y="62"/>
                    </a:lnTo>
                    <a:lnTo>
                      <a:pt x="289" y="76"/>
                    </a:lnTo>
                    <a:lnTo>
                      <a:pt x="302" y="91"/>
                    </a:lnTo>
                    <a:lnTo>
                      <a:pt x="313" y="107"/>
                    </a:lnTo>
                    <a:lnTo>
                      <a:pt x="324" y="125"/>
                    </a:lnTo>
                    <a:lnTo>
                      <a:pt x="335" y="143"/>
                    </a:lnTo>
                    <a:lnTo>
                      <a:pt x="345" y="162"/>
                    </a:lnTo>
                    <a:lnTo>
                      <a:pt x="357" y="182"/>
                    </a:lnTo>
                    <a:lnTo>
                      <a:pt x="365" y="202"/>
                    </a:lnTo>
                    <a:lnTo>
                      <a:pt x="375" y="223"/>
                    </a:lnTo>
                    <a:lnTo>
                      <a:pt x="384" y="244"/>
                    </a:lnTo>
                    <a:lnTo>
                      <a:pt x="400" y="289"/>
                    </a:lnTo>
                    <a:lnTo>
                      <a:pt x="414" y="336"/>
                    </a:lnTo>
                    <a:lnTo>
                      <a:pt x="426" y="383"/>
                    </a:lnTo>
                    <a:lnTo>
                      <a:pt x="436" y="430"/>
                    </a:lnTo>
                    <a:lnTo>
                      <a:pt x="445" y="478"/>
                    </a:lnTo>
                    <a:lnTo>
                      <a:pt x="450" y="524"/>
                    </a:lnTo>
                    <a:lnTo>
                      <a:pt x="454" y="570"/>
                    </a:lnTo>
                    <a:lnTo>
                      <a:pt x="455" y="614"/>
                    </a:lnTo>
                    <a:lnTo>
                      <a:pt x="456" y="661"/>
                    </a:lnTo>
                    <a:lnTo>
                      <a:pt x="458" y="723"/>
                    </a:lnTo>
                    <a:lnTo>
                      <a:pt x="459" y="794"/>
                    </a:lnTo>
                    <a:lnTo>
                      <a:pt x="460" y="876"/>
                    </a:lnTo>
                    <a:lnTo>
                      <a:pt x="460" y="967"/>
                    </a:lnTo>
                    <a:lnTo>
                      <a:pt x="459" y="1066"/>
                    </a:lnTo>
                    <a:lnTo>
                      <a:pt x="456" y="1173"/>
                    </a:lnTo>
                    <a:lnTo>
                      <a:pt x="453" y="1285"/>
                    </a:lnTo>
                    <a:lnTo>
                      <a:pt x="449" y="1344"/>
                    </a:lnTo>
                    <a:lnTo>
                      <a:pt x="445" y="1403"/>
                    </a:lnTo>
                    <a:lnTo>
                      <a:pt x="440" y="1464"/>
                    </a:lnTo>
                    <a:lnTo>
                      <a:pt x="435" y="1525"/>
                    </a:lnTo>
                    <a:lnTo>
                      <a:pt x="429" y="1587"/>
                    </a:lnTo>
                    <a:lnTo>
                      <a:pt x="421" y="1650"/>
                    </a:lnTo>
                    <a:lnTo>
                      <a:pt x="413" y="1714"/>
                    </a:lnTo>
                    <a:lnTo>
                      <a:pt x="403" y="1777"/>
                    </a:lnTo>
                    <a:lnTo>
                      <a:pt x="393" y="1841"/>
                    </a:lnTo>
                    <a:lnTo>
                      <a:pt x="382" y="1904"/>
                    </a:lnTo>
                    <a:lnTo>
                      <a:pt x="368" y="1968"/>
                    </a:lnTo>
                    <a:lnTo>
                      <a:pt x="354" y="2033"/>
                    </a:lnTo>
                    <a:lnTo>
                      <a:pt x="338" y="2095"/>
                    </a:lnTo>
                    <a:lnTo>
                      <a:pt x="322" y="2159"/>
                    </a:lnTo>
                    <a:lnTo>
                      <a:pt x="303" y="2222"/>
                    </a:lnTo>
                    <a:lnTo>
                      <a:pt x="283" y="2284"/>
                    </a:lnTo>
                    <a:lnTo>
                      <a:pt x="273" y="2283"/>
                    </a:lnTo>
                    <a:lnTo>
                      <a:pt x="247" y="2276"/>
                    </a:lnTo>
                    <a:lnTo>
                      <a:pt x="209" y="2268"/>
                    </a:lnTo>
                    <a:lnTo>
                      <a:pt x="164" y="2255"/>
                    </a:lnTo>
                    <a:lnTo>
                      <a:pt x="142" y="2248"/>
                    </a:lnTo>
                    <a:lnTo>
                      <a:pt x="118" y="2239"/>
                    </a:lnTo>
                    <a:lnTo>
                      <a:pt x="97" y="2228"/>
                    </a:lnTo>
                    <a:lnTo>
                      <a:pt x="76" y="2217"/>
                    </a:lnTo>
                    <a:lnTo>
                      <a:pt x="67" y="2212"/>
                    </a:lnTo>
                    <a:lnTo>
                      <a:pt x="57" y="2205"/>
                    </a:lnTo>
                    <a:lnTo>
                      <a:pt x="50" y="2198"/>
                    </a:lnTo>
                    <a:lnTo>
                      <a:pt x="42" y="2192"/>
                    </a:lnTo>
                    <a:lnTo>
                      <a:pt x="35" y="2184"/>
                    </a:lnTo>
                    <a:lnTo>
                      <a:pt x="30" y="2177"/>
                    </a:lnTo>
                    <a:lnTo>
                      <a:pt x="25" y="2168"/>
                    </a:lnTo>
                    <a:lnTo>
                      <a:pt x="21" y="2160"/>
                    </a:lnTo>
                    <a:lnTo>
                      <a:pt x="15" y="2142"/>
                    </a:lnTo>
                    <a:lnTo>
                      <a:pt x="10" y="2119"/>
                    </a:lnTo>
                    <a:lnTo>
                      <a:pt x="6" y="2093"/>
                    </a:lnTo>
                    <a:lnTo>
                      <a:pt x="3" y="2063"/>
                    </a:lnTo>
                    <a:lnTo>
                      <a:pt x="2" y="2032"/>
                    </a:lnTo>
                    <a:lnTo>
                      <a:pt x="1" y="1998"/>
                    </a:lnTo>
                    <a:lnTo>
                      <a:pt x="0" y="1964"/>
                    </a:lnTo>
                    <a:lnTo>
                      <a:pt x="0" y="1931"/>
                    </a:lnTo>
                    <a:lnTo>
                      <a:pt x="1" y="1868"/>
                    </a:lnTo>
                    <a:lnTo>
                      <a:pt x="3" y="1815"/>
                    </a:lnTo>
                    <a:lnTo>
                      <a:pt x="5" y="1778"/>
                    </a:lnTo>
                    <a:lnTo>
                      <a:pt x="6" y="1765"/>
                    </a:lnTo>
                    <a:close/>
                  </a:path>
                </a:pathLst>
              </a:custGeom>
              <a:noFill/>
              <a:ln w="3175">
                <a:solidFill>
                  <a:srgbClr val="1F1A17"/>
                </a:solidFill>
                <a:round/>
              </a:ln>
            </p:spPr>
            <p:txBody>
              <a:bodyPr/>
              <a:lstStyle/>
              <a:p>
                <a:endParaRPr lang="en-US" sz="1867"/>
              </a:p>
            </p:txBody>
          </p:sp>
          <p:sp>
            <p:nvSpPr>
              <p:cNvPr id="1567" name="Freeform 115"/>
              <p:cNvSpPr/>
              <p:nvPr/>
            </p:nvSpPr>
            <p:spPr bwMode="auto">
              <a:xfrm>
                <a:off x="3033" y="470"/>
                <a:ext cx="37" cy="158"/>
              </a:xfrm>
              <a:custGeom>
                <a:avLst/>
                <a:gdLst>
                  <a:gd name="T0" fmla="*/ 37 w 184"/>
                  <a:gd name="T1" fmla="*/ 12 h 791"/>
                  <a:gd name="T2" fmla="*/ 36 w 184"/>
                  <a:gd name="T3" fmla="*/ 24 h 791"/>
                  <a:gd name="T4" fmla="*/ 36 w 184"/>
                  <a:gd name="T5" fmla="*/ 38 h 791"/>
                  <a:gd name="T6" fmla="*/ 35 w 184"/>
                  <a:gd name="T7" fmla="*/ 52 h 791"/>
                  <a:gd name="T8" fmla="*/ 34 w 184"/>
                  <a:gd name="T9" fmla="*/ 66 h 791"/>
                  <a:gd name="T10" fmla="*/ 33 w 184"/>
                  <a:gd name="T11" fmla="*/ 80 h 791"/>
                  <a:gd name="T12" fmla="*/ 32 w 184"/>
                  <a:gd name="T13" fmla="*/ 94 h 791"/>
                  <a:gd name="T14" fmla="*/ 30 w 184"/>
                  <a:gd name="T15" fmla="*/ 108 h 791"/>
                  <a:gd name="T16" fmla="*/ 28 w 184"/>
                  <a:gd name="T17" fmla="*/ 122 h 791"/>
                  <a:gd name="T18" fmla="*/ 28 w 184"/>
                  <a:gd name="T19" fmla="*/ 123 h 791"/>
                  <a:gd name="T20" fmla="*/ 27 w 184"/>
                  <a:gd name="T21" fmla="*/ 126 h 791"/>
                  <a:gd name="T22" fmla="*/ 27 w 184"/>
                  <a:gd name="T23" fmla="*/ 131 h 791"/>
                  <a:gd name="T24" fmla="*/ 27 w 184"/>
                  <a:gd name="T25" fmla="*/ 136 h 791"/>
                  <a:gd name="T26" fmla="*/ 27 w 184"/>
                  <a:gd name="T27" fmla="*/ 139 h 791"/>
                  <a:gd name="T28" fmla="*/ 27 w 184"/>
                  <a:gd name="T29" fmla="*/ 142 h 791"/>
                  <a:gd name="T30" fmla="*/ 28 w 184"/>
                  <a:gd name="T31" fmla="*/ 145 h 791"/>
                  <a:gd name="T32" fmla="*/ 28 w 184"/>
                  <a:gd name="T33" fmla="*/ 148 h 791"/>
                  <a:gd name="T34" fmla="*/ 29 w 184"/>
                  <a:gd name="T35" fmla="*/ 151 h 791"/>
                  <a:gd name="T36" fmla="*/ 30 w 184"/>
                  <a:gd name="T37" fmla="*/ 154 h 791"/>
                  <a:gd name="T38" fmla="*/ 32 w 184"/>
                  <a:gd name="T39" fmla="*/ 156 h 791"/>
                  <a:gd name="T40" fmla="*/ 34 w 184"/>
                  <a:gd name="T41" fmla="*/ 158 h 791"/>
                  <a:gd name="T42" fmla="*/ 29 w 184"/>
                  <a:gd name="T43" fmla="*/ 157 h 791"/>
                  <a:gd name="T44" fmla="*/ 19 w 184"/>
                  <a:gd name="T45" fmla="*/ 153 h 791"/>
                  <a:gd name="T46" fmla="*/ 7 w 184"/>
                  <a:gd name="T47" fmla="*/ 149 h 791"/>
                  <a:gd name="T48" fmla="*/ 0 w 184"/>
                  <a:gd name="T49" fmla="*/ 146 h 791"/>
                  <a:gd name="T50" fmla="*/ 2 w 184"/>
                  <a:gd name="T51" fmla="*/ 145 h 791"/>
                  <a:gd name="T52" fmla="*/ 8 w 184"/>
                  <a:gd name="T53" fmla="*/ 140 h 791"/>
                  <a:gd name="T54" fmla="*/ 9 w 184"/>
                  <a:gd name="T55" fmla="*/ 138 h 791"/>
                  <a:gd name="T56" fmla="*/ 11 w 184"/>
                  <a:gd name="T57" fmla="*/ 136 h 791"/>
                  <a:gd name="T58" fmla="*/ 13 w 184"/>
                  <a:gd name="T59" fmla="*/ 133 h 791"/>
                  <a:gd name="T60" fmla="*/ 14 w 184"/>
                  <a:gd name="T61" fmla="*/ 131 h 791"/>
                  <a:gd name="T62" fmla="*/ 16 w 184"/>
                  <a:gd name="T63" fmla="*/ 128 h 791"/>
                  <a:gd name="T64" fmla="*/ 17 w 184"/>
                  <a:gd name="T65" fmla="*/ 125 h 791"/>
                  <a:gd name="T66" fmla="*/ 19 w 184"/>
                  <a:gd name="T67" fmla="*/ 122 h 791"/>
                  <a:gd name="T68" fmla="*/ 20 w 184"/>
                  <a:gd name="T69" fmla="*/ 119 h 791"/>
                  <a:gd name="T70" fmla="*/ 22 w 184"/>
                  <a:gd name="T71" fmla="*/ 110 h 791"/>
                  <a:gd name="T72" fmla="*/ 24 w 184"/>
                  <a:gd name="T73" fmla="*/ 99 h 791"/>
                  <a:gd name="T74" fmla="*/ 26 w 184"/>
                  <a:gd name="T75" fmla="*/ 86 h 791"/>
                  <a:gd name="T76" fmla="*/ 28 w 184"/>
                  <a:gd name="T77" fmla="*/ 72 h 791"/>
                  <a:gd name="T78" fmla="*/ 30 w 184"/>
                  <a:gd name="T79" fmla="*/ 58 h 791"/>
                  <a:gd name="T80" fmla="*/ 32 w 184"/>
                  <a:gd name="T81" fmla="*/ 45 h 791"/>
                  <a:gd name="T82" fmla="*/ 33 w 184"/>
                  <a:gd name="T83" fmla="*/ 33 h 791"/>
                  <a:gd name="T84" fmla="*/ 34 w 184"/>
                  <a:gd name="T85" fmla="*/ 24 h 791"/>
                  <a:gd name="T86" fmla="*/ 34 w 184"/>
                  <a:gd name="T87" fmla="*/ 16 h 791"/>
                  <a:gd name="T88" fmla="*/ 35 w 184"/>
                  <a:gd name="T89" fmla="*/ 10 h 791"/>
                  <a:gd name="T90" fmla="*/ 35 w 184"/>
                  <a:gd name="T91" fmla="*/ 5 h 791"/>
                  <a:gd name="T92" fmla="*/ 36 w 184"/>
                  <a:gd name="T93" fmla="*/ 1 h 791"/>
                  <a:gd name="T94" fmla="*/ 36 w 184"/>
                  <a:gd name="T95" fmla="*/ 0 h 791"/>
                  <a:gd name="T96" fmla="*/ 37 w 184"/>
                  <a:gd name="T97" fmla="*/ 0 h 791"/>
                  <a:gd name="T98" fmla="*/ 37 w 184"/>
                  <a:gd name="T99" fmla="*/ 0 h 791"/>
                  <a:gd name="T100" fmla="*/ 37 w 184"/>
                  <a:gd name="T101" fmla="*/ 1 h 791"/>
                  <a:gd name="T102" fmla="*/ 37 w 184"/>
                  <a:gd name="T103" fmla="*/ 5 h 791"/>
                  <a:gd name="T104" fmla="*/ 37 w 184"/>
                  <a:gd name="T105" fmla="*/ 12 h 7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84"/>
                  <a:gd name="T160" fmla="*/ 0 h 791"/>
                  <a:gd name="T161" fmla="*/ 184 w 184"/>
                  <a:gd name="T162" fmla="*/ 791 h 79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84" h="791">
                    <a:moveTo>
                      <a:pt x="183" y="60"/>
                    </a:moveTo>
                    <a:lnTo>
                      <a:pt x="180" y="122"/>
                    </a:lnTo>
                    <a:lnTo>
                      <a:pt x="178" y="188"/>
                    </a:lnTo>
                    <a:lnTo>
                      <a:pt x="174" y="258"/>
                    </a:lnTo>
                    <a:lnTo>
                      <a:pt x="169" y="329"/>
                    </a:lnTo>
                    <a:lnTo>
                      <a:pt x="164" y="400"/>
                    </a:lnTo>
                    <a:lnTo>
                      <a:pt x="157" y="473"/>
                    </a:lnTo>
                    <a:lnTo>
                      <a:pt x="148" y="541"/>
                    </a:lnTo>
                    <a:lnTo>
                      <a:pt x="138" y="609"/>
                    </a:lnTo>
                    <a:lnTo>
                      <a:pt x="137" y="615"/>
                    </a:lnTo>
                    <a:lnTo>
                      <a:pt x="136" y="630"/>
                    </a:lnTo>
                    <a:lnTo>
                      <a:pt x="133" y="654"/>
                    </a:lnTo>
                    <a:lnTo>
                      <a:pt x="133" y="681"/>
                    </a:lnTo>
                    <a:lnTo>
                      <a:pt x="133" y="696"/>
                    </a:lnTo>
                    <a:lnTo>
                      <a:pt x="134" y="712"/>
                    </a:lnTo>
                    <a:lnTo>
                      <a:pt x="137" y="727"/>
                    </a:lnTo>
                    <a:lnTo>
                      <a:pt x="141" y="742"/>
                    </a:lnTo>
                    <a:lnTo>
                      <a:pt x="146" y="756"/>
                    </a:lnTo>
                    <a:lnTo>
                      <a:pt x="151" y="770"/>
                    </a:lnTo>
                    <a:lnTo>
                      <a:pt x="159" y="781"/>
                    </a:lnTo>
                    <a:lnTo>
                      <a:pt x="168" y="791"/>
                    </a:lnTo>
                    <a:lnTo>
                      <a:pt x="146" y="784"/>
                    </a:lnTo>
                    <a:lnTo>
                      <a:pt x="93" y="764"/>
                    </a:lnTo>
                    <a:lnTo>
                      <a:pt x="37" y="744"/>
                    </a:lnTo>
                    <a:lnTo>
                      <a:pt x="0" y="732"/>
                    </a:lnTo>
                    <a:lnTo>
                      <a:pt x="11" y="724"/>
                    </a:lnTo>
                    <a:lnTo>
                      <a:pt x="38" y="699"/>
                    </a:lnTo>
                    <a:lnTo>
                      <a:pt x="46" y="689"/>
                    </a:lnTo>
                    <a:lnTo>
                      <a:pt x="54" y="679"/>
                    </a:lnTo>
                    <a:lnTo>
                      <a:pt x="63" y="667"/>
                    </a:lnTo>
                    <a:lnTo>
                      <a:pt x="71" y="655"/>
                    </a:lnTo>
                    <a:lnTo>
                      <a:pt x="78" y="641"/>
                    </a:lnTo>
                    <a:lnTo>
                      <a:pt x="86" y="626"/>
                    </a:lnTo>
                    <a:lnTo>
                      <a:pt x="93" y="611"/>
                    </a:lnTo>
                    <a:lnTo>
                      <a:pt x="99" y="594"/>
                    </a:lnTo>
                    <a:lnTo>
                      <a:pt x="108" y="553"/>
                    </a:lnTo>
                    <a:lnTo>
                      <a:pt x="118" y="496"/>
                    </a:lnTo>
                    <a:lnTo>
                      <a:pt x="129" y="432"/>
                    </a:lnTo>
                    <a:lnTo>
                      <a:pt x="139" y="362"/>
                    </a:lnTo>
                    <a:lnTo>
                      <a:pt x="148" y="292"/>
                    </a:lnTo>
                    <a:lnTo>
                      <a:pt x="157" y="224"/>
                    </a:lnTo>
                    <a:lnTo>
                      <a:pt x="163" y="166"/>
                    </a:lnTo>
                    <a:lnTo>
                      <a:pt x="168" y="120"/>
                    </a:lnTo>
                    <a:lnTo>
                      <a:pt x="170" y="82"/>
                    </a:lnTo>
                    <a:lnTo>
                      <a:pt x="173" y="50"/>
                    </a:lnTo>
                    <a:lnTo>
                      <a:pt x="175" y="23"/>
                    </a:lnTo>
                    <a:lnTo>
                      <a:pt x="179" y="6"/>
                    </a:lnTo>
                    <a:lnTo>
                      <a:pt x="180" y="1"/>
                    </a:lnTo>
                    <a:lnTo>
                      <a:pt x="182" y="0"/>
                    </a:lnTo>
                    <a:lnTo>
                      <a:pt x="183" y="1"/>
                    </a:lnTo>
                    <a:lnTo>
                      <a:pt x="183" y="5"/>
                    </a:lnTo>
                    <a:lnTo>
                      <a:pt x="184" y="25"/>
                    </a:lnTo>
                    <a:lnTo>
                      <a:pt x="183" y="60"/>
                    </a:lnTo>
                    <a:close/>
                  </a:path>
                </a:pathLst>
              </a:custGeom>
              <a:solidFill>
                <a:srgbClr val="DFDDC9"/>
              </a:solidFill>
              <a:ln w="9525">
                <a:noFill/>
                <a:round/>
              </a:ln>
            </p:spPr>
            <p:txBody>
              <a:bodyPr/>
              <a:lstStyle/>
              <a:p>
                <a:endParaRPr lang="en-US" sz="1867"/>
              </a:p>
            </p:txBody>
          </p:sp>
          <p:sp>
            <p:nvSpPr>
              <p:cNvPr id="1568" name="Freeform 116"/>
              <p:cNvSpPr/>
              <p:nvPr/>
            </p:nvSpPr>
            <p:spPr bwMode="auto">
              <a:xfrm>
                <a:off x="3072" y="263"/>
                <a:ext cx="163" cy="413"/>
              </a:xfrm>
              <a:custGeom>
                <a:avLst/>
                <a:gdLst>
                  <a:gd name="T0" fmla="*/ 0 w 816"/>
                  <a:gd name="T1" fmla="*/ 370 h 2066"/>
                  <a:gd name="T2" fmla="*/ 5 w 816"/>
                  <a:gd name="T3" fmla="*/ 357 h 2066"/>
                  <a:gd name="T4" fmla="*/ 14 w 816"/>
                  <a:gd name="T5" fmla="*/ 334 h 2066"/>
                  <a:gd name="T6" fmla="*/ 24 w 816"/>
                  <a:gd name="T7" fmla="*/ 304 h 2066"/>
                  <a:gd name="T8" fmla="*/ 36 w 816"/>
                  <a:gd name="T9" fmla="*/ 270 h 2066"/>
                  <a:gd name="T10" fmla="*/ 48 w 816"/>
                  <a:gd name="T11" fmla="*/ 235 h 2066"/>
                  <a:gd name="T12" fmla="*/ 59 w 816"/>
                  <a:gd name="T13" fmla="*/ 202 h 2066"/>
                  <a:gd name="T14" fmla="*/ 68 w 816"/>
                  <a:gd name="T15" fmla="*/ 174 h 2066"/>
                  <a:gd name="T16" fmla="*/ 76 w 816"/>
                  <a:gd name="T17" fmla="*/ 145 h 2066"/>
                  <a:gd name="T18" fmla="*/ 86 w 816"/>
                  <a:gd name="T19" fmla="*/ 113 h 2066"/>
                  <a:gd name="T20" fmla="*/ 95 w 816"/>
                  <a:gd name="T21" fmla="*/ 85 h 2066"/>
                  <a:gd name="T22" fmla="*/ 101 w 816"/>
                  <a:gd name="T23" fmla="*/ 66 h 2066"/>
                  <a:gd name="T24" fmla="*/ 104 w 816"/>
                  <a:gd name="T25" fmla="*/ 54 h 2066"/>
                  <a:gd name="T26" fmla="*/ 107 w 816"/>
                  <a:gd name="T27" fmla="*/ 42 h 2066"/>
                  <a:gd name="T28" fmla="*/ 110 w 816"/>
                  <a:gd name="T29" fmla="*/ 30 h 2066"/>
                  <a:gd name="T30" fmla="*/ 114 w 816"/>
                  <a:gd name="T31" fmla="*/ 19 h 2066"/>
                  <a:gd name="T32" fmla="*/ 118 w 816"/>
                  <a:gd name="T33" fmla="*/ 11 h 2066"/>
                  <a:gd name="T34" fmla="*/ 122 w 816"/>
                  <a:gd name="T35" fmla="*/ 6 h 2066"/>
                  <a:gd name="T36" fmla="*/ 125 w 816"/>
                  <a:gd name="T37" fmla="*/ 3 h 2066"/>
                  <a:gd name="T38" fmla="*/ 128 w 816"/>
                  <a:gd name="T39" fmla="*/ 1 h 2066"/>
                  <a:gd name="T40" fmla="*/ 131 w 816"/>
                  <a:gd name="T41" fmla="*/ 0 h 2066"/>
                  <a:gd name="T42" fmla="*/ 135 w 816"/>
                  <a:gd name="T43" fmla="*/ 0 h 2066"/>
                  <a:gd name="T44" fmla="*/ 139 w 816"/>
                  <a:gd name="T45" fmla="*/ 1 h 2066"/>
                  <a:gd name="T46" fmla="*/ 143 w 816"/>
                  <a:gd name="T47" fmla="*/ 3 h 2066"/>
                  <a:gd name="T48" fmla="*/ 148 w 816"/>
                  <a:gd name="T49" fmla="*/ 6 h 2066"/>
                  <a:gd name="T50" fmla="*/ 152 w 816"/>
                  <a:gd name="T51" fmla="*/ 10 h 2066"/>
                  <a:gd name="T52" fmla="*/ 156 w 816"/>
                  <a:gd name="T53" fmla="*/ 16 h 2066"/>
                  <a:gd name="T54" fmla="*/ 159 w 816"/>
                  <a:gd name="T55" fmla="*/ 24 h 2066"/>
                  <a:gd name="T56" fmla="*/ 161 w 816"/>
                  <a:gd name="T57" fmla="*/ 33 h 2066"/>
                  <a:gd name="T58" fmla="*/ 163 w 816"/>
                  <a:gd name="T59" fmla="*/ 43 h 2066"/>
                  <a:gd name="T60" fmla="*/ 163 w 816"/>
                  <a:gd name="T61" fmla="*/ 54 h 2066"/>
                  <a:gd name="T62" fmla="*/ 163 w 816"/>
                  <a:gd name="T63" fmla="*/ 66 h 2066"/>
                  <a:gd name="T64" fmla="*/ 162 w 816"/>
                  <a:gd name="T65" fmla="*/ 79 h 2066"/>
                  <a:gd name="T66" fmla="*/ 160 w 816"/>
                  <a:gd name="T67" fmla="*/ 99 h 2066"/>
                  <a:gd name="T68" fmla="*/ 156 w 816"/>
                  <a:gd name="T69" fmla="*/ 127 h 2066"/>
                  <a:gd name="T70" fmla="*/ 151 w 816"/>
                  <a:gd name="T71" fmla="*/ 154 h 2066"/>
                  <a:gd name="T72" fmla="*/ 146 w 816"/>
                  <a:gd name="T73" fmla="*/ 180 h 2066"/>
                  <a:gd name="T74" fmla="*/ 140 w 816"/>
                  <a:gd name="T75" fmla="*/ 203 h 2066"/>
                  <a:gd name="T76" fmla="*/ 132 w 816"/>
                  <a:gd name="T77" fmla="*/ 230 h 2066"/>
                  <a:gd name="T78" fmla="*/ 122 w 816"/>
                  <a:gd name="T79" fmla="*/ 260 h 2066"/>
                  <a:gd name="T80" fmla="*/ 111 w 816"/>
                  <a:gd name="T81" fmla="*/ 292 h 2066"/>
                  <a:gd name="T82" fmla="*/ 98 w 816"/>
                  <a:gd name="T83" fmla="*/ 324 h 2066"/>
                  <a:gd name="T84" fmla="*/ 83 w 816"/>
                  <a:gd name="T85" fmla="*/ 354 h 2066"/>
                  <a:gd name="T86" fmla="*/ 73 w 816"/>
                  <a:gd name="T87" fmla="*/ 375 h 2066"/>
                  <a:gd name="T88" fmla="*/ 65 w 816"/>
                  <a:gd name="T89" fmla="*/ 388 h 2066"/>
                  <a:gd name="T90" fmla="*/ 58 w 816"/>
                  <a:gd name="T91" fmla="*/ 399 h 2066"/>
                  <a:gd name="T92" fmla="*/ 50 w 816"/>
                  <a:gd name="T93" fmla="*/ 409 h 2066"/>
                  <a:gd name="T94" fmla="*/ 0 w 816"/>
                  <a:gd name="T95" fmla="*/ 372 h 20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6"/>
                  <a:gd name="T145" fmla="*/ 0 h 2066"/>
                  <a:gd name="T146" fmla="*/ 816 w 816"/>
                  <a:gd name="T147" fmla="*/ 2066 h 20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6" h="2066">
                    <a:moveTo>
                      <a:pt x="0" y="1859"/>
                    </a:moveTo>
                    <a:lnTo>
                      <a:pt x="2" y="1850"/>
                    </a:lnTo>
                    <a:lnTo>
                      <a:pt x="12" y="1825"/>
                    </a:lnTo>
                    <a:lnTo>
                      <a:pt x="26" y="1785"/>
                    </a:lnTo>
                    <a:lnTo>
                      <a:pt x="46" y="1733"/>
                    </a:lnTo>
                    <a:lnTo>
                      <a:pt x="69" y="1670"/>
                    </a:lnTo>
                    <a:lnTo>
                      <a:pt x="94" y="1598"/>
                    </a:lnTo>
                    <a:lnTo>
                      <a:pt x="122" y="1519"/>
                    </a:lnTo>
                    <a:lnTo>
                      <a:pt x="152" y="1436"/>
                    </a:lnTo>
                    <a:lnTo>
                      <a:pt x="182" y="1350"/>
                    </a:lnTo>
                    <a:lnTo>
                      <a:pt x="212" y="1261"/>
                    </a:lnTo>
                    <a:lnTo>
                      <a:pt x="242" y="1174"/>
                    </a:lnTo>
                    <a:lnTo>
                      <a:pt x="271" y="1090"/>
                    </a:lnTo>
                    <a:lnTo>
                      <a:pt x="297" y="1010"/>
                    </a:lnTo>
                    <a:lnTo>
                      <a:pt x="321" y="937"/>
                    </a:lnTo>
                    <a:lnTo>
                      <a:pt x="339" y="872"/>
                    </a:lnTo>
                    <a:lnTo>
                      <a:pt x="356" y="817"/>
                    </a:lnTo>
                    <a:lnTo>
                      <a:pt x="382" y="724"/>
                    </a:lnTo>
                    <a:lnTo>
                      <a:pt x="407" y="641"/>
                    </a:lnTo>
                    <a:lnTo>
                      <a:pt x="432" y="563"/>
                    </a:lnTo>
                    <a:lnTo>
                      <a:pt x="455" y="492"/>
                    </a:lnTo>
                    <a:lnTo>
                      <a:pt x="477" y="425"/>
                    </a:lnTo>
                    <a:lnTo>
                      <a:pt x="497" y="361"/>
                    </a:lnTo>
                    <a:lnTo>
                      <a:pt x="505" y="330"/>
                    </a:lnTo>
                    <a:lnTo>
                      <a:pt x="514" y="299"/>
                    </a:lnTo>
                    <a:lnTo>
                      <a:pt x="522" y="269"/>
                    </a:lnTo>
                    <a:lnTo>
                      <a:pt x="528" y="238"/>
                    </a:lnTo>
                    <a:lnTo>
                      <a:pt x="535" y="208"/>
                    </a:lnTo>
                    <a:lnTo>
                      <a:pt x="543" y="178"/>
                    </a:lnTo>
                    <a:lnTo>
                      <a:pt x="550" y="149"/>
                    </a:lnTo>
                    <a:lnTo>
                      <a:pt x="559" y="123"/>
                    </a:lnTo>
                    <a:lnTo>
                      <a:pt x="569" y="97"/>
                    </a:lnTo>
                    <a:lnTo>
                      <a:pt x="580" y="74"/>
                    </a:lnTo>
                    <a:lnTo>
                      <a:pt x="591" y="53"/>
                    </a:lnTo>
                    <a:lnTo>
                      <a:pt x="604" y="35"/>
                    </a:lnTo>
                    <a:lnTo>
                      <a:pt x="611" y="28"/>
                    </a:lnTo>
                    <a:lnTo>
                      <a:pt x="618" y="20"/>
                    </a:lnTo>
                    <a:lnTo>
                      <a:pt x="625" y="15"/>
                    </a:lnTo>
                    <a:lnTo>
                      <a:pt x="633" y="10"/>
                    </a:lnTo>
                    <a:lnTo>
                      <a:pt x="641" y="5"/>
                    </a:lnTo>
                    <a:lnTo>
                      <a:pt x="649" y="3"/>
                    </a:lnTo>
                    <a:lnTo>
                      <a:pt x="658" y="2"/>
                    </a:lnTo>
                    <a:lnTo>
                      <a:pt x="666" y="0"/>
                    </a:lnTo>
                    <a:lnTo>
                      <a:pt x="676" y="0"/>
                    </a:lnTo>
                    <a:lnTo>
                      <a:pt x="685" y="3"/>
                    </a:lnTo>
                    <a:lnTo>
                      <a:pt x="695" y="5"/>
                    </a:lnTo>
                    <a:lnTo>
                      <a:pt x="706" y="9"/>
                    </a:lnTo>
                    <a:lnTo>
                      <a:pt x="716" y="15"/>
                    </a:lnTo>
                    <a:lnTo>
                      <a:pt x="727" y="22"/>
                    </a:lnTo>
                    <a:lnTo>
                      <a:pt x="739" y="30"/>
                    </a:lnTo>
                    <a:lnTo>
                      <a:pt x="751" y="40"/>
                    </a:lnTo>
                    <a:lnTo>
                      <a:pt x="762" y="52"/>
                    </a:lnTo>
                    <a:lnTo>
                      <a:pt x="774" y="65"/>
                    </a:lnTo>
                    <a:lnTo>
                      <a:pt x="782" y="82"/>
                    </a:lnTo>
                    <a:lnTo>
                      <a:pt x="790" y="99"/>
                    </a:lnTo>
                    <a:lnTo>
                      <a:pt x="797" y="119"/>
                    </a:lnTo>
                    <a:lnTo>
                      <a:pt x="802" y="140"/>
                    </a:lnTo>
                    <a:lnTo>
                      <a:pt x="807" y="164"/>
                    </a:lnTo>
                    <a:lnTo>
                      <a:pt x="811" y="188"/>
                    </a:lnTo>
                    <a:lnTo>
                      <a:pt x="814" y="214"/>
                    </a:lnTo>
                    <a:lnTo>
                      <a:pt x="816" y="241"/>
                    </a:lnTo>
                    <a:lnTo>
                      <a:pt x="816" y="271"/>
                    </a:lnTo>
                    <a:lnTo>
                      <a:pt x="816" y="300"/>
                    </a:lnTo>
                    <a:lnTo>
                      <a:pt x="816" y="331"/>
                    </a:lnTo>
                    <a:lnTo>
                      <a:pt x="815" y="364"/>
                    </a:lnTo>
                    <a:lnTo>
                      <a:pt x="812" y="396"/>
                    </a:lnTo>
                    <a:lnTo>
                      <a:pt x="810" y="429"/>
                    </a:lnTo>
                    <a:lnTo>
                      <a:pt x="802" y="497"/>
                    </a:lnTo>
                    <a:lnTo>
                      <a:pt x="792" y="566"/>
                    </a:lnTo>
                    <a:lnTo>
                      <a:pt x="781" y="636"/>
                    </a:lnTo>
                    <a:lnTo>
                      <a:pt x="770" y="704"/>
                    </a:lnTo>
                    <a:lnTo>
                      <a:pt x="756" y="772"/>
                    </a:lnTo>
                    <a:lnTo>
                      <a:pt x="742" y="837"/>
                    </a:lnTo>
                    <a:lnTo>
                      <a:pt x="729" y="898"/>
                    </a:lnTo>
                    <a:lnTo>
                      <a:pt x="716" y="954"/>
                    </a:lnTo>
                    <a:lnTo>
                      <a:pt x="701" y="1014"/>
                    </a:lnTo>
                    <a:lnTo>
                      <a:pt x="684" y="1079"/>
                    </a:lnTo>
                    <a:lnTo>
                      <a:pt x="663" y="1149"/>
                    </a:lnTo>
                    <a:lnTo>
                      <a:pt x="639" y="1222"/>
                    </a:lnTo>
                    <a:lnTo>
                      <a:pt x="613" y="1300"/>
                    </a:lnTo>
                    <a:lnTo>
                      <a:pt x="584" y="1380"/>
                    </a:lnTo>
                    <a:lnTo>
                      <a:pt x="554" y="1460"/>
                    </a:lnTo>
                    <a:lnTo>
                      <a:pt x="522" y="1541"/>
                    </a:lnTo>
                    <a:lnTo>
                      <a:pt x="489" y="1619"/>
                    </a:lnTo>
                    <a:lnTo>
                      <a:pt x="454" y="1698"/>
                    </a:lnTo>
                    <a:lnTo>
                      <a:pt x="418" y="1772"/>
                    </a:lnTo>
                    <a:lnTo>
                      <a:pt x="381" y="1843"/>
                    </a:lnTo>
                    <a:lnTo>
                      <a:pt x="363" y="1876"/>
                    </a:lnTo>
                    <a:lnTo>
                      <a:pt x="344" y="1909"/>
                    </a:lnTo>
                    <a:lnTo>
                      <a:pt x="326" y="1940"/>
                    </a:lnTo>
                    <a:lnTo>
                      <a:pt x="307" y="1969"/>
                    </a:lnTo>
                    <a:lnTo>
                      <a:pt x="288" y="1996"/>
                    </a:lnTo>
                    <a:lnTo>
                      <a:pt x="269" y="2021"/>
                    </a:lnTo>
                    <a:lnTo>
                      <a:pt x="251" y="2045"/>
                    </a:lnTo>
                    <a:lnTo>
                      <a:pt x="232" y="2066"/>
                    </a:lnTo>
                    <a:lnTo>
                      <a:pt x="0" y="1859"/>
                    </a:lnTo>
                    <a:close/>
                  </a:path>
                </a:pathLst>
              </a:custGeom>
              <a:solidFill>
                <a:srgbClr val="FFFEF1"/>
              </a:solidFill>
              <a:ln w="9525">
                <a:noFill/>
                <a:round/>
              </a:ln>
            </p:spPr>
            <p:txBody>
              <a:bodyPr/>
              <a:lstStyle/>
              <a:p>
                <a:endParaRPr lang="en-US" sz="1867"/>
              </a:p>
            </p:txBody>
          </p:sp>
          <p:sp>
            <p:nvSpPr>
              <p:cNvPr id="1569" name="Freeform 117"/>
              <p:cNvSpPr/>
              <p:nvPr/>
            </p:nvSpPr>
            <p:spPr bwMode="auto">
              <a:xfrm>
                <a:off x="3072" y="263"/>
                <a:ext cx="163" cy="413"/>
              </a:xfrm>
              <a:custGeom>
                <a:avLst/>
                <a:gdLst>
                  <a:gd name="T0" fmla="*/ 0 w 816"/>
                  <a:gd name="T1" fmla="*/ 370 h 2066"/>
                  <a:gd name="T2" fmla="*/ 5 w 816"/>
                  <a:gd name="T3" fmla="*/ 357 h 2066"/>
                  <a:gd name="T4" fmla="*/ 14 w 816"/>
                  <a:gd name="T5" fmla="*/ 334 h 2066"/>
                  <a:gd name="T6" fmla="*/ 24 w 816"/>
                  <a:gd name="T7" fmla="*/ 304 h 2066"/>
                  <a:gd name="T8" fmla="*/ 36 w 816"/>
                  <a:gd name="T9" fmla="*/ 270 h 2066"/>
                  <a:gd name="T10" fmla="*/ 48 w 816"/>
                  <a:gd name="T11" fmla="*/ 235 h 2066"/>
                  <a:gd name="T12" fmla="*/ 59 w 816"/>
                  <a:gd name="T13" fmla="*/ 202 h 2066"/>
                  <a:gd name="T14" fmla="*/ 68 w 816"/>
                  <a:gd name="T15" fmla="*/ 174 h 2066"/>
                  <a:gd name="T16" fmla="*/ 76 w 816"/>
                  <a:gd name="T17" fmla="*/ 145 h 2066"/>
                  <a:gd name="T18" fmla="*/ 86 w 816"/>
                  <a:gd name="T19" fmla="*/ 113 h 2066"/>
                  <a:gd name="T20" fmla="*/ 95 w 816"/>
                  <a:gd name="T21" fmla="*/ 85 h 2066"/>
                  <a:gd name="T22" fmla="*/ 101 w 816"/>
                  <a:gd name="T23" fmla="*/ 66 h 2066"/>
                  <a:gd name="T24" fmla="*/ 104 w 816"/>
                  <a:gd name="T25" fmla="*/ 54 h 2066"/>
                  <a:gd name="T26" fmla="*/ 107 w 816"/>
                  <a:gd name="T27" fmla="*/ 42 h 2066"/>
                  <a:gd name="T28" fmla="*/ 110 w 816"/>
                  <a:gd name="T29" fmla="*/ 30 h 2066"/>
                  <a:gd name="T30" fmla="*/ 114 w 816"/>
                  <a:gd name="T31" fmla="*/ 19 h 2066"/>
                  <a:gd name="T32" fmla="*/ 118 w 816"/>
                  <a:gd name="T33" fmla="*/ 11 h 2066"/>
                  <a:gd name="T34" fmla="*/ 122 w 816"/>
                  <a:gd name="T35" fmla="*/ 6 h 2066"/>
                  <a:gd name="T36" fmla="*/ 125 w 816"/>
                  <a:gd name="T37" fmla="*/ 3 h 2066"/>
                  <a:gd name="T38" fmla="*/ 128 w 816"/>
                  <a:gd name="T39" fmla="*/ 1 h 2066"/>
                  <a:gd name="T40" fmla="*/ 131 w 816"/>
                  <a:gd name="T41" fmla="*/ 0 h 2066"/>
                  <a:gd name="T42" fmla="*/ 135 w 816"/>
                  <a:gd name="T43" fmla="*/ 0 h 2066"/>
                  <a:gd name="T44" fmla="*/ 139 w 816"/>
                  <a:gd name="T45" fmla="*/ 1 h 2066"/>
                  <a:gd name="T46" fmla="*/ 143 w 816"/>
                  <a:gd name="T47" fmla="*/ 3 h 2066"/>
                  <a:gd name="T48" fmla="*/ 148 w 816"/>
                  <a:gd name="T49" fmla="*/ 6 h 2066"/>
                  <a:gd name="T50" fmla="*/ 152 w 816"/>
                  <a:gd name="T51" fmla="*/ 10 h 2066"/>
                  <a:gd name="T52" fmla="*/ 156 w 816"/>
                  <a:gd name="T53" fmla="*/ 16 h 2066"/>
                  <a:gd name="T54" fmla="*/ 159 w 816"/>
                  <a:gd name="T55" fmla="*/ 24 h 2066"/>
                  <a:gd name="T56" fmla="*/ 161 w 816"/>
                  <a:gd name="T57" fmla="*/ 33 h 2066"/>
                  <a:gd name="T58" fmla="*/ 163 w 816"/>
                  <a:gd name="T59" fmla="*/ 43 h 2066"/>
                  <a:gd name="T60" fmla="*/ 163 w 816"/>
                  <a:gd name="T61" fmla="*/ 54 h 2066"/>
                  <a:gd name="T62" fmla="*/ 163 w 816"/>
                  <a:gd name="T63" fmla="*/ 66 h 2066"/>
                  <a:gd name="T64" fmla="*/ 162 w 816"/>
                  <a:gd name="T65" fmla="*/ 79 h 2066"/>
                  <a:gd name="T66" fmla="*/ 160 w 816"/>
                  <a:gd name="T67" fmla="*/ 99 h 2066"/>
                  <a:gd name="T68" fmla="*/ 156 w 816"/>
                  <a:gd name="T69" fmla="*/ 127 h 2066"/>
                  <a:gd name="T70" fmla="*/ 151 w 816"/>
                  <a:gd name="T71" fmla="*/ 154 h 2066"/>
                  <a:gd name="T72" fmla="*/ 146 w 816"/>
                  <a:gd name="T73" fmla="*/ 180 h 2066"/>
                  <a:gd name="T74" fmla="*/ 140 w 816"/>
                  <a:gd name="T75" fmla="*/ 203 h 2066"/>
                  <a:gd name="T76" fmla="*/ 132 w 816"/>
                  <a:gd name="T77" fmla="*/ 230 h 2066"/>
                  <a:gd name="T78" fmla="*/ 122 w 816"/>
                  <a:gd name="T79" fmla="*/ 260 h 2066"/>
                  <a:gd name="T80" fmla="*/ 111 w 816"/>
                  <a:gd name="T81" fmla="*/ 292 h 2066"/>
                  <a:gd name="T82" fmla="*/ 98 w 816"/>
                  <a:gd name="T83" fmla="*/ 324 h 2066"/>
                  <a:gd name="T84" fmla="*/ 83 w 816"/>
                  <a:gd name="T85" fmla="*/ 354 h 2066"/>
                  <a:gd name="T86" fmla="*/ 73 w 816"/>
                  <a:gd name="T87" fmla="*/ 375 h 2066"/>
                  <a:gd name="T88" fmla="*/ 65 w 816"/>
                  <a:gd name="T89" fmla="*/ 388 h 2066"/>
                  <a:gd name="T90" fmla="*/ 58 w 816"/>
                  <a:gd name="T91" fmla="*/ 399 h 2066"/>
                  <a:gd name="T92" fmla="*/ 50 w 816"/>
                  <a:gd name="T93" fmla="*/ 409 h 2066"/>
                  <a:gd name="T94" fmla="*/ 0 w 816"/>
                  <a:gd name="T95" fmla="*/ 372 h 20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16"/>
                  <a:gd name="T145" fmla="*/ 0 h 2066"/>
                  <a:gd name="T146" fmla="*/ 816 w 816"/>
                  <a:gd name="T147" fmla="*/ 2066 h 20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16" h="2066">
                    <a:moveTo>
                      <a:pt x="0" y="1859"/>
                    </a:moveTo>
                    <a:lnTo>
                      <a:pt x="2" y="1850"/>
                    </a:lnTo>
                    <a:lnTo>
                      <a:pt x="12" y="1825"/>
                    </a:lnTo>
                    <a:lnTo>
                      <a:pt x="26" y="1785"/>
                    </a:lnTo>
                    <a:lnTo>
                      <a:pt x="46" y="1733"/>
                    </a:lnTo>
                    <a:lnTo>
                      <a:pt x="69" y="1670"/>
                    </a:lnTo>
                    <a:lnTo>
                      <a:pt x="94" y="1598"/>
                    </a:lnTo>
                    <a:lnTo>
                      <a:pt x="122" y="1519"/>
                    </a:lnTo>
                    <a:lnTo>
                      <a:pt x="152" y="1436"/>
                    </a:lnTo>
                    <a:lnTo>
                      <a:pt x="182" y="1350"/>
                    </a:lnTo>
                    <a:lnTo>
                      <a:pt x="212" y="1261"/>
                    </a:lnTo>
                    <a:lnTo>
                      <a:pt x="242" y="1174"/>
                    </a:lnTo>
                    <a:lnTo>
                      <a:pt x="271" y="1090"/>
                    </a:lnTo>
                    <a:lnTo>
                      <a:pt x="297" y="1010"/>
                    </a:lnTo>
                    <a:lnTo>
                      <a:pt x="321" y="937"/>
                    </a:lnTo>
                    <a:lnTo>
                      <a:pt x="339" y="872"/>
                    </a:lnTo>
                    <a:lnTo>
                      <a:pt x="356" y="817"/>
                    </a:lnTo>
                    <a:lnTo>
                      <a:pt x="382" y="724"/>
                    </a:lnTo>
                    <a:lnTo>
                      <a:pt x="407" y="641"/>
                    </a:lnTo>
                    <a:lnTo>
                      <a:pt x="432" y="563"/>
                    </a:lnTo>
                    <a:lnTo>
                      <a:pt x="455" y="492"/>
                    </a:lnTo>
                    <a:lnTo>
                      <a:pt x="477" y="425"/>
                    </a:lnTo>
                    <a:lnTo>
                      <a:pt x="497" y="361"/>
                    </a:lnTo>
                    <a:lnTo>
                      <a:pt x="505" y="330"/>
                    </a:lnTo>
                    <a:lnTo>
                      <a:pt x="514" y="299"/>
                    </a:lnTo>
                    <a:lnTo>
                      <a:pt x="522" y="269"/>
                    </a:lnTo>
                    <a:lnTo>
                      <a:pt x="528" y="238"/>
                    </a:lnTo>
                    <a:lnTo>
                      <a:pt x="535" y="208"/>
                    </a:lnTo>
                    <a:lnTo>
                      <a:pt x="543" y="178"/>
                    </a:lnTo>
                    <a:lnTo>
                      <a:pt x="550" y="149"/>
                    </a:lnTo>
                    <a:lnTo>
                      <a:pt x="559" y="123"/>
                    </a:lnTo>
                    <a:lnTo>
                      <a:pt x="569" y="97"/>
                    </a:lnTo>
                    <a:lnTo>
                      <a:pt x="580" y="74"/>
                    </a:lnTo>
                    <a:lnTo>
                      <a:pt x="591" y="53"/>
                    </a:lnTo>
                    <a:lnTo>
                      <a:pt x="604" y="35"/>
                    </a:lnTo>
                    <a:lnTo>
                      <a:pt x="611" y="28"/>
                    </a:lnTo>
                    <a:lnTo>
                      <a:pt x="618" y="20"/>
                    </a:lnTo>
                    <a:lnTo>
                      <a:pt x="625" y="15"/>
                    </a:lnTo>
                    <a:lnTo>
                      <a:pt x="633" y="10"/>
                    </a:lnTo>
                    <a:lnTo>
                      <a:pt x="641" y="5"/>
                    </a:lnTo>
                    <a:lnTo>
                      <a:pt x="649" y="3"/>
                    </a:lnTo>
                    <a:lnTo>
                      <a:pt x="658" y="2"/>
                    </a:lnTo>
                    <a:lnTo>
                      <a:pt x="666" y="0"/>
                    </a:lnTo>
                    <a:lnTo>
                      <a:pt x="676" y="0"/>
                    </a:lnTo>
                    <a:lnTo>
                      <a:pt x="685" y="3"/>
                    </a:lnTo>
                    <a:lnTo>
                      <a:pt x="695" y="5"/>
                    </a:lnTo>
                    <a:lnTo>
                      <a:pt x="706" y="9"/>
                    </a:lnTo>
                    <a:lnTo>
                      <a:pt x="716" y="15"/>
                    </a:lnTo>
                    <a:lnTo>
                      <a:pt x="727" y="22"/>
                    </a:lnTo>
                    <a:lnTo>
                      <a:pt x="739" y="30"/>
                    </a:lnTo>
                    <a:lnTo>
                      <a:pt x="751" y="40"/>
                    </a:lnTo>
                    <a:lnTo>
                      <a:pt x="762" y="52"/>
                    </a:lnTo>
                    <a:lnTo>
                      <a:pt x="774" y="65"/>
                    </a:lnTo>
                    <a:lnTo>
                      <a:pt x="782" y="82"/>
                    </a:lnTo>
                    <a:lnTo>
                      <a:pt x="790" y="99"/>
                    </a:lnTo>
                    <a:lnTo>
                      <a:pt x="797" y="119"/>
                    </a:lnTo>
                    <a:lnTo>
                      <a:pt x="802" y="140"/>
                    </a:lnTo>
                    <a:lnTo>
                      <a:pt x="807" y="164"/>
                    </a:lnTo>
                    <a:lnTo>
                      <a:pt x="811" y="188"/>
                    </a:lnTo>
                    <a:lnTo>
                      <a:pt x="814" y="214"/>
                    </a:lnTo>
                    <a:lnTo>
                      <a:pt x="816" y="241"/>
                    </a:lnTo>
                    <a:lnTo>
                      <a:pt x="816" y="271"/>
                    </a:lnTo>
                    <a:lnTo>
                      <a:pt x="816" y="300"/>
                    </a:lnTo>
                    <a:lnTo>
                      <a:pt x="816" y="331"/>
                    </a:lnTo>
                    <a:lnTo>
                      <a:pt x="815" y="364"/>
                    </a:lnTo>
                    <a:lnTo>
                      <a:pt x="812" y="396"/>
                    </a:lnTo>
                    <a:lnTo>
                      <a:pt x="810" y="429"/>
                    </a:lnTo>
                    <a:lnTo>
                      <a:pt x="802" y="497"/>
                    </a:lnTo>
                    <a:lnTo>
                      <a:pt x="792" y="566"/>
                    </a:lnTo>
                    <a:lnTo>
                      <a:pt x="781" y="636"/>
                    </a:lnTo>
                    <a:lnTo>
                      <a:pt x="770" y="704"/>
                    </a:lnTo>
                    <a:lnTo>
                      <a:pt x="756" y="772"/>
                    </a:lnTo>
                    <a:lnTo>
                      <a:pt x="742" y="837"/>
                    </a:lnTo>
                    <a:lnTo>
                      <a:pt x="729" y="898"/>
                    </a:lnTo>
                    <a:lnTo>
                      <a:pt x="716" y="954"/>
                    </a:lnTo>
                    <a:lnTo>
                      <a:pt x="701" y="1014"/>
                    </a:lnTo>
                    <a:lnTo>
                      <a:pt x="684" y="1079"/>
                    </a:lnTo>
                    <a:lnTo>
                      <a:pt x="663" y="1149"/>
                    </a:lnTo>
                    <a:lnTo>
                      <a:pt x="639" y="1222"/>
                    </a:lnTo>
                    <a:lnTo>
                      <a:pt x="613" y="1300"/>
                    </a:lnTo>
                    <a:lnTo>
                      <a:pt x="584" y="1380"/>
                    </a:lnTo>
                    <a:lnTo>
                      <a:pt x="554" y="1460"/>
                    </a:lnTo>
                    <a:lnTo>
                      <a:pt x="522" y="1541"/>
                    </a:lnTo>
                    <a:lnTo>
                      <a:pt x="489" y="1619"/>
                    </a:lnTo>
                    <a:lnTo>
                      <a:pt x="454" y="1698"/>
                    </a:lnTo>
                    <a:lnTo>
                      <a:pt x="418" y="1772"/>
                    </a:lnTo>
                    <a:lnTo>
                      <a:pt x="381" y="1843"/>
                    </a:lnTo>
                    <a:lnTo>
                      <a:pt x="363" y="1876"/>
                    </a:lnTo>
                    <a:lnTo>
                      <a:pt x="344" y="1909"/>
                    </a:lnTo>
                    <a:lnTo>
                      <a:pt x="326" y="1940"/>
                    </a:lnTo>
                    <a:lnTo>
                      <a:pt x="307" y="1969"/>
                    </a:lnTo>
                    <a:lnTo>
                      <a:pt x="288" y="1996"/>
                    </a:lnTo>
                    <a:lnTo>
                      <a:pt x="269" y="2021"/>
                    </a:lnTo>
                    <a:lnTo>
                      <a:pt x="251" y="2045"/>
                    </a:lnTo>
                    <a:lnTo>
                      <a:pt x="232" y="2066"/>
                    </a:lnTo>
                    <a:lnTo>
                      <a:pt x="0" y="1859"/>
                    </a:lnTo>
                    <a:close/>
                  </a:path>
                </a:pathLst>
              </a:custGeom>
              <a:noFill/>
              <a:ln w="3175">
                <a:solidFill>
                  <a:srgbClr val="1F1A17"/>
                </a:solidFill>
                <a:round/>
              </a:ln>
            </p:spPr>
            <p:txBody>
              <a:bodyPr/>
              <a:lstStyle/>
              <a:p>
                <a:endParaRPr lang="en-US" sz="1867"/>
              </a:p>
            </p:txBody>
          </p:sp>
          <p:sp>
            <p:nvSpPr>
              <p:cNvPr id="1570" name="Freeform 118"/>
              <p:cNvSpPr/>
              <p:nvPr/>
            </p:nvSpPr>
            <p:spPr bwMode="auto">
              <a:xfrm>
                <a:off x="3084" y="502"/>
                <a:ext cx="77" cy="164"/>
              </a:xfrm>
              <a:custGeom>
                <a:avLst/>
                <a:gdLst>
                  <a:gd name="T0" fmla="*/ 33 w 386"/>
                  <a:gd name="T1" fmla="*/ 164 h 823"/>
                  <a:gd name="T2" fmla="*/ 33 w 386"/>
                  <a:gd name="T3" fmla="*/ 163 h 823"/>
                  <a:gd name="T4" fmla="*/ 33 w 386"/>
                  <a:gd name="T5" fmla="*/ 159 h 823"/>
                  <a:gd name="T6" fmla="*/ 33 w 386"/>
                  <a:gd name="T7" fmla="*/ 154 h 823"/>
                  <a:gd name="T8" fmla="*/ 34 w 386"/>
                  <a:gd name="T9" fmla="*/ 146 h 823"/>
                  <a:gd name="T10" fmla="*/ 35 w 386"/>
                  <a:gd name="T11" fmla="*/ 142 h 823"/>
                  <a:gd name="T12" fmla="*/ 35 w 386"/>
                  <a:gd name="T13" fmla="*/ 137 h 823"/>
                  <a:gd name="T14" fmla="*/ 36 w 386"/>
                  <a:gd name="T15" fmla="*/ 132 h 823"/>
                  <a:gd name="T16" fmla="*/ 38 w 386"/>
                  <a:gd name="T17" fmla="*/ 126 h 823"/>
                  <a:gd name="T18" fmla="*/ 39 w 386"/>
                  <a:gd name="T19" fmla="*/ 120 h 823"/>
                  <a:gd name="T20" fmla="*/ 41 w 386"/>
                  <a:gd name="T21" fmla="*/ 113 h 823"/>
                  <a:gd name="T22" fmla="*/ 43 w 386"/>
                  <a:gd name="T23" fmla="*/ 106 h 823"/>
                  <a:gd name="T24" fmla="*/ 46 w 386"/>
                  <a:gd name="T25" fmla="*/ 99 h 823"/>
                  <a:gd name="T26" fmla="*/ 53 w 386"/>
                  <a:gd name="T27" fmla="*/ 80 h 823"/>
                  <a:gd name="T28" fmla="*/ 59 w 386"/>
                  <a:gd name="T29" fmla="*/ 60 h 823"/>
                  <a:gd name="T30" fmla="*/ 66 w 386"/>
                  <a:gd name="T31" fmla="*/ 40 h 823"/>
                  <a:gd name="T32" fmla="*/ 71 w 386"/>
                  <a:gd name="T33" fmla="*/ 23 h 823"/>
                  <a:gd name="T34" fmla="*/ 75 w 386"/>
                  <a:gd name="T35" fmla="*/ 10 h 823"/>
                  <a:gd name="T36" fmla="*/ 77 w 386"/>
                  <a:gd name="T37" fmla="*/ 2 h 823"/>
                  <a:gd name="T38" fmla="*/ 77 w 386"/>
                  <a:gd name="T39" fmla="*/ 1 h 823"/>
                  <a:gd name="T40" fmla="*/ 77 w 386"/>
                  <a:gd name="T41" fmla="*/ 0 h 823"/>
                  <a:gd name="T42" fmla="*/ 77 w 386"/>
                  <a:gd name="T43" fmla="*/ 0 h 823"/>
                  <a:gd name="T44" fmla="*/ 76 w 386"/>
                  <a:gd name="T45" fmla="*/ 0 h 823"/>
                  <a:gd name="T46" fmla="*/ 75 w 386"/>
                  <a:gd name="T47" fmla="*/ 3 h 823"/>
                  <a:gd name="T48" fmla="*/ 73 w 386"/>
                  <a:gd name="T49" fmla="*/ 7 h 823"/>
                  <a:gd name="T50" fmla="*/ 69 w 386"/>
                  <a:gd name="T51" fmla="*/ 20 h 823"/>
                  <a:gd name="T52" fmla="*/ 64 w 386"/>
                  <a:gd name="T53" fmla="*/ 33 h 823"/>
                  <a:gd name="T54" fmla="*/ 59 w 386"/>
                  <a:gd name="T55" fmla="*/ 47 h 823"/>
                  <a:gd name="T56" fmla="*/ 53 w 386"/>
                  <a:gd name="T57" fmla="*/ 61 h 823"/>
                  <a:gd name="T58" fmla="*/ 48 w 386"/>
                  <a:gd name="T59" fmla="*/ 75 h 823"/>
                  <a:gd name="T60" fmla="*/ 43 w 386"/>
                  <a:gd name="T61" fmla="*/ 88 h 823"/>
                  <a:gd name="T62" fmla="*/ 40 w 386"/>
                  <a:gd name="T63" fmla="*/ 93 h 823"/>
                  <a:gd name="T64" fmla="*/ 37 w 386"/>
                  <a:gd name="T65" fmla="*/ 99 h 823"/>
                  <a:gd name="T66" fmla="*/ 35 w 386"/>
                  <a:gd name="T67" fmla="*/ 104 h 823"/>
                  <a:gd name="T68" fmla="*/ 32 w 386"/>
                  <a:gd name="T69" fmla="*/ 108 h 823"/>
                  <a:gd name="T70" fmla="*/ 29 w 386"/>
                  <a:gd name="T71" fmla="*/ 112 h 823"/>
                  <a:gd name="T72" fmla="*/ 27 w 386"/>
                  <a:gd name="T73" fmla="*/ 115 h 823"/>
                  <a:gd name="T74" fmla="*/ 24 w 386"/>
                  <a:gd name="T75" fmla="*/ 118 h 823"/>
                  <a:gd name="T76" fmla="*/ 21 w 386"/>
                  <a:gd name="T77" fmla="*/ 120 h 823"/>
                  <a:gd name="T78" fmla="*/ 19 w 386"/>
                  <a:gd name="T79" fmla="*/ 122 h 823"/>
                  <a:gd name="T80" fmla="*/ 16 w 386"/>
                  <a:gd name="T81" fmla="*/ 124 h 823"/>
                  <a:gd name="T82" fmla="*/ 14 w 386"/>
                  <a:gd name="T83" fmla="*/ 125 h 823"/>
                  <a:gd name="T84" fmla="*/ 12 w 386"/>
                  <a:gd name="T85" fmla="*/ 127 h 823"/>
                  <a:gd name="T86" fmla="*/ 8 w 386"/>
                  <a:gd name="T87" fmla="*/ 129 h 823"/>
                  <a:gd name="T88" fmla="*/ 5 w 386"/>
                  <a:gd name="T89" fmla="*/ 130 h 823"/>
                  <a:gd name="T90" fmla="*/ 3 w 386"/>
                  <a:gd name="T91" fmla="*/ 131 h 823"/>
                  <a:gd name="T92" fmla="*/ 2 w 386"/>
                  <a:gd name="T93" fmla="*/ 132 h 823"/>
                  <a:gd name="T94" fmla="*/ 1 w 386"/>
                  <a:gd name="T95" fmla="*/ 133 h 823"/>
                  <a:gd name="T96" fmla="*/ 0 w 386"/>
                  <a:gd name="T97" fmla="*/ 134 h 823"/>
                  <a:gd name="T98" fmla="*/ 0 w 386"/>
                  <a:gd name="T99" fmla="*/ 134 h 823"/>
                  <a:gd name="T100" fmla="*/ 0 w 386"/>
                  <a:gd name="T101" fmla="*/ 135 h 823"/>
                  <a:gd name="T102" fmla="*/ 0 w 386"/>
                  <a:gd name="T103" fmla="*/ 136 h 823"/>
                  <a:gd name="T104" fmla="*/ 1 w 386"/>
                  <a:gd name="T105" fmla="*/ 137 h 823"/>
                  <a:gd name="T106" fmla="*/ 2 w 386"/>
                  <a:gd name="T107" fmla="*/ 138 h 823"/>
                  <a:gd name="T108" fmla="*/ 4 w 386"/>
                  <a:gd name="T109" fmla="*/ 141 h 823"/>
                  <a:gd name="T110" fmla="*/ 6 w 386"/>
                  <a:gd name="T111" fmla="*/ 143 h 823"/>
                  <a:gd name="T112" fmla="*/ 9 w 386"/>
                  <a:gd name="T113" fmla="*/ 146 h 823"/>
                  <a:gd name="T114" fmla="*/ 12 w 386"/>
                  <a:gd name="T115" fmla="*/ 148 h 823"/>
                  <a:gd name="T116" fmla="*/ 15 w 386"/>
                  <a:gd name="T117" fmla="*/ 151 h 823"/>
                  <a:gd name="T118" fmla="*/ 22 w 386"/>
                  <a:gd name="T119" fmla="*/ 156 h 823"/>
                  <a:gd name="T120" fmla="*/ 27 w 386"/>
                  <a:gd name="T121" fmla="*/ 160 h 823"/>
                  <a:gd name="T122" fmla="*/ 32 w 386"/>
                  <a:gd name="T123" fmla="*/ 163 h 823"/>
                  <a:gd name="T124" fmla="*/ 33 w 386"/>
                  <a:gd name="T125" fmla="*/ 164 h 8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86"/>
                  <a:gd name="T190" fmla="*/ 0 h 823"/>
                  <a:gd name="T191" fmla="*/ 386 w 386"/>
                  <a:gd name="T192" fmla="*/ 823 h 8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86" h="823">
                    <a:moveTo>
                      <a:pt x="165" y="823"/>
                    </a:moveTo>
                    <a:lnTo>
                      <a:pt x="165" y="817"/>
                    </a:lnTo>
                    <a:lnTo>
                      <a:pt x="165" y="800"/>
                    </a:lnTo>
                    <a:lnTo>
                      <a:pt x="166" y="772"/>
                    </a:lnTo>
                    <a:lnTo>
                      <a:pt x="169" y="735"/>
                    </a:lnTo>
                    <a:lnTo>
                      <a:pt x="173" y="712"/>
                    </a:lnTo>
                    <a:lnTo>
                      <a:pt x="176" y="687"/>
                    </a:lnTo>
                    <a:lnTo>
                      <a:pt x="181" y="660"/>
                    </a:lnTo>
                    <a:lnTo>
                      <a:pt x="188" y="631"/>
                    </a:lnTo>
                    <a:lnTo>
                      <a:pt x="196" y="600"/>
                    </a:lnTo>
                    <a:lnTo>
                      <a:pt x="205" y="568"/>
                    </a:lnTo>
                    <a:lnTo>
                      <a:pt x="216" y="534"/>
                    </a:lnTo>
                    <a:lnTo>
                      <a:pt x="229" y="496"/>
                    </a:lnTo>
                    <a:lnTo>
                      <a:pt x="264" y="402"/>
                    </a:lnTo>
                    <a:lnTo>
                      <a:pt x="297" y="301"/>
                    </a:lnTo>
                    <a:lnTo>
                      <a:pt x="329" y="203"/>
                    </a:lnTo>
                    <a:lnTo>
                      <a:pt x="356" y="117"/>
                    </a:lnTo>
                    <a:lnTo>
                      <a:pt x="376" y="50"/>
                    </a:lnTo>
                    <a:lnTo>
                      <a:pt x="386" y="8"/>
                    </a:lnTo>
                    <a:lnTo>
                      <a:pt x="386" y="3"/>
                    </a:lnTo>
                    <a:lnTo>
                      <a:pt x="386" y="1"/>
                    </a:lnTo>
                    <a:lnTo>
                      <a:pt x="386" y="0"/>
                    </a:lnTo>
                    <a:lnTo>
                      <a:pt x="383" y="2"/>
                    </a:lnTo>
                    <a:lnTo>
                      <a:pt x="377" y="13"/>
                    </a:lnTo>
                    <a:lnTo>
                      <a:pt x="367" y="37"/>
                    </a:lnTo>
                    <a:lnTo>
                      <a:pt x="345" y="98"/>
                    </a:lnTo>
                    <a:lnTo>
                      <a:pt x="320" y="166"/>
                    </a:lnTo>
                    <a:lnTo>
                      <a:pt x="294" y="237"/>
                    </a:lnTo>
                    <a:lnTo>
                      <a:pt x="267" y="308"/>
                    </a:lnTo>
                    <a:lnTo>
                      <a:pt x="240" y="377"/>
                    </a:lnTo>
                    <a:lnTo>
                      <a:pt x="214" y="440"/>
                    </a:lnTo>
                    <a:lnTo>
                      <a:pt x="200" y="469"/>
                    </a:lnTo>
                    <a:lnTo>
                      <a:pt x="186" y="496"/>
                    </a:lnTo>
                    <a:lnTo>
                      <a:pt x="173" y="520"/>
                    </a:lnTo>
                    <a:lnTo>
                      <a:pt x="160" y="541"/>
                    </a:lnTo>
                    <a:lnTo>
                      <a:pt x="146" y="560"/>
                    </a:lnTo>
                    <a:lnTo>
                      <a:pt x="133" y="576"/>
                    </a:lnTo>
                    <a:lnTo>
                      <a:pt x="119" y="590"/>
                    </a:lnTo>
                    <a:lnTo>
                      <a:pt x="106" y="601"/>
                    </a:lnTo>
                    <a:lnTo>
                      <a:pt x="94" y="613"/>
                    </a:lnTo>
                    <a:lnTo>
                      <a:pt x="81" y="621"/>
                    </a:lnTo>
                    <a:lnTo>
                      <a:pt x="70" y="629"/>
                    </a:lnTo>
                    <a:lnTo>
                      <a:pt x="59" y="635"/>
                    </a:lnTo>
                    <a:lnTo>
                      <a:pt x="39" y="646"/>
                    </a:lnTo>
                    <a:lnTo>
                      <a:pt x="23" y="654"/>
                    </a:lnTo>
                    <a:lnTo>
                      <a:pt x="15" y="657"/>
                    </a:lnTo>
                    <a:lnTo>
                      <a:pt x="10" y="661"/>
                    </a:lnTo>
                    <a:lnTo>
                      <a:pt x="5" y="666"/>
                    </a:lnTo>
                    <a:lnTo>
                      <a:pt x="2" y="670"/>
                    </a:lnTo>
                    <a:lnTo>
                      <a:pt x="0" y="674"/>
                    </a:lnTo>
                    <a:lnTo>
                      <a:pt x="0" y="676"/>
                    </a:lnTo>
                    <a:lnTo>
                      <a:pt x="2" y="681"/>
                    </a:lnTo>
                    <a:lnTo>
                      <a:pt x="3" y="685"/>
                    </a:lnTo>
                    <a:lnTo>
                      <a:pt x="9" y="695"/>
                    </a:lnTo>
                    <a:lnTo>
                      <a:pt x="19" y="706"/>
                    </a:lnTo>
                    <a:lnTo>
                      <a:pt x="30" y="719"/>
                    </a:lnTo>
                    <a:lnTo>
                      <a:pt x="45" y="731"/>
                    </a:lnTo>
                    <a:lnTo>
                      <a:pt x="60" y="745"/>
                    </a:lnTo>
                    <a:lnTo>
                      <a:pt x="76" y="757"/>
                    </a:lnTo>
                    <a:lnTo>
                      <a:pt x="108" y="782"/>
                    </a:lnTo>
                    <a:lnTo>
                      <a:pt x="136" y="803"/>
                    </a:lnTo>
                    <a:lnTo>
                      <a:pt x="158" y="817"/>
                    </a:lnTo>
                    <a:lnTo>
                      <a:pt x="165" y="823"/>
                    </a:lnTo>
                    <a:close/>
                  </a:path>
                </a:pathLst>
              </a:custGeom>
              <a:solidFill>
                <a:srgbClr val="DFDDC9"/>
              </a:solidFill>
              <a:ln w="9525">
                <a:noFill/>
                <a:round/>
              </a:ln>
            </p:spPr>
            <p:txBody>
              <a:bodyPr/>
              <a:lstStyle/>
              <a:p>
                <a:endParaRPr lang="en-US" sz="1867"/>
              </a:p>
            </p:txBody>
          </p:sp>
          <p:sp>
            <p:nvSpPr>
              <p:cNvPr id="1571" name="Freeform 119"/>
              <p:cNvSpPr/>
              <p:nvPr/>
            </p:nvSpPr>
            <p:spPr bwMode="auto">
              <a:xfrm>
                <a:off x="3122" y="397"/>
                <a:ext cx="305" cy="315"/>
              </a:xfrm>
              <a:custGeom>
                <a:avLst/>
                <a:gdLst>
                  <a:gd name="T0" fmla="*/ 4 w 1526"/>
                  <a:gd name="T1" fmla="*/ 265 h 1572"/>
                  <a:gd name="T2" fmla="*/ 17 w 1526"/>
                  <a:gd name="T3" fmla="*/ 249 h 1572"/>
                  <a:gd name="T4" fmla="*/ 35 w 1526"/>
                  <a:gd name="T5" fmla="*/ 226 h 1572"/>
                  <a:gd name="T6" fmla="*/ 55 w 1526"/>
                  <a:gd name="T7" fmla="*/ 200 h 1572"/>
                  <a:gd name="T8" fmla="*/ 78 w 1526"/>
                  <a:gd name="T9" fmla="*/ 171 h 1572"/>
                  <a:gd name="T10" fmla="*/ 103 w 1526"/>
                  <a:gd name="T11" fmla="*/ 141 h 1572"/>
                  <a:gd name="T12" fmla="*/ 122 w 1526"/>
                  <a:gd name="T13" fmla="*/ 119 h 1572"/>
                  <a:gd name="T14" fmla="*/ 135 w 1526"/>
                  <a:gd name="T15" fmla="*/ 106 h 1572"/>
                  <a:gd name="T16" fmla="*/ 147 w 1526"/>
                  <a:gd name="T17" fmla="*/ 93 h 1572"/>
                  <a:gd name="T18" fmla="*/ 160 w 1526"/>
                  <a:gd name="T19" fmla="*/ 82 h 1572"/>
                  <a:gd name="T20" fmla="*/ 188 w 1526"/>
                  <a:gd name="T21" fmla="*/ 58 h 1572"/>
                  <a:gd name="T22" fmla="*/ 218 w 1526"/>
                  <a:gd name="T23" fmla="*/ 34 h 1572"/>
                  <a:gd name="T24" fmla="*/ 235 w 1526"/>
                  <a:gd name="T25" fmla="*/ 21 h 1572"/>
                  <a:gd name="T26" fmla="*/ 249 w 1526"/>
                  <a:gd name="T27" fmla="*/ 11 h 1572"/>
                  <a:gd name="T28" fmla="*/ 259 w 1526"/>
                  <a:gd name="T29" fmla="*/ 5 h 1572"/>
                  <a:gd name="T30" fmla="*/ 265 w 1526"/>
                  <a:gd name="T31" fmla="*/ 3 h 1572"/>
                  <a:gd name="T32" fmla="*/ 270 w 1526"/>
                  <a:gd name="T33" fmla="*/ 1 h 1572"/>
                  <a:gd name="T34" fmla="*/ 275 w 1526"/>
                  <a:gd name="T35" fmla="*/ 0 h 1572"/>
                  <a:gd name="T36" fmla="*/ 280 w 1526"/>
                  <a:gd name="T37" fmla="*/ 0 h 1572"/>
                  <a:gd name="T38" fmla="*/ 284 w 1526"/>
                  <a:gd name="T39" fmla="*/ 1 h 1572"/>
                  <a:gd name="T40" fmla="*/ 294 w 1526"/>
                  <a:gd name="T41" fmla="*/ 6 h 1572"/>
                  <a:gd name="T42" fmla="*/ 301 w 1526"/>
                  <a:gd name="T43" fmla="*/ 11 h 1572"/>
                  <a:gd name="T44" fmla="*/ 304 w 1526"/>
                  <a:gd name="T45" fmla="*/ 14 h 1572"/>
                  <a:gd name="T46" fmla="*/ 305 w 1526"/>
                  <a:gd name="T47" fmla="*/ 16 h 1572"/>
                  <a:gd name="T48" fmla="*/ 305 w 1526"/>
                  <a:gd name="T49" fmla="*/ 19 h 1572"/>
                  <a:gd name="T50" fmla="*/ 304 w 1526"/>
                  <a:gd name="T51" fmla="*/ 24 h 1572"/>
                  <a:gd name="T52" fmla="*/ 304 w 1526"/>
                  <a:gd name="T53" fmla="*/ 31 h 1572"/>
                  <a:gd name="T54" fmla="*/ 303 w 1526"/>
                  <a:gd name="T55" fmla="*/ 35 h 1572"/>
                  <a:gd name="T56" fmla="*/ 298 w 1526"/>
                  <a:gd name="T57" fmla="*/ 43 h 1572"/>
                  <a:gd name="T58" fmla="*/ 289 w 1526"/>
                  <a:gd name="T59" fmla="*/ 57 h 1572"/>
                  <a:gd name="T60" fmla="*/ 277 w 1526"/>
                  <a:gd name="T61" fmla="*/ 73 h 1572"/>
                  <a:gd name="T62" fmla="*/ 256 w 1526"/>
                  <a:gd name="T63" fmla="*/ 99 h 1572"/>
                  <a:gd name="T64" fmla="*/ 228 w 1526"/>
                  <a:gd name="T65" fmla="*/ 132 h 1572"/>
                  <a:gd name="T66" fmla="*/ 210 w 1526"/>
                  <a:gd name="T67" fmla="*/ 154 h 1572"/>
                  <a:gd name="T68" fmla="*/ 192 w 1526"/>
                  <a:gd name="T69" fmla="*/ 174 h 1572"/>
                  <a:gd name="T70" fmla="*/ 169 w 1526"/>
                  <a:gd name="T71" fmla="*/ 198 h 1572"/>
                  <a:gd name="T72" fmla="*/ 142 w 1526"/>
                  <a:gd name="T73" fmla="*/ 224 h 1572"/>
                  <a:gd name="T74" fmla="*/ 114 w 1526"/>
                  <a:gd name="T75" fmla="*/ 251 h 1572"/>
                  <a:gd name="T76" fmla="*/ 88 w 1526"/>
                  <a:gd name="T77" fmla="*/ 275 h 1572"/>
                  <a:gd name="T78" fmla="*/ 65 w 1526"/>
                  <a:gd name="T79" fmla="*/ 296 h 1572"/>
                  <a:gd name="T80" fmla="*/ 47 w 1526"/>
                  <a:gd name="T81" fmla="*/ 310 h 1572"/>
                  <a:gd name="T82" fmla="*/ 40 w 1526"/>
                  <a:gd name="T83" fmla="*/ 315 h 1572"/>
                  <a:gd name="T84" fmla="*/ 37 w 1526"/>
                  <a:gd name="T85" fmla="*/ 315 h 1572"/>
                  <a:gd name="T86" fmla="*/ 34 w 1526"/>
                  <a:gd name="T87" fmla="*/ 314 h 1572"/>
                  <a:gd name="T88" fmla="*/ 31 w 1526"/>
                  <a:gd name="T89" fmla="*/ 312 h 1572"/>
                  <a:gd name="T90" fmla="*/ 26 w 1526"/>
                  <a:gd name="T91" fmla="*/ 308 h 1572"/>
                  <a:gd name="T92" fmla="*/ 19 w 1526"/>
                  <a:gd name="T93" fmla="*/ 300 h 1572"/>
                  <a:gd name="T94" fmla="*/ 9 w 1526"/>
                  <a:gd name="T95" fmla="*/ 287 h 1572"/>
                  <a:gd name="T96" fmla="*/ 1 w 1526"/>
                  <a:gd name="T97" fmla="*/ 273 h 1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6"/>
                  <a:gd name="T148" fmla="*/ 0 h 1572"/>
                  <a:gd name="T149" fmla="*/ 1526 w 1526"/>
                  <a:gd name="T150" fmla="*/ 1572 h 15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6" h="1572">
                    <a:moveTo>
                      <a:pt x="0" y="1351"/>
                    </a:moveTo>
                    <a:lnTo>
                      <a:pt x="22" y="1324"/>
                    </a:lnTo>
                    <a:lnTo>
                      <a:pt x="52" y="1288"/>
                    </a:lnTo>
                    <a:lnTo>
                      <a:pt x="87" y="1243"/>
                    </a:lnTo>
                    <a:lnTo>
                      <a:pt x="129" y="1189"/>
                    </a:lnTo>
                    <a:lnTo>
                      <a:pt x="173" y="1129"/>
                    </a:lnTo>
                    <a:lnTo>
                      <a:pt x="223" y="1066"/>
                    </a:lnTo>
                    <a:lnTo>
                      <a:pt x="277" y="996"/>
                    </a:lnTo>
                    <a:lnTo>
                      <a:pt x="333" y="925"/>
                    </a:lnTo>
                    <a:lnTo>
                      <a:pt x="392" y="851"/>
                    </a:lnTo>
                    <a:lnTo>
                      <a:pt x="453" y="776"/>
                    </a:lnTo>
                    <a:lnTo>
                      <a:pt x="515" y="702"/>
                    </a:lnTo>
                    <a:lnTo>
                      <a:pt x="579" y="630"/>
                    </a:lnTo>
                    <a:lnTo>
                      <a:pt x="611" y="595"/>
                    </a:lnTo>
                    <a:lnTo>
                      <a:pt x="643" y="561"/>
                    </a:lnTo>
                    <a:lnTo>
                      <a:pt x="674" y="528"/>
                    </a:lnTo>
                    <a:lnTo>
                      <a:pt x="706" y="496"/>
                    </a:lnTo>
                    <a:lnTo>
                      <a:pt x="737" y="465"/>
                    </a:lnTo>
                    <a:lnTo>
                      <a:pt x="769" y="437"/>
                    </a:lnTo>
                    <a:lnTo>
                      <a:pt x="800" y="408"/>
                    </a:lnTo>
                    <a:lnTo>
                      <a:pt x="830" y="383"/>
                    </a:lnTo>
                    <a:lnTo>
                      <a:pt x="942" y="288"/>
                    </a:lnTo>
                    <a:lnTo>
                      <a:pt x="1043" y="204"/>
                    </a:lnTo>
                    <a:lnTo>
                      <a:pt x="1089" y="168"/>
                    </a:lnTo>
                    <a:lnTo>
                      <a:pt x="1133" y="135"/>
                    </a:lnTo>
                    <a:lnTo>
                      <a:pt x="1174" y="105"/>
                    </a:lnTo>
                    <a:lnTo>
                      <a:pt x="1212" y="78"/>
                    </a:lnTo>
                    <a:lnTo>
                      <a:pt x="1248" y="55"/>
                    </a:lnTo>
                    <a:lnTo>
                      <a:pt x="1280" y="36"/>
                    </a:lnTo>
                    <a:lnTo>
                      <a:pt x="1296" y="27"/>
                    </a:lnTo>
                    <a:lnTo>
                      <a:pt x="1311" y="21"/>
                    </a:lnTo>
                    <a:lnTo>
                      <a:pt x="1325" y="15"/>
                    </a:lnTo>
                    <a:lnTo>
                      <a:pt x="1339" y="10"/>
                    </a:lnTo>
                    <a:lnTo>
                      <a:pt x="1353" y="5"/>
                    </a:lnTo>
                    <a:lnTo>
                      <a:pt x="1365" y="2"/>
                    </a:lnTo>
                    <a:lnTo>
                      <a:pt x="1376" y="0"/>
                    </a:lnTo>
                    <a:lnTo>
                      <a:pt x="1388" y="0"/>
                    </a:lnTo>
                    <a:lnTo>
                      <a:pt x="1399" y="0"/>
                    </a:lnTo>
                    <a:lnTo>
                      <a:pt x="1409" y="1"/>
                    </a:lnTo>
                    <a:lnTo>
                      <a:pt x="1419" y="3"/>
                    </a:lnTo>
                    <a:lnTo>
                      <a:pt x="1428" y="7"/>
                    </a:lnTo>
                    <a:lnTo>
                      <a:pt x="1469" y="30"/>
                    </a:lnTo>
                    <a:lnTo>
                      <a:pt x="1496" y="47"/>
                    </a:lnTo>
                    <a:lnTo>
                      <a:pt x="1506" y="55"/>
                    </a:lnTo>
                    <a:lnTo>
                      <a:pt x="1514" y="62"/>
                    </a:lnTo>
                    <a:lnTo>
                      <a:pt x="1519" y="68"/>
                    </a:lnTo>
                    <a:lnTo>
                      <a:pt x="1522" y="75"/>
                    </a:lnTo>
                    <a:lnTo>
                      <a:pt x="1525" y="81"/>
                    </a:lnTo>
                    <a:lnTo>
                      <a:pt x="1526" y="87"/>
                    </a:lnTo>
                    <a:lnTo>
                      <a:pt x="1525" y="95"/>
                    </a:lnTo>
                    <a:lnTo>
                      <a:pt x="1525" y="102"/>
                    </a:lnTo>
                    <a:lnTo>
                      <a:pt x="1522" y="121"/>
                    </a:lnTo>
                    <a:lnTo>
                      <a:pt x="1521" y="146"/>
                    </a:lnTo>
                    <a:lnTo>
                      <a:pt x="1521" y="153"/>
                    </a:lnTo>
                    <a:lnTo>
                      <a:pt x="1517" y="163"/>
                    </a:lnTo>
                    <a:lnTo>
                      <a:pt x="1514" y="174"/>
                    </a:lnTo>
                    <a:lnTo>
                      <a:pt x="1509" y="186"/>
                    </a:lnTo>
                    <a:lnTo>
                      <a:pt x="1492" y="214"/>
                    </a:lnTo>
                    <a:lnTo>
                      <a:pt x="1472" y="246"/>
                    </a:lnTo>
                    <a:lnTo>
                      <a:pt x="1447" y="282"/>
                    </a:lnTo>
                    <a:lnTo>
                      <a:pt x="1419" y="321"/>
                    </a:lnTo>
                    <a:lnTo>
                      <a:pt x="1388" y="362"/>
                    </a:lnTo>
                    <a:lnTo>
                      <a:pt x="1354" y="404"/>
                    </a:lnTo>
                    <a:lnTo>
                      <a:pt x="1282" y="493"/>
                    </a:lnTo>
                    <a:lnTo>
                      <a:pt x="1209" y="580"/>
                    </a:lnTo>
                    <a:lnTo>
                      <a:pt x="1141" y="661"/>
                    </a:lnTo>
                    <a:lnTo>
                      <a:pt x="1082" y="734"/>
                    </a:lnTo>
                    <a:lnTo>
                      <a:pt x="1051" y="771"/>
                    </a:lnTo>
                    <a:lnTo>
                      <a:pt x="1009" y="817"/>
                    </a:lnTo>
                    <a:lnTo>
                      <a:pt x="961" y="870"/>
                    </a:lnTo>
                    <a:lnTo>
                      <a:pt x="905" y="927"/>
                    </a:lnTo>
                    <a:lnTo>
                      <a:pt x="844" y="990"/>
                    </a:lnTo>
                    <a:lnTo>
                      <a:pt x="777" y="1053"/>
                    </a:lnTo>
                    <a:lnTo>
                      <a:pt x="710" y="1119"/>
                    </a:lnTo>
                    <a:lnTo>
                      <a:pt x="640" y="1187"/>
                    </a:lnTo>
                    <a:lnTo>
                      <a:pt x="572" y="1252"/>
                    </a:lnTo>
                    <a:lnTo>
                      <a:pt x="504" y="1314"/>
                    </a:lnTo>
                    <a:lnTo>
                      <a:pt x="439" y="1374"/>
                    </a:lnTo>
                    <a:lnTo>
                      <a:pt x="378" y="1428"/>
                    </a:lnTo>
                    <a:lnTo>
                      <a:pt x="323" y="1475"/>
                    </a:lnTo>
                    <a:lnTo>
                      <a:pt x="276" y="1516"/>
                    </a:lnTo>
                    <a:lnTo>
                      <a:pt x="237" y="1547"/>
                    </a:lnTo>
                    <a:lnTo>
                      <a:pt x="207" y="1569"/>
                    </a:lnTo>
                    <a:lnTo>
                      <a:pt x="201" y="1571"/>
                    </a:lnTo>
                    <a:lnTo>
                      <a:pt x="193" y="1572"/>
                    </a:lnTo>
                    <a:lnTo>
                      <a:pt x="186" y="1572"/>
                    </a:lnTo>
                    <a:lnTo>
                      <a:pt x="178" y="1571"/>
                    </a:lnTo>
                    <a:lnTo>
                      <a:pt x="171" y="1567"/>
                    </a:lnTo>
                    <a:lnTo>
                      <a:pt x="162" y="1564"/>
                    </a:lnTo>
                    <a:lnTo>
                      <a:pt x="153" y="1557"/>
                    </a:lnTo>
                    <a:lnTo>
                      <a:pt x="146" y="1551"/>
                    </a:lnTo>
                    <a:lnTo>
                      <a:pt x="129" y="1536"/>
                    </a:lnTo>
                    <a:lnTo>
                      <a:pt x="111" y="1517"/>
                    </a:lnTo>
                    <a:lnTo>
                      <a:pt x="94" y="1496"/>
                    </a:lnTo>
                    <a:lnTo>
                      <a:pt x="77" y="1475"/>
                    </a:lnTo>
                    <a:lnTo>
                      <a:pt x="47" y="1430"/>
                    </a:lnTo>
                    <a:lnTo>
                      <a:pt x="22" y="1390"/>
                    </a:lnTo>
                    <a:lnTo>
                      <a:pt x="6" y="1363"/>
                    </a:lnTo>
                    <a:lnTo>
                      <a:pt x="0" y="1351"/>
                    </a:lnTo>
                    <a:close/>
                  </a:path>
                </a:pathLst>
              </a:custGeom>
              <a:solidFill>
                <a:srgbClr val="FFFEF1"/>
              </a:solidFill>
              <a:ln w="9525">
                <a:noFill/>
                <a:round/>
              </a:ln>
            </p:spPr>
            <p:txBody>
              <a:bodyPr/>
              <a:lstStyle/>
              <a:p>
                <a:endParaRPr lang="en-US" sz="1867"/>
              </a:p>
            </p:txBody>
          </p:sp>
          <p:sp>
            <p:nvSpPr>
              <p:cNvPr id="1572" name="Freeform 120"/>
              <p:cNvSpPr/>
              <p:nvPr/>
            </p:nvSpPr>
            <p:spPr bwMode="auto">
              <a:xfrm>
                <a:off x="3122" y="397"/>
                <a:ext cx="305" cy="315"/>
              </a:xfrm>
              <a:custGeom>
                <a:avLst/>
                <a:gdLst>
                  <a:gd name="T0" fmla="*/ 4 w 1526"/>
                  <a:gd name="T1" fmla="*/ 265 h 1572"/>
                  <a:gd name="T2" fmla="*/ 17 w 1526"/>
                  <a:gd name="T3" fmla="*/ 249 h 1572"/>
                  <a:gd name="T4" fmla="*/ 35 w 1526"/>
                  <a:gd name="T5" fmla="*/ 226 h 1572"/>
                  <a:gd name="T6" fmla="*/ 55 w 1526"/>
                  <a:gd name="T7" fmla="*/ 200 h 1572"/>
                  <a:gd name="T8" fmla="*/ 78 w 1526"/>
                  <a:gd name="T9" fmla="*/ 171 h 1572"/>
                  <a:gd name="T10" fmla="*/ 103 w 1526"/>
                  <a:gd name="T11" fmla="*/ 141 h 1572"/>
                  <a:gd name="T12" fmla="*/ 122 w 1526"/>
                  <a:gd name="T13" fmla="*/ 119 h 1572"/>
                  <a:gd name="T14" fmla="*/ 135 w 1526"/>
                  <a:gd name="T15" fmla="*/ 106 h 1572"/>
                  <a:gd name="T16" fmla="*/ 147 w 1526"/>
                  <a:gd name="T17" fmla="*/ 93 h 1572"/>
                  <a:gd name="T18" fmla="*/ 160 w 1526"/>
                  <a:gd name="T19" fmla="*/ 82 h 1572"/>
                  <a:gd name="T20" fmla="*/ 188 w 1526"/>
                  <a:gd name="T21" fmla="*/ 58 h 1572"/>
                  <a:gd name="T22" fmla="*/ 218 w 1526"/>
                  <a:gd name="T23" fmla="*/ 34 h 1572"/>
                  <a:gd name="T24" fmla="*/ 235 w 1526"/>
                  <a:gd name="T25" fmla="*/ 21 h 1572"/>
                  <a:gd name="T26" fmla="*/ 249 w 1526"/>
                  <a:gd name="T27" fmla="*/ 11 h 1572"/>
                  <a:gd name="T28" fmla="*/ 259 w 1526"/>
                  <a:gd name="T29" fmla="*/ 5 h 1572"/>
                  <a:gd name="T30" fmla="*/ 265 w 1526"/>
                  <a:gd name="T31" fmla="*/ 3 h 1572"/>
                  <a:gd name="T32" fmla="*/ 270 w 1526"/>
                  <a:gd name="T33" fmla="*/ 1 h 1572"/>
                  <a:gd name="T34" fmla="*/ 275 w 1526"/>
                  <a:gd name="T35" fmla="*/ 0 h 1572"/>
                  <a:gd name="T36" fmla="*/ 280 w 1526"/>
                  <a:gd name="T37" fmla="*/ 0 h 1572"/>
                  <a:gd name="T38" fmla="*/ 284 w 1526"/>
                  <a:gd name="T39" fmla="*/ 1 h 1572"/>
                  <a:gd name="T40" fmla="*/ 294 w 1526"/>
                  <a:gd name="T41" fmla="*/ 6 h 1572"/>
                  <a:gd name="T42" fmla="*/ 301 w 1526"/>
                  <a:gd name="T43" fmla="*/ 11 h 1572"/>
                  <a:gd name="T44" fmla="*/ 304 w 1526"/>
                  <a:gd name="T45" fmla="*/ 14 h 1572"/>
                  <a:gd name="T46" fmla="*/ 305 w 1526"/>
                  <a:gd name="T47" fmla="*/ 16 h 1572"/>
                  <a:gd name="T48" fmla="*/ 305 w 1526"/>
                  <a:gd name="T49" fmla="*/ 19 h 1572"/>
                  <a:gd name="T50" fmla="*/ 304 w 1526"/>
                  <a:gd name="T51" fmla="*/ 24 h 1572"/>
                  <a:gd name="T52" fmla="*/ 304 w 1526"/>
                  <a:gd name="T53" fmla="*/ 31 h 1572"/>
                  <a:gd name="T54" fmla="*/ 303 w 1526"/>
                  <a:gd name="T55" fmla="*/ 35 h 1572"/>
                  <a:gd name="T56" fmla="*/ 298 w 1526"/>
                  <a:gd name="T57" fmla="*/ 43 h 1572"/>
                  <a:gd name="T58" fmla="*/ 289 w 1526"/>
                  <a:gd name="T59" fmla="*/ 57 h 1572"/>
                  <a:gd name="T60" fmla="*/ 277 w 1526"/>
                  <a:gd name="T61" fmla="*/ 73 h 1572"/>
                  <a:gd name="T62" fmla="*/ 256 w 1526"/>
                  <a:gd name="T63" fmla="*/ 99 h 1572"/>
                  <a:gd name="T64" fmla="*/ 228 w 1526"/>
                  <a:gd name="T65" fmla="*/ 132 h 1572"/>
                  <a:gd name="T66" fmla="*/ 210 w 1526"/>
                  <a:gd name="T67" fmla="*/ 154 h 1572"/>
                  <a:gd name="T68" fmla="*/ 192 w 1526"/>
                  <a:gd name="T69" fmla="*/ 174 h 1572"/>
                  <a:gd name="T70" fmla="*/ 169 w 1526"/>
                  <a:gd name="T71" fmla="*/ 198 h 1572"/>
                  <a:gd name="T72" fmla="*/ 142 w 1526"/>
                  <a:gd name="T73" fmla="*/ 224 h 1572"/>
                  <a:gd name="T74" fmla="*/ 114 w 1526"/>
                  <a:gd name="T75" fmla="*/ 251 h 1572"/>
                  <a:gd name="T76" fmla="*/ 88 w 1526"/>
                  <a:gd name="T77" fmla="*/ 275 h 1572"/>
                  <a:gd name="T78" fmla="*/ 65 w 1526"/>
                  <a:gd name="T79" fmla="*/ 296 h 1572"/>
                  <a:gd name="T80" fmla="*/ 47 w 1526"/>
                  <a:gd name="T81" fmla="*/ 310 h 1572"/>
                  <a:gd name="T82" fmla="*/ 40 w 1526"/>
                  <a:gd name="T83" fmla="*/ 315 h 1572"/>
                  <a:gd name="T84" fmla="*/ 37 w 1526"/>
                  <a:gd name="T85" fmla="*/ 315 h 1572"/>
                  <a:gd name="T86" fmla="*/ 34 w 1526"/>
                  <a:gd name="T87" fmla="*/ 314 h 1572"/>
                  <a:gd name="T88" fmla="*/ 31 w 1526"/>
                  <a:gd name="T89" fmla="*/ 312 h 1572"/>
                  <a:gd name="T90" fmla="*/ 26 w 1526"/>
                  <a:gd name="T91" fmla="*/ 308 h 1572"/>
                  <a:gd name="T92" fmla="*/ 19 w 1526"/>
                  <a:gd name="T93" fmla="*/ 300 h 1572"/>
                  <a:gd name="T94" fmla="*/ 9 w 1526"/>
                  <a:gd name="T95" fmla="*/ 287 h 1572"/>
                  <a:gd name="T96" fmla="*/ 1 w 1526"/>
                  <a:gd name="T97" fmla="*/ 273 h 15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526"/>
                  <a:gd name="T148" fmla="*/ 0 h 1572"/>
                  <a:gd name="T149" fmla="*/ 1526 w 1526"/>
                  <a:gd name="T150" fmla="*/ 1572 h 15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526" h="1572">
                    <a:moveTo>
                      <a:pt x="0" y="1351"/>
                    </a:moveTo>
                    <a:lnTo>
                      <a:pt x="22" y="1324"/>
                    </a:lnTo>
                    <a:lnTo>
                      <a:pt x="52" y="1288"/>
                    </a:lnTo>
                    <a:lnTo>
                      <a:pt x="87" y="1243"/>
                    </a:lnTo>
                    <a:lnTo>
                      <a:pt x="129" y="1189"/>
                    </a:lnTo>
                    <a:lnTo>
                      <a:pt x="173" y="1129"/>
                    </a:lnTo>
                    <a:lnTo>
                      <a:pt x="223" y="1066"/>
                    </a:lnTo>
                    <a:lnTo>
                      <a:pt x="277" y="996"/>
                    </a:lnTo>
                    <a:lnTo>
                      <a:pt x="333" y="925"/>
                    </a:lnTo>
                    <a:lnTo>
                      <a:pt x="392" y="851"/>
                    </a:lnTo>
                    <a:lnTo>
                      <a:pt x="453" y="776"/>
                    </a:lnTo>
                    <a:lnTo>
                      <a:pt x="515" y="702"/>
                    </a:lnTo>
                    <a:lnTo>
                      <a:pt x="579" y="630"/>
                    </a:lnTo>
                    <a:lnTo>
                      <a:pt x="611" y="595"/>
                    </a:lnTo>
                    <a:lnTo>
                      <a:pt x="643" y="561"/>
                    </a:lnTo>
                    <a:lnTo>
                      <a:pt x="674" y="528"/>
                    </a:lnTo>
                    <a:lnTo>
                      <a:pt x="706" y="496"/>
                    </a:lnTo>
                    <a:lnTo>
                      <a:pt x="737" y="465"/>
                    </a:lnTo>
                    <a:lnTo>
                      <a:pt x="769" y="437"/>
                    </a:lnTo>
                    <a:lnTo>
                      <a:pt x="800" y="408"/>
                    </a:lnTo>
                    <a:lnTo>
                      <a:pt x="830" y="383"/>
                    </a:lnTo>
                    <a:lnTo>
                      <a:pt x="942" y="288"/>
                    </a:lnTo>
                    <a:lnTo>
                      <a:pt x="1043" y="204"/>
                    </a:lnTo>
                    <a:lnTo>
                      <a:pt x="1089" y="168"/>
                    </a:lnTo>
                    <a:lnTo>
                      <a:pt x="1133" y="135"/>
                    </a:lnTo>
                    <a:lnTo>
                      <a:pt x="1174" y="105"/>
                    </a:lnTo>
                    <a:lnTo>
                      <a:pt x="1212" y="78"/>
                    </a:lnTo>
                    <a:lnTo>
                      <a:pt x="1248" y="55"/>
                    </a:lnTo>
                    <a:lnTo>
                      <a:pt x="1280" y="36"/>
                    </a:lnTo>
                    <a:lnTo>
                      <a:pt x="1296" y="27"/>
                    </a:lnTo>
                    <a:lnTo>
                      <a:pt x="1311" y="21"/>
                    </a:lnTo>
                    <a:lnTo>
                      <a:pt x="1325" y="15"/>
                    </a:lnTo>
                    <a:lnTo>
                      <a:pt x="1339" y="10"/>
                    </a:lnTo>
                    <a:lnTo>
                      <a:pt x="1353" y="5"/>
                    </a:lnTo>
                    <a:lnTo>
                      <a:pt x="1365" y="2"/>
                    </a:lnTo>
                    <a:lnTo>
                      <a:pt x="1376" y="0"/>
                    </a:lnTo>
                    <a:lnTo>
                      <a:pt x="1388" y="0"/>
                    </a:lnTo>
                    <a:lnTo>
                      <a:pt x="1399" y="0"/>
                    </a:lnTo>
                    <a:lnTo>
                      <a:pt x="1409" y="1"/>
                    </a:lnTo>
                    <a:lnTo>
                      <a:pt x="1419" y="3"/>
                    </a:lnTo>
                    <a:lnTo>
                      <a:pt x="1428" y="7"/>
                    </a:lnTo>
                    <a:lnTo>
                      <a:pt x="1469" y="30"/>
                    </a:lnTo>
                    <a:lnTo>
                      <a:pt x="1496" y="47"/>
                    </a:lnTo>
                    <a:lnTo>
                      <a:pt x="1506" y="55"/>
                    </a:lnTo>
                    <a:lnTo>
                      <a:pt x="1514" y="62"/>
                    </a:lnTo>
                    <a:lnTo>
                      <a:pt x="1519" y="68"/>
                    </a:lnTo>
                    <a:lnTo>
                      <a:pt x="1522" y="75"/>
                    </a:lnTo>
                    <a:lnTo>
                      <a:pt x="1525" y="81"/>
                    </a:lnTo>
                    <a:lnTo>
                      <a:pt x="1526" y="87"/>
                    </a:lnTo>
                    <a:lnTo>
                      <a:pt x="1525" y="95"/>
                    </a:lnTo>
                    <a:lnTo>
                      <a:pt x="1525" y="102"/>
                    </a:lnTo>
                    <a:lnTo>
                      <a:pt x="1522" y="121"/>
                    </a:lnTo>
                    <a:lnTo>
                      <a:pt x="1521" y="146"/>
                    </a:lnTo>
                    <a:lnTo>
                      <a:pt x="1521" y="153"/>
                    </a:lnTo>
                    <a:lnTo>
                      <a:pt x="1517" y="163"/>
                    </a:lnTo>
                    <a:lnTo>
                      <a:pt x="1514" y="174"/>
                    </a:lnTo>
                    <a:lnTo>
                      <a:pt x="1509" y="186"/>
                    </a:lnTo>
                    <a:lnTo>
                      <a:pt x="1492" y="214"/>
                    </a:lnTo>
                    <a:lnTo>
                      <a:pt x="1472" y="246"/>
                    </a:lnTo>
                    <a:lnTo>
                      <a:pt x="1447" y="282"/>
                    </a:lnTo>
                    <a:lnTo>
                      <a:pt x="1419" y="321"/>
                    </a:lnTo>
                    <a:lnTo>
                      <a:pt x="1388" y="362"/>
                    </a:lnTo>
                    <a:lnTo>
                      <a:pt x="1354" y="404"/>
                    </a:lnTo>
                    <a:lnTo>
                      <a:pt x="1282" y="493"/>
                    </a:lnTo>
                    <a:lnTo>
                      <a:pt x="1209" y="580"/>
                    </a:lnTo>
                    <a:lnTo>
                      <a:pt x="1141" y="661"/>
                    </a:lnTo>
                    <a:lnTo>
                      <a:pt x="1082" y="734"/>
                    </a:lnTo>
                    <a:lnTo>
                      <a:pt x="1051" y="771"/>
                    </a:lnTo>
                    <a:lnTo>
                      <a:pt x="1009" y="817"/>
                    </a:lnTo>
                    <a:lnTo>
                      <a:pt x="961" y="870"/>
                    </a:lnTo>
                    <a:lnTo>
                      <a:pt x="905" y="927"/>
                    </a:lnTo>
                    <a:lnTo>
                      <a:pt x="844" y="990"/>
                    </a:lnTo>
                    <a:lnTo>
                      <a:pt x="777" y="1053"/>
                    </a:lnTo>
                    <a:lnTo>
                      <a:pt x="710" y="1119"/>
                    </a:lnTo>
                    <a:lnTo>
                      <a:pt x="640" y="1187"/>
                    </a:lnTo>
                    <a:lnTo>
                      <a:pt x="572" y="1252"/>
                    </a:lnTo>
                    <a:lnTo>
                      <a:pt x="504" y="1314"/>
                    </a:lnTo>
                    <a:lnTo>
                      <a:pt x="439" y="1374"/>
                    </a:lnTo>
                    <a:lnTo>
                      <a:pt x="378" y="1428"/>
                    </a:lnTo>
                    <a:lnTo>
                      <a:pt x="323" y="1475"/>
                    </a:lnTo>
                    <a:lnTo>
                      <a:pt x="276" y="1516"/>
                    </a:lnTo>
                    <a:lnTo>
                      <a:pt x="237" y="1547"/>
                    </a:lnTo>
                    <a:lnTo>
                      <a:pt x="207" y="1569"/>
                    </a:lnTo>
                    <a:lnTo>
                      <a:pt x="201" y="1571"/>
                    </a:lnTo>
                    <a:lnTo>
                      <a:pt x="193" y="1572"/>
                    </a:lnTo>
                    <a:lnTo>
                      <a:pt x="186" y="1572"/>
                    </a:lnTo>
                    <a:lnTo>
                      <a:pt x="178" y="1571"/>
                    </a:lnTo>
                    <a:lnTo>
                      <a:pt x="171" y="1567"/>
                    </a:lnTo>
                    <a:lnTo>
                      <a:pt x="162" y="1564"/>
                    </a:lnTo>
                    <a:lnTo>
                      <a:pt x="153" y="1557"/>
                    </a:lnTo>
                    <a:lnTo>
                      <a:pt x="146" y="1551"/>
                    </a:lnTo>
                    <a:lnTo>
                      <a:pt x="129" y="1536"/>
                    </a:lnTo>
                    <a:lnTo>
                      <a:pt x="111" y="1517"/>
                    </a:lnTo>
                    <a:lnTo>
                      <a:pt x="94" y="1496"/>
                    </a:lnTo>
                    <a:lnTo>
                      <a:pt x="77" y="1475"/>
                    </a:lnTo>
                    <a:lnTo>
                      <a:pt x="47" y="1430"/>
                    </a:lnTo>
                    <a:lnTo>
                      <a:pt x="22" y="1390"/>
                    </a:lnTo>
                    <a:lnTo>
                      <a:pt x="6" y="1363"/>
                    </a:lnTo>
                    <a:lnTo>
                      <a:pt x="0" y="1351"/>
                    </a:lnTo>
                    <a:close/>
                  </a:path>
                </a:pathLst>
              </a:custGeom>
              <a:noFill/>
              <a:ln w="3175">
                <a:solidFill>
                  <a:srgbClr val="1F1A17"/>
                </a:solidFill>
                <a:round/>
              </a:ln>
            </p:spPr>
            <p:txBody>
              <a:bodyPr/>
              <a:lstStyle/>
              <a:p>
                <a:endParaRPr lang="en-US" sz="1867"/>
              </a:p>
            </p:txBody>
          </p:sp>
          <p:sp>
            <p:nvSpPr>
              <p:cNvPr id="1573" name="Freeform 121"/>
              <p:cNvSpPr/>
              <p:nvPr/>
            </p:nvSpPr>
            <p:spPr bwMode="auto">
              <a:xfrm>
                <a:off x="3139" y="563"/>
                <a:ext cx="110" cy="133"/>
              </a:xfrm>
              <a:custGeom>
                <a:avLst/>
                <a:gdLst>
                  <a:gd name="T0" fmla="*/ 88 w 550"/>
                  <a:gd name="T1" fmla="*/ 25 h 662"/>
                  <a:gd name="T2" fmla="*/ 79 w 550"/>
                  <a:gd name="T3" fmla="*/ 37 h 662"/>
                  <a:gd name="T4" fmla="*/ 68 w 550"/>
                  <a:gd name="T5" fmla="*/ 51 h 662"/>
                  <a:gd name="T6" fmla="*/ 56 w 550"/>
                  <a:gd name="T7" fmla="*/ 66 h 662"/>
                  <a:gd name="T8" fmla="*/ 44 w 550"/>
                  <a:gd name="T9" fmla="*/ 81 h 662"/>
                  <a:gd name="T10" fmla="*/ 39 w 550"/>
                  <a:gd name="T11" fmla="*/ 88 h 662"/>
                  <a:gd name="T12" fmla="*/ 34 w 550"/>
                  <a:gd name="T13" fmla="*/ 95 h 662"/>
                  <a:gd name="T14" fmla="*/ 29 w 550"/>
                  <a:gd name="T15" fmla="*/ 102 h 662"/>
                  <a:gd name="T16" fmla="*/ 25 w 550"/>
                  <a:gd name="T17" fmla="*/ 108 h 662"/>
                  <a:gd name="T18" fmla="*/ 21 w 550"/>
                  <a:gd name="T19" fmla="*/ 114 h 662"/>
                  <a:gd name="T20" fmla="*/ 18 w 550"/>
                  <a:gd name="T21" fmla="*/ 120 h 662"/>
                  <a:gd name="T22" fmla="*/ 16 w 550"/>
                  <a:gd name="T23" fmla="*/ 124 h 662"/>
                  <a:gd name="T24" fmla="*/ 14 w 550"/>
                  <a:gd name="T25" fmla="*/ 128 h 662"/>
                  <a:gd name="T26" fmla="*/ 13 w 550"/>
                  <a:gd name="T27" fmla="*/ 130 h 662"/>
                  <a:gd name="T28" fmla="*/ 12 w 550"/>
                  <a:gd name="T29" fmla="*/ 132 h 662"/>
                  <a:gd name="T30" fmla="*/ 12 w 550"/>
                  <a:gd name="T31" fmla="*/ 132 h 662"/>
                  <a:gd name="T32" fmla="*/ 12 w 550"/>
                  <a:gd name="T33" fmla="*/ 133 h 662"/>
                  <a:gd name="T34" fmla="*/ 11 w 550"/>
                  <a:gd name="T35" fmla="*/ 133 h 662"/>
                  <a:gd name="T36" fmla="*/ 10 w 550"/>
                  <a:gd name="T37" fmla="*/ 133 h 662"/>
                  <a:gd name="T38" fmla="*/ 9 w 550"/>
                  <a:gd name="T39" fmla="*/ 133 h 662"/>
                  <a:gd name="T40" fmla="*/ 8 w 550"/>
                  <a:gd name="T41" fmla="*/ 132 h 662"/>
                  <a:gd name="T42" fmla="*/ 7 w 550"/>
                  <a:gd name="T43" fmla="*/ 131 h 662"/>
                  <a:gd name="T44" fmla="*/ 6 w 550"/>
                  <a:gd name="T45" fmla="*/ 129 h 662"/>
                  <a:gd name="T46" fmla="*/ 5 w 550"/>
                  <a:gd name="T47" fmla="*/ 126 h 662"/>
                  <a:gd name="T48" fmla="*/ 3 w 550"/>
                  <a:gd name="T49" fmla="*/ 121 h 662"/>
                  <a:gd name="T50" fmla="*/ 2 w 550"/>
                  <a:gd name="T51" fmla="*/ 118 h 662"/>
                  <a:gd name="T52" fmla="*/ 1 w 550"/>
                  <a:gd name="T53" fmla="*/ 115 h 662"/>
                  <a:gd name="T54" fmla="*/ 0 w 550"/>
                  <a:gd name="T55" fmla="*/ 112 h 662"/>
                  <a:gd name="T56" fmla="*/ 0 w 550"/>
                  <a:gd name="T57" fmla="*/ 110 h 662"/>
                  <a:gd name="T58" fmla="*/ 0 w 550"/>
                  <a:gd name="T59" fmla="*/ 110 h 662"/>
                  <a:gd name="T60" fmla="*/ 1 w 550"/>
                  <a:gd name="T61" fmla="*/ 109 h 662"/>
                  <a:gd name="T62" fmla="*/ 1 w 550"/>
                  <a:gd name="T63" fmla="*/ 108 h 662"/>
                  <a:gd name="T64" fmla="*/ 2 w 550"/>
                  <a:gd name="T65" fmla="*/ 108 h 662"/>
                  <a:gd name="T66" fmla="*/ 7 w 550"/>
                  <a:gd name="T67" fmla="*/ 105 h 662"/>
                  <a:gd name="T68" fmla="*/ 15 w 550"/>
                  <a:gd name="T69" fmla="*/ 100 h 662"/>
                  <a:gd name="T70" fmla="*/ 20 w 550"/>
                  <a:gd name="T71" fmla="*/ 96 h 662"/>
                  <a:gd name="T72" fmla="*/ 25 w 550"/>
                  <a:gd name="T73" fmla="*/ 92 h 662"/>
                  <a:gd name="T74" fmla="*/ 29 w 550"/>
                  <a:gd name="T75" fmla="*/ 88 h 662"/>
                  <a:gd name="T76" fmla="*/ 34 w 550"/>
                  <a:gd name="T77" fmla="*/ 84 h 662"/>
                  <a:gd name="T78" fmla="*/ 38 w 550"/>
                  <a:gd name="T79" fmla="*/ 80 h 662"/>
                  <a:gd name="T80" fmla="*/ 42 w 550"/>
                  <a:gd name="T81" fmla="*/ 75 h 662"/>
                  <a:gd name="T82" fmla="*/ 46 w 550"/>
                  <a:gd name="T83" fmla="*/ 71 h 662"/>
                  <a:gd name="T84" fmla="*/ 50 w 550"/>
                  <a:gd name="T85" fmla="*/ 66 h 662"/>
                  <a:gd name="T86" fmla="*/ 54 w 550"/>
                  <a:gd name="T87" fmla="*/ 61 h 662"/>
                  <a:gd name="T88" fmla="*/ 59 w 550"/>
                  <a:gd name="T89" fmla="*/ 55 h 662"/>
                  <a:gd name="T90" fmla="*/ 64 w 550"/>
                  <a:gd name="T91" fmla="*/ 49 h 662"/>
                  <a:gd name="T92" fmla="*/ 68 w 550"/>
                  <a:gd name="T93" fmla="*/ 43 h 662"/>
                  <a:gd name="T94" fmla="*/ 73 w 550"/>
                  <a:gd name="T95" fmla="*/ 38 h 662"/>
                  <a:gd name="T96" fmla="*/ 77 w 550"/>
                  <a:gd name="T97" fmla="*/ 33 h 662"/>
                  <a:gd name="T98" fmla="*/ 81 w 550"/>
                  <a:gd name="T99" fmla="*/ 29 h 662"/>
                  <a:gd name="T100" fmla="*/ 85 w 550"/>
                  <a:gd name="T101" fmla="*/ 25 h 662"/>
                  <a:gd name="T102" fmla="*/ 89 w 550"/>
                  <a:gd name="T103" fmla="*/ 21 h 662"/>
                  <a:gd name="T104" fmla="*/ 95 w 550"/>
                  <a:gd name="T105" fmla="*/ 15 h 662"/>
                  <a:gd name="T106" fmla="*/ 102 w 550"/>
                  <a:gd name="T107" fmla="*/ 8 h 662"/>
                  <a:gd name="T108" fmla="*/ 107 w 550"/>
                  <a:gd name="T109" fmla="*/ 2 h 662"/>
                  <a:gd name="T110" fmla="*/ 109 w 550"/>
                  <a:gd name="T111" fmla="*/ 1 h 662"/>
                  <a:gd name="T112" fmla="*/ 110 w 550"/>
                  <a:gd name="T113" fmla="*/ 0 h 662"/>
                  <a:gd name="T114" fmla="*/ 110 w 550"/>
                  <a:gd name="T115" fmla="*/ 0 h 662"/>
                  <a:gd name="T116" fmla="*/ 109 w 550"/>
                  <a:gd name="T117" fmla="*/ 2 h 662"/>
                  <a:gd name="T118" fmla="*/ 102 w 550"/>
                  <a:gd name="T119" fmla="*/ 9 h 662"/>
                  <a:gd name="T120" fmla="*/ 88 w 550"/>
                  <a:gd name="T121" fmla="*/ 25 h 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50"/>
                  <a:gd name="T184" fmla="*/ 0 h 662"/>
                  <a:gd name="T185" fmla="*/ 550 w 550"/>
                  <a:gd name="T186" fmla="*/ 662 h 66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50" h="662">
                    <a:moveTo>
                      <a:pt x="442" y="126"/>
                    </a:moveTo>
                    <a:lnTo>
                      <a:pt x="393" y="186"/>
                    </a:lnTo>
                    <a:lnTo>
                      <a:pt x="338" y="254"/>
                    </a:lnTo>
                    <a:lnTo>
                      <a:pt x="280" y="328"/>
                    </a:lnTo>
                    <a:lnTo>
                      <a:pt x="222" y="403"/>
                    </a:lnTo>
                    <a:lnTo>
                      <a:pt x="195" y="439"/>
                    </a:lnTo>
                    <a:lnTo>
                      <a:pt x="169" y="474"/>
                    </a:lnTo>
                    <a:lnTo>
                      <a:pt x="145" y="509"/>
                    </a:lnTo>
                    <a:lnTo>
                      <a:pt x="124" y="540"/>
                    </a:lnTo>
                    <a:lnTo>
                      <a:pt x="105" y="569"/>
                    </a:lnTo>
                    <a:lnTo>
                      <a:pt x="90" y="595"/>
                    </a:lnTo>
                    <a:lnTo>
                      <a:pt x="79" y="616"/>
                    </a:lnTo>
                    <a:lnTo>
                      <a:pt x="71" y="635"/>
                    </a:lnTo>
                    <a:lnTo>
                      <a:pt x="67" y="648"/>
                    </a:lnTo>
                    <a:lnTo>
                      <a:pt x="62" y="656"/>
                    </a:lnTo>
                    <a:lnTo>
                      <a:pt x="60" y="659"/>
                    </a:lnTo>
                    <a:lnTo>
                      <a:pt x="58" y="661"/>
                    </a:lnTo>
                    <a:lnTo>
                      <a:pt x="55" y="662"/>
                    </a:lnTo>
                    <a:lnTo>
                      <a:pt x="51" y="662"/>
                    </a:lnTo>
                    <a:lnTo>
                      <a:pt x="46" y="661"/>
                    </a:lnTo>
                    <a:lnTo>
                      <a:pt x="41" y="658"/>
                    </a:lnTo>
                    <a:lnTo>
                      <a:pt x="36" y="651"/>
                    </a:lnTo>
                    <a:lnTo>
                      <a:pt x="31" y="644"/>
                    </a:lnTo>
                    <a:lnTo>
                      <a:pt x="23" y="625"/>
                    </a:lnTo>
                    <a:lnTo>
                      <a:pt x="14" y="604"/>
                    </a:lnTo>
                    <a:lnTo>
                      <a:pt x="8" y="585"/>
                    </a:lnTo>
                    <a:lnTo>
                      <a:pt x="3" y="570"/>
                    </a:lnTo>
                    <a:lnTo>
                      <a:pt x="0" y="559"/>
                    </a:lnTo>
                    <a:lnTo>
                      <a:pt x="0" y="550"/>
                    </a:lnTo>
                    <a:lnTo>
                      <a:pt x="1" y="546"/>
                    </a:lnTo>
                    <a:lnTo>
                      <a:pt x="4" y="544"/>
                    </a:lnTo>
                    <a:lnTo>
                      <a:pt x="6" y="540"/>
                    </a:lnTo>
                    <a:lnTo>
                      <a:pt x="10" y="538"/>
                    </a:lnTo>
                    <a:lnTo>
                      <a:pt x="35" y="521"/>
                    </a:lnTo>
                    <a:lnTo>
                      <a:pt x="76" y="496"/>
                    </a:lnTo>
                    <a:lnTo>
                      <a:pt x="101" y="478"/>
                    </a:lnTo>
                    <a:lnTo>
                      <a:pt x="125" y="458"/>
                    </a:lnTo>
                    <a:lnTo>
                      <a:pt x="147" y="439"/>
                    </a:lnTo>
                    <a:lnTo>
                      <a:pt x="169" y="418"/>
                    </a:lnTo>
                    <a:lnTo>
                      <a:pt x="190" y="397"/>
                    </a:lnTo>
                    <a:lnTo>
                      <a:pt x="210" y="375"/>
                    </a:lnTo>
                    <a:lnTo>
                      <a:pt x="230" y="352"/>
                    </a:lnTo>
                    <a:lnTo>
                      <a:pt x="250" y="328"/>
                    </a:lnTo>
                    <a:lnTo>
                      <a:pt x="271" y="303"/>
                    </a:lnTo>
                    <a:lnTo>
                      <a:pt x="295" y="274"/>
                    </a:lnTo>
                    <a:lnTo>
                      <a:pt x="318" y="246"/>
                    </a:lnTo>
                    <a:lnTo>
                      <a:pt x="342" y="216"/>
                    </a:lnTo>
                    <a:lnTo>
                      <a:pt x="364" y="188"/>
                    </a:lnTo>
                    <a:lnTo>
                      <a:pt x="387" y="163"/>
                    </a:lnTo>
                    <a:lnTo>
                      <a:pt x="406" y="142"/>
                    </a:lnTo>
                    <a:lnTo>
                      <a:pt x="423" y="126"/>
                    </a:lnTo>
                    <a:lnTo>
                      <a:pt x="444" y="105"/>
                    </a:lnTo>
                    <a:lnTo>
                      <a:pt x="476" y="73"/>
                    </a:lnTo>
                    <a:lnTo>
                      <a:pt x="509" y="40"/>
                    </a:lnTo>
                    <a:lnTo>
                      <a:pt x="537" y="12"/>
                    </a:lnTo>
                    <a:lnTo>
                      <a:pt x="545" y="3"/>
                    </a:lnTo>
                    <a:lnTo>
                      <a:pt x="550" y="0"/>
                    </a:lnTo>
                    <a:lnTo>
                      <a:pt x="550" y="1"/>
                    </a:lnTo>
                    <a:lnTo>
                      <a:pt x="545" y="8"/>
                    </a:lnTo>
                    <a:lnTo>
                      <a:pt x="512" y="47"/>
                    </a:lnTo>
                    <a:lnTo>
                      <a:pt x="442" y="126"/>
                    </a:lnTo>
                    <a:close/>
                  </a:path>
                </a:pathLst>
              </a:custGeom>
              <a:solidFill>
                <a:srgbClr val="DFDDC9"/>
              </a:solidFill>
              <a:ln w="9525">
                <a:noFill/>
                <a:round/>
              </a:ln>
            </p:spPr>
            <p:txBody>
              <a:bodyPr/>
              <a:lstStyle/>
              <a:p>
                <a:endParaRPr lang="en-US" sz="1867"/>
              </a:p>
            </p:txBody>
          </p:sp>
          <p:sp>
            <p:nvSpPr>
              <p:cNvPr id="1574" name="Freeform 122"/>
              <p:cNvSpPr/>
              <p:nvPr/>
            </p:nvSpPr>
            <p:spPr bwMode="auto">
              <a:xfrm>
                <a:off x="3158" y="583"/>
                <a:ext cx="473" cy="161"/>
              </a:xfrm>
              <a:custGeom>
                <a:avLst/>
                <a:gdLst>
                  <a:gd name="T0" fmla="*/ 16 w 2366"/>
                  <a:gd name="T1" fmla="*/ 116 h 805"/>
                  <a:gd name="T2" fmla="*/ 40 w 2366"/>
                  <a:gd name="T3" fmla="*/ 104 h 805"/>
                  <a:gd name="T4" fmla="*/ 70 w 2366"/>
                  <a:gd name="T5" fmla="*/ 89 h 805"/>
                  <a:gd name="T6" fmla="*/ 105 w 2366"/>
                  <a:gd name="T7" fmla="*/ 72 h 805"/>
                  <a:gd name="T8" fmla="*/ 142 w 2366"/>
                  <a:gd name="T9" fmla="*/ 56 h 805"/>
                  <a:gd name="T10" fmla="*/ 182 w 2366"/>
                  <a:gd name="T11" fmla="*/ 41 h 805"/>
                  <a:gd name="T12" fmla="*/ 211 w 2366"/>
                  <a:gd name="T13" fmla="*/ 30 h 805"/>
                  <a:gd name="T14" fmla="*/ 231 w 2366"/>
                  <a:gd name="T15" fmla="*/ 24 h 805"/>
                  <a:gd name="T16" fmla="*/ 250 w 2366"/>
                  <a:gd name="T17" fmla="*/ 19 h 805"/>
                  <a:gd name="T18" fmla="*/ 268 w 2366"/>
                  <a:gd name="T19" fmla="*/ 15 h 805"/>
                  <a:gd name="T20" fmla="*/ 294 w 2366"/>
                  <a:gd name="T21" fmla="*/ 11 h 805"/>
                  <a:gd name="T22" fmla="*/ 323 w 2366"/>
                  <a:gd name="T23" fmla="*/ 6 h 805"/>
                  <a:gd name="T24" fmla="*/ 348 w 2366"/>
                  <a:gd name="T25" fmla="*/ 3 h 805"/>
                  <a:gd name="T26" fmla="*/ 370 w 2366"/>
                  <a:gd name="T27" fmla="*/ 1 h 805"/>
                  <a:gd name="T28" fmla="*/ 389 w 2366"/>
                  <a:gd name="T29" fmla="*/ 0 h 805"/>
                  <a:gd name="T30" fmla="*/ 406 w 2366"/>
                  <a:gd name="T31" fmla="*/ 0 h 805"/>
                  <a:gd name="T32" fmla="*/ 422 w 2366"/>
                  <a:gd name="T33" fmla="*/ 1 h 805"/>
                  <a:gd name="T34" fmla="*/ 438 w 2366"/>
                  <a:gd name="T35" fmla="*/ 4 h 805"/>
                  <a:gd name="T36" fmla="*/ 450 w 2366"/>
                  <a:gd name="T37" fmla="*/ 6 h 805"/>
                  <a:gd name="T38" fmla="*/ 457 w 2366"/>
                  <a:gd name="T39" fmla="*/ 8 h 805"/>
                  <a:gd name="T40" fmla="*/ 463 w 2366"/>
                  <a:gd name="T41" fmla="*/ 11 h 805"/>
                  <a:gd name="T42" fmla="*/ 467 w 2366"/>
                  <a:gd name="T43" fmla="*/ 14 h 805"/>
                  <a:gd name="T44" fmla="*/ 470 w 2366"/>
                  <a:gd name="T45" fmla="*/ 18 h 805"/>
                  <a:gd name="T46" fmla="*/ 472 w 2366"/>
                  <a:gd name="T47" fmla="*/ 22 h 805"/>
                  <a:gd name="T48" fmla="*/ 473 w 2366"/>
                  <a:gd name="T49" fmla="*/ 26 h 805"/>
                  <a:gd name="T50" fmla="*/ 472 w 2366"/>
                  <a:gd name="T51" fmla="*/ 30 h 805"/>
                  <a:gd name="T52" fmla="*/ 471 w 2366"/>
                  <a:gd name="T53" fmla="*/ 34 h 805"/>
                  <a:gd name="T54" fmla="*/ 468 w 2366"/>
                  <a:gd name="T55" fmla="*/ 38 h 805"/>
                  <a:gd name="T56" fmla="*/ 465 w 2366"/>
                  <a:gd name="T57" fmla="*/ 41 h 805"/>
                  <a:gd name="T58" fmla="*/ 461 w 2366"/>
                  <a:gd name="T59" fmla="*/ 45 h 805"/>
                  <a:gd name="T60" fmla="*/ 455 w 2366"/>
                  <a:gd name="T61" fmla="*/ 47 h 805"/>
                  <a:gd name="T62" fmla="*/ 449 w 2366"/>
                  <a:gd name="T63" fmla="*/ 50 h 805"/>
                  <a:gd name="T64" fmla="*/ 443 w 2366"/>
                  <a:gd name="T65" fmla="*/ 51 h 805"/>
                  <a:gd name="T66" fmla="*/ 435 w 2366"/>
                  <a:gd name="T67" fmla="*/ 52 h 805"/>
                  <a:gd name="T68" fmla="*/ 427 w 2366"/>
                  <a:gd name="T69" fmla="*/ 52 h 805"/>
                  <a:gd name="T70" fmla="*/ 418 w 2366"/>
                  <a:gd name="T71" fmla="*/ 53 h 805"/>
                  <a:gd name="T72" fmla="*/ 402 w 2366"/>
                  <a:gd name="T73" fmla="*/ 55 h 805"/>
                  <a:gd name="T74" fmla="*/ 378 w 2366"/>
                  <a:gd name="T75" fmla="*/ 60 h 805"/>
                  <a:gd name="T76" fmla="*/ 353 w 2366"/>
                  <a:gd name="T77" fmla="*/ 66 h 805"/>
                  <a:gd name="T78" fmla="*/ 326 w 2366"/>
                  <a:gd name="T79" fmla="*/ 74 h 805"/>
                  <a:gd name="T80" fmla="*/ 299 w 2366"/>
                  <a:gd name="T81" fmla="*/ 82 h 805"/>
                  <a:gd name="T82" fmla="*/ 274 w 2366"/>
                  <a:gd name="T83" fmla="*/ 90 h 805"/>
                  <a:gd name="T84" fmla="*/ 251 w 2366"/>
                  <a:gd name="T85" fmla="*/ 97 h 805"/>
                  <a:gd name="T86" fmla="*/ 228 w 2366"/>
                  <a:gd name="T87" fmla="*/ 105 h 805"/>
                  <a:gd name="T88" fmla="*/ 199 w 2366"/>
                  <a:gd name="T89" fmla="*/ 112 h 805"/>
                  <a:gd name="T90" fmla="*/ 168 w 2366"/>
                  <a:gd name="T91" fmla="*/ 120 h 805"/>
                  <a:gd name="T92" fmla="*/ 135 w 2366"/>
                  <a:gd name="T93" fmla="*/ 128 h 805"/>
                  <a:gd name="T94" fmla="*/ 102 w 2366"/>
                  <a:gd name="T95" fmla="*/ 135 h 805"/>
                  <a:gd name="T96" fmla="*/ 72 w 2366"/>
                  <a:gd name="T97" fmla="*/ 143 h 805"/>
                  <a:gd name="T98" fmla="*/ 45 w 2366"/>
                  <a:gd name="T99" fmla="*/ 150 h 805"/>
                  <a:gd name="T100" fmla="*/ 28 w 2366"/>
                  <a:gd name="T101" fmla="*/ 156 h 805"/>
                  <a:gd name="T102" fmla="*/ 19 w 2366"/>
                  <a:gd name="T103" fmla="*/ 159 h 805"/>
                  <a:gd name="T104" fmla="*/ 14 w 2366"/>
                  <a:gd name="T105" fmla="*/ 160 h 805"/>
                  <a:gd name="T106" fmla="*/ 9 w 2366"/>
                  <a:gd name="T107" fmla="*/ 154 h 805"/>
                  <a:gd name="T108" fmla="*/ 6 w 2366"/>
                  <a:gd name="T109" fmla="*/ 148 h 805"/>
                  <a:gd name="T110" fmla="*/ 2 w 2366"/>
                  <a:gd name="T111" fmla="*/ 142 h 805"/>
                  <a:gd name="T112" fmla="*/ 0 w 2366"/>
                  <a:gd name="T113" fmla="*/ 137 h 805"/>
                  <a:gd name="T114" fmla="*/ 0 w 2366"/>
                  <a:gd name="T115" fmla="*/ 133 h 805"/>
                  <a:gd name="T116" fmla="*/ 0 w 2366"/>
                  <a:gd name="T117" fmla="*/ 130 h 805"/>
                  <a:gd name="T118" fmla="*/ 1 w 2366"/>
                  <a:gd name="T119" fmla="*/ 127 h 805"/>
                  <a:gd name="T120" fmla="*/ 2 w 2366"/>
                  <a:gd name="T121" fmla="*/ 125 h 805"/>
                  <a:gd name="T122" fmla="*/ 5 w 2366"/>
                  <a:gd name="T123" fmla="*/ 122 h 8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6"/>
                  <a:gd name="T187" fmla="*/ 0 h 805"/>
                  <a:gd name="T188" fmla="*/ 2366 w 2366"/>
                  <a:gd name="T189" fmla="*/ 805 h 8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6" h="805">
                    <a:moveTo>
                      <a:pt x="32" y="607"/>
                    </a:moveTo>
                    <a:lnTo>
                      <a:pt x="78" y="582"/>
                    </a:lnTo>
                    <a:lnTo>
                      <a:pt x="134" y="552"/>
                    </a:lnTo>
                    <a:lnTo>
                      <a:pt x="199" y="518"/>
                    </a:lnTo>
                    <a:lnTo>
                      <a:pt x="272" y="482"/>
                    </a:lnTo>
                    <a:lnTo>
                      <a:pt x="350" y="443"/>
                    </a:lnTo>
                    <a:lnTo>
                      <a:pt x="434" y="403"/>
                    </a:lnTo>
                    <a:lnTo>
                      <a:pt x="524" y="362"/>
                    </a:lnTo>
                    <a:lnTo>
                      <a:pt x="616" y="321"/>
                    </a:lnTo>
                    <a:lnTo>
                      <a:pt x="712" y="281"/>
                    </a:lnTo>
                    <a:lnTo>
                      <a:pt x="810" y="241"/>
                    </a:lnTo>
                    <a:lnTo>
                      <a:pt x="908" y="204"/>
                    </a:lnTo>
                    <a:lnTo>
                      <a:pt x="1008" y="169"/>
                    </a:lnTo>
                    <a:lnTo>
                      <a:pt x="1057" y="152"/>
                    </a:lnTo>
                    <a:lnTo>
                      <a:pt x="1105" y="137"/>
                    </a:lnTo>
                    <a:lnTo>
                      <a:pt x="1154" y="122"/>
                    </a:lnTo>
                    <a:lnTo>
                      <a:pt x="1203" y="109"/>
                    </a:lnTo>
                    <a:lnTo>
                      <a:pt x="1249" y="97"/>
                    </a:lnTo>
                    <a:lnTo>
                      <a:pt x="1296" y="86"/>
                    </a:lnTo>
                    <a:lnTo>
                      <a:pt x="1341" y="76"/>
                    </a:lnTo>
                    <a:lnTo>
                      <a:pt x="1386" y="69"/>
                    </a:lnTo>
                    <a:lnTo>
                      <a:pt x="1470" y="54"/>
                    </a:lnTo>
                    <a:lnTo>
                      <a:pt x="1546" y="43"/>
                    </a:lnTo>
                    <a:lnTo>
                      <a:pt x="1617" y="31"/>
                    </a:lnTo>
                    <a:lnTo>
                      <a:pt x="1683" y="23"/>
                    </a:lnTo>
                    <a:lnTo>
                      <a:pt x="1743" y="15"/>
                    </a:lnTo>
                    <a:lnTo>
                      <a:pt x="1799" y="9"/>
                    </a:lnTo>
                    <a:lnTo>
                      <a:pt x="1850" y="5"/>
                    </a:lnTo>
                    <a:lnTo>
                      <a:pt x="1899" y="1"/>
                    </a:lnTo>
                    <a:lnTo>
                      <a:pt x="1945" y="0"/>
                    </a:lnTo>
                    <a:lnTo>
                      <a:pt x="1989" y="0"/>
                    </a:lnTo>
                    <a:lnTo>
                      <a:pt x="2030" y="1"/>
                    </a:lnTo>
                    <a:lnTo>
                      <a:pt x="2070" y="3"/>
                    </a:lnTo>
                    <a:lnTo>
                      <a:pt x="2110" y="6"/>
                    </a:lnTo>
                    <a:lnTo>
                      <a:pt x="2150" y="11"/>
                    </a:lnTo>
                    <a:lnTo>
                      <a:pt x="2190" y="18"/>
                    </a:lnTo>
                    <a:lnTo>
                      <a:pt x="2231" y="24"/>
                    </a:lnTo>
                    <a:lnTo>
                      <a:pt x="2251" y="29"/>
                    </a:lnTo>
                    <a:lnTo>
                      <a:pt x="2269" y="34"/>
                    </a:lnTo>
                    <a:lnTo>
                      <a:pt x="2287" y="40"/>
                    </a:lnTo>
                    <a:lnTo>
                      <a:pt x="2302" y="46"/>
                    </a:lnTo>
                    <a:lnTo>
                      <a:pt x="2316" y="54"/>
                    </a:lnTo>
                    <a:lnTo>
                      <a:pt x="2327" y="63"/>
                    </a:lnTo>
                    <a:lnTo>
                      <a:pt x="2337" y="71"/>
                    </a:lnTo>
                    <a:lnTo>
                      <a:pt x="2346" y="80"/>
                    </a:lnTo>
                    <a:lnTo>
                      <a:pt x="2353" y="89"/>
                    </a:lnTo>
                    <a:lnTo>
                      <a:pt x="2358" y="99"/>
                    </a:lnTo>
                    <a:lnTo>
                      <a:pt x="2362" y="109"/>
                    </a:lnTo>
                    <a:lnTo>
                      <a:pt x="2364" y="119"/>
                    </a:lnTo>
                    <a:lnTo>
                      <a:pt x="2366" y="129"/>
                    </a:lnTo>
                    <a:lnTo>
                      <a:pt x="2366" y="139"/>
                    </a:lnTo>
                    <a:lnTo>
                      <a:pt x="2363" y="149"/>
                    </a:lnTo>
                    <a:lnTo>
                      <a:pt x="2361" y="159"/>
                    </a:lnTo>
                    <a:lnTo>
                      <a:pt x="2356" y="169"/>
                    </a:lnTo>
                    <a:lnTo>
                      <a:pt x="2351" y="179"/>
                    </a:lnTo>
                    <a:lnTo>
                      <a:pt x="2343" y="189"/>
                    </a:lnTo>
                    <a:lnTo>
                      <a:pt x="2336" y="197"/>
                    </a:lnTo>
                    <a:lnTo>
                      <a:pt x="2326" y="206"/>
                    </a:lnTo>
                    <a:lnTo>
                      <a:pt x="2316" y="215"/>
                    </a:lnTo>
                    <a:lnTo>
                      <a:pt x="2304" y="224"/>
                    </a:lnTo>
                    <a:lnTo>
                      <a:pt x="2292" y="230"/>
                    </a:lnTo>
                    <a:lnTo>
                      <a:pt x="2278" y="237"/>
                    </a:lnTo>
                    <a:lnTo>
                      <a:pt x="2263" y="243"/>
                    </a:lnTo>
                    <a:lnTo>
                      <a:pt x="2248" y="248"/>
                    </a:lnTo>
                    <a:lnTo>
                      <a:pt x="2232" y="252"/>
                    </a:lnTo>
                    <a:lnTo>
                      <a:pt x="2215" y="256"/>
                    </a:lnTo>
                    <a:lnTo>
                      <a:pt x="2196" y="258"/>
                    </a:lnTo>
                    <a:lnTo>
                      <a:pt x="2177" y="261"/>
                    </a:lnTo>
                    <a:lnTo>
                      <a:pt x="2157" y="261"/>
                    </a:lnTo>
                    <a:lnTo>
                      <a:pt x="2136" y="261"/>
                    </a:lnTo>
                    <a:lnTo>
                      <a:pt x="2113" y="262"/>
                    </a:lnTo>
                    <a:lnTo>
                      <a:pt x="2089" y="265"/>
                    </a:lnTo>
                    <a:lnTo>
                      <a:pt x="2064" y="268"/>
                    </a:lnTo>
                    <a:lnTo>
                      <a:pt x="2011" y="276"/>
                    </a:lnTo>
                    <a:lnTo>
                      <a:pt x="1954" y="286"/>
                    </a:lnTo>
                    <a:lnTo>
                      <a:pt x="1893" y="300"/>
                    </a:lnTo>
                    <a:lnTo>
                      <a:pt x="1830" y="315"/>
                    </a:lnTo>
                    <a:lnTo>
                      <a:pt x="1764" y="331"/>
                    </a:lnTo>
                    <a:lnTo>
                      <a:pt x="1698" y="348"/>
                    </a:lnTo>
                    <a:lnTo>
                      <a:pt x="1632" y="368"/>
                    </a:lnTo>
                    <a:lnTo>
                      <a:pt x="1564" y="387"/>
                    </a:lnTo>
                    <a:lnTo>
                      <a:pt x="1498" y="408"/>
                    </a:lnTo>
                    <a:lnTo>
                      <a:pt x="1433" y="428"/>
                    </a:lnTo>
                    <a:lnTo>
                      <a:pt x="1371" y="448"/>
                    </a:lnTo>
                    <a:lnTo>
                      <a:pt x="1311" y="467"/>
                    </a:lnTo>
                    <a:lnTo>
                      <a:pt x="1255" y="486"/>
                    </a:lnTo>
                    <a:lnTo>
                      <a:pt x="1203" y="503"/>
                    </a:lnTo>
                    <a:lnTo>
                      <a:pt x="1139" y="523"/>
                    </a:lnTo>
                    <a:lnTo>
                      <a:pt x="1070" y="542"/>
                    </a:lnTo>
                    <a:lnTo>
                      <a:pt x="997" y="562"/>
                    </a:lnTo>
                    <a:lnTo>
                      <a:pt x="918" y="580"/>
                    </a:lnTo>
                    <a:lnTo>
                      <a:pt x="838" y="600"/>
                    </a:lnTo>
                    <a:lnTo>
                      <a:pt x="756" y="619"/>
                    </a:lnTo>
                    <a:lnTo>
                      <a:pt x="674" y="639"/>
                    </a:lnTo>
                    <a:lnTo>
                      <a:pt x="591" y="658"/>
                    </a:lnTo>
                    <a:lnTo>
                      <a:pt x="511" y="677"/>
                    </a:lnTo>
                    <a:lnTo>
                      <a:pt x="433" y="695"/>
                    </a:lnTo>
                    <a:lnTo>
                      <a:pt x="359" y="714"/>
                    </a:lnTo>
                    <a:lnTo>
                      <a:pt x="289" y="733"/>
                    </a:lnTo>
                    <a:lnTo>
                      <a:pt x="224" y="751"/>
                    </a:lnTo>
                    <a:lnTo>
                      <a:pt x="167" y="769"/>
                    </a:lnTo>
                    <a:lnTo>
                      <a:pt x="141" y="778"/>
                    </a:lnTo>
                    <a:lnTo>
                      <a:pt x="117" y="786"/>
                    </a:lnTo>
                    <a:lnTo>
                      <a:pt x="96" y="796"/>
                    </a:lnTo>
                    <a:lnTo>
                      <a:pt x="77" y="805"/>
                    </a:lnTo>
                    <a:lnTo>
                      <a:pt x="71" y="798"/>
                    </a:lnTo>
                    <a:lnTo>
                      <a:pt x="56" y="780"/>
                    </a:lnTo>
                    <a:lnTo>
                      <a:pt x="47" y="769"/>
                    </a:lnTo>
                    <a:lnTo>
                      <a:pt x="37" y="755"/>
                    </a:lnTo>
                    <a:lnTo>
                      <a:pt x="28" y="740"/>
                    </a:lnTo>
                    <a:lnTo>
                      <a:pt x="20" y="724"/>
                    </a:lnTo>
                    <a:lnTo>
                      <a:pt x="11" y="708"/>
                    </a:lnTo>
                    <a:lnTo>
                      <a:pt x="5" y="692"/>
                    </a:lnTo>
                    <a:lnTo>
                      <a:pt x="2" y="683"/>
                    </a:lnTo>
                    <a:lnTo>
                      <a:pt x="1" y="675"/>
                    </a:lnTo>
                    <a:lnTo>
                      <a:pt x="0" y="667"/>
                    </a:lnTo>
                    <a:lnTo>
                      <a:pt x="0" y="659"/>
                    </a:lnTo>
                    <a:lnTo>
                      <a:pt x="0" y="652"/>
                    </a:lnTo>
                    <a:lnTo>
                      <a:pt x="1" y="644"/>
                    </a:lnTo>
                    <a:lnTo>
                      <a:pt x="3" y="637"/>
                    </a:lnTo>
                    <a:lnTo>
                      <a:pt x="7" y="629"/>
                    </a:lnTo>
                    <a:lnTo>
                      <a:pt x="11" y="623"/>
                    </a:lnTo>
                    <a:lnTo>
                      <a:pt x="17" y="618"/>
                    </a:lnTo>
                    <a:lnTo>
                      <a:pt x="23" y="612"/>
                    </a:lnTo>
                    <a:lnTo>
                      <a:pt x="32" y="607"/>
                    </a:lnTo>
                    <a:close/>
                  </a:path>
                </a:pathLst>
              </a:custGeom>
              <a:solidFill>
                <a:srgbClr val="FFFEF1"/>
              </a:solidFill>
              <a:ln w="9525">
                <a:noFill/>
                <a:round/>
              </a:ln>
            </p:spPr>
            <p:txBody>
              <a:bodyPr/>
              <a:lstStyle/>
              <a:p>
                <a:endParaRPr lang="en-US" sz="1867"/>
              </a:p>
            </p:txBody>
          </p:sp>
          <p:sp>
            <p:nvSpPr>
              <p:cNvPr id="1575" name="Freeform 123"/>
              <p:cNvSpPr/>
              <p:nvPr/>
            </p:nvSpPr>
            <p:spPr bwMode="auto">
              <a:xfrm>
                <a:off x="3158" y="583"/>
                <a:ext cx="473" cy="161"/>
              </a:xfrm>
              <a:custGeom>
                <a:avLst/>
                <a:gdLst>
                  <a:gd name="T0" fmla="*/ 16 w 2366"/>
                  <a:gd name="T1" fmla="*/ 116 h 805"/>
                  <a:gd name="T2" fmla="*/ 40 w 2366"/>
                  <a:gd name="T3" fmla="*/ 104 h 805"/>
                  <a:gd name="T4" fmla="*/ 70 w 2366"/>
                  <a:gd name="T5" fmla="*/ 89 h 805"/>
                  <a:gd name="T6" fmla="*/ 105 w 2366"/>
                  <a:gd name="T7" fmla="*/ 72 h 805"/>
                  <a:gd name="T8" fmla="*/ 142 w 2366"/>
                  <a:gd name="T9" fmla="*/ 56 h 805"/>
                  <a:gd name="T10" fmla="*/ 182 w 2366"/>
                  <a:gd name="T11" fmla="*/ 41 h 805"/>
                  <a:gd name="T12" fmla="*/ 211 w 2366"/>
                  <a:gd name="T13" fmla="*/ 30 h 805"/>
                  <a:gd name="T14" fmla="*/ 231 w 2366"/>
                  <a:gd name="T15" fmla="*/ 24 h 805"/>
                  <a:gd name="T16" fmla="*/ 250 w 2366"/>
                  <a:gd name="T17" fmla="*/ 19 h 805"/>
                  <a:gd name="T18" fmla="*/ 268 w 2366"/>
                  <a:gd name="T19" fmla="*/ 15 h 805"/>
                  <a:gd name="T20" fmla="*/ 294 w 2366"/>
                  <a:gd name="T21" fmla="*/ 11 h 805"/>
                  <a:gd name="T22" fmla="*/ 323 w 2366"/>
                  <a:gd name="T23" fmla="*/ 6 h 805"/>
                  <a:gd name="T24" fmla="*/ 348 w 2366"/>
                  <a:gd name="T25" fmla="*/ 3 h 805"/>
                  <a:gd name="T26" fmla="*/ 370 w 2366"/>
                  <a:gd name="T27" fmla="*/ 1 h 805"/>
                  <a:gd name="T28" fmla="*/ 389 w 2366"/>
                  <a:gd name="T29" fmla="*/ 0 h 805"/>
                  <a:gd name="T30" fmla="*/ 406 w 2366"/>
                  <a:gd name="T31" fmla="*/ 0 h 805"/>
                  <a:gd name="T32" fmla="*/ 422 w 2366"/>
                  <a:gd name="T33" fmla="*/ 1 h 805"/>
                  <a:gd name="T34" fmla="*/ 438 w 2366"/>
                  <a:gd name="T35" fmla="*/ 4 h 805"/>
                  <a:gd name="T36" fmla="*/ 450 w 2366"/>
                  <a:gd name="T37" fmla="*/ 6 h 805"/>
                  <a:gd name="T38" fmla="*/ 457 w 2366"/>
                  <a:gd name="T39" fmla="*/ 8 h 805"/>
                  <a:gd name="T40" fmla="*/ 463 w 2366"/>
                  <a:gd name="T41" fmla="*/ 11 h 805"/>
                  <a:gd name="T42" fmla="*/ 467 w 2366"/>
                  <a:gd name="T43" fmla="*/ 14 h 805"/>
                  <a:gd name="T44" fmla="*/ 470 w 2366"/>
                  <a:gd name="T45" fmla="*/ 18 h 805"/>
                  <a:gd name="T46" fmla="*/ 472 w 2366"/>
                  <a:gd name="T47" fmla="*/ 22 h 805"/>
                  <a:gd name="T48" fmla="*/ 473 w 2366"/>
                  <a:gd name="T49" fmla="*/ 26 h 805"/>
                  <a:gd name="T50" fmla="*/ 472 w 2366"/>
                  <a:gd name="T51" fmla="*/ 30 h 805"/>
                  <a:gd name="T52" fmla="*/ 471 w 2366"/>
                  <a:gd name="T53" fmla="*/ 34 h 805"/>
                  <a:gd name="T54" fmla="*/ 468 w 2366"/>
                  <a:gd name="T55" fmla="*/ 38 h 805"/>
                  <a:gd name="T56" fmla="*/ 465 w 2366"/>
                  <a:gd name="T57" fmla="*/ 41 h 805"/>
                  <a:gd name="T58" fmla="*/ 461 w 2366"/>
                  <a:gd name="T59" fmla="*/ 45 h 805"/>
                  <a:gd name="T60" fmla="*/ 455 w 2366"/>
                  <a:gd name="T61" fmla="*/ 47 h 805"/>
                  <a:gd name="T62" fmla="*/ 449 w 2366"/>
                  <a:gd name="T63" fmla="*/ 50 h 805"/>
                  <a:gd name="T64" fmla="*/ 443 w 2366"/>
                  <a:gd name="T65" fmla="*/ 51 h 805"/>
                  <a:gd name="T66" fmla="*/ 435 w 2366"/>
                  <a:gd name="T67" fmla="*/ 52 h 805"/>
                  <a:gd name="T68" fmla="*/ 427 w 2366"/>
                  <a:gd name="T69" fmla="*/ 52 h 805"/>
                  <a:gd name="T70" fmla="*/ 418 w 2366"/>
                  <a:gd name="T71" fmla="*/ 53 h 805"/>
                  <a:gd name="T72" fmla="*/ 402 w 2366"/>
                  <a:gd name="T73" fmla="*/ 55 h 805"/>
                  <a:gd name="T74" fmla="*/ 378 w 2366"/>
                  <a:gd name="T75" fmla="*/ 60 h 805"/>
                  <a:gd name="T76" fmla="*/ 353 w 2366"/>
                  <a:gd name="T77" fmla="*/ 66 h 805"/>
                  <a:gd name="T78" fmla="*/ 326 w 2366"/>
                  <a:gd name="T79" fmla="*/ 74 h 805"/>
                  <a:gd name="T80" fmla="*/ 299 w 2366"/>
                  <a:gd name="T81" fmla="*/ 82 h 805"/>
                  <a:gd name="T82" fmla="*/ 274 w 2366"/>
                  <a:gd name="T83" fmla="*/ 90 h 805"/>
                  <a:gd name="T84" fmla="*/ 251 w 2366"/>
                  <a:gd name="T85" fmla="*/ 97 h 805"/>
                  <a:gd name="T86" fmla="*/ 228 w 2366"/>
                  <a:gd name="T87" fmla="*/ 105 h 805"/>
                  <a:gd name="T88" fmla="*/ 199 w 2366"/>
                  <a:gd name="T89" fmla="*/ 112 h 805"/>
                  <a:gd name="T90" fmla="*/ 168 w 2366"/>
                  <a:gd name="T91" fmla="*/ 120 h 805"/>
                  <a:gd name="T92" fmla="*/ 135 w 2366"/>
                  <a:gd name="T93" fmla="*/ 128 h 805"/>
                  <a:gd name="T94" fmla="*/ 102 w 2366"/>
                  <a:gd name="T95" fmla="*/ 135 h 805"/>
                  <a:gd name="T96" fmla="*/ 72 w 2366"/>
                  <a:gd name="T97" fmla="*/ 143 h 805"/>
                  <a:gd name="T98" fmla="*/ 45 w 2366"/>
                  <a:gd name="T99" fmla="*/ 150 h 805"/>
                  <a:gd name="T100" fmla="*/ 28 w 2366"/>
                  <a:gd name="T101" fmla="*/ 156 h 805"/>
                  <a:gd name="T102" fmla="*/ 19 w 2366"/>
                  <a:gd name="T103" fmla="*/ 159 h 805"/>
                  <a:gd name="T104" fmla="*/ 14 w 2366"/>
                  <a:gd name="T105" fmla="*/ 160 h 805"/>
                  <a:gd name="T106" fmla="*/ 9 w 2366"/>
                  <a:gd name="T107" fmla="*/ 154 h 805"/>
                  <a:gd name="T108" fmla="*/ 6 w 2366"/>
                  <a:gd name="T109" fmla="*/ 148 h 805"/>
                  <a:gd name="T110" fmla="*/ 2 w 2366"/>
                  <a:gd name="T111" fmla="*/ 142 h 805"/>
                  <a:gd name="T112" fmla="*/ 0 w 2366"/>
                  <a:gd name="T113" fmla="*/ 137 h 805"/>
                  <a:gd name="T114" fmla="*/ 0 w 2366"/>
                  <a:gd name="T115" fmla="*/ 133 h 805"/>
                  <a:gd name="T116" fmla="*/ 0 w 2366"/>
                  <a:gd name="T117" fmla="*/ 130 h 805"/>
                  <a:gd name="T118" fmla="*/ 1 w 2366"/>
                  <a:gd name="T119" fmla="*/ 127 h 805"/>
                  <a:gd name="T120" fmla="*/ 2 w 2366"/>
                  <a:gd name="T121" fmla="*/ 125 h 805"/>
                  <a:gd name="T122" fmla="*/ 5 w 2366"/>
                  <a:gd name="T123" fmla="*/ 122 h 8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66"/>
                  <a:gd name="T187" fmla="*/ 0 h 805"/>
                  <a:gd name="T188" fmla="*/ 2366 w 2366"/>
                  <a:gd name="T189" fmla="*/ 805 h 80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66" h="805">
                    <a:moveTo>
                      <a:pt x="32" y="607"/>
                    </a:moveTo>
                    <a:lnTo>
                      <a:pt x="78" y="582"/>
                    </a:lnTo>
                    <a:lnTo>
                      <a:pt x="134" y="552"/>
                    </a:lnTo>
                    <a:lnTo>
                      <a:pt x="199" y="518"/>
                    </a:lnTo>
                    <a:lnTo>
                      <a:pt x="272" y="482"/>
                    </a:lnTo>
                    <a:lnTo>
                      <a:pt x="350" y="443"/>
                    </a:lnTo>
                    <a:lnTo>
                      <a:pt x="434" y="403"/>
                    </a:lnTo>
                    <a:lnTo>
                      <a:pt x="524" y="362"/>
                    </a:lnTo>
                    <a:lnTo>
                      <a:pt x="616" y="321"/>
                    </a:lnTo>
                    <a:lnTo>
                      <a:pt x="712" y="281"/>
                    </a:lnTo>
                    <a:lnTo>
                      <a:pt x="810" y="241"/>
                    </a:lnTo>
                    <a:lnTo>
                      <a:pt x="908" y="204"/>
                    </a:lnTo>
                    <a:lnTo>
                      <a:pt x="1008" y="169"/>
                    </a:lnTo>
                    <a:lnTo>
                      <a:pt x="1057" y="152"/>
                    </a:lnTo>
                    <a:lnTo>
                      <a:pt x="1105" y="137"/>
                    </a:lnTo>
                    <a:lnTo>
                      <a:pt x="1154" y="122"/>
                    </a:lnTo>
                    <a:lnTo>
                      <a:pt x="1203" y="109"/>
                    </a:lnTo>
                    <a:lnTo>
                      <a:pt x="1249" y="97"/>
                    </a:lnTo>
                    <a:lnTo>
                      <a:pt x="1296" y="86"/>
                    </a:lnTo>
                    <a:lnTo>
                      <a:pt x="1341" y="76"/>
                    </a:lnTo>
                    <a:lnTo>
                      <a:pt x="1386" y="69"/>
                    </a:lnTo>
                    <a:lnTo>
                      <a:pt x="1470" y="54"/>
                    </a:lnTo>
                    <a:lnTo>
                      <a:pt x="1546" y="43"/>
                    </a:lnTo>
                    <a:lnTo>
                      <a:pt x="1617" y="31"/>
                    </a:lnTo>
                    <a:lnTo>
                      <a:pt x="1683" y="23"/>
                    </a:lnTo>
                    <a:lnTo>
                      <a:pt x="1743" y="15"/>
                    </a:lnTo>
                    <a:lnTo>
                      <a:pt x="1799" y="9"/>
                    </a:lnTo>
                    <a:lnTo>
                      <a:pt x="1850" y="5"/>
                    </a:lnTo>
                    <a:lnTo>
                      <a:pt x="1899" y="1"/>
                    </a:lnTo>
                    <a:lnTo>
                      <a:pt x="1945" y="0"/>
                    </a:lnTo>
                    <a:lnTo>
                      <a:pt x="1989" y="0"/>
                    </a:lnTo>
                    <a:lnTo>
                      <a:pt x="2030" y="1"/>
                    </a:lnTo>
                    <a:lnTo>
                      <a:pt x="2070" y="3"/>
                    </a:lnTo>
                    <a:lnTo>
                      <a:pt x="2110" y="6"/>
                    </a:lnTo>
                    <a:lnTo>
                      <a:pt x="2150" y="11"/>
                    </a:lnTo>
                    <a:lnTo>
                      <a:pt x="2190" y="18"/>
                    </a:lnTo>
                    <a:lnTo>
                      <a:pt x="2231" y="24"/>
                    </a:lnTo>
                    <a:lnTo>
                      <a:pt x="2251" y="29"/>
                    </a:lnTo>
                    <a:lnTo>
                      <a:pt x="2269" y="34"/>
                    </a:lnTo>
                    <a:lnTo>
                      <a:pt x="2287" y="40"/>
                    </a:lnTo>
                    <a:lnTo>
                      <a:pt x="2302" y="46"/>
                    </a:lnTo>
                    <a:lnTo>
                      <a:pt x="2316" y="54"/>
                    </a:lnTo>
                    <a:lnTo>
                      <a:pt x="2327" y="63"/>
                    </a:lnTo>
                    <a:lnTo>
                      <a:pt x="2337" y="71"/>
                    </a:lnTo>
                    <a:lnTo>
                      <a:pt x="2346" y="80"/>
                    </a:lnTo>
                    <a:lnTo>
                      <a:pt x="2353" y="89"/>
                    </a:lnTo>
                    <a:lnTo>
                      <a:pt x="2358" y="99"/>
                    </a:lnTo>
                    <a:lnTo>
                      <a:pt x="2362" y="109"/>
                    </a:lnTo>
                    <a:lnTo>
                      <a:pt x="2364" y="119"/>
                    </a:lnTo>
                    <a:lnTo>
                      <a:pt x="2366" y="129"/>
                    </a:lnTo>
                    <a:lnTo>
                      <a:pt x="2366" y="139"/>
                    </a:lnTo>
                    <a:lnTo>
                      <a:pt x="2363" y="149"/>
                    </a:lnTo>
                    <a:lnTo>
                      <a:pt x="2361" y="159"/>
                    </a:lnTo>
                    <a:lnTo>
                      <a:pt x="2356" y="169"/>
                    </a:lnTo>
                    <a:lnTo>
                      <a:pt x="2351" y="179"/>
                    </a:lnTo>
                    <a:lnTo>
                      <a:pt x="2343" y="189"/>
                    </a:lnTo>
                    <a:lnTo>
                      <a:pt x="2336" y="197"/>
                    </a:lnTo>
                    <a:lnTo>
                      <a:pt x="2326" y="206"/>
                    </a:lnTo>
                    <a:lnTo>
                      <a:pt x="2316" y="215"/>
                    </a:lnTo>
                    <a:lnTo>
                      <a:pt x="2304" y="224"/>
                    </a:lnTo>
                    <a:lnTo>
                      <a:pt x="2292" y="230"/>
                    </a:lnTo>
                    <a:lnTo>
                      <a:pt x="2278" y="237"/>
                    </a:lnTo>
                    <a:lnTo>
                      <a:pt x="2263" y="243"/>
                    </a:lnTo>
                    <a:lnTo>
                      <a:pt x="2248" y="248"/>
                    </a:lnTo>
                    <a:lnTo>
                      <a:pt x="2232" y="252"/>
                    </a:lnTo>
                    <a:lnTo>
                      <a:pt x="2215" y="256"/>
                    </a:lnTo>
                    <a:lnTo>
                      <a:pt x="2196" y="258"/>
                    </a:lnTo>
                    <a:lnTo>
                      <a:pt x="2177" y="261"/>
                    </a:lnTo>
                    <a:lnTo>
                      <a:pt x="2157" y="261"/>
                    </a:lnTo>
                    <a:lnTo>
                      <a:pt x="2136" y="261"/>
                    </a:lnTo>
                    <a:lnTo>
                      <a:pt x="2113" y="262"/>
                    </a:lnTo>
                    <a:lnTo>
                      <a:pt x="2089" y="265"/>
                    </a:lnTo>
                    <a:lnTo>
                      <a:pt x="2064" y="268"/>
                    </a:lnTo>
                    <a:lnTo>
                      <a:pt x="2011" y="276"/>
                    </a:lnTo>
                    <a:lnTo>
                      <a:pt x="1954" y="286"/>
                    </a:lnTo>
                    <a:lnTo>
                      <a:pt x="1893" y="300"/>
                    </a:lnTo>
                    <a:lnTo>
                      <a:pt x="1830" y="315"/>
                    </a:lnTo>
                    <a:lnTo>
                      <a:pt x="1764" y="331"/>
                    </a:lnTo>
                    <a:lnTo>
                      <a:pt x="1698" y="348"/>
                    </a:lnTo>
                    <a:lnTo>
                      <a:pt x="1632" y="368"/>
                    </a:lnTo>
                    <a:lnTo>
                      <a:pt x="1564" y="387"/>
                    </a:lnTo>
                    <a:lnTo>
                      <a:pt x="1498" y="408"/>
                    </a:lnTo>
                    <a:lnTo>
                      <a:pt x="1433" y="428"/>
                    </a:lnTo>
                    <a:lnTo>
                      <a:pt x="1371" y="448"/>
                    </a:lnTo>
                    <a:lnTo>
                      <a:pt x="1311" y="467"/>
                    </a:lnTo>
                    <a:lnTo>
                      <a:pt x="1255" y="486"/>
                    </a:lnTo>
                    <a:lnTo>
                      <a:pt x="1203" y="503"/>
                    </a:lnTo>
                    <a:lnTo>
                      <a:pt x="1139" y="523"/>
                    </a:lnTo>
                    <a:lnTo>
                      <a:pt x="1070" y="542"/>
                    </a:lnTo>
                    <a:lnTo>
                      <a:pt x="997" y="562"/>
                    </a:lnTo>
                    <a:lnTo>
                      <a:pt x="918" y="580"/>
                    </a:lnTo>
                    <a:lnTo>
                      <a:pt x="838" y="600"/>
                    </a:lnTo>
                    <a:lnTo>
                      <a:pt x="756" y="619"/>
                    </a:lnTo>
                    <a:lnTo>
                      <a:pt x="674" y="639"/>
                    </a:lnTo>
                    <a:lnTo>
                      <a:pt x="591" y="658"/>
                    </a:lnTo>
                    <a:lnTo>
                      <a:pt x="511" y="677"/>
                    </a:lnTo>
                    <a:lnTo>
                      <a:pt x="433" y="695"/>
                    </a:lnTo>
                    <a:lnTo>
                      <a:pt x="359" y="714"/>
                    </a:lnTo>
                    <a:lnTo>
                      <a:pt x="289" y="733"/>
                    </a:lnTo>
                    <a:lnTo>
                      <a:pt x="224" y="751"/>
                    </a:lnTo>
                    <a:lnTo>
                      <a:pt x="167" y="769"/>
                    </a:lnTo>
                    <a:lnTo>
                      <a:pt x="141" y="778"/>
                    </a:lnTo>
                    <a:lnTo>
                      <a:pt x="117" y="786"/>
                    </a:lnTo>
                    <a:lnTo>
                      <a:pt x="96" y="796"/>
                    </a:lnTo>
                    <a:lnTo>
                      <a:pt x="77" y="805"/>
                    </a:lnTo>
                    <a:lnTo>
                      <a:pt x="71" y="798"/>
                    </a:lnTo>
                    <a:lnTo>
                      <a:pt x="56" y="780"/>
                    </a:lnTo>
                    <a:lnTo>
                      <a:pt x="47" y="769"/>
                    </a:lnTo>
                    <a:lnTo>
                      <a:pt x="37" y="755"/>
                    </a:lnTo>
                    <a:lnTo>
                      <a:pt x="28" y="740"/>
                    </a:lnTo>
                    <a:lnTo>
                      <a:pt x="20" y="724"/>
                    </a:lnTo>
                    <a:lnTo>
                      <a:pt x="11" y="708"/>
                    </a:lnTo>
                    <a:lnTo>
                      <a:pt x="5" y="692"/>
                    </a:lnTo>
                    <a:lnTo>
                      <a:pt x="2" y="683"/>
                    </a:lnTo>
                    <a:lnTo>
                      <a:pt x="1" y="675"/>
                    </a:lnTo>
                    <a:lnTo>
                      <a:pt x="0" y="667"/>
                    </a:lnTo>
                    <a:lnTo>
                      <a:pt x="0" y="659"/>
                    </a:lnTo>
                    <a:lnTo>
                      <a:pt x="0" y="652"/>
                    </a:lnTo>
                    <a:lnTo>
                      <a:pt x="1" y="644"/>
                    </a:lnTo>
                    <a:lnTo>
                      <a:pt x="3" y="637"/>
                    </a:lnTo>
                    <a:lnTo>
                      <a:pt x="7" y="629"/>
                    </a:lnTo>
                    <a:lnTo>
                      <a:pt x="11" y="623"/>
                    </a:lnTo>
                    <a:lnTo>
                      <a:pt x="17" y="618"/>
                    </a:lnTo>
                    <a:lnTo>
                      <a:pt x="23" y="612"/>
                    </a:lnTo>
                    <a:lnTo>
                      <a:pt x="32" y="607"/>
                    </a:lnTo>
                    <a:close/>
                  </a:path>
                </a:pathLst>
              </a:custGeom>
              <a:noFill/>
              <a:ln w="3175">
                <a:solidFill>
                  <a:srgbClr val="1F1A17"/>
                </a:solidFill>
                <a:round/>
              </a:ln>
            </p:spPr>
            <p:txBody>
              <a:bodyPr/>
              <a:lstStyle/>
              <a:p>
                <a:endParaRPr lang="en-US" sz="1867"/>
              </a:p>
            </p:txBody>
          </p:sp>
          <p:sp>
            <p:nvSpPr>
              <p:cNvPr id="1576" name="Freeform 124"/>
              <p:cNvSpPr/>
              <p:nvPr/>
            </p:nvSpPr>
            <p:spPr bwMode="auto">
              <a:xfrm>
                <a:off x="3162" y="654"/>
                <a:ext cx="192" cy="91"/>
              </a:xfrm>
              <a:custGeom>
                <a:avLst/>
                <a:gdLst>
                  <a:gd name="T0" fmla="*/ 144 w 962"/>
                  <a:gd name="T1" fmla="*/ 19 h 455"/>
                  <a:gd name="T2" fmla="*/ 106 w 962"/>
                  <a:gd name="T3" fmla="*/ 33 h 455"/>
                  <a:gd name="T4" fmla="*/ 69 w 962"/>
                  <a:gd name="T5" fmla="*/ 49 h 455"/>
                  <a:gd name="T6" fmla="*/ 45 w 962"/>
                  <a:gd name="T7" fmla="*/ 60 h 455"/>
                  <a:gd name="T8" fmla="*/ 29 w 962"/>
                  <a:gd name="T9" fmla="*/ 68 h 455"/>
                  <a:gd name="T10" fmla="*/ 20 w 962"/>
                  <a:gd name="T11" fmla="*/ 73 h 455"/>
                  <a:gd name="T12" fmla="*/ 13 w 962"/>
                  <a:gd name="T13" fmla="*/ 78 h 455"/>
                  <a:gd name="T14" fmla="*/ 8 w 962"/>
                  <a:gd name="T15" fmla="*/ 83 h 455"/>
                  <a:gd name="T16" fmla="*/ 5 w 962"/>
                  <a:gd name="T17" fmla="*/ 88 h 455"/>
                  <a:gd name="T18" fmla="*/ 2 w 962"/>
                  <a:gd name="T19" fmla="*/ 91 h 455"/>
                  <a:gd name="T20" fmla="*/ 1 w 962"/>
                  <a:gd name="T21" fmla="*/ 91 h 455"/>
                  <a:gd name="T22" fmla="*/ 0 w 962"/>
                  <a:gd name="T23" fmla="*/ 90 h 455"/>
                  <a:gd name="T24" fmla="*/ 0 w 962"/>
                  <a:gd name="T25" fmla="*/ 86 h 455"/>
                  <a:gd name="T26" fmla="*/ 2 w 962"/>
                  <a:gd name="T27" fmla="*/ 77 h 455"/>
                  <a:gd name="T28" fmla="*/ 4 w 962"/>
                  <a:gd name="T29" fmla="*/ 67 h 455"/>
                  <a:gd name="T30" fmla="*/ 6 w 962"/>
                  <a:gd name="T31" fmla="*/ 65 h 455"/>
                  <a:gd name="T32" fmla="*/ 14 w 962"/>
                  <a:gd name="T33" fmla="*/ 62 h 455"/>
                  <a:gd name="T34" fmla="*/ 28 w 962"/>
                  <a:gd name="T35" fmla="*/ 58 h 455"/>
                  <a:gd name="T36" fmla="*/ 46 w 962"/>
                  <a:gd name="T37" fmla="*/ 52 h 455"/>
                  <a:gd name="T38" fmla="*/ 65 w 962"/>
                  <a:gd name="T39" fmla="*/ 44 h 455"/>
                  <a:gd name="T40" fmla="*/ 88 w 962"/>
                  <a:gd name="T41" fmla="*/ 36 h 455"/>
                  <a:gd name="T42" fmla="*/ 112 w 962"/>
                  <a:gd name="T43" fmla="*/ 27 h 455"/>
                  <a:gd name="T44" fmla="*/ 129 w 962"/>
                  <a:gd name="T45" fmla="*/ 20 h 455"/>
                  <a:gd name="T46" fmla="*/ 139 w 962"/>
                  <a:gd name="T47" fmla="*/ 16 h 455"/>
                  <a:gd name="T48" fmla="*/ 147 w 962"/>
                  <a:gd name="T49" fmla="*/ 11 h 455"/>
                  <a:gd name="T50" fmla="*/ 159 w 962"/>
                  <a:gd name="T51" fmla="*/ 7 h 455"/>
                  <a:gd name="T52" fmla="*/ 172 w 962"/>
                  <a:gd name="T53" fmla="*/ 3 h 455"/>
                  <a:gd name="T54" fmla="*/ 183 w 962"/>
                  <a:gd name="T55" fmla="*/ 1 h 455"/>
                  <a:gd name="T56" fmla="*/ 189 w 962"/>
                  <a:gd name="T57" fmla="*/ 0 h 455"/>
                  <a:gd name="T58" fmla="*/ 192 w 962"/>
                  <a:gd name="T59" fmla="*/ 0 h 455"/>
                  <a:gd name="T60" fmla="*/ 192 w 962"/>
                  <a:gd name="T61" fmla="*/ 1 h 455"/>
                  <a:gd name="T62" fmla="*/ 191 w 962"/>
                  <a:gd name="T63" fmla="*/ 2 h 455"/>
                  <a:gd name="T64" fmla="*/ 184 w 962"/>
                  <a:gd name="T65" fmla="*/ 5 h 455"/>
                  <a:gd name="T66" fmla="*/ 166 w 962"/>
                  <a:gd name="T67" fmla="*/ 12 h 4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2"/>
                  <a:gd name="T103" fmla="*/ 0 h 455"/>
                  <a:gd name="T104" fmla="*/ 962 w 962"/>
                  <a:gd name="T105" fmla="*/ 455 h 45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2" h="455">
                    <a:moveTo>
                      <a:pt x="760" y="83"/>
                    </a:moveTo>
                    <a:lnTo>
                      <a:pt x="719" y="97"/>
                    </a:lnTo>
                    <a:lnTo>
                      <a:pt x="638" y="127"/>
                    </a:lnTo>
                    <a:lnTo>
                      <a:pt x="529" y="167"/>
                    </a:lnTo>
                    <a:lnTo>
                      <a:pt x="406" y="217"/>
                    </a:lnTo>
                    <a:lnTo>
                      <a:pt x="344" y="243"/>
                    </a:lnTo>
                    <a:lnTo>
                      <a:pt x="282" y="271"/>
                    </a:lnTo>
                    <a:lnTo>
                      <a:pt x="224" y="298"/>
                    </a:lnTo>
                    <a:lnTo>
                      <a:pt x="170" y="324"/>
                    </a:lnTo>
                    <a:lnTo>
                      <a:pt x="145" y="338"/>
                    </a:lnTo>
                    <a:lnTo>
                      <a:pt x="123" y="352"/>
                    </a:lnTo>
                    <a:lnTo>
                      <a:pt x="101" y="364"/>
                    </a:lnTo>
                    <a:lnTo>
                      <a:pt x="83" y="377"/>
                    </a:lnTo>
                    <a:lnTo>
                      <a:pt x="67" y="389"/>
                    </a:lnTo>
                    <a:lnTo>
                      <a:pt x="53" y="402"/>
                    </a:lnTo>
                    <a:lnTo>
                      <a:pt x="42" y="413"/>
                    </a:lnTo>
                    <a:lnTo>
                      <a:pt x="34" y="424"/>
                    </a:lnTo>
                    <a:lnTo>
                      <a:pt x="23" y="440"/>
                    </a:lnTo>
                    <a:lnTo>
                      <a:pt x="14" y="450"/>
                    </a:lnTo>
                    <a:lnTo>
                      <a:pt x="10" y="454"/>
                    </a:lnTo>
                    <a:lnTo>
                      <a:pt x="7" y="455"/>
                    </a:lnTo>
                    <a:lnTo>
                      <a:pt x="5" y="455"/>
                    </a:lnTo>
                    <a:lnTo>
                      <a:pt x="3" y="454"/>
                    </a:lnTo>
                    <a:lnTo>
                      <a:pt x="0" y="449"/>
                    </a:lnTo>
                    <a:lnTo>
                      <a:pt x="0" y="440"/>
                    </a:lnTo>
                    <a:lnTo>
                      <a:pt x="2" y="429"/>
                    </a:lnTo>
                    <a:lnTo>
                      <a:pt x="3" y="415"/>
                    </a:lnTo>
                    <a:lnTo>
                      <a:pt x="9" y="385"/>
                    </a:lnTo>
                    <a:lnTo>
                      <a:pt x="15" y="356"/>
                    </a:lnTo>
                    <a:lnTo>
                      <a:pt x="22" y="334"/>
                    </a:lnTo>
                    <a:lnTo>
                      <a:pt x="24" y="326"/>
                    </a:lnTo>
                    <a:lnTo>
                      <a:pt x="29" y="323"/>
                    </a:lnTo>
                    <a:lnTo>
                      <a:pt x="45" y="319"/>
                    </a:lnTo>
                    <a:lnTo>
                      <a:pt x="72" y="312"/>
                    </a:lnTo>
                    <a:lnTo>
                      <a:pt x="104" y="302"/>
                    </a:lnTo>
                    <a:lnTo>
                      <a:pt x="141" y="289"/>
                    </a:lnTo>
                    <a:lnTo>
                      <a:pt x="184" y="276"/>
                    </a:lnTo>
                    <a:lnTo>
                      <a:pt x="230" y="259"/>
                    </a:lnTo>
                    <a:lnTo>
                      <a:pt x="276" y="241"/>
                    </a:lnTo>
                    <a:lnTo>
                      <a:pt x="326" y="221"/>
                    </a:lnTo>
                    <a:lnTo>
                      <a:pt x="381" y="200"/>
                    </a:lnTo>
                    <a:lnTo>
                      <a:pt x="441" y="178"/>
                    </a:lnTo>
                    <a:lnTo>
                      <a:pt x="501" y="157"/>
                    </a:lnTo>
                    <a:lnTo>
                      <a:pt x="561" y="135"/>
                    </a:lnTo>
                    <a:lnTo>
                      <a:pt x="618" y="112"/>
                    </a:lnTo>
                    <a:lnTo>
                      <a:pt x="646" y="101"/>
                    </a:lnTo>
                    <a:lnTo>
                      <a:pt x="670" y="91"/>
                    </a:lnTo>
                    <a:lnTo>
                      <a:pt x="694" y="80"/>
                    </a:lnTo>
                    <a:lnTo>
                      <a:pt x="715" y="68"/>
                    </a:lnTo>
                    <a:lnTo>
                      <a:pt x="739" y="57"/>
                    </a:lnTo>
                    <a:lnTo>
                      <a:pt x="768" y="46"/>
                    </a:lnTo>
                    <a:lnTo>
                      <a:pt x="798" y="36"/>
                    </a:lnTo>
                    <a:lnTo>
                      <a:pt x="830" y="26"/>
                    </a:lnTo>
                    <a:lnTo>
                      <a:pt x="861" y="17"/>
                    </a:lnTo>
                    <a:lnTo>
                      <a:pt x="891" y="10"/>
                    </a:lnTo>
                    <a:lnTo>
                      <a:pt x="918" y="5"/>
                    </a:lnTo>
                    <a:lnTo>
                      <a:pt x="940" y="1"/>
                    </a:lnTo>
                    <a:lnTo>
                      <a:pt x="949" y="1"/>
                    </a:lnTo>
                    <a:lnTo>
                      <a:pt x="955" y="0"/>
                    </a:lnTo>
                    <a:lnTo>
                      <a:pt x="960" y="1"/>
                    </a:lnTo>
                    <a:lnTo>
                      <a:pt x="962" y="2"/>
                    </a:lnTo>
                    <a:lnTo>
                      <a:pt x="962" y="4"/>
                    </a:lnTo>
                    <a:lnTo>
                      <a:pt x="961" y="6"/>
                    </a:lnTo>
                    <a:lnTo>
                      <a:pt x="956" y="10"/>
                    </a:lnTo>
                    <a:lnTo>
                      <a:pt x="949" y="14"/>
                    </a:lnTo>
                    <a:lnTo>
                      <a:pt x="924" y="25"/>
                    </a:lnTo>
                    <a:lnTo>
                      <a:pt x="885" y="40"/>
                    </a:lnTo>
                    <a:lnTo>
                      <a:pt x="831" y="60"/>
                    </a:lnTo>
                    <a:lnTo>
                      <a:pt x="760" y="83"/>
                    </a:lnTo>
                    <a:close/>
                  </a:path>
                </a:pathLst>
              </a:custGeom>
              <a:solidFill>
                <a:srgbClr val="DFDDC9"/>
              </a:solidFill>
              <a:ln w="9525">
                <a:noFill/>
                <a:round/>
              </a:ln>
            </p:spPr>
            <p:txBody>
              <a:bodyPr/>
              <a:lstStyle/>
              <a:p>
                <a:endParaRPr lang="en-US" sz="1867"/>
              </a:p>
            </p:txBody>
          </p:sp>
          <p:sp>
            <p:nvSpPr>
              <p:cNvPr id="1577" name="Freeform 125"/>
              <p:cNvSpPr/>
              <p:nvPr/>
            </p:nvSpPr>
            <p:spPr bwMode="auto">
              <a:xfrm>
                <a:off x="3161" y="718"/>
                <a:ext cx="496" cy="118"/>
              </a:xfrm>
              <a:custGeom>
                <a:avLst/>
                <a:gdLst>
                  <a:gd name="T0" fmla="*/ 19 w 2480"/>
                  <a:gd name="T1" fmla="*/ 18 h 587"/>
                  <a:gd name="T2" fmla="*/ 35 w 2480"/>
                  <a:gd name="T3" fmla="*/ 15 h 587"/>
                  <a:gd name="T4" fmla="*/ 65 w 2480"/>
                  <a:gd name="T5" fmla="*/ 10 h 587"/>
                  <a:gd name="T6" fmla="*/ 106 w 2480"/>
                  <a:gd name="T7" fmla="*/ 5 h 587"/>
                  <a:gd name="T8" fmla="*/ 142 w 2480"/>
                  <a:gd name="T9" fmla="*/ 2 h 587"/>
                  <a:gd name="T10" fmla="*/ 169 w 2480"/>
                  <a:gd name="T11" fmla="*/ 1 h 587"/>
                  <a:gd name="T12" fmla="*/ 197 w 2480"/>
                  <a:gd name="T13" fmla="*/ 0 h 587"/>
                  <a:gd name="T14" fmla="*/ 226 w 2480"/>
                  <a:gd name="T15" fmla="*/ 0 h 587"/>
                  <a:gd name="T16" fmla="*/ 255 w 2480"/>
                  <a:gd name="T17" fmla="*/ 2 h 587"/>
                  <a:gd name="T18" fmla="*/ 285 w 2480"/>
                  <a:gd name="T19" fmla="*/ 4 h 587"/>
                  <a:gd name="T20" fmla="*/ 315 w 2480"/>
                  <a:gd name="T21" fmla="*/ 8 h 587"/>
                  <a:gd name="T22" fmla="*/ 345 w 2480"/>
                  <a:gd name="T23" fmla="*/ 13 h 587"/>
                  <a:gd name="T24" fmla="*/ 363 w 2480"/>
                  <a:gd name="T25" fmla="*/ 17 h 587"/>
                  <a:gd name="T26" fmla="*/ 378 w 2480"/>
                  <a:gd name="T27" fmla="*/ 21 h 587"/>
                  <a:gd name="T28" fmla="*/ 393 w 2480"/>
                  <a:gd name="T29" fmla="*/ 26 h 587"/>
                  <a:gd name="T30" fmla="*/ 411 w 2480"/>
                  <a:gd name="T31" fmla="*/ 33 h 587"/>
                  <a:gd name="T32" fmla="*/ 431 w 2480"/>
                  <a:gd name="T33" fmla="*/ 42 h 587"/>
                  <a:gd name="T34" fmla="*/ 446 w 2480"/>
                  <a:gd name="T35" fmla="*/ 51 h 587"/>
                  <a:gd name="T36" fmla="*/ 456 w 2480"/>
                  <a:gd name="T37" fmla="*/ 58 h 587"/>
                  <a:gd name="T38" fmla="*/ 466 w 2480"/>
                  <a:gd name="T39" fmla="*/ 66 h 587"/>
                  <a:gd name="T40" fmla="*/ 476 w 2480"/>
                  <a:gd name="T41" fmla="*/ 74 h 587"/>
                  <a:gd name="T42" fmla="*/ 484 w 2480"/>
                  <a:gd name="T43" fmla="*/ 82 h 587"/>
                  <a:gd name="T44" fmla="*/ 491 w 2480"/>
                  <a:gd name="T45" fmla="*/ 90 h 587"/>
                  <a:gd name="T46" fmla="*/ 494 w 2480"/>
                  <a:gd name="T47" fmla="*/ 96 h 587"/>
                  <a:gd name="T48" fmla="*/ 496 w 2480"/>
                  <a:gd name="T49" fmla="*/ 102 h 587"/>
                  <a:gd name="T50" fmla="*/ 495 w 2480"/>
                  <a:gd name="T51" fmla="*/ 106 h 587"/>
                  <a:gd name="T52" fmla="*/ 493 w 2480"/>
                  <a:gd name="T53" fmla="*/ 110 h 587"/>
                  <a:gd name="T54" fmla="*/ 489 w 2480"/>
                  <a:gd name="T55" fmla="*/ 113 h 587"/>
                  <a:gd name="T56" fmla="*/ 484 w 2480"/>
                  <a:gd name="T57" fmla="*/ 115 h 587"/>
                  <a:gd name="T58" fmla="*/ 478 w 2480"/>
                  <a:gd name="T59" fmla="*/ 117 h 587"/>
                  <a:gd name="T60" fmla="*/ 471 w 2480"/>
                  <a:gd name="T61" fmla="*/ 117 h 587"/>
                  <a:gd name="T62" fmla="*/ 460 w 2480"/>
                  <a:gd name="T63" fmla="*/ 118 h 587"/>
                  <a:gd name="T64" fmla="*/ 446 w 2480"/>
                  <a:gd name="T65" fmla="*/ 117 h 587"/>
                  <a:gd name="T66" fmla="*/ 432 w 2480"/>
                  <a:gd name="T67" fmla="*/ 115 h 587"/>
                  <a:gd name="T68" fmla="*/ 421 w 2480"/>
                  <a:gd name="T69" fmla="*/ 112 h 587"/>
                  <a:gd name="T70" fmla="*/ 399 w 2480"/>
                  <a:gd name="T71" fmla="*/ 107 h 587"/>
                  <a:gd name="T72" fmla="*/ 367 w 2480"/>
                  <a:gd name="T73" fmla="*/ 101 h 587"/>
                  <a:gd name="T74" fmla="*/ 330 w 2480"/>
                  <a:gd name="T75" fmla="*/ 94 h 587"/>
                  <a:gd name="T76" fmla="*/ 289 w 2480"/>
                  <a:gd name="T77" fmla="*/ 87 h 587"/>
                  <a:gd name="T78" fmla="*/ 247 w 2480"/>
                  <a:gd name="T79" fmla="*/ 81 h 587"/>
                  <a:gd name="T80" fmla="*/ 207 w 2480"/>
                  <a:gd name="T81" fmla="*/ 76 h 587"/>
                  <a:gd name="T82" fmla="*/ 172 w 2480"/>
                  <a:gd name="T83" fmla="*/ 72 h 587"/>
                  <a:gd name="T84" fmla="*/ 144 w 2480"/>
                  <a:gd name="T85" fmla="*/ 70 h 587"/>
                  <a:gd name="T86" fmla="*/ 119 w 2480"/>
                  <a:gd name="T87" fmla="*/ 70 h 587"/>
                  <a:gd name="T88" fmla="*/ 85 w 2480"/>
                  <a:gd name="T89" fmla="*/ 69 h 587"/>
                  <a:gd name="T90" fmla="*/ 50 w 2480"/>
                  <a:gd name="T91" fmla="*/ 70 h 587"/>
                  <a:gd name="T92" fmla="*/ 25 w 2480"/>
                  <a:gd name="T93" fmla="*/ 72 h 587"/>
                  <a:gd name="T94" fmla="*/ 17 w 2480"/>
                  <a:gd name="T95" fmla="*/ 72 h 587"/>
                  <a:gd name="T96" fmla="*/ 14 w 2480"/>
                  <a:gd name="T97" fmla="*/ 71 h 587"/>
                  <a:gd name="T98" fmla="*/ 11 w 2480"/>
                  <a:gd name="T99" fmla="*/ 69 h 587"/>
                  <a:gd name="T100" fmla="*/ 9 w 2480"/>
                  <a:gd name="T101" fmla="*/ 67 h 587"/>
                  <a:gd name="T102" fmla="*/ 6 w 2480"/>
                  <a:gd name="T103" fmla="*/ 63 h 587"/>
                  <a:gd name="T104" fmla="*/ 4 w 2480"/>
                  <a:gd name="T105" fmla="*/ 59 h 587"/>
                  <a:gd name="T106" fmla="*/ 2 w 2480"/>
                  <a:gd name="T107" fmla="*/ 52 h 587"/>
                  <a:gd name="T108" fmla="*/ 0 w 2480"/>
                  <a:gd name="T109" fmla="*/ 44 h 587"/>
                  <a:gd name="T110" fmla="*/ 0 w 2480"/>
                  <a:gd name="T111" fmla="*/ 39 h 587"/>
                  <a:gd name="T112" fmla="*/ 1 w 2480"/>
                  <a:gd name="T113" fmla="*/ 34 h 587"/>
                  <a:gd name="T114" fmla="*/ 2 w 2480"/>
                  <a:gd name="T115" fmla="*/ 30 h 587"/>
                  <a:gd name="T116" fmla="*/ 4 w 2480"/>
                  <a:gd name="T117" fmla="*/ 26 h 587"/>
                  <a:gd name="T118" fmla="*/ 6 w 2480"/>
                  <a:gd name="T119" fmla="*/ 23 h 587"/>
                  <a:gd name="T120" fmla="*/ 10 w 2480"/>
                  <a:gd name="T121" fmla="*/ 20 h 587"/>
                  <a:gd name="T122" fmla="*/ 14 w 2480"/>
                  <a:gd name="T123" fmla="*/ 18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0"/>
                  <a:gd name="T187" fmla="*/ 0 h 587"/>
                  <a:gd name="T188" fmla="*/ 2480 w 2480"/>
                  <a:gd name="T189" fmla="*/ 587 h 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0" h="587">
                    <a:moveTo>
                      <a:pt x="84" y="91"/>
                    </a:moveTo>
                    <a:lnTo>
                      <a:pt x="95" y="89"/>
                    </a:lnTo>
                    <a:lnTo>
                      <a:pt x="126" y="82"/>
                    </a:lnTo>
                    <a:lnTo>
                      <a:pt x="176" y="74"/>
                    </a:lnTo>
                    <a:lnTo>
                      <a:pt x="242" y="64"/>
                    </a:lnTo>
                    <a:lnTo>
                      <a:pt x="325" y="51"/>
                    </a:lnTo>
                    <a:lnTo>
                      <a:pt x="421" y="39"/>
                    </a:lnTo>
                    <a:lnTo>
                      <a:pt x="529" y="26"/>
                    </a:lnTo>
                    <a:lnTo>
                      <a:pt x="649" y="16"/>
                    </a:lnTo>
                    <a:lnTo>
                      <a:pt x="711" y="11"/>
                    </a:lnTo>
                    <a:lnTo>
                      <a:pt x="778" y="8"/>
                    </a:lnTo>
                    <a:lnTo>
                      <a:pt x="845" y="4"/>
                    </a:lnTo>
                    <a:lnTo>
                      <a:pt x="914" y="1"/>
                    </a:lnTo>
                    <a:lnTo>
                      <a:pt x="983" y="0"/>
                    </a:lnTo>
                    <a:lnTo>
                      <a:pt x="1055" y="0"/>
                    </a:lnTo>
                    <a:lnTo>
                      <a:pt x="1128" y="1"/>
                    </a:lnTo>
                    <a:lnTo>
                      <a:pt x="1202" y="4"/>
                    </a:lnTo>
                    <a:lnTo>
                      <a:pt x="1275" y="8"/>
                    </a:lnTo>
                    <a:lnTo>
                      <a:pt x="1350" y="13"/>
                    </a:lnTo>
                    <a:lnTo>
                      <a:pt x="1425" y="19"/>
                    </a:lnTo>
                    <a:lnTo>
                      <a:pt x="1501" y="28"/>
                    </a:lnTo>
                    <a:lnTo>
                      <a:pt x="1576" y="38"/>
                    </a:lnTo>
                    <a:lnTo>
                      <a:pt x="1651" y="50"/>
                    </a:lnTo>
                    <a:lnTo>
                      <a:pt x="1725" y="65"/>
                    </a:lnTo>
                    <a:lnTo>
                      <a:pt x="1798" y="81"/>
                    </a:lnTo>
                    <a:lnTo>
                      <a:pt x="1814" y="85"/>
                    </a:lnTo>
                    <a:lnTo>
                      <a:pt x="1859" y="96"/>
                    </a:lnTo>
                    <a:lnTo>
                      <a:pt x="1889" y="105"/>
                    </a:lnTo>
                    <a:lnTo>
                      <a:pt x="1926" y="116"/>
                    </a:lnTo>
                    <a:lnTo>
                      <a:pt x="1965" y="129"/>
                    </a:lnTo>
                    <a:lnTo>
                      <a:pt x="2009" y="145"/>
                    </a:lnTo>
                    <a:lnTo>
                      <a:pt x="2055" y="165"/>
                    </a:lnTo>
                    <a:lnTo>
                      <a:pt x="2104" y="186"/>
                    </a:lnTo>
                    <a:lnTo>
                      <a:pt x="2154" y="211"/>
                    </a:lnTo>
                    <a:lnTo>
                      <a:pt x="2205" y="240"/>
                    </a:lnTo>
                    <a:lnTo>
                      <a:pt x="2230" y="255"/>
                    </a:lnTo>
                    <a:lnTo>
                      <a:pt x="2256" y="271"/>
                    </a:lnTo>
                    <a:lnTo>
                      <a:pt x="2281" y="288"/>
                    </a:lnTo>
                    <a:lnTo>
                      <a:pt x="2306" y="306"/>
                    </a:lnTo>
                    <a:lnTo>
                      <a:pt x="2331" y="326"/>
                    </a:lnTo>
                    <a:lnTo>
                      <a:pt x="2355" y="345"/>
                    </a:lnTo>
                    <a:lnTo>
                      <a:pt x="2379" y="366"/>
                    </a:lnTo>
                    <a:lnTo>
                      <a:pt x="2401" y="387"/>
                    </a:lnTo>
                    <a:lnTo>
                      <a:pt x="2422" y="408"/>
                    </a:lnTo>
                    <a:lnTo>
                      <a:pt x="2440" y="428"/>
                    </a:lnTo>
                    <a:lnTo>
                      <a:pt x="2453" y="447"/>
                    </a:lnTo>
                    <a:lnTo>
                      <a:pt x="2465" y="463"/>
                    </a:lnTo>
                    <a:lnTo>
                      <a:pt x="2472" y="479"/>
                    </a:lnTo>
                    <a:lnTo>
                      <a:pt x="2478" y="493"/>
                    </a:lnTo>
                    <a:lnTo>
                      <a:pt x="2480" y="507"/>
                    </a:lnTo>
                    <a:lnTo>
                      <a:pt x="2480" y="518"/>
                    </a:lnTo>
                    <a:lnTo>
                      <a:pt x="2477" y="529"/>
                    </a:lnTo>
                    <a:lnTo>
                      <a:pt x="2473" y="539"/>
                    </a:lnTo>
                    <a:lnTo>
                      <a:pt x="2466" y="548"/>
                    </a:lnTo>
                    <a:lnTo>
                      <a:pt x="2457" y="555"/>
                    </a:lnTo>
                    <a:lnTo>
                      <a:pt x="2447" y="562"/>
                    </a:lnTo>
                    <a:lnTo>
                      <a:pt x="2435" y="568"/>
                    </a:lnTo>
                    <a:lnTo>
                      <a:pt x="2422" y="573"/>
                    </a:lnTo>
                    <a:lnTo>
                      <a:pt x="2407" y="577"/>
                    </a:lnTo>
                    <a:lnTo>
                      <a:pt x="2391" y="580"/>
                    </a:lnTo>
                    <a:lnTo>
                      <a:pt x="2375" y="583"/>
                    </a:lnTo>
                    <a:lnTo>
                      <a:pt x="2357" y="584"/>
                    </a:lnTo>
                    <a:lnTo>
                      <a:pt x="2340" y="585"/>
                    </a:lnTo>
                    <a:lnTo>
                      <a:pt x="2302" y="587"/>
                    </a:lnTo>
                    <a:lnTo>
                      <a:pt x="2265" y="585"/>
                    </a:lnTo>
                    <a:lnTo>
                      <a:pt x="2228" y="582"/>
                    </a:lnTo>
                    <a:lnTo>
                      <a:pt x="2193" y="578"/>
                    </a:lnTo>
                    <a:lnTo>
                      <a:pt x="2161" y="572"/>
                    </a:lnTo>
                    <a:lnTo>
                      <a:pt x="2135" y="565"/>
                    </a:lnTo>
                    <a:lnTo>
                      <a:pt x="2103" y="558"/>
                    </a:lnTo>
                    <a:lnTo>
                      <a:pt x="2054" y="547"/>
                    </a:lnTo>
                    <a:lnTo>
                      <a:pt x="1993" y="534"/>
                    </a:lnTo>
                    <a:lnTo>
                      <a:pt x="1921" y="519"/>
                    </a:lnTo>
                    <a:lnTo>
                      <a:pt x="1837" y="504"/>
                    </a:lnTo>
                    <a:lnTo>
                      <a:pt x="1747" y="487"/>
                    </a:lnTo>
                    <a:lnTo>
                      <a:pt x="1650" y="469"/>
                    </a:lnTo>
                    <a:lnTo>
                      <a:pt x="1547" y="452"/>
                    </a:lnTo>
                    <a:lnTo>
                      <a:pt x="1443" y="434"/>
                    </a:lnTo>
                    <a:lnTo>
                      <a:pt x="1338" y="418"/>
                    </a:lnTo>
                    <a:lnTo>
                      <a:pt x="1233" y="402"/>
                    </a:lnTo>
                    <a:lnTo>
                      <a:pt x="1131" y="387"/>
                    </a:lnTo>
                    <a:lnTo>
                      <a:pt x="1033" y="376"/>
                    </a:lnTo>
                    <a:lnTo>
                      <a:pt x="942" y="365"/>
                    </a:lnTo>
                    <a:lnTo>
                      <a:pt x="859" y="357"/>
                    </a:lnTo>
                    <a:lnTo>
                      <a:pt x="786" y="353"/>
                    </a:lnTo>
                    <a:lnTo>
                      <a:pt x="719" y="350"/>
                    </a:lnTo>
                    <a:lnTo>
                      <a:pt x="654" y="347"/>
                    </a:lnTo>
                    <a:lnTo>
                      <a:pt x="593" y="346"/>
                    </a:lnTo>
                    <a:lnTo>
                      <a:pt x="534" y="345"/>
                    </a:lnTo>
                    <a:lnTo>
                      <a:pt x="426" y="345"/>
                    </a:lnTo>
                    <a:lnTo>
                      <a:pt x="330" y="346"/>
                    </a:lnTo>
                    <a:lnTo>
                      <a:pt x="248" y="350"/>
                    </a:lnTo>
                    <a:lnTo>
                      <a:pt x="180" y="352"/>
                    </a:lnTo>
                    <a:lnTo>
                      <a:pt x="127" y="356"/>
                    </a:lnTo>
                    <a:lnTo>
                      <a:pt x="89" y="358"/>
                    </a:lnTo>
                    <a:lnTo>
                      <a:pt x="83" y="358"/>
                    </a:lnTo>
                    <a:lnTo>
                      <a:pt x="75" y="357"/>
                    </a:lnTo>
                    <a:lnTo>
                      <a:pt x="69" y="353"/>
                    </a:lnTo>
                    <a:lnTo>
                      <a:pt x="61" y="350"/>
                    </a:lnTo>
                    <a:lnTo>
                      <a:pt x="55" y="345"/>
                    </a:lnTo>
                    <a:lnTo>
                      <a:pt x="49" y="338"/>
                    </a:lnTo>
                    <a:lnTo>
                      <a:pt x="43" y="331"/>
                    </a:lnTo>
                    <a:lnTo>
                      <a:pt x="36" y="322"/>
                    </a:lnTo>
                    <a:lnTo>
                      <a:pt x="30" y="312"/>
                    </a:lnTo>
                    <a:lnTo>
                      <a:pt x="25" y="302"/>
                    </a:lnTo>
                    <a:lnTo>
                      <a:pt x="20" y="292"/>
                    </a:lnTo>
                    <a:lnTo>
                      <a:pt x="16" y="281"/>
                    </a:lnTo>
                    <a:lnTo>
                      <a:pt x="9" y="257"/>
                    </a:lnTo>
                    <a:lnTo>
                      <a:pt x="4" y="232"/>
                    </a:lnTo>
                    <a:lnTo>
                      <a:pt x="1" y="220"/>
                    </a:lnTo>
                    <a:lnTo>
                      <a:pt x="1" y="207"/>
                    </a:lnTo>
                    <a:lnTo>
                      <a:pt x="0" y="195"/>
                    </a:lnTo>
                    <a:lnTo>
                      <a:pt x="1" y="182"/>
                    </a:lnTo>
                    <a:lnTo>
                      <a:pt x="3" y="171"/>
                    </a:lnTo>
                    <a:lnTo>
                      <a:pt x="5" y="160"/>
                    </a:lnTo>
                    <a:lnTo>
                      <a:pt x="8" y="149"/>
                    </a:lnTo>
                    <a:lnTo>
                      <a:pt x="13" y="139"/>
                    </a:lnTo>
                    <a:lnTo>
                      <a:pt x="18" y="129"/>
                    </a:lnTo>
                    <a:lnTo>
                      <a:pt x="24" y="120"/>
                    </a:lnTo>
                    <a:lnTo>
                      <a:pt x="30" y="112"/>
                    </a:lnTo>
                    <a:lnTo>
                      <a:pt x="39" y="106"/>
                    </a:lnTo>
                    <a:lnTo>
                      <a:pt x="49" y="100"/>
                    </a:lnTo>
                    <a:lnTo>
                      <a:pt x="59" y="96"/>
                    </a:lnTo>
                    <a:lnTo>
                      <a:pt x="71" y="92"/>
                    </a:lnTo>
                    <a:lnTo>
                      <a:pt x="84" y="91"/>
                    </a:lnTo>
                    <a:close/>
                  </a:path>
                </a:pathLst>
              </a:custGeom>
              <a:solidFill>
                <a:srgbClr val="FFFEF1"/>
              </a:solidFill>
              <a:ln w="9525">
                <a:noFill/>
                <a:round/>
              </a:ln>
            </p:spPr>
            <p:txBody>
              <a:bodyPr/>
              <a:lstStyle/>
              <a:p>
                <a:endParaRPr lang="en-US" sz="1867"/>
              </a:p>
            </p:txBody>
          </p:sp>
          <p:sp>
            <p:nvSpPr>
              <p:cNvPr id="1578" name="Freeform 126"/>
              <p:cNvSpPr/>
              <p:nvPr/>
            </p:nvSpPr>
            <p:spPr bwMode="auto">
              <a:xfrm>
                <a:off x="3161" y="718"/>
                <a:ext cx="496" cy="118"/>
              </a:xfrm>
              <a:custGeom>
                <a:avLst/>
                <a:gdLst>
                  <a:gd name="T0" fmla="*/ 19 w 2480"/>
                  <a:gd name="T1" fmla="*/ 18 h 587"/>
                  <a:gd name="T2" fmla="*/ 35 w 2480"/>
                  <a:gd name="T3" fmla="*/ 15 h 587"/>
                  <a:gd name="T4" fmla="*/ 65 w 2480"/>
                  <a:gd name="T5" fmla="*/ 10 h 587"/>
                  <a:gd name="T6" fmla="*/ 106 w 2480"/>
                  <a:gd name="T7" fmla="*/ 5 h 587"/>
                  <a:gd name="T8" fmla="*/ 142 w 2480"/>
                  <a:gd name="T9" fmla="*/ 2 h 587"/>
                  <a:gd name="T10" fmla="*/ 169 w 2480"/>
                  <a:gd name="T11" fmla="*/ 1 h 587"/>
                  <a:gd name="T12" fmla="*/ 197 w 2480"/>
                  <a:gd name="T13" fmla="*/ 0 h 587"/>
                  <a:gd name="T14" fmla="*/ 226 w 2480"/>
                  <a:gd name="T15" fmla="*/ 0 h 587"/>
                  <a:gd name="T16" fmla="*/ 255 w 2480"/>
                  <a:gd name="T17" fmla="*/ 2 h 587"/>
                  <a:gd name="T18" fmla="*/ 285 w 2480"/>
                  <a:gd name="T19" fmla="*/ 4 h 587"/>
                  <a:gd name="T20" fmla="*/ 315 w 2480"/>
                  <a:gd name="T21" fmla="*/ 8 h 587"/>
                  <a:gd name="T22" fmla="*/ 345 w 2480"/>
                  <a:gd name="T23" fmla="*/ 13 h 587"/>
                  <a:gd name="T24" fmla="*/ 363 w 2480"/>
                  <a:gd name="T25" fmla="*/ 17 h 587"/>
                  <a:gd name="T26" fmla="*/ 378 w 2480"/>
                  <a:gd name="T27" fmla="*/ 21 h 587"/>
                  <a:gd name="T28" fmla="*/ 393 w 2480"/>
                  <a:gd name="T29" fmla="*/ 26 h 587"/>
                  <a:gd name="T30" fmla="*/ 411 w 2480"/>
                  <a:gd name="T31" fmla="*/ 33 h 587"/>
                  <a:gd name="T32" fmla="*/ 431 w 2480"/>
                  <a:gd name="T33" fmla="*/ 42 h 587"/>
                  <a:gd name="T34" fmla="*/ 446 w 2480"/>
                  <a:gd name="T35" fmla="*/ 51 h 587"/>
                  <a:gd name="T36" fmla="*/ 456 w 2480"/>
                  <a:gd name="T37" fmla="*/ 58 h 587"/>
                  <a:gd name="T38" fmla="*/ 466 w 2480"/>
                  <a:gd name="T39" fmla="*/ 66 h 587"/>
                  <a:gd name="T40" fmla="*/ 476 w 2480"/>
                  <a:gd name="T41" fmla="*/ 74 h 587"/>
                  <a:gd name="T42" fmla="*/ 484 w 2480"/>
                  <a:gd name="T43" fmla="*/ 82 h 587"/>
                  <a:gd name="T44" fmla="*/ 491 w 2480"/>
                  <a:gd name="T45" fmla="*/ 90 h 587"/>
                  <a:gd name="T46" fmla="*/ 494 w 2480"/>
                  <a:gd name="T47" fmla="*/ 96 h 587"/>
                  <a:gd name="T48" fmla="*/ 496 w 2480"/>
                  <a:gd name="T49" fmla="*/ 102 h 587"/>
                  <a:gd name="T50" fmla="*/ 495 w 2480"/>
                  <a:gd name="T51" fmla="*/ 106 h 587"/>
                  <a:gd name="T52" fmla="*/ 493 w 2480"/>
                  <a:gd name="T53" fmla="*/ 110 h 587"/>
                  <a:gd name="T54" fmla="*/ 489 w 2480"/>
                  <a:gd name="T55" fmla="*/ 113 h 587"/>
                  <a:gd name="T56" fmla="*/ 484 w 2480"/>
                  <a:gd name="T57" fmla="*/ 115 h 587"/>
                  <a:gd name="T58" fmla="*/ 478 w 2480"/>
                  <a:gd name="T59" fmla="*/ 117 h 587"/>
                  <a:gd name="T60" fmla="*/ 471 w 2480"/>
                  <a:gd name="T61" fmla="*/ 117 h 587"/>
                  <a:gd name="T62" fmla="*/ 460 w 2480"/>
                  <a:gd name="T63" fmla="*/ 118 h 587"/>
                  <a:gd name="T64" fmla="*/ 446 w 2480"/>
                  <a:gd name="T65" fmla="*/ 117 h 587"/>
                  <a:gd name="T66" fmla="*/ 432 w 2480"/>
                  <a:gd name="T67" fmla="*/ 115 h 587"/>
                  <a:gd name="T68" fmla="*/ 421 w 2480"/>
                  <a:gd name="T69" fmla="*/ 112 h 587"/>
                  <a:gd name="T70" fmla="*/ 399 w 2480"/>
                  <a:gd name="T71" fmla="*/ 107 h 587"/>
                  <a:gd name="T72" fmla="*/ 367 w 2480"/>
                  <a:gd name="T73" fmla="*/ 101 h 587"/>
                  <a:gd name="T74" fmla="*/ 330 w 2480"/>
                  <a:gd name="T75" fmla="*/ 94 h 587"/>
                  <a:gd name="T76" fmla="*/ 289 w 2480"/>
                  <a:gd name="T77" fmla="*/ 87 h 587"/>
                  <a:gd name="T78" fmla="*/ 247 w 2480"/>
                  <a:gd name="T79" fmla="*/ 81 h 587"/>
                  <a:gd name="T80" fmla="*/ 207 w 2480"/>
                  <a:gd name="T81" fmla="*/ 76 h 587"/>
                  <a:gd name="T82" fmla="*/ 172 w 2480"/>
                  <a:gd name="T83" fmla="*/ 72 h 587"/>
                  <a:gd name="T84" fmla="*/ 144 w 2480"/>
                  <a:gd name="T85" fmla="*/ 70 h 587"/>
                  <a:gd name="T86" fmla="*/ 119 w 2480"/>
                  <a:gd name="T87" fmla="*/ 70 h 587"/>
                  <a:gd name="T88" fmla="*/ 85 w 2480"/>
                  <a:gd name="T89" fmla="*/ 69 h 587"/>
                  <a:gd name="T90" fmla="*/ 50 w 2480"/>
                  <a:gd name="T91" fmla="*/ 70 h 587"/>
                  <a:gd name="T92" fmla="*/ 25 w 2480"/>
                  <a:gd name="T93" fmla="*/ 72 h 587"/>
                  <a:gd name="T94" fmla="*/ 17 w 2480"/>
                  <a:gd name="T95" fmla="*/ 72 h 587"/>
                  <a:gd name="T96" fmla="*/ 14 w 2480"/>
                  <a:gd name="T97" fmla="*/ 71 h 587"/>
                  <a:gd name="T98" fmla="*/ 11 w 2480"/>
                  <a:gd name="T99" fmla="*/ 69 h 587"/>
                  <a:gd name="T100" fmla="*/ 9 w 2480"/>
                  <a:gd name="T101" fmla="*/ 67 h 587"/>
                  <a:gd name="T102" fmla="*/ 6 w 2480"/>
                  <a:gd name="T103" fmla="*/ 63 h 587"/>
                  <a:gd name="T104" fmla="*/ 4 w 2480"/>
                  <a:gd name="T105" fmla="*/ 59 h 587"/>
                  <a:gd name="T106" fmla="*/ 2 w 2480"/>
                  <a:gd name="T107" fmla="*/ 52 h 587"/>
                  <a:gd name="T108" fmla="*/ 0 w 2480"/>
                  <a:gd name="T109" fmla="*/ 44 h 587"/>
                  <a:gd name="T110" fmla="*/ 0 w 2480"/>
                  <a:gd name="T111" fmla="*/ 39 h 587"/>
                  <a:gd name="T112" fmla="*/ 1 w 2480"/>
                  <a:gd name="T113" fmla="*/ 34 h 587"/>
                  <a:gd name="T114" fmla="*/ 2 w 2480"/>
                  <a:gd name="T115" fmla="*/ 30 h 587"/>
                  <a:gd name="T116" fmla="*/ 4 w 2480"/>
                  <a:gd name="T117" fmla="*/ 26 h 587"/>
                  <a:gd name="T118" fmla="*/ 6 w 2480"/>
                  <a:gd name="T119" fmla="*/ 23 h 587"/>
                  <a:gd name="T120" fmla="*/ 10 w 2480"/>
                  <a:gd name="T121" fmla="*/ 20 h 587"/>
                  <a:gd name="T122" fmla="*/ 14 w 2480"/>
                  <a:gd name="T123" fmla="*/ 18 h 58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480"/>
                  <a:gd name="T187" fmla="*/ 0 h 587"/>
                  <a:gd name="T188" fmla="*/ 2480 w 2480"/>
                  <a:gd name="T189" fmla="*/ 587 h 58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480" h="587">
                    <a:moveTo>
                      <a:pt x="84" y="91"/>
                    </a:moveTo>
                    <a:lnTo>
                      <a:pt x="95" y="89"/>
                    </a:lnTo>
                    <a:lnTo>
                      <a:pt x="126" y="82"/>
                    </a:lnTo>
                    <a:lnTo>
                      <a:pt x="176" y="74"/>
                    </a:lnTo>
                    <a:lnTo>
                      <a:pt x="242" y="64"/>
                    </a:lnTo>
                    <a:lnTo>
                      <a:pt x="325" y="51"/>
                    </a:lnTo>
                    <a:lnTo>
                      <a:pt x="421" y="39"/>
                    </a:lnTo>
                    <a:lnTo>
                      <a:pt x="529" y="26"/>
                    </a:lnTo>
                    <a:lnTo>
                      <a:pt x="649" y="16"/>
                    </a:lnTo>
                    <a:lnTo>
                      <a:pt x="711" y="11"/>
                    </a:lnTo>
                    <a:lnTo>
                      <a:pt x="778" y="8"/>
                    </a:lnTo>
                    <a:lnTo>
                      <a:pt x="845" y="4"/>
                    </a:lnTo>
                    <a:lnTo>
                      <a:pt x="914" y="1"/>
                    </a:lnTo>
                    <a:lnTo>
                      <a:pt x="983" y="0"/>
                    </a:lnTo>
                    <a:lnTo>
                      <a:pt x="1055" y="0"/>
                    </a:lnTo>
                    <a:lnTo>
                      <a:pt x="1128" y="1"/>
                    </a:lnTo>
                    <a:lnTo>
                      <a:pt x="1202" y="4"/>
                    </a:lnTo>
                    <a:lnTo>
                      <a:pt x="1275" y="8"/>
                    </a:lnTo>
                    <a:lnTo>
                      <a:pt x="1350" y="13"/>
                    </a:lnTo>
                    <a:lnTo>
                      <a:pt x="1425" y="19"/>
                    </a:lnTo>
                    <a:lnTo>
                      <a:pt x="1501" y="28"/>
                    </a:lnTo>
                    <a:lnTo>
                      <a:pt x="1576" y="38"/>
                    </a:lnTo>
                    <a:lnTo>
                      <a:pt x="1651" y="50"/>
                    </a:lnTo>
                    <a:lnTo>
                      <a:pt x="1725" y="65"/>
                    </a:lnTo>
                    <a:lnTo>
                      <a:pt x="1798" y="81"/>
                    </a:lnTo>
                    <a:lnTo>
                      <a:pt x="1814" y="85"/>
                    </a:lnTo>
                    <a:lnTo>
                      <a:pt x="1859" y="96"/>
                    </a:lnTo>
                    <a:lnTo>
                      <a:pt x="1889" y="105"/>
                    </a:lnTo>
                    <a:lnTo>
                      <a:pt x="1926" y="116"/>
                    </a:lnTo>
                    <a:lnTo>
                      <a:pt x="1965" y="129"/>
                    </a:lnTo>
                    <a:lnTo>
                      <a:pt x="2009" y="145"/>
                    </a:lnTo>
                    <a:lnTo>
                      <a:pt x="2055" y="165"/>
                    </a:lnTo>
                    <a:lnTo>
                      <a:pt x="2104" y="186"/>
                    </a:lnTo>
                    <a:lnTo>
                      <a:pt x="2154" y="211"/>
                    </a:lnTo>
                    <a:lnTo>
                      <a:pt x="2205" y="240"/>
                    </a:lnTo>
                    <a:lnTo>
                      <a:pt x="2230" y="255"/>
                    </a:lnTo>
                    <a:lnTo>
                      <a:pt x="2256" y="271"/>
                    </a:lnTo>
                    <a:lnTo>
                      <a:pt x="2281" y="288"/>
                    </a:lnTo>
                    <a:lnTo>
                      <a:pt x="2306" y="306"/>
                    </a:lnTo>
                    <a:lnTo>
                      <a:pt x="2331" y="326"/>
                    </a:lnTo>
                    <a:lnTo>
                      <a:pt x="2355" y="345"/>
                    </a:lnTo>
                    <a:lnTo>
                      <a:pt x="2379" y="366"/>
                    </a:lnTo>
                    <a:lnTo>
                      <a:pt x="2401" y="387"/>
                    </a:lnTo>
                    <a:lnTo>
                      <a:pt x="2422" y="408"/>
                    </a:lnTo>
                    <a:lnTo>
                      <a:pt x="2440" y="428"/>
                    </a:lnTo>
                    <a:lnTo>
                      <a:pt x="2453" y="447"/>
                    </a:lnTo>
                    <a:lnTo>
                      <a:pt x="2465" y="463"/>
                    </a:lnTo>
                    <a:lnTo>
                      <a:pt x="2472" y="479"/>
                    </a:lnTo>
                    <a:lnTo>
                      <a:pt x="2478" y="493"/>
                    </a:lnTo>
                    <a:lnTo>
                      <a:pt x="2480" y="507"/>
                    </a:lnTo>
                    <a:lnTo>
                      <a:pt x="2480" y="518"/>
                    </a:lnTo>
                    <a:lnTo>
                      <a:pt x="2477" y="529"/>
                    </a:lnTo>
                    <a:lnTo>
                      <a:pt x="2473" y="539"/>
                    </a:lnTo>
                    <a:lnTo>
                      <a:pt x="2466" y="548"/>
                    </a:lnTo>
                    <a:lnTo>
                      <a:pt x="2457" y="555"/>
                    </a:lnTo>
                    <a:lnTo>
                      <a:pt x="2447" y="562"/>
                    </a:lnTo>
                    <a:lnTo>
                      <a:pt x="2435" y="568"/>
                    </a:lnTo>
                    <a:lnTo>
                      <a:pt x="2422" y="573"/>
                    </a:lnTo>
                    <a:lnTo>
                      <a:pt x="2407" y="577"/>
                    </a:lnTo>
                    <a:lnTo>
                      <a:pt x="2391" y="580"/>
                    </a:lnTo>
                    <a:lnTo>
                      <a:pt x="2375" y="583"/>
                    </a:lnTo>
                    <a:lnTo>
                      <a:pt x="2357" y="584"/>
                    </a:lnTo>
                    <a:lnTo>
                      <a:pt x="2340" y="585"/>
                    </a:lnTo>
                    <a:lnTo>
                      <a:pt x="2302" y="587"/>
                    </a:lnTo>
                    <a:lnTo>
                      <a:pt x="2265" y="585"/>
                    </a:lnTo>
                    <a:lnTo>
                      <a:pt x="2228" y="582"/>
                    </a:lnTo>
                    <a:lnTo>
                      <a:pt x="2193" y="578"/>
                    </a:lnTo>
                    <a:lnTo>
                      <a:pt x="2161" y="572"/>
                    </a:lnTo>
                    <a:lnTo>
                      <a:pt x="2135" y="565"/>
                    </a:lnTo>
                    <a:lnTo>
                      <a:pt x="2103" y="558"/>
                    </a:lnTo>
                    <a:lnTo>
                      <a:pt x="2054" y="547"/>
                    </a:lnTo>
                    <a:lnTo>
                      <a:pt x="1993" y="534"/>
                    </a:lnTo>
                    <a:lnTo>
                      <a:pt x="1921" y="519"/>
                    </a:lnTo>
                    <a:lnTo>
                      <a:pt x="1837" y="504"/>
                    </a:lnTo>
                    <a:lnTo>
                      <a:pt x="1747" y="487"/>
                    </a:lnTo>
                    <a:lnTo>
                      <a:pt x="1650" y="469"/>
                    </a:lnTo>
                    <a:lnTo>
                      <a:pt x="1547" y="452"/>
                    </a:lnTo>
                    <a:lnTo>
                      <a:pt x="1443" y="434"/>
                    </a:lnTo>
                    <a:lnTo>
                      <a:pt x="1338" y="418"/>
                    </a:lnTo>
                    <a:lnTo>
                      <a:pt x="1233" y="402"/>
                    </a:lnTo>
                    <a:lnTo>
                      <a:pt x="1131" y="387"/>
                    </a:lnTo>
                    <a:lnTo>
                      <a:pt x="1033" y="376"/>
                    </a:lnTo>
                    <a:lnTo>
                      <a:pt x="942" y="365"/>
                    </a:lnTo>
                    <a:lnTo>
                      <a:pt x="859" y="357"/>
                    </a:lnTo>
                    <a:lnTo>
                      <a:pt x="786" y="353"/>
                    </a:lnTo>
                    <a:lnTo>
                      <a:pt x="719" y="350"/>
                    </a:lnTo>
                    <a:lnTo>
                      <a:pt x="654" y="347"/>
                    </a:lnTo>
                    <a:lnTo>
                      <a:pt x="593" y="346"/>
                    </a:lnTo>
                    <a:lnTo>
                      <a:pt x="534" y="345"/>
                    </a:lnTo>
                    <a:lnTo>
                      <a:pt x="426" y="345"/>
                    </a:lnTo>
                    <a:lnTo>
                      <a:pt x="330" y="346"/>
                    </a:lnTo>
                    <a:lnTo>
                      <a:pt x="248" y="350"/>
                    </a:lnTo>
                    <a:lnTo>
                      <a:pt x="180" y="352"/>
                    </a:lnTo>
                    <a:lnTo>
                      <a:pt x="127" y="356"/>
                    </a:lnTo>
                    <a:lnTo>
                      <a:pt x="89" y="358"/>
                    </a:lnTo>
                    <a:lnTo>
                      <a:pt x="83" y="358"/>
                    </a:lnTo>
                    <a:lnTo>
                      <a:pt x="75" y="357"/>
                    </a:lnTo>
                    <a:lnTo>
                      <a:pt x="69" y="353"/>
                    </a:lnTo>
                    <a:lnTo>
                      <a:pt x="61" y="350"/>
                    </a:lnTo>
                    <a:lnTo>
                      <a:pt x="55" y="345"/>
                    </a:lnTo>
                    <a:lnTo>
                      <a:pt x="49" y="338"/>
                    </a:lnTo>
                    <a:lnTo>
                      <a:pt x="43" y="331"/>
                    </a:lnTo>
                    <a:lnTo>
                      <a:pt x="36" y="322"/>
                    </a:lnTo>
                    <a:lnTo>
                      <a:pt x="30" y="312"/>
                    </a:lnTo>
                    <a:lnTo>
                      <a:pt x="25" y="302"/>
                    </a:lnTo>
                    <a:lnTo>
                      <a:pt x="20" y="292"/>
                    </a:lnTo>
                    <a:lnTo>
                      <a:pt x="16" y="281"/>
                    </a:lnTo>
                    <a:lnTo>
                      <a:pt x="9" y="257"/>
                    </a:lnTo>
                    <a:lnTo>
                      <a:pt x="4" y="232"/>
                    </a:lnTo>
                    <a:lnTo>
                      <a:pt x="1" y="220"/>
                    </a:lnTo>
                    <a:lnTo>
                      <a:pt x="1" y="207"/>
                    </a:lnTo>
                    <a:lnTo>
                      <a:pt x="0" y="195"/>
                    </a:lnTo>
                    <a:lnTo>
                      <a:pt x="1" y="182"/>
                    </a:lnTo>
                    <a:lnTo>
                      <a:pt x="3" y="171"/>
                    </a:lnTo>
                    <a:lnTo>
                      <a:pt x="5" y="160"/>
                    </a:lnTo>
                    <a:lnTo>
                      <a:pt x="8" y="149"/>
                    </a:lnTo>
                    <a:lnTo>
                      <a:pt x="13" y="139"/>
                    </a:lnTo>
                    <a:lnTo>
                      <a:pt x="18" y="129"/>
                    </a:lnTo>
                    <a:lnTo>
                      <a:pt x="24" y="120"/>
                    </a:lnTo>
                    <a:lnTo>
                      <a:pt x="30" y="112"/>
                    </a:lnTo>
                    <a:lnTo>
                      <a:pt x="39" y="106"/>
                    </a:lnTo>
                    <a:lnTo>
                      <a:pt x="49" y="100"/>
                    </a:lnTo>
                    <a:lnTo>
                      <a:pt x="59" y="96"/>
                    </a:lnTo>
                    <a:lnTo>
                      <a:pt x="71" y="92"/>
                    </a:lnTo>
                    <a:lnTo>
                      <a:pt x="84" y="91"/>
                    </a:lnTo>
                    <a:close/>
                  </a:path>
                </a:pathLst>
              </a:custGeom>
              <a:noFill/>
              <a:ln w="3175">
                <a:solidFill>
                  <a:srgbClr val="1F1A17"/>
                </a:solidFill>
                <a:round/>
              </a:ln>
            </p:spPr>
            <p:txBody>
              <a:bodyPr/>
              <a:lstStyle/>
              <a:p>
                <a:endParaRPr lang="en-US" sz="1867"/>
              </a:p>
            </p:txBody>
          </p:sp>
          <p:sp>
            <p:nvSpPr>
              <p:cNvPr id="1579" name="Freeform 127"/>
              <p:cNvSpPr/>
              <p:nvPr/>
            </p:nvSpPr>
            <p:spPr bwMode="auto">
              <a:xfrm>
                <a:off x="3182" y="742"/>
                <a:ext cx="278" cy="31"/>
              </a:xfrm>
              <a:custGeom>
                <a:avLst/>
                <a:gdLst>
                  <a:gd name="T0" fmla="*/ 1 w 1389"/>
                  <a:gd name="T1" fmla="*/ 31 h 154"/>
                  <a:gd name="T2" fmla="*/ 12 w 1389"/>
                  <a:gd name="T3" fmla="*/ 26 h 154"/>
                  <a:gd name="T4" fmla="*/ 29 w 1389"/>
                  <a:gd name="T5" fmla="*/ 21 h 154"/>
                  <a:gd name="T6" fmla="*/ 44 w 1389"/>
                  <a:gd name="T7" fmla="*/ 17 h 154"/>
                  <a:gd name="T8" fmla="*/ 63 w 1389"/>
                  <a:gd name="T9" fmla="*/ 13 h 154"/>
                  <a:gd name="T10" fmla="*/ 86 w 1389"/>
                  <a:gd name="T11" fmla="*/ 10 h 154"/>
                  <a:gd name="T12" fmla="*/ 112 w 1389"/>
                  <a:gd name="T13" fmla="*/ 7 h 154"/>
                  <a:gd name="T14" fmla="*/ 137 w 1389"/>
                  <a:gd name="T15" fmla="*/ 6 h 154"/>
                  <a:gd name="T16" fmla="*/ 160 w 1389"/>
                  <a:gd name="T17" fmla="*/ 6 h 154"/>
                  <a:gd name="T18" fmla="*/ 182 w 1389"/>
                  <a:gd name="T19" fmla="*/ 7 h 154"/>
                  <a:gd name="T20" fmla="*/ 203 w 1389"/>
                  <a:gd name="T21" fmla="*/ 8 h 154"/>
                  <a:gd name="T22" fmla="*/ 223 w 1389"/>
                  <a:gd name="T23" fmla="*/ 10 h 154"/>
                  <a:gd name="T24" fmla="*/ 243 w 1389"/>
                  <a:gd name="T25" fmla="*/ 12 h 154"/>
                  <a:gd name="T26" fmla="*/ 264 w 1389"/>
                  <a:gd name="T27" fmla="*/ 14 h 154"/>
                  <a:gd name="T28" fmla="*/ 275 w 1389"/>
                  <a:gd name="T29" fmla="*/ 15 h 154"/>
                  <a:gd name="T30" fmla="*/ 277 w 1389"/>
                  <a:gd name="T31" fmla="*/ 14 h 154"/>
                  <a:gd name="T32" fmla="*/ 278 w 1389"/>
                  <a:gd name="T33" fmla="*/ 14 h 154"/>
                  <a:gd name="T34" fmla="*/ 277 w 1389"/>
                  <a:gd name="T35" fmla="*/ 13 h 154"/>
                  <a:gd name="T36" fmla="*/ 273 w 1389"/>
                  <a:gd name="T37" fmla="*/ 11 h 154"/>
                  <a:gd name="T38" fmla="*/ 259 w 1389"/>
                  <a:gd name="T39" fmla="*/ 9 h 154"/>
                  <a:gd name="T40" fmla="*/ 232 w 1389"/>
                  <a:gd name="T41" fmla="*/ 5 h 154"/>
                  <a:gd name="T42" fmla="*/ 211 w 1389"/>
                  <a:gd name="T43" fmla="*/ 3 h 154"/>
                  <a:gd name="T44" fmla="*/ 187 w 1389"/>
                  <a:gd name="T45" fmla="*/ 1 h 154"/>
                  <a:gd name="T46" fmla="*/ 164 w 1389"/>
                  <a:gd name="T47" fmla="*/ 0 h 154"/>
                  <a:gd name="T48" fmla="*/ 140 w 1389"/>
                  <a:gd name="T49" fmla="*/ 0 h 154"/>
                  <a:gd name="T50" fmla="*/ 117 w 1389"/>
                  <a:gd name="T51" fmla="*/ 0 h 154"/>
                  <a:gd name="T52" fmla="*/ 97 w 1389"/>
                  <a:gd name="T53" fmla="*/ 1 h 154"/>
                  <a:gd name="T54" fmla="*/ 79 w 1389"/>
                  <a:gd name="T55" fmla="*/ 2 h 154"/>
                  <a:gd name="T56" fmla="*/ 57 w 1389"/>
                  <a:gd name="T57" fmla="*/ 5 h 154"/>
                  <a:gd name="T58" fmla="*/ 33 w 1389"/>
                  <a:gd name="T59" fmla="*/ 7 h 154"/>
                  <a:gd name="T60" fmla="*/ 16 w 1389"/>
                  <a:gd name="T61" fmla="*/ 8 h 154"/>
                  <a:gd name="T62" fmla="*/ 6 w 1389"/>
                  <a:gd name="T63" fmla="*/ 8 h 154"/>
                  <a:gd name="T64" fmla="*/ 0 w 1389"/>
                  <a:gd name="T65" fmla="*/ 31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89"/>
                  <a:gd name="T100" fmla="*/ 0 h 154"/>
                  <a:gd name="T101" fmla="*/ 1389 w 1389"/>
                  <a:gd name="T102" fmla="*/ 154 h 1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89" h="154">
                    <a:moveTo>
                      <a:pt x="0" y="154"/>
                    </a:moveTo>
                    <a:lnTo>
                      <a:pt x="7" y="152"/>
                    </a:lnTo>
                    <a:lnTo>
                      <a:pt x="27" y="142"/>
                    </a:lnTo>
                    <a:lnTo>
                      <a:pt x="62" y="128"/>
                    </a:lnTo>
                    <a:lnTo>
                      <a:pt x="113" y="111"/>
                    </a:lnTo>
                    <a:lnTo>
                      <a:pt x="146" y="102"/>
                    </a:lnTo>
                    <a:lnTo>
                      <a:pt x="182" y="92"/>
                    </a:lnTo>
                    <a:lnTo>
                      <a:pt x="222" y="83"/>
                    </a:lnTo>
                    <a:lnTo>
                      <a:pt x="267" y="73"/>
                    </a:lnTo>
                    <a:lnTo>
                      <a:pt x="317" y="65"/>
                    </a:lnTo>
                    <a:lnTo>
                      <a:pt x="370" y="56"/>
                    </a:lnTo>
                    <a:lnTo>
                      <a:pt x="430" y="48"/>
                    </a:lnTo>
                    <a:lnTo>
                      <a:pt x="494" y="41"/>
                    </a:lnTo>
                    <a:lnTo>
                      <a:pt x="560" y="36"/>
                    </a:lnTo>
                    <a:lnTo>
                      <a:pt x="622" y="32"/>
                    </a:lnTo>
                    <a:lnTo>
                      <a:pt x="684" y="30"/>
                    </a:lnTo>
                    <a:lnTo>
                      <a:pt x="742" y="30"/>
                    </a:lnTo>
                    <a:lnTo>
                      <a:pt x="798" y="30"/>
                    </a:lnTo>
                    <a:lnTo>
                      <a:pt x="854" y="32"/>
                    </a:lnTo>
                    <a:lnTo>
                      <a:pt x="908" y="35"/>
                    </a:lnTo>
                    <a:lnTo>
                      <a:pt x="961" y="38"/>
                    </a:lnTo>
                    <a:lnTo>
                      <a:pt x="1013" y="42"/>
                    </a:lnTo>
                    <a:lnTo>
                      <a:pt x="1064" y="47"/>
                    </a:lnTo>
                    <a:lnTo>
                      <a:pt x="1115" y="52"/>
                    </a:lnTo>
                    <a:lnTo>
                      <a:pt x="1165" y="57"/>
                    </a:lnTo>
                    <a:lnTo>
                      <a:pt x="1215" y="62"/>
                    </a:lnTo>
                    <a:lnTo>
                      <a:pt x="1266" y="67"/>
                    </a:lnTo>
                    <a:lnTo>
                      <a:pt x="1317" y="72"/>
                    </a:lnTo>
                    <a:lnTo>
                      <a:pt x="1369" y="76"/>
                    </a:lnTo>
                    <a:lnTo>
                      <a:pt x="1372" y="76"/>
                    </a:lnTo>
                    <a:lnTo>
                      <a:pt x="1381" y="73"/>
                    </a:lnTo>
                    <a:lnTo>
                      <a:pt x="1385" y="72"/>
                    </a:lnTo>
                    <a:lnTo>
                      <a:pt x="1387" y="71"/>
                    </a:lnTo>
                    <a:lnTo>
                      <a:pt x="1389" y="70"/>
                    </a:lnTo>
                    <a:lnTo>
                      <a:pt x="1387" y="67"/>
                    </a:lnTo>
                    <a:lnTo>
                      <a:pt x="1384" y="63"/>
                    </a:lnTo>
                    <a:lnTo>
                      <a:pt x="1376" y="61"/>
                    </a:lnTo>
                    <a:lnTo>
                      <a:pt x="1364" y="57"/>
                    </a:lnTo>
                    <a:lnTo>
                      <a:pt x="1346" y="53"/>
                    </a:lnTo>
                    <a:lnTo>
                      <a:pt x="1292" y="43"/>
                    </a:lnTo>
                    <a:lnTo>
                      <a:pt x="1210" y="31"/>
                    </a:lnTo>
                    <a:lnTo>
                      <a:pt x="1160" y="25"/>
                    </a:lnTo>
                    <a:lnTo>
                      <a:pt x="1108" y="20"/>
                    </a:lnTo>
                    <a:lnTo>
                      <a:pt x="1053" y="15"/>
                    </a:lnTo>
                    <a:lnTo>
                      <a:pt x="995" y="11"/>
                    </a:lnTo>
                    <a:lnTo>
                      <a:pt x="936" y="7"/>
                    </a:lnTo>
                    <a:lnTo>
                      <a:pt x="877" y="3"/>
                    </a:lnTo>
                    <a:lnTo>
                      <a:pt x="817" y="1"/>
                    </a:lnTo>
                    <a:lnTo>
                      <a:pt x="757" y="0"/>
                    </a:lnTo>
                    <a:lnTo>
                      <a:pt x="699" y="0"/>
                    </a:lnTo>
                    <a:lnTo>
                      <a:pt x="641" y="0"/>
                    </a:lnTo>
                    <a:lnTo>
                      <a:pt x="585" y="0"/>
                    </a:lnTo>
                    <a:lnTo>
                      <a:pt x="533" y="2"/>
                    </a:lnTo>
                    <a:lnTo>
                      <a:pt x="483" y="3"/>
                    </a:lnTo>
                    <a:lnTo>
                      <a:pt x="435" y="7"/>
                    </a:lnTo>
                    <a:lnTo>
                      <a:pt x="394" y="11"/>
                    </a:lnTo>
                    <a:lnTo>
                      <a:pt x="355" y="17"/>
                    </a:lnTo>
                    <a:lnTo>
                      <a:pt x="287" y="25"/>
                    </a:lnTo>
                    <a:lnTo>
                      <a:pt x="223" y="31"/>
                    </a:lnTo>
                    <a:lnTo>
                      <a:pt x="166" y="36"/>
                    </a:lnTo>
                    <a:lnTo>
                      <a:pt x="118" y="38"/>
                    </a:lnTo>
                    <a:lnTo>
                      <a:pt x="78" y="40"/>
                    </a:lnTo>
                    <a:lnTo>
                      <a:pt x="50" y="41"/>
                    </a:lnTo>
                    <a:lnTo>
                      <a:pt x="31" y="41"/>
                    </a:lnTo>
                    <a:lnTo>
                      <a:pt x="25" y="41"/>
                    </a:lnTo>
                    <a:lnTo>
                      <a:pt x="0" y="154"/>
                    </a:lnTo>
                    <a:close/>
                  </a:path>
                </a:pathLst>
              </a:custGeom>
              <a:solidFill>
                <a:srgbClr val="DFDDC9"/>
              </a:solidFill>
              <a:ln w="9525">
                <a:noFill/>
                <a:round/>
              </a:ln>
            </p:spPr>
            <p:txBody>
              <a:bodyPr/>
              <a:lstStyle/>
              <a:p>
                <a:endParaRPr lang="en-US" sz="1867"/>
              </a:p>
            </p:txBody>
          </p:sp>
          <p:sp>
            <p:nvSpPr>
              <p:cNvPr id="1580" name="Freeform 128"/>
              <p:cNvSpPr/>
              <p:nvPr/>
            </p:nvSpPr>
            <p:spPr bwMode="auto">
              <a:xfrm>
                <a:off x="3154" y="790"/>
                <a:ext cx="366" cy="280"/>
              </a:xfrm>
              <a:custGeom>
                <a:avLst/>
                <a:gdLst>
                  <a:gd name="T0" fmla="*/ 30 w 1832"/>
                  <a:gd name="T1" fmla="*/ 0 h 1402"/>
                  <a:gd name="T2" fmla="*/ 42 w 1832"/>
                  <a:gd name="T3" fmla="*/ 2 h 1402"/>
                  <a:gd name="T4" fmla="*/ 57 w 1832"/>
                  <a:gd name="T5" fmla="*/ 5 h 1402"/>
                  <a:gd name="T6" fmla="*/ 74 w 1832"/>
                  <a:gd name="T7" fmla="*/ 10 h 1402"/>
                  <a:gd name="T8" fmla="*/ 93 w 1832"/>
                  <a:gd name="T9" fmla="*/ 15 h 1402"/>
                  <a:gd name="T10" fmla="*/ 113 w 1832"/>
                  <a:gd name="T11" fmla="*/ 22 h 1402"/>
                  <a:gd name="T12" fmla="*/ 135 w 1832"/>
                  <a:gd name="T13" fmla="*/ 30 h 1402"/>
                  <a:gd name="T14" fmla="*/ 157 w 1832"/>
                  <a:gd name="T15" fmla="*/ 39 h 1402"/>
                  <a:gd name="T16" fmla="*/ 180 w 1832"/>
                  <a:gd name="T17" fmla="*/ 49 h 1402"/>
                  <a:gd name="T18" fmla="*/ 203 w 1832"/>
                  <a:gd name="T19" fmla="*/ 61 h 1402"/>
                  <a:gd name="T20" fmla="*/ 225 w 1832"/>
                  <a:gd name="T21" fmla="*/ 73 h 1402"/>
                  <a:gd name="T22" fmla="*/ 247 w 1832"/>
                  <a:gd name="T23" fmla="*/ 86 h 1402"/>
                  <a:gd name="T24" fmla="*/ 268 w 1832"/>
                  <a:gd name="T25" fmla="*/ 101 h 1402"/>
                  <a:gd name="T26" fmla="*/ 287 w 1832"/>
                  <a:gd name="T27" fmla="*/ 116 h 1402"/>
                  <a:gd name="T28" fmla="*/ 305 w 1832"/>
                  <a:gd name="T29" fmla="*/ 133 h 1402"/>
                  <a:gd name="T30" fmla="*/ 321 w 1832"/>
                  <a:gd name="T31" fmla="*/ 150 h 1402"/>
                  <a:gd name="T32" fmla="*/ 334 w 1832"/>
                  <a:gd name="T33" fmla="*/ 168 h 1402"/>
                  <a:gd name="T34" fmla="*/ 345 w 1832"/>
                  <a:gd name="T35" fmla="*/ 185 h 1402"/>
                  <a:gd name="T36" fmla="*/ 353 w 1832"/>
                  <a:gd name="T37" fmla="*/ 202 h 1402"/>
                  <a:gd name="T38" fmla="*/ 360 w 1832"/>
                  <a:gd name="T39" fmla="*/ 217 h 1402"/>
                  <a:gd name="T40" fmla="*/ 364 w 1832"/>
                  <a:gd name="T41" fmla="*/ 231 h 1402"/>
                  <a:gd name="T42" fmla="*/ 366 w 1832"/>
                  <a:gd name="T43" fmla="*/ 243 h 1402"/>
                  <a:gd name="T44" fmla="*/ 366 w 1832"/>
                  <a:gd name="T45" fmla="*/ 254 h 1402"/>
                  <a:gd name="T46" fmla="*/ 364 w 1832"/>
                  <a:gd name="T47" fmla="*/ 263 h 1402"/>
                  <a:gd name="T48" fmla="*/ 361 w 1832"/>
                  <a:gd name="T49" fmla="*/ 270 h 1402"/>
                  <a:gd name="T50" fmla="*/ 357 w 1832"/>
                  <a:gd name="T51" fmla="*/ 275 h 1402"/>
                  <a:gd name="T52" fmla="*/ 351 w 1832"/>
                  <a:gd name="T53" fmla="*/ 279 h 1402"/>
                  <a:gd name="T54" fmla="*/ 344 w 1832"/>
                  <a:gd name="T55" fmla="*/ 280 h 1402"/>
                  <a:gd name="T56" fmla="*/ 335 w 1832"/>
                  <a:gd name="T57" fmla="*/ 279 h 1402"/>
                  <a:gd name="T58" fmla="*/ 326 w 1832"/>
                  <a:gd name="T59" fmla="*/ 275 h 1402"/>
                  <a:gd name="T60" fmla="*/ 316 w 1832"/>
                  <a:gd name="T61" fmla="*/ 269 h 1402"/>
                  <a:gd name="T62" fmla="*/ 305 w 1832"/>
                  <a:gd name="T63" fmla="*/ 260 h 1402"/>
                  <a:gd name="T64" fmla="*/ 288 w 1832"/>
                  <a:gd name="T65" fmla="*/ 243 h 1402"/>
                  <a:gd name="T66" fmla="*/ 262 w 1832"/>
                  <a:gd name="T67" fmla="*/ 216 h 1402"/>
                  <a:gd name="T68" fmla="*/ 233 w 1832"/>
                  <a:gd name="T69" fmla="*/ 188 h 1402"/>
                  <a:gd name="T70" fmla="*/ 202 w 1832"/>
                  <a:gd name="T71" fmla="*/ 160 h 1402"/>
                  <a:gd name="T72" fmla="*/ 178 w 1832"/>
                  <a:gd name="T73" fmla="*/ 140 h 1402"/>
                  <a:gd name="T74" fmla="*/ 162 w 1832"/>
                  <a:gd name="T75" fmla="*/ 127 h 1402"/>
                  <a:gd name="T76" fmla="*/ 146 w 1832"/>
                  <a:gd name="T77" fmla="*/ 115 h 1402"/>
                  <a:gd name="T78" fmla="*/ 130 w 1832"/>
                  <a:gd name="T79" fmla="*/ 104 h 1402"/>
                  <a:gd name="T80" fmla="*/ 115 w 1832"/>
                  <a:gd name="T81" fmla="*/ 94 h 1402"/>
                  <a:gd name="T82" fmla="*/ 100 w 1832"/>
                  <a:gd name="T83" fmla="*/ 85 h 1402"/>
                  <a:gd name="T84" fmla="*/ 85 w 1832"/>
                  <a:gd name="T85" fmla="*/ 78 h 1402"/>
                  <a:gd name="T86" fmla="*/ 72 w 1832"/>
                  <a:gd name="T87" fmla="*/ 73 h 1402"/>
                  <a:gd name="T88" fmla="*/ 53 w 1832"/>
                  <a:gd name="T89" fmla="*/ 68 h 1402"/>
                  <a:gd name="T90" fmla="*/ 33 w 1832"/>
                  <a:gd name="T91" fmla="*/ 61 h 1402"/>
                  <a:gd name="T92" fmla="*/ 19 w 1832"/>
                  <a:gd name="T93" fmla="*/ 54 h 1402"/>
                  <a:gd name="T94" fmla="*/ 11 w 1832"/>
                  <a:gd name="T95" fmla="*/ 50 h 1402"/>
                  <a:gd name="T96" fmla="*/ 7 w 1832"/>
                  <a:gd name="T97" fmla="*/ 47 h 1402"/>
                  <a:gd name="T98" fmla="*/ 4 w 1832"/>
                  <a:gd name="T99" fmla="*/ 44 h 1402"/>
                  <a:gd name="T100" fmla="*/ 2 w 1832"/>
                  <a:gd name="T101" fmla="*/ 41 h 1402"/>
                  <a:gd name="T102" fmla="*/ 1 w 1832"/>
                  <a:gd name="T103" fmla="*/ 39 h 1402"/>
                  <a:gd name="T104" fmla="*/ 0 w 1832"/>
                  <a:gd name="T105" fmla="*/ 36 h 1402"/>
                  <a:gd name="T106" fmla="*/ 0 w 1832"/>
                  <a:gd name="T107" fmla="*/ 33 h 1402"/>
                  <a:gd name="T108" fmla="*/ 2 w 1832"/>
                  <a:gd name="T109" fmla="*/ 29 h 1402"/>
                  <a:gd name="T110" fmla="*/ 6 w 1832"/>
                  <a:gd name="T111" fmla="*/ 23 h 1402"/>
                  <a:gd name="T112" fmla="*/ 13 w 1832"/>
                  <a:gd name="T113" fmla="*/ 14 h 1402"/>
                  <a:gd name="T114" fmla="*/ 22 w 1832"/>
                  <a:gd name="T115" fmla="*/ 3 h 1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2"/>
                  <a:gd name="T175" fmla="*/ 0 h 1402"/>
                  <a:gd name="T176" fmla="*/ 1832 w 1832"/>
                  <a:gd name="T177" fmla="*/ 1402 h 1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2" h="1402">
                    <a:moveTo>
                      <a:pt x="123" y="0"/>
                    </a:moveTo>
                    <a:lnTo>
                      <a:pt x="149" y="2"/>
                    </a:lnTo>
                    <a:lnTo>
                      <a:pt x="178" y="5"/>
                    </a:lnTo>
                    <a:lnTo>
                      <a:pt x="210" y="10"/>
                    </a:lnTo>
                    <a:lnTo>
                      <a:pt x="246" y="17"/>
                    </a:lnTo>
                    <a:lnTo>
                      <a:pt x="285" y="25"/>
                    </a:lnTo>
                    <a:lnTo>
                      <a:pt x="326" y="35"/>
                    </a:lnTo>
                    <a:lnTo>
                      <a:pt x="370" y="48"/>
                    </a:lnTo>
                    <a:lnTo>
                      <a:pt x="416" y="60"/>
                    </a:lnTo>
                    <a:lnTo>
                      <a:pt x="465" y="75"/>
                    </a:lnTo>
                    <a:lnTo>
                      <a:pt x="515" y="91"/>
                    </a:lnTo>
                    <a:lnTo>
                      <a:pt x="567" y="109"/>
                    </a:lnTo>
                    <a:lnTo>
                      <a:pt x="621" y="129"/>
                    </a:lnTo>
                    <a:lnTo>
                      <a:pt x="674" y="149"/>
                    </a:lnTo>
                    <a:lnTo>
                      <a:pt x="730" y="171"/>
                    </a:lnTo>
                    <a:lnTo>
                      <a:pt x="787" y="195"/>
                    </a:lnTo>
                    <a:lnTo>
                      <a:pt x="843" y="220"/>
                    </a:lnTo>
                    <a:lnTo>
                      <a:pt x="900" y="246"/>
                    </a:lnTo>
                    <a:lnTo>
                      <a:pt x="956" y="274"/>
                    </a:lnTo>
                    <a:lnTo>
                      <a:pt x="1014" y="304"/>
                    </a:lnTo>
                    <a:lnTo>
                      <a:pt x="1070" y="334"/>
                    </a:lnTo>
                    <a:lnTo>
                      <a:pt x="1126" y="366"/>
                    </a:lnTo>
                    <a:lnTo>
                      <a:pt x="1181" y="398"/>
                    </a:lnTo>
                    <a:lnTo>
                      <a:pt x="1236" y="433"/>
                    </a:lnTo>
                    <a:lnTo>
                      <a:pt x="1288" y="468"/>
                    </a:lnTo>
                    <a:lnTo>
                      <a:pt x="1339" y="506"/>
                    </a:lnTo>
                    <a:lnTo>
                      <a:pt x="1389" y="543"/>
                    </a:lnTo>
                    <a:lnTo>
                      <a:pt x="1438" y="582"/>
                    </a:lnTo>
                    <a:lnTo>
                      <a:pt x="1483" y="623"/>
                    </a:lnTo>
                    <a:lnTo>
                      <a:pt x="1527" y="664"/>
                    </a:lnTo>
                    <a:lnTo>
                      <a:pt x="1568" y="707"/>
                    </a:lnTo>
                    <a:lnTo>
                      <a:pt x="1605" y="750"/>
                    </a:lnTo>
                    <a:lnTo>
                      <a:pt x="1640" y="795"/>
                    </a:lnTo>
                    <a:lnTo>
                      <a:pt x="1671" y="842"/>
                    </a:lnTo>
                    <a:lnTo>
                      <a:pt x="1700" y="885"/>
                    </a:lnTo>
                    <a:lnTo>
                      <a:pt x="1726" y="928"/>
                    </a:lnTo>
                    <a:lnTo>
                      <a:pt x="1749" y="970"/>
                    </a:lnTo>
                    <a:lnTo>
                      <a:pt x="1769" y="1010"/>
                    </a:lnTo>
                    <a:lnTo>
                      <a:pt x="1785" y="1049"/>
                    </a:lnTo>
                    <a:lnTo>
                      <a:pt x="1800" y="1085"/>
                    </a:lnTo>
                    <a:lnTo>
                      <a:pt x="1811" y="1121"/>
                    </a:lnTo>
                    <a:lnTo>
                      <a:pt x="1820" y="1155"/>
                    </a:lnTo>
                    <a:lnTo>
                      <a:pt x="1826" y="1186"/>
                    </a:lnTo>
                    <a:lnTo>
                      <a:pt x="1830" y="1216"/>
                    </a:lnTo>
                    <a:lnTo>
                      <a:pt x="1832" y="1245"/>
                    </a:lnTo>
                    <a:lnTo>
                      <a:pt x="1831" y="1271"/>
                    </a:lnTo>
                    <a:lnTo>
                      <a:pt x="1829" y="1295"/>
                    </a:lnTo>
                    <a:lnTo>
                      <a:pt x="1824" y="1316"/>
                    </a:lnTo>
                    <a:lnTo>
                      <a:pt x="1817" y="1336"/>
                    </a:lnTo>
                    <a:lnTo>
                      <a:pt x="1809" y="1353"/>
                    </a:lnTo>
                    <a:lnTo>
                      <a:pt x="1799" y="1367"/>
                    </a:lnTo>
                    <a:lnTo>
                      <a:pt x="1786" y="1379"/>
                    </a:lnTo>
                    <a:lnTo>
                      <a:pt x="1771" y="1389"/>
                    </a:lnTo>
                    <a:lnTo>
                      <a:pt x="1756" y="1396"/>
                    </a:lnTo>
                    <a:lnTo>
                      <a:pt x="1739" y="1401"/>
                    </a:lnTo>
                    <a:lnTo>
                      <a:pt x="1720" y="1402"/>
                    </a:lnTo>
                    <a:lnTo>
                      <a:pt x="1700" y="1401"/>
                    </a:lnTo>
                    <a:lnTo>
                      <a:pt x="1679" y="1396"/>
                    </a:lnTo>
                    <a:lnTo>
                      <a:pt x="1656" y="1388"/>
                    </a:lnTo>
                    <a:lnTo>
                      <a:pt x="1634" y="1378"/>
                    </a:lnTo>
                    <a:lnTo>
                      <a:pt x="1609" y="1364"/>
                    </a:lnTo>
                    <a:lnTo>
                      <a:pt x="1583" y="1347"/>
                    </a:lnTo>
                    <a:lnTo>
                      <a:pt x="1557" y="1326"/>
                    </a:lnTo>
                    <a:lnTo>
                      <a:pt x="1529" y="1302"/>
                    </a:lnTo>
                    <a:lnTo>
                      <a:pt x="1502" y="1275"/>
                    </a:lnTo>
                    <a:lnTo>
                      <a:pt x="1443" y="1215"/>
                    </a:lnTo>
                    <a:lnTo>
                      <a:pt x="1379" y="1150"/>
                    </a:lnTo>
                    <a:lnTo>
                      <a:pt x="1311" y="1082"/>
                    </a:lnTo>
                    <a:lnTo>
                      <a:pt x="1240" y="1014"/>
                    </a:lnTo>
                    <a:lnTo>
                      <a:pt x="1165" y="943"/>
                    </a:lnTo>
                    <a:lnTo>
                      <a:pt x="1089" y="871"/>
                    </a:lnTo>
                    <a:lnTo>
                      <a:pt x="1010" y="802"/>
                    </a:lnTo>
                    <a:lnTo>
                      <a:pt x="930" y="734"/>
                    </a:lnTo>
                    <a:lnTo>
                      <a:pt x="890" y="700"/>
                    </a:lnTo>
                    <a:lnTo>
                      <a:pt x="850" y="668"/>
                    </a:lnTo>
                    <a:lnTo>
                      <a:pt x="810" y="637"/>
                    </a:lnTo>
                    <a:lnTo>
                      <a:pt x="770" y="606"/>
                    </a:lnTo>
                    <a:lnTo>
                      <a:pt x="730" y="576"/>
                    </a:lnTo>
                    <a:lnTo>
                      <a:pt x="691" y="548"/>
                    </a:lnTo>
                    <a:lnTo>
                      <a:pt x="652" y="521"/>
                    </a:lnTo>
                    <a:lnTo>
                      <a:pt x="613" y="496"/>
                    </a:lnTo>
                    <a:lnTo>
                      <a:pt x="574" y="471"/>
                    </a:lnTo>
                    <a:lnTo>
                      <a:pt x="537" y="448"/>
                    </a:lnTo>
                    <a:lnTo>
                      <a:pt x="500" y="428"/>
                    </a:lnTo>
                    <a:lnTo>
                      <a:pt x="463" y="410"/>
                    </a:lnTo>
                    <a:lnTo>
                      <a:pt x="427" y="392"/>
                    </a:lnTo>
                    <a:lnTo>
                      <a:pt x="392" y="378"/>
                    </a:lnTo>
                    <a:lnTo>
                      <a:pt x="359" y="366"/>
                    </a:lnTo>
                    <a:lnTo>
                      <a:pt x="326" y="356"/>
                    </a:lnTo>
                    <a:lnTo>
                      <a:pt x="265" y="339"/>
                    </a:lnTo>
                    <a:lnTo>
                      <a:pt x="211" y="321"/>
                    </a:lnTo>
                    <a:lnTo>
                      <a:pt x="165" y="305"/>
                    </a:lnTo>
                    <a:lnTo>
                      <a:pt x="127" y="289"/>
                    </a:lnTo>
                    <a:lnTo>
                      <a:pt x="93" y="272"/>
                    </a:lnTo>
                    <a:lnTo>
                      <a:pt x="67" y="257"/>
                    </a:lnTo>
                    <a:lnTo>
                      <a:pt x="54" y="250"/>
                    </a:lnTo>
                    <a:lnTo>
                      <a:pt x="44" y="242"/>
                    </a:lnTo>
                    <a:lnTo>
                      <a:pt x="35" y="235"/>
                    </a:lnTo>
                    <a:lnTo>
                      <a:pt x="28" y="227"/>
                    </a:lnTo>
                    <a:lnTo>
                      <a:pt x="20" y="221"/>
                    </a:lnTo>
                    <a:lnTo>
                      <a:pt x="15" y="214"/>
                    </a:lnTo>
                    <a:lnTo>
                      <a:pt x="10" y="207"/>
                    </a:lnTo>
                    <a:lnTo>
                      <a:pt x="7" y="201"/>
                    </a:lnTo>
                    <a:lnTo>
                      <a:pt x="4" y="194"/>
                    </a:lnTo>
                    <a:lnTo>
                      <a:pt x="2" y="188"/>
                    </a:lnTo>
                    <a:lnTo>
                      <a:pt x="0" y="181"/>
                    </a:lnTo>
                    <a:lnTo>
                      <a:pt x="0" y="176"/>
                    </a:lnTo>
                    <a:lnTo>
                      <a:pt x="0" y="164"/>
                    </a:lnTo>
                    <a:lnTo>
                      <a:pt x="4" y="154"/>
                    </a:lnTo>
                    <a:lnTo>
                      <a:pt x="8" y="143"/>
                    </a:lnTo>
                    <a:lnTo>
                      <a:pt x="14" y="134"/>
                    </a:lnTo>
                    <a:lnTo>
                      <a:pt x="29" y="113"/>
                    </a:lnTo>
                    <a:lnTo>
                      <a:pt x="47" y="90"/>
                    </a:lnTo>
                    <a:lnTo>
                      <a:pt x="64" y="68"/>
                    </a:lnTo>
                    <a:lnTo>
                      <a:pt x="82" y="46"/>
                    </a:lnTo>
                    <a:lnTo>
                      <a:pt x="112" y="13"/>
                    </a:lnTo>
                    <a:lnTo>
                      <a:pt x="123" y="0"/>
                    </a:lnTo>
                    <a:close/>
                  </a:path>
                </a:pathLst>
              </a:custGeom>
              <a:solidFill>
                <a:srgbClr val="FFFEF1"/>
              </a:solidFill>
              <a:ln w="9525">
                <a:noFill/>
                <a:round/>
              </a:ln>
            </p:spPr>
            <p:txBody>
              <a:bodyPr/>
              <a:lstStyle/>
              <a:p>
                <a:endParaRPr lang="en-US" sz="1867"/>
              </a:p>
            </p:txBody>
          </p:sp>
          <p:sp>
            <p:nvSpPr>
              <p:cNvPr id="1581" name="Freeform 129"/>
              <p:cNvSpPr/>
              <p:nvPr/>
            </p:nvSpPr>
            <p:spPr bwMode="auto">
              <a:xfrm>
                <a:off x="3154" y="790"/>
                <a:ext cx="366" cy="280"/>
              </a:xfrm>
              <a:custGeom>
                <a:avLst/>
                <a:gdLst>
                  <a:gd name="T0" fmla="*/ 30 w 1832"/>
                  <a:gd name="T1" fmla="*/ 0 h 1402"/>
                  <a:gd name="T2" fmla="*/ 42 w 1832"/>
                  <a:gd name="T3" fmla="*/ 2 h 1402"/>
                  <a:gd name="T4" fmla="*/ 57 w 1832"/>
                  <a:gd name="T5" fmla="*/ 5 h 1402"/>
                  <a:gd name="T6" fmla="*/ 74 w 1832"/>
                  <a:gd name="T7" fmla="*/ 10 h 1402"/>
                  <a:gd name="T8" fmla="*/ 93 w 1832"/>
                  <a:gd name="T9" fmla="*/ 15 h 1402"/>
                  <a:gd name="T10" fmla="*/ 113 w 1832"/>
                  <a:gd name="T11" fmla="*/ 22 h 1402"/>
                  <a:gd name="T12" fmla="*/ 135 w 1832"/>
                  <a:gd name="T13" fmla="*/ 30 h 1402"/>
                  <a:gd name="T14" fmla="*/ 157 w 1832"/>
                  <a:gd name="T15" fmla="*/ 39 h 1402"/>
                  <a:gd name="T16" fmla="*/ 180 w 1832"/>
                  <a:gd name="T17" fmla="*/ 49 h 1402"/>
                  <a:gd name="T18" fmla="*/ 203 w 1832"/>
                  <a:gd name="T19" fmla="*/ 61 h 1402"/>
                  <a:gd name="T20" fmla="*/ 225 w 1832"/>
                  <a:gd name="T21" fmla="*/ 73 h 1402"/>
                  <a:gd name="T22" fmla="*/ 247 w 1832"/>
                  <a:gd name="T23" fmla="*/ 86 h 1402"/>
                  <a:gd name="T24" fmla="*/ 268 w 1832"/>
                  <a:gd name="T25" fmla="*/ 101 h 1402"/>
                  <a:gd name="T26" fmla="*/ 287 w 1832"/>
                  <a:gd name="T27" fmla="*/ 116 h 1402"/>
                  <a:gd name="T28" fmla="*/ 305 w 1832"/>
                  <a:gd name="T29" fmla="*/ 133 h 1402"/>
                  <a:gd name="T30" fmla="*/ 321 w 1832"/>
                  <a:gd name="T31" fmla="*/ 150 h 1402"/>
                  <a:gd name="T32" fmla="*/ 334 w 1832"/>
                  <a:gd name="T33" fmla="*/ 168 h 1402"/>
                  <a:gd name="T34" fmla="*/ 345 w 1832"/>
                  <a:gd name="T35" fmla="*/ 185 h 1402"/>
                  <a:gd name="T36" fmla="*/ 353 w 1832"/>
                  <a:gd name="T37" fmla="*/ 202 h 1402"/>
                  <a:gd name="T38" fmla="*/ 360 w 1832"/>
                  <a:gd name="T39" fmla="*/ 217 h 1402"/>
                  <a:gd name="T40" fmla="*/ 364 w 1832"/>
                  <a:gd name="T41" fmla="*/ 231 h 1402"/>
                  <a:gd name="T42" fmla="*/ 366 w 1832"/>
                  <a:gd name="T43" fmla="*/ 243 h 1402"/>
                  <a:gd name="T44" fmla="*/ 366 w 1832"/>
                  <a:gd name="T45" fmla="*/ 254 h 1402"/>
                  <a:gd name="T46" fmla="*/ 364 w 1832"/>
                  <a:gd name="T47" fmla="*/ 263 h 1402"/>
                  <a:gd name="T48" fmla="*/ 361 w 1832"/>
                  <a:gd name="T49" fmla="*/ 270 h 1402"/>
                  <a:gd name="T50" fmla="*/ 357 w 1832"/>
                  <a:gd name="T51" fmla="*/ 275 h 1402"/>
                  <a:gd name="T52" fmla="*/ 351 w 1832"/>
                  <a:gd name="T53" fmla="*/ 279 h 1402"/>
                  <a:gd name="T54" fmla="*/ 344 w 1832"/>
                  <a:gd name="T55" fmla="*/ 280 h 1402"/>
                  <a:gd name="T56" fmla="*/ 335 w 1832"/>
                  <a:gd name="T57" fmla="*/ 279 h 1402"/>
                  <a:gd name="T58" fmla="*/ 326 w 1832"/>
                  <a:gd name="T59" fmla="*/ 275 h 1402"/>
                  <a:gd name="T60" fmla="*/ 316 w 1832"/>
                  <a:gd name="T61" fmla="*/ 269 h 1402"/>
                  <a:gd name="T62" fmla="*/ 305 w 1832"/>
                  <a:gd name="T63" fmla="*/ 260 h 1402"/>
                  <a:gd name="T64" fmla="*/ 288 w 1832"/>
                  <a:gd name="T65" fmla="*/ 243 h 1402"/>
                  <a:gd name="T66" fmla="*/ 262 w 1832"/>
                  <a:gd name="T67" fmla="*/ 216 h 1402"/>
                  <a:gd name="T68" fmla="*/ 233 w 1832"/>
                  <a:gd name="T69" fmla="*/ 188 h 1402"/>
                  <a:gd name="T70" fmla="*/ 202 w 1832"/>
                  <a:gd name="T71" fmla="*/ 160 h 1402"/>
                  <a:gd name="T72" fmla="*/ 178 w 1832"/>
                  <a:gd name="T73" fmla="*/ 140 h 1402"/>
                  <a:gd name="T74" fmla="*/ 162 w 1832"/>
                  <a:gd name="T75" fmla="*/ 127 h 1402"/>
                  <a:gd name="T76" fmla="*/ 146 w 1832"/>
                  <a:gd name="T77" fmla="*/ 115 h 1402"/>
                  <a:gd name="T78" fmla="*/ 130 w 1832"/>
                  <a:gd name="T79" fmla="*/ 104 h 1402"/>
                  <a:gd name="T80" fmla="*/ 115 w 1832"/>
                  <a:gd name="T81" fmla="*/ 94 h 1402"/>
                  <a:gd name="T82" fmla="*/ 100 w 1832"/>
                  <a:gd name="T83" fmla="*/ 85 h 1402"/>
                  <a:gd name="T84" fmla="*/ 85 w 1832"/>
                  <a:gd name="T85" fmla="*/ 78 h 1402"/>
                  <a:gd name="T86" fmla="*/ 72 w 1832"/>
                  <a:gd name="T87" fmla="*/ 73 h 1402"/>
                  <a:gd name="T88" fmla="*/ 53 w 1832"/>
                  <a:gd name="T89" fmla="*/ 68 h 1402"/>
                  <a:gd name="T90" fmla="*/ 33 w 1832"/>
                  <a:gd name="T91" fmla="*/ 61 h 1402"/>
                  <a:gd name="T92" fmla="*/ 19 w 1832"/>
                  <a:gd name="T93" fmla="*/ 54 h 1402"/>
                  <a:gd name="T94" fmla="*/ 11 w 1832"/>
                  <a:gd name="T95" fmla="*/ 50 h 1402"/>
                  <a:gd name="T96" fmla="*/ 7 w 1832"/>
                  <a:gd name="T97" fmla="*/ 47 h 1402"/>
                  <a:gd name="T98" fmla="*/ 4 w 1832"/>
                  <a:gd name="T99" fmla="*/ 44 h 1402"/>
                  <a:gd name="T100" fmla="*/ 2 w 1832"/>
                  <a:gd name="T101" fmla="*/ 41 h 1402"/>
                  <a:gd name="T102" fmla="*/ 1 w 1832"/>
                  <a:gd name="T103" fmla="*/ 39 h 1402"/>
                  <a:gd name="T104" fmla="*/ 0 w 1832"/>
                  <a:gd name="T105" fmla="*/ 36 h 1402"/>
                  <a:gd name="T106" fmla="*/ 0 w 1832"/>
                  <a:gd name="T107" fmla="*/ 33 h 1402"/>
                  <a:gd name="T108" fmla="*/ 2 w 1832"/>
                  <a:gd name="T109" fmla="*/ 29 h 1402"/>
                  <a:gd name="T110" fmla="*/ 6 w 1832"/>
                  <a:gd name="T111" fmla="*/ 23 h 1402"/>
                  <a:gd name="T112" fmla="*/ 13 w 1832"/>
                  <a:gd name="T113" fmla="*/ 14 h 1402"/>
                  <a:gd name="T114" fmla="*/ 22 w 1832"/>
                  <a:gd name="T115" fmla="*/ 3 h 140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832"/>
                  <a:gd name="T175" fmla="*/ 0 h 1402"/>
                  <a:gd name="T176" fmla="*/ 1832 w 1832"/>
                  <a:gd name="T177" fmla="*/ 1402 h 140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832" h="1402">
                    <a:moveTo>
                      <a:pt x="123" y="0"/>
                    </a:moveTo>
                    <a:lnTo>
                      <a:pt x="149" y="2"/>
                    </a:lnTo>
                    <a:lnTo>
                      <a:pt x="178" y="5"/>
                    </a:lnTo>
                    <a:lnTo>
                      <a:pt x="210" y="10"/>
                    </a:lnTo>
                    <a:lnTo>
                      <a:pt x="246" y="17"/>
                    </a:lnTo>
                    <a:lnTo>
                      <a:pt x="285" y="25"/>
                    </a:lnTo>
                    <a:lnTo>
                      <a:pt x="326" y="35"/>
                    </a:lnTo>
                    <a:lnTo>
                      <a:pt x="370" y="48"/>
                    </a:lnTo>
                    <a:lnTo>
                      <a:pt x="416" y="60"/>
                    </a:lnTo>
                    <a:lnTo>
                      <a:pt x="465" y="75"/>
                    </a:lnTo>
                    <a:lnTo>
                      <a:pt x="515" y="91"/>
                    </a:lnTo>
                    <a:lnTo>
                      <a:pt x="567" y="109"/>
                    </a:lnTo>
                    <a:lnTo>
                      <a:pt x="621" y="129"/>
                    </a:lnTo>
                    <a:lnTo>
                      <a:pt x="674" y="149"/>
                    </a:lnTo>
                    <a:lnTo>
                      <a:pt x="730" y="171"/>
                    </a:lnTo>
                    <a:lnTo>
                      <a:pt x="787" y="195"/>
                    </a:lnTo>
                    <a:lnTo>
                      <a:pt x="843" y="220"/>
                    </a:lnTo>
                    <a:lnTo>
                      <a:pt x="900" y="246"/>
                    </a:lnTo>
                    <a:lnTo>
                      <a:pt x="956" y="274"/>
                    </a:lnTo>
                    <a:lnTo>
                      <a:pt x="1014" y="304"/>
                    </a:lnTo>
                    <a:lnTo>
                      <a:pt x="1070" y="334"/>
                    </a:lnTo>
                    <a:lnTo>
                      <a:pt x="1126" y="366"/>
                    </a:lnTo>
                    <a:lnTo>
                      <a:pt x="1181" y="398"/>
                    </a:lnTo>
                    <a:lnTo>
                      <a:pt x="1236" y="433"/>
                    </a:lnTo>
                    <a:lnTo>
                      <a:pt x="1288" y="468"/>
                    </a:lnTo>
                    <a:lnTo>
                      <a:pt x="1339" y="506"/>
                    </a:lnTo>
                    <a:lnTo>
                      <a:pt x="1389" y="543"/>
                    </a:lnTo>
                    <a:lnTo>
                      <a:pt x="1438" y="582"/>
                    </a:lnTo>
                    <a:lnTo>
                      <a:pt x="1483" y="623"/>
                    </a:lnTo>
                    <a:lnTo>
                      <a:pt x="1527" y="664"/>
                    </a:lnTo>
                    <a:lnTo>
                      <a:pt x="1568" y="707"/>
                    </a:lnTo>
                    <a:lnTo>
                      <a:pt x="1605" y="750"/>
                    </a:lnTo>
                    <a:lnTo>
                      <a:pt x="1640" y="795"/>
                    </a:lnTo>
                    <a:lnTo>
                      <a:pt x="1671" y="842"/>
                    </a:lnTo>
                    <a:lnTo>
                      <a:pt x="1700" y="885"/>
                    </a:lnTo>
                    <a:lnTo>
                      <a:pt x="1726" y="928"/>
                    </a:lnTo>
                    <a:lnTo>
                      <a:pt x="1749" y="970"/>
                    </a:lnTo>
                    <a:lnTo>
                      <a:pt x="1769" y="1010"/>
                    </a:lnTo>
                    <a:lnTo>
                      <a:pt x="1785" y="1049"/>
                    </a:lnTo>
                    <a:lnTo>
                      <a:pt x="1800" y="1085"/>
                    </a:lnTo>
                    <a:lnTo>
                      <a:pt x="1811" y="1121"/>
                    </a:lnTo>
                    <a:lnTo>
                      <a:pt x="1820" y="1155"/>
                    </a:lnTo>
                    <a:lnTo>
                      <a:pt x="1826" y="1186"/>
                    </a:lnTo>
                    <a:lnTo>
                      <a:pt x="1830" y="1216"/>
                    </a:lnTo>
                    <a:lnTo>
                      <a:pt x="1832" y="1245"/>
                    </a:lnTo>
                    <a:lnTo>
                      <a:pt x="1831" y="1271"/>
                    </a:lnTo>
                    <a:lnTo>
                      <a:pt x="1829" y="1295"/>
                    </a:lnTo>
                    <a:lnTo>
                      <a:pt x="1824" y="1316"/>
                    </a:lnTo>
                    <a:lnTo>
                      <a:pt x="1817" y="1336"/>
                    </a:lnTo>
                    <a:lnTo>
                      <a:pt x="1809" y="1353"/>
                    </a:lnTo>
                    <a:lnTo>
                      <a:pt x="1799" y="1367"/>
                    </a:lnTo>
                    <a:lnTo>
                      <a:pt x="1786" y="1379"/>
                    </a:lnTo>
                    <a:lnTo>
                      <a:pt x="1771" y="1389"/>
                    </a:lnTo>
                    <a:lnTo>
                      <a:pt x="1756" y="1396"/>
                    </a:lnTo>
                    <a:lnTo>
                      <a:pt x="1739" y="1401"/>
                    </a:lnTo>
                    <a:lnTo>
                      <a:pt x="1720" y="1402"/>
                    </a:lnTo>
                    <a:lnTo>
                      <a:pt x="1700" y="1401"/>
                    </a:lnTo>
                    <a:lnTo>
                      <a:pt x="1679" y="1396"/>
                    </a:lnTo>
                    <a:lnTo>
                      <a:pt x="1656" y="1388"/>
                    </a:lnTo>
                    <a:lnTo>
                      <a:pt x="1634" y="1378"/>
                    </a:lnTo>
                    <a:lnTo>
                      <a:pt x="1609" y="1364"/>
                    </a:lnTo>
                    <a:lnTo>
                      <a:pt x="1583" y="1347"/>
                    </a:lnTo>
                    <a:lnTo>
                      <a:pt x="1557" y="1326"/>
                    </a:lnTo>
                    <a:lnTo>
                      <a:pt x="1529" y="1302"/>
                    </a:lnTo>
                    <a:lnTo>
                      <a:pt x="1502" y="1275"/>
                    </a:lnTo>
                    <a:lnTo>
                      <a:pt x="1443" y="1215"/>
                    </a:lnTo>
                    <a:lnTo>
                      <a:pt x="1379" y="1150"/>
                    </a:lnTo>
                    <a:lnTo>
                      <a:pt x="1311" y="1082"/>
                    </a:lnTo>
                    <a:lnTo>
                      <a:pt x="1240" y="1014"/>
                    </a:lnTo>
                    <a:lnTo>
                      <a:pt x="1165" y="943"/>
                    </a:lnTo>
                    <a:lnTo>
                      <a:pt x="1089" y="871"/>
                    </a:lnTo>
                    <a:lnTo>
                      <a:pt x="1010" y="802"/>
                    </a:lnTo>
                    <a:lnTo>
                      <a:pt x="930" y="734"/>
                    </a:lnTo>
                    <a:lnTo>
                      <a:pt x="890" y="700"/>
                    </a:lnTo>
                    <a:lnTo>
                      <a:pt x="850" y="668"/>
                    </a:lnTo>
                    <a:lnTo>
                      <a:pt x="810" y="637"/>
                    </a:lnTo>
                    <a:lnTo>
                      <a:pt x="770" y="606"/>
                    </a:lnTo>
                    <a:lnTo>
                      <a:pt x="730" y="576"/>
                    </a:lnTo>
                    <a:lnTo>
                      <a:pt x="691" y="548"/>
                    </a:lnTo>
                    <a:lnTo>
                      <a:pt x="652" y="521"/>
                    </a:lnTo>
                    <a:lnTo>
                      <a:pt x="613" y="496"/>
                    </a:lnTo>
                    <a:lnTo>
                      <a:pt x="574" y="471"/>
                    </a:lnTo>
                    <a:lnTo>
                      <a:pt x="537" y="448"/>
                    </a:lnTo>
                    <a:lnTo>
                      <a:pt x="500" y="428"/>
                    </a:lnTo>
                    <a:lnTo>
                      <a:pt x="463" y="410"/>
                    </a:lnTo>
                    <a:lnTo>
                      <a:pt x="427" y="392"/>
                    </a:lnTo>
                    <a:lnTo>
                      <a:pt x="392" y="378"/>
                    </a:lnTo>
                    <a:lnTo>
                      <a:pt x="359" y="366"/>
                    </a:lnTo>
                    <a:lnTo>
                      <a:pt x="326" y="356"/>
                    </a:lnTo>
                    <a:lnTo>
                      <a:pt x="265" y="339"/>
                    </a:lnTo>
                    <a:lnTo>
                      <a:pt x="211" y="321"/>
                    </a:lnTo>
                    <a:lnTo>
                      <a:pt x="165" y="305"/>
                    </a:lnTo>
                    <a:lnTo>
                      <a:pt x="127" y="289"/>
                    </a:lnTo>
                    <a:lnTo>
                      <a:pt x="93" y="272"/>
                    </a:lnTo>
                    <a:lnTo>
                      <a:pt x="67" y="257"/>
                    </a:lnTo>
                    <a:lnTo>
                      <a:pt x="54" y="250"/>
                    </a:lnTo>
                    <a:lnTo>
                      <a:pt x="44" y="242"/>
                    </a:lnTo>
                    <a:lnTo>
                      <a:pt x="35" y="235"/>
                    </a:lnTo>
                    <a:lnTo>
                      <a:pt x="28" y="227"/>
                    </a:lnTo>
                    <a:lnTo>
                      <a:pt x="20" y="221"/>
                    </a:lnTo>
                    <a:lnTo>
                      <a:pt x="15" y="214"/>
                    </a:lnTo>
                    <a:lnTo>
                      <a:pt x="10" y="207"/>
                    </a:lnTo>
                    <a:lnTo>
                      <a:pt x="7" y="201"/>
                    </a:lnTo>
                    <a:lnTo>
                      <a:pt x="4" y="194"/>
                    </a:lnTo>
                    <a:lnTo>
                      <a:pt x="2" y="188"/>
                    </a:lnTo>
                    <a:lnTo>
                      <a:pt x="0" y="181"/>
                    </a:lnTo>
                    <a:lnTo>
                      <a:pt x="0" y="176"/>
                    </a:lnTo>
                    <a:lnTo>
                      <a:pt x="0" y="164"/>
                    </a:lnTo>
                    <a:lnTo>
                      <a:pt x="4" y="154"/>
                    </a:lnTo>
                    <a:lnTo>
                      <a:pt x="8" y="143"/>
                    </a:lnTo>
                    <a:lnTo>
                      <a:pt x="14" y="134"/>
                    </a:lnTo>
                    <a:lnTo>
                      <a:pt x="29" y="113"/>
                    </a:lnTo>
                    <a:lnTo>
                      <a:pt x="47" y="90"/>
                    </a:lnTo>
                    <a:lnTo>
                      <a:pt x="64" y="68"/>
                    </a:lnTo>
                    <a:lnTo>
                      <a:pt x="82" y="46"/>
                    </a:lnTo>
                    <a:lnTo>
                      <a:pt x="112" y="13"/>
                    </a:lnTo>
                    <a:lnTo>
                      <a:pt x="123" y="0"/>
                    </a:lnTo>
                  </a:path>
                </a:pathLst>
              </a:custGeom>
              <a:noFill/>
              <a:ln w="3175">
                <a:solidFill>
                  <a:srgbClr val="1F1A17"/>
                </a:solidFill>
                <a:round/>
              </a:ln>
            </p:spPr>
            <p:txBody>
              <a:bodyPr/>
              <a:lstStyle/>
              <a:p>
                <a:endParaRPr lang="en-US" sz="1867"/>
              </a:p>
            </p:txBody>
          </p:sp>
          <p:sp>
            <p:nvSpPr>
              <p:cNvPr id="1582" name="Freeform 130"/>
              <p:cNvSpPr/>
              <p:nvPr/>
            </p:nvSpPr>
            <p:spPr bwMode="auto">
              <a:xfrm>
                <a:off x="3164" y="804"/>
                <a:ext cx="181" cy="76"/>
              </a:xfrm>
              <a:custGeom>
                <a:avLst/>
                <a:gdLst>
                  <a:gd name="T0" fmla="*/ 21 w 906"/>
                  <a:gd name="T1" fmla="*/ 0 h 381"/>
                  <a:gd name="T2" fmla="*/ 23 w 906"/>
                  <a:gd name="T3" fmla="*/ 2 h 381"/>
                  <a:gd name="T4" fmla="*/ 25 w 906"/>
                  <a:gd name="T5" fmla="*/ 4 h 381"/>
                  <a:gd name="T6" fmla="*/ 28 w 906"/>
                  <a:gd name="T7" fmla="*/ 6 h 381"/>
                  <a:gd name="T8" fmla="*/ 31 w 906"/>
                  <a:gd name="T9" fmla="*/ 8 h 381"/>
                  <a:gd name="T10" fmla="*/ 34 w 906"/>
                  <a:gd name="T11" fmla="*/ 9 h 381"/>
                  <a:gd name="T12" fmla="*/ 38 w 906"/>
                  <a:gd name="T13" fmla="*/ 11 h 381"/>
                  <a:gd name="T14" fmla="*/ 42 w 906"/>
                  <a:gd name="T15" fmla="*/ 13 h 381"/>
                  <a:gd name="T16" fmla="*/ 46 w 906"/>
                  <a:gd name="T17" fmla="*/ 15 h 381"/>
                  <a:gd name="T18" fmla="*/ 56 w 906"/>
                  <a:gd name="T19" fmla="*/ 19 h 381"/>
                  <a:gd name="T20" fmla="*/ 69 w 906"/>
                  <a:gd name="T21" fmla="*/ 23 h 381"/>
                  <a:gd name="T22" fmla="*/ 84 w 906"/>
                  <a:gd name="T23" fmla="*/ 28 h 381"/>
                  <a:gd name="T24" fmla="*/ 101 w 906"/>
                  <a:gd name="T25" fmla="*/ 34 h 381"/>
                  <a:gd name="T26" fmla="*/ 111 w 906"/>
                  <a:gd name="T27" fmla="*/ 36 h 381"/>
                  <a:gd name="T28" fmla="*/ 119 w 906"/>
                  <a:gd name="T29" fmla="*/ 39 h 381"/>
                  <a:gd name="T30" fmla="*/ 127 w 906"/>
                  <a:gd name="T31" fmla="*/ 42 h 381"/>
                  <a:gd name="T32" fmla="*/ 134 w 906"/>
                  <a:gd name="T33" fmla="*/ 45 h 381"/>
                  <a:gd name="T34" fmla="*/ 140 w 906"/>
                  <a:gd name="T35" fmla="*/ 48 h 381"/>
                  <a:gd name="T36" fmla="*/ 145 w 906"/>
                  <a:gd name="T37" fmla="*/ 51 h 381"/>
                  <a:gd name="T38" fmla="*/ 150 w 906"/>
                  <a:gd name="T39" fmla="*/ 54 h 381"/>
                  <a:gd name="T40" fmla="*/ 155 w 906"/>
                  <a:gd name="T41" fmla="*/ 56 h 381"/>
                  <a:gd name="T42" fmla="*/ 163 w 906"/>
                  <a:gd name="T43" fmla="*/ 62 h 381"/>
                  <a:gd name="T44" fmla="*/ 169 w 906"/>
                  <a:gd name="T45" fmla="*/ 67 h 381"/>
                  <a:gd name="T46" fmla="*/ 174 w 906"/>
                  <a:gd name="T47" fmla="*/ 71 h 381"/>
                  <a:gd name="T48" fmla="*/ 180 w 906"/>
                  <a:gd name="T49" fmla="*/ 75 h 381"/>
                  <a:gd name="T50" fmla="*/ 181 w 906"/>
                  <a:gd name="T51" fmla="*/ 76 h 381"/>
                  <a:gd name="T52" fmla="*/ 176 w 906"/>
                  <a:gd name="T53" fmla="*/ 73 h 381"/>
                  <a:gd name="T54" fmla="*/ 166 w 906"/>
                  <a:gd name="T55" fmla="*/ 68 h 381"/>
                  <a:gd name="T56" fmla="*/ 152 w 906"/>
                  <a:gd name="T57" fmla="*/ 61 h 381"/>
                  <a:gd name="T58" fmla="*/ 144 w 906"/>
                  <a:gd name="T59" fmla="*/ 57 h 381"/>
                  <a:gd name="T60" fmla="*/ 135 w 906"/>
                  <a:gd name="T61" fmla="*/ 52 h 381"/>
                  <a:gd name="T62" fmla="*/ 125 w 906"/>
                  <a:gd name="T63" fmla="*/ 48 h 381"/>
                  <a:gd name="T64" fmla="*/ 116 w 906"/>
                  <a:gd name="T65" fmla="*/ 44 h 381"/>
                  <a:gd name="T66" fmla="*/ 106 w 906"/>
                  <a:gd name="T67" fmla="*/ 40 h 381"/>
                  <a:gd name="T68" fmla="*/ 96 w 906"/>
                  <a:gd name="T69" fmla="*/ 37 h 381"/>
                  <a:gd name="T70" fmla="*/ 87 w 906"/>
                  <a:gd name="T71" fmla="*/ 34 h 381"/>
                  <a:gd name="T72" fmla="*/ 78 w 906"/>
                  <a:gd name="T73" fmla="*/ 32 h 381"/>
                  <a:gd name="T74" fmla="*/ 61 w 906"/>
                  <a:gd name="T75" fmla="*/ 28 h 381"/>
                  <a:gd name="T76" fmla="*/ 47 w 906"/>
                  <a:gd name="T77" fmla="*/ 24 h 381"/>
                  <a:gd name="T78" fmla="*/ 36 w 906"/>
                  <a:gd name="T79" fmla="*/ 22 h 381"/>
                  <a:gd name="T80" fmla="*/ 26 w 906"/>
                  <a:gd name="T81" fmla="*/ 20 h 381"/>
                  <a:gd name="T82" fmla="*/ 19 w 906"/>
                  <a:gd name="T83" fmla="*/ 19 h 381"/>
                  <a:gd name="T84" fmla="*/ 13 w 906"/>
                  <a:gd name="T85" fmla="*/ 18 h 381"/>
                  <a:gd name="T86" fmla="*/ 7 w 906"/>
                  <a:gd name="T87" fmla="*/ 18 h 381"/>
                  <a:gd name="T88" fmla="*/ 3 w 906"/>
                  <a:gd name="T89" fmla="*/ 18 h 381"/>
                  <a:gd name="T90" fmla="*/ 2 w 906"/>
                  <a:gd name="T91" fmla="*/ 18 h 381"/>
                  <a:gd name="T92" fmla="*/ 1 w 906"/>
                  <a:gd name="T93" fmla="*/ 18 h 381"/>
                  <a:gd name="T94" fmla="*/ 1 w 906"/>
                  <a:gd name="T95" fmla="*/ 17 h 381"/>
                  <a:gd name="T96" fmla="*/ 0 w 906"/>
                  <a:gd name="T97" fmla="*/ 17 h 381"/>
                  <a:gd name="T98" fmla="*/ 0 w 906"/>
                  <a:gd name="T99" fmla="*/ 17 h 381"/>
                  <a:gd name="T100" fmla="*/ 0 w 906"/>
                  <a:gd name="T101" fmla="*/ 16 h 381"/>
                  <a:gd name="T102" fmla="*/ 0 w 906"/>
                  <a:gd name="T103" fmla="*/ 16 h 381"/>
                  <a:gd name="T104" fmla="*/ 1 w 906"/>
                  <a:gd name="T105" fmla="*/ 15 h 381"/>
                  <a:gd name="T106" fmla="*/ 2 w 906"/>
                  <a:gd name="T107" fmla="*/ 14 h 381"/>
                  <a:gd name="T108" fmla="*/ 3 w 906"/>
                  <a:gd name="T109" fmla="*/ 12 h 381"/>
                  <a:gd name="T110" fmla="*/ 5 w 906"/>
                  <a:gd name="T111" fmla="*/ 10 h 381"/>
                  <a:gd name="T112" fmla="*/ 7 w 906"/>
                  <a:gd name="T113" fmla="*/ 9 h 381"/>
                  <a:gd name="T114" fmla="*/ 12 w 906"/>
                  <a:gd name="T115" fmla="*/ 6 h 381"/>
                  <a:gd name="T116" fmla="*/ 16 w 906"/>
                  <a:gd name="T117" fmla="*/ 3 h 381"/>
                  <a:gd name="T118" fmla="*/ 19 w 906"/>
                  <a:gd name="T119" fmla="*/ 1 h 381"/>
                  <a:gd name="T120" fmla="*/ 21 w 906"/>
                  <a:gd name="T121" fmla="*/ 0 h 38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6"/>
                  <a:gd name="T184" fmla="*/ 0 h 381"/>
                  <a:gd name="T185" fmla="*/ 906 w 906"/>
                  <a:gd name="T186" fmla="*/ 381 h 38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6" h="381">
                    <a:moveTo>
                      <a:pt x="103" y="0"/>
                    </a:moveTo>
                    <a:lnTo>
                      <a:pt x="114" y="10"/>
                    </a:lnTo>
                    <a:lnTo>
                      <a:pt x="126" y="20"/>
                    </a:lnTo>
                    <a:lnTo>
                      <a:pt x="140" y="29"/>
                    </a:lnTo>
                    <a:lnTo>
                      <a:pt x="155" y="39"/>
                    </a:lnTo>
                    <a:lnTo>
                      <a:pt x="171" y="47"/>
                    </a:lnTo>
                    <a:lnTo>
                      <a:pt x="189" y="56"/>
                    </a:lnTo>
                    <a:lnTo>
                      <a:pt x="209" y="66"/>
                    </a:lnTo>
                    <a:lnTo>
                      <a:pt x="231" y="75"/>
                    </a:lnTo>
                    <a:lnTo>
                      <a:pt x="282" y="95"/>
                    </a:lnTo>
                    <a:lnTo>
                      <a:pt x="345" y="116"/>
                    </a:lnTo>
                    <a:lnTo>
                      <a:pt x="420" y="141"/>
                    </a:lnTo>
                    <a:lnTo>
                      <a:pt x="508" y="168"/>
                    </a:lnTo>
                    <a:lnTo>
                      <a:pt x="554" y="182"/>
                    </a:lnTo>
                    <a:lnTo>
                      <a:pt x="597" y="197"/>
                    </a:lnTo>
                    <a:lnTo>
                      <a:pt x="636" y="211"/>
                    </a:lnTo>
                    <a:lnTo>
                      <a:pt x="669" y="226"/>
                    </a:lnTo>
                    <a:lnTo>
                      <a:pt x="700" y="241"/>
                    </a:lnTo>
                    <a:lnTo>
                      <a:pt x="728" y="255"/>
                    </a:lnTo>
                    <a:lnTo>
                      <a:pt x="753" y="270"/>
                    </a:lnTo>
                    <a:lnTo>
                      <a:pt x="775" y="283"/>
                    </a:lnTo>
                    <a:lnTo>
                      <a:pt x="814" y="311"/>
                    </a:lnTo>
                    <a:lnTo>
                      <a:pt x="845" y="334"/>
                    </a:lnTo>
                    <a:lnTo>
                      <a:pt x="873" y="357"/>
                    </a:lnTo>
                    <a:lnTo>
                      <a:pt x="899" y="376"/>
                    </a:lnTo>
                    <a:lnTo>
                      <a:pt x="906" y="381"/>
                    </a:lnTo>
                    <a:lnTo>
                      <a:pt x="883" y="367"/>
                    </a:lnTo>
                    <a:lnTo>
                      <a:pt x="831" y="339"/>
                    </a:lnTo>
                    <a:lnTo>
                      <a:pt x="760" y="304"/>
                    </a:lnTo>
                    <a:lnTo>
                      <a:pt x="719" y="285"/>
                    </a:lnTo>
                    <a:lnTo>
                      <a:pt x="675" y="263"/>
                    </a:lnTo>
                    <a:lnTo>
                      <a:pt x="628" y="243"/>
                    </a:lnTo>
                    <a:lnTo>
                      <a:pt x="581" y="223"/>
                    </a:lnTo>
                    <a:lnTo>
                      <a:pt x="532" y="203"/>
                    </a:lnTo>
                    <a:lnTo>
                      <a:pt x="483" y="186"/>
                    </a:lnTo>
                    <a:lnTo>
                      <a:pt x="436" y="171"/>
                    </a:lnTo>
                    <a:lnTo>
                      <a:pt x="390" y="158"/>
                    </a:lnTo>
                    <a:lnTo>
                      <a:pt x="305" y="138"/>
                    </a:lnTo>
                    <a:lnTo>
                      <a:pt x="235" y="122"/>
                    </a:lnTo>
                    <a:lnTo>
                      <a:pt x="178" y="110"/>
                    </a:lnTo>
                    <a:lnTo>
                      <a:pt x="131" y="101"/>
                    </a:lnTo>
                    <a:lnTo>
                      <a:pt x="94" y="95"/>
                    </a:lnTo>
                    <a:lnTo>
                      <a:pt x="63" y="91"/>
                    </a:lnTo>
                    <a:lnTo>
                      <a:pt x="37" y="90"/>
                    </a:lnTo>
                    <a:lnTo>
                      <a:pt x="14" y="89"/>
                    </a:lnTo>
                    <a:lnTo>
                      <a:pt x="9" y="89"/>
                    </a:lnTo>
                    <a:lnTo>
                      <a:pt x="5" y="89"/>
                    </a:lnTo>
                    <a:lnTo>
                      <a:pt x="3" y="87"/>
                    </a:lnTo>
                    <a:lnTo>
                      <a:pt x="0" y="85"/>
                    </a:lnTo>
                    <a:lnTo>
                      <a:pt x="0" y="84"/>
                    </a:lnTo>
                    <a:lnTo>
                      <a:pt x="0" y="81"/>
                    </a:lnTo>
                    <a:lnTo>
                      <a:pt x="2" y="79"/>
                    </a:lnTo>
                    <a:lnTo>
                      <a:pt x="3" y="75"/>
                    </a:lnTo>
                    <a:lnTo>
                      <a:pt x="8" y="69"/>
                    </a:lnTo>
                    <a:lnTo>
                      <a:pt x="17" y="61"/>
                    </a:lnTo>
                    <a:lnTo>
                      <a:pt x="25" y="52"/>
                    </a:lnTo>
                    <a:lnTo>
                      <a:pt x="37" y="45"/>
                    </a:lnTo>
                    <a:lnTo>
                      <a:pt x="59" y="29"/>
                    </a:lnTo>
                    <a:lnTo>
                      <a:pt x="80" y="14"/>
                    </a:lnTo>
                    <a:lnTo>
                      <a:pt x="96" y="4"/>
                    </a:lnTo>
                    <a:lnTo>
                      <a:pt x="103" y="0"/>
                    </a:lnTo>
                    <a:close/>
                  </a:path>
                </a:pathLst>
              </a:custGeom>
              <a:solidFill>
                <a:srgbClr val="DFDDC9"/>
              </a:solidFill>
              <a:ln w="9525">
                <a:noFill/>
                <a:round/>
              </a:ln>
            </p:spPr>
            <p:txBody>
              <a:bodyPr/>
              <a:lstStyle/>
              <a:p>
                <a:endParaRPr lang="en-US" sz="1867"/>
              </a:p>
            </p:txBody>
          </p:sp>
          <p:sp>
            <p:nvSpPr>
              <p:cNvPr id="1583" name="Freeform 131"/>
              <p:cNvSpPr/>
              <p:nvPr/>
            </p:nvSpPr>
            <p:spPr bwMode="auto">
              <a:xfrm>
                <a:off x="3076" y="819"/>
                <a:ext cx="283" cy="347"/>
              </a:xfrm>
              <a:custGeom>
                <a:avLst/>
                <a:gdLst>
                  <a:gd name="T0" fmla="*/ 100 w 1414"/>
                  <a:gd name="T1" fmla="*/ 27 h 1735"/>
                  <a:gd name="T2" fmla="*/ 129 w 1414"/>
                  <a:gd name="T3" fmla="*/ 47 h 1735"/>
                  <a:gd name="T4" fmla="*/ 149 w 1414"/>
                  <a:gd name="T5" fmla="*/ 62 h 1735"/>
                  <a:gd name="T6" fmla="*/ 170 w 1414"/>
                  <a:gd name="T7" fmla="*/ 80 h 1735"/>
                  <a:gd name="T8" fmla="*/ 191 w 1414"/>
                  <a:gd name="T9" fmla="*/ 100 h 1735"/>
                  <a:gd name="T10" fmla="*/ 212 w 1414"/>
                  <a:gd name="T11" fmla="*/ 123 h 1735"/>
                  <a:gd name="T12" fmla="*/ 231 w 1414"/>
                  <a:gd name="T13" fmla="*/ 148 h 1735"/>
                  <a:gd name="T14" fmla="*/ 248 w 1414"/>
                  <a:gd name="T15" fmla="*/ 176 h 1735"/>
                  <a:gd name="T16" fmla="*/ 262 w 1414"/>
                  <a:gd name="T17" fmla="*/ 206 h 1735"/>
                  <a:gd name="T18" fmla="*/ 273 w 1414"/>
                  <a:gd name="T19" fmla="*/ 239 h 1735"/>
                  <a:gd name="T20" fmla="*/ 279 w 1414"/>
                  <a:gd name="T21" fmla="*/ 267 h 1735"/>
                  <a:gd name="T22" fmla="*/ 283 w 1414"/>
                  <a:gd name="T23" fmla="*/ 290 h 1735"/>
                  <a:gd name="T24" fmla="*/ 283 w 1414"/>
                  <a:gd name="T25" fmla="*/ 308 h 1735"/>
                  <a:gd name="T26" fmla="*/ 280 w 1414"/>
                  <a:gd name="T27" fmla="*/ 321 h 1735"/>
                  <a:gd name="T28" fmla="*/ 276 w 1414"/>
                  <a:gd name="T29" fmla="*/ 331 h 1735"/>
                  <a:gd name="T30" fmla="*/ 270 w 1414"/>
                  <a:gd name="T31" fmla="*/ 338 h 1735"/>
                  <a:gd name="T32" fmla="*/ 264 w 1414"/>
                  <a:gd name="T33" fmla="*/ 342 h 1735"/>
                  <a:gd name="T34" fmla="*/ 255 w 1414"/>
                  <a:gd name="T35" fmla="*/ 345 h 1735"/>
                  <a:gd name="T36" fmla="*/ 245 w 1414"/>
                  <a:gd name="T37" fmla="*/ 347 h 1735"/>
                  <a:gd name="T38" fmla="*/ 240 w 1414"/>
                  <a:gd name="T39" fmla="*/ 346 h 1735"/>
                  <a:gd name="T40" fmla="*/ 233 w 1414"/>
                  <a:gd name="T41" fmla="*/ 343 h 1735"/>
                  <a:gd name="T42" fmla="*/ 221 w 1414"/>
                  <a:gd name="T43" fmla="*/ 336 h 1735"/>
                  <a:gd name="T44" fmla="*/ 200 w 1414"/>
                  <a:gd name="T45" fmla="*/ 320 h 1735"/>
                  <a:gd name="T46" fmla="*/ 189 w 1414"/>
                  <a:gd name="T47" fmla="*/ 309 h 1735"/>
                  <a:gd name="T48" fmla="*/ 178 w 1414"/>
                  <a:gd name="T49" fmla="*/ 296 h 1735"/>
                  <a:gd name="T50" fmla="*/ 168 w 1414"/>
                  <a:gd name="T51" fmla="*/ 282 h 1735"/>
                  <a:gd name="T52" fmla="*/ 158 w 1414"/>
                  <a:gd name="T53" fmla="*/ 266 h 1735"/>
                  <a:gd name="T54" fmla="*/ 150 w 1414"/>
                  <a:gd name="T55" fmla="*/ 249 h 1735"/>
                  <a:gd name="T56" fmla="*/ 138 w 1414"/>
                  <a:gd name="T57" fmla="*/ 217 h 1735"/>
                  <a:gd name="T58" fmla="*/ 117 w 1414"/>
                  <a:gd name="T59" fmla="*/ 174 h 1735"/>
                  <a:gd name="T60" fmla="*/ 91 w 1414"/>
                  <a:gd name="T61" fmla="*/ 129 h 1735"/>
                  <a:gd name="T62" fmla="*/ 65 w 1414"/>
                  <a:gd name="T63" fmla="*/ 89 h 1735"/>
                  <a:gd name="T64" fmla="*/ 48 w 1414"/>
                  <a:gd name="T65" fmla="*/ 67 h 1735"/>
                  <a:gd name="T66" fmla="*/ 37 w 1414"/>
                  <a:gd name="T67" fmla="*/ 55 h 1735"/>
                  <a:gd name="T68" fmla="*/ 26 w 1414"/>
                  <a:gd name="T69" fmla="*/ 46 h 1735"/>
                  <a:gd name="T70" fmla="*/ 11 w 1414"/>
                  <a:gd name="T71" fmla="*/ 34 h 1735"/>
                  <a:gd name="T72" fmla="*/ 3 w 1414"/>
                  <a:gd name="T73" fmla="*/ 23 h 1735"/>
                  <a:gd name="T74" fmla="*/ 1 w 1414"/>
                  <a:gd name="T75" fmla="*/ 18 h 1735"/>
                  <a:gd name="T76" fmla="*/ 0 w 1414"/>
                  <a:gd name="T77" fmla="*/ 14 h 1735"/>
                  <a:gd name="T78" fmla="*/ 0 w 1414"/>
                  <a:gd name="T79" fmla="*/ 10 h 1735"/>
                  <a:gd name="T80" fmla="*/ 2 w 1414"/>
                  <a:gd name="T81" fmla="*/ 6 h 1735"/>
                  <a:gd name="T82" fmla="*/ 5 w 1414"/>
                  <a:gd name="T83" fmla="*/ 4 h 1735"/>
                  <a:gd name="T84" fmla="*/ 13 w 1414"/>
                  <a:gd name="T85" fmla="*/ 1 h 1735"/>
                  <a:gd name="T86" fmla="*/ 24 w 1414"/>
                  <a:gd name="T87" fmla="*/ 0 h 1735"/>
                  <a:gd name="T88" fmla="*/ 37 w 1414"/>
                  <a:gd name="T89" fmla="*/ 1 h 1735"/>
                  <a:gd name="T90" fmla="*/ 50 w 1414"/>
                  <a:gd name="T91" fmla="*/ 3 h 1735"/>
                  <a:gd name="T92" fmla="*/ 64 w 1414"/>
                  <a:gd name="T93" fmla="*/ 8 h 1735"/>
                  <a:gd name="T94" fmla="*/ 77 w 1414"/>
                  <a:gd name="T95" fmla="*/ 14 h 1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4"/>
                  <a:gd name="T145" fmla="*/ 0 h 1735"/>
                  <a:gd name="T146" fmla="*/ 1414 w 1414"/>
                  <a:gd name="T147" fmla="*/ 1735 h 1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4" h="1735">
                    <a:moveTo>
                      <a:pt x="409" y="83"/>
                    </a:moveTo>
                    <a:lnTo>
                      <a:pt x="450" y="107"/>
                    </a:lnTo>
                    <a:lnTo>
                      <a:pt x="499" y="136"/>
                    </a:lnTo>
                    <a:lnTo>
                      <a:pt x="554" y="171"/>
                    </a:lnTo>
                    <a:lnTo>
                      <a:pt x="614" y="211"/>
                    </a:lnTo>
                    <a:lnTo>
                      <a:pt x="645" y="233"/>
                    </a:lnTo>
                    <a:lnTo>
                      <a:pt x="677" y="257"/>
                    </a:lnTo>
                    <a:lnTo>
                      <a:pt x="711" y="283"/>
                    </a:lnTo>
                    <a:lnTo>
                      <a:pt x="745" y="309"/>
                    </a:lnTo>
                    <a:lnTo>
                      <a:pt x="780" y="338"/>
                    </a:lnTo>
                    <a:lnTo>
                      <a:pt x="815" y="367"/>
                    </a:lnTo>
                    <a:lnTo>
                      <a:pt x="850" y="398"/>
                    </a:lnTo>
                    <a:lnTo>
                      <a:pt x="885" y="430"/>
                    </a:lnTo>
                    <a:lnTo>
                      <a:pt x="920" y="464"/>
                    </a:lnTo>
                    <a:lnTo>
                      <a:pt x="954" y="499"/>
                    </a:lnTo>
                    <a:lnTo>
                      <a:pt x="989" y="537"/>
                    </a:lnTo>
                    <a:lnTo>
                      <a:pt x="1023" y="574"/>
                    </a:lnTo>
                    <a:lnTo>
                      <a:pt x="1057" y="614"/>
                    </a:lnTo>
                    <a:lnTo>
                      <a:pt x="1089" y="655"/>
                    </a:lnTo>
                    <a:lnTo>
                      <a:pt x="1122" y="698"/>
                    </a:lnTo>
                    <a:lnTo>
                      <a:pt x="1152" y="741"/>
                    </a:lnTo>
                    <a:lnTo>
                      <a:pt x="1182" y="786"/>
                    </a:lnTo>
                    <a:lnTo>
                      <a:pt x="1210" y="832"/>
                    </a:lnTo>
                    <a:lnTo>
                      <a:pt x="1238" y="880"/>
                    </a:lnTo>
                    <a:lnTo>
                      <a:pt x="1264" y="930"/>
                    </a:lnTo>
                    <a:lnTo>
                      <a:pt x="1288" y="981"/>
                    </a:lnTo>
                    <a:lnTo>
                      <a:pt x="1310" y="1032"/>
                    </a:lnTo>
                    <a:lnTo>
                      <a:pt x="1330" y="1086"/>
                    </a:lnTo>
                    <a:lnTo>
                      <a:pt x="1349" y="1141"/>
                    </a:lnTo>
                    <a:lnTo>
                      <a:pt x="1364" y="1194"/>
                    </a:lnTo>
                    <a:lnTo>
                      <a:pt x="1378" y="1244"/>
                    </a:lnTo>
                    <a:lnTo>
                      <a:pt x="1387" y="1292"/>
                    </a:lnTo>
                    <a:lnTo>
                      <a:pt x="1396" y="1335"/>
                    </a:lnTo>
                    <a:lnTo>
                      <a:pt x="1404" y="1375"/>
                    </a:lnTo>
                    <a:lnTo>
                      <a:pt x="1409" y="1414"/>
                    </a:lnTo>
                    <a:lnTo>
                      <a:pt x="1412" y="1449"/>
                    </a:lnTo>
                    <a:lnTo>
                      <a:pt x="1414" y="1481"/>
                    </a:lnTo>
                    <a:lnTo>
                      <a:pt x="1414" y="1511"/>
                    </a:lnTo>
                    <a:lnTo>
                      <a:pt x="1412" y="1538"/>
                    </a:lnTo>
                    <a:lnTo>
                      <a:pt x="1410" y="1562"/>
                    </a:lnTo>
                    <a:lnTo>
                      <a:pt x="1405" y="1586"/>
                    </a:lnTo>
                    <a:lnTo>
                      <a:pt x="1400" y="1606"/>
                    </a:lnTo>
                    <a:lnTo>
                      <a:pt x="1394" y="1625"/>
                    </a:lnTo>
                    <a:lnTo>
                      <a:pt x="1387" y="1641"/>
                    </a:lnTo>
                    <a:lnTo>
                      <a:pt x="1379" y="1656"/>
                    </a:lnTo>
                    <a:lnTo>
                      <a:pt x="1370" y="1669"/>
                    </a:lnTo>
                    <a:lnTo>
                      <a:pt x="1361" y="1681"/>
                    </a:lnTo>
                    <a:lnTo>
                      <a:pt x="1351" y="1691"/>
                    </a:lnTo>
                    <a:lnTo>
                      <a:pt x="1341" y="1700"/>
                    </a:lnTo>
                    <a:lnTo>
                      <a:pt x="1330" y="1706"/>
                    </a:lnTo>
                    <a:lnTo>
                      <a:pt x="1320" y="1712"/>
                    </a:lnTo>
                    <a:lnTo>
                      <a:pt x="1309" y="1717"/>
                    </a:lnTo>
                    <a:lnTo>
                      <a:pt x="1298" y="1722"/>
                    </a:lnTo>
                    <a:lnTo>
                      <a:pt x="1276" y="1727"/>
                    </a:lnTo>
                    <a:lnTo>
                      <a:pt x="1258" y="1731"/>
                    </a:lnTo>
                    <a:lnTo>
                      <a:pt x="1239" y="1733"/>
                    </a:lnTo>
                    <a:lnTo>
                      <a:pt x="1225" y="1733"/>
                    </a:lnTo>
                    <a:lnTo>
                      <a:pt x="1218" y="1735"/>
                    </a:lnTo>
                    <a:lnTo>
                      <a:pt x="1209" y="1733"/>
                    </a:lnTo>
                    <a:lnTo>
                      <a:pt x="1199" y="1731"/>
                    </a:lnTo>
                    <a:lnTo>
                      <a:pt x="1189" y="1727"/>
                    </a:lnTo>
                    <a:lnTo>
                      <a:pt x="1177" y="1723"/>
                    </a:lnTo>
                    <a:lnTo>
                      <a:pt x="1164" y="1717"/>
                    </a:lnTo>
                    <a:lnTo>
                      <a:pt x="1150" y="1710"/>
                    </a:lnTo>
                    <a:lnTo>
                      <a:pt x="1135" y="1702"/>
                    </a:lnTo>
                    <a:lnTo>
                      <a:pt x="1104" y="1682"/>
                    </a:lnTo>
                    <a:lnTo>
                      <a:pt x="1071" y="1659"/>
                    </a:lnTo>
                    <a:lnTo>
                      <a:pt x="1036" y="1631"/>
                    </a:lnTo>
                    <a:lnTo>
                      <a:pt x="999" y="1599"/>
                    </a:lnTo>
                    <a:lnTo>
                      <a:pt x="981" y="1581"/>
                    </a:lnTo>
                    <a:lnTo>
                      <a:pt x="962" y="1562"/>
                    </a:lnTo>
                    <a:lnTo>
                      <a:pt x="943" y="1544"/>
                    </a:lnTo>
                    <a:lnTo>
                      <a:pt x="926" y="1523"/>
                    </a:lnTo>
                    <a:lnTo>
                      <a:pt x="907" y="1501"/>
                    </a:lnTo>
                    <a:lnTo>
                      <a:pt x="890" y="1480"/>
                    </a:lnTo>
                    <a:lnTo>
                      <a:pt x="872" y="1456"/>
                    </a:lnTo>
                    <a:lnTo>
                      <a:pt x="855" y="1433"/>
                    </a:lnTo>
                    <a:lnTo>
                      <a:pt x="837" y="1409"/>
                    </a:lnTo>
                    <a:lnTo>
                      <a:pt x="821" y="1383"/>
                    </a:lnTo>
                    <a:lnTo>
                      <a:pt x="806" y="1357"/>
                    </a:lnTo>
                    <a:lnTo>
                      <a:pt x="791" y="1330"/>
                    </a:lnTo>
                    <a:lnTo>
                      <a:pt x="777" y="1303"/>
                    </a:lnTo>
                    <a:lnTo>
                      <a:pt x="764" y="1274"/>
                    </a:lnTo>
                    <a:lnTo>
                      <a:pt x="751" y="1244"/>
                    </a:lnTo>
                    <a:lnTo>
                      <a:pt x="741" y="1215"/>
                    </a:lnTo>
                    <a:lnTo>
                      <a:pt x="717" y="1153"/>
                    </a:lnTo>
                    <a:lnTo>
                      <a:pt x="689" y="1087"/>
                    </a:lnTo>
                    <a:lnTo>
                      <a:pt x="656" y="1016"/>
                    </a:lnTo>
                    <a:lnTo>
                      <a:pt x="621" y="943"/>
                    </a:lnTo>
                    <a:lnTo>
                      <a:pt x="583" y="869"/>
                    </a:lnTo>
                    <a:lnTo>
                      <a:pt x="543" y="794"/>
                    </a:lnTo>
                    <a:lnTo>
                      <a:pt x="500" y="719"/>
                    </a:lnTo>
                    <a:lnTo>
                      <a:pt x="457" y="645"/>
                    </a:lnTo>
                    <a:lnTo>
                      <a:pt x="413" y="574"/>
                    </a:lnTo>
                    <a:lnTo>
                      <a:pt x="369" y="507"/>
                    </a:lnTo>
                    <a:lnTo>
                      <a:pt x="326" y="444"/>
                    </a:lnTo>
                    <a:lnTo>
                      <a:pt x="283" y="387"/>
                    </a:lnTo>
                    <a:lnTo>
                      <a:pt x="262" y="361"/>
                    </a:lnTo>
                    <a:lnTo>
                      <a:pt x="242" y="336"/>
                    </a:lnTo>
                    <a:lnTo>
                      <a:pt x="222" y="313"/>
                    </a:lnTo>
                    <a:lnTo>
                      <a:pt x="202" y="292"/>
                    </a:lnTo>
                    <a:lnTo>
                      <a:pt x="183" y="273"/>
                    </a:lnTo>
                    <a:lnTo>
                      <a:pt x="166" y="257"/>
                    </a:lnTo>
                    <a:lnTo>
                      <a:pt x="148" y="243"/>
                    </a:lnTo>
                    <a:lnTo>
                      <a:pt x="132" y="232"/>
                    </a:lnTo>
                    <a:lnTo>
                      <a:pt x="105" y="211"/>
                    </a:lnTo>
                    <a:lnTo>
                      <a:pt x="80" y="190"/>
                    </a:lnTo>
                    <a:lnTo>
                      <a:pt x="57" y="170"/>
                    </a:lnTo>
                    <a:lnTo>
                      <a:pt x="40" y="151"/>
                    </a:lnTo>
                    <a:lnTo>
                      <a:pt x="26" y="132"/>
                    </a:lnTo>
                    <a:lnTo>
                      <a:pt x="15" y="115"/>
                    </a:lnTo>
                    <a:lnTo>
                      <a:pt x="10" y="106"/>
                    </a:lnTo>
                    <a:lnTo>
                      <a:pt x="6" y="98"/>
                    </a:lnTo>
                    <a:lnTo>
                      <a:pt x="4" y="91"/>
                    </a:lnTo>
                    <a:lnTo>
                      <a:pt x="2" y="82"/>
                    </a:lnTo>
                    <a:lnTo>
                      <a:pt x="1" y="75"/>
                    </a:lnTo>
                    <a:lnTo>
                      <a:pt x="0" y="68"/>
                    </a:lnTo>
                    <a:lnTo>
                      <a:pt x="0" y="61"/>
                    </a:lnTo>
                    <a:lnTo>
                      <a:pt x="1" y="55"/>
                    </a:lnTo>
                    <a:lnTo>
                      <a:pt x="2" y="49"/>
                    </a:lnTo>
                    <a:lnTo>
                      <a:pt x="5" y="42"/>
                    </a:lnTo>
                    <a:lnTo>
                      <a:pt x="9" y="37"/>
                    </a:lnTo>
                    <a:lnTo>
                      <a:pt x="12" y="32"/>
                    </a:lnTo>
                    <a:lnTo>
                      <a:pt x="16" y="27"/>
                    </a:lnTo>
                    <a:lnTo>
                      <a:pt x="21" y="22"/>
                    </a:lnTo>
                    <a:lnTo>
                      <a:pt x="27" y="19"/>
                    </a:lnTo>
                    <a:lnTo>
                      <a:pt x="32" y="15"/>
                    </a:lnTo>
                    <a:lnTo>
                      <a:pt x="47" y="9"/>
                    </a:lnTo>
                    <a:lnTo>
                      <a:pt x="64" y="5"/>
                    </a:lnTo>
                    <a:lnTo>
                      <a:pt x="82" y="2"/>
                    </a:lnTo>
                    <a:lnTo>
                      <a:pt x="102" y="1"/>
                    </a:lnTo>
                    <a:lnTo>
                      <a:pt x="122" y="0"/>
                    </a:lnTo>
                    <a:lnTo>
                      <a:pt x="142" y="1"/>
                    </a:lnTo>
                    <a:lnTo>
                      <a:pt x="163" y="2"/>
                    </a:lnTo>
                    <a:lnTo>
                      <a:pt x="185" y="5"/>
                    </a:lnTo>
                    <a:lnTo>
                      <a:pt x="207" y="7"/>
                    </a:lnTo>
                    <a:lnTo>
                      <a:pt x="230" y="12"/>
                    </a:lnTo>
                    <a:lnTo>
                      <a:pt x="252" y="17"/>
                    </a:lnTo>
                    <a:lnTo>
                      <a:pt x="274" y="24"/>
                    </a:lnTo>
                    <a:lnTo>
                      <a:pt x="297" y="31"/>
                    </a:lnTo>
                    <a:lnTo>
                      <a:pt x="319" y="40"/>
                    </a:lnTo>
                    <a:lnTo>
                      <a:pt x="342" y="49"/>
                    </a:lnTo>
                    <a:lnTo>
                      <a:pt x="364" y="60"/>
                    </a:lnTo>
                    <a:lnTo>
                      <a:pt x="387" y="71"/>
                    </a:lnTo>
                    <a:lnTo>
                      <a:pt x="409" y="83"/>
                    </a:lnTo>
                    <a:close/>
                  </a:path>
                </a:pathLst>
              </a:custGeom>
              <a:solidFill>
                <a:srgbClr val="FFFEF1"/>
              </a:solidFill>
              <a:ln w="9525">
                <a:noFill/>
                <a:round/>
              </a:ln>
            </p:spPr>
            <p:txBody>
              <a:bodyPr/>
              <a:lstStyle/>
              <a:p>
                <a:endParaRPr lang="en-US" sz="1867"/>
              </a:p>
            </p:txBody>
          </p:sp>
          <p:sp>
            <p:nvSpPr>
              <p:cNvPr id="1584" name="Freeform 132"/>
              <p:cNvSpPr/>
              <p:nvPr/>
            </p:nvSpPr>
            <p:spPr bwMode="auto">
              <a:xfrm>
                <a:off x="3076" y="819"/>
                <a:ext cx="283" cy="347"/>
              </a:xfrm>
              <a:custGeom>
                <a:avLst/>
                <a:gdLst>
                  <a:gd name="T0" fmla="*/ 100 w 1414"/>
                  <a:gd name="T1" fmla="*/ 27 h 1735"/>
                  <a:gd name="T2" fmla="*/ 129 w 1414"/>
                  <a:gd name="T3" fmla="*/ 47 h 1735"/>
                  <a:gd name="T4" fmla="*/ 149 w 1414"/>
                  <a:gd name="T5" fmla="*/ 62 h 1735"/>
                  <a:gd name="T6" fmla="*/ 170 w 1414"/>
                  <a:gd name="T7" fmla="*/ 80 h 1735"/>
                  <a:gd name="T8" fmla="*/ 191 w 1414"/>
                  <a:gd name="T9" fmla="*/ 100 h 1735"/>
                  <a:gd name="T10" fmla="*/ 212 w 1414"/>
                  <a:gd name="T11" fmla="*/ 123 h 1735"/>
                  <a:gd name="T12" fmla="*/ 231 w 1414"/>
                  <a:gd name="T13" fmla="*/ 148 h 1735"/>
                  <a:gd name="T14" fmla="*/ 248 w 1414"/>
                  <a:gd name="T15" fmla="*/ 176 h 1735"/>
                  <a:gd name="T16" fmla="*/ 262 w 1414"/>
                  <a:gd name="T17" fmla="*/ 206 h 1735"/>
                  <a:gd name="T18" fmla="*/ 273 w 1414"/>
                  <a:gd name="T19" fmla="*/ 239 h 1735"/>
                  <a:gd name="T20" fmla="*/ 279 w 1414"/>
                  <a:gd name="T21" fmla="*/ 267 h 1735"/>
                  <a:gd name="T22" fmla="*/ 283 w 1414"/>
                  <a:gd name="T23" fmla="*/ 290 h 1735"/>
                  <a:gd name="T24" fmla="*/ 283 w 1414"/>
                  <a:gd name="T25" fmla="*/ 308 h 1735"/>
                  <a:gd name="T26" fmla="*/ 280 w 1414"/>
                  <a:gd name="T27" fmla="*/ 321 h 1735"/>
                  <a:gd name="T28" fmla="*/ 276 w 1414"/>
                  <a:gd name="T29" fmla="*/ 331 h 1735"/>
                  <a:gd name="T30" fmla="*/ 270 w 1414"/>
                  <a:gd name="T31" fmla="*/ 338 h 1735"/>
                  <a:gd name="T32" fmla="*/ 264 w 1414"/>
                  <a:gd name="T33" fmla="*/ 342 h 1735"/>
                  <a:gd name="T34" fmla="*/ 255 w 1414"/>
                  <a:gd name="T35" fmla="*/ 345 h 1735"/>
                  <a:gd name="T36" fmla="*/ 245 w 1414"/>
                  <a:gd name="T37" fmla="*/ 347 h 1735"/>
                  <a:gd name="T38" fmla="*/ 240 w 1414"/>
                  <a:gd name="T39" fmla="*/ 346 h 1735"/>
                  <a:gd name="T40" fmla="*/ 233 w 1414"/>
                  <a:gd name="T41" fmla="*/ 343 h 1735"/>
                  <a:gd name="T42" fmla="*/ 221 w 1414"/>
                  <a:gd name="T43" fmla="*/ 336 h 1735"/>
                  <a:gd name="T44" fmla="*/ 200 w 1414"/>
                  <a:gd name="T45" fmla="*/ 320 h 1735"/>
                  <a:gd name="T46" fmla="*/ 189 w 1414"/>
                  <a:gd name="T47" fmla="*/ 309 h 1735"/>
                  <a:gd name="T48" fmla="*/ 178 w 1414"/>
                  <a:gd name="T49" fmla="*/ 296 h 1735"/>
                  <a:gd name="T50" fmla="*/ 168 w 1414"/>
                  <a:gd name="T51" fmla="*/ 282 h 1735"/>
                  <a:gd name="T52" fmla="*/ 158 w 1414"/>
                  <a:gd name="T53" fmla="*/ 266 h 1735"/>
                  <a:gd name="T54" fmla="*/ 150 w 1414"/>
                  <a:gd name="T55" fmla="*/ 249 h 1735"/>
                  <a:gd name="T56" fmla="*/ 138 w 1414"/>
                  <a:gd name="T57" fmla="*/ 217 h 1735"/>
                  <a:gd name="T58" fmla="*/ 117 w 1414"/>
                  <a:gd name="T59" fmla="*/ 174 h 1735"/>
                  <a:gd name="T60" fmla="*/ 91 w 1414"/>
                  <a:gd name="T61" fmla="*/ 129 h 1735"/>
                  <a:gd name="T62" fmla="*/ 65 w 1414"/>
                  <a:gd name="T63" fmla="*/ 89 h 1735"/>
                  <a:gd name="T64" fmla="*/ 48 w 1414"/>
                  <a:gd name="T65" fmla="*/ 67 h 1735"/>
                  <a:gd name="T66" fmla="*/ 37 w 1414"/>
                  <a:gd name="T67" fmla="*/ 55 h 1735"/>
                  <a:gd name="T68" fmla="*/ 26 w 1414"/>
                  <a:gd name="T69" fmla="*/ 46 h 1735"/>
                  <a:gd name="T70" fmla="*/ 11 w 1414"/>
                  <a:gd name="T71" fmla="*/ 34 h 1735"/>
                  <a:gd name="T72" fmla="*/ 3 w 1414"/>
                  <a:gd name="T73" fmla="*/ 23 h 1735"/>
                  <a:gd name="T74" fmla="*/ 1 w 1414"/>
                  <a:gd name="T75" fmla="*/ 18 h 1735"/>
                  <a:gd name="T76" fmla="*/ 0 w 1414"/>
                  <a:gd name="T77" fmla="*/ 14 h 1735"/>
                  <a:gd name="T78" fmla="*/ 0 w 1414"/>
                  <a:gd name="T79" fmla="*/ 10 h 1735"/>
                  <a:gd name="T80" fmla="*/ 2 w 1414"/>
                  <a:gd name="T81" fmla="*/ 6 h 1735"/>
                  <a:gd name="T82" fmla="*/ 5 w 1414"/>
                  <a:gd name="T83" fmla="*/ 4 h 1735"/>
                  <a:gd name="T84" fmla="*/ 13 w 1414"/>
                  <a:gd name="T85" fmla="*/ 1 h 1735"/>
                  <a:gd name="T86" fmla="*/ 24 w 1414"/>
                  <a:gd name="T87" fmla="*/ 0 h 1735"/>
                  <a:gd name="T88" fmla="*/ 37 w 1414"/>
                  <a:gd name="T89" fmla="*/ 1 h 1735"/>
                  <a:gd name="T90" fmla="*/ 50 w 1414"/>
                  <a:gd name="T91" fmla="*/ 3 h 1735"/>
                  <a:gd name="T92" fmla="*/ 64 w 1414"/>
                  <a:gd name="T93" fmla="*/ 8 h 1735"/>
                  <a:gd name="T94" fmla="*/ 77 w 1414"/>
                  <a:gd name="T95" fmla="*/ 14 h 17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14"/>
                  <a:gd name="T145" fmla="*/ 0 h 1735"/>
                  <a:gd name="T146" fmla="*/ 1414 w 1414"/>
                  <a:gd name="T147" fmla="*/ 1735 h 17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14" h="1735">
                    <a:moveTo>
                      <a:pt x="409" y="83"/>
                    </a:moveTo>
                    <a:lnTo>
                      <a:pt x="450" y="107"/>
                    </a:lnTo>
                    <a:lnTo>
                      <a:pt x="499" y="136"/>
                    </a:lnTo>
                    <a:lnTo>
                      <a:pt x="554" y="171"/>
                    </a:lnTo>
                    <a:lnTo>
                      <a:pt x="614" y="211"/>
                    </a:lnTo>
                    <a:lnTo>
                      <a:pt x="645" y="233"/>
                    </a:lnTo>
                    <a:lnTo>
                      <a:pt x="677" y="257"/>
                    </a:lnTo>
                    <a:lnTo>
                      <a:pt x="711" y="283"/>
                    </a:lnTo>
                    <a:lnTo>
                      <a:pt x="745" y="309"/>
                    </a:lnTo>
                    <a:lnTo>
                      <a:pt x="780" y="338"/>
                    </a:lnTo>
                    <a:lnTo>
                      <a:pt x="815" y="367"/>
                    </a:lnTo>
                    <a:lnTo>
                      <a:pt x="850" y="398"/>
                    </a:lnTo>
                    <a:lnTo>
                      <a:pt x="885" y="430"/>
                    </a:lnTo>
                    <a:lnTo>
                      <a:pt x="920" y="464"/>
                    </a:lnTo>
                    <a:lnTo>
                      <a:pt x="954" y="499"/>
                    </a:lnTo>
                    <a:lnTo>
                      <a:pt x="989" y="537"/>
                    </a:lnTo>
                    <a:lnTo>
                      <a:pt x="1023" y="574"/>
                    </a:lnTo>
                    <a:lnTo>
                      <a:pt x="1057" y="614"/>
                    </a:lnTo>
                    <a:lnTo>
                      <a:pt x="1089" y="655"/>
                    </a:lnTo>
                    <a:lnTo>
                      <a:pt x="1122" y="698"/>
                    </a:lnTo>
                    <a:lnTo>
                      <a:pt x="1152" y="741"/>
                    </a:lnTo>
                    <a:lnTo>
                      <a:pt x="1182" y="786"/>
                    </a:lnTo>
                    <a:lnTo>
                      <a:pt x="1210" y="832"/>
                    </a:lnTo>
                    <a:lnTo>
                      <a:pt x="1238" y="880"/>
                    </a:lnTo>
                    <a:lnTo>
                      <a:pt x="1264" y="930"/>
                    </a:lnTo>
                    <a:lnTo>
                      <a:pt x="1288" y="981"/>
                    </a:lnTo>
                    <a:lnTo>
                      <a:pt x="1310" y="1032"/>
                    </a:lnTo>
                    <a:lnTo>
                      <a:pt x="1330" y="1086"/>
                    </a:lnTo>
                    <a:lnTo>
                      <a:pt x="1349" y="1141"/>
                    </a:lnTo>
                    <a:lnTo>
                      <a:pt x="1364" y="1194"/>
                    </a:lnTo>
                    <a:lnTo>
                      <a:pt x="1378" y="1244"/>
                    </a:lnTo>
                    <a:lnTo>
                      <a:pt x="1387" y="1292"/>
                    </a:lnTo>
                    <a:lnTo>
                      <a:pt x="1396" y="1335"/>
                    </a:lnTo>
                    <a:lnTo>
                      <a:pt x="1404" y="1375"/>
                    </a:lnTo>
                    <a:lnTo>
                      <a:pt x="1409" y="1414"/>
                    </a:lnTo>
                    <a:lnTo>
                      <a:pt x="1412" y="1449"/>
                    </a:lnTo>
                    <a:lnTo>
                      <a:pt x="1414" y="1481"/>
                    </a:lnTo>
                    <a:lnTo>
                      <a:pt x="1414" y="1511"/>
                    </a:lnTo>
                    <a:lnTo>
                      <a:pt x="1412" y="1538"/>
                    </a:lnTo>
                    <a:lnTo>
                      <a:pt x="1410" y="1562"/>
                    </a:lnTo>
                    <a:lnTo>
                      <a:pt x="1405" y="1586"/>
                    </a:lnTo>
                    <a:lnTo>
                      <a:pt x="1400" y="1606"/>
                    </a:lnTo>
                    <a:lnTo>
                      <a:pt x="1394" y="1625"/>
                    </a:lnTo>
                    <a:lnTo>
                      <a:pt x="1387" y="1641"/>
                    </a:lnTo>
                    <a:lnTo>
                      <a:pt x="1379" y="1656"/>
                    </a:lnTo>
                    <a:lnTo>
                      <a:pt x="1370" y="1669"/>
                    </a:lnTo>
                    <a:lnTo>
                      <a:pt x="1361" y="1681"/>
                    </a:lnTo>
                    <a:lnTo>
                      <a:pt x="1351" y="1691"/>
                    </a:lnTo>
                    <a:lnTo>
                      <a:pt x="1341" y="1700"/>
                    </a:lnTo>
                    <a:lnTo>
                      <a:pt x="1330" y="1706"/>
                    </a:lnTo>
                    <a:lnTo>
                      <a:pt x="1320" y="1712"/>
                    </a:lnTo>
                    <a:lnTo>
                      <a:pt x="1309" y="1717"/>
                    </a:lnTo>
                    <a:lnTo>
                      <a:pt x="1298" y="1722"/>
                    </a:lnTo>
                    <a:lnTo>
                      <a:pt x="1276" y="1727"/>
                    </a:lnTo>
                    <a:lnTo>
                      <a:pt x="1258" y="1731"/>
                    </a:lnTo>
                    <a:lnTo>
                      <a:pt x="1239" y="1733"/>
                    </a:lnTo>
                    <a:lnTo>
                      <a:pt x="1225" y="1733"/>
                    </a:lnTo>
                    <a:lnTo>
                      <a:pt x="1218" y="1735"/>
                    </a:lnTo>
                    <a:lnTo>
                      <a:pt x="1209" y="1733"/>
                    </a:lnTo>
                    <a:lnTo>
                      <a:pt x="1199" y="1731"/>
                    </a:lnTo>
                    <a:lnTo>
                      <a:pt x="1189" y="1727"/>
                    </a:lnTo>
                    <a:lnTo>
                      <a:pt x="1177" y="1723"/>
                    </a:lnTo>
                    <a:lnTo>
                      <a:pt x="1164" y="1717"/>
                    </a:lnTo>
                    <a:lnTo>
                      <a:pt x="1150" y="1710"/>
                    </a:lnTo>
                    <a:lnTo>
                      <a:pt x="1135" y="1702"/>
                    </a:lnTo>
                    <a:lnTo>
                      <a:pt x="1104" y="1682"/>
                    </a:lnTo>
                    <a:lnTo>
                      <a:pt x="1071" y="1659"/>
                    </a:lnTo>
                    <a:lnTo>
                      <a:pt x="1036" y="1631"/>
                    </a:lnTo>
                    <a:lnTo>
                      <a:pt x="999" y="1599"/>
                    </a:lnTo>
                    <a:lnTo>
                      <a:pt x="981" y="1581"/>
                    </a:lnTo>
                    <a:lnTo>
                      <a:pt x="962" y="1562"/>
                    </a:lnTo>
                    <a:lnTo>
                      <a:pt x="943" y="1544"/>
                    </a:lnTo>
                    <a:lnTo>
                      <a:pt x="926" y="1523"/>
                    </a:lnTo>
                    <a:lnTo>
                      <a:pt x="907" y="1501"/>
                    </a:lnTo>
                    <a:lnTo>
                      <a:pt x="890" y="1480"/>
                    </a:lnTo>
                    <a:lnTo>
                      <a:pt x="872" y="1456"/>
                    </a:lnTo>
                    <a:lnTo>
                      <a:pt x="855" y="1433"/>
                    </a:lnTo>
                    <a:lnTo>
                      <a:pt x="837" y="1409"/>
                    </a:lnTo>
                    <a:lnTo>
                      <a:pt x="821" y="1383"/>
                    </a:lnTo>
                    <a:lnTo>
                      <a:pt x="806" y="1357"/>
                    </a:lnTo>
                    <a:lnTo>
                      <a:pt x="791" y="1330"/>
                    </a:lnTo>
                    <a:lnTo>
                      <a:pt x="777" y="1303"/>
                    </a:lnTo>
                    <a:lnTo>
                      <a:pt x="764" y="1274"/>
                    </a:lnTo>
                    <a:lnTo>
                      <a:pt x="751" y="1244"/>
                    </a:lnTo>
                    <a:lnTo>
                      <a:pt x="741" y="1215"/>
                    </a:lnTo>
                    <a:lnTo>
                      <a:pt x="717" y="1153"/>
                    </a:lnTo>
                    <a:lnTo>
                      <a:pt x="689" y="1087"/>
                    </a:lnTo>
                    <a:lnTo>
                      <a:pt x="656" y="1016"/>
                    </a:lnTo>
                    <a:lnTo>
                      <a:pt x="621" y="943"/>
                    </a:lnTo>
                    <a:lnTo>
                      <a:pt x="583" y="869"/>
                    </a:lnTo>
                    <a:lnTo>
                      <a:pt x="543" y="794"/>
                    </a:lnTo>
                    <a:lnTo>
                      <a:pt x="500" y="719"/>
                    </a:lnTo>
                    <a:lnTo>
                      <a:pt x="457" y="645"/>
                    </a:lnTo>
                    <a:lnTo>
                      <a:pt x="413" y="574"/>
                    </a:lnTo>
                    <a:lnTo>
                      <a:pt x="369" y="507"/>
                    </a:lnTo>
                    <a:lnTo>
                      <a:pt x="326" y="444"/>
                    </a:lnTo>
                    <a:lnTo>
                      <a:pt x="283" y="387"/>
                    </a:lnTo>
                    <a:lnTo>
                      <a:pt x="262" y="361"/>
                    </a:lnTo>
                    <a:lnTo>
                      <a:pt x="242" y="336"/>
                    </a:lnTo>
                    <a:lnTo>
                      <a:pt x="222" y="313"/>
                    </a:lnTo>
                    <a:lnTo>
                      <a:pt x="202" y="292"/>
                    </a:lnTo>
                    <a:lnTo>
                      <a:pt x="183" y="273"/>
                    </a:lnTo>
                    <a:lnTo>
                      <a:pt x="166" y="257"/>
                    </a:lnTo>
                    <a:lnTo>
                      <a:pt x="148" y="243"/>
                    </a:lnTo>
                    <a:lnTo>
                      <a:pt x="132" y="232"/>
                    </a:lnTo>
                    <a:lnTo>
                      <a:pt x="105" y="211"/>
                    </a:lnTo>
                    <a:lnTo>
                      <a:pt x="80" y="190"/>
                    </a:lnTo>
                    <a:lnTo>
                      <a:pt x="57" y="170"/>
                    </a:lnTo>
                    <a:lnTo>
                      <a:pt x="40" y="151"/>
                    </a:lnTo>
                    <a:lnTo>
                      <a:pt x="26" y="132"/>
                    </a:lnTo>
                    <a:lnTo>
                      <a:pt x="15" y="115"/>
                    </a:lnTo>
                    <a:lnTo>
                      <a:pt x="10" y="106"/>
                    </a:lnTo>
                    <a:lnTo>
                      <a:pt x="6" y="98"/>
                    </a:lnTo>
                    <a:lnTo>
                      <a:pt x="4" y="91"/>
                    </a:lnTo>
                    <a:lnTo>
                      <a:pt x="2" y="82"/>
                    </a:lnTo>
                    <a:lnTo>
                      <a:pt x="1" y="75"/>
                    </a:lnTo>
                    <a:lnTo>
                      <a:pt x="0" y="68"/>
                    </a:lnTo>
                    <a:lnTo>
                      <a:pt x="0" y="61"/>
                    </a:lnTo>
                    <a:lnTo>
                      <a:pt x="1" y="55"/>
                    </a:lnTo>
                    <a:lnTo>
                      <a:pt x="2" y="49"/>
                    </a:lnTo>
                    <a:lnTo>
                      <a:pt x="5" y="42"/>
                    </a:lnTo>
                    <a:lnTo>
                      <a:pt x="9" y="37"/>
                    </a:lnTo>
                    <a:lnTo>
                      <a:pt x="12" y="32"/>
                    </a:lnTo>
                    <a:lnTo>
                      <a:pt x="16" y="27"/>
                    </a:lnTo>
                    <a:lnTo>
                      <a:pt x="21" y="22"/>
                    </a:lnTo>
                    <a:lnTo>
                      <a:pt x="27" y="19"/>
                    </a:lnTo>
                    <a:lnTo>
                      <a:pt x="32" y="15"/>
                    </a:lnTo>
                    <a:lnTo>
                      <a:pt x="47" y="9"/>
                    </a:lnTo>
                    <a:lnTo>
                      <a:pt x="64" y="5"/>
                    </a:lnTo>
                    <a:lnTo>
                      <a:pt x="82" y="2"/>
                    </a:lnTo>
                    <a:lnTo>
                      <a:pt x="102" y="1"/>
                    </a:lnTo>
                    <a:lnTo>
                      <a:pt x="122" y="0"/>
                    </a:lnTo>
                    <a:lnTo>
                      <a:pt x="142" y="1"/>
                    </a:lnTo>
                    <a:lnTo>
                      <a:pt x="163" y="2"/>
                    </a:lnTo>
                    <a:lnTo>
                      <a:pt x="185" y="5"/>
                    </a:lnTo>
                    <a:lnTo>
                      <a:pt x="207" y="7"/>
                    </a:lnTo>
                    <a:lnTo>
                      <a:pt x="230" y="12"/>
                    </a:lnTo>
                    <a:lnTo>
                      <a:pt x="252" y="17"/>
                    </a:lnTo>
                    <a:lnTo>
                      <a:pt x="274" y="24"/>
                    </a:lnTo>
                    <a:lnTo>
                      <a:pt x="297" y="31"/>
                    </a:lnTo>
                    <a:lnTo>
                      <a:pt x="319" y="40"/>
                    </a:lnTo>
                    <a:lnTo>
                      <a:pt x="342" y="49"/>
                    </a:lnTo>
                    <a:lnTo>
                      <a:pt x="364" y="60"/>
                    </a:lnTo>
                    <a:lnTo>
                      <a:pt x="387" y="71"/>
                    </a:lnTo>
                    <a:lnTo>
                      <a:pt x="409" y="83"/>
                    </a:lnTo>
                    <a:close/>
                  </a:path>
                </a:pathLst>
              </a:custGeom>
              <a:noFill/>
              <a:ln w="3175">
                <a:solidFill>
                  <a:srgbClr val="1F1A17"/>
                </a:solidFill>
                <a:round/>
              </a:ln>
            </p:spPr>
            <p:txBody>
              <a:bodyPr/>
              <a:lstStyle/>
              <a:p>
                <a:endParaRPr lang="en-US" sz="1867"/>
              </a:p>
            </p:txBody>
          </p:sp>
          <p:sp>
            <p:nvSpPr>
              <p:cNvPr id="1585" name="Freeform 133"/>
              <p:cNvSpPr/>
              <p:nvPr/>
            </p:nvSpPr>
            <p:spPr bwMode="auto">
              <a:xfrm>
                <a:off x="3101" y="835"/>
                <a:ext cx="125" cy="98"/>
              </a:xfrm>
              <a:custGeom>
                <a:avLst/>
                <a:gdLst>
                  <a:gd name="T0" fmla="*/ 44 w 623"/>
                  <a:gd name="T1" fmla="*/ 1 h 486"/>
                  <a:gd name="T2" fmla="*/ 42 w 623"/>
                  <a:gd name="T3" fmla="*/ 4 h 486"/>
                  <a:gd name="T4" fmla="*/ 42 w 623"/>
                  <a:gd name="T5" fmla="*/ 9 h 486"/>
                  <a:gd name="T6" fmla="*/ 42 w 623"/>
                  <a:gd name="T7" fmla="*/ 12 h 486"/>
                  <a:gd name="T8" fmla="*/ 44 w 623"/>
                  <a:gd name="T9" fmla="*/ 16 h 486"/>
                  <a:gd name="T10" fmla="*/ 47 w 623"/>
                  <a:gd name="T11" fmla="*/ 19 h 486"/>
                  <a:gd name="T12" fmla="*/ 56 w 623"/>
                  <a:gd name="T13" fmla="*/ 25 h 486"/>
                  <a:gd name="T14" fmla="*/ 69 w 623"/>
                  <a:gd name="T15" fmla="*/ 35 h 486"/>
                  <a:gd name="T16" fmla="*/ 78 w 623"/>
                  <a:gd name="T17" fmla="*/ 43 h 486"/>
                  <a:gd name="T18" fmla="*/ 89 w 623"/>
                  <a:gd name="T19" fmla="*/ 53 h 486"/>
                  <a:gd name="T20" fmla="*/ 100 w 623"/>
                  <a:gd name="T21" fmla="*/ 64 h 486"/>
                  <a:gd name="T22" fmla="*/ 111 w 623"/>
                  <a:gd name="T23" fmla="*/ 76 h 486"/>
                  <a:gd name="T24" fmla="*/ 121 w 623"/>
                  <a:gd name="T25" fmla="*/ 89 h 486"/>
                  <a:gd name="T26" fmla="*/ 125 w 623"/>
                  <a:gd name="T27" fmla="*/ 96 h 486"/>
                  <a:gd name="T28" fmla="*/ 125 w 623"/>
                  <a:gd name="T29" fmla="*/ 97 h 486"/>
                  <a:gd name="T30" fmla="*/ 124 w 623"/>
                  <a:gd name="T31" fmla="*/ 98 h 486"/>
                  <a:gd name="T32" fmla="*/ 122 w 623"/>
                  <a:gd name="T33" fmla="*/ 97 h 486"/>
                  <a:gd name="T34" fmla="*/ 119 w 623"/>
                  <a:gd name="T35" fmla="*/ 95 h 486"/>
                  <a:gd name="T36" fmla="*/ 115 w 623"/>
                  <a:gd name="T37" fmla="*/ 91 h 486"/>
                  <a:gd name="T38" fmla="*/ 109 w 623"/>
                  <a:gd name="T39" fmla="*/ 84 h 486"/>
                  <a:gd name="T40" fmla="*/ 101 w 623"/>
                  <a:gd name="T41" fmla="*/ 75 h 486"/>
                  <a:gd name="T42" fmla="*/ 92 w 623"/>
                  <a:gd name="T43" fmla="*/ 66 h 486"/>
                  <a:gd name="T44" fmla="*/ 83 w 623"/>
                  <a:gd name="T45" fmla="*/ 56 h 486"/>
                  <a:gd name="T46" fmla="*/ 74 w 623"/>
                  <a:gd name="T47" fmla="*/ 48 h 486"/>
                  <a:gd name="T48" fmla="*/ 65 w 623"/>
                  <a:gd name="T49" fmla="*/ 41 h 486"/>
                  <a:gd name="T50" fmla="*/ 56 w 623"/>
                  <a:gd name="T51" fmla="*/ 34 h 486"/>
                  <a:gd name="T52" fmla="*/ 48 w 623"/>
                  <a:gd name="T53" fmla="*/ 28 h 486"/>
                  <a:gd name="T54" fmla="*/ 41 w 623"/>
                  <a:gd name="T55" fmla="*/ 25 h 486"/>
                  <a:gd name="T56" fmla="*/ 31 w 623"/>
                  <a:gd name="T57" fmla="*/ 20 h 486"/>
                  <a:gd name="T58" fmla="*/ 19 w 623"/>
                  <a:gd name="T59" fmla="*/ 13 h 486"/>
                  <a:gd name="T60" fmla="*/ 8 w 623"/>
                  <a:gd name="T61" fmla="*/ 7 h 486"/>
                  <a:gd name="T62" fmla="*/ 1 w 623"/>
                  <a:gd name="T63" fmla="*/ 3 h 486"/>
                  <a:gd name="T64" fmla="*/ 45 w 623"/>
                  <a:gd name="T65" fmla="*/ 0 h 4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23"/>
                  <a:gd name="T100" fmla="*/ 0 h 486"/>
                  <a:gd name="T101" fmla="*/ 623 w 623"/>
                  <a:gd name="T102" fmla="*/ 486 h 4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23" h="486">
                    <a:moveTo>
                      <a:pt x="223" y="0"/>
                    </a:moveTo>
                    <a:lnTo>
                      <a:pt x="220" y="3"/>
                    </a:lnTo>
                    <a:lnTo>
                      <a:pt x="216" y="10"/>
                    </a:lnTo>
                    <a:lnTo>
                      <a:pt x="211" y="22"/>
                    </a:lnTo>
                    <a:lnTo>
                      <a:pt x="209" y="35"/>
                    </a:lnTo>
                    <a:lnTo>
                      <a:pt x="208" y="43"/>
                    </a:lnTo>
                    <a:lnTo>
                      <a:pt x="209" y="52"/>
                    </a:lnTo>
                    <a:lnTo>
                      <a:pt x="210" y="60"/>
                    </a:lnTo>
                    <a:lnTo>
                      <a:pt x="214" y="69"/>
                    </a:lnTo>
                    <a:lnTo>
                      <a:pt x="219" y="78"/>
                    </a:lnTo>
                    <a:lnTo>
                      <a:pt x="226" y="87"/>
                    </a:lnTo>
                    <a:lnTo>
                      <a:pt x="235" y="95"/>
                    </a:lnTo>
                    <a:lnTo>
                      <a:pt x="248" y="104"/>
                    </a:lnTo>
                    <a:lnTo>
                      <a:pt x="279" y="125"/>
                    </a:lnTo>
                    <a:lnTo>
                      <a:pt x="319" y="155"/>
                    </a:lnTo>
                    <a:lnTo>
                      <a:pt x="342" y="173"/>
                    </a:lnTo>
                    <a:lnTo>
                      <a:pt x="366" y="193"/>
                    </a:lnTo>
                    <a:lnTo>
                      <a:pt x="391" y="214"/>
                    </a:lnTo>
                    <a:lnTo>
                      <a:pt x="418" y="238"/>
                    </a:lnTo>
                    <a:lnTo>
                      <a:pt x="445" y="263"/>
                    </a:lnTo>
                    <a:lnTo>
                      <a:pt x="472" y="289"/>
                    </a:lnTo>
                    <a:lnTo>
                      <a:pt x="498" y="316"/>
                    </a:lnTo>
                    <a:lnTo>
                      <a:pt x="526" y="346"/>
                    </a:lnTo>
                    <a:lnTo>
                      <a:pt x="552" y="376"/>
                    </a:lnTo>
                    <a:lnTo>
                      <a:pt x="577" y="409"/>
                    </a:lnTo>
                    <a:lnTo>
                      <a:pt x="601" y="441"/>
                    </a:lnTo>
                    <a:lnTo>
                      <a:pt x="622" y="475"/>
                    </a:lnTo>
                    <a:lnTo>
                      <a:pt x="623" y="477"/>
                    </a:lnTo>
                    <a:lnTo>
                      <a:pt x="622" y="481"/>
                    </a:lnTo>
                    <a:lnTo>
                      <a:pt x="622" y="483"/>
                    </a:lnTo>
                    <a:lnTo>
                      <a:pt x="619" y="485"/>
                    </a:lnTo>
                    <a:lnTo>
                      <a:pt x="617" y="486"/>
                    </a:lnTo>
                    <a:lnTo>
                      <a:pt x="614" y="485"/>
                    </a:lnTo>
                    <a:lnTo>
                      <a:pt x="609" y="483"/>
                    </a:lnTo>
                    <a:lnTo>
                      <a:pt x="603" y="480"/>
                    </a:lnTo>
                    <a:lnTo>
                      <a:pt x="594" y="473"/>
                    </a:lnTo>
                    <a:lnTo>
                      <a:pt x="584" y="465"/>
                    </a:lnTo>
                    <a:lnTo>
                      <a:pt x="573" y="452"/>
                    </a:lnTo>
                    <a:lnTo>
                      <a:pt x="559" y="437"/>
                    </a:lnTo>
                    <a:lnTo>
                      <a:pt x="542" y="419"/>
                    </a:lnTo>
                    <a:lnTo>
                      <a:pt x="523" y="396"/>
                    </a:lnTo>
                    <a:lnTo>
                      <a:pt x="503" y="371"/>
                    </a:lnTo>
                    <a:lnTo>
                      <a:pt x="482" y="349"/>
                    </a:lnTo>
                    <a:lnTo>
                      <a:pt x="461" y="325"/>
                    </a:lnTo>
                    <a:lnTo>
                      <a:pt x="438" y="302"/>
                    </a:lnTo>
                    <a:lnTo>
                      <a:pt x="416" y="280"/>
                    </a:lnTo>
                    <a:lnTo>
                      <a:pt x="392" y="259"/>
                    </a:lnTo>
                    <a:lnTo>
                      <a:pt x="370" y="239"/>
                    </a:lnTo>
                    <a:lnTo>
                      <a:pt x="346" y="220"/>
                    </a:lnTo>
                    <a:lnTo>
                      <a:pt x="324" y="201"/>
                    </a:lnTo>
                    <a:lnTo>
                      <a:pt x="301" y="184"/>
                    </a:lnTo>
                    <a:lnTo>
                      <a:pt x="280" y="169"/>
                    </a:lnTo>
                    <a:lnTo>
                      <a:pt x="259" y="154"/>
                    </a:lnTo>
                    <a:lnTo>
                      <a:pt x="239" y="141"/>
                    </a:lnTo>
                    <a:lnTo>
                      <a:pt x="220" y="130"/>
                    </a:lnTo>
                    <a:lnTo>
                      <a:pt x="204" y="122"/>
                    </a:lnTo>
                    <a:lnTo>
                      <a:pt x="188" y="114"/>
                    </a:lnTo>
                    <a:lnTo>
                      <a:pt x="156" y="99"/>
                    </a:lnTo>
                    <a:lnTo>
                      <a:pt x="125" y="83"/>
                    </a:lnTo>
                    <a:lnTo>
                      <a:pt x="94" y="65"/>
                    </a:lnTo>
                    <a:lnTo>
                      <a:pt x="64" y="49"/>
                    </a:lnTo>
                    <a:lnTo>
                      <a:pt x="38" y="34"/>
                    </a:lnTo>
                    <a:lnTo>
                      <a:pt x="18" y="22"/>
                    </a:lnTo>
                    <a:lnTo>
                      <a:pt x="4" y="13"/>
                    </a:lnTo>
                    <a:lnTo>
                      <a:pt x="0" y="10"/>
                    </a:lnTo>
                    <a:lnTo>
                      <a:pt x="223" y="0"/>
                    </a:lnTo>
                    <a:close/>
                  </a:path>
                </a:pathLst>
              </a:custGeom>
              <a:solidFill>
                <a:srgbClr val="DFDDC9"/>
              </a:solidFill>
              <a:ln w="9525">
                <a:noFill/>
                <a:round/>
              </a:ln>
            </p:spPr>
            <p:txBody>
              <a:bodyPr/>
              <a:lstStyle/>
              <a:p>
                <a:endParaRPr lang="en-US" sz="1867"/>
              </a:p>
            </p:txBody>
          </p:sp>
          <p:sp>
            <p:nvSpPr>
              <p:cNvPr id="1586" name="Freeform 134"/>
              <p:cNvSpPr/>
              <p:nvPr/>
            </p:nvSpPr>
            <p:spPr bwMode="auto">
              <a:xfrm>
                <a:off x="3017" y="818"/>
                <a:ext cx="130" cy="387"/>
              </a:xfrm>
              <a:custGeom>
                <a:avLst/>
                <a:gdLst>
                  <a:gd name="T0" fmla="*/ 81 w 649"/>
                  <a:gd name="T1" fmla="*/ 58 h 1936"/>
                  <a:gd name="T2" fmla="*/ 96 w 649"/>
                  <a:gd name="T3" fmla="*/ 99 h 1936"/>
                  <a:gd name="T4" fmla="*/ 110 w 649"/>
                  <a:gd name="T5" fmla="*/ 148 h 1936"/>
                  <a:gd name="T6" fmla="*/ 121 w 649"/>
                  <a:gd name="T7" fmla="*/ 193 h 1936"/>
                  <a:gd name="T8" fmla="*/ 126 w 649"/>
                  <a:gd name="T9" fmla="*/ 220 h 1936"/>
                  <a:gd name="T10" fmla="*/ 129 w 649"/>
                  <a:gd name="T11" fmla="*/ 248 h 1936"/>
                  <a:gd name="T12" fmla="*/ 130 w 649"/>
                  <a:gd name="T13" fmla="*/ 275 h 1936"/>
                  <a:gd name="T14" fmla="*/ 129 w 649"/>
                  <a:gd name="T15" fmla="*/ 300 h 1936"/>
                  <a:gd name="T16" fmla="*/ 125 w 649"/>
                  <a:gd name="T17" fmla="*/ 323 h 1936"/>
                  <a:gd name="T18" fmla="*/ 120 w 649"/>
                  <a:gd name="T19" fmla="*/ 341 h 1936"/>
                  <a:gd name="T20" fmla="*/ 114 w 649"/>
                  <a:gd name="T21" fmla="*/ 356 h 1936"/>
                  <a:gd name="T22" fmla="*/ 107 w 649"/>
                  <a:gd name="T23" fmla="*/ 367 h 1936"/>
                  <a:gd name="T24" fmla="*/ 99 w 649"/>
                  <a:gd name="T25" fmla="*/ 375 h 1936"/>
                  <a:gd name="T26" fmla="*/ 91 w 649"/>
                  <a:gd name="T27" fmla="*/ 381 h 1936"/>
                  <a:gd name="T28" fmla="*/ 83 w 649"/>
                  <a:gd name="T29" fmla="*/ 385 h 1936"/>
                  <a:gd name="T30" fmla="*/ 75 w 649"/>
                  <a:gd name="T31" fmla="*/ 387 h 1936"/>
                  <a:gd name="T32" fmla="*/ 67 w 649"/>
                  <a:gd name="T33" fmla="*/ 387 h 1936"/>
                  <a:gd name="T34" fmla="*/ 55 w 649"/>
                  <a:gd name="T35" fmla="*/ 385 h 1936"/>
                  <a:gd name="T36" fmla="*/ 48 w 649"/>
                  <a:gd name="T37" fmla="*/ 381 h 1936"/>
                  <a:gd name="T38" fmla="*/ 43 w 649"/>
                  <a:gd name="T39" fmla="*/ 375 h 1936"/>
                  <a:gd name="T40" fmla="*/ 37 w 649"/>
                  <a:gd name="T41" fmla="*/ 367 h 1936"/>
                  <a:gd name="T42" fmla="*/ 31 w 649"/>
                  <a:gd name="T43" fmla="*/ 352 h 1936"/>
                  <a:gd name="T44" fmla="*/ 24 w 649"/>
                  <a:gd name="T45" fmla="*/ 325 h 1936"/>
                  <a:gd name="T46" fmla="*/ 19 w 649"/>
                  <a:gd name="T47" fmla="*/ 295 h 1936"/>
                  <a:gd name="T48" fmla="*/ 15 w 649"/>
                  <a:gd name="T49" fmla="*/ 264 h 1936"/>
                  <a:gd name="T50" fmla="*/ 13 w 649"/>
                  <a:gd name="T51" fmla="*/ 231 h 1936"/>
                  <a:gd name="T52" fmla="*/ 13 w 649"/>
                  <a:gd name="T53" fmla="*/ 192 h 1936"/>
                  <a:gd name="T54" fmla="*/ 13 w 649"/>
                  <a:gd name="T55" fmla="*/ 151 h 1936"/>
                  <a:gd name="T56" fmla="*/ 12 w 649"/>
                  <a:gd name="T57" fmla="*/ 112 h 1936"/>
                  <a:gd name="T58" fmla="*/ 10 w 649"/>
                  <a:gd name="T59" fmla="*/ 78 h 1936"/>
                  <a:gd name="T60" fmla="*/ 7 w 649"/>
                  <a:gd name="T61" fmla="*/ 61 h 1936"/>
                  <a:gd name="T62" fmla="*/ 2 w 649"/>
                  <a:gd name="T63" fmla="*/ 39 h 1936"/>
                  <a:gd name="T64" fmla="*/ 0 w 649"/>
                  <a:gd name="T65" fmla="*/ 24 h 1936"/>
                  <a:gd name="T66" fmla="*/ 0 w 649"/>
                  <a:gd name="T67" fmla="*/ 15 h 1936"/>
                  <a:gd name="T68" fmla="*/ 2 w 649"/>
                  <a:gd name="T69" fmla="*/ 11 h 1936"/>
                  <a:gd name="T70" fmla="*/ 4 w 649"/>
                  <a:gd name="T71" fmla="*/ 7 h 1936"/>
                  <a:gd name="T72" fmla="*/ 9 w 649"/>
                  <a:gd name="T73" fmla="*/ 4 h 1936"/>
                  <a:gd name="T74" fmla="*/ 14 w 649"/>
                  <a:gd name="T75" fmla="*/ 2 h 1936"/>
                  <a:gd name="T76" fmla="*/ 22 w 649"/>
                  <a:gd name="T77" fmla="*/ 0 h 1936"/>
                  <a:gd name="T78" fmla="*/ 30 w 649"/>
                  <a:gd name="T79" fmla="*/ 0 h 1936"/>
                  <a:gd name="T80" fmla="*/ 38 w 649"/>
                  <a:gd name="T81" fmla="*/ 1 h 1936"/>
                  <a:gd name="T82" fmla="*/ 47 w 649"/>
                  <a:gd name="T83" fmla="*/ 5 h 1936"/>
                  <a:gd name="T84" fmla="*/ 55 w 649"/>
                  <a:gd name="T85" fmla="*/ 10 h 1936"/>
                  <a:gd name="T86" fmla="*/ 63 w 649"/>
                  <a:gd name="T87" fmla="*/ 18 h 1936"/>
                  <a:gd name="T88" fmla="*/ 70 w 649"/>
                  <a:gd name="T89" fmla="*/ 29 h 19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9"/>
                  <a:gd name="T136" fmla="*/ 0 h 1936"/>
                  <a:gd name="T137" fmla="*/ 649 w 649"/>
                  <a:gd name="T138" fmla="*/ 1936 h 19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9" h="1936">
                    <a:moveTo>
                      <a:pt x="369" y="191"/>
                    </a:moveTo>
                    <a:lnTo>
                      <a:pt x="386" y="237"/>
                    </a:lnTo>
                    <a:lnTo>
                      <a:pt x="406" y="291"/>
                    </a:lnTo>
                    <a:lnTo>
                      <a:pt x="428" y="352"/>
                    </a:lnTo>
                    <a:lnTo>
                      <a:pt x="452" y="419"/>
                    </a:lnTo>
                    <a:lnTo>
                      <a:pt x="477" y="493"/>
                    </a:lnTo>
                    <a:lnTo>
                      <a:pt x="502" y="570"/>
                    </a:lnTo>
                    <a:lnTo>
                      <a:pt x="527" y="653"/>
                    </a:lnTo>
                    <a:lnTo>
                      <a:pt x="551" y="739"/>
                    </a:lnTo>
                    <a:lnTo>
                      <a:pt x="574" y="828"/>
                    </a:lnTo>
                    <a:lnTo>
                      <a:pt x="594" y="919"/>
                    </a:lnTo>
                    <a:lnTo>
                      <a:pt x="604" y="964"/>
                    </a:lnTo>
                    <a:lnTo>
                      <a:pt x="613" y="1010"/>
                    </a:lnTo>
                    <a:lnTo>
                      <a:pt x="622" y="1056"/>
                    </a:lnTo>
                    <a:lnTo>
                      <a:pt x="628" y="1102"/>
                    </a:lnTo>
                    <a:lnTo>
                      <a:pt x="634" y="1148"/>
                    </a:lnTo>
                    <a:lnTo>
                      <a:pt x="639" y="1195"/>
                    </a:lnTo>
                    <a:lnTo>
                      <a:pt x="644" y="1239"/>
                    </a:lnTo>
                    <a:lnTo>
                      <a:pt x="647" y="1286"/>
                    </a:lnTo>
                    <a:lnTo>
                      <a:pt x="648" y="1331"/>
                    </a:lnTo>
                    <a:lnTo>
                      <a:pt x="649" y="1374"/>
                    </a:lnTo>
                    <a:lnTo>
                      <a:pt x="648" y="1418"/>
                    </a:lnTo>
                    <a:lnTo>
                      <a:pt x="646" y="1462"/>
                    </a:lnTo>
                    <a:lnTo>
                      <a:pt x="642" y="1503"/>
                    </a:lnTo>
                    <a:lnTo>
                      <a:pt x="637" y="1543"/>
                    </a:lnTo>
                    <a:lnTo>
                      <a:pt x="631" y="1579"/>
                    </a:lnTo>
                    <a:lnTo>
                      <a:pt x="624" y="1614"/>
                    </a:lnTo>
                    <a:lnTo>
                      <a:pt x="617" y="1646"/>
                    </a:lnTo>
                    <a:lnTo>
                      <a:pt x="609" y="1678"/>
                    </a:lnTo>
                    <a:lnTo>
                      <a:pt x="601" y="1705"/>
                    </a:lnTo>
                    <a:lnTo>
                      <a:pt x="591" y="1732"/>
                    </a:lnTo>
                    <a:lnTo>
                      <a:pt x="581" y="1756"/>
                    </a:lnTo>
                    <a:lnTo>
                      <a:pt x="571" y="1779"/>
                    </a:lnTo>
                    <a:lnTo>
                      <a:pt x="558" y="1800"/>
                    </a:lnTo>
                    <a:lnTo>
                      <a:pt x="547" y="1819"/>
                    </a:lnTo>
                    <a:lnTo>
                      <a:pt x="534" y="1836"/>
                    </a:lnTo>
                    <a:lnTo>
                      <a:pt x="522" y="1851"/>
                    </a:lnTo>
                    <a:lnTo>
                      <a:pt x="510" y="1865"/>
                    </a:lnTo>
                    <a:lnTo>
                      <a:pt x="496" y="1877"/>
                    </a:lnTo>
                    <a:lnTo>
                      <a:pt x="483" y="1888"/>
                    </a:lnTo>
                    <a:lnTo>
                      <a:pt x="470" y="1898"/>
                    </a:lnTo>
                    <a:lnTo>
                      <a:pt x="456" y="1907"/>
                    </a:lnTo>
                    <a:lnTo>
                      <a:pt x="442" y="1915"/>
                    </a:lnTo>
                    <a:lnTo>
                      <a:pt x="427" y="1920"/>
                    </a:lnTo>
                    <a:lnTo>
                      <a:pt x="413" y="1926"/>
                    </a:lnTo>
                    <a:lnTo>
                      <a:pt x="400" y="1930"/>
                    </a:lnTo>
                    <a:lnTo>
                      <a:pt x="386" y="1932"/>
                    </a:lnTo>
                    <a:lnTo>
                      <a:pt x="372" y="1935"/>
                    </a:lnTo>
                    <a:lnTo>
                      <a:pt x="359" y="1936"/>
                    </a:lnTo>
                    <a:lnTo>
                      <a:pt x="346" y="1936"/>
                    </a:lnTo>
                    <a:lnTo>
                      <a:pt x="332" y="1936"/>
                    </a:lnTo>
                    <a:lnTo>
                      <a:pt x="307" y="1935"/>
                    </a:lnTo>
                    <a:lnTo>
                      <a:pt x="285" y="1931"/>
                    </a:lnTo>
                    <a:lnTo>
                      <a:pt x="274" y="1927"/>
                    </a:lnTo>
                    <a:lnTo>
                      <a:pt x="262" y="1922"/>
                    </a:lnTo>
                    <a:lnTo>
                      <a:pt x="251" y="1916"/>
                    </a:lnTo>
                    <a:lnTo>
                      <a:pt x="241" y="1908"/>
                    </a:lnTo>
                    <a:lnTo>
                      <a:pt x="231" y="1900"/>
                    </a:lnTo>
                    <a:lnTo>
                      <a:pt x="221" y="1888"/>
                    </a:lnTo>
                    <a:lnTo>
                      <a:pt x="213" y="1877"/>
                    </a:lnTo>
                    <a:lnTo>
                      <a:pt x="204" y="1864"/>
                    </a:lnTo>
                    <a:lnTo>
                      <a:pt x="195" y="1849"/>
                    </a:lnTo>
                    <a:lnTo>
                      <a:pt x="186" y="1834"/>
                    </a:lnTo>
                    <a:lnTo>
                      <a:pt x="179" y="1817"/>
                    </a:lnTo>
                    <a:lnTo>
                      <a:pt x="171" y="1799"/>
                    </a:lnTo>
                    <a:lnTo>
                      <a:pt x="156" y="1761"/>
                    </a:lnTo>
                    <a:lnTo>
                      <a:pt x="144" y="1720"/>
                    </a:lnTo>
                    <a:lnTo>
                      <a:pt x="131" y="1675"/>
                    </a:lnTo>
                    <a:lnTo>
                      <a:pt x="121" y="1628"/>
                    </a:lnTo>
                    <a:lnTo>
                      <a:pt x="111" y="1579"/>
                    </a:lnTo>
                    <a:lnTo>
                      <a:pt x="103" y="1529"/>
                    </a:lnTo>
                    <a:lnTo>
                      <a:pt x="95" y="1478"/>
                    </a:lnTo>
                    <a:lnTo>
                      <a:pt x="88" y="1425"/>
                    </a:lnTo>
                    <a:lnTo>
                      <a:pt x="82" y="1374"/>
                    </a:lnTo>
                    <a:lnTo>
                      <a:pt x="77" y="1323"/>
                    </a:lnTo>
                    <a:lnTo>
                      <a:pt x="72" y="1271"/>
                    </a:lnTo>
                    <a:lnTo>
                      <a:pt x="69" y="1215"/>
                    </a:lnTo>
                    <a:lnTo>
                      <a:pt x="67" y="1155"/>
                    </a:lnTo>
                    <a:lnTo>
                      <a:pt x="64" y="1091"/>
                    </a:lnTo>
                    <a:lnTo>
                      <a:pt x="64" y="1026"/>
                    </a:lnTo>
                    <a:lnTo>
                      <a:pt x="64" y="960"/>
                    </a:lnTo>
                    <a:lnTo>
                      <a:pt x="63" y="891"/>
                    </a:lnTo>
                    <a:lnTo>
                      <a:pt x="63" y="824"/>
                    </a:lnTo>
                    <a:lnTo>
                      <a:pt x="63" y="755"/>
                    </a:lnTo>
                    <a:lnTo>
                      <a:pt x="63" y="689"/>
                    </a:lnTo>
                    <a:lnTo>
                      <a:pt x="62" y="623"/>
                    </a:lnTo>
                    <a:lnTo>
                      <a:pt x="60" y="559"/>
                    </a:lnTo>
                    <a:lnTo>
                      <a:pt x="58" y="499"/>
                    </a:lnTo>
                    <a:lnTo>
                      <a:pt x="54" y="442"/>
                    </a:lnTo>
                    <a:lnTo>
                      <a:pt x="49" y="388"/>
                    </a:lnTo>
                    <a:lnTo>
                      <a:pt x="43" y="340"/>
                    </a:lnTo>
                    <a:lnTo>
                      <a:pt x="39" y="330"/>
                    </a:lnTo>
                    <a:lnTo>
                      <a:pt x="33" y="303"/>
                    </a:lnTo>
                    <a:lnTo>
                      <a:pt x="24" y="265"/>
                    </a:lnTo>
                    <a:lnTo>
                      <a:pt x="14" y="219"/>
                    </a:lnTo>
                    <a:lnTo>
                      <a:pt x="9" y="194"/>
                    </a:lnTo>
                    <a:lnTo>
                      <a:pt x="5" y="170"/>
                    </a:lnTo>
                    <a:lnTo>
                      <a:pt x="3" y="146"/>
                    </a:lnTo>
                    <a:lnTo>
                      <a:pt x="0" y="122"/>
                    </a:lnTo>
                    <a:lnTo>
                      <a:pt x="0" y="101"/>
                    </a:lnTo>
                    <a:lnTo>
                      <a:pt x="0" y="82"/>
                    </a:lnTo>
                    <a:lnTo>
                      <a:pt x="2" y="74"/>
                    </a:lnTo>
                    <a:lnTo>
                      <a:pt x="3" y="66"/>
                    </a:lnTo>
                    <a:lnTo>
                      <a:pt x="5" y="59"/>
                    </a:lnTo>
                    <a:lnTo>
                      <a:pt x="8" y="53"/>
                    </a:lnTo>
                    <a:lnTo>
                      <a:pt x="10" y="48"/>
                    </a:lnTo>
                    <a:lnTo>
                      <a:pt x="15" y="41"/>
                    </a:lnTo>
                    <a:lnTo>
                      <a:pt x="20" y="36"/>
                    </a:lnTo>
                    <a:lnTo>
                      <a:pt x="27" y="31"/>
                    </a:lnTo>
                    <a:lnTo>
                      <a:pt x="34" y="26"/>
                    </a:lnTo>
                    <a:lnTo>
                      <a:pt x="43" y="21"/>
                    </a:lnTo>
                    <a:lnTo>
                      <a:pt x="52" y="16"/>
                    </a:lnTo>
                    <a:lnTo>
                      <a:pt x="62" y="13"/>
                    </a:lnTo>
                    <a:lnTo>
                      <a:pt x="72" y="9"/>
                    </a:lnTo>
                    <a:lnTo>
                      <a:pt x="84" y="6"/>
                    </a:lnTo>
                    <a:lnTo>
                      <a:pt x="95" y="4"/>
                    </a:lnTo>
                    <a:lnTo>
                      <a:pt x="108" y="1"/>
                    </a:lnTo>
                    <a:lnTo>
                      <a:pt x="121" y="0"/>
                    </a:lnTo>
                    <a:lnTo>
                      <a:pt x="134" y="0"/>
                    </a:lnTo>
                    <a:lnTo>
                      <a:pt x="148" y="0"/>
                    </a:lnTo>
                    <a:lnTo>
                      <a:pt x="163" y="1"/>
                    </a:lnTo>
                    <a:lnTo>
                      <a:pt x="176" y="4"/>
                    </a:lnTo>
                    <a:lnTo>
                      <a:pt x="191" y="6"/>
                    </a:lnTo>
                    <a:lnTo>
                      <a:pt x="205" y="11"/>
                    </a:lnTo>
                    <a:lnTo>
                      <a:pt x="220" y="16"/>
                    </a:lnTo>
                    <a:lnTo>
                      <a:pt x="234" y="24"/>
                    </a:lnTo>
                    <a:lnTo>
                      <a:pt x="249" y="31"/>
                    </a:lnTo>
                    <a:lnTo>
                      <a:pt x="262" y="40"/>
                    </a:lnTo>
                    <a:lnTo>
                      <a:pt x="276" y="51"/>
                    </a:lnTo>
                    <a:lnTo>
                      <a:pt x="290" y="62"/>
                    </a:lnTo>
                    <a:lnTo>
                      <a:pt x="302" y="76"/>
                    </a:lnTo>
                    <a:lnTo>
                      <a:pt x="315" y="91"/>
                    </a:lnTo>
                    <a:lnTo>
                      <a:pt x="327" y="107"/>
                    </a:lnTo>
                    <a:lnTo>
                      <a:pt x="339" y="126"/>
                    </a:lnTo>
                    <a:lnTo>
                      <a:pt x="350" y="146"/>
                    </a:lnTo>
                    <a:lnTo>
                      <a:pt x="360" y="167"/>
                    </a:lnTo>
                    <a:lnTo>
                      <a:pt x="369" y="191"/>
                    </a:lnTo>
                    <a:close/>
                  </a:path>
                </a:pathLst>
              </a:custGeom>
              <a:solidFill>
                <a:srgbClr val="FFFEF1"/>
              </a:solidFill>
              <a:ln w="9525">
                <a:noFill/>
                <a:round/>
              </a:ln>
            </p:spPr>
            <p:txBody>
              <a:bodyPr/>
              <a:lstStyle/>
              <a:p>
                <a:endParaRPr lang="en-US" sz="1867"/>
              </a:p>
            </p:txBody>
          </p:sp>
          <p:sp>
            <p:nvSpPr>
              <p:cNvPr id="1587" name="Freeform 135"/>
              <p:cNvSpPr/>
              <p:nvPr/>
            </p:nvSpPr>
            <p:spPr bwMode="auto">
              <a:xfrm>
                <a:off x="3017" y="818"/>
                <a:ext cx="130" cy="387"/>
              </a:xfrm>
              <a:custGeom>
                <a:avLst/>
                <a:gdLst>
                  <a:gd name="T0" fmla="*/ 81 w 649"/>
                  <a:gd name="T1" fmla="*/ 58 h 1936"/>
                  <a:gd name="T2" fmla="*/ 96 w 649"/>
                  <a:gd name="T3" fmla="*/ 99 h 1936"/>
                  <a:gd name="T4" fmla="*/ 110 w 649"/>
                  <a:gd name="T5" fmla="*/ 148 h 1936"/>
                  <a:gd name="T6" fmla="*/ 121 w 649"/>
                  <a:gd name="T7" fmla="*/ 193 h 1936"/>
                  <a:gd name="T8" fmla="*/ 126 w 649"/>
                  <a:gd name="T9" fmla="*/ 220 h 1936"/>
                  <a:gd name="T10" fmla="*/ 129 w 649"/>
                  <a:gd name="T11" fmla="*/ 248 h 1936"/>
                  <a:gd name="T12" fmla="*/ 130 w 649"/>
                  <a:gd name="T13" fmla="*/ 275 h 1936"/>
                  <a:gd name="T14" fmla="*/ 129 w 649"/>
                  <a:gd name="T15" fmla="*/ 300 h 1936"/>
                  <a:gd name="T16" fmla="*/ 125 w 649"/>
                  <a:gd name="T17" fmla="*/ 323 h 1936"/>
                  <a:gd name="T18" fmla="*/ 120 w 649"/>
                  <a:gd name="T19" fmla="*/ 341 h 1936"/>
                  <a:gd name="T20" fmla="*/ 114 w 649"/>
                  <a:gd name="T21" fmla="*/ 356 h 1936"/>
                  <a:gd name="T22" fmla="*/ 107 w 649"/>
                  <a:gd name="T23" fmla="*/ 367 h 1936"/>
                  <a:gd name="T24" fmla="*/ 99 w 649"/>
                  <a:gd name="T25" fmla="*/ 375 h 1936"/>
                  <a:gd name="T26" fmla="*/ 91 w 649"/>
                  <a:gd name="T27" fmla="*/ 381 h 1936"/>
                  <a:gd name="T28" fmla="*/ 83 w 649"/>
                  <a:gd name="T29" fmla="*/ 385 h 1936"/>
                  <a:gd name="T30" fmla="*/ 75 w 649"/>
                  <a:gd name="T31" fmla="*/ 387 h 1936"/>
                  <a:gd name="T32" fmla="*/ 67 w 649"/>
                  <a:gd name="T33" fmla="*/ 387 h 1936"/>
                  <a:gd name="T34" fmla="*/ 55 w 649"/>
                  <a:gd name="T35" fmla="*/ 385 h 1936"/>
                  <a:gd name="T36" fmla="*/ 48 w 649"/>
                  <a:gd name="T37" fmla="*/ 381 h 1936"/>
                  <a:gd name="T38" fmla="*/ 43 w 649"/>
                  <a:gd name="T39" fmla="*/ 375 h 1936"/>
                  <a:gd name="T40" fmla="*/ 37 w 649"/>
                  <a:gd name="T41" fmla="*/ 367 h 1936"/>
                  <a:gd name="T42" fmla="*/ 31 w 649"/>
                  <a:gd name="T43" fmla="*/ 352 h 1936"/>
                  <a:gd name="T44" fmla="*/ 24 w 649"/>
                  <a:gd name="T45" fmla="*/ 325 h 1936"/>
                  <a:gd name="T46" fmla="*/ 19 w 649"/>
                  <a:gd name="T47" fmla="*/ 295 h 1936"/>
                  <a:gd name="T48" fmla="*/ 15 w 649"/>
                  <a:gd name="T49" fmla="*/ 264 h 1936"/>
                  <a:gd name="T50" fmla="*/ 13 w 649"/>
                  <a:gd name="T51" fmla="*/ 231 h 1936"/>
                  <a:gd name="T52" fmla="*/ 13 w 649"/>
                  <a:gd name="T53" fmla="*/ 192 h 1936"/>
                  <a:gd name="T54" fmla="*/ 13 w 649"/>
                  <a:gd name="T55" fmla="*/ 151 h 1936"/>
                  <a:gd name="T56" fmla="*/ 12 w 649"/>
                  <a:gd name="T57" fmla="*/ 112 h 1936"/>
                  <a:gd name="T58" fmla="*/ 10 w 649"/>
                  <a:gd name="T59" fmla="*/ 78 h 1936"/>
                  <a:gd name="T60" fmla="*/ 7 w 649"/>
                  <a:gd name="T61" fmla="*/ 61 h 1936"/>
                  <a:gd name="T62" fmla="*/ 2 w 649"/>
                  <a:gd name="T63" fmla="*/ 39 h 1936"/>
                  <a:gd name="T64" fmla="*/ 0 w 649"/>
                  <a:gd name="T65" fmla="*/ 24 h 1936"/>
                  <a:gd name="T66" fmla="*/ 0 w 649"/>
                  <a:gd name="T67" fmla="*/ 15 h 1936"/>
                  <a:gd name="T68" fmla="*/ 2 w 649"/>
                  <a:gd name="T69" fmla="*/ 11 h 1936"/>
                  <a:gd name="T70" fmla="*/ 4 w 649"/>
                  <a:gd name="T71" fmla="*/ 7 h 1936"/>
                  <a:gd name="T72" fmla="*/ 9 w 649"/>
                  <a:gd name="T73" fmla="*/ 4 h 1936"/>
                  <a:gd name="T74" fmla="*/ 14 w 649"/>
                  <a:gd name="T75" fmla="*/ 2 h 1936"/>
                  <a:gd name="T76" fmla="*/ 22 w 649"/>
                  <a:gd name="T77" fmla="*/ 0 h 1936"/>
                  <a:gd name="T78" fmla="*/ 30 w 649"/>
                  <a:gd name="T79" fmla="*/ 0 h 1936"/>
                  <a:gd name="T80" fmla="*/ 38 w 649"/>
                  <a:gd name="T81" fmla="*/ 1 h 1936"/>
                  <a:gd name="T82" fmla="*/ 47 w 649"/>
                  <a:gd name="T83" fmla="*/ 5 h 1936"/>
                  <a:gd name="T84" fmla="*/ 55 w 649"/>
                  <a:gd name="T85" fmla="*/ 10 h 1936"/>
                  <a:gd name="T86" fmla="*/ 63 w 649"/>
                  <a:gd name="T87" fmla="*/ 18 h 1936"/>
                  <a:gd name="T88" fmla="*/ 70 w 649"/>
                  <a:gd name="T89" fmla="*/ 29 h 19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9"/>
                  <a:gd name="T136" fmla="*/ 0 h 1936"/>
                  <a:gd name="T137" fmla="*/ 649 w 649"/>
                  <a:gd name="T138" fmla="*/ 1936 h 19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9" h="1936">
                    <a:moveTo>
                      <a:pt x="369" y="191"/>
                    </a:moveTo>
                    <a:lnTo>
                      <a:pt x="386" y="237"/>
                    </a:lnTo>
                    <a:lnTo>
                      <a:pt x="406" y="291"/>
                    </a:lnTo>
                    <a:lnTo>
                      <a:pt x="428" y="352"/>
                    </a:lnTo>
                    <a:lnTo>
                      <a:pt x="452" y="419"/>
                    </a:lnTo>
                    <a:lnTo>
                      <a:pt x="477" y="493"/>
                    </a:lnTo>
                    <a:lnTo>
                      <a:pt x="502" y="570"/>
                    </a:lnTo>
                    <a:lnTo>
                      <a:pt x="527" y="653"/>
                    </a:lnTo>
                    <a:lnTo>
                      <a:pt x="551" y="739"/>
                    </a:lnTo>
                    <a:lnTo>
                      <a:pt x="574" y="828"/>
                    </a:lnTo>
                    <a:lnTo>
                      <a:pt x="594" y="919"/>
                    </a:lnTo>
                    <a:lnTo>
                      <a:pt x="604" y="964"/>
                    </a:lnTo>
                    <a:lnTo>
                      <a:pt x="613" y="1010"/>
                    </a:lnTo>
                    <a:lnTo>
                      <a:pt x="622" y="1056"/>
                    </a:lnTo>
                    <a:lnTo>
                      <a:pt x="628" y="1102"/>
                    </a:lnTo>
                    <a:lnTo>
                      <a:pt x="634" y="1148"/>
                    </a:lnTo>
                    <a:lnTo>
                      <a:pt x="639" y="1195"/>
                    </a:lnTo>
                    <a:lnTo>
                      <a:pt x="644" y="1239"/>
                    </a:lnTo>
                    <a:lnTo>
                      <a:pt x="647" y="1286"/>
                    </a:lnTo>
                    <a:lnTo>
                      <a:pt x="648" y="1331"/>
                    </a:lnTo>
                    <a:lnTo>
                      <a:pt x="649" y="1374"/>
                    </a:lnTo>
                    <a:lnTo>
                      <a:pt x="648" y="1418"/>
                    </a:lnTo>
                    <a:lnTo>
                      <a:pt x="646" y="1462"/>
                    </a:lnTo>
                    <a:lnTo>
                      <a:pt x="642" y="1503"/>
                    </a:lnTo>
                    <a:lnTo>
                      <a:pt x="637" y="1543"/>
                    </a:lnTo>
                    <a:lnTo>
                      <a:pt x="631" y="1579"/>
                    </a:lnTo>
                    <a:lnTo>
                      <a:pt x="624" y="1614"/>
                    </a:lnTo>
                    <a:lnTo>
                      <a:pt x="617" y="1646"/>
                    </a:lnTo>
                    <a:lnTo>
                      <a:pt x="609" y="1678"/>
                    </a:lnTo>
                    <a:lnTo>
                      <a:pt x="601" y="1705"/>
                    </a:lnTo>
                    <a:lnTo>
                      <a:pt x="591" y="1732"/>
                    </a:lnTo>
                    <a:lnTo>
                      <a:pt x="581" y="1756"/>
                    </a:lnTo>
                    <a:lnTo>
                      <a:pt x="571" y="1779"/>
                    </a:lnTo>
                    <a:lnTo>
                      <a:pt x="558" y="1800"/>
                    </a:lnTo>
                    <a:lnTo>
                      <a:pt x="547" y="1819"/>
                    </a:lnTo>
                    <a:lnTo>
                      <a:pt x="534" y="1836"/>
                    </a:lnTo>
                    <a:lnTo>
                      <a:pt x="522" y="1851"/>
                    </a:lnTo>
                    <a:lnTo>
                      <a:pt x="510" y="1865"/>
                    </a:lnTo>
                    <a:lnTo>
                      <a:pt x="496" y="1877"/>
                    </a:lnTo>
                    <a:lnTo>
                      <a:pt x="483" y="1888"/>
                    </a:lnTo>
                    <a:lnTo>
                      <a:pt x="470" y="1898"/>
                    </a:lnTo>
                    <a:lnTo>
                      <a:pt x="456" y="1907"/>
                    </a:lnTo>
                    <a:lnTo>
                      <a:pt x="442" y="1915"/>
                    </a:lnTo>
                    <a:lnTo>
                      <a:pt x="427" y="1920"/>
                    </a:lnTo>
                    <a:lnTo>
                      <a:pt x="413" y="1926"/>
                    </a:lnTo>
                    <a:lnTo>
                      <a:pt x="400" y="1930"/>
                    </a:lnTo>
                    <a:lnTo>
                      <a:pt x="386" y="1932"/>
                    </a:lnTo>
                    <a:lnTo>
                      <a:pt x="372" y="1935"/>
                    </a:lnTo>
                    <a:lnTo>
                      <a:pt x="359" y="1936"/>
                    </a:lnTo>
                    <a:lnTo>
                      <a:pt x="346" y="1936"/>
                    </a:lnTo>
                    <a:lnTo>
                      <a:pt x="332" y="1936"/>
                    </a:lnTo>
                    <a:lnTo>
                      <a:pt x="307" y="1935"/>
                    </a:lnTo>
                    <a:lnTo>
                      <a:pt x="285" y="1931"/>
                    </a:lnTo>
                    <a:lnTo>
                      <a:pt x="274" y="1927"/>
                    </a:lnTo>
                    <a:lnTo>
                      <a:pt x="262" y="1922"/>
                    </a:lnTo>
                    <a:lnTo>
                      <a:pt x="251" y="1916"/>
                    </a:lnTo>
                    <a:lnTo>
                      <a:pt x="241" y="1908"/>
                    </a:lnTo>
                    <a:lnTo>
                      <a:pt x="231" y="1900"/>
                    </a:lnTo>
                    <a:lnTo>
                      <a:pt x="221" y="1888"/>
                    </a:lnTo>
                    <a:lnTo>
                      <a:pt x="213" y="1877"/>
                    </a:lnTo>
                    <a:lnTo>
                      <a:pt x="204" y="1864"/>
                    </a:lnTo>
                    <a:lnTo>
                      <a:pt x="195" y="1849"/>
                    </a:lnTo>
                    <a:lnTo>
                      <a:pt x="186" y="1834"/>
                    </a:lnTo>
                    <a:lnTo>
                      <a:pt x="179" y="1817"/>
                    </a:lnTo>
                    <a:lnTo>
                      <a:pt x="171" y="1799"/>
                    </a:lnTo>
                    <a:lnTo>
                      <a:pt x="156" y="1761"/>
                    </a:lnTo>
                    <a:lnTo>
                      <a:pt x="144" y="1720"/>
                    </a:lnTo>
                    <a:lnTo>
                      <a:pt x="131" y="1675"/>
                    </a:lnTo>
                    <a:lnTo>
                      <a:pt x="121" y="1628"/>
                    </a:lnTo>
                    <a:lnTo>
                      <a:pt x="111" y="1579"/>
                    </a:lnTo>
                    <a:lnTo>
                      <a:pt x="103" y="1529"/>
                    </a:lnTo>
                    <a:lnTo>
                      <a:pt x="95" y="1478"/>
                    </a:lnTo>
                    <a:lnTo>
                      <a:pt x="88" y="1425"/>
                    </a:lnTo>
                    <a:lnTo>
                      <a:pt x="82" y="1374"/>
                    </a:lnTo>
                    <a:lnTo>
                      <a:pt x="77" y="1323"/>
                    </a:lnTo>
                    <a:lnTo>
                      <a:pt x="72" y="1271"/>
                    </a:lnTo>
                    <a:lnTo>
                      <a:pt x="69" y="1215"/>
                    </a:lnTo>
                    <a:lnTo>
                      <a:pt x="67" y="1155"/>
                    </a:lnTo>
                    <a:lnTo>
                      <a:pt x="64" y="1091"/>
                    </a:lnTo>
                    <a:lnTo>
                      <a:pt x="64" y="1026"/>
                    </a:lnTo>
                    <a:lnTo>
                      <a:pt x="64" y="960"/>
                    </a:lnTo>
                    <a:lnTo>
                      <a:pt x="63" y="891"/>
                    </a:lnTo>
                    <a:lnTo>
                      <a:pt x="63" y="824"/>
                    </a:lnTo>
                    <a:lnTo>
                      <a:pt x="63" y="755"/>
                    </a:lnTo>
                    <a:lnTo>
                      <a:pt x="63" y="689"/>
                    </a:lnTo>
                    <a:lnTo>
                      <a:pt x="62" y="623"/>
                    </a:lnTo>
                    <a:lnTo>
                      <a:pt x="60" y="559"/>
                    </a:lnTo>
                    <a:lnTo>
                      <a:pt x="58" y="499"/>
                    </a:lnTo>
                    <a:lnTo>
                      <a:pt x="54" y="442"/>
                    </a:lnTo>
                    <a:lnTo>
                      <a:pt x="49" y="388"/>
                    </a:lnTo>
                    <a:lnTo>
                      <a:pt x="43" y="340"/>
                    </a:lnTo>
                    <a:lnTo>
                      <a:pt x="39" y="330"/>
                    </a:lnTo>
                    <a:lnTo>
                      <a:pt x="33" y="303"/>
                    </a:lnTo>
                    <a:lnTo>
                      <a:pt x="24" y="265"/>
                    </a:lnTo>
                    <a:lnTo>
                      <a:pt x="14" y="219"/>
                    </a:lnTo>
                    <a:lnTo>
                      <a:pt x="9" y="194"/>
                    </a:lnTo>
                    <a:lnTo>
                      <a:pt x="5" y="170"/>
                    </a:lnTo>
                    <a:lnTo>
                      <a:pt x="3" y="146"/>
                    </a:lnTo>
                    <a:lnTo>
                      <a:pt x="0" y="122"/>
                    </a:lnTo>
                    <a:lnTo>
                      <a:pt x="0" y="101"/>
                    </a:lnTo>
                    <a:lnTo>
                      <a:pt x="0" y="82"/>
                    </a:lnTo>
                    <a:lnTo>
                      <a:pt x="2" y="74"/>
                    </a:lnTo>
                    <a:lnTo>
                      <a:pt x="3" y="66"/>
                    </a:lnTo>
                    <a:lnTo>
                      <a:pt x="5" y="59"/>
                    </a:lnTo>
                    <a:lnTo>
                      <a:pt x="8" y="53"/>
                    </a:lnTo>
                    <a:lnTo>
                      <a:pt x="10" y="48"/>
                    </a:lnTo>
                    <a:lnTo>
                      <a:pt x="15" y="41"/>
                    </a:lnTo>
                    <a:lnTo>
                      <a:pt x="20" y="36"/>
                    </a:lnTo>
                    <a:lnTo>
                      <a:pt x="27" y="31"/>
                    </a:lnTo>
                    <a:lnTo>
                      <a:pt x="34" y="26"/>
                    </a:lnTo>
                    <a:lnTo>
                      <a:pt x="43" y="21"/>
                    </a:lnTo>
                    <a:lnTo>
                      <a:pt x="52" y="16"/>
                    </a:lnTo>
                    <a:lnTo>
                      <a:pt x="62" y="13"/>
                    </a:lnTo>
                    <a:lnTo>
                      <a:pt x="72" y="9"/>
                    </a:lnTo>
                    <a:lnTo>
                      <a:pt x="84" y="6"/>
                    </a:lnTo>
                    <a:lnTo>
                      <a:pt x="95" y="4"/>
                    </a:lnTo>
                    <a:lnTo>
                      <a:pt x="108" y="1"/>
                    </a:lnTo>
                    <a:lnTo>
                      <a:pt x="121" y="0"/>
                    </a:lnTo>
                    <a:lnTo>
                      <a:pt x="134" y="0"/>
                    </a:lnTo>
                    <a:lnTo>
                      <a:pt x="148" y="0"/>
                    </a:lnTo>
                    <a:lnTo>
                      <a:pt x="163" y="1"/>
                    </a:lnTo>
                    <a:lnTo>
                      <a:pt x="176" y="4"/>
                    </a:lnTo>
                    <a:lnTo>
                      <a:pt x="191" y="6"/>
                    </a:lnTo>
                    <a:lnTo>
                      <a:pt x="205" y="11"/>
                    </a:lnTo>
                    <a:lnTo>
                      <a:pt x="220" y="16"/>
                    </a:lnTo>
                    <a:lnTo>
                      <a:pt x="234" y="24"/>
                    </a:lnTo>
                    <a:lnTo>
                      <a:pt x="249" y="31"/>
                    </a:lnTo>
                    <a:lnTo>
                      <a:pt x="262" y="40"/>
                    </a:lnTo>
                    <a:lnTo>
                      <a:pt x="276" y="51"/>
                    </a:lnTo>
                    <a:lnTo>
                      <a:pt x="290" y="62"/>
                    </a:lnTo>
                    <a:lnTo>
                      <a:pt x="302" y="76"/>
                    </a:lnTo>
                    <a:lnTo>
                      <a:pt x="315" y="91"/>
                    </a:lnTo>
                    <a:lnTo>
                      <a:pt x="327" y="107"/>
                    </a:lnTo>
                    <a:lnTo>
                      <a:pt x="339" y="126"/>
                    </a:lnTo>
                    <a:lnTo>
                      <a:pt x="350" y="146"/>
                    </a:lnTo>
                    <a:lnTo>
                      <a:pt x="360" y="167"/>
                    </a:lnTo>
                    <a:lnTo>
                      <a:pt x="369" y="191"/>
                    </a:lnTo>
                    <a:close/>
                  </a:path>
                </a:pathLst>
              </a:custGeom>
              <a:noFill/>
              <a:ln w="3175">
                <a:solidFill>
                  <a:srgbClr val="1F1A17"/>
                </a:solidFill>
                <a:round/>
              </a:ln>
            </p:spPr>
            <p:txBody>
              <a:bodyPr/>
              <a:lstStyle/>
              <a:p>
                <a:endParaRPr lang="en-US" sz="1867"/>
              </a:p>
            </p:txBody>
          </p:sp>
          <p:sp>
            <p:nvSpPr>
              <p:cNvPr id="1588" name="Freeform 136"/>
              <p:cNvSpPr/>
              <p:nvPr/>
            </p:nvSpPr>
            <p:spPr bwMode="auto">
              <a:xfrm>
                <a:off x="3029" y="829"/>
                <a:ext cx="50" cy="109"/>
              </a:xfrm>
              <a:custGeom>
                <a:avLst/>
                <a:gdLst>
                  <a:gd name="T0" fmla="*/ 40 w 247"/>
                  <a:gd name="T1" fmla="*/ 7 h 549"/>
                  <a:gd name="T2" fmla="*/ 40 w 247"/>
                  <a:gd name="T3" fmla="*/ 12 h 549"/>
                  <a:gd name="T4" fmla="*/ 41 w 247"/>
                  <a:gd name="T5" fmla="*/ 19 h 549"/>
                  <a:gd name="T6" fmla="*/ 41 w 247"/>
                  <a:gd name="T7" fmla="*/ 28 h 549"/>
                  <a:gd name="T8" fmla="*/ 41 w 247"/>
                  <a:gd name="T9" fmla="*/ 38 h 549"/>
                  <a:gd name="T10" fmla="*/ 42 w 247"/>
                  <a:gd name="T11" fmla="*/ 48 h 549"/>
                  <a:gd name="T12" fmla="*/ 43 w 247"/>
                  <a:gd name="T13" fmla="*/ 60 h 549"/>
                  <a:gd name="T14" fmla="*/ 44 w 247"/>
                  <a:gd name="T15" fmla="*/ 66 h 549"/>
                  <a:gd name="T16" fmla="*/ 45 w 247"/>
                  <a:gd name="T17" fmla="*/ 71 h 549"/>
                  <a:gd name="T18" fmla="*/ 46 w 247"/>
                  <a:gd name="T19" fmla="*/ 77 h 549"/>
                  <a:gd name="T20" fmla="*/ 47 w 247"/>
                  <a:gd name="T21" fmla="*/ 83 h 549"/>
                  <a:gd name="T22" fmla="*/ 48 w 247"/>
                  <a:gd name="T23" fmla="*/ 89 h 549"/>
                  <a:gd name="T24" fmla="*/ 49 w 247"/>
                  <a:gd name="T25" fmla="*/ 94 h 549"/>
                  <a:gd name="T26" fmla="*/ 50 w 247"/>
                  <a:gd name="T27" fmla="*/ 98 h 549"/>
                  <a:gd name="T28" fmla="*/ 50 w 247"/>
                  <a:gd name="T29" fmla="*/ 101 h 549"/>
                  <a:gd name="T30" fmla="*/ 50 w 247"/>
                  <a:gd name="T31" fmla="*/ 104 h 549"/>
                  <a:gd name="T32" fmla="*/ 49 w 247"/>
                  <a:gd name="T33" fmla="*/ 106 h 549"/>
                  <a:gd name="T34" fmla="*/ 49 w 247"/>
                  <a:gd name="T35" fmla="*/ 108 h 549"/>
                  <a:gd name="T36" fmla="*/ 48 w 247"/>
                  <a:gd name="T37" fmla="*/ 109 h 549"/>
                  <a:gd name="T38" fmla="*/ 48 w 247"/>
                  <a:gd name="T39" fmla="*/ 109 h 549"/>
                  <a:gd name="T40" fmla="*/ 47 w 247"/>
                  <a:gd name="T41" fmla="*/ 109 h 549"/>
                  <a:gd name="T42" fmla="*/ 47 w 247"/>
                  <a:gd name="T43" fmla="*/ 108 h 549"/>
                  <a:gd name="T44" fmla="*/ 46 w 247"/>
                  <a:gd name="T45" fmla="*/ 108 h 549"/>
                  <a:gd name="T46" fmla="*/ 45 w 247"/>
                  <a:gd name="T47" fmla="*/ 106 h 549"/>
                  <a:gd name="T48" fmla="*/ 44 w 247"/>
                  <a:gd name="T49" fmla="*/ 104 h 549"/>
                  <a:gd name="T50" fmla="*/ 43 w 247"/>
                  <a:gd name="T51" fmla="*/ 101 h 549"/>
                  <a:gd name="T52" fmla="*/ 43 w 247"/>
                  <a:gd name="T53" fmla="*/ 97 h 549"/>
                  <a:gd name="T54" fmla="*/ 41 w 247"/>
                  <a:gd name="T55" fmla="*/ 92 h 549"/>
                  <a:gd name="T56" fmla="*/ 41 w 247"/>
                  <a:gd name="T57" fmla="*/ 86 h 549"/>
                  <a:gd name="T58" fmla="*/ 40 w 247"/>
                  <a:gd name="T59" fmla="*/ 80 h 549"/>
                  <a:gd name="T60" fmla="*/ 39 w 247"/>
                  <a:gd name="T61" fmla="*/ 74 h 549"/>
                  <a:gd name="T62" fmla="*/ 38 w 247"/>
                  <a:gd name="T63" fmla="*/ 67 h 549"/>
                  <a:gd name="T64" fmla="*/ 36 w 247"/>
                  <a:gd name="T65" fmla="*/ 61 h 549"/>
                  <a:gd name="T66" fmla="*/ 34 w 247"/>
                  <a:gd name="T67" fmla="*/ 54 h 549"/>
                  <a:gd name="T68" fmla="*/ 32 w 247"/>
                  <a:gd name="T69" fmla="*/ 47 h 549"/>
                  <a:gd name="T70" fmla="*/ 29 w 247"/>
                  <a:gd name="T71" fmla="*/ 41 h 549"/>
                  <a:gd name="T72" fmla="*/ 26 w 247"/>
                  <a:gd name="T73" fmla="*/ 35 h 549"/>
                  <a:gd name="T74" fmla="*/ 23 w 247"/>
                  <a:gd name="T75" fmla="*/ 29 h 549"/>
                  <a:gd name="T76" fmla="*/ 20 w 247"/>
                  <a:gd name="T77" fmla="*/ 23 h 549"/>
                  <a:gd name="T78" fmla="*/ 17 w 247"/>
                  <a:gd name="T79" fmla="*/ 18 h 549"/>
                  <a:gd name="T80" fmla="*/ 14 w 247"/>
                  <a:gd name="T81" fmla="*/ 14 h 549"/>
                  <a:gd name="T82" fmla="*/ 10 w 247"/>
                  <a:gd name="T83" fmla="*/ 10 h 549"/>
                  <a:gd name="T84" fmla="*/ 7 w 247"/>
                  <a:gd name="T85" fmla="*/ 6 h 549"/>
                  <a:gd name="T86" fmla="*/ 5 w 247"/>
                  <a:gd name="T87" fmla="*/ 5 h 549"/>
                  <a:gd name="T88" fmla="*/ 3 w 247"/>
                  <a:gd name="T89" fmla="*/ 4 h 549"/>
                  <a:gd name="T90" fmla="*/ 2 w 247"/>
                  <a:gd name="T91" fmla="*/ 3 h 549"/>
                  <a:gd name="T92" fmla="*/ 0 w 247"/>
                  <a:gd name="T93" fmla="*/ 2 h 549"/>
                  <a:gd name="T94" fmla="*/ 2 w 247"/>
                  <a:gd name="T95" fmla="*/ 2 h 549"/>
                  <a:gd name="T96" fmla="*/ 6 w 247"/>
                  <a:gd name="T97" fmla="*/ 1 h 549"/>
                  <a:gd name="T98" fmla="*/ 12 w 247"/>
                  <a:gd name="T99" fmla="*/ 0 h 549"/>
                  <a:gd name="T100" fmla="*/ 19 w 247"/>
                  <a:gd name="T101" fmla="*/ 0 h 549"/>
                  <a:gd name="T102" fmla="*/ 23 w 247"/>
                  <a:gd name="T103" fmla="*/ 0 h 549"/>
                  <a:gd name="T104" fmla="*/ 27 w 247"/>
                  <a:gd name="T105" fmla="*/ 0 h 549"/>
                  <a:gd name="T106" fmla="*/ 30 w 247"/>
                  <a:gd name="T107" fmla="*/ 0 h 549"/>
                  <a:gd name="T108" fmla="*/ 33 w 247"/>
                  <a:gd name="T109" fmla="*/ 1 h 549"/>
                  <a:gd name="T110" fmla="*/ 34 w 247"/>
                  <a:gd name="T111" fmla="*/ 1 h 549"/>
                  <a:gd name="T112" fmla="*/ 36 w 247"/>
                  <a:gd name="T113" fmla="*/ 2 h 549"/>
                  <a:gd name="T114" fmla="*/ 37 w 247"/>
                  <a:gd name="T115" fmla="*/ 3 h 549"/>
                  <a:gd name="T116" fmla="*/ 38 w 247"/>
                  <a:gd name="T117" fmla="*/ 3 h 549"/>
                  <a:gd name="T118" fmla="*/ 38 w 247"/>
                  <a:gd name="T119" fmla="*/ 4 h 549"/>
                  <a:gd name="T120" fmla="*/ 39 w 247"/>
                  <a:gd name="T121" fmla="*/ 5 h 549"/>
                  <a:gd name="T122" fmla="*/ 40 w 247"/>
                  <a:gd name="T123" fmla="*/ 6 h 549"/>
                  <a:gd name="T124" fmla="*/ 40 w 247"/>
                  <a:gd name="T125" fmla="*/ 7 h 5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7"/>
                  <a:gd name="T190" fmla="*/ 0 h 549"/>
                  <a:gd name="T191" fmla="*/ 247 w 247"/>
                  <a:gd name="T192" fmla="*/ 549 h 5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7" h="549">
                    <a:moveTo>
                      <a:pt x="198" y="34"/>
                    </a:moveTo>
                    <a:lnTo>
                      <a:pt x="200" y="62"/>
                    </a:lnTo>
                    <a:lnTo>
                      <a:pt x="202" y="97"/>
                    </a:lnTo>
                    <a:lnTo>
                      <a:pt x="203" y="141"/>
                    </a:lnTo>
                    <a:lnTo>
                      <a:pt x="204" y="190"/>
                    </a:lnTo>
                    <a:lnTo>
                      <a:pt x="207" y="244"/>
                    </a:lnTo>
                    <a:lnTo>
                      <a:pt x="212" y="302"/>
                    </a:lnTo>
                    <a:lnTo>
                      <a:pt x="215" y="330"/>
                    </a:lnTo>
                    <a:lnTo>
                      <a:pt x="220" y="360"/>
                    </a:lnTo>
                    <a:lnTo>
                      <a:pt x="225" y="390"/>
                    </a:lnTo>
                    <a:lnTo>
                      <a:pt x="233" y="420"/>
                    </a:lnTo>
                    <a:lnTo>
                      <a:pt x="239" y="448"/>
                    </a:lnTo>
                    <a:lnTo>
                      <a:pt x="243" y="471"/>
                    </a:lnTo>
                    <a:lnTo>
                      <a:pt x="245" y="493"/>
                    </a:lnTo>
                    <a:lnTo>
                      <a:pt x="247" y="510"/>
                    </a:lnTo>
                    <a:lnTo>
                      <a:pt x="245" y="525"/>
                    </a:lnTo>
                    <a:lnTo>
                      <a:pt x="244" y="536"/>
                    </a:lnTo>
                    <a:lnTo>
                      <a:pt x="242" y="544"/>
                    </a:lnTo>
                    <a:lnTo>
                      <a:pt x="238" y="547"/>
                    </a:lnTo>
                    <a:lnTo>
                      <a:pt x="235" y="549"/>
                    </a:lnTo>
                    <a:lnTo>
                      <a:pt x="234" y="547"/>
                    </a:lnTo>
                    <a:lnTo>
                      <a:pt x="232" y="546"/>
                    </a:lnTo>
                    <a:lnTo>
                      <a:pt x="229" y="544"/>
                    </a:lnTo>
                    <a:lnTo>
                      <a:pt x="224" y="536"/>
                    </a:lnTo>
                    <a:lnTo>
                      <a:pt x="219" y="525"/>
                    </a:lnTo>
                    <a:lnTo>
                      <a:pt x="214" y="509"/>
                    </a:lnTo>
                    <a:lnTo>
                      <a:pt x="210" y="489"/>
                    </a:lnTo>
                    <a:lnTo>
                      <a:pt x="205" y="464"/>
                    </a:lnTo>
                    <a:lnTo>
                      <a:pt x="203" y="435"/>
                    </a:lnTo>
                    <a:lnTo>
                      <a:pt x="199" y="404"/>
                    </a:lnTo>
                    <a:lnTo>
                      <a:pt x="193" y="371"/>
                    </a:lnTo>
                    <a:lnTo>
                      <a:pt x="187" y="338"/>
                    </a:lnTo>
                    <a:lnTo>
                      <a:pt x="177" y="305"/>
                    </a:lnTo>
                    <a:lnTo>
                      <a:pt x="167" y="272"/>
                    </a:lnTo>
                    <a:lnTo>
                      <a:pt x="156" y="239"/>
                    </a:lnTo>
                    <a:lnTo>
                      <a:pt x="143" y="207"/>
                    </a:lnTo>
                    <a:lnTo>
                      <a:pt x="129" y="175"/>
                    </a:lnTo>
                    <a:lnTo>
                      <a:pt x="114" y="147"/>
                    </a:lnTo>
                    <a:lnTo>
                      <a:pt x="99" y="118"/>
                    </a:lnTo>
                    <a:lnTo>
                      <a:pt x="83" y="93"/>
                    </a:lnTo>
                    <a:lnTo>
                      <a:pt x="67" y="69"/>
                    </a:lnTo>
                    <a:lnTo>
                      <a:pt x="51" y="49"/>
                    </a:lnTo>
                    <a:lnTo>
                      <a:pt x="33" y="32"/>
                    </a:lnTo>
                    <a:lnTo>
                      <a:pt x="26" y="26"/>
                    </a:lnTo>
                    <a:lnTo>
                      <a:pt x="17" y="19"/>
                    </a:lnTo>
                    <a:lnTo>
                      <a:pt x="8" y="13"/>
                    </a:lnTo>
                    <a:lnTo>
                      <a:pt x="0" y="9"/>
                    </a:lnTo>
                    <a:lnTo>
                      <a:pt x="8" y="8"/>
                    </a:lnTo>
                    <a:lnTo>
                      <a:pt x="30" y="4"/>
                    </a:lnTo>
                    <a:lnTo>
                      <a:pt x="61" y="2"/>
                    </a:lnTo>
                    <a:lnTo>
                      <a:pt x="96" y="0"/>
                    </a:lnTo>
                    <a:lnTo>
                      <a:pt x="113" y="0"/>
                    </a:lnTo>
                    <a:lnTo>
                      <a:pt x="131" y="1"/>
                    </a:lnTo>
                    <a:lnTo>
                      <a:pt x="148" y="2"/>
                    </a:lnTo>
                    <a:lnTo>
                      <a:pt x="163" y="6"/>
                    </a:lnTo>
                    <a:lnTo>
                      <a:pt x="169" y="7"/>
                    </a:lnTo>
                    <a:lnTo>
                      <a:pt x="176" y="9"/>
                    </a:lnTo>
                    <a:lnTo>
                      <a:pt x="182" y="13"/>
                    </a:lnTo>
                    <a:lnTo>
                      <a:pt x="187" y="16"/>
                    </a:lnTo>
                    <a:lnTo>
                      <a:pt x="190" y="19"/>
                    </a:lnTo>
                    <a:lnTo>
                      <a:pt x="194" y="24"/>
                    </a:lnTo>
                    <a:lnTo>
                      <a:pt x="197" y="29"/>
                    </a:lnTo>
                    <a:lnTo>
                      <a:pt x="198" y="34"/>
                    </a:lnTo>
                    <a:close/>
                  </a:path>
                </a:pathLst>
              </a:custGeom>
              <a:solidFill>
                <a:srgbClr val="DFDDC9"/>
              </a:solidFill>
              <a:ln w="9525">
                <a:noFill/>
                <a:round/>
              </a:ln>
            </p:spPr>
            <p:txBody>
              <a:bodyPr/>
              <a:lstStyle/>
              <a:p>
                <a:endParaRPr lang="en-US" sz="1867"/>
              </a:p>
            </p:txBody>
          </p:sp>
          <p:sp>
            <p:nvSpPr>
              <p:cNvPr id="1589" name="Freeform 137"/>
              <p:cNvSpPr/>
              <p:nvPr/>
            </p:nvSpPr>
            <p:spPr bwMode="auto">
              <a:xfrm>
                <a:off x="2551" y="292"/>
                <a:ext cx="389" cy="375"/>
              </a:xfrm>
              <a:custGeom>
                <a:avLst/>
                <a:gdLst>
                  <a:gd name="T0" fmla="*/ 382 w 1946"/>
                  <a:gd name="T1" fmla="*/ 336 h 1875"/>
                  <a:gd name="T2" fmla="*/ 367 w 1946"/>
                  <a:gd name="T3" fmla="*/ 313 h 1875"/>
                  <a:gd name="T4" fmla="*/ 349 w 1946"/>
                  <a:gd name="T5" fmla="*/ 285 h 1875"/>
                  <a:gd name="T6" fmla="*/ 328 w 1946"/>
                  <a:gd name="T7" fmla="*/ 253 h 1875"/>
                  <a:gd name="T8" fmla="*/ 304 w 1946"/>
                  <a:gd name="T9" fmla="*/ 220 h 1875"/>
                  <a:gd name="T10" fmla="*/ 285 w 1946"/>
                  <a:gd name="T11" fmla="*/ 195 h 1875"/>
                  <a:gd name="T12" fmla="*/ 272 w 1946"/>
                  <a:gd name="T13" fmla="*/ 178 h 1875"/>
                  <a:gd name="T14" fmla="*/ 258 w 1946"/>
                  <a:gd name="T15" fmla="*/ 163 h 1875"/>
                  <a:gd name="T16" fmla="*/ 244 w 1946"/>
                  <a:gd name="T17" fmla="*/ 148 h 1875"/>
                  <a:gd name="T18" fmla="*/ 231 w 1946"/>
                  <a:gd name="T19" fmla="*/ 134 h 1875"/>
                  <a:gd name="T20" fmla="*/ 217 w 1946"/>
                  <a:gd name="T21" fmla="*/ 121 h 1875"/>
                  <a:gd name="T22" fmla="*/ 197 w 1946"/>
                  <a:gd name="T23" fmla="*/ 104 h 1875"/>
                  <a:gd name="T24" fmla="*/ 171 w 1946"/>
                  <a:gd name="T25" fmla="*/ 83 h 1875"/>
                  <a:gd name="T26" fmla="*/ 146 w 1946"/>
                  <a:gd name="T27" fmla="*/ 65 h 1875"/>
                  <a:gd name="T28" fmla="*/ 123 w 1946"/>
                  <a:gd name="T29" fmla="*/ 49 h 1875"/>
                  <a:gd name="T30" fmla="*/ 101 w 1946"/>
                  <a:gd name="T31" fmla="*/ 35 h 1875"/>
                  <a:gd name="T32" fmla="*/ 80 w 1946"/>
                  <a:gd name="T33" fmla="*/ 24 h 1875"/>
                  <a:gd name="T34" fmla="*/ 61 w 1946"/>
                  <a:gd name="T35" fmla="*/ 14 h 1875"/>
                  <a:gd name="T36" fmla="*/ 44 w 1946"/>
                  <a:gd name="T37" fmla="*/ 6 h 1875"/>
                  <a:gd name="T38" fmla="*/ 32 w 1946"/>
                  <a:gd name="T39" fmla="*/ 2 h 1875"/>
                  <a:gd name="T40" fmla="*/ 24 w 1946"/>
                  <a:gd name="T41" fmla="*/ 0 h 1875"/>
                  <a:gd name="T42" fmla="*/ 18 w 1946"/>
                  <a:gd name="T43" fmla="*/ 0 h 1875"/>
                  <a:gd name="T44" fmla="*/ 13 w 1946"/>
                  <a:gd name="T45" fmla="*/ 0 h 1875"/>
                  <a:gd name="T46" fmla="*/ 8 w 1946"/>
                  <a:gd name="T47" fmla="*/ 2 h 1875"/>
                  <a:gd name="T48" fmla="*/ 5 w 1946"/>
                  <a:gd name="T49" fmla="*/ 4 h 1875"/>
                  <a:gd name="T50" fmla="*/ 2 w 1946"/>
                  <a:gd name="T51" fmla="*/ 7 h 1875"/>
                  <a:gd name="T52" fmla="*/ 0 w 1946"/>
                  <a:gd name="T53" fmla="*/ 11 h 1875"/>
                  <a:gd name="T54" fmla="*/ 0 w 1946"/>
                  <a:gd name="T55" fmla="*/ 15 h 1875"/>
                  <a:gd name="T56" fmla="*/ 0 w 1946"/>
                  <a:gd name="T57" fmla="*/ 20 h 1875"/>
                  <a:gd name="T58" fmla="*/ 1 w 1946"/>
                  <a:gd name="T59" fmla="*/ 25 h 1875"/>
                  <a:gd name="T60" fmla="*/ 3 w 1946"/>
                  <a:gd name="T61" fmla="*/ 30 h 1875"/>
                  <a:gd name="T62" fmla="*/ 6 w 1946"/>
                  <a:gd name="T63" fmla="*/ 35 h 1875"/>
                  <a:gd name="T64" fmla="*/ 10 w 1946"/>
                  <a:gd name="T65" fmla="*/ 40 h 1875"/>
                  <a:gd name="T66" fmla="*/ 15 w 1946"/>
                  <a:gd name="T67" fmla="*/ 44 h 1875"/>
                  <a:gd name="T68" fmla="*/ 21 w 1946"/>
                  <a:gd name="T69" fmla="*/ 49 h 1875"/>
                  <a:gd name="T70" fmla="*/ 32 w 1946"/>
                  <a:gd name="T71" fmla="*/ 56 h 1875"/>
                  <a:gd name="T72" fmla="*/ 51 w 1946"/>
                  <a:gd name="T73" fmla="*/ 70 h 1875"/>
                  <a:gd name="T74" fmla="*/ 74 w 1946"/>
                  <a:gd name="T75" fmla="*/ 89 h 1875"/>
                  <a:gd name="T76" fmla="*/ 99 w 1946"/>
                  <a:gd name="T77" fmla="*/ 110 h 1875"/>
                  <a:gd name="T78" fmla="*/ 124 w 1946"/>
                  <a:gd name="T79" fmla="*/ 134 h 1875"/>
                  <a:gd name="T80" fmla="*/ 148 w 1946"/>
                  <a:gd name="T81" fmla="*/ 157 h 1875"/>
                  <a:gd name="T82" fmla="*/ 171 w 1946"/>
                  <a:gd name="T83" fmla="*/ 180 h 1875"/>
                  <a:gd name="T84" fmla="*/ 190 w 1946"/>
                  <a:gd name="T85" fmla="*/ 199 h 1875"/>
                  <a:gd name="T86" fmla="*/ 206 w 1946"/>
                  <a:gd name="T87" fmla="*/ 218 h 1875"/>
                  <a:gd name="T88" fmla="*/ 227 w 1946"/>
                  <a:gd name="T89" fmla="*/ 239 h 1875"/>
                  <a:gd name="T90" fmla="*/ 262 w 1946"/>
                  <a:gd name="T91" fmla="*/ 273 h 1875"/>
                  <a:gd name="T92" fmla="*/ 298 w 1946"/>
                  <a:gd name="T93" fmla="*/ 308 h 1875"/>
                  <a:gd name="T94" fmla="*/ 321 w 1946"/>
                  <a:gd name="T95" fmla="*/ 330 h 1875"/>
                  <a:gd name="T96" fmla="*/ 340 w 1946"/>
                  <a:gd name="T97" fmla="*/ 350 h 1875"/>
                  <a:gd name="T98" fmla="*/ 351 w 1946"/>
                  <a:gd name="T99" fmla="*/ 364 h 1875"/>
                  <a:gd name="T100" fmla="*/ 357 w 1946"/>
                  <a:gd name="T101" fmla="*/ 372 h 1875"/>
                  <a:gd name="T102" fmla="*/ 361 w 1946"/>
                  <a:gd name="T103" fmla="*/ 375 h 1875"/>
                  <a:gd name="T104" fmla="*/ 368 w 1946"/>
                  <a:gd name="T105" fmla="*/ 372 h 1875"/>
                  <a:gd name="T106" fmla="*/ 374 w 1946"/>
                  <a:gd name="T107" fmla="*/ 369 h 1875"/>
                  <a:gd name="T108" fmla="*/ 380 w 1946"/>
                  <a:gd name="T109" fmla="*/ 365 h 1875"/>
                  <a:gd name="T110" fmla="*/ 384 w 1946"/>
                  <a:gd name="T111" fmla="*/ 361 h 1875"/>
                  <a:gd name="T112" fmla="*/ 387 w 1946"/>
                  <a:gd name="T113" fmla="*/ 359 h 1875"/>
                  <a:gd name="T114" fmla="*/ 388 w 1946"/>
                  <a:gd name="T115" fmla="*/ 356 h 1875"/>
                  <a:gd name="T116" fmla="*/ 389 w 1946"/>
                  <a:gd name="T117" fmla="*/ 353 h 1875"/>
                  <a:gd name="T118" fmla="*/ 389 w 1946"/>
                  <a:gd name="T119" fmla="*/ 350 h 1875"/>
                  <a:gd name="T120" fmla="*/ 388 w 1946"/>
                  <a:gd name="T121" fmla="*/ 347 h 18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6"/>
                  <a:gd name="T184" fmla="*/ 0 h 1875"/>
                  <a:gd name="T185" fmla="*/ 1946 w 1946"/>
                  <a:gd name="T186" fmla="*/ 1875 h 18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6" h="1875">
                    <a:moveTo>
                      <a:pt x="1936" y="1727"/>
                    </a:moveTo>
                    <a:lnTo>
                      <a:pt x="1909" y="1682"/>
                    </a:lnTo>
                    <a:lnTo>
                      <a:pt x="1876" y="1627"/>
                    </a:lnTo>
                    <a:lnTo>
                      <a:pt x="1838" y="1566"/>
                    </a:lnTo>
                    <a:lnTo>
                      <a:pt x="1795" y="1497"/>
                    </a:lnTo>
                    <a:lnTo>
                      <a:pt x="1747" y="1424"/>
                    </a:lnTo>
                    <a:lnTo>
                      <a:pt x="1696" y="1346"/>
                    </a:lnTo>
                    <a:lnTo>
                      <a:pt x="1641" y="1265"/>
                    </a:lnTo>
                    <a:lnTo>
                      <a:pt x="1582" y="1183"/>
                    </a:lnTo>
                    <a:lnTo>
                      <a:pt x="1521" y="1099"/>
                    </a:lnTo>
                    <a:lnTo>
                      <a:pt x="1457" y="1016"/>
                    </a:lnTo>
                    <a:lnTo>
                      <a:pt x="1425" y="973"/>
                    </a:lnTo>
                    <a:lnTo>
                      <a:pt x="1391" y="932"/>
                    </a:lnTo>
                    <a:lnTo>
                      <a:pt x="1359" y="892"/>
                    </a:lnTo>
                    <a:lnTo>
                      <a:pt x="1325" y="852"/>
                    </a:lnTo>
                    <a:lnTo>
                      <a:pt x="1291" y="813"/>
                    </a:lnTo>
                    <a:lnTo>
                      <a:pt x="1256" y="775"/>
                    </a:lnTo>
                    <a:lnTo>
                      <a:pt x="1223" y="738"/>
                    </a:lnTo>
                    <a:lnTo>
                      <a:pt x="1189" y="702"/>
                    </a:lnTo>
                    <a:lnTo>
                      <a:pt x="1154" y="669"/>
                    </a:lnTo>
                    <a:lnTo>
                      <a:pt x="1120" y="636"/>
                    </a:lnTo>
                    <a:lnTo>
                      <a:pt x="1087" y="605"/>
                    </a:lnTo>
                    <a:lnTo>
                      <a:pt x="1052" y="575"/>
                    </a:lnTo>
                    <a:lnTo>
                      <a:pt x="986" y="520"/>
                    </a:lnTo>
                    <a:lnTo>
                      <a:pt x="919" y="466"/>
                    </a:lnTo>
                    <a:lnTo>
                      <a:pt x="856" y="416"/>
                    </a:lnTo>
                    <a:lnTo>
                      <a:pt x="793" y="369"/>
                    </a:lnTo>
                    <a:lnTo>
                      <a:pt x="732" y="325"/>
                    </a:lnTo>
                    <a:lnTo>
                      <a:pt x="674" y="284"/>
                    </a:lnTo>
                    <a:lnTo>
                      <a:pt x="615" y="245"/>
                    </a:lnTo>
                    <a:lnTo>
                      <a:pt x="560" y="209"/>
                    </a:lnTo>
                    <a:lnTo>
                      <a:pt x="505" y="176"/>
                    </a:lnTo>
                    <a:lnTo>
                      <a:pt x="453" y="146"/>
                    </a:lnTo>
                    <a:lnTo>
                      <a:pt x="402" y="118"/>
                    </a:lnTo>
                    <a:lnTo>
                      <a:pt x="353" y="92"/>
                    </a:lnTo>
                    <a:lnTo>
                      <a:pt x="307" y="69"/>
                    </a:lnTo>
                    <a:lnTo>
                      <a:pt x="262" y="49"/>
                    </a:lnTo>
                    <a:lnTo>
                      <a:pt x="218" y="32"/>
                    </a:lnTo>
                    <a:lnTo>
                      <a:pt x="178" y="17"/>
                    </a:lnTo>
                    <a:lnTo>
                      <a:pt x="158" y="11"/>
                    </a:lnTo>
                    <a:lnTo>
                      <a:pt x="140" y="6"/>
                    </a:lnTo>
                    <a:lnTo>
                      <a:pt x="122" y="2"/>
                    </a:lnTo>
                    <a:lnTo>
                      <a:pt x="106" y="0"/>
                    </a:lnTo>
                    <a:lnTo>
                      <a:pt x="91" y="0"/>
                    </a:lnTo>
                    <a:lnTo>
                      <a:pt x="76" y="1"/>
                    </a:lnTo>
                    <a:lnTo>
                      <a:pt x="63" y="2"/>
                    </a:lnTo>
                    <a:lnTo>
                      <a:pt x="52" y="6"/>
                    </a:lnTo>
                    <a:lnTo>
                      <a:pt x="41" y="10"/>
                    </a:lnTo>
                    <a:lnTo>
                      <a:pt x="32" y="15"/>
                    </a:lnTo>
                    <a:lnTo>
                      <a:pt x="23" y="22"/>
                    </a:lnTo>
                    <a:lnTo>
                      <a:pt x="17" y="28"/>
                    </a:lnTo>
                    <a:lnTo>
                      <a:pt x="11" y="37"/>
                    </a:lnTo>
                    <a:lnTo>
                      <a:pt x="6" y="46"/>
                    </a:lnTo>
                    <a:lnTo>
                      <a:pt x="2" y="54"/>
                    </a:lnTo>
                    <a:lnTo>
                      <a:pt x="1" y="66"/>
                    </a:lnTo>
                    <a:lnTo>
                      <a:pt x="0" y="76"/>
                    </a:lnTo>
                    <a:lnTo>
                      <a:pt x="0" y="87"/>
                    </a:lnTo>
                    <a:lnTo>
                      <a:pt x="1" y="98"/>
                    </a:lnTo>
                    <a:lnTo>
                      <a:pt x="3" y="111"/>
                    </a:lnTo>
                    <a:lnTo>
                      <a:pt x="6" y="123"/>
                    </a:lnTo>
                    <a:lnTo>
                      <a:pt x="11" y="136"/>
                    </a:lnTo>
                    <a:lnTo>
                      <a:pt x="17" y="148"/>
                    </a:lnTo>
                    <a:lnTo>
                      <a:pt x="25" y="161"/>
                    </a:lnTo>
                    <a:lnTo>
                      <a:pt x="32" y="173"/>
                    </a:lnTo>
                    <a:lnTo>
                      <a:pt x="42" y="185"/>
                    </a:lnTo>
                    <a:lnTo>
                      <a:pt x="52" y="198"/>
                    </a:lnTo>
                    <a:lnTo>
                      <a:pt x="65" y="209"/>
                    </a:lnTo>
                    <a:lnTo>
                      <a:pt x="77" y="222"/>
                    </a:lnTo>
                    <a:lnTo>
                      <a:pt x="92" y="233"/>
                    </a:lnTo>
                    <a:lnTo>
                      <a:pt x="107" y="244"/>
                    </a:lnTo>
                    <a:lnTo>
                      <a:pt x="123" y="254"/>
                    </a:lnTo>
                    <a:lnTo>
                      <a:pt x="162" y="279"/>
                    </a:lnTo>
                    <a:lnTo>
                      <a:pt x="207" y="312"/>
                    </a:lnTo>
                    <a:lnTo>
                      <a:pt x="257" y="350"/>
                    </a:lnTo>
                    <a:lnTo>
                      <a:pt x="312" y="395"/>
                    </a:lnTo>
                    <a:lnTo>
                      <a:pt x="369" y="444"/>
                    </a:lnTo>
                    <a:lnTo>
                      <a:pt x="430" y="496"/>
                    </a:lnTo>
                    <a:lnTo>
                      <a:pt x="493" y="552"/>
                    </a:lnTo>
                    <a:lnTo>
                      <a:pt x="556" y="610"/>
                    </a:lnTo>
                    <a:lnTo>
                      <a:pt x="619" y="669"/>
                    </a:lnTo>
                    <a:lnTo>
                      <a:pt x="681" y="728"/>
                    </a:lnTo>
                    <a:lnTo>
                      <a:pt x="742" y="786"/>
                    </a:lnTo>
                    <a:lnTo>
                      <a:pt x="800" y="843"/>
                    </a:lnTo>
                    <a:lnTo>
                      <a:pt x="855" y="898"/>
                    </a:lnTo>
                    <a:lnTo>
                      <a:pt x="904" y="949"/>
                    </a:lnTo>
                    <a:lnTo>
                      <a:pt x="949" y="997"/>
                    </a:lnTo>
                    <a:lnTo>
                      <a:pt x="988" y="1040"/>
                    </a:lnTo>
                    <a:lnTo>
                      <a:pt x="1033" y="1089"/>
                    </a:lnTo>
                    <a:lnTo>
                      <a:pt x="1082" y="1140"/>
                    </a:lnTo>
                    <a:lnTo>
                      <a:pt x="1135" y="1195"/>
                    </a:lnTo>
                    <a:lnTo>
                      <a:pt x="1193" y="1251"/>
                    </a:lnTo>
                    <a:lnTo>
                      <a:pt x="1312" y="1366"/>
                    </a:lnTo>
                    <a:lnTo>
                      <a:pt x="1433" y="1484"/>
                    </a:lnTo>
                    <a:lnTo>
                      <a:pt x="1493" y="1541"/>
                    </a:lnTo>
                    <a:lnTo>
                      <a:pt x="1551" y="1597"/>
                    </a:lnTo>
                    <a:lnTo>
                      <a:pt x="1604" y="1651"/>
                    </a:lnTo>
                    <a:lnTo>
                      <a:pt x="1656" y="1703"/>
                    </a:lnTo>
                    <a:lnTo>
                      <a:pt x="1701" y="1752"/>
                    </a:lnTo>
                    <a:lnTo>
                      <a:pt x="1740" y="1797"/>
                    </a:lnTo>
                    <a:lnTo>
                      <a:pt x="1758" y="1818"/>
                    </a:lnTo>
                    <a:lnTo>
                      <a:pt x="1773" y="1838"/>
                    </a:lnTo>
                    <a:lnTo>
                      <a:pt x="1787" y="1858"/>
                    </a:lnTo>
                    <a:lnTo>
                      <a:pt x="1798" y="1875"/>
                    </a:lnTo>
                    <a:lnTo>
                      <a:pt x="1807" y="1873"/>
                    </a:lnTo>
                    <a:lnTo>
                      <a:pt x="1828" y="1864"/>
                    </a:lnTo>
                    <a:lnTo>
                      <a:pt x="1842" y="1859"/>
                    </a:lnTo>
                    <a:lnTo>
                      <a:pt x="1857" y="1852"/>
                    </a:lnTo>
                    <a:lnTo>
                      <a:pt x="1871" y="1843"/>
                    </a:lnTo>
                    <a:lnTo>
                      <a:pt x="1888" y="1834"/>
                    </a:lnTo>
                    <a:lnTo>
                      <a:pt x="1903" y="1824"/>
                    </a:lnTo>
                    <a:lnTo>
                      <a:pt x="1916" y="1813"/>
                    </a:lnTo>
                    <a:lnTo>
                      <a:pt x="1923" y="1807"/>
                    </a:lnTo>
                    <a:lnTo>
                      <a:pt x="1929" y="1801"/>
                    </a:lnTo>
                    <a:lnTo>
                      <a:pt x="1934" y="1794"/>
                    </a:lnTo>
                    <a:lnTo>
                      <a:pt x="1938" y="1788"/>
                    </a:lnTo>
                    <a:lnTo>
                      <a:pt x="1941" y="1781"/>
                    </a:lnTo>
                    <a:lnTo>
                      <a:pt x="1944" y="1773"/>
                    </a:lnTo>
                    <a:lnTo>
                      <a:pt x="1945" y="1767"/>
                    </a:lnTo>
                    <a:lnTo>
                      <a:pt x="1946" y="1759"/>
                    </a:lnTo>
                    <a:lnTo>
                      <a:pt x="1946" y="1751"/>
                    </a:lnTo>
                    <a:lnTo>
                      <a:pt x="1944" y="1743"/>
                    </a:lnTo>
                    <a:lnTo>
                      <a:pt x="1941" y="1736"/>
                    </a:lnTo>
                    <a:lnTo>
                      <a:pt x="1936" y="1727"/>
                    </a:lnTo>
                    <a:close/>
                  </a:path>
                </a:pathLst>
              </a:custGeom>
              <a:solidFill>
                <a:srgbClr val="FFFEF1"/>
              </a:solidFill>
              <a:ln w="9525">
                <a:noFill/>
                <a:round/>
              </a:ln>
            </p:spPr>
            <p:txBody>
              <a:bodyPr/>
              <a:lstStyle/>
              <a:p>
                <a:endParaRPr lang="en-US" sz="1867"/>
              </a:p>
            </p:txBody>
          </p:sp>
          <p:sp>
            <p:nvSpPr>
              <p:cNvPr id="1590" name="Freeform 138"/>
              <p:cNvSpPr/>
              <p:nvPr/>
            </p:nvSpPr>
            <p:spPr bwMode="auto">
              <a:xfrm>
                <a:off x="2551" y="292"/>
                <a:ext cx="389" cy="375"/>
              </a:xfrm>
              <a:custGeom>
                <a:avLst/>
                <a:gdLst>
                  <a:gd name="T0" fmla="*/ 382 w 1946"/>
                  <a:gd name="T1" fmla="*/ 336 h 1875"/>
                  <a:gd name="T2" fmla="*/ 367 w 1946"/>
                  <a:gd name="T3" fmla="*/ 313 h 1875"/>
                  <a:gd name="T4" fmla="*/ 349 w 1946"/>
                  <a:gd name="T5" fmla="*/ 285 h 1875"/>
                  <a:gd name="T6" fmla="*/ 328 w 1946"/>
                  <a:gd name="T7" fmla="*/ 253 h 1875"/>
                  <a:gd name="T8" fmla="*/ 304 w 1946"/>
                  <a:gd name="T9" fmla="*/ 220 h 1875"/>
                  <a:gd name="T10" fmla="*/ 285 w 1946"/>
                  <a:gd name="T11" fmla="*/ 195 h 1875"/>
                  <a:gd name="T12" fmla="*/ 272 w 1946"/>
                  <a:gd name="T13" fmla="*/ 178 h 1875"/>
                  <a:gd name="T14" fmla="*/ 258 w 1946"/>
                  <a:gd name="T15" fmla="*/ 163 h 1875"/>
                  <a:gd name="T16" fmla="*/ 244 w 1946"/>
                  <a:gd name="T17" fmla="*/ 148 h 1875"/>
                  <a:gd name="T18" fmla="*/ 231 w 1946"/>
                  <a:gd name="T19" fmla="*/ 134 h 1875"/>
                  <a:gd name="T20" fmla="*/ 217 w 1946"/>
                  <a:gd name="T21" fmla="*/ 121 h 1875"/>
                  <a:gd name="T22" fmla="*/ 197 w 1946"/>
                  <a:gd name="T23" fmla="*/ 104 h 1875"/>
                  <a:gd name="T24" fmla="*/ 171 w 1946"/>
                  <a:gd name="T25" fmla="*/ 83 h 1875"/>
                  <a:gd name="T26" fmla="*/ 146 w 1946"/>
                  <a:gd name="T27" fmla="*/ 65 h 1875"/>
                  <a:gd name="T28" fmla="*/ 123 w 1946"/>
                  <a:gd name="T29" fmla="*/ 49 h 1875"/>
                  <a:gd name="T30" fmla="*/ 101 w 1946"/>
                  <a:gd name="T31" fmla="*/ 35 h 1875"/>
                  <a:gd name="T32" fmla="*/ 80 w 1946"/>
                  <a:gd name="T33" fmla="*/ 24 h 1875"/>
                  <a:gd name="T34" fmla="*/ 61 w 1946"/>
                  <a:gd name="T35" fmla="*/ 14 h 1875"/>
                  <a:gd name="T36" fmla="*/ 44 w 1946"/>
                  <a:gd name="T37" fmla="*/ 6 h 1875"/>
                  <a:gd name="T38" fmla="*/ 32 w 1946"/>
                  <a:gd name="T39" fmla="*/ 2 h 1875"/>
                  <a:gd name="T40" fmla="*/ 24 w 1946"/>
                  <a:gd name="T41" fmla="*/ 0 h 1875"/>
                  <a:gd name="T42" fmla="*/ 18 w 1946"/>
                  <a:gd name="T43" fmla="*/ 0 h 1875"/>
                  <a:gd name="T44" fmla="*/ 13 w 1946"/>
                  <a:gd name="T45" fmla="*/ 0 h 1875"/>
                  <a:gd name="T46" fmla="*/ 8 w 1946"/>
                  <a:gd name="T47" fmla="*/ 2 h 1875"/>
                  <a:gd name="T48" fmla="*/ 5 w 1946"/>
                  <a:gd name="T49" fmla="*/ 4 h 1875"/>
                  <a:gd name="T50" fmla="*/ 2 w 1946"/>
                  <a:gd name="T51" fmla="*/ 7 h 1875"/>
                  <a:gd name="T52" fmla="*/ 0 w 1946"/>
                  <a:gd name="T53" fmla="*/ 11 h 1875"/>
                  <a:gd name="T54" fmla="*/ 0 w 1946"/>
                  <a:gd name="T55" fmla="*/ 15 h 1875"/>
                  <a:gd name="T56" fmla="*/ 0 w 1946"/>
                  <a:gd name="T57" fmla="*/ 20 h 1875"/>
                  <a:gd name="T58" fmla="*/ 1 w 1946"/>
                  <a:gd name="T59" fmla="*/ 25 h 1875"/>
                  <a:gd name="T60" fmla="*/ 3 w 1946"/>
                  <a:gd name="T61" fmla="*/ 30 h 1875"/>
                  <a:gd name="T62" fmla="*/ 6 w 1946"/>
                  <a:gd name="T63" fmla="*/ 35 h 1875"/>
                  <a:gd name="T64" fmla="*/ 10 w 1946"/>
                  <a:gd name="T65" fmla="*/ 40 h 1875"/>
                  <a:gd name="T66" fmla="*/ 15 w 1946"/>
                  <a:gd name="T67" fmla="*/ 44 h 1875"/>
                  <a:gd name="T68" fmla="*/ 21 w 1946"/>
                  <a:gd name="T69" fmla="*/ 49 h 1875"/>
                  <a:gd name="T70" fmla="*/ 32 w 1946"/>
                  <a:gd name="T71" fmla="*/ 56 h 1875"/>
                  <a:gd name="T72" fmla="*/ 51 w 1946"/>
                  <a:gd name="T73" fmla="*/ 70 h 1875"/>
                  <a:gd name="T74" fmla="*/ 74 w 1946"/>
                  <a:gd name="T75" fmla="*/ 89 h 1875"/>
                  <a:gd name="T76" fmla="*/ 99 w 1946"/>
                  <a:gd name="T77" fmla="*/ 110 h 1875"/>
                  <a:gd name="T78" fmla="*/ 124 w 1946"/>
                  <a:gd name="T79" fmla="*/ 134 h 1875"/>
                  <a:gd name="T80" fmla="*/ 148 w 1946"/>
                  <a:gd name="T81" fmla="*/ 157 h 1875"/>
                  <a:gd name="T82" fmla="*/ 171 w 1946"/>
                  <a:gd name="T83" fmla="*/ 180 h 1875"/>
                  <a:gd name="T84" fmla="*/ 190 w 1946"/>
                  <a:gd name="T85" fmla="*/ 199 h 1875"/>
                  <a:gd name="T86" fmla="*/ 206 w 1946"/>
                  <a:gd name="T87" fmla="*/ 218 h 1875"/>
                  <a:gd name="T88" fmla="*/ 227 w 1946"/>
                  <a:gd name="T89" fmla="*/ 239 h 1875"/>
                  <a:gd name="T90" fmla="*/ 262 w 1946"/>
                  <a:gd name="T91" fmla="*/ 273 h 1875"/>
                  <a:gd name="T92" fmla="*/ 298 w 1946"/>
                  <a:gd name="T93" fmla="*/ 308 h 1875"/>
                  <a:gd name="T94" fmla="*/ 321 w 1946"/>
                  <a:gd name="T95" fmla="*/ 330 h 1875"/>
                  <a:gd name="T96" fmla="*/ 340 w 1946"/>
                  <a:gd name="T97" fmla="*/ 350 h 1875"/>
                  <a:gd name="T98" fmla="*/ 351 w 1946"/>
                  <a:gd name="T99" fmla="*/ 364 h 1875"/>
                  <a:gd name="T100" fmla="*/ 357 w 1946"/>
                  <a:gd name="T101" fmla="*/ 372 h 1875"/>
                  <a:gd name="T102" fmla="*/ 361 w 1946"/>
                  <a:gd name="T103" fmla="*/ 375 h 1875"/>
                  <a:gd name="T104" fmla="*/ 368 w 1946"/>
                  <a:gd name="T105" fmla="*/ 372 h 1875"/>
                  <a:gd name="T106" fmla="*/ 374 w 1946"/>
                  <a:gd name="T107" fmla="*/ 369 h 1875"/>
                  <a:gd name="T108" fmla="*/ 380 w 1946"/>
                  <a:gd name="T109" fmla="*/ 365 h 1875"/>
                  <a:gd name="T110" fmla="*/ 384 w 1946"/>
                  <a:gd name="T111" fmla="*/ 361 h 1875"/>
                  <a:gd name="T112" fmla="*/ 387 w 1946"/>
                  <a:gd name="T113" fmla="*/ 359 h 1875"/>
                  <a:gd name="T114" fmla="*/ 388 w 1946"/>
                  <a:gd name="T115" fmla="*/ 356 h 1875"/>
                  <a:gd name="T116" fmla="*/ 389 w 1946"/>
                  <a:gd name="T117" fmla="*/ 353 h 1875"/>
                  <a:gd name="T118" fmla="*/ 389 w 1946"/>
                  <a:gd name="T119" fmla="*/ 350 h 1875"/>
                  <a:gd name="T120" fmla="*/ 388 w 1946"/>
                  <a:gd name="T121" fmla="*/ 347 h 18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6"/>
                  <a:gd name="T184" fmla="*/ 0 h 1875"/>
                  <a:gd name="T185" fmla="*/ 1946 w 1946"/>
                  <a:gd name="T186" fmla="*/ 1875 h 18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6" h="1875">
                    <a:moveTo>
                      <a:pt x="1936" y="1727"/>
                    </a:moveTo>
                    <a:lnTo>
                      <a:pt x="1909" y="1682"/>
                    </a:lnTo>
                    <a:lnTo>
                      <a:pt x="1876" y="1627"/>
                    </a:lnTo>
                    <a:lnTo>
                      <a:pt x="1838" y="1566"/>
                    </a:lnTo>
                    <a:lnTo>
                      <a:pt x="1795" y="1497"/>
                    </a:lnTo>
                    <a:lnTo>
                      <a:pt x="1747" y="1424"/>
                    </a:lnTo>
                    <a:lnTo>
                      <a:pt x="1696" y="1346"/>
                    </a:lnTo>
                    <a:lnTo>
                      <a:pt x="1641" y="1265"/>
                    </a:lnTo>
                    <a:lnTo>
                      <a:pt x="1582" y="1183"/>
                    </a:lnTo>
                    <a:lnTo>
                      <a:pt x="1521" y="1099"/>
                    </a:lnTo>
                    <a:lnTo>
                      <a:pt x="1457" y="1016"/>
                    </a:lnTo>
                    <a:lnTo>
                      <a:pt x="1425" y="973"/>
                    </a:lnTo>
                    <a:lnTo>
                      <a:pt x="1391" y="932"/>
                    </a:lnTo>
                    <a:lnTo>
                      <a:pt x="1359" y="892"/>
                    </a:lnTo>
                    <a:lnTo>
                      <a:pt x="1325" y="852"/>
                    </a:lnTo>
                    <a:lnTo>
                      <a:pt x="1291" y="813"/>
                    </a:lnTo>
                    <a:lnTo>
                      <a:pt x="1256" y="775"/>
                    </a:lnTo>
                    <a:lnTo>
                      <a:pt x="1223" y="738"/>
                    </a:lnTo>
                    <a:lnTo>
                      <a:pt x="1189" y="702"/>
                    </a:lnTo>
                    <a:lnTo>
                      <a:pt x="1154" y="669"/>
                    </a:lnTo>
                    <a:lnTo>
                      <a:pt x="1120" y="636"/>
                    </a:lnTo>
                    <a:lnTo>
                      <a:pt x="1087" y="605"/>
                    </a:lnTo>
                    <a:lnTo>
                      <a:pt x="1052" y="575"/>
                    </a:lnTo>
                    <a:lnTo>
                      <a:pt x="986" y="520"/>
                    </a:lnTo>
                    <a:lnTo>
                      <a:pt x="919" y="466"/>
                    </a:lnTo>
                    <a:lnTo>
                      <a:pt x="856" y="416"/>
                    </a:lnTo>
                    <a:lnTo>
                      <a:pt x="793" y="369"/>
                    </a:lnTo>
                    <a:lnTo>
                      <a:pt x="732" y="325"/>
                    </a:lnTo>
                    <a:lnTo>
                      <a:pt x="674" y="284"/>
                    </a:lnTo>
                    <a:lnTo>
                      <a:pt x="615" y="245"/>
                    </a:lnTo>
                    <a:lnTo>
                      <a:pt x="560" y="209"/>
                    </a:lnTo>
                    <a:lnTo>
                      <a:pt x="505" y="176"/>
                    </a:lnTo>
                    <a:lnTo>
                      <a:pt x="453" y="146"/>
                    </a:lnTo>
                    <a:lnTo>
                      <a:pt x="402" y="118"/>
                    </a:lnTo>
                    <a:lnTo>
                      <a:pt x="353" y="92"/>
                    </a:lnTo>
                    <a:lnTo>
                      <a:pt x="307" y="69"/>
                    </a:lnTo>
                    <a:lnTo>
                      <a:pt x="262" y="49"/>
                    </a:lnTo>
                    <a:lnTo>
                      <a:pt x="218" y="32"/>
                    </a:lnTo>
                    <a:lnTo>
                      <a:pt x="178" y="17"/>
                    </a:lnTo>
                    <a:lnTo>
                      <a:pt x="158" y="11"/>
                    </a:lnTo>
                    <a:lnTo>
                      <a:pt x="140" y="6"/>
                    </a:lnTo>
                    <a:lnTo>
                      <a:pt x="122" y="2"/>
                    </a:lnTo>
                    <a:lnTo>
                      <a:pt x="106" y="0"/>
                    </a:lnTo>
                    <a:lnTo>
                      <a:pt x="91" y="0"/>
                    </a:lnTo>
                    <a:lnTo>
                      <a:pt x="76" y="1"/>
                    </a:lnTo>
                    <a:lnTo>
                      <a:pt x="63" y="2"/>
                    </a:lnTo>
                    <a:lnTo>
                      <a:pt x="52" y="6"/>
                    </a:lnTo>
                    <a:lnTo>
                      <a:pt x="41" y="10"/>
                    </a:lnTo>
                    <a:lnTo>
                      <a:pt x="32" y="15"/>
                    </a:lnTo>
                    <a:lnTo>
                      <a:pt x="23" y="22"/>
                    </a:lnTo>
                    <a:lnTo>
                      <a:pt x="17" y="28"/>
                    </a:lnTo>
                    <a:lnTo>
                      <a:pt x="11" y="37"/>
                    </a:lnTo>
                    <a:lnTo>
                      <a:pt x="6" y="46"/>
                    </a:lnTo>
                    <a:lnTo>
                      <a:pt x="2" y="54"/>
                    </a:lnTo>
                    <a:lnTo>
                      <a:pt x="1" y="66"/>
                    </a:lnTo>
                    <a:lnTo>
                      <a:pt x="0" y="76"/>
                    </a:lnTo>
                    <a:lnTo>
                      <a:pt x="0" y="87"/>
                    </a:lnTo>
                    <a:lnTo>
                      <a:pt x="1" y="98"/>
                    </a:lnTo>
                    <a:lnTo>
                      <a:pt x="3" y="111"/>
                    </a:lnTo>
                    <a:lnTo>
                      <a:pt x="6" y="123"/>
                    </a:lnTo>
                    <a:lnTo>
                      <a:pt x="11" y="136"/>
                    </a:lnTo>
                    <a:lnTo>
                      <a:pt x="17" y="148"/>
                    </a:lnTo>
                    <a:lnTo>
                      <a:pt x="25" y="161"/>
                    </a:lnTo>
                    <a:lnTo>
                      <a:pt x="32" y="173"/>
                    </a:lnTo>
                    <a:lnTo>
                      <a:pt x="42" y="185"/>
                    </a:lnTo>
                    <a:lnTo>
                      <a:pt x="52" y="198"/>
                    </a:lnTo>
                    <a:lnTo>
                      <a:pt x="65" y="209"/>
                    </a:lnTo>
                    <a:lnTo>
                      <a:pt x="77" y="222"/>
                    </a:lnTo>
                    <a:lnTo>
                      <a:pt x="92" y="233"/>
                    </a:lnTo>
                    <a:lnTo>
                      <a:pt x="107" y="244"/>
                    </a:lnTo>
                    <a:lnTo>
                      <a:pt x="123" y="254"/>
                    </a:lnTo>
                    <a:lnTo>
                      <a:pt x="162" y="279"/>
                    </a:lnTo>
                    <a:lnTo>
                      <a:pt x="207" y="312"/>
                    </a:lnTo>
                    <a:lnTo>
                      <a:pt x="257" y="350"/>
                    </a:lnTo>
                    <a:lnTo>
                      <a:pt x="312" y="395"/>
                    </a:lnTo>
                    <a:lnTo>
                      <a:pt x="369" y="444"/>
                    </a:lnTo>
                    <a:lnTo>
                      <a:pt x="430" y="496"/>
                    </a:lnTo>
                    <a:lnTo>
                      <a:pt x="493" y="552"/>
                    </a:lnTo>
                    <a:lnTo>
                      <a:pt x="556" y="610"/>
                    </a:lnTo>
                    <a:lnTo>
                      <a:pt x="619" y="669"/>
                    </a:lnTo>
                    <a:lnTo>
                      <a:pt x="681" y="728"/>
                    </a:lnTo>
                    <a:lnTo>
                      <a:pt x="742" y="786"/>
                    </a:lnTo>
                    <a:lnTo>
                      <a:pt x="800" y="843"/>
                    </a:lnTo>
                    <a:lnTo>
                      <a:pt x="855" y="898"/>
                    </a:lnTo>
                    <a:lnTo>
                      <a:pt x="904" y="949"/>
                    </a:lnTo>
                    <a:lnTo>
                      <a:pt x="949" y="997"/>
                    </a:lnTo>
                    <a:lnTo>
                      <a:pt x="988" y="1040"/>
                    </a:lnTo>
                    <a:lnTo>
                      <a:pt x="1033" y="1089"/>
                    </a:lnTo>
                    <a:lnTo>
                      <a:pt x="1082" y="1140"/>
                    </a:lnTo>
                    <a:lnTo>
                      <a:pt x="1135" y="1195"/>
                    </a:lnTo>
                    <a:lnTo>
                      <a:pt x="1193" y="1251"/>
                    </a:lnTo>
                    <a:lnTo>
                      <a:pt x="1312" y="1366"/>
                    </a:lnTo>
                    <a:lnTo>
                      <a:pt x="1433" y="1484"/>
                    </a:lnTo>
                    <a:lnTo>
                      <a:pt x="1493" y="1541"/>
                    </a:lnTo>
                    <a:lnTo>
                      <a:pt x="1551" y="1597"/>
                    </a:lnTo>
                    <a:lnTo>
                      <a:pt x="1604" y="1651"/>
                    </a:lnTo>
                    <a:lnTo>
                      <a:pt x="1656" y="1703"/>
                    </a:lnTo>
                    <a:lnTo>
                      <a:pt x="1701" y="1752"/>
                    </a:lnTo>
                    <a:lnTo>
                      <a:pt x="1740" y="1797"/>
                    </a:lnTo>
                    <a:lnTo>
                      <a:pt x="1758" y="1818"/>
                    </a:lnTo>
                    <a:lnTo>
                      <a:pt x="1773" y="1838"/>
                    </a:lnTo>
                    <a:lnTo>
                      <a:pt x="1787" y="1858"/>
                    </a:lnTo>
                    <a:lnTo>
                      <a:pt x="1798" y="1875"/>
                    </a:lnTo>
                    <a:lnTo>
                      <a:pt x="1807" y="1873"/>
                    </a:lnTo>
                    <a:lnTo>
                      <a:pt x="1828" y="1864"/>
                    </a:lnTo>
                    <a:lnTo>
                      <a:pt x="1842" y="1859"/>
                    </a:lnTo>
                    <a:lnTo>
                      <a:pt x="1857" y="1852"/>
                    </a:lnTo>
                    <a:lnTo>
                      <a:pt x="1871" y="1843"/>
                    </a:lnTo>
                    <a:lnTo>
                      <a:pt x="1888" y="1834"/>
                    </a:lnTo>
                    <a:lnTo>
                      <a:pt x="1903" y="1824"/>
                    </a:lnTo>
                    <a:lnTo>
                      <a:pt x="1916" y="1813"/>
                    </a:lnTo>
                    <a:lnTo>
                      <a:pt x="1923" y="1807"/>
                    </a:lnTo>
                    <a:lnTo>
                      <a:pt x="1929" y="1801"/>
                    </a:lnTo>
                    <a:lnTo>
                      <a:pt x="1934" y="1794"/>
                    </a:lnTo>
                    <a:lnTo>
                      <a:pt x="1938" y="1788"/>
                    </a:lnTo>
                    <a:lnTo>
                      <a:pt x="1941" y="1781"/>
                    </a:lnTo>
                    <a:lnTo>
                      <a:pt x="1944" y="1773"/>
                    </a:lnTo>
                    <a:lnTo>
                      <a:pt x="1945" y="1767"/>
                    </a:lnTo>
                    <a:lnTo>
                      <a:pt x="1946" y="1759"/>
                    </a:lnTo>
                    <a:lnTo>
                      <a:pt x="1946" y="1751"/>
                    </a:lnTo>
                    <a:lnTo>
                      <a:pt x="1944" y="1743"/>
                    </a:lnTo>
                    <a:lnTo>
                      <a:pt x="1941" y="1736"/>
                    </a:lnTo>
                    <a:lnTo>
                      <a:pt x="1936" y="1727"/>
                    </a:lnTo>
                    <a:close/>
                  </a:path>
                </a:pathLst>
              </a:custGeom>
              <a:noFill/>
              <a:ln w="3175">
                <a:solidFill>
                  <a:srgbClr val="1F1A17"/>
                </a:solidFill>
                <a:round/>
              </a:ln>
            </p:spPr>
            <p:txBody>
              <a:bodyPr/>
              <a:lstStyle/>
              <a:p>
                <a:endParaRPr lang="en-US" sz="1867"/>
              </a:p>
            </p:txBody>
          </p:sp>
          <p:sp>
            <p:nvSpPr>
              <p:cNvPr id="1591" name="Freeform 139"/>
              <p:cNvSpPr/>
              <p:nvPr/>
            </p:nvSpPr>
            <p:spPr bwMode="auto">
              <a:xfrm>
                <a:off x="2828" y="522"/>
                <a:ext cx="97" cy="120"/>
              </a:xfrm>
              <a:custGeom>
                <a:avLst/>
                <a:gdLst>
                  <a:gd name="T0" fmla="*/ 97 w 484"/>
                  <a:gd name="T1" fmla="*/ 104 h 599"/>
                  <a:gd name="T2" fmla="*/ 96 w 484"/>
                  <a:gd name="T3" fmla="*/ 103 h 599"/>
                  <a:gd name="T4" fmla="*/ 93 w 484"/>
                  <a:gd name="T5" fmla="*/ 101 h 599"/>
                  <a:gd name="T6" fmla="*/ 88 w 484"/>
                  <a:gd name="T7" fmla="*/ 98 h 599"/>
                  <a:gd name="T8" fmla="*/ 83 w 484"/>
                  <a:gd name="T9" fmla="*/ 92 h 599"/>
                  <a:gd name="T10" fmla="*/ 76 w 484"/>
                  <a:gd name="T11" fmla="*/ 86 h 599"/>
                  <a:gd name="T12" fmla="*/ 68 w 484"/>
                  <a:gd name="T13" fmla="*/ 78 h 599"/>
                  <a:gd name="T14" fmla="*/ 64 w 484"/>
                  <a:gd name="T15" fmla="*/ 73 h 599"/>
                  <a:gd name="T16" fmla="*/ 60 w 484"/>
                  <a:gd name="T17" fmla="*/ 69 h 599"/>
                  <a:gd name="T18" fmla="*/ 56 w 484"/>
                  <a:gd name="T19" fmla="*/ 63 h 599"/>
                  <a:gd name="T20" fmla="*/ 52 w 484"/>
                  <a:gd name="T21" fmla="*/ 57 h 599"/>
                  <a:gd name="T22" fmla="*/ 41 w 484"/>
                  <a:gd name="T23" fmla="*/ 45 h 599"/>
                  <a:gd name="T24" fmla="*/ 30 w 484"/>
                  <a:gd name="T25" fmla="*/ 31 h 599"/>
                  <a:gd name="T26" fmla="*/ 19 w 484"/>
                  <a:gd name="T27" fmla="*/ 19 h 599"/>
                  <a:gd name="T28" fmla="*/ 9 w 484"/>
                  <a:gd name="T29" fmla="*/ 8 h 599"/>
                  <a:gd name="T30" fmla="*/ 5 w 484"/>
                  <a:gd name="T31" fmla="*/ 4 h 599"/>
                  <a:gd name="T32" fmla="*/ 2 w 484"/>
                  <a:gd name="T33" fmla="*/ 1 h 599"/>
                  <a:gd name="T34" fmla="*/ 1 w 484"/>
                  <a:gd name="T35" fmla="*/ 1 h 599"/>
                  <a:gd name="T36" fmla="*/ 0 w 484"/>
                  <a:gd name="T37" fmla="*/ 0 h 599"/>
                  <a:gd name="T38" fmla="*/ 0 w 484"/>
                  <a:gd name="T39" fmla="*/ 0 h 599"/>
                  <a:gd name="T40" fmla="*/ 0 w 484"/>
                  <a:gd name="T41" fmla="*/ 0 h 599"/>
                  <a:gd name="T42" fmla="*/ 1 w 484"/>
                  <a:gd name="T43" fmla="*/ 2 h 599"/>
                  <a:gd name="T44" fmla="*/ 3 w 484"/>
                  <a:gd name="T45" fmla="*/ 5 h 599"/>
                  <a:gd name="T46" fmla="*/ 7 w 484"/>
                  <a:gd name="T47" fmla="*/ 11 h 599"/>
                  <a:gd name="T48" fmla="*/ 13 w 484"/>
                  <a:gd name="T49" fmla="*/ 19 h 599"/>
                  <a:gd name="T50" fmla="*/ 25 w 484"/>
                  <a:gd name="T51" fmla="*/ 35 h 599"/>
                  <a:gd name="T52" fmla="*/ 36 w 484"/>
                  <a:gd name="T53" fmla="*/ 49 h 599"/>
                  <a:gd name="T54" fmla="*/ 44 w 484"/>
                  <a:gd name="T55" fmla="*/ 60 h 599"/>
                  <a:gd name="T56" fmla="*/ 51 w 484"/>
                  <a:gd name="T57" fmla="*/ 69 h 599"/>
                  <a:gd name="T58" fmla="*/ 54 w 484"/>
                  <a:gd name="T59" fmla="*/ 73 h 599"/>
                  <a:gd name="T60" fmla="*/ 56 w 484"/>
                  <a:gd name="T61" fmla="*/ 77 h 599"/>
                  <a:gd name="T62" fmla="*/ 58 w 484"/>
                  <a:gd name="T63" fmla="*/ 81 h 599"/>
                  <a:gd name="T64" fmla="*/ 60 w 484"/>
                  <a:gd name="T65" fmla="*/ 84 h 599"/>
                  <a:gd name="T66" fmla="*/ 61 w 484"/>
                  <a:gd name="T67" fmla="*/ 87 h 599"/>
                  <a:gd name="T68" fmla="*/ 63 w 484"/>
                  <a:gd name="T69" fmla="*/ 91 h 599"/>
                  <a:gd name="T70" fmla="*/ 64 w 484"/>
                  <a:gd name="T71" fmla="*/ 94 h 599"/>
                  <a:gd name="T72" fmla="*/ 64 w 484"/>
                  <a:gd name="T73" fmla="*/ 97 h 599"/>
                  <a:gd name="T74" fmla="*/ 66 w 484"/>
                  <a:gd name="T75" fmla="*/ 101 h 599"/>
                  <a:gd name="T76" fmla="*/ 66 w 484"/>
                  <a:gd name="T77" fmla="*/ 103 h 599"/>
                  <a:gd name="T78" fmla="*/ 68 w 484"/>
                  <a:gd name="T79" fmla="*/ 106 h 599"/>
                  <a:gd name="T80" fmla="*/ 69 w 484"/>
                  <a:gd name="T81" fmla="*/ 108 h 599"/>
                  <a:gd name="T82" fmla="*/ 71 w 484"/>
                  <a:gd name="T83" fmla="*/ 112 h 599"/>
                  <a:gd name="T84" fmla="*/ 73 w 484"/>
                  <a:gd name="T85" fmla="*/ 115 h 599"/>
                  <a:gd name="T86" fmla="*/ 77 w 484"/>
                  <a:gd name="T87" fmla="*/ 119 h 599"/>
                  <a:gd name="T88" fmla="*/ 78 w 484"/>
                  <a:gd name="T89" fmla="*/ 120 h 599"/>
                  <a:gd name="T90" fmla="*/ 97 w 484"/>
                  <a:gd name="T91" fmla="*/ 104 h 5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84"/>
                  <a:gd name="T139" fmla="*/ 0 h 599"/>
                  <a:gd name="T140" fmla="*/ 484 w 484"/>
                  <a:gd name="T141" fmla="*/ 599 h 5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84" h="599">
                    <a:moveTo>
                      <a:pt x="484" y="519"/>
                    </a:moveTo>
                    <a:lnTo>
                      <a:pt x="479" y="515"/>
                    </a:lnTo>
                    <a:lnTo>
                      <a:pt x="464" y="505"/>
                    </a:lnTo>
                    <a:lnTo>
                      <a:pt x="441" y="487"/>
                    </a:lnTo>
                    <a:lnTo>
                      <a:pt x="413" y="460"/>
                    </a:lnTo>
                    <a:lnTo>
                      <a:pt x="378" y="428"/>
                    </a:lnTo>
                    <a:lnTo>
                      <a:pt x="340" y="388"/>
                    </a:lnTo>
                    <a:lnTo>
                      <a:pt x="319" y="366"/>
                    </a:lnTo>
                    <a:lnTo>
                      <a:pt x="299" y="342"/>
                    </a:lnTo>
                    <a:lnTo>
                      <a:pt x="278" y="316"/>
                    </a:lnTo>
                    <a:lnTo>
                      <a:pt x="257" y="287"/>
                    </a:lnTo>
                    <a:lnTo>
                      <a:pt x="205" y="223"/>
                    </a:lnTo>
                    <a:lnTo>
                      <a:pt x="148" y="156"/>
                    </a:lnTo>
                    <a:lnTo>
                      <a:pt x="93" y="93"/>
                    </a:lnTo>
                    <a:lnTo>
                      <a:pt x="44" y="41"/>
                    </a:lnTo>
                    <a:lnTo>
                      <a:pt x="26" y="21"/>
                    </a:lnTo>
                    <a:lnTo>
                      <a:pt x="12" y="7"/>
                    </a:lnTo>
                    <a:lnTo>
                      <a:pt x="6" y="4"/>
                    </a:lnTo>
                    <a:lnTo>
                      <a:pt x="2" y="0"/>
                    </a:lnTo>
                    <a:lnTo>
                      <a:pt x="0" y="0"/>
                    </a:lnTo>
                    <a:lnTo>
                      <a:pt x="3" y="9"/>
                    </a:lnTo>
                    <a:lnTo>
                      <a:pt x="15" y="27"/>
                    </a:lnTo>
                    <a:lnTo>
                      <a:pt x="35" y="55"/>
                    </a:lnTo>
                    <a:lnTo>
                      <a:pt x="63" y="95"/>
                    </a:lnTo>
                    <a:lnTo>
                      <a:pt x="126" y="177"/>
                    </a:lnTo>
                    <a:lnTo>
                      <a:pt x="178" y="244"/>
                    </a:lnTo>
                    <a:lnTo>
                      <a:pt x="220" y="299"/>
                    </a:lnTo>
                    <a:lnTo>
                      <a:pt x="253" y="346"/>
                    </a:lnTo>
                    <a:lnTo>
                      <a:pt x="267" y="366"/>
                    </a:lnTo>
                    <a:lnTo>
                      <a:pt x="279" y="384"/>
                    </a:lnTo>
                    <a:lnTo>
                      <a:pt x="289" y="402"/>
                    </a:lnTo>
                    <a:lnTo>
                      <a:pt x="298" y="418"/>
                    </a:lnTo>
                    <a:lnTo>
                      <a:pt x="305" y="435"/>
                    </a:lnTo>
                    <a:lnTo>
                      <a:pt x="312" y="452"/>
                    </a:lnTo>
                    <a:lnTo>
                      <a:pt x="317" y="468"/>
                    </a:lnTo>
                    <a:lnTo>
                      <a:pt x="320" y="485"/>
                    </a:lnTo>
                    <a:lnTo>
                      <a:pt x="327" y="502"/>
                    </a:lnTo>
                    <a:lnTo>
                      <a:pt x="331" y="515"/>
                    </a:lnTo>
                    <a:lnTo>
                      <a:pt x="338" y="529"/>
                    </a:lnTo>
                    <a:lnTo>
                      <a:pt x="344" y="540"/>
                    </a:lnTo>
                    <a:lnTo>
                      <a:pt x="355" y="560"/>
                    </a:lnTo>
                    <a:lnTo>
                      <a:pt x="366" y="575"/>
                    </a:lnTo>
                    <a:lnTo>
                      <a:pt x="383" y="594"/>
                    </a:lnTo>
                    <a:lnTo>
                      <a:pt x="390" y="599"/>
                    </a:lnTo>
                    <a:lnTo>
                      <a:pt x="484" y="519"/>
                    </a:lnTo>
                    <a:close/>
                  </a:path>
                </a:pathLst>
              </a:custGeom>
              <a:solidFill>
                <a:srgbClr val="DFDDC9"/>
              </a:solidFill>
              <a:ln w="9525">
                <a:noFill/>
                <a:round/>
              </a:ln>
            </p:spPr>
            <p:txBody>
              <a:bodyPr/>
              <a:lstStyle/>
              <a:p>
                <a:endParaRPr lang="en-US" sz="1867"/>
              </a:p>
            </p:txBody>
          </p:sp>
          <p:sp>
            <p:nvSpPr>
              <p:cNvPr id="1592" name="Freeform 140"/>
              <p:cNvSpPr/>
              <p:nvPr/>
            </p:nvSpPr>
            <p:spPr bwMode="auto">
              <a:xfrm>
                <a:off x="2439" y="442"/>
                <a:ext cx="482" cy="258"/>
              </a:xfrm>
              <a:custGeom>
                <a:avLst/>
                <a:gdLst>
                  <a:gd name="T0" fmla="*/ 469 w 2407"/>
                  <a:gd name="T1" fmla="*/ 207 h 1288"/>
                  <a:gd name="T2" fmla="*/ 439 w 2407"/>
                  <a:gd name="T3" fmla="*/ 180 h 1288"/>
                  <a:gd name="T4" fmla="*/ 389 w 2407"/>
                  <a:gd name="T5" fmla="*/ 138 h 1288"/>
                  <a:gd name="T6" fmla="*/ 358 w 2407"/>
                  <a:gd name="T7" fmla="*/ 114 h 1288"/>
                  <a:gd name="T8" fmla="*/ 323 w 2407"/>
                  <a:gd name="T9" fmla="*/ 91 h 1288"/>
                  <a:gd name="T10" fmla="*/ 285 w 2407"/>
                  <a:gd name="T11" fmla="*/ 68 h 1288"/>
                  <a:gd name="T12" fmla="*/ 246 w 2407"/>
                  <a:gd name="T13" fmla="*/ 46 h 1288"/>
                  <a:gd name="T14" fmla="*/ 204 w 2407"/>
                  <a:gd name="T15" fmla="*/ 28 h 1288"/>
                  <a:gd name="T16" fmla="*/ 174 w 2407"/>
                  <a:gd name="T17" fmla="*/ 18 h 1288"/>
                  <a:gd name="T18" fmla="*/ 146 w 2407"/>
                  <a:gd name="T19" fmla="*/ 11 h 1288"/>
                  <a:gd name="T20" fmla="*/ 109 w 2407"/>
                  <a:gd name="T21" fmla="*/ 4 h 1288"/>
                  <a:gd name="T22" fmla="*/ 89 w 2407"/>
                  <a:gd name="T23" fmla="*/ 1 h 1288"/>
                  <a:gd name="T24" fmla="*/ 68 w 2407"/>
                  <a:gd name="T25" fmla="*/ 0 h 1288"/>
                  <a:gd name="T26" fmla="*/ 48 w 2407"/>
                  <a:gd name="T27" fmla="*/ 1 h 1288"/>
                  <a:gd name="T28" fmla="*/ 29 w 2407"/>
                  <a:gd name="T29" fmla="*/ 3 h 1288"/>
                  <a:gd name="T30" fmla="*/ 13 w 2407"/>
                  <a:gd name="T31" fmla="*/ 7 h 1288"/>
                  <a:gd name="T32" fmla="*/ 4 w 2407"/>
                  <a:gd name="T33" fmla="*/ 12 h 1288"/>
                  <a:gd name="T34" fmla="*/ 0 w 2407"/>
                  <a:gd name="T35" fmla="*/ 18 h 1288"/>
                  <a:gd name="T36" fmla="*/ 1 w 2407"/>
                  <a:gd name="T37" fmla="*/ 25 h 1288"/>
                  <a:gd name="T38" fmla="*/ 5 w 2407"/>
                  <a:gd name="T39" fmla="*/ 32 h 1288"/>
                  <a:gd name="T40" fmla="*/ 11 w 2407"/>
                  <a:gd name="T41" fmla="*/ 39 h 1288"/>
                  <a:gd name="T42" fmla="*/ 23 w 2407"/>
                  <a:gd name="T43" fmla="*/ 48 h 1288"/>
                  <a:gd name="T44" fmla="*/ 42 w 2407"/>
                  <a:gd name="T45" fmla="*/ 58 h 1288"/>
                  <a:gd name="T46" fmla="*/ 60 w 2407"/>
                  <a:gd name="T47" fmla="*/ 65 h 1288"/>
                  <a:gd name="T48" fmla="*/ 99 w 2407"/>
                  <a:gd name="T49" fmla="*/ 79 h 1288"/>
                  <a:gd name="T50" fmla="*/ 156 w 2407"/>
                  <a:gd name="T51" fmla="*/ 102 h 1288"/>
                  <a:gd name="T52" fmla="*/ 221 w 2407"/>
                  <a:gd name="T53" fmla="*/ 128 h 1288"/>
                  <a:gd name="T54" fmla="*/ 283 w 2407"/>
                  <a:gd name="T55" fmla="*/ 155 h 1288"/>
                  <a:gd name="T56" fmla="*/ 316 w 2407"/>
                  <a:gd name="T57" fmla="*/ 172 h 1288"/>
                  <a:gd name="T58" fmla="*/ 341 w 2407"/>
                  <a:gd name="T59" fmla="*/ 186 h 1288"/>
                  <a:gd name="T60" fmla="*/ 372 w 2407"/>
                  <a:gd name="T61" fmla="*/ 205 h 1288"/>
                  <a:gd name="T62" fmla="*/ 420 w 2407"/>
                  <a:gd name="T63" fmla="*/ 237 h 1288"/>
                  <a:gd name="T64" fmla="*/ 445 w 2407"/>
                  <a:gd name="T65" fmla="*/ 257 h 1288"/>
                  <a:gd name="T66" fmla="*/ 449 w 2407"/>
                  <a:gd name="T67" fmla="*/ 258 h 1288"/>
                  <a:gd name="T68" fmla="*/ 454 w 2407"/>
                  <a:gd name="T69" fmla="*/ 258 h 1288"/>
                  <a:gd name="T70" fmla="*/ 460 w 2407"/>
                  <a:gd name="T71" fmla="*/ 255 h 1288"/>
                  <a:gd name="T72" fmla="*/ 466 w 2407"/>
                  <a:gd name="T73" fmla="*/ 252 h 1288"/>
                  <a:gd name="T74" fmla="*/ 475 w 2407"/>
                  <a:gd name="T75" fmla="*/ 243 h 1288"/>
                  <a:gd name="T76" fmla="*/ 479 w 2407"/>
                  <a:gd name="T77" fmla="*/ 237 h 1288"/>
                  <a:gd name="T78" fmla="*/ 481 w 2407"/>
                  <a:gd name="T79" fmla="*/ 230 h 1288"/>
                  <a:gd name="T80" fmla="*/ 482 w 2407"/>
                  <a:gd name="T81" fmla="*/ 224 h 1288"/>
                  <a:gd name="T82" fmla="*/ 480 w 2407"/>
                  <a:gd name="T83" fmla="*/ 218 h 1288"/>
                  <a:gd name="T84" fmla="*/ 475 w 2407"/>
                  <a:gd name="T85" fmla="*/ 213 h 1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7"/>
                  <a:gd name="T130" fmla="*/ 0 h 1288"/>
                  <a:gd name="T131" fmla="*/ 2407 w 2407"/>
                  <a:gd name="T132" fmla="*/ 1288 h 1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7" h="1288">
                    <a:moveTo>
                      <a:pt x="2371" y="1063"/>
                    </a:moveTo>
                    <a:lnTo>
                      <a:pt x="2363" y="1055"/>
                    </a:lnTo>
                    <a:lnTo>
                      <a:pt x="2341" y="1033"/>
                    </a:lnTo>
                    <a:lnTo>
                      <a:pt x="2305" y="998"/>
                    </a:lnTo>
                    <a:lnTo>
                      <a:pt x="2255" y="953"/>
                    </a:lnTo>
                    <a:lnTo>
                      <a:pt x="2194" y="897"/>
                    </a:lnTo>
                    <a:lnTo>
                      <a:pt x="2120" y="833"/>
                    </a:lnTo>
                    <a:lnTo>
                      <a:pt x="2036" y="763"/>
                    </a:lnTo>
                    <a:lnTo>
                      <a:pt x="1943" y="688"/>
                    </a:lnTo>
                    <a:lnTo>
                      <a:pt x="1893" y="649"/>
                    </a:lnTo>
                    <a:lnTo>
                      <a:pt x="1841" y="611"/>
                    </a:lnTo>
                    <a:lnTo>
                      <a:pt x="1787" y="571"/>
                    </a:lnTo>
                    <a:lnTo>
                      <a:pt x="1731" y="532"/>
                    </a:lnTo>
                    <a:lnTo>
                      <a:pt x="1673" y="492"/>
                    </a:lnTo>
                    <a:lnTo>
                      <a:pt x="1613" y="452"/>
                    </a:lnTo>
                    <a:lnTo>
                      <a:pt x="1552" y="414"/>
                    </a:lnTo>
                    <a:lnTo>
                      <a:pt x="1490" y="375"/>
                    </a:lnTo>
                    <a:lnTo>
                      <a:pt x="1425" y="337"/>
                    </a:lnTo>
                    <a:lnTo>
                      <a:pt x="1360" y="301"/>
                    </a:lnTo>
                    <a:lnTo>
                      <a:pt x="1294" y="265"/>
                    </a:lnTo>
                    <a:lnTo>
                      <a:pt x="1227" y="231"/>
                    </a:lnTo>
                    <a:lnTo>
                      <a:pt x="1158" y="199"/>
                    </a:lnTo>
                    <a:lnTo>
                      <a:pt x="1089" y="169"/>
                    </a:lnTo>
                    <a:lnTo>
                      <a:pt x="1018" y="140"/>
                    </a:lnTo>
                    <a:lnTo>
                      <a:pt x="948" y="114"/>
                    </a:lnTo>
                    <a:lnTo>
                      <a:pt x="927" y="108"/>
                    </a:lnTo>
                    <a:lnTo>
                      <a:pt x="868" y="89"/>
                    </a:lnTo>
                    <a:lnTo>
                      <a:pt x="829" y="78"/>
                    </a:lnTo>
                    <a:lnTo>
                      <a:pt x="781" y="65"/>
                    </a:lnTo>
                    <a:lnTo>
                      <a:pt x="727" y="53"/>
                    </a:lnTo>
                    <a:lnTo>
                      <a:pt x="670" y="40"/>
                    </a:lnTo>
                    <a:lnTo>
                      <a:pt x="608" y="29"/>
                    </a:lnTo>
                    <a:lnTo>
                      <a:pt x="543" y="18"/>
                    </a:lnTo>
                    <a:lnTo>
                      <a:pt x="510" y="14"/>
                    </a:lnTo>
                    <a:lnTo>
                      <a:pt x="477" y="9"/>
                    </a:lnTo>
                    <a:lnTo>
                      <a:pt x="443" y="7"/>
                    </a:lnTo>
                    <a:lnTo>
                      <a:pt x="408" y="4"/>
                    </a:lnTo>
                    <a:lnTo>
                      <a:pt x="374" y="2"/>
                    </a:lnTo>
                    <a:lnTo>
                      <a:pt x="341" y="0"/>
                    </a:lnTo>
                    <a:lnTo>
                      <a:pt x="306" y="0"/>
                    </a:lnTo>
                    <a:lnTo>
                      <a:pt x="272" y="0"/>
                    </a:lnTo>
                    <a:lnTo>
                      <a:pt x="240" y="3"/>
                    </a:lnTo>
                    <a:lnTo>
                      <a:pt x="206" y="5"/>
                    </a:lnTo>
                    <a:lnTo>
                      <a:pt x="175" y="10"/>
                    </a:lnTo>
                    <a:lnTo>
                      <a:pt x="143" y="15"/>
                    </a:lnTo>
                    <a:lnTo>
                      <a:pt x="114" y="22"/>
                    </a:lnTo>
                    <a:lnTo>
                      <a:pt x="89" y="28"/>
                    </a:lnTo>
                    <a:lnTo>
                      <a:pt x="66" y="35"/>
                    </a:lnTo>
                    <a:lnTo>
                      <a:pt x="49" y="43"/>
                    </a:lnTo>
                    <a:lnTo>
                      <a:pt x="32" y="52"/>
                    </a:lnTo>
                    <a:lnTo>
                      <a:pt x="21" y="62"/>
                    </a:lnTo>
                    <a:lnTo>
                      <a:pt x="11" y="70"/>
                    </a:lnTo>
                    <a:lnTo>
                      <a:pt x="5" y="82"/>
                    </a:lnTo>
                    <a:lnTo>
                      <a:pt x="1" y="92"/>
                    </a:lnTo>
                    <a:lnTo>
                      <a:pt x="0" y="103"/>
                    </a:lnTo>
                    <a:lnTo>
                      <a:pt x="1" y="114"/>
                    </a:lnTo>
                    <a:lnTo>
                      <a:pt x="4" y="125"/>
                    </a:lnTo>
                    <a:lnTo>
                      <a:pt x="9" y="136"/>
                    </a:lnTo>
                    <a:lnTo>
                      <a:pt x="16" y="148"/>
                    </a:lnTo>
                    <a:lnTo>
                      <a:pt x="24" y="159"/>
                    </a:lnTo>
                    <a:lnTo>
                      <a:pt x="34" y="171"/>
                    </a:lnTo>
                    <a:lnTo>
                      <a:pt x="45" y="183"/>
                    </a:lnTo>
                    <a:lnTo>
                      <a:pt x="57" y="194"/>
                    </a:lnTo>
                    <a:lnTo>
                      <a:pt x="71" y="205"/>
                    </a:lnTo>
                    <a:lnTo>
                      <a:pt x="86" y="216"/>
                    </a:lnTo>
                    <a:lnTo>
                      <a:pt x="116" y="238"/>
                    </a:lnTo>
                    <a:lnTo>
                      <a:pt x="148" y="258"/>
                    </a:lnTo>
                    <a:lnTo>
                      <a:pt x="181" y="275"/>
                    </a:lnTo>
                    <a:lnTo>
                      <a:pt x="212" y="290"/>
                    </a:lnTo>
                    <a:lnTo>
                      <a:pt x="241" y="302"/>
                    </a:lnTo>
                    <a:lnTo>
                      <a:pt x="266" y="311"/>
                    </a:lnTo>
                    <a:lnTo>
                      <a:pt x="299" y="324"/>
                    </a:lnTo>
                    <a:lnTo>
                      <a:pt x="349" y="342"/>
                    </a:lnTo>
                    <a:lnTo>
                      <a:pt x="414" y="366"/>
                    </a:lnTo>
                    <a:lnTo>
                      <a:pt x="492" y="395"/>
                    </a:lnTo>
                    <a:lnTo>
                      <a:pt x="580" y="429"/>
                    </a:lnTo>
                    <a:lnTo>
                      <a:pt x="676" y="466"/>
                    </a:lnTo>
                    <a:lnTo>
                      <a:pt x="780" y="507"/>
                    </a:lnTo>
                    <a:lnTo>
                      <a:pt x="887" y="550"/>
                    </a:lnTo>
                    <a:lnTo>
                      <a:pt x="997" y="595"/>
                    </a:lnTo>
                    <a:lnTo>
                      <a:pt x="1106" y="639"/>
                    </a:lnTo>
                    <a:lnTo>
                      <a:pt x="1213" y="686"/>
                    </a:lnTo>
                    <a:lnTo>
                      <a:pt x="1316" y="731"/>
                    </a:lnTo>
                    <a:lnTo>
                      <a:pt x="1413" y="775"/>
                    </a:lnTo>
                    <a:lnTo>
                      <a:pt x="1501" y="818"/>
                    </a:lnTo>
                    <a:lnTo>
                      <a:pt x="1542" y="838"/>
                    </a:lnTo>
                    <a:lnTo>
                      <a:pt x="1580" y="858"/>
                    </a:lnTo>
                    <a:lnTo>
                      <a:pt x="1613" y="877"/>
                    </a:lnTo>
                    <a:lnTo>
                      <a:pt x="1645" y="895"/>
                    </a:lnTo>
                    <a:lnTo>
                      <a:pt x="1703" y="929"/>
                    </a:lnTo>
                    <a:lnTo>
                      <a:pt x="1758" y="961"/>
                    </a:lnTo>
                    <a:lnTo>
                      <a:pt x="1811" y="994"/>
                    </a:lnTo>
                    <a:lnTo>
                      <a:pt x="1859" y="1025"/>
                    </a:lnTo>
                    <a:lnTo>
                      <a:pt x="1950" y="1084"/>
                    </a:lnTo>
                    <a:lnTo>
                      <a:pt x="2029" y="1137"/>
                    </a:lnTo>
                    <a:lnTo>
                      <a:pt x="2095" y="1185"/>
                    </a:lnTo>
                    <a:lnTo>
                      <a:pt x="2150" y="1225"/>
                    </a:lnTo>
                    <a:lnTo>
                      <a:pt x="2192" y="1257"/>
                    </a:lnTo>
                    <a:lnTo>
                      <a:pt x="2222" y="1281"/>
                    </a:lnTo>
                    <a:lnTo>
                      <a:pt x="2229" y="1285"/>
                    </a:lnTo>
                    <a:lnTo>
                      <a:pt x="2235" y="1287"/>
                    </a:lnTo>
                    <a:lnTo>
                      <a:pt x="2242" y="1288"/>
                    </a:lnTo>
                    <a:lnTo>
                      <a:pt x="2250" y="1288"/>
                    </a:lnTo>
                    <a:lnTo>
                      <a:pt x="2259" y="1287"/>
                    </a:lnTo>
                    <a:lnTo>
                      <a:pt x="2267" y="1286"/>
                    </a:lnTo>
                    <a:lnTo>
                      <a:pt x="2276" y="1283"/>
                    </a:lnTo>
                    <a:lnTo>
                      <a:pt x="2286" y="1278"/>
                    </a:lnTo>
                    <a:lnTo>
                      <a:pt x="2296" y="1275"/>
                    </a:lnTo>
                    <a:lnTo>
                      <a:pt x="2305" y="1268"/>
                    </a:lnTo>
                    <a:lnTo>
                      <a:pt x="2315" y="1262"/>
                    </a:lnTo>
                    <a:lnTo>
                      <a:pt x="2325" y="1256"/>
                    </a:lnTo>
                    <a:lnTo>
                      <a:pt x="2345" y="1240"/>
                    </a:lnTo>
                    <a:lnTo>
                      <a:pt x="2362" y="1221"/>
                    </a:lnTo>
                    <a:lnTo>
                      <a:pt x="2370" y="1212"/>
                    </a:lnTo>
                    <a:lnTo>
                      <a:pt x="2377" y="1202"/>
                    </a:lnTo>
                    <a:lnTo>
                      <a:pt x="2385" y="1192"/>
                    </a:lnTo>
                    <a:lnTo>
                      <a:pt x="2391" y="1181"/>
                    </a:lnTo>
                    <a:lnTo>
                      <a:pt x="2396" y="1171"/>
                    </a:lnTo>
                    <a:lnTo>
                      <a:pt x="2401" y="1161"/>
                    </a:lnTo>
                    <a:lnTo>
                      <a:pt x="2403" y="1150"/>
                    </a:lnTo>
                    <a:lnTo>
                      <a:pt x="2406" y="1139"/>
                    </a:lnTo>
                    <a:lnTo>
                      <a:pt x="2407" y="1129"/>
                    </a:lnTo>
                    <a:lnTo>
                      <a:pt x="2406" y="1119"/>
                    </a:lnTo>
                    <a:lnTo>
                      <a:pt x="2405" y="1109"/>
                    </a:lnTo>
                    <a:lnTo>
                      <a:pt x="2401" y="1099"/>
                    </a:lnTo>
                    <a:lnTo>
                      <a:pt x="2396" y="1089"/>
                    </a:lnTo>
                    <a:lnTo>
                      <a:pt x="2390" y="1080"/>
                    </a:lnTo>
                    <a:lnTo>
                      <a:pt x="2381" y="1071"/>
                    </a:lnTo>
                    <a:lnTo>
                      <a:pt x="2371" y="1063"/>
                    </a:lnTo>
                    <a:close/>
                  </a:path>
                </a:pathLst>
              </a:custGeom>
              <a:solidFill>
                <a:srgbClr val="FFFEF1"/>
              </a:solidFill>
              <a:ln w="9525">
                <a:noFill/>
                <a:round/>
              </a:ln>
            </p:spPr>
            <p:txBody>
              <a:bodyPr/>
              <a:lstStyle/>
              <a:p>
                <a:endParaRPr lang="en-US" sz="1867"/>
              </a:p>
            </p:txBody>
          </p:sp>
          <p:sp>
            <p:nvSpPr>
              <p:cNvPr id="1593" name="Freeform 141"/>
              <p:cNvSpPr/>
              <p:nvPr/>
            </p:nvSpPr>
            <p:spPr bwMode="auto">
              <a:xfrm>
                <a:off x="2439" y="442"/>
                <a:ext cx="482" cy="258"/>
              </a:xfrm>
              <a:custGeom>
                <a:avLst/>
                <a:gdLst>
                  <a:gd name="T0" fmla="*/ 469 w 2407"/>
                  <a:gd name="T1" fmla="*/ 207 h 1288"/>
                  <a:gd name="T2" fmla="*/ 439 w 2407"/>
                  <a:gd name="T3" fmla="*/ 180 h 1288"/>
                  <a:gd name="T4" fmla="*/ 389 w 2407"/>
                  <a:gd name="T5" fmla="*/ 138 h 1288"/>
                  <a:gd name="T6" fmla="*/ 358 w 2407"/>
                  <a:gd name="T7" fmla="*/ 114 h 1288"/>
                  <a:gd name="T8" fmla="*/ 323 w 2407"/>
                  <a:gd name="T9" fmla="*/ 91 h 1288"/>
                  <a:gd name="T10" fmla="*/ 285 w 2407"/>
                  <a:gd name="T11" fmla="*/ 68 h 1288"/>
                  <a:gd name="T12" fmla="*/ 246 w 2407"/>
                  <a:gd name="T13" fmla="*/ 46 h 1288"/>
                  <a:gd name="T14" fmla="*/ 204 w 2407"/>
                  <a:gd name="T15" fmla="*/ 28 h 1288"/>
                  <a:gd name="T16" fmla="*/ 174 w 2407"/>
                  <a:gd name="T17" fmla="*/ 18 h 1288"/>
                  <a:gd name="T18" fmla="*/ 146 w 2407"/>
                  <a:gd name="T19" fmla="*/ 11 h 1288"/>
                  <a:gd name="T20" fmla="*/ 109 w 2407"/>
                  <a:gd name="T21" fmla="*/ 4 h 1288"/>
                  <a:gd name="T22" fmla="*/ 89 w 2407"/>
                  <a:gd name="T23" fmla="*/ 1 h 1288"/>
                  <a:gd name="T24" fmla="*/ 68 w 2407"/>
                  <a:gd name="T25" fmla="*/ 0 h 1288"/>
                  <a:gd name="T26" fmla="*/ 48 w 2407"/>
                  <a:gd name="T27" fmla="*/ 1 h 1288"/>
                  <a:gd name="T28" fmla="*/ 29 w 2407"/>
                  <a:gd name="T29" fmla="*/ 3 h 1288"/>
                  <a:gd name="T30" fmla="*/ 13 w 2407"/>
                  <a:gd name="T31" fmla="*/ 7 h 1288"/>
                  <a:gd name="T32" fmla="*/ 4 w 2407"/>
                  <a:gd name="T33" fmla="*/ 12 h 1288"/>
                  <a:gd name="T34" fmla="*/ 0 w 2407"/>
                  <a:gd name="T35" fmla="*/ 18 h 1288"/>
                  <a:gd name="T36" fmla="*/ 1 w 2407"/>
                  <a:gd name="T37" fmla="*/ 25 h 1288"/>
                  <a:gd name="T38" fmla="*/ 5 w 2407"/>
                  <a:gd name="T39" fmla="*/ 32 h 1288"/>
                  <a:gd name="T40" fmla="*/ 11 w 2407"/>
                  <a:gd name="T41" fmla="*/ 39 h 1288"/>
                  <a:gd name="T42" fmla="*/ 23 w 2407"/>
                  <a:gd name="T43" fmla="*/ 48 h 1288"/>
                  <a:gd name="T44" fmla="*/ 42 w 2407"/>
                  <a:gd name="T45" fmla="*/ 58 h 1288"/>
                  <a:gd name="T46" fmla="*/ 60 w 2407"/>
                  <a:gd name="T47" fmla="*/ 65 h 1288"/>
                  <a:gd name="T48" fmla="*/ 99 w 2407"/>
                  <a:gd name="T49" fmla="*/ 79 h 1288"/>
                  <a:gd name="T50" fmla="*/ 156 w 2407"/>
                  <a:gd name="T51" fmla="*/ 102 h 1288"/>
                  <a:gd name="T52" fmla="*/ 221 w 2407"/>
                  <a:gd name="T53" fmla="*/ 128 h 1288"/>
                  <a:gd name="T54" fmla="*/ 283 w 2407"/>
                  <a:gd name="T55" fmla="*/ 155 h 1288"/>
                  <a:gd name="T56" fmla="*/ 316 w 2407"/>
                  <a:gd name="T57" fmla="*/ 172 h 1288"/>
                  <a:gd name="T58" fmla="*/ 341 w 2407"/>
                  <a:gd name="T59" fmla="*/ 186 h 1288"/>
                  <a:gd name="T60" fmla="*/ 372 w 2407"/>
                  <a:gd name="T61" fmla="*/ 205 h 1288"/>
                  <a:gd name="T62" fmla="*/ 420 w 2407"/>
                  <a:gd name="T63" fmla="*/ 237 h 1288"/>
                  <a:gd name="T64" fmla="*/ 445 w 2407"/>
                  <a:gd name="T65" fmla="*/ 257 h 1288"/>
                  <a:gd name="T66" fmla="*/ 449 w 2407"/>
                  <a:gd name="T67" fmla="*/ 258 h 1288"/>
                  <a:gd name="T68" fmla="*/ 454 w 2407"/>
                  <a:gd name="T69" fmla="*/ 258 h 1288"/>
                  <a:gd name="T70" fmla="*/ 460 w 2407"/>
                  <a:gd name="T71" fmla="*/ 255 h 1288"/>
                  <a:gd name="T72" fmla="*/ 466 w 2407"/>
                  <a:gd name="T73" fmla="*/ 252 h 1288"/>
                  <a:gd name="T74" fmla="*/ 475 w 2407"/>
                  <a:gd name="T75" fmla="*/ 243 h 1288"/>
                  <a:gd name="T76" fmla="*/ 479 w 2407"/>
                  <a:gd name="T77" fmla="*/ 237 h 1288"/>
                  <a:gd name="T78" fmla="*/ 481 w 2407"/>
                  <a:gd name="T79" fmla="*/ 230 h 1288"/>
                  <a:gd name="T80" fmla="*/ 482 w 2407"/>
                  <a:gd name="T81" fmla="*/ 224 h 1288"/>
                  <a:gd name="T82" fmla="*/ 480 w 2407"/>
                  <a:gd name="T83" fmla="*/ 218 h 1288"/>
                  <a:gd name="T84" fmla="*/ 475 w 2407"/>
                  <a:gd name="T85" fmla="*/ 213 h 12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7"/>
                  <a:gd name="T130" fmla="*/ 0 h 1288"/>
                  <a:gd name="T131" fmla="*/ 2407 w 2407"/>
                  <a:gd name="T132" fmla="*/ 1288 h 12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7" h="1288">
                    <a:moveTo>
                      <a:pt x="2371" y="1063"/>
                    </a:moveTo>
                    <a:lnTo>
                      <a:pt x="2363" y="1055"/>
                    </a:lnTo>
                    <a:lnTo>
                      <a:pt x="2341" y="1033"/>
                    </a:lnTo>
                    <a:lnTo>
                      <a:pt x="2305" y="998"/>
                    </a:lnTo>
                    <a:lnTo>
                      <a:pt x="2255" y="953"/>
                    </a:lnTo>
                    <a:lnTo>
                      <a:pt x="2194" y="897"/>
                    </a:lnTo>
                    <a:lnTo>
                      <a:pt x="2120" y="833"/>
                    </a:lnTo>
                    <a:lnTo>
                      <a:pt x="2036" y="763"/>
                    </a:lnTo>
                    <a:lnTo>
                      <a:pt x="1943" y="688"/>
                    </a:lnTo>
                    <a:lnTo>
                      <a:pt x="1893" y="649"/>
                    </a:lnTo>
                    <a:lnTo>
                      <a:pt x="1841" y="611"/>
                    </a:lnTo>
                    <a:lnTo>
                      <a:pt x="1787" y="571"/>
                    </a:lnTo>
                    <a:lnTo>
                      <a:pt x="1731" y="532"/>
                    </a:lnTo>
                    <a:lnTo>
                      <a:pt x="1673" y="492"/>
                    </a:lnTo>
                    <a:lnTo>
                      <a:pt x="1613" y="452"/>
                    </a:lnTo>
                    <a:lnTo>
                      <a:pt x="1552" y="414"/>
                    </a:lnTo>
                    <a:lnTo>
                      <a:pt x="1490" y="375"/>
                    </a:lnTo>
                    <a:lnTo>
                      <a:pt x="1425" y="337"/>
                    </a:lnTo>
                    <a:lnTo>
                      <a:pt x="1360" y="301"/>
                    </a:lnTo>
                    <a:lnTo>
                      <a:pt x="1294" y="265"/>
                    </a:lnTo>
                    <a:lnTo>
                      <a:pt x="1227" y="231"/>
                    </a:lnTo>
                    <a:lnTo>
                      <a:pt x="1158" y="199"/>
                    </a:lnTo>
                    <a:lnTo>
                      <a:pt x="1089" y="169"/>
                    </a:lnTo>
                    <a:lnTo>
                      <a:pt x="1018" y="140"/>
                    </a:lnTo>
                    <a:lnTo>
                      <a:pt x="948" y="114"/>
                    </a:lnTo>
                    <a:lnTo>
                      <a:pt x="927" y="108"/>
                    </a:lnTo>
                    <a:lnTo>
                      <a:pt x="868" y="89"/>
                    </a:lnTo>
                    <a:lnTo>
                      <a:pt x="829" y="78"/>
                    </a:lnTo>
                    <a:lnTo>
                      <a:pt x="781" y="65"/>
                    </a:lnTo>
                    <a:lnTo>
                      <a:pt x="727" y="53"/>
                    </a:lnTo>
                    <a:lnTo>
                      <a:pt x="670" y="40"/>
                    </a:lnTo>
                    <a:lnTo>
                      <a:pt x="608" y="29"/>
                    </a:lnTo>
                    <a:lnTo>
                      <a:pt x="543" y="18"/>
                    </a:lnTo>
                    <a:lnTo>
                      <a:pt x="510" y="14"/>
                    </a:lnTo>
                    <a:lnTo>
                      <a:pt x="477" y="9"/>
                    </a:lnTo>
                    <a:lnTo>
                      <a:pt x="443" y="7"/>
                    </a:lnTo>
                    <a:lnTo>
                      <a:pt x="408" y="4"/>
                    </a:lnTo>
                    <a:lnTo>
                      <a:pt x="374" y="2"/>
                    </a:lnTo>
                    <a:lnTo>
                      <a:pt x="341" y="0"/>
                    </a:lnTo>
                    <a:lnTo>
                      <a:pt x="306" y="0"/>
                    </a:lnTo>
                    <a:lnTo>
                      <a:pt x="272" y="0"/>
                    </a:lnTo>
                    <a:lnTo>
                      <a:pt x="240" y="3"/>
                    </a:lnTo>
                    <a:lnTo>
                      <a:pt x="206" y="5"/>
                    </a:lnTo>
                    <a:lnTo>
                      <a:pt x="175" y="10"/>
                    </a:lnTo>
                    <a:lnTo>
                      <a:pt x="143" y="15"/>
                    </a:lnTo>
                    <a:lnTo>
                      <a:pt x="114" y="22"/>
                    </a:lnTo>
                    <a:lnTo>
                      <a:pt x="89" y="28"/>
                    </a:lnTo>
                    <a:lnTo>
                      <a:pt x="66" y="35"/>
                    </a:lnTo>
                    <a:lnTo>
                      <a:pt x="49" y="43"/>
                    </a:lnTo>
                    <a:lnTo>
                      <a:pt x="32" y="52"/>
                    </a:lnTo>
                    <a:lnTo>
                      <a:pt x="21" y="62"/>
                    </a:lnTo>
                    <a:lnTo>
                      <a:pt x="11" y="70"/>
                    </a:lnTo>
                    <a:lnTo>
                      <a:pt x="5" y="82"/>
                    </a:lnTo>
                    <a:lnTo>
                      <a:pt x="1" y="92"/>
                    </a:lnTo>
                    <a:lnTo>
                      <a:pt x="0" y="103"/>
                    </a:lnTo>
                    <a:lnTo>
                      <a:pt x="1" y="114"/>
                    </a:lnTo>
                    <a:lnTo>
                      <a:pt x="4" y="125"/>
                    </a:lnTo>
                    <a:lnTo>
                      <a:pt x="9" y="136"/>
                    </a:lnTo>
                    <a:lnTo>
                      <a:pt x="16" y="148"/>
                    </a:lnTo>
                    <a:lnTo>
                      <a:pt x="24" y="159"/>
                    </a:lnTo>
                    <a:lnTo>
                      <a:pt x="34" y="171"/>
                    </a:lnTo>
                    <a:lnTo>
                      <a:pt x="45" y="183"/>
                    </a:lnTo>
                    <a:lnTo>
                      <a:pt x="57" y="194"/>
                    </a:lnTo>
                    <a:lnTo>
                      <a:pt x="71" y="205"/>
                    </a:lnTo>
                    <a:lnTo>
                      <a:pt x="86" y="216"/>
                    </a:lnTo>
                    <a:lnTo>
                      <a:pt x="116" y="238"/>
                    </a:lnTo>
                    <a:lnTo>
                      <a:pt x="148" y="258"/>
                    </a:lnTo>
                    <a:lnTo>
                      <a:pt x="181" y="275"/>
                    </a:lnTo>
                    <a:lnTo>
                      <a:pt x="212" y="290"/>
                    </a:lnTo>
                    <a:lnTo>
                      <a:pt x="241" y="302"/>
                    </a:lnTo>
                    <a:lnTo>
                      <a:pt x="266" y="311"/>
                    </a:lnTo>
                    <a:lnTo>
                      <a:pt x="299" y="324"/>
                    </a:lnTo>
                    <a:lnTo>
                      <a:pt x="349" y="342"/>
                    </a:lnTo>
                    <a:lnTo>
                      <a:pt x="414" y="366"/>
                    </a:lnTo>
                    <a:lnTo>
                      <a:pt x="492" y="395"/>
                    </a:lnTo>
                    <a:lnTo>
                      <a:pt x="580" y="429"/>
                    </a:lnTo>
                    <a:lnTo>
                      <a:pt x="676" y="466"/>
                    </a:lnTo>
                    <a:lnTo>
                      <a:pt x="780" y="507"/>
                    </a:lnTo>
                    <a:lnTo>
                      <a:pt x="887" y="550"/>
                    </a:lnTo>
                    <a:lnTo>
                      <a:pt x="997" y="595"/>
                    </a:lnTo>
                    <a:lnTo>
                      <a:pt x="1106" y="639"/>
                    </a:lnTo>
                    <a:lnTo>
                      <a:pt x="1213" y="686"/>
                    </a:lnTo>
                    <a:lnTo>
                      <a:pt x="1316" y="731"/>
                    </a:lnTo>
                    <a:lnTo>
                      <a:pt x="1413" y="775"/>
                    </a:lnTo>
                    <a:lnTo>
                      <a:pt x="1501" y="818"/>
                    </a:lnTo>
                    <a:lnTo>
                      <a:pt x="1542" y="838"/>
                    </a:lnTo>
                    <a:lnTo>
                      <a:pt x="1580" y="858"/>
                    </a:lnTo>
                    <a:lnTo>
                      <a:pt x="1613" y="877"/>
                    </a:lnTo>
                    <a:lnTo>
                      <a:pt x="1645" y="895"/>
                    </a:lnTo>
                    <a:lnTo>
                      <a:pt x="1703" y="929"/>
                    </a:lnTo>
                    <a:lnTo>
                      <a:pt x="1758" y="961"/>
                    </a:lnTo>
                    <a:lnTo>
                      <a:pt x="1811" y="994"/>
                    </a:lnTo>
                    <a:lnTo>
                      <a:pt x="1859" y="1025"/>
                    </a:lnTo>
                    <a:lnTo>
                      <a:pt x="1950" y="1084"/>
                    </a:lnTo>
                    <a:lnTo>
                      <a:pt x="2029" y="1137"/>
                    </a:lnTo>
                    <a:lnTo>
                      <a:pt x="2095" y="1185"/>
                    </a:lnTo>
                    <a:lnTo>
                      <a:pt x="2150" y="1225"/>
                    </a:lnTo>
                    <a:lnTo>
                      <a:pt x="2192" y="1257"/>
                    </a:lnTo>
                    <a:lnTo>
                      <a:pt x="2222" y="1281"/>
                    </a:lnTo>
                    <a:lnTo>
                      <a:pt x="2229" y="1285"/>
                    </a:lnTo>
                    <a:lnTo>
                      <a:pt x="2235" y="1287"/>
                    </a:lnTo>
                    <a:lnTo>
                      <a:pt x="2242" y="1288"/>
                    </a:lnTo>
                    <a:lnTo>
                      <a:pt x="2250" y="1288"/>
                    </a:lnTo>
                    <a:lnTo>
                      <a:pt x="2259" y="1287"/>
                    </a:lnTo>
                    <a:lnTo>
                      <a:pt x="2267" y="1286"/>
                    </a:lnTo>
                    <a:lnTo>
                      <a:pt x="2276" y="1283"/>
                    </a:lnTo>
                    <a:lnTo>
                      <a:pt x="2286" y="1278"/>
                    </a:lnTo>
                    <a:lnTo>
                      <a:pt x="2296" y="1275"/>
                    </a:lnTo>
                    <a:lnTo>
                      <a:pt x="2305" y="1268"/>
                    </a:lnTo>
                    <a:lnTo>
                      <a:pt x="2315" y="1262"/>
                    </a:lnTo>
                    <a:lnTo>
                      <a:pt x="2325" y="1256"/>
                    </a:lnTo>
                    <a:lnTo>
                      <a:pt x="2345" y="1240"/>
                    </a:lnTo>
                    <a:lnTo>
                      <a:pt x="2362" y="1221"/>
                    </a:lnTo>
                    <a:lnTo>
                      <a:pt x="2370" y="1212"/>
                    </a:lnTo>
                    <a:lnTo>
                      <a:pt x="2377" y="1202"/>
                    </a:lnTo>
                    <a:lnTo>
                      <a:pt x="2385" y="1192"/>
                    </a:lnTo>
                    <a:lnTo>
                      <a:pt x="2391" y="1181"/>
                    </a:lnTo>
                    <a:lnTo>
                      <a:pt x="2396" y="1171"/>
                    </a:lnTo>
                    <a:lnTo>
                      <a:pt x="2401" y="1161"/>
                    </a:lnTo>
                    <a:lnTo>
                      <a:pt x="2403" y="1150"/>
                    </a:lnTo>
                    <a:lnTo>
                      <a:pt x="2406" y="1139"/>
                    </a:lnTo>
                    <a:lnTo>
                      <a:pt x="2407" y="1129"/>
                    </a:lnTo>
                    <a:lnTo>
                      <a:pt x="2406" y="1119"/>
                    </a:lnTo>
                    <a:lnTo>
                      <a:pt x="2405" y="1109"/>
                    </a:lnTo>
                    <a:lnTo>
                      <a:pt x="2401" y="1099"/>
                    </a:lnTo>
                    <a:lnTo>
                      <a:pt x="2396" y="1089"/>
                    </a:lnTo>
                    <a:lnTo>
                      <a:pt x="2390" y="1080"/>
                    </a:lnTo>
                    <a:lnTo>
                      <a:pt x="2381" y="1071"/>
                    </a:lnTo>
                    <a:lnTo>
                      <a:pt x="2371" y="1063"/>
                    </a:lnTo>
                    <a:close/>
                  </a:path>
                </a:pathLst>
              </a:custGeom>
              <a:noFill/>
              <a:ln w="3175">
                <a:solidFill>
                  <a:srgbClr val="1F1A17"/>
                </a:solidFill>
                <a:round/>
              </a:ln>
            </p:spPr>
            <p:txBody>
              <a:bodyPr/>
              <a:lstStyle/>
              <a:p>
                <a:endParaRPr lang="en-US" sz="1867"/>
              </a:p>
            </p:txBody>
          </p:sp>
          <p:sp>
            <p:nvSpPr>
              <p:cNvPr id="1594" name="Freeform 142"/>
              <p:cNvSpPr/>
              <p:nvPr/>
            </p:nvSpPr>
            <p:spPr bwMode="auto">
              <a:xfrm>
                <a:off x="2765" y="569"/>
                <a:ext cx="122" cy="95"/>
              </a:xfrm>
              <a:custGeom>
                <a:avLst/>
                <a:gdLst>
                  <a:gd name="T0" fmla="*/ 122 w 611"/>
                  <a:gd name="T1" fmla="*/ 80 h 479"/>
                  <a:gd name="T2" fmla="*/ 121 w 611"/>
                  <a:gd name="T3" fmla="*/ 80 h 479"/>
                  <a:gd name="T4" fmla="*/ 118 w 611"/>
                  <a:gd name="T5" fmla="*/ 78 h 479"/>
                  <a:gd name="T6" fmla="*/ 113 w 611"/>
                  <a:gd name="T7" fmla="*/ 74 h 479"/>
                  <a:gd name="T8" fmla="*/ 107 w 611"/>
                  <a:gd name="T9" fmla="*/ 70 h 479"/>
                  <a:gd name="T10" fmla="*/ 99 w 611"/>
                  <a:gd name="T11" fmla="*/ 64 h 479"/>
                  <a:gd name="T12" fmla="*/ 91 w 611"/>
                  <a:gd name="T13" fmla="*/ 59 h 479"/>
                  <a:gd name="T14" fmla="*/ 83 w 611"/>
                  <a:gd name="T15" fmla="*/ 52 h 479"/>
                  <a:gd name="T16" fmla="*/ 74 w 611"/>
                  <a:gd name="T17" fmla="*/ 45 h 479"/>
                  <a:gd name="T18" fmla="*/ 69 w 611"/>
                  <a:gd name="T19" fmla="*/ 41 h 479"/>
                  <a:gd name="T20" fmla="*/ 63 w 611"/>
                  <a:gd name="T21" fmla="*/ 37 h 479"/>
                  <a:gd name="T22" fmla="*/ 57 w 611"/>
                  <a:gd name="T23" fmla="*/ 33 h 479"/>
                  <a:gd name="T24" fmla="*/ 50 w 611"/>
                  <a:gd name="T25" fmla="*/ 28 h 479"/>
                  <a:gd name="T26" fmla="*/ 35 w 611"/>
                  <a:gd name="T27" fmla="*/ 19 h 479"/>
                  <a:gd name="T28" fmla="*/ 21 w 611"/>
                  <a:gd name="T29" fmla="*/ 11 h 479"/>
                  <a:gd name="T30" fmla="*/ 15 w 611"/>
                  <a:gd name="T31" fmla="*/ 7 h 479"/>
                  <a:gd name="T32" fmla="*/ 10 w 611"/>
                  <a:gd name="T33" fmla="*/ 4 h 479"/>
                  <a:gd name="T34" fmla="*/ 5 w 611"/>
                  <a:gd name="T35" fmla="*/ 2 h 479"/>
                  <a:gd name="T36" fmla="*/ 2 w 611"/>
                  <a:gd name="T37" fmla="*/ 1 h 479"/>
                  <a:gd name="T38" fmla="*/ 1 w 611"/>
                  <a:gd name="T39" fmla="*/ 0 h 479"/>
                  <a:gd name="T40" fmla="*/ 0 w 611"/>
                  <a:gd name="T41" fmla="*/ 0 h 479"/>
                  <a:gd name="T42" fmla="*/ 0 w 611"/>
                  <a:gd name="T43" fmla="*/ 0 h 479"/>
                  <a:gd name="T44" fmla="*/ 0 w 611"/>
                  <a:gd name="T45" fmla="*/ 1 h 479"/>
                  <a:gd name="T46" fmla="*/ 2 w 611"/>
                  <a:gd name="T47" fmla="*/ 2 h 479"/>
                  <a:gd name="T48" fmla="*/ 6 w 611"/>
                  <a:gd name="T49" fmla="*/ 5 h 479"/>
                  <a:gd name="T50" fmla="*/ 17 w 611"/>
                  <a:gd name="T51" fmla="*/ 13 h 479"/>
                  <a:gd name="T52" fmla="*/ 28 w 611"/>
                  <a:gd name="T53" fmla="*/ 21 h 479"/>
                  <a:gd name="T54" fmla="*/ 38 w 611"/>
                  <a:gd name="T55" fmla="*/ 29 h 479"/>
                  <a:gd name="T56" fmla="*/ 48 w 611"/>
                  <a:gd name="T57" fmla="*/ 36 h 479"/>
                  <a:gd name="T58" fmla="*/ 57 w 611"/>
                  <a:gd name="T59" fmla="*/ 43 h 479"/>
                  <a:gd name="T60" fmla="*/ 64 w 611"/>
                  <a:gd name="T61" fmla="*/ 50 h 479"/>
                  <a:gd name="T62" fmla="*/ 72 w 611"/>
                  <a:gd name="T63" fmla="*/ 57 h 479"/>
                  <a:gd name="T64" fmla="*/ 79 w 611"/>
                  <a:gd name="T65" fmla="*/ 62 h 479"/>
                  <a:gd name="T66" fmla="*/ 91 w 611"/>
                  <a:gd name="T67" fmla="*/ 73 h 479"/>
                  <a:gd name="T68" fmla="*/ 100 w 611"/>
                  <a:gd name="T69" fmla="*/ 83 h 479"/>
                  <a:gd name="T70" fmla="*/ 107 w 611"/>
                  <a:gd name="T71" fmla="*/ 90 h 479"/>
                  <a:gd name="T72" fmla="*/ 112 w 611"/>
                  <a:gd name="T73" fmla="*/ 95 h 479"/>
                  <a:gd name="T74" fmla="*/ 122 w 611"/>
                  <a:gd name="T75" fmla="*/ 80 h 4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11"/>
                  <a:gd name="T115" fmla="*/ 0 h 479"/>
                  <a:gd name="T116" fmla="*/ 611 w 611"/>
                  <a:gd name="T117" fmla="*/ 479 h 4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11" h="479">
                    <a:moveTo>
                      <a:pt x="611" y="405"/>
                    </a:moveTo>
                    <a:lnTo>
                      <a:pt x="606" y="401"/>
                    </a:lnTo>
                    <a:lnTo>
                      <a:pt x="590" y="391"/>
                    </a:lnTo>
                    <a:lnTo>
                      <a:pt x="566" y="373"/>
                    </a:lnTo>
                    <a:lnTo>
                      <a:pt x="535" y="351"/>
                    </a:lnTo>
                    <a:lnTo>
                      <a:pt x="498" y="325"/>
                    </a:lnTo>
                    <a:lnTo>
                      <a:pt x="458" y="295"/>
                    </a:lnTo>
                    <a:lnTo>
                      <a:pt x="414" y="262"/>
                    </a:lnTo>
                    <a:lnTo>
                      <a:pt x="369" y="227"/>
                    </a:lnTo>
                    <a:lnTo>
                      <a:pt x="346" y="207"/>
                    </a:lnTo>
                    <a:lnTo>
                      <a:pt x="317" y="186"/>
                    </a:lnTo>
                    <a:lnTo>
                      <a:pt x="284" y="164"/>
                    </a:lnTo>
                    <a:lnTo>
                      <a:pt x="249" y="141"/>
                    </a:lnTo>
                    <a:lnTo>
                      <a:pt x="177" y="95"/>
                    </a:lnTo>
                    <a:lnTo>
                      <a:pt x="106" y="54"/>
                    </a:lnTo>
                    <a:lnTo>
                      <a:pt x="75" y="36"/>
                    </a:lnTo>
                    <a:lnTo>
                      <a:pt x="49" y="21"/>
                    </a:lnTo>
                    <a:lnTo>
                      <a:pt x="26" y="10"/>
                    </a:lnTo>
                    <a:lnTo>
                      <a:pt x="10" y="3"/>
                    </a:lnTo>
                    <a:lnTo>
                      <a:pt x="5" y="1"/>
                    </a:lnTo>
                    <a:lnTo>
                      <a:pt x="1" y="0"/>
                    </a:lnTo>
                    <a:lnTo>
                      <a:pt x="0" y="0"/>
                    </a:lnTo>
                    <a:lnTo>
                      <a:pt x="0" y="3"/>
                    </a:lnTo>
                    <a:lnTo>
                      <a:pt x="10" y="10"/>
                    </a:lnTo>
                    <a:lnTo>
                      <a:pt x="29" y="25"/>
                    </a:lnTo>
                    <a:lnTo>
                      <a:pt x="86" y="66"/>
                    </a:lnTo>
                    <a:lnTo>
                      <a:pt x="141" y="108"/>
                    </a:lnTo>
                    <a:lnTo>
                      <a:pt x="191" y="146"/>
                    </a:lnTo>
                    <a:lnTo>
                      <a:pt x="238" y="184"/>
                    </a:lnTo>
                    <a:lnTo>
                      <a:pt x="283" y="219"/>
                    </a:lnTo>
                    <a:lnTo>
                      <a:pt x="323" y="252"/>
                    </a:lnTo>
                    <a:lnTo>
                      <a:pt x="360" y="285"/>
                    </a:lnTo>
                    <a:lnTo>
                      <a:pt x="395" y="315"/>
                    </a:lnTo>
                    <a:lnTo>
                      <a:pt x="455" y="370"/>
                    </a:lnTo>
                    <a:lnTo>
                      <a:pt x="503" y="416"/>
                    </a:lnTo>
                    <a:lnTo>
                      <a:pt x="538" y="452"/>
                    </a:lnTo>
                    <a:lnTo>
                      <a:pt x="563" y="479"/>
                    </a:lnTo>
                    <a:lnTo>
                      <a:pt x="611" y="405"/>
                    </a:lnTo>
                    <a:close/>
                  </a:path>
                </a:pathLst>
              </a:custGeom>
              <a:solidFill>
                <a:srgbClr val="DFDDC9"/>
              </a:solidFill>
              <a:ln w="9525">
                <a:noFill/>
                <a:round/>
              </a:ln>
            </p:spPr>
            <p:txBody>
              <a:bodyPr/>
              <a:lstStyle/>
              <a:p>
                <a:endParaRPr lang="en-US" sz="1867"/>
              </a:p>
            </p:txBody>
          </p:sp>
          <p:sp>
            <p:nvSpPr>
              <p:cNvPr id="1595" name="Freeform 143"/>
              <p:cNvSpPr/>
              <p:nvPr/>
            </p:nvSpPr>
            <p:spPr bwMode="auto">
              <a:xfrm>
                <a:off x="2427" y="622"/>
                <a:ext cx="461" cy="125"/>
              </a:xfrm>
              <a:custGeom>
                <a:avLst/>
                <a:gdLst>
                  <a:gd name="T0" fmla="*/ 453 w 2306"/>
                  <a:gd name="T1" fmla="*/ 73 h 627"/>
                  <a:gd name="T2" fmla="*/ 441 w 2306"/>
                  <a:gd name="T3" fmla="*/ 67 h 627"/>
                  <a:gd name="T4" fmla="*/ 425 w 2306"/>
                  <a:gd name="T5" fmla="*/ 61 h 627"/>
                  <a:gd name="T6" fmla="*/ 407 w 2306"/>
                  <a:gd name="T7" fmla="*/ 53 h 627"/>
                  <a:gd name="T8" fmla="*/ 386 w 2306"/>
                  <a:gd name="T9" fmla="*/ 45 h 627"/>
                  <a:gd name="T10" fmla="*/ 363 w 2306"/>
                  <a:gd name="T11" fmla="*/ 37 h 627"/>
                  <a:gd name="T12" fmla="*/ 339 w 2306"/>
                  <a:gd name="T13" fmla="*/ 30 h 627"/>
                  <a:gd name="T14" fmla="*/ 312 w 2306"/>
                  <a:gd name="T15" fmla="*/ 22 h 627"/>
                  <a:gd name="T16" fmla="*/ 285 w 2306"/>
                  <a:gd name="T17" fmla="*/ 16 h 627"/>
                  <a:gd name="T18" fmla="*/ 257 w 2306"/>
                  <a:gd name="T19" fmla="*/ 10 h 627"/>
                  <a:gd name="T20" fmla="*/ 229 w 2306"/>
                  <a:gd name="T21" fmla="*/ 5 h 627"/>
                  <a:gd name="T22" fmla="*/ 201 w 2306"/>
                  <a:gd name="T23" fmla="*/ 2 h 627"/>
                  <a:gd name="T24" fmla="*/ 174 w 2306"/>
                  <a:gd name="T25" fmla="*/ 0 h 627"/>
                  <a:gd name="T26" fmla="*/ 148 w 2306"/>
                  <a:gd name="T27" fmla="*/ 1 h 627"/>
                  <a:gd name="T28" fmla="*/ 123 w 2306"/>
                  <a:gd name="T29" fmla="*/ 3 h 627"/>
                  <a:gd name="T30" fmla="*/ 100 w 2306"/>
                  <a:gd name="T31" fmla="*/ 8 h 627"/>
                  <a:gd name="T32" fmla="*/ 79 w 2306"/>
                  <a:gd name="T33" fmla="*/ 16 h 627"/>
                  <a:gd name="T34" fmla="*/ 60 w 2306"/>
                  <a:gd name="T35" fmla="*/ 25 h 627"/>
                  <a:gd name="T36" fmla="*/ 44 w 2306"/>
                  <a:gd name="T37" fmla="*/ 33 h 627"/>
                  <a:gd name="T38" fmla="*/ 31 w 2306"/>
                  <a:gd name="T39" fmla="*/ 43 h 627"/>
                  <a:gd name="T40" fmla="*/ 20 w 2306"/>
                  <a:gd name="T41" fmla="*/ 52 h 627"/>
                  <a:gd name="T42" fmla="*/ 11 w 2306"/>
                  <a:gd name="T43" fmla="*/ 61 h 627"/>
                  <a:gd name="T44" fmla="*/ 5 w 2306"/>
                  <a:gd name="T45" fmla="*/ 70 h 627"/>
                  <a:gd name="T46" fmla="*/ 1 w 2306"/>
                  <a:gd name="T47" fmla="*/ 78 h 627"/>
                  <a:gd name="T48" fmla="*/ 0 w 2306"/>
                  <a:gd name="T49" fmla="*/ 86 h 627"/>
                  <a:gd name="T50" fmla="*/ 1 w 2306"/>
                  <a:gd name="T51" fmla="*/ 93 h 627"/>
                  <a:gd name="T52" fmla="*/ 4 w 2306"/>
                  <a:gd name="T53" fmla="*/ 99 h 627"/>
                  <a:gd name="T54" fmla="*/ 9 w 2306"/>
                  <a:gd name="T55" fmla="*/ 104 h 627"/>
                  <a:gd name="T56" fmla="*/ 17 w 2306"/>
                  <a:gd name="T57" fmla="*/ 107 h 627"/>
                  <a:gd name="T58" fmla="*/ 27 w 2306"/>
                  <a:gd name="T59" fmla="*/ 109 h 627"/>
                  <a:gd name="T60" fmla="*/ 38 w 2306"/>
                  <a:gd name="T61" fmla="*/ 109 h 627"/>
                  <a:gd name="T62" fmla="*/ 52 w 2306"/>
                  <a:gd name="T63" fmla="*/ 108 h 627"/>
                  <a:gd name="T64" fmla="*/ 68 w 2306"/>
                  <a:gd name="T65" fmla="*/ 105 h 627"/>
                  <a:gd name="T66" fmla="*/ 86 w 2306"/>
                  <a:gd name="T67" fmla="*/ 102 h 627"/>
                  <a:gd name="T68" fmla="*/ 105 w 2306"/>
                  <a:gd name="T69" fmla="*/ 99 h 627"/>
                  <a:gd name="T70" fmla="*/ 126 w 2306"/>
                  <a:gd name="T71" fmla="*/ 97 h 627"/>
                  <a:gd name="T72" fmla="*/ 148 w 2306"/>
                  <a:gd name="T73" fmla="*/ 96 h 627"/>
                  <a:gd name="T74" fmla="*/ 170 w 2306"/>
                  <a:gd name="T75" fmla="*/ 95 h 627"/>
                  <a:gd name="T76" fmla="*/ 205 w 2306"/>
                  <a:gd name="T77" fmla="*/ 94 h 627"/>
                  <a:gd name="T78" fmla="*/ 251 w 2306"/>
                  <a:gd name="T79" fmla="*/ 95 h 627"/>
                  <a:gd name="T80" fmla="*/ 285 w 2306"/>
                  <a:gd name="T81" fmla="*/ 97 h 627"/>
                  <a:gd name="T82" fmla="*/ 307 w 2306"/>
                  <a:gd name="T83" fmla="*/ 99 h 627"/>
                  <a:gd name="T84" fmla="*/ 327 w 2306"/>
                  <a:gd name="T85" fmla="*/ 102 h 627"/>
                  <a:gd name="T86" fmla="*/ 346 w 2306"/>
                  <a:gd name="T87" fmla="*/ 104 h 627"/>
                  <a:gd name="T88" fmla="*/ 363 w 2306"/>
                  <a:gd name="T89" fmla="*/ 107 h 627"/>
                  <a:gd name="T90" fmla="*/ 378 w 2306"/>
                  <a:gd name="T91" fmla="*/ 111 h 627"/>
                  <a:gd name="T92" fmla="*/ 397 w 2306"/>
                  <a:gd name="T93" fmla="*/ 117 h 627"/>
                  <a:gd name="T94" fmla="*/ 417 w 2306"/>
                  <a:gd name="T95" fmla="*/ 122 h 627"/>
                  <a:gd name="T96" fmla="*/ 433 w 2306"/>
                  <a:gd name="T97" fmla="*/ 124 h 627"/>
                  <a:gd name="T98" fmla="*/ 442 w 2306"/>
                  <a:gd name="T99" fmla="*/ 125 h 627"/>
                  <a:gd name="T100" fmla="*/ 447 w 2306"/>
                  <a:gd name="T101" fmla="*/ 125 h 627"/>
                  <a:gd name="T102" fmla="*/ 451 w 2306"/>
                  <a:gd name="T103" fmla="*/ 124 h 627"/>
                  <a:gd name="T104" fmla="*/ 454 w 2306"/>
                  <a:gd name="T105" fmla="*/ 123 h 627"/>
                  <a:gd name="T106" fmla="*/ 456 w 2306"/>
                  <a:gd name="T107" fmla="*/ 121 h 627"/>
                  <a:gd name="T108" fmla="*/ 458 w 2306"/>
                  <a:gd name="T109" fmla="*/ 120 h 627"/>
                  <a:gd name="T110" fmla="*/ 460 w 2306"/>
                  <a:gd name="T111" fmla="*/ 117 h 627"/>
                  <a:gd name="T112" fmla="*/ 461 w 2306"/>
                  <a:gd name="T113" fmla="*/ 112 h 627"/>
                  <a:gd name="T114" fmla="*/ 461 w 2306"/>
                  <a:gd name="T115" fmla="*/ 105 h 627"/>
                  <a:gd name="T116" fmla="*/ 460 w 2306"/>
                  <a:gd name="T117" fmla="*/ 94 h 627"/>
                  <a:gd name="T118" fmla="*/ 458 w 2306"/>
                  <a:gd name="T119" fmla="*/ 79 h 6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6"/>
                  <a:gd name="T181" fmla="*/ 0 h 627"/>
                  <a:gd name="T182" fmla="*/ 2306 w 2306"/>
                  <a:gd name="T183" fmla="*/ 627 h 6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6" h="627">
                    <a:moveTo>
                      <a:pt x="2286" y="381"/>
                    </a:moveTo>
                    <a:lnTo>
                      <a:pt x="2264" y="367"/>
                    </a:lnTo>
                    <a:lnTo>
                      <a:pt x="2236" y="354"/>
                    </a:lnTo>
                    <a:lnTo>
                      <a:pt x="2204" y="337"/>
                    </a:lnTo>
                    <a:lnTo>
                      <a:pt x="2168" y="321"/>
                    </a:lnTo>
                    <a:lnTo>
                      <a:pt x="2128" y="304"/>
                    </a:lnTo>
                    <a:lnTo>
                      <a:pt x="2084" y="285"/>
                    </a:lnTo>
                    <a:lnTo>
                      <a:pt x="2037" y="266"/>
                    </a:lnTo>
                    <a:lnTo>
                      <a:pt x="1987" y="246"/>
                    </a:lnTo>
                    <a:lnTo>
                      <a:pt x="1933" y="227"/>
                    </a:lnTo>
                    <a:lnTo>
                      <a:pt x="1877" y="207"/>
                    </a:lnTo>
                    <a:lnTo>
                      <a:pt x="1817" y="188"/>
                    </a:lnTo>
                    <a:lnTo>
                      <a:pt x="1757" y="168"/>
                    </a:lnTo>
                    <a:lnTo>
                      <a:pt x="1694" y="148"/>
                    </a:lnTo>
                    <a:lnTo>
                      <a:pt x="1629" y="129"/>
                    </a:lnTo>
                    <a:lnTo>
                      <a:pt x="1563" y="111"/>
                    </a:lnTo>
                    <a:lnTo>
                      <a:pt x="1495" y="94"/>
                    </a:lnTo>
                    <a:lnTo>
                      <a:pt x="1427" y="78"/>
                    </a:lnTo>
                    <a:lnTo>
                      <a:pt x="1357" y="63"/>
                    </a:lnTo>
                    <a:lnTo>
                      <a:pt x="1287" y="48"/>
                    </a:lnTo>
                    <a:lnTo>
                      <a:pt x="1217" y="35"/>
                    </a:lnTo>
                    <a:lnTo>
                      <a:pt x="1147" y="25"/>
                    </a:lnTo>
                    <a:lnTo>
                      <a:pt x="1077" y="15"/>
                    </a:lnTo>
                    <a:lnTo>
                      <a:pt x="1007" y="9"/>
                    </a:lnTo>
                    <a:lnTo>
                      <a:pt x="939" y="4"/>
                    </a:lnTo>
                    <a:lnTo>
                      <a:pt x="871" y="2"/>
                    </a:lnTo>
                    <a:lnTo>
                      <a:pt x="805" y="0"/>
                    </a:lnTo>
                    <a:lnTo>
                      <a:pt x="739" y="3"/>
                    </a:lnTo>
                    <a:lnTo>
                      <a:pt x="675" y="8"/>
                    </a:lnTo>
                    <a:lnTo>
                      <a:pt x="614" y="17"/>
                    </a:lnTo>
                    <a:lnTo>
                      <a:pt x="556" y="27"/>
                    </a:lnTo>
                    <a:lnTo>
                      <a:pt x="498" y="41"/>
                    </a:lnTo>
                    <a:lnTo>
                      <a:pt x="445" y="59"/>
                    </a:lnTo>
                    <a:lnTo>
                      <a:pt x="393" y="79"/>
                    </a:lnTo>
                    <a:lnTo>
                      <a:pt x="345" y="100"/>
                    </a:lnTo>
                    <a:lnTo>
                      <a:pt x="300" y="123"/>
                    </a:lnTo>
                    <a:lnTo>
                      <a:pt x="259" y="145"/>
                    </a:lnTo>
                    <a:lnTo>
                      <a:pt x="220" y="168"/>
                    </a:lnTo>
                    <a:lnTo>
                      <a:pt x="185" y="190"/>
                    </a:lnTo>
                    <a:lnTo>
                      <a:pt x="153" y="214"/>
                    </a:lnTo>
                    <a:lnTo>
                      <a:pt x="124" y="237"/>
                    </a:lnTo>
                    <a:lnTo>
                      <a:pt x="99" y="260"/>
                    </a:lnTo>
                    <a:lnTo>
                      <a:pt x="75" y="284"/>
                    </a:lnTo>
                    <a:lnTo>
                      <a:pt x="55" y="306"/>
                    </a:lnTo>
                    <a:lnTo>
                      <a:pt x="39" y="329"/>
                    </a:lnTo>
                    <a:lnTo>
                      <a:pt x="25" y="351"/>
                    </a:lnTo>
                    <a:lnTo>
                      <a:pt x="14" y="372"/>
                    </a:lnTo>
                    <a:lnTo>
                      <a:pt x="7" y="393"/>
                    </a:lnTo>
                    <a:lnTo>
                      <a:pt x="2" y="413"/>
                    </a:lnTo>
                    <a:lnTo>
                      <a:pt x="0" y="432"/>
                    </a:lnTo>
                    <a:lnTo>
                      <a:pt x="0" y="451"/>
                    </a:lnTo>
                    <a:lnTo>
                      <a:pt x="4" y="467"/>
                    </a:lnTo>
                    <a:lnTo>
                      <a:pt x="10" y="483"/>
                    </a:lnTo>
                    <a:lnTo>
                      <a:pt x="20" y="497"/>
                    </a:lnTo>
                    <a:lnTo>
                      <a:pt x="33" y="510"/>
                    </a:lnTo>
                    <a:lnTo>
                      <a:pt x="47" y="522"/>
                    </a:lnTo>
                    <a:lnTo>
                      <a:pt x="65" y="531"/>
                    </a:lnTo>
                    <a:lnTo>
                      <a:pt x="85" y="538"/>
                    </a:lnTo>
                    <a:lnTo>
                      <a:pt x="108" y="544"/>
                    </a:lnTo>
                    <a:lnTo>
                      <a:pt x="134" y="548"/>
                    </a:lnTo>
                    <a:lnTo>
                      <a:pt x="161" y="551"/>
                    </a:lnTo>
                    <a:lnTo>
                      <a:pt x="192" y="549"/>
                    </a:lnTo>
                    <a:lnTo>
                      <a:pt x="226" y="547"/>
                    </a:lnTo>
                    <a:lnTo>
                      <a:pt x="262" y="542"/>
                    </a:lnTo>
                    <a:lnTo>
                      <a:pt x="301" y="533"/>
                    </a:lnTo>
                    <a:lnTo>
                      <a:pt x="341" y="525"/>
                    </a:lnTo>
                    <a:lnTo>
                      <a:pt x="385" y="517"/>
                    </a:lnTo>
                    <a:lnTo>
                      <a:pt x="430" y="510"/>
                    </a:lnTo>
                    <a:lnTo>
                      <a:pt x="477" y="503"/>
                    </a:lnTo>
                    <a:lnTo>
                      <a:pt x="526" y="498"/>
                    </a:lnTo>
                    <a:lnTo>
                      <a:pt x="577" y="492"/>
                    </a:lnTo>
                    <a:lnTo>
                      <a:pt x="629" y="488"/>
                    </a:lnTo>
                    <a:lnTo>
                      <a:pt x="683" y="485"/>
                    </a:lnTo>
                    <a:lnTo>
                      <a:pt x="738" y="481"/>
                    </a:lnTo>
                    <a:lnTo>
                      <a:pt x="794" y="478"/>
                    </a:lnTo>
                    <a:lnTo>
                      <a:pt x="851" y="476"/>
                    </a:lnTo>
                    <a:lnTo>
                      <a:pt x="909" y="475"/>
                    </a:lnTo>
                    <a:lnTo>
                      <a:pt x="1025" y="473"/>
                    </a:lnTo>
                    <a:lnTo>
                      <a:pt x="1141" y="475"/>
                    </a:lnTo>
                    <a:lnTo>
                      <a:pt x="1257" y="478"/>
                    </a:lnTo>
                    <a:lnTo>
                      <a:pt x="1370" y="485"/>
                    </a:lnTo>
                    <a:lnTo>
                      <a:pt x="1427" y="488"/>
                    </a:lnTo>
                    <a:lnTo>
                      <a:pt x="1480" y="493"/>
                    </a:lnTo>
                    <a:lnTo>
                      <a:pt x="1534" y="498"/>
                    </a:lnTo>
                    <a:lnTo>
                      <a:pt x="1585" y="503"/>
                    </a:lnTo>
                    <a:lnTo>
                      <a:pt x="1635" y="510"/>
                    </a:lnTo>
                    <a:lnTo>
                      <a:pt x="1684" y="517"/>
                    </a:lnTo>
                    <a:lnTo>
                      <a:pt x="1730" y="523"/>
                    </a:lnTo>
                    <a:lnTo>
                      <a:pt x="1775" y="532"/>
                    </a:lnTo>
                    <a:lnTo>
                      <a:pt x="1816" y="539"/>
                    </a:lnTo>
                    <a:lnTo>
                      <a:pt x="1856" y="548"/>
                    </a:lnTo>
                    <a:lnTo>
                      <a:pt x="1892" y="558"/>
                    </a:lnTo>
                    <a:lnTo>
                      <a:pt x="1926" y="568"/>
                    </a:lnTo>
                    <a:lnTo>
                      <a:pt x="1987" y="587"/>
                    </a:lnTo>
                    <a:lnTo>
                      <a:pt x="2041" y="601"/>
                    </a:lnTo>
                    <a:lnTo>
                      <a:pt x="2088" y="612"/>
                    </a:lnTo>
                    <a:lnTo>
                      <a:pt x="2129" y="621"/>
                    </a:lnTo>
                    <a:lnTo>
                      <a:pt x="2165" y="624"/>
                    </a:lnTo>
                    <a:lnTo>
                      <a:pt x="2196" y="627"/>
                    </a:lnTo>
                    <a:lnTo>
                      <a:pt x="2210" y="627"/>
                    </a:lnTo>
                    <a:lnTo>
                      <a:pt x="2223" y="627"/>
                    </a:lnTo>
                    <a:lnTo>
                      <a:pt x="2234" y="626"/>
                    </a:lnTo>
                    <a:lnTo>
                      <a:pt x="2244" y="624"/>
                    </a:lnTo>
                    <a:lnTo>
                      <a:pt x="2254" y="622"/>
                    </a:lnTo>
                    <a:lnTo>
                      <a:pt x="2263" y="619"/>
                    </a:lnTo>
                    <a:lnTo>
                      <a:pt x="2270" y="616"/>
                    </a:lnTo>
                    <a:lnTo>
                      <a:pt x="2276" y="613"/>
                    </a:lnTo>
                    <a:lnTo>
                      <a:pt x="2283" y="609"/>
                    </a:lnTo>
                    <a:lnTo>
                      <a:pt x="2288" y="604"/>
                    </a:lnTo>
                    <a:lnTo>
                      <a:pt x="2291" y="601"/>
                    </a:lnTo>
                    <a:lnTo>
                      <a:pt x="2295" y="596"/>
                    </a:lnTo>
                    <a:lnTo>
                      <a:pt x="2301" y="586"/>
                    </a:lnTo>
                    <a:lnTo>
                      <a:pt x="2304" y="576"/>
                    </a:lnTo>
                    <a:lnTo>
                      <a:pt x="2306" y="564"/>
                    </a:lnTo>
                    <a:lnTo>
                      <a:pt x="2306" y="553"/>
                    </a:lnTo>
                    <a:lnTo>
                      <a:pt x="2306" y="527"/>
                    </a:lnTo>
                    <a:lnTo>
                      <a:pt x="2304" y="500"/>
                    </a:lnTo>
                    <a:lnTo>
                      <a:pt x="2300" y="471"/>
                    </a:lnTo>
                    <a:lnTo>
                      <a:pt x="2296" y="443"/>
                    </a:lnTo>
                    <a:lnTo>
                      <a:pt x="2290" y="398"/>
                    </a:lnTo>
                    <a:lnTo>
                      <a:pt x="2286" y="381"/>
                    </a:lnTo>
                    <a:close/>
                  </a:path>
                </a:pathLst>
              </a:custGeom>
              <a:solidFill>
                <a:srgbClr val="FFFEF1"/>
              </a:solidFill>
              <a:ln w="9525">
                <a:noFill/>
                <a:round/>
              </a:ln>
            </p:spPr>
            <p:txBody>
              <a:bodyPr/>
              <a:lstStyle/>
              <a:p>
                <a:endParaRPr lang="en-US" sz="1867"/>
              </a:p>
            </p:txBody>
          </p:sp>
          <p:sp>
            <p:nvSpPr>
              <p:cNvPr id="1596" name="Freeform 144"/>
              <p:cNvSpPr/>
              <p:nvPr/>
            </p:nvSpPr>
            <p:spPr bwMode="auto">
              <a:xfrm>
                <a:off x="2427" y="622"/>
                <a:ext cx="461" cy="125"/>
              </a:xfrm>
              <a:custGeom>
                <a:avLst/>
                <a:gdLst>
                  <a:gd name="T0" fmla="*/ 453 w 2306"/>
                  <a:gd name="T1" fmla="*/ 73 h 627"/>
                  <a:gd name="T2" fmla="*/ 441 w 2306"/>
                  <a:gd name="T3" fmla="*/ 67 h 627"/>
                  <a:gd name="T4" fmla="*/ 425 w 2306"/>
                  <a:gd name="T5" fmla="*/ 61 h 627"/>
                  <a:gd name="T6" fmla="*/ 407 w 2306"/>
                  <a:gd name="T7" fmla="*/ 53 h 627"/>
                  <a:gd name="T8" fmla="*/ 386 w 2306"/>
                  <a:gd name="T9" fmla="*/ 45 h 627"/>
                  <a:gd name="T10" fmla="*/ 363 w 2306"/>
                  <a:gd name="T11" fmla="*/ 37 h 627"/>
                  <a:gd name="T12" fmla="*/ 339 w 2306"/>
                  <a:gd name="T13" fmla="*/ 30 h 627"/>
                  <a:gd name="T14" fmla="*/ 312 w 2306"/>
                  <a:gd name="T15" fmla="*/ 22 h 627"/>
                  <a:gd name="T16" fmla="*/ 285 w 2306"/>
                  <a:gd name="T17" fmla="*/ 16 h 627"/>
                  <a:gd name="T18" fmla="*/ 257 w 2306"/>
                  <a:gd name="T19" fmla="*/ 10 h 627"/>
                  <a:gd name="T20" fmla="*/ 229 w 2306"/>
                  <a:gd name="T21" fmla="*/ 5 h 627"/>
                  <a:gd name="T22" fmla="*/ 201 w 2306"/>
                  <a:gd name="T23" fmla="*/ 2 h 627"/>
                  <a:gd name="T24" fmla="*/ 174 w 2306"/>
                  <a:gd name="T25" fmla="*/ 0 h 627"/>
                  <a:gd name="T26" fmla="*/ 148 w 2306"/>
                  <a:gd name="T27" fmla="*/ 1 h 627"/>
                  <a:gd name="T28" fmla="*/ 123 w 2306"/>
                  <a:gd name="T29" fmla="*/ 3 h 627"/>
                  <a:gd name="T30" fmla="*/ 100 w 2306"/>
                  <a:gd name="T31" fmla="*/ 8 h 627"/>
                  <a:gd name="T32" fmla="*/ 79 w 2306"/>
                  <a:gd name="T33" fmla="*/ 16 h 627"/>
                  <a:gd name="T34" fmla="*/ 60 w 2306"/>
                  <a:gd name="T35" fmla="*/ 25 h 627"/>
                  <a:gd name="T36" fmla="*/ 44 w 2306"/>
                  <a:gd name="T37" fmla="*/ 33 h 627"/>
                  <a:gd name="T38" fmla="*/ 31 w 2306"/>
                  <a:gd name="T39" fmla="*/ 43 h 627"/>
                  <a:gd name="T40" fmla="*/ 20 w 2306"/>
                  <a:gd name="T41" fmla="*/ 52 h 627"/>
                  <a:gd name="T42" fmla="*/ 11 w 2306"/>
                  <a:gd name="T43" fmla="*/ 61 h 627"/>
                  <a:gd name="T44" fmla="*/ 5 w 2306"/>
                  <a:gd name="T45" fmla="*/ 70 h 627"/>
                  <a:gd name="T46" fmla="*/ 1 w 2306"/>
                  <a:gd name="T47" fmla="*/ 78 h 627"/>
                  <a:gd name="T48" fmla="*/ 0 w 2306"/>
                  <a:gd name="T49" fmla="*/ 86 h 627"/>
                  <a:gd name="T50" fmla="*/ 1 w 2306"/>
                  <a:gd name="T51" fmla="*/ 93 h 627"/>
                  <a:gd name="T52" fmla="*/ 4 w 2306"/>
                  <a:gd name="T53" fmla="*/ 99 h 627"/>
                  <a:gd name="T54" fmla="*/ 9 w 2306"/>
                  <a:gd name="T55" fmla="*/ 104 h 627"/>
                  <a:gd name="T56" fmla="*/ 17 w 2306"/>
                  <a:gd name="T57" fmla="*/ 107 h 627"/>
                  <a:gd name="T58" fmla="*/ 27 w 2306"/>
                  <a:gd name="T59" fmla="*/ 109 h 627"/>
                  <a:gd name="T60" fmla="*/ 38 w 2306"/>
                  <a:gd name="T61" fmla="*/ 109 h 627"/>
                  <a:gd name="T62" fmla="*/ 52 w 2306"/>
                  <a:gd name="T63" fmla="*/ 108 h 627"/>
                  <a:gd name="T64" fmla="*/ 68 w 2306"/>
                  <a:gd name="T65" fmla="*/ 105 h 627"/>
                  <a:gd name="T66" fmla="*/ 86 w 2306"/>
                  <a:gd name="T67" fmla="*/ 102 h 627"/>
                  <a:gd name="T68" fmla="*/ 105 w 2306"/>
                  <a:gd name="T69" fmla="*/ 99 h 627"/>
                  <a:gd name="T70" fmla="*/ 126 w 2306"/>
                  <a:gd name="T71" fmla="*/ 97 h 627"/>
                  <a:gd name="T72" fmla="*/ 148 w 2306"/>
                  <a:gd name="T73" fmla="*/ 96 h 627"/>
                  <a:gd name="T74" fmla="*/ 170 w 2306"/>
                  <a:gd name="T75" fmla="*/ 95 h 627"/>
                  <a:gd name="T76" fmla="*/ 205 w 2306"/>
                  <a:gd name="T77" fmla="*/ 94 h 627"/>
                  <a:gd name="T78" fmla="*/ 251 w 2306"/>
                  <a:gd name="T79" fmla="*/ 95 h 627"/>
                  <a:gd name="T80" fmla="*/ 285 w 2306"/>
                  <a:gd name="T81" fmla="*/ 97 h 627"/>
                  <a:gd name="T82" fmla="*/ 307 w 2306"/>
                  <a:gd name="T83" fmla="*/ 99 h 627"/>
                  <a:gd name="T84" fmla="*/ 327 w 2306"/>
                  <a:gd name="T85" fmla="*/ 102 h 627"/>
                  <a:gd name="T86" fmla="*/ 346 w 2306"/>
                  <a:gd name="T87" fmla="*/ 104 h 627"/>
                  <a:gd name="T88" fmla="*/ 363 w 2306"/>
                  <a:gd name="T89" fmla="*/ 107 h 627"/>
                  <a:gd name="T90" fmla="*/ 378 w 2306"/>
                  <a:gd name="T91" fmla="*/ 111 h 627"/>
                  <a:gd name="T92" fmla="*/ 397 w 2306"/>
                  <a:gd name="T93" fmla="*/ 117 h 627"/>
                  <a:gd name="T94" fmla="*/ 417 w 2306"/>
                  <a:gd name="T95" fmla="*/ 122 h 627"/>
                  <a:gd name="T96" fmla="*/ 433 w 2306"/>
                  <a:gd name="T97" fmla="*/ 124 h 627"/>
                  <a:gd name="T98" fmla="*/ 442 w 2306"/>
                  <a:gd name="T99" fmla="*/ 125 h 627"/>
                  <a:gd name="T100" fmla="*/ 447 w 2306"/>
                  <a:gd name="T101" fmla="*/ 125 h 627"/>
                  <a:gd name="T102" fmla="*/ 451 w 2306"/>
                  <a:gd name="T103" fmla="*/ 124 h 627"/>
                  <a:gd name="T104" fmla="*/ 454 w 2306"/>
                  <a:gd name="T105" fmla="*/ 123 h 627"/>
                  <a:gd name="T106" fmla="*/ 456 w 2306"/>
                  <a:gd name="T107" fmla="*/ 121 h 627"/>
                  <a:gd name="T108" fmla="*/ 458 w 2306"/>
                  <a:gd name="T109" fmla="*/ 120 h 627"/>
                  <a:gd name="T110" fmla="*/ 460 w 2306"/>
                  <a:gd name="T111" fmla="*/ 117 h 627"/>
                  <a:gd name="T112" fmla="*/ 461 w 2306"/>
                  <a:gd name="T113" fmla="*/ 112 h 627"/>
                  <a:gd name="T114" fmla="*/ 461 w 2306"/>
                  <a:gd name="T115" fmla="*/ 105 h 627"/>
                  <a:gd name="T116" fmla="*/ 460 w 2306"/>
                  <a:gd name="T117" fmla="*/ 94 h 627"/>
                  <a:gd name="T118" fmla="*/ 458 w 2306"/>
                  <a:gd name="T119" fmla="*/ 79 h 62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306"/>
                  <a:gd name="T181" fmla="*/ 0 h 627"/>
                  <a:gd name="T182" fmla="*/ 2306 w 2306"/>
                  <a:gd name="T183" fmla="*/ 627 h 62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306" h="627">
                    <a:moveTo>
                      <a:pt x="2286" y="381"/>
                    </a:moveTo>
                    <a:lnTo>
                      <a:pt x="2264" y="367"/>
                    </a:lnTo>
                    <a:lnTo>
                      <a:pt x="2236" y="354"/>
                    </a:lnTo>
                    <a:lnTo>
                      <a:pt x="2204" y="337"/>
                    </a:lnTo>
                    <a:lnTo>
                      <a:pt x="2168" y="321"/>
                    </a:lnTo>
                    <a:lnTo>
                      <a:pt x="2128" y="304"/>
                    </a:lnTo>
                    <a:lnTo>
                      <a:pt x="2084" y="285"/>
                    </a:lnTo>
                    <a:lnTo>
                      <a:pt x="2037" y="266"/>
                    </a:lnTo>
                    <a:lnTo>
                      <a:pt x="1987" y="246"/>
                    </a:lnTo>
                    <a:lnTo>
                      <a:pt x="1933" y="227"/>
                    </a:lnTo>
                    <a:lnTo>
                      <a:pt x="1877" y="207"/>
                    </a:lnTo>
                    <a:lnTo>
                      <a:pt x="1817" y="188"/>
                    </a:lnTo>
                    <a:lnTo>
                      <a:pt x="1757" y="168"/>
                    </a:lnTo>
                    <a:lnTo>
                      <a:pt x="1694" y="148"/>
                    </a:lnTo>
                    <a:lnTo>
                      <a:pt x="1629" y="129"/>
                    </a:lnTo>
                    <a:lnTo>
                      <a:pt x="1563" y="111"/>
                    </a:lnTo>
                    <a:lnTo>
                      <a:pt x="1495" y="94"/>
                    </a:lnTo>
                    <a:lnTo>
                      <a:pt x="1427" y="78"/>
                    </a:lnTo>
                    <a:lnTo>
                      <a:pt x="1357" y="63"/>
                    </a:lnTo>
                    <a:lnTo>
                      <a:pt x="1287" y="48"/>
                    </a:lnTo>
                    <a:lnTo>
                      <a:pt x="1217" y="35"/>
                    </a:lnTo>
                    <a:lnTo>
                      <a:pt x="1147" y="25"/>
                    </a:lnTo>
                    <a:lnTo>
                      <a:pt x="1077" y="15"/>
                    </a:lnTo>
                    <a:lnTo>
                      <a:pt x="1007" y="9"/>
                    </a:lnTo>
                    <a:lnTo>
                      <a:pt x="939" y="4"/>
                    </a:lnTo>
                    <a:lnTo>
                      <a:pt x="871" y="2"/>
                    </a:lnTo>
                    <a:lnTo>
                      <a:pt x="805" y="0"/>
                    </a:lnTo>
                    <a:lnTo>
                      <a:pt x="739" y="3"/>
                    </a:lnTo>
                    <a:lnTo>
                      <a:pt x="675" y="8"/>
                    </a:lnTo>
                    <a:lnTo>
                      <a:pt x="614" y="17"/>
                    </a:lnTo>
                    <a:lnTo>
                      <a:pt x="556" y="27"/>
                    </a:lnTo>
                    <a:lnTo>
                      <a:pt x="498" y="41"/>
                    </a:lnTo>
                    <a:lnTo>
                      <a:pt x="445" y="59"/>
                    </a:lnTo>
                    <a:lnTo>
                      <a:pt x="393" y="79"/>
                    </a:lnTo>
                    <a:lnTo>
                      <a:pt x="345" y="100"/>
                    </a:lnTo>
                    <a:lnTo>
                      <a:pt x="300" y="123"/>
                    </a:lnTo>
                    <a:lnTo>
                      <a:pt x="259" y="145"/>
                    </a:lnTo>
                    <a:lnTo>
                      <a:pt x="220" y="168"/>
                    </a:lnTo>
                    <a:lnTo>
                      <a:pt x="185" y="190"/>
                    </a:lnTo>
                    <a:lnTo>
                      <a:pt x="153" y="214"/>
                    </a:lnTo>
                    <a:lnTo>
                      <a:pt x="124" y="237"/>
                    </a:lnTo>
                    <a:lnTo>
                      <a:pt x="99" y="260"/>
                    </a:lnTo>
                    <a:lnTo>
                      <a:pt x="75" y="284"/>
                    </a:lnTo>
                    <a:lnTo>
                      <a:pt x="55" y="306"/>
                    </a:lnTo>
                    <a:lnTo>
                      <a:pt x="39" y="329"/>
                    </a:lnTo>
                    <a:lnTo>
                      <a:pt x="25" y="351"/>
                    </a:lnTo>
                    <a:lnTo>
                      <a:pt x="14" y="372"/>
                    </a:lnTo>
                    <a:lnTo>
                      <a:pt x="7" y="393"/>
                    </a:lnTo>
                    <a:lnTo>
                      <a:pt x="2" y="413"/>
                    </a:lnTo>
                    <a:lnTo>
                      <a:pt x="0" y="432"/>
                    </a:lnTo>
                    <a:lnTo>
                      <a:pt x="0" y="451"/>
                    </a:lnTo>
                    <a:lnTo>
                      <a:pt x="4" y="467"/>
                    </a:lnTo>
                    <a:lnTo>
                      <a:pt x="10" y="483"/>
                    </a:lnTo>
                    <a:lnTo>
                      <a:pt x="20" y="497"/>
                    </a:lnTo>
                    <a:lnTo>
                      <a:pt x="33" y="510"/>
                    </a:lnTo>
                    <a:lnTo>
                      <a:pt x="47" y="522"/>
                    </a:lnTo>
                    <a:lnTo>
                      <a:pt x="65" y="531"/>
                    </a:lnTo>
                    <a:lnTo>
                      <a:pt x="85" y="538"/>
                    </a:lnTo>
                    <a:lnTo>
                      <a:pt x="108" y="544"/>
                    </a:lnTo>
                    <a:lnTo>
                      <a:pt x="134" y="548"/>
                    </a:lnTo>
                    <a:lnTo>
                      <a:pt x="161" y="551"/>
                    </a:lnTo>
                    <a:lnTo>
                      <a:pt x="192" y="549"/>
                    </a:lnTo>
                    <a:lnTo>
                      <a:pt x="226" y="547"/>
                    </a:lnTo>
                    <a:lnTo>
                      <a:pt x="262" y="542"/>
                    </a:lnTo>
                    <a:lnTo>
                      <a:pt x="301" y="533"/>
                    </a:lnTo>
                    <a:lnTo>
                      <a:pt x="341" y="525"/>
                    </a:lnTo>
                    <a:lnTo>
                      <a:pt x="385" y="517"/>
                    </a:lnTo>
                    <a:lnTo>
                      <a:pt x="430" y="510"/>
                    </a:lnTo>
                    <a:lnTo>
                      <a:pt x="477" y="503"/>
                    </a:lnTo>
                    <a:lnTo>
                      <a:pt x="526" y="498"/>
                    </a:lnTo>
                    <a:lnTo>
                      <a:pt x="577" y="492"/>
                    </a:lnTo>
                    <a:lnTo>
                      <a:pt x="629" y="488"/>
                    </a:lnTo>
                    <a:lnTo>
                      <a:pt x="683" y="485"/>
                    </a:lnTo>
                    <a:lnTo>
                      <a:pt x="738" y="481"/>
                    </a:lnTo>
                    <a:lnTo>
                      <a:pt x="794" y="478"/>
                    </a:lnTo>
                    <a:lnTo>
                      <a:pt x="851" y="476"/>
                    </a:lnTo>
                    <a:lnTo>
                      <a:pt x="909" y="475"/>
                    </a:lnTo>
                    <a:lnTo>
                      <a:pt x="1025" y="473"/>
                    </a:lnTo>
                    <a:lnTo>
                      <a:pt x="1141" y="475"/>
                    </a:lnTo>
                    <a:lnTo>
                      <a:pt x="1257" y="478"/>
                    </a:lnTo>
                    <a:lnTo>
                      <a:pt x="1370" y="485"/>
                    </a:lnTo>
                    <a:lnTo>
                      <a:pt x="1427" y="488"/>
                    </a:lnTo>
                    <a:lnTo>
                      <a:pt x="1480" y="493"/>
                    </a:lnTo>
                    <a:lnTo>
                      <a:pt x="1534" y="498"/>
                    </a:lnTo>
                    <a:lnTo>
                      <a:pt x="1585" y="503"/>
                    </a:lnTo>
                    <a:lnTo>
                      <a:pt x="1635" y="510"/>
                    </a:lnTo>
                    <a:lnTo>
                      <a:pt x="1684" y="517"/>
                    </a:lnTo>
                    <a:lnTo>
                      <a:pt x="1730" y="523"/>
                    </a:lnTo>
                    <a:lnTo>
                      <a:pt x="1775" y="532"/>
                    </a:lnTo>
                    <a:lnTo>
                      <a:pt x="1816" y="539"/>
                    </a:lnTo>
                    <a:lnTo>
                      <a:pt x="1856" y="548"/>
                    </a:lnTo>
                    <a:lnTo>
                      <a:pt x="1892" y="558"/>
                    </a:lnTo>
                    <a:lnTo>
                      <a:pt x="1926" y="568"/>
                    </a:lnTo>
                    <a:lnTo>
                      <a:pt x="1987" y="587"/>
                    </a:lnTo>
                    <a:lnTo>
                      <a:pt x="2041" y="601"/>
                    </a:lnTo>
                    <a:lnTo>
                      <a:pt x="2088" y="612"/>
                    </a:lnTo>
                    <a:lnTo>
                      <a:pt x="2129" y="621"/>
                    </a:lnTo>
                    <a:lnTo>
                      <a:pt x="2165" y="624"/>
                    </a:lnTo>
                    <a:lnTo>
                      <a:pt x="2196" y="627"/>
                    </a:lnTo>
                    <a:lnTo>
                      <a:pt x="2210" y="627"/>
                    </a:lnTo>
                    <a:lnTo>
                      <a:pt x="2223" y="627"/>
                    </a:lnTo>
                    <a:lnTo>
                      <a:pt x="2234" y="626"/>
                    </a:lnTo>
                    <a:lnTo>
                      <a:pt x="2244" y="624"/>
                    </a:lnTo>
                    <a:lnTo>
                      <a:pt x="2254" y="622"/>
                    </a:lnTo>
                    <a:lnTo>
                      <a:pt x="2263" y="619"/>
                    </a:lnTo>
                    <a:lnTo>
                      <a:pt x="2270" y="616"/>
                    </a:lnTo>
                    <a:lnTo>
                      <a:pt x="2276" y="613"/>
                    </a:lnTo>
                    <a:lnTo>
                      <a:pt x="2283" y="609"/>
                    </a:lnTo>
                    <a:lnTo>
                      <a:pt x="2288" y="604"/>
                    </a:lnTo>
                    <a:lnTo>
                      <a:pt x="2291" y="601"/>
                    </a:lnTo>
                    <a:lnTo>
                      <a:pt x="2295" y="596"/>
                    </a:lnTo>
                    <a:lnTo>
                      <a:pt x="2301" y="586"/>
                    </a:lnTo>
                    <a:lnTo>
                      <a:pt x="2304" y="576"/>
                    </a:lnTo>
                    <a:lnTo>
                      <a:pt x="2306" y="564"/>
                    </a:lnTo>
                    <a:lnTo>
                      <a:pt x="2306" y="553"/>
                    </a:lnTo>
                    <a:lnTo>
                      <a:pt x="2306" y="527"/>
                    </a:lnTo>
                    <a:lnTo>
                      <a:pt x="2304" y="500"/>
                    </a:lnTo>
                    <a:lnTo>
                      <a:pt x="2300" y="471"/>
                    </a:lnTo>
                    <a:lnTo>
                      <a:pt x="2296" y="443"/>
                    </a:lnTo>
                    <a:lnTo>
                      <a:pt x="2290" y="398"/>
                    </a:lnTo>
                    <a:lnTo>
                      <a:pt x="2286" y="381"/>
                    </a:lnTo>
                  </a:path>
                </a:pathLst>
              </a:custGeom>
              <a:noFill/>
              <a:ln w="3175">
                <a:solidFill>
                  <a:srgbClr val="1F1A17"/>
                </a:solidFill>
                <a:round/>
              </a:ln>
            </p:spPr>
            <p:txBody>
              <a:bodyPr/>
              <a:lstStyle/>
              <a:p>
                <a:endParaRPr lang="en-US" sz="1867"/>
              </a:p>
            </p:txBody>
          </p:sp>
          <p:sp>
            <p:nvSpPr>
              <p:cNvPr id="1597" name="Freeform 145"/>
              <p:cNvSpPr/>
              <p:nvPr/>
            </p:nvSpPr>
            <p:spPr bwMode="auto">
              <a:xfrm>
                <a:off x="2693" y="676"/>
                <a:ext cx="192" cy="48"/>
              </a:xfrm>
              <a:custGeom>
                <a:avLst/>
                <a:gdLst>
                  <a:gd name="T0" fmla="*/ 187 w 962"/>
                  <a:gd name="T1" fmla="*/ 34 h 241"/>
                  <a:gd name="T2" fmla="*/ 185 w 962"/>
                  <a:gd name="T3" fmla="*/ 33 h 241"/>
                  <a:gd name="T4" fmla="*/ 180 w 962"/>
                  <a:gd name="T5" fmla="*/ 32 h 241"/>
                  <a:gd name="T6" fmla="*/ 171 w 962"/>
                  <a:gd name="T7" fmla="*/ 29 h 241"/>
                  <a:gd name="T8" fmla="*/ 158 w 962"/>
                  <a:gd name="T9" fmla="*/ 24 h 241"/>
                  <a:gd name="T10" fmla="*/ 154 w 962"/>
                  <a:gd name="T11" fmla="*/ 22 h 241"/>
                  <a:gd name="T12" fmla="*/ 149 w 962"/>
                  <a:gd name="T13" fmla="*/ 21 h 241"/>
                  <a:gd name="T14" fmla="*/ 143 w 962"/>
                  <a:gd name="T15" fmla="*/ 19 h 241"/>
                  <a:gd name="T16" fmla="*/ 137 w 962"/>
                  <a:gd name="T17" fmla="*/ 18 h 241"/>
                  <a:gd name="T18" fmla="*/ 123 w 962"/>
                  <a:gd name="T19" fmla="*/ 14 h 241"/>
                  <a:gd name="T20" fmla="*/ 106 w 962"/>
                  <a:gd name="T21" fmla="*/ 11 h 241"/>
                  <a:gd name="T22" fmla="*/ 89 w 962"/>
                  <a:gd name="T23" fmla="*/ 8 h 241"/>
                  <a:gd name="T24" fmla="*/ 72 w 962"/>
                  <a:gd name="T25" fmla="*/ 5 h 241"/>
                  <a:gd name="T26" fmla="*/ 55 w 962"/>
                  <a:gd name="T27" fmla="*/ 3 h 241"/>
                  <a:gd name="T28" fmla="*/ 40 w 962"/>
                  <a:gd name="T29" fmla="*/ 1 h 241"/>
                  <a:gd name="T30" fmla="*/ 26 w 962"/>
                  <a:gd name="T31" fmla="*/ 0 h 241"/>
                  <a:gd name="T32" fmla="*/ 14 w 962"/>
                  <a:gd name="T33" fmla="*/ 0 h 241"/>
                  <a:gd name="T34" fmla="*/ 5 w 962"/>
                  <a:gd name="T35" fmla="*/ 0 h 241"/>
                  <a:gd name="T36" fmla="*/ 1 w 962"/>
                  <a:gd name="T37" fmla="*/ 0 h 241"/>
                  <a:gd name="T38" fmla="*/ 0 w 962"/>
                  <a:gd name="T39" fmla="*/ 0 h 241"/>
                  <a:gd name="T40" fmla="*/ 0 w 962"/>
                  <a:gd name="T41" fmla="*/ 0 h 241"/>
                  <a:gd name="T42" fmla="*/ 0 w 962"/>
                  <a:gd name="T43" fmla="*/ 1 h 241"/>
                  <a:gd name="T44" fmla="*/ 1 w 962"/>
                  <a:gd name="T45" fmla="*/ 1 h 241"/>
                  <a:gd name="T46" fmla="*/ 2 w 962"/>
                  <a:gd name="T47" fmla="*/ 1 h 241"/>
                  <a:gd name="T48" fmla="*/ 6 w 962"/>
                  <a:gd name="T49" fmla="*/ 2 h 241"/>
                  <a:gd name="T50" fmla="*/ 17 w 962"/>
                  <a:gd name="T51" fmla="*/ 3 h 241"/>
                  <a:gd name="T52" fmla="*/ 36 w 962"/>
                  <a:gd name="T53" fmla="*/ 4 h 241"/>
                  <a:gd name="T54" fmla="*/ 47 w 962"/>
                  <a:gd name="T55" fmla="*/ 5 h 241"/>
                  <a:gd name="T56" fmla="*/ 59 w 962"/>
                  <a:gd name="T57" fmla="*/ 7 h 241"/>
                  <a:gd name="T58" fmla="*/ 70 w 962"/>
                  <a:gd name="T59" fmla="*/ 8 h 241"/>
                  <a:gd name="T60" fmla="*/ 82 w 962"/>
                  <a:gd name="T61" fmla="*/ 11 h 241"/>
                  <a:gd name="T62" fmla="*/ 94 w 962"/>
                  <a:gd name="T63" fmla="*/ 13 h 241"/>
                  <a:gd name="T64" fmla="*/ 106 w 962"/>
                  <a:gd name="T65" fmla="*/ 16 h 241"/>
                  <a:gd name="T66" fmla="*/ 117 w 962"/>
                  <a:gd name="T67" fmla="*/ 19 h 241"/>
                  <a:gd name="T68" fmla="*/ 128 w 962"/>
                  <a:gd name="T69" fmla="*/ 22 h 241"/>
                  <a:gd name="T70" fmla="*/ 138 w 962"/>
                  <a:gd name="T71" fmla="*/ 24 h 241"/>
                  <a:gd name="T72" fmla="*/ 148 w 962"/>
                  <a:gd name="T73" fmla="*/ 28 h 241"/>
                  <a:gd name="T74" fmla="*/ 157 w 962"/>
                  <a:gd name="T75" fmla="*/ 31 h 241"/>
                  <a:gd name="T76" fmla="*/ 165 w 962"/>
                  <a:gd name="T77" fmla="*/ 34 h 241"/>
                  <a:gd name="T78" fmla="*/ 172 w 962"/>
                  <a:gd name="T79" fmla="*/ 37 h 241"/>
                  <a:gd name="T80" fmla="*/ 178 w 962"/>
                  <a:gd name="T81" fmla="*/ 40 h 241"/>
                  <a:gd name="T82" fmla="*/ 180 w 962"/>
                  <a:gd name="T83" fmla="*/ 41 h 241"/>
                  <a:gd name="T84" fmla="*/ 182 w 962"/>
                  <a:gd name="T85" fmla="*/ 42 h 241"/>
                  <a:gd name="T86" fmla="*/ 184 w 962"/>
                  <a:gd name="T87" fmla="*/ 43 h 241"/>
                  <a:gd name="T88" fmla="*/ 186 w 962"/>
                  <a:gd name="T89" fmla="*/ 45 h 241"/>
                  <a:gd name="T90" fmla="*/ 188 w 962"/>
                  <a:gd name="T91" fmla="*/ 46 h 241"/>
                  <a:gd name="T92" fmla="*/ 190 w 962"/>
                  <a:gd name="T93" fmla="*/ 47 h 241"/>
                  <a:gd name="T94" fmla="*/ 191 w 962"/>
                  <a:gd name="T95" fmla="*/ 48 h 241"/>
                  <a:gd name="T96" fmla="*/ 192 w 962"/>
                  <a:gd name="T97" fmla="*/ 48 h 241"/>
                  <a:gd name="T98" fmla="*/ 192 w 962"/>
                  <a:gd name="T99" fmla="*/ 47 h 241"/>
                  <a:gd name="T100" fmla="*/ 192 w 962"/>
                  <a:gd name="T101" fmla="*/ 46 h 241"/>
                  <a:gd name="T102" fmla="*/ 192 w 962"/>
                  <a:gd name="T103" fmla="*/ 45 h 241"/>
                  <a:gd name="T104" fmla="*/ 191 w 962"/>
                  <a:gd name="T105" fmla="*/ 44 h 241"/>
                  <a:gd name="T106" fmla="*/ 188 w 962"/>
                  <a:gd name="T107" fmla="*/ 37 h 241"/>
                  <a:gd name="T108" fmla="*/ 187 w 962"/>
                  <a:gd name="T109" fmla="*/ 34 h 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62"/>
                  <a:gd name="T166" fmla="*/ 0 h 241"/>
                  <a:gd name="T167" fmla="*/ 962 w 962"/>
                  <a:gd name="T168" fmla="*/ 241 h 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62" h="241">
                    <a:moveTo>
                      <a:pt x="936" y="170"/>
                    </a:moveTo>
                    <a:lnTo>
                      <a:pt x="927" y="167"/>
                    </a:lnTo>
                    <a:lnTo>
                      <a:pt x="901" y="160"/>
                    </a:lnTo>
                    <a:lnTo>
                      <a:pt x="856" y="145"/>
                    </a:lnTo>
                    <a:lnTo>
                      <a:pt x="792" y="120"/>
                    </a:lnTo>
                    <a:lnTo>
                      <a:pt x="772" y="112"/>
                    </a:lnTo>
                    <a:lnTo>
                      <a:pt x="747" y="105"/>
                    </a:lnTo>
                    <a:lnTo>
                      <a:pt x="718" y="97"/>
                    </a:lnTo>
                    <a:lnTo>
                      <a:pt x="687" y="89"/>
                    </a:lnTo>
                    <a:lnTo>
                      <a:pt x="614" y="72"/>
                    </a:lnTo>
                    <a:lnTo>
                      <a:pt x="533" y="56"/>
                    </a:lnTo>
                    <a:lnTo>
                      <a:pt x="446" y="41"/>
                    </a:lnTo>
                    <a:lnTo>
                      <a:pt x="359" y="27"/>
                    </a:lnTo>
                    <a:lnTo>
                      <a:pt x="276" y="16"/>
                    </a:lnTo>
                    <a:lnTo>
                      <a:pt x="199" y="6"/>
                    </a:lnTo>
                    <a:lnTo>
                      <a:pt x="130" y="2"/>
                    </a:lnTo>
                    <a:lnTo>
                      <a:pt x="71" y="0"/>
                    </a:lnTo>
                    <a:lnTo>
                      <a:pt x="27" y="0"/>
                    </a:lnTo>
                    <a:lnTo>
                      <a:pt x="3" y="1"/>
                    </a:lnTo>
                    <a:lnTo>
                      <a:pt x="1" y="1"/>
                    </a:lnTo>
                    <a:lnTo>
                      <a:pt x="0" y="2"/>
                    </a:lnTo>
                    <a:lnTo>
                      <a:pt x="1" y="4"/>
                    </a:lnTo>
                    <a:lnTo>
                      <a:pt x="3" y="4"/>
                    </a:lnTo>
                    <a:lnTo>
                      <a:pt x="12" y="6"/>
                    </a:lnTo>
                    <a:lnTo>
                      <a:pt x="30" y="9"/>
                    </a:lnTo>
                    <a:lnTo>
                      <a:pt x="87" y="15"/>
                    </a:lnTo>
                    <a:lnTo>
                      <a:pt x="179" y="21"/>
                    </a:lnTo>
                    <a:lnTo>
                      <a:pt x="236" y="26"/>
                    </a:lnTo>
                    <a:lnTo>
                      <a:pt x="294" y="34"/>
                    </a:lnTo>
                    <a:lnTo>
                      <a:pt x="353" y="42"/>
                    </a:lnTo>
                    <a:lnTo>
                      <a:pt x="412" y="54"/>
                    </a:lnTo>
                    <a:lnTo>
                      <a:pt x="470" y="65"/>
                    </a:lnTo>
                    <a:lnTo>
                      <a:pt x="529" y="79"/>
                    </a:lnTo>
                    <a:lnTo>
                      <a:pt x="585" y="94"/>
                    </a:lnTo>
                    <a:lnTo>
                      <a:pt x="640" y="108"/>
                    </a:lnTo>
                    <a:lnTo>
                      <a:pt x="692" y="123"/>
                    </a:lnTo>
                    <a:lnTo>
                      <a:pt x="740" y="140"/>
                    </a:lnTo>
                    <a:lnTo>
                      <a:pt x="785" y="155"/>
                    </a:lnTo>
                    <a:lnTo>
                      <a:pt x="826" y="170"/>
                    </a:lnTo>
                    <a:lnTo>
                      <a:pt x="861" y="185"/>
                    </a:lnTo>
                    <a:lnTo>
                      <a:pt x="891" y="200"/>
                    </a:lnTo>
                    <a:lnTo>
                      <a:pt x="903" y="206"/>
                    </a:lnTo>
                    <a:lnTo>
                      <a:pt x="913" y="212"/>
                    </a:lnTo>
                    <a:lnTo>
                      <a:pt x="923" y="218"/>
                    </a:lnTo>
                    <a:lnTo>
                      <a:pt x="931" y="225"/>
                    </a:lnTo>
                    <a:lnTo>
                      <a:pt x="942" y="233"/>
                    </a:lnTo>
                    <a:lnTo>
                      <a:pt x="951" y="238"/>
                    </a:lnTo>
                    <a:lnTo>
                      <a:pt x="957" y="241"/>
                    </a:lnTo>
                    <a:lnTo>
                      <a:pt x="961" y="241"/>
                    </a:lnTo>
                    <a:lnTo>
                      <a:pt x="962" y="238"/>
                    </a:lnTo>
                    <a:lnTo>
                      <a:pt x="962" y="233"/>
                    </a:lnTo>
                    <a:lnTo>
                      <a:pt x="961" y="227"/>
                    </a:lnTo>
                    <a:lnTo>
                      <a:pt x="958" y="220"/>
                    </a:lnTo>
                    <a:lnTo>
                      <a:pt x="944" y="187"/>
                    </a:lnTo>
                    <a:lnTo>
                      <a:pt x="936" y="170"/>
                    </a:lnTo>
                    <a:close/>
                  </a:path>
                </a:pathLst>
              </a:custGeom>
              <a:solidFill>
                <a:srgbClr val="DFDDC9"/>
              </a:solidFill>
              <a:ln w="9525">
                <a:noFill/>
                <a:round/>
              </a:ln>
            </p:spPr>
            <p:txBody>
              <a:bodyPr/>
              <a:lstStyle/>
              <a:p>
                <a:endParaRPr lang="en-US" sz="1867"/>
              </a:p>
            </p:txBody>
          </p:sp>
          <p:sp>
            <p:nvSpPr>
              <p:cNvPr id="1598" name="Freeform 146"/>
              <p:cNvSpPr/>
              <p:nvPr/>
            </p:nvSpPr>
            <p:spPr bwMode="auto">
              <a:xfrm>
                <a:off x="2522" y="735"/>
                <a:ext cx="412" cy="181"/>
              </a:xfrm>
              <a:custGeom>
                <a:avLst/>
                <a:gdLst>
                  <a:gd name="T0" fmla="*/ 322 w 2060"/>
                  <a:gd name="T1" fmla="*/ 1 h 901"/>
                  <a:gd name="T2" fmla="*/ 286 w 2060"/>
                  <a:gd name="T3" fmla="*/ 0 h 901"/>
                  <a:gd name="T4" fmla="*/ 262 w 2060"/>
                  <a:gd name="T5" fmla="*/ 0 h 901"/>
                  <a:gd name="T6" fmla="*/ 234 w 2060"/>
                  <a:gd name="T7" fmla="*/ 2 h 901"/>
                  <a:gd name="T8" fmla="*/ 205 w 2060"/>
                  <a:gd name="T9" fmla="*/ 6 h 901"/>
                  <a:gd name="T10" fmla="*/ 175 w 2060"/>
                  <a:gd name="T11" fmla="*/ 13 h 901"/>
                  <a:gd name="T12" fmla="*/ 145 w 2060"/>
                  <a:gd name="T13" fmla="*/ 22 h 901"/>
                  <a:gd name="T14" fmla="*/ 115 w 2060"/>
                  <a:gd name="T15" fmla="*/ 35 h 901"/>
                  <a:gd name="T16" fmla="*/ 85 w 2060"/>
                  <a:gd name="T17" fmla="*/ 51 h 901"/>
                  <a:gd name="T18" fmla="*/ 58 w 2060"/>
                  <a:gd name="T19" fmla="*/ 71 h 901"/>
                  <a:gd name="T20" fmla="*/ 35 w 2060"/>
                  <a:gd name="T21" fmla="*/ 89 h 901"/>
                  <a:gd name="T22" fmla="*/ 19 w 2060"/>
                  <a:gd name="T23" fmla="*/ 106 h 901"/>
                  <a:gd name="T24" fmla="*/ 9 w 2060"/>
                  <a:gd name="T25" fmla="*/ 120 h 901"/>
                  <a:gd name="T26" fmla="*/ 3 w 2060"/>
                  <a:gd name="T27" fmla="*/ 133 h 901"/>
                  <a:gd name="T28" fmla="*/ 0 w 2060"/>
                  <a:gd name="T29" fmla="*/ 143 h 901"/>
                  <a:gd name="T30" fmla="*/ 0 w 2060"/>
                  <a:gd name="T31" fmla="*/ 152 h 901"/>
                  <a:gd name="T32" fmla="*/ 3 w 2060"/>
                  <a:gd name="T33" fmla="*/ 160 h 901"/>
                  <a:gd name="T34" fmla="*/ 8 w 2060"/>
                  <a:gd name="T35" fmla="*/ 167 h 901"/>
                  <a:gd name="T36" fmla="*/ 16 w 2060"/>
                  <a:gd name="T37" fmla="*/ 175 h 901"/>
                  <a:gd name="T38" fmla="*/ 20 w 2060"/>
                  <a:gd name="T39" fmla="*/ 178 h 901"/>
                  <a:gd name="T40" fmla="*/ 28 w 2060"/>
                  <a:gd name="T41" fmla="*/ 180 h 901"/>
                  <a:gd name="T42" fmla="*/ 41 w 2060"/>
                  <a:gd name="T43" fmla="*/ 181 h 901"/>
                  <a:gd name="T44" fmla="*/ 68 w 2060"/>
                  <a:gd name="T45" fmla="*/ 180 h 901"/>
                  <a:gd name="T46" fmla="*/ 84 w 2060"/>
                  <a:gd name="T47" fmla="*/ 178 h 901"/>
                  <a:gd name="T48" fmla="*/ 100 w 2060"/>
                  <a:gd name="T49" fmla="*/ 174 h 901"/>
                  <a:gd name="T50" fmla="*/ 117 w 2060"/>
                  <a:gd name="T51" fmla="*/ 168 h 901"/>
                  <a:gd name="T52" fmla="*/ 134 w 2060"/>
                  <a:gd name="T53" fmla="*/ 161 h 901"/>
                  <a:gd name="T54" fmla="*/ 150 w 2060"/>
                  <a:gd name="T55" fmla="*/ 152 h 901"/>
                  <a:gd name="T56" fmla="*/ 166 w 2060"/>
                  <a:gd name="T57" fmla="*/ 141 h 901"/>
                  <a:gd name="T58" fmla="*/ 192 w 2060"/>
                  <a:gd name="T59" fmla="*/ 126 h 901"/>
                  <a:gd name="T60" fmla="*/ 237 w 2060"/>
                  <a:gd name="T61" fmla="*/ 103 h 901"/>
                  <a:gd name="T62" fmla="*/ 284 w 2060"/>
                  <a:gd name="T63" fmla="*/ 83 h 901"/>
                  <a:gd name="T64" fmla="*/ 327 w 2060"/>
                  <a:gd name="T65" fmla="*/ 68 h 901"/>
                  <a:gd name="T66" fmla="*/ 345 w 2060"/>
                  <a:gd name="T67" fmla="*/ 63 h 901"/>
                  <a:gd name="T68" fmla="*/ 361 w 2060"/>
                  <a:gd name="T69" fmla="*/ 60 h 901"/>
                  <a:gd name="T70" fmla="*/ 376 w 2060"/>
                  <a:gd name="T71" fmla="*/ 60 h 901"/>
                  <a:gd name="T72" fmla="*/ 393 w 2060"/>
                  <a:gd name="T73" fmla="*/ 58 h 901"/>
                  <a:gd name="T74" fmla="*/ 404 w 2060"/>
                  <a:gd name="T75" fmla="*/ 55 h 901"/>
                  <a:gd name="T76" fmla="*/ 408 w 2060"/>
                  <a:gd name="T77" fmla="*/ 52 h 901"/>
                  <a:gd name="T78" fmla="*/ 411 w 2060"/>
                  <a:gd name="T79" fmla="*/ 49 h 901"/>
                  <a:gd name="T80" fmla="*/ 412 w 2060"/>
                  <a:gd name="T81" fmla="*/ 45 h 901"/>
                  <a:gd name="T82" fmla="*/ 412 w 2060"/>
                  <a:gd name="T83" fmla="*/ 41 h 901"/>
                  <a:gd name="T84" fmla="*/ 411 w 2060"/>
                  <a:gd name="T85" fmla="*/ 37 h 901"/>
                  <a:gd name="T86" fmla="*/ 404 w 2060"/>
                  <a:gd name="T87" fmla="*/ 29 h 901"/>
                  <a:gd name="T88" fmla="*/ 395 w 2060"/>
                  <a:gd name="T89" fmla="*/ 22 h 901"/>
                  <a:gd name="T90" fmla="*/ 384 w 2060"/>
                  <a:gd name="T91" fmla="*/ 15 h 901"/>
                  <a:gd name="T92" fmla="*/ 371 w 2060"/>
                  <a:gd name="T93" fmla="*/ 10 h 901"/>
                  <a:gd name="T94" fmla="*/ 357 w 2060"/>
                  <a:gd name="T95" fmla="*/ 6 h 901"/>
                  <a:gd name="T96" fmla="*/ 342 w 2060"/>
                  <a:gd name="T97" fmla="*/ 3 h 9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0"/>
                  <a:gd name="T148" fmla="*/ 0 h 901"/>
                  <a:gd name="T149" fmla="*/ 2060 w 2060"/>
                  <a:gd name="T150" fmla="*/ 901 h 9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0" h="901">
                    <a:moveTo>
                      <a:pt x="1711" y="16"/>
                    </a:moveTo>
                    <a:lnTo>
                      <a:pt x="1665" y="11"/>
                    </a:lnTo>
                    <a:lnTo>
                      <a:pt x="1608" y="6"/>
                    </a:lnTo>
                    <a:lnTo>
                      <a:pt x="1544" y="2"/>
                    </a:lnTo>
                    <a:lnTo>
                      <a:pt x="1471" y="0"/>
                    </a:lnTo>
                    <a:lnTo>
                      <a:pt x="1432" y="0"/>
                    </a:lnTo>
                    <a:lnTo>
                      <a:pt x="1393" y="0"/>
                    </a:lnTo>
                    <a:lnTo>
                      <a:pt x="1350" y="1"/>
                    </a:lnTo>
                    <a:lnTo>
                      <a:pt x="1308" y="2"/>
                    </a:lnTo>
                    <a:lnTo>
                      <a:pt x="1263" y="5"/>
                    </a:lnTo>
                    <a:lnTo>
                      <a:pt x="1218" y="9"/>
                    </a:lnTo>
                    <a:lnTo>
                      <a:pt x="1172" y="12"/>
                    </a:lnTo>
                    <a:lnTo>
                      <a:pt x="1124" y="19"/>
                    </a:lnTo>
                    <a:lnTo>
                      <a:pt x="1076" y="25"/>
                    </a:lnTo>
                    <a:lnTo>
                      <a:pt x="1027" y="32"/>
                    </a:lnTo>
                    <a:lnTo>
                      <a:pt x="977" y="42"/>
                    </a:lnTo>
                    <a:lnTo>
                      <a:pt x="927" y="52"/>
                    </a:lnTo>
                    <a:lnTo>
                      <a:pt x="877" y="65"/>
                    </a:lnTo>
                    <a:lnTo>
                      <a:pt x="826" y="79"/>
                    </a:lnTo>
                    <a:lnTo>
                      <a:pt x="776" y="94"/>
                    </a:lnTo>
                    <a:lnTo>
                      <a:pt x="725" y="111"/>
                    </a:lnTo>
                    <a:lnTo>
                      <a:pt x="675" y="130"/>
                    </a:lnTo>
                    <a:lnTo>
                      <a:pt x="624" y="150"/>
                    </a:lnTo>
                    <a:lnTo>
                      <a:pt x="574" y="172"/>
                    </a:lnTo>
                    <a:lnTo>
                      <a:pt x="524" y="197"/>
                    </a:lnTo>
                    <a:lnTo>
                      <a:pt x="475" y="223"/>
                    </a:lnTo>
                    <a:lnTo>
                      <a:pt x="427" y="253"/>
                    </a:lnTo>
                    <a:lnTo>
                      <a:pt x="379" y="285"/>
                    </a:lnTo>
                    <a:lnTo>
                      <a:pt x="333" y="317"/>
                    </a:lnTo>
                    <a:lnTo>
                      <a:pt x="288" y="351"/>
                    </a:lnTo>
                    <a:lnTo>
                      <a:pt x="248" y="383"/>
                    </a:lnTo>
                    <a:lnTo>
                      <a:pt x="211" y="414"/>
                    </a:lnTo>
                    <a:lnTo>
                      <a:pt x="177" y="444"/>
                    </a:lnTo>
                    <a:lnTo>
                      <a:pt x="147" y="473"/>
                    </a:lnTo>
                    <a:lnTo>
                      <a:pt x="121" y="500"/>
                    </a:lnTo>
                    <a:lnTo>
                      <a:pt x="97" y="527"/>
                    </a:lnTo>
                    <a:lnTo>
                      <a:pt x="77" y="552"/>
                    </a:lnTo>
                    <a:lnTo>
                      <a:pt x="60" y="575"/>
                    </a:lnTo>
                    <a:lnTo>
                      <a:pt x="44" y="598"/>
                    </a:lnTo>
                    <a:lnTo>
                      <a:pt x="31" y="619"/>
                    </a:lnTo>
                    <a:lnTo>
                      <a:pt x="21" y="640"/>
                    </a:lnTo>
                    <a:lnTo>
                      <a:pt x="14" y="660"/>
                    </a:lnTo>
                    <a:lnTo>
                      <a:pt x="7" y="679"/>
                    </a:lnTo>
                    <a:lnTo>
                      <a:pt x="4" y="696"/>
                    </a:lnTo>
                    <a:lnTo>
                      <a:pt x="1" y="713"/>
                    </a:lnTo>
                    <a:lnTo>
                      <a:pt x="0" y="729"/>
                    </a:lnTo>
                    <a:lnTo>
                      <a:pt x="1" y="744"/>
                    </a:lnTo>
                    <a:lnTo>
                      <a:pt x="2" y="758"/>
                    </a:lnTo>
                    <a:lnTo>
                      <a:pt x="6" y="770"/>
                    </a:lnTo>
                    <a:lnTo>
                      <a:pt x="10" y="783"/>
                    </a:lnTo>
                    <a:lnTo>
                      <a:pt x="15" y="794"/>
                    </a:lnTo>
                    <a:lnTo>
                      <a:pt x="21" y="805"/>
                    </a:lnTo>
                    <a:lnTo>
                      <a:pt x="27" y="815"/>
                    </a:lnTo>
                    <a:lnTo>
                      <a:pt x="41" y="832"/>
                    </a:lnTo>
                    <a:lnTo>
                      <a:pt x="56" y="847"/>
                    </a:lnTo>
                    <a:lnTo>
                      <a:pt x="69" y="861"/>
                    </a:lnTo>
                    <a:lnTo>
                      <a:pt x="81" y="871"/>
                    </a:lnTo>
                    <a:lnTo>
                      <a:pt x="86" y="875"/>
                    </a:lnTo>
                    <a:lnTo>
                      <a:pt x="94" y="880"/>
                    </a:lnTo>
                    <a:lnTo>
                      <a:pt x="102" y="884"/>
                    </a:lnTo>
                    <a:lnTo>
                      <a:pt x="114" y="887"/>
                    </a:lnTo>
                    <a:lnTo>
                      <a:pt x="125" y="891"/>
                    </a:lnTo>
                    <a:lnTo>
                      <a:pt x="139" y="894"/>
                    </a:lnTo>
                    <a:lnTo>
                      <a:pt x="155" y="896"/>
                    </a:lnTo>
                    <a:lnTo>
                      <a:pt x="171" y="899"/>
                    </a:lnTo>
                    <a:lnTo>
                      <a:pt x="207" y="901"/>
                    </a:lnTo>
                    <a:lnTo>
                      <a:pt x="248" y="901"/>
                    </a:lnTo>
                    <a:lnTo>
                      <a:pt x="293" y="900"/>
                    </a:lnTo>
                    <a:lnTo>
                      <a:pt x="342" y="895"/>
                    </a:lnTo>
                    <a:lnTo>
                      <a:pt x="367" y="892"/>
                    </a:lnTo>
                    <a:lnTo>
                      <a:pt x="393" y="887"/>
                    </a:lnTo>
                    <a:lnTo>
                      <a:pt x="419" y="884"/>
                    </a:lnTo>
                    <a:lnTo>
                      <a:pt x="447" y="877"/>
                    </a:lnTo>
                    <a:lnTo>
                      <a:pt x="473" y="871"/>
                    </a:lnTo>
                    <a:lnTo>
                      <a:pt x="500" y="864"/>
                    </a:lnTo>
                    <a:lnTo>
                      <a:pt x="529" y="856"/>
                    </a:lnTo>
                    <a:lnTo>
                      <a:pt x="557" y="846"/>
                    </a:lnTo>
                    <a:lnTo>
                      <a:pt x="584" y="836"/>
                    </a:lnTo>
                    <a:lnTo>
                      <a:pt x="613" y="826"/>
                    </a:lnTo>
                    <a:lnTo>
                      <a:pt x="640" y="814"/>
                    </a:lnTo>
                    <a:lnTo>
                      <a:pt x="669" y="800"/>
                    </a:lnTo>
                    <a:lnTo>
                      <a:pt x="696" y="786"/>
                    </a:lnTo>
                    <a:lnTo>
                      <a:pt x="724" y="771"/>
                    </a:lnTo>
                    <a:lnTo>
                      <a:pt x="751" y="755"/>
                    </a:lnTo>
                    <a:lnTo>
                      <a:pt x="777" y="738"/>
                    </a:lnTo>
                    <a:lnTo>
                      <a:pt x="804" y="719"/>
                    </a:lnTo>
                    <a:lnTo>
                      <a:pt x="832" y="701"/>
                    </a:lnTo>
                    <a:lnTo>
                      <a:pt x="862" y="681"/>
                    </a:lnTo>
                    <a:lnTo>
                      <a:pt x="895" y="663"/>
                    </a:lnTo>
                    <a:lnTo>
                      <a:pt x="962" y="625"/>
                    </a:lnTo>
                    <a:lnTo>
                      <a:pt x="1033" y="587"/>
                    </a:lnTo>
                    <a:lnTo>
                      <a:pt x="1108" y="549"/>
                    </a:lnTo>
                    <a:lnTo>
                      <a:pt x="1184" y="513"/>
                    </a:lnTo>
                    <a:lnTo>
                      <a:pt x="1263" y="477"/>
                    </a:lnTo>
                    <a:lnTo>
                      <a:pt x="1340" y="443"/>
                    </a:lnTo>
                    <a:lnTo>
                      <a:pt x="1418" y="412"/>
                    </a:lnTo>
                    <a:lnTo>
                      <a:pt x="1492" y="384"/>
                    </a:lnTo>
                    <a:lnTo>
                      <a:pt x="1565" y="358"/>
                    </a:lnTo>
                    <a:lnTo>
                      <a:pt x="1633" y="337"/>
                    </a:lnTo>
                    <a:lnTo>
                      <a:pt x="1666" y="328"/>
                    </a:lnTo>
                    <a:lnTo>
                      <a:pt x="1696" y="319"/>
                    </a:lnTo>
                    <a:lnTo>
                      <a:pt x="1726" y="313"/>
                    </a:lnTo>
                    <a:lnTo>
                      <a:pt x="1753" y="307"/>
                    </a:lnTo>
                    <a:lnTo>
                      <a:pt x="1779" y="303"/>
                    </a:lnTo>
                    <a:lnTo>
                      <a:pt x="1803" y="300"/>
                    </a:lnTo>
                    <a:lnTo>
                      <a:pt x="1824" y="298"/>
                    </a:lnTo>
                    <a:lnTo>
                      <a:pt x="1844" y="298"/>
                    </a:lnTo>
                    <a:lnTo>
                      <a:pt x="1880" y="298"/>
                    </a:lnTo>
                    <a:lnTo>
                      <a:pt x="1912" y="297"/>
                    </a:lnTo>
                    <a:lnTo>
                      <a:pt x="1942" y="295"/>
                    </a:lnTo>
                    <a:lnTo>
                      <a:pt x="1967" y="290"/>
                    </a:lnTo>
                    <a:lnTo>
                      <a:pt x="1989" y="285"/>
                    </a:lnTo>
                    <a:lnTo>
                      <a:pt x="2009" y="277"/>
                    </a:lnTo>
                    <a:lnTo>
                      <a:pt x="2018" y="272"/>
                    </a:lnTo>
                    <a:lnTo>
                      <a:pt x="2025" y="268"/>
                    </a:lnTo>
                    <a:lnTo>
                      <a:pt x="2033" y="263"/>
                    </a:lnTo>
                    <a:lnTo>
                      <a:pt x="2039" y="258"/>
                    </a:lnTo>
                    <a:lnTo>
                      <a:pt x="2044" y="253"/>
                    </a:lnTo>
                    <a:lnTo>
                      <a:pt x="2049" y="247"/>
                    </a:lnTo>
                    <a:lnTo>
                      <a:pt x="2053" y="242"/>
                    </a:lnTo>
                    <a:lnTo>
                      <a:pt x="2055" y="236"/>
                    </a:lnTo>
                    <a:lnTo>
                      <a:pt x="2058" y="230"/>
                    </a:lnTo>
                    <a:lnTo>
                      <a:pt x="2059" y="225"/>
                    </a:lnTo>
                    <a:lnTo>
                      <a:pt x="2060" y="218"/>
                    </a:lnTo>
                    <a:lnTo>
                      <a:pt x="2060" y="211"/>
                    </a:lnTo>
                    <a:lnTo>
                      <a:pt x="2059" y="205"/>
                    </a:lnTo>
                    <a:lnTo>
                      <a:pt x="2058" y="198"/>
                    </a:lnTo>
                    <a:lnTo>
                      <a:pt x="2055" y="192"/>
                    </a:lnTo>
                    <a:lnTo>
                      <a:pt x="2053" y="186"/>
                    </a:lnTo>
                    <a:lnTo>
                      <a:pt x="2044" y="172"/>
                    </a:lnTo>
                    <a:lnTo>
                      <a:pt x="2033" y="160"/>
                    </a:lnTo>
                    <a:lnTo>
                      <a:pt x="2019" y="146"/>
                    </a:lnTo>
                    <a:lnTo>
                      <a:pt x="2005" y="134"/>
                    </a:lnTo>
                    <a:lnTo>
                      <a:pt x="1990" y="122"/>
                    </a:lnTo>
                    <a:lnTo>
                      <a:pt x="1974" y="110"/>
                    </a:lnTo>
                    <a:lnTo>
                      <a:pt x="1957" y="99"/>
                    </a:lnTo>
                    <a:lnTo>
                      <a:pt x="1938" y="87"/>
                    </a:lnTo>
                    <a:lnTo>
                      <a:pt x="1918" y="77"/>
                    </a:lnTo>
                    <a:lnTo>
                      <a:pt x="1898" y="67"/>
                    </a:lnTo>
                    <a:lnTo>
                      <a:pt x="1877" y="59"/>
                    </a:lnTo>
                    <a:lnTo>
                      <a:pt x="1854" y="50"/>
                    </a:lnTo>
                    <a:lnTo>
                      <a:pt x="1832" y="42"/>
                    </a:lnTo>
                    <a:lnTo>
                      <a:pt x="1808" y="35"/>
                    </a:lnTo>
                    <a:lnTo>
                      <a:pt x="1784" y="29"/>
                    </a:lnTo>
                    <a:lnTo>
                      <a:pt x="1761" y="24"/>
                    </a:lnTo>
                    <a:lnTo>
                      <a:pt x="1736" y="19"/>
                    </a:lnTo>
                    <a:lnTo>
                      <a:pt x="1711" y="16"/>
                    </a:lnTo>
                    <a:close/>
                  </a:path>
                </a:pathLst>
              </a:custGeom>
              <a:solidFill>
                <a:srgbClr val="FFFEF1"/>
              </a:solidFill>
              <a:ln w="9525">
                <a:noFill/>
                <a:round/>
              </a:ln>
            </p:spPr>
            <p:txBody>
              <a:bodyPr/>
              <a:lstStyle/>
              <a:p>
                <a:endParaRPr lang="en-US" sz="1867"/>
              </a:p>
            </p:txBody>
          </p:sp>
          <p:sp>
            <p:nvSpPr>
              <p:cNvPr id="1599" name="Freeform 147"/>
              <p:cNvSpPr/>
              <p:nvPr/>
            </p:nvSpPr>
            <p:spPr bwMode="auto">
              <a:xfrm>
                <a:off x="2522" y="735"/>
                <a:ext cx="412" cy="181"/>
              </a:xfrm>
              <a:custGeom>
                <a:avLst/>
                <a:gdLst>
                  <a:gd name="T0" fmla="*/ 322 w 2060"/>
                  <a:gd name="T1" fmla="*/ 1 h 901"/>
                  <a:gd name="T2" fmla="*/ 286 w 2060"/>
                  <a:gd name="T3" fmla="*/ 0 h 901"/>
                  <a:gd name="T4" fmla="*/ 262 w 2060"/>
                  <a:gd name="T5" fmla="*/ 0 h 901"/>
                  <a:gd name="T6" fmla="*/ 234 w 2060"/>
                  <a:gd name="T7" fmla="*/ 2 h 901"/>
                  <a:gd name="T8" fmla="*/ 205 w 2060"/>
                  <a:gd name="T9" fmla="*/ 6 h 901"/>
                  <a:gd name="T10" fmla="*/ 175 w 2060"/>
                  <a:gd name="T11" fmla="*/ 13 h 901"/>
                  <a:gd name="T12" fmla="*/ 145 w 2060"/>
                  <a:gd name="T13" fmla="*/ 22 h 901"/>
                  <a:gd name="T14" fmla="*/ 115 w 2060"/>
                  <a:gd name="T15" fmla="*/ 35 h 901"/>
                  <a:gd name="T16" fmla="*/ 85 w 2060"/>
                  <a:gd name="T17" fmla="*/ 51 h 901"/>
                  <a:gd name="T18" fmla="*/ 58 w 2060"/>
                  <a:gd name="T19" fmla="*/ 71 h 901"/>
                  <a:gd name="T20" fmla="*/ 35 w 2060"/>
                  <a:gd name="T21" fmla="*/ 89 h 901"/>
                  <a:gd name="T22" fmla="*/ 19 w 2060"/>
                  <a:gd name="T23" fmla="*/ 106 h 901"/>
                  <a:gd name="T24" fmla="*/ 9 w 2060"/>
                  <a:gd name="T25" fmla="*/ 120 h 901"/>
                  <a:gd name="T26" fmla="*/ 3 w 2060"/>
                  <a:gd name="T27" fmla="*/ 133 h 901"/>
                  <a:gd name="T28" fmla="*/ 0 w 2060"/>
                  <a:gd name="T29" fmla="*/ 143 h 901"/>
                  <a:gd name="T30" fmla="*/ 0 w 2060"/>
                  <a:gd name="T31" fmla="*/ 152 h 901"/>
                  <a:gd name="T32" fmla="*/ 3 w 2060"/>
                  <a:gd name="T33" fmla="*/ 160 h 901"/>
                  <a:gd name="T34" fmla="*/ 8 w 2060"/>
                  <a:gd name="T35" fmla="*/ 167 h 901"/>
                  <a:gd name="T36" fmla="*/ 16 w 2060"/>
                  <a:gd name="T37" fmla="*/ 175 h 901"/>
                  <a:gd name="T38" fmla="*/ 20 w 2060"/>
                  <a:gd name="T39" fmla="*/ 178 h 901"/>
                  <a:gd name="T40" fmla="*/ 28 w 2060"/>
                  <a:gd name="T41" fmla="*/ 180 h 901"/>
                  <a:gd name="T42" fmla="*/ 41 w 2060"/>
                  <a:gd name="T43" fmla="*/ 181 h 901"/>
                  <a:gd name="T44" fmla="*/ 68 w 2060"/>
                  <a:gd name="T45" fmla="*/ 180 h 901"/>
                  <a:gd name="T46" fmla="*/ 84 w 2060"/>
                  <a:gd name="T47" fmla="*/ 178 h 901"/>
                  <a:gd name="T48" fmla="*/ 100 w 2060"/>
                  <a:gd name="T49" fmla="*/ 174 h 901"/>
                  <a:gd name="T50" fmla="*/ 117 w 2060"/>
                  <a:gd name="T51" fmla="*/ 168 h 901"/>
                  <a:gd name="T52" fmla="*/ 134 w 2060"/>
                  <a:gd name="T53" fmla="*/ 161 h 901"/>
                  <a:gd name="T54" fmla="*/ 150 w 2060"/>
                  <a:gd name="T55" fmla="*/ 152 h 901"/>
                  <a:gd name="T56" fmla="*/ 166 w 2060"/>
                  <a:gd name="T57" fmla="*/ 141 h 901"/>
                  <a:gd name="T58" fmla="*/ 192 w 2060"/>
                  <a:gd name="T59" fmla="*/ 126 h 901"/>
                  <a:gd name="T60" fmla="*/ 237 w 2060"/>
                  <a:gd name="T61" fmla="*/ 103 h 901"/>
                  <a:gd name="T62" fmla="*/ 284 w 2060"/>
                  <a:gd name="T63" fmla="*/ 83 h 901"/>
                  <a:gd name="T64" fmla="*/ 327 w 2060"/>
                  <a:gd name="T65" fmla="*/ 68 h 901"/>
                  <a:gd name="T66" fmla="*/ 345 w 2060"/>
                  <a:gd name="T67" fmla="*/ 63 h 901"/>
                  <a:gd name="T68" fmla="*/ 361 w 2060"/>
                  <a:gd name="T69" fmla="*/ 60 h 901"/>
                  <a:gd name="T70" fmla="*/ 376 w 2060"/>
                  <a:gd name="T71" fmla="*/ 60 h 901"/>
                  <a:gd name="T72" fmla="*/ 393 w 2060"/>
                  <a:gd name="T73" fmla="*/ 58 h 901"/>
                  <a:gd name="T74" fmla="*/ 404 w 2060"/>
                  <a:gd name="T75" fmla="*/ 55 h 901"/>
                  <a:gd name="T76" fmla="*/ 408 w 2060"/>
                  <a:gd name="T77" fmla="*/ 52 h 901"/>
                  <a:gd name="T78" fmla="*/ 411 w 2060"/>
                  <a:gd name="T79" fmla="*/ 49 h 901"/>
                  <a:gd name="T80" fmla="*/ 412 w 2060"/>
                  <a:gd name="T81" fmla="*/ 45 h 901"/>
                  <a:gd name="T82" fmla="*/ 412 w 2060"/>
                  <a:gd name="T83" fmla="*/ 41 h 901"/>
                  <a:gd name="T84" fmla="*/ 411 w 2060"/>
                  <a:gd name="T85" fmla="*/ 37 h 901"/>
                  <a:gd name="T86" fmla="*/ 404 w 2060"/>
                  <a:gd name="T87" fmla="*/ 29 h 901"/>
                  <a:gd name="T88" fmla="*/ 395 w 2060"/>
                  <a:gd name="T89" fmla="*/ 22 h 901"/>
                  <a:gd name="T90" fmla="*/ 384 w 2060"/>
                  <a:gd name="T91" fmla="*/ 15 h 901"/>
                  <a:gd name="T92" fmla="*/ 371 w 2060"/>
                  <a:gd name="T93" fmla="*/ 10 h 901"/>
                  <a:gd name="T94" fmla="*/ 357 w 2060"/>
                  <a:gd name="T95" fmla="*/ 6 h 901"/>
                  <a:gd name="T96" fmla="*/ 342 w 2060"/>
                  <a:gd name="T97" fmla="*/ 3 h 9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60"/>
                  <a:gd name="T148" fmla="*/ 0 h 901"/>
                  <a:gd name="T149" fmla="*/ 2060 w 2060"/>
                  <a:gd name="T150" fmla="*/ 901 h 90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60" h="901">
                    <a:moveTo>
                      <a:pt x="1711" y="16"/>
                    </a:moveTo>
                    <a:lnTo>
                      <a:pt x="1665" y="11"/>
                    </a:lnTo>
                    <a:lnTo>
                      <a:pt x="1608" y="6"/>
                    </a:lnTo>
                    <a:lnTo>
                      <a:pt x="1544" y="2"/>
                    </a:lnTo>
                    <a:lnTo>
                      <a:pt x="1471" y="0"/>
                    </a:lnTo>
                    <a:lnTo>
                      <a:pt x="1432" y="0"/>
                    </a:lnTo>
                    <a:lnTo>
                      <a:pt x="1393" y="0"/>
                    </a:lnTo>
                    <a:lnTo>
                      <a:pt x="1350" y="1"/>
                    </a:lnTo>
                    <a:lnTo>
                      <a:pt x="1308" y="2"/>
                    </a:lnTo>
                    <a:lnTo>
                      <a:pt x="1263" y="5"/>
                    </a:lnTo>
                    <a:lnTo>
                      <a:pt x="1218" y="9"/>
                    </a:lnTo>
                    <a:lnTo>
                      <a:pt x="1172" y="12"/>
                    </a:lnTo>
                    <a:lnTo>
                      <a:pt x="1124" y="19"/>
                    </a:lnTo>
                    <a:lnTo>
                      <a:pt x="1076" y="25"/>
                    </a:lnTo>
                    <a:lnTo>
                      <a:pt x="1027" y="32"/>
                    </a:lnTo>
                    <a:lnTo>
                      <a:pt x="977" y="42"/>
                    </a:lnTo>
                    <a:lnTo>
                      <a:pt x="927" y="52"/>
                    </a:lnTo>
                    <a:lnTo>
                      <a:pt x="877" y="65"/>
                    </a:lnTo>
                    <a:lnTo>
                      <a:pt x="826" y="79"/>
                    </a:lnTo>
                    <a:lnTo>
                      <a:pt x="776" y="94"/>
                    </a:lnTo>
                    <a:lnTo>
                      <a:pt x="725" y="111"/>
                    </a:lnTo>
                    <a:lnTo>
                      <a:pt x="675" y="130"/>
                    </a:lnTo>
                    <a:lnTo>
                      <a:pt x="624" y="150"/>
                    </a:lnTo>
                    <a:lnTo>
                      <a:pt x="574" y="172"/>
                    </a:lnTo>
                    <a:lnTo>
                      <a:pt x="524" y="197"/>
                    </a:lnTo>
                    <a:lnTo>
                      <a:pt x="475" y="223"/>
                    </a:lnTo>
                    <a:lnTo>
                      <a:pt x="427" y="253"/>
                    </a:lnTo>
                    <a:lnTo>
                      <a:pt x="379" y="285"/>
                    </a:lnTo>
                    <a:lnTo>
                      <a:pt x="333" y="317"/>
                    </a:lnTo>
                    <a:lnTo>
                      <a:pt x="288" y="351"/>
                    </a:lnTo>
                    <a:lnTo>
                      <a:pt x="248" y="383"/>
                    </a:lnTo>
                    <a:lnTo>
                      <a:pt x="211" y="414"/>
                    </a:lnTo>
                    <a:lnTo>
                      <a:pt x="177" y="444"/>
                    </a:lnTo>
                    <a:lnTo>
                      <a:pt x="147" y="473"/>
                    </a:lnTo>
                    <a:lnTo>
                      <a:pt x="121" y="500"/>
                    </a:lnTo>
                    <a:lnTo>
                      <a:pt x="97" y="527"/>
                    </a:lnTo>
                    <a:lnTo>
                      <a:pt x="77" y="552"/>
                    </a:lnTo>
                    <a:lnTo>
                      <a:pt x="60" y="575"/>
                    </a:lnTo>
                    <a:lnTo>
                      <a:pt x="44" y="598"/>
                    </a:lnTo>
                    <a:lnTo>
                      <a:pt x="31" y="619"/>
                    </a:lnTo>
                    <a:lnTo>
                      <a:pt x="21" y="640"/>
                    </a:lnTo>
                    <a:lnTo>
                      <a:pt x="14" y="660"/>
                    </a:lnTo>
                    <a:lnTo>
                      <a:pt x="7" y="679"/>
                    </a:lnTo>
                    <a:lnTo>
                      <a:pt x="4" y="696"/>
                    </a:lnTo>
                    <a:lnTo>
                      <a:pt x="1" y="713"/>
                    </a:lnTo>
                    <a:lnTo>
                      <a:pt x="0" y="729"/>
                    </a:lnTo>
                    <a:lnTo>
                      <a:pt x="1" y="744"/>
                    </a:lnTo>
                    <a:lnTo>
                      <a:pt x="2" y="758"/>
                    </a:lnTo>
                    <a:lnTo>
                      <a:pt x="6" y="770"/>
                    </a:lnTo>
                    <a:lnTo>
                      <a:pt x="10" y="783"/>
                    </a:lnTo>
                    <a:lnTo>
                      <a:pt x="15" y="794"/>
                    </a:lnTo>
                    <a:lnTo>
                      <a:pt x="21" y="805"/>
                    </a:lnTo>
                    <a:lnTo>
                      <a:pt x="27" y="815"/>
                    </a:lnTo>
                    <a:lnTo>
                      <a:pt x="41" y="832"/>
                    </a:lnTo>
                    <a:lnTo>
                      <a:pt x="56" y="847"/>
                    </a:lnTo>
                    <a:lnTo>
                      <a:pt x="69" y="861"/>
                    </a:lnTo>
                    <a:lnTo>
                      <a:pt x="81" y="871"/>
                    </a:lnTo>
                    <a:lnTo>
                      <a:pt x="86" y="875"/>
                    </a:lnTo>
                    <a:lnTo>
                      <a:pt x="94" y="880"/>
                    </a:lnTo>
                    <a:lnTo>
                      <a:pt x="102" y="884"/>
                    </a:lnTo>
                    <a:lnTo>
                      <a:pt x="114" y="887"/>
                    </a:lnTo>
                    <a:lnTo>
                      <a:pt x="125" y="891"/>
                    </a:lnTo>
                    <a:lnTo>
                      <a:pt x="139" y="894"/>
                    </a:lnTo>
                    <a:lnTo>
                      <a:pt x="155" y="896"/>
                    </a:lnTo>
                    <a:lnTo>
                      <a:pt x="171" y="899"/>
                    </a:lnTo>
                    <a:lnTo>
                      <a:pt x="207" y="901"/>
                    </a:lnTo>
                    <a:lnTo>
                      <a:pt x="248" y="901"/>
                    </a:lnTo>
                    <a:lnTo>
                      <a:pt x="293" y="900"/>
                    </a:lnTo>
                    <a:lnTo>
                      <a:pt x="342" y="895"/>
                    </a:lnTo>
                    <a:lnTo>
                      <a:pt x="367" y="892"/>
                    </a:lnTo>
                    <a:lnTo>
                      <a:pt x="393" y="887"/>
                    </a:lnTo>
                    <a:lnTo>
                      <a:pt x="419" y="884"/>
                    </a:lnTo>
                    <a:lnTo>
                      <a:pt x="447" y="877"/>
                    </a:lnTo>
                    <a:lnTo>
                      <a:pt x="473" y="871"/>
                    </a:lnTo>
                    <a:lnTo>
                      <a:pt x="500" y="864"/>
                    </a:lnTo>
                    <a:lnTo>
                      <a:pt x="529" y="856"/>
                    </a:lnTo>
                    <a:lnTo>
                      <a:pt x="557" y="846"/>
                    </a:lnTo>
                    <a:lnTo>
                      <a:pt x="584" y="836"/>
                    </a:lnTo>
                    <a:lnTo>
                      <a:pt x="613" y="826"/>
                    </a:lnTo>
                    <a:lnTo>
                      <a:pt x="640" y="814"/>
                    </a:lnTo>
                    <a:lnTo>
                      <a:pt x="669" y="800"/>
                    </a:lnTo>
                    <a:lnTo>
                      <a:pt x="696" y="786"/>
                    </a:lnTo>
                    <a:lnTo>
                      <a:pt x="724" y="771"/>
                    </a:lnTo>
                    <a:lnTo>
                      <a:pt x="751" y="755"/>
                    </a:lnTo>
                    <a:lnTo>
                      <a:pt x="777" y="738"/>
                    </a:lnTo>
                    <a:lnTo>
                      <a:pt x="804" y="719"/>
                    </a:lnTo>
                    <a:lnTo>
                      <a:pt x="832" y="701"/>
                    </a:lnTo>
                    <a:lnTo>
                      <a:pt x="862" y="681"/>
                    </a:lnTo>
                    <a:lnTo>
                      <a:pt x="895" y="663"/>
                    </a:lnTo>
                    <a:lnTo>
                      <a:pt x="962" y="625"/>
                    </a:lnTo>
                    <a:lnTo>
                      <a:pt x="1033" y="587"/>
                    </a:lnTo>
                    <a:lnTo>
                      <a:pt x="1108" y="549"/>
                    </a:lnTo>
                    <a:lnTo>
                      <a:pt x="1184" y="513"/>
                    </a:lnTo>
                    <a:lnTo>
                      <a:pt x="1263" y="477"/>
                    </a:lnTo>
                    <a:lnTo>
                      <a:pt x="1340" y="443"/>
                    </a:lnTo>
                    <a:lnTo>
                      <a:pt x="1418" y="412"/>
                    </a:lnTo>
                    <a:lnTo>
                      <a:pt x="1492" y="384"/>
                    </a:lnTo>
                    <a:lnTo>
                      <a:pt x="1565" y="358"/>
                    </a:lnTo>
                    <a:lnTo>
                      <a:pt x="1633" y="337"/>
                    </a:lnTo>
                    <a:lnTo>
                      <a:pt x="1666" y="328"/>
                    </a:lnTo>
                    <a:lnTo>
                      <a:pt x="1696" y="319"/>
                    </a:lnTo>
                    <a:lnTo>
                      <a:pt x="1726" y="313"/>
                    </a:lnTo>
                    <a:lnTo>
                      <a:pt x="1753" y="307"/>
                    </a:lnTo>
                    <a:lnTo>
                      <a:pt x="1779" y="303"/>
                    </a:lnTo>
                    <a:lnTo>
                      <a:pt x="1803" y="300"/>
                    </a:lnTo>
                    <a:lnTo>
                      <a:pt x="1824" y="298"/>
                    </a:lnTo>
                    <a:lnTo>
                      <a:pt x="1844" y="298"/>
                    </a:lnTo>
                    <a:lnTo>
                      <a:pt x="1880" y="298"/>
                    </a:lnTo>
                    <a:lnTo>
                      <a:pt x="1912" y="297"/>
                    </a:lnTo>
                    <a:lnTo>
                      <a:pt x="1942" y="295"/>
                    </a:lnTo>
                    <a:lnTo>
                      <a:pt x="1967" y="290"/>
                    </a:lnTo>
                    <a:lnTo>
                      <a:pt x="1989" y="285"/>
                    </a:lnTo>
                    <a:lnTo>
                      <a:pt x="2009" y="277"/>
                    </a:lnTo>
                    <a:lnTo>
                      <a:pt x="2018" y="272"/>
                    </a:lnTo>
                    <a:lnTo>
                      <a:pt x="2025" y="268"/>
                    </a:lnTo>
                    <a:lnTo>
                      <a:pt x="2033" y="263"/>
                    </a:lnTo>
                    <a:lnTo>
                      <a:pt x="2039" y="258"/>
                    </a:lnTo>
                    <a:lnTo>
                      <a:pt x="2044" y="253"/>
                    </a:lnTo>
                    <a:lnTo>
                      <a:pt x="2049" y="247"/>
                    </a:lnTo>
                    <a:lnTo>
                      <a:pt x="2053" y="242"/>
                    </a:lnTo>
                    <a:lnTo>
                      <a:pt x="2055" y="236"/>
                    </a:lnTo>
                    <a:lnTo>
                      <a:pt x="2058" y="230"/>
                    </a:lnTo>
                    <a:lnTo>
                      <a:pt x="2059" y="225"/>
                    </a:lnTo>
                    <a:lnTo>
                      <a:pt x="2060" y="218"/>
                    </a:lnTo>
                    <a:lnTo>
                      <a:pt x="2060" y="211"/>
                    </a:lnTo>
                    <a:lnTo>
                      <a:pt x="2059" y="205"/>
                    </a:lnTo>
                    <a:lnTo>
                      <a:pt x="2058" y="198"/>
                    </a:lnTo>
                    <a:lnTo>
                      <a:pt x="2055" y="192"/>
                    </a:lnTo>
                    <a:lnTo>
                      <a:pt x="2053" y="186"/>
                    </a:lnTo>
                    <a:lnTo>
                      <a:pt x="2044" y="172"/>
                    </a:lnTo>
                    <a:lnTo>
                      <a:pt x="2033" y="160"/>
                    </a:lnTo>
                    <a:lnTo>
                      <a:pt x="2019" y="146"/>
                    </a:lnTo>
                    <a:lnTo>
                      <a:pt x="2005" y="134"/>
                    </a:lnTo>
                    <a:lnTo>
                      <a:pt x="1990" y="122"/>
                    </a:lnTo>
                    <a:lnTo>
                      <a:pt x="1974" y="110"/>
                    </a:lnTo>
                    <a:lnTo>
                      <a:pt x="1957" y="99"/>
                    </a:lnTo>
                    <a:lnTo>
                      <a:pt x="1938" y="87"/>
                    </a:lnTo>
                    <a:lnTo>
                      <a:pt x="1918" y="77"/>
                    </a:lnTo>
                    <a:lnTo>
                      <a:pt x="1898" y="67"/>
                    </a:lnTo>
                    <a:lnTo>
                      <a:pt x="1877" y="59"/>
                    </a:lnTo>
                    <a:lnTo>
                      <a:pt x="1854" y="50"/>
                    </a:lnTo>
                    <a:lnTo>
                      <a:pt x="1832" y="42"/>
                    </a:lnTo>
                    <a:lnTo>
                      <a:pt x="1808" y="35"/>
                    </a:lnTo>
                    <a:lnTo>
                      <a:pt x="1784" y="29"/>
                    </a:lnTo>
                    <a:lnTo>
                      <a:pt x="1761" y="24"/>
                    </a:lnTo>
                    <a:lnTo>
                      <a:pt x="1736" y="19"/>
                    </a:lnTo>
                    <a:lnTo>
                      <a:pt x="1711" y="16"/>
                    </a:lnTo>
                    <a:close/>
                  </a:path>
                </a:pathLst>
              </a:custGeom>
              <a:noFill/>
              <a:ln w="3175">
                <a:solidFill>
                  <a:srgbClr val="1F1A17"/>
                </a:solidFill>
                <a:round/>
              </a:ln>
            </p:spPr>
            <p:txBody>
              <a:bodyPr/>
              <a:lstStyle/>
              <a:p>
                <a:endParaRPr lang="en-US" sz="1867"/>
              </a:p>
            </p:txBody>
          </p:sp>
          <p:sp>
            <p:nvSpPr>
              <p:cNvPr id="1600" name="Freeform 148"/>
              <p:cNvSpPr/>
              <p:nvPr/>
            </p:nvSpPr>
            <p:spPr bwMode="auto">
              <a:xfrm>
                <a:off x="2774" y="752"/>
                <a:ext cx="146" cy="22"/>
              </a:xfrm>
              <a:custGeom>
                <a:avLst/>
                <a:gdLst>
                  <a:gd name="T0" fmla="*/ 146 w 730"/>
                  <a:gd name="T1" fmla="*/ 22 h 112"/>
                  <a:gd name="T2" fmla="*/ 144 w 730"/>
                  <a:gd name="T3" fmla="*/ 21 h 112"/>
                  <a:gd name="T4" fmla="*/ 140 w 730"/>
                  <a:gd name="T5" fmla="*/ 19 h 112"/>
                  <a:gd name="T6" fmla="*/ 133 w 730"/>
                  <a:gd name="T7" fmla="*/ 17 h 112"/>
                  <a:gd name="T8" fmla="*/ 123 w 730"/>
                  <a:gd name="T9" fmla="*/ 14 h 112"/>
                  <a:gd name="T10" fmla="*/ 117 w 730"/>
                  <a:gd name="T11" fmla="*/ 12 h 112"/>
                  <a:gd name="T12" fmla="*/ 111 w 730"/>
                  <a:gd name="T13" fmla="*/ 10 h 112"/>
                  <a:gd name="T14" fmla="*/ 105 w 730"/>
                  <a:gd name="T15" fmla="*/ 9 h 112"/>
                  <a:gd name="T16" fmla="*/ 98 w 730"/>
                  <a:gd name="T17" fmla="*/ 7 h 112"/>
                  <a:gd name="T18" fmla="*/ 90 w 730"/>
                  <a:gd name="T19" fmla="*/ 6 h 112"/>
                  <a:gd name="T20" fmla="*/ 82 w 730"/>
                  <a:gd name="T21" fmla="*/ 6 h 112"/>
                  <a:gd name="T22" fmla="*/ 74 w 730"/>
                  <a:gd name="T23" fmla="*/ 5 h 112"/>
                  <a:gd name="T24" fmla="*/ 66 w 730"/>
                  <a:gd name="T25" fmla="*/ 5 h 112"/>
                  <a:gd name="T26" fmla="*/ 58 w 730"/>
                  <a:gd name="T27" fmla="*/ 5 h 112"/>
                  <a:gd name="T28" fmla="*/ 50 w 730"/>
                  <a:gd name="T29" fmla="*/ 5 h 112"/>
                  <a:gd name="T30" fmla="*/ 42 w 730"/>
                  <a:gd name="T31" fmla="*/ 6 h 112"/>
                  <a:gd name="T32" fmla="*/ 35 w 730"/>
                  <a:gd name="T33" fmla="*/ 7 h 112"/>
                  <a:gd name="T34" fmla="*/ 21 w 730"/>
                  <a:gd name="T35" fmla="*/ 9 h 112"/>
                  <a:gd name="T36" fmla="*/ 11 w 730"/>
                  <a:gd name="T37" fmla="*/ 10 h 112"/>
                  <a:gd name="T38" fmla="*/ 3 w 730"/>
                  <a:gd name="T39" fmla="*/ 12 h 112"/>
                  <a:gd name="T40" fmla="*/ 0 w 730"/>
                  <a:gd name="T41" fmla="*/ 13 h 112"/>
                  <a:gd name="T42" fmla="*/ 1 w 730"/>
                  <a:gd name="T43" fmla="*/ 12 h 112"/>
                  <a:gd name="T44" fmla="*/ 8 w 730"/>
                  <a:gd name="T45" fmla="*/ 10 h 112"/>
                  <a:gd name="T46" fmla="*/ 12 w 730"/>
                  <a:gd name="T47" fmla="*/ 8 h 112"/>
                  <a:gd name="T48" fmla="*/ 17 w 730"/>
                  <a:gd name="T49" fmla="*/ 7 h 112"/>
                  <a:gd name="T50" fmla="*/ 23 w 730"/>
                  <a:gd name="T51" fmla="*/ 6 h 112"/>
                  <a:gd name="T52" fmla="*/ 28 w 730"/>
                  <a:gd name="T53" fmla="*/ 5 h 112"/>
                  <a:gd name="T54" fmla="*/ 38 w 730"/>
                  <a:gd name="T55" fmla="*/ 4 h 112"/>
                  <a:gd name="T56" fmla="*/ 49 w 730"/>
                  <a:gd name="T57" fmla="*/ 3 h 112"/>
                  <a:gd name="T58" fmla="*/ 60 w 730"/>
                  <a:gd name="T59" fmla="*/ 2 h 112"/>
                  <a:gd name="T60" fmla="*/ 70 w 730"/>
                  <a:gd name="T61" fmla="*/ 2 h 112"/>
                  <a:gd name="T62" fmla="*/ 79 w 730"/>
                  <a:gd name="T63" fmla="*/ 1 h 112"/>
                  <a:gd name="T64" fmla="*/ 88 w 730"/>
                  <a:gd name="T65" fmla="*/ 1 h 112"/>
                  <a:gd name="T66" fmla="*/ 96 w 730"/>
                  <a:gd name="T67" fmla="*/ 0 h 112"/>
                  <a:gd name="T68" fmla="*/ 102 w 730"/>
                  <a:gd name="T69" fmla="*/ 0 h 112"/>
                  <a:gd name="T70" fmla="*/ 109 w 730"/>
                  <a:gd name="T71" fmla="*/ 0 h 112"/>
                  <a:gd name="T72" fmla="*/ 114 w 730"/>
                  <a:gd name="T73" fmla="*/ 0 h 112"/>
                  <a:gd name="T74" fmla="*/ 121 w 730"/>
                  <a:gd name="T75" fmla="*/ 1 h 112"/>
                  <a:gd name="T76" fmla="*/ 123 w 730"/>
                  <a:gd name="T77" fmla="*/ 1 h 112"/>
                  <a:gd name="T78" fmla="*/ 124 w 730"/>
                  <a:gd name="T79" fmla="*/ 1 h 112"/>
                  <a:gd name="T80" fmla="*/ 127 w 730"/>
                  <a:gd name="T81" fmla="*/ 3 h 112"/>
                  <a:gd name="T82" fmla="*/ 131 w 730"/>
                  <a:gd name="T83" fmla="*/ 5 h 112"/>
                  <a:gd name="T84" fmla="*/ 135 w 730"/>
                  <a:gd name="T85" fmla="*/ 7 h 112"/>
                  <a:gd name="T86" fmla="*/ 137 w 730"/>
                  <a:gd name="T87" fmla="*/ 9 h 112"/>
                  <a:gd name="T88" fmla="*/ 139 w 730"/>
                  <a:gd name="T89" fmla="*/ 10 h 112"/>
                  <a:gd name="T90" fmla="*/ 141 w 730"/>
                  <a:gd name="T91" fmla="*/ 12 h 112"/>
                  <a:gd name="T92" fmla="*/ 143 w 730"/>
                  <a:gd name="T93" fmla="*/ 14 h 112"/>
                  <a:gd name="T94" fmla="*/ 144 w 730"/>
                  <a:gd name="T95" fmla="*/ 16 h 112"/>
                  <a:gd name="T96" fmla="*/ 145 w 730"/>
                  <a:gd name="T97" fmla="*/ 18 h 112"/>
                  <a:gd name="T98" fmla="*/ 146 w 730"/>
                  <a:gd name="T99" fmla="*/ 19 h 112"/>
                  <a:gd name="T100" fmla="*/ 146 w 730"/>
                  <a:gd name="T101" fmla="*/ 20 h 112"/>
                  <a:gd name="T102" fmla="*/ 146 w 730"/>
                  <a:gd name="T103" fmla="*/ 21 h 112"/>
                  <a:gd name="T104" fmla="*/ 146 w 730"/>
                  <a:gd name="T105" fmla="*/ 22 h 1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0"/>
                  <a:gd name="T160" fmla="*/ 0 h 112"/>
                  <a:gd name="T161" fmla="*/ 730 w 730"/>
                  <a:gd name="T162" fmla="*/ 112 h 1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0" h="112">
                    <a:moveTo>
                      <a:pt x="730" y="112"/>
                    </a:moveTo>
                    <a:lnTo>
                      <a:pt x="722" y="109"/>
                    </a:lnTo>
                    <a:lnTo>
                      <a:pt x="699" y="99"/>
                    </a:lnTo>
                    <a:lnTo>
                      <a:pt x="664" y="85"/>
                    </a:lnTo>
                    <a:lnTo>
                      <a:pt x="615" y="69"/>
                    </a:lnTo>
                    <a:lnTo>
                      <a:pt x="586" y="60"/>
                    </a:lnTo>
                    <a:lnTo>
                      <a:pt x="556" y="53"/>
                    </a:lnTo>
                    <a:lnTo>
                      <a:pt x="523" y="45"/>
                    </a:lnTo>
                    <a:lnTo>
                      <a:pt x="488" y="38"/>
                    </a:lnTo>
                    <a:lnTo>
                      <a:pt x="450" y="33"/>
                    </a:lnTo>
                    <a:lnTo>
                      <a:pt x="412" y="28"/>
                    </a:lnTo>
                    <a:lnTo>
                      <a:pt x="372" y="25"/>
                    </a:lnTo>
                    <a:lnTo>
                      <a:pt x="329" y="24"/>
                    </a:lnTo>
                    <a:lnTo>
                      <a:pt x="288" y="25"/>
                    </a:lnTo>
                    <a:lnTo>
                      <a:pt x="248" y="26"/>
                    </a:lnTo>
                    <a:lnTo>
                      <a:pt x="209" y="30"/>
                    </a:lnTo>
                    <a:lnTo>
                      <a:pt x="173" y="34"/>
                    </a:lnTo>
                    <a:lnTo>
                      <a:pt x="107" y="44"/>
                    </a:lnTo>
                    <a:lnTo>
                      <a:pt x="55" y="53"/>
                    </a:lnTo>
                    <a:lnTo>
                      <a:pt x="17" y="60"/>
                    </a:lnTo>
                    <a:lnTo>
                      <a:pt x="0" y="64"/>
                    </a:lnTo>
                    <a:lnTo>
                      <a:pt x="6" y="60"/>
                    </a:lnTo>
                    <a:lnTo>
                      <a:pt x="38" y="49"/>
                    </a:lnTo>
                    <a:lnTo>
                      <a:pt x="62" y="41"/>
                    </a:lnTo>
                    <a:lnTo>
                      <a:pt x="87" y="35"/>
                    </a:lnTo>
                    <a:lnTo>
                      <a:pt x="113" y="30"/>
                    </a:lnTo>
                    <a:lnTo>
                      <a:pt x="140" y="26"/>
                    </a:lnTo>
                    <a:lnTo>
                      <a:pt x="192" y="19"/>
                    </a:lnTo>
                    <a:lnTo>
                      <a:pt x="246" y="14"/>
                    </a:lnTo>
                    <a:lnTo>
                      <a:pt x="298" y="10"/>
                    </a:lnTo>
                    <a:lnTo>
                      <a:pt x="348" y="8"/>
                    </a:lnTo>
                    <a:lnTo>
                      <a:pt x="395" y="6"/>
                    </a:lnTo>
                    <a:lnTo>
                      <a:pt x="438" y="4"/>
                    </a:lnTo>
                    <a:lnTo>
                      <a:pt x="478" y="1"/>
                    </a:lnTo>
                    <a:lnTo>
                      <a:pt x="511" y="0"/>
                    </a:lnTo>
                    <a:lnTo>
                      <a:pt x="543" y="0"/>
                    </a:lnTo>
                    <a:lnTo>
                      <a:pt x="568" y="0"/>
                    </a:lnTo>
                    <a:lnTo>
                      <a:pt x="604" y="3"/>
                    </a:lnTo>
                    <a:lnTo>
                      <a:pt x="616" y="4"/>
                    </a:lnTo>
                    <a:lnTo>
                      <a:pt x="621" y="6"/>
                    </a:lnTo>
                    <a:lnTo>
                      <a:pt x="635" y="13"/>
                    </a:lnTo>
                    <a:lnTo>
                      <a:pt x="654" y="23"/>
                    </a:lnTo>
                    <a:lnTo>
                      <a:pt x="675" y="36"/>
                    </a:lnTo>
                    <a:lnTo>
                      <a:pt x="686" y="44"/>
                    </a:lnTo>
                    <a:lnTo>
                      <a:pt x="696" y="53"/>
                    </a:lnTo>
                    <a:lnTo>
                      <a:pt x="706" y="61"/>
                    </a:lnTo>
                    <a:lnTo>
                      <a:pt x="714" y="71"/>
                    </a:lnTo>
                    <a:lnTo>
                      <a:pt x="721" y="81"/>
                    </a:lnTo>
                    <a:lnTo>
                      <a:pt x="726" y="91"/>
                    </a:lnTo>
                    <a:lnTo>
                      <a:pt x="729" y="96"/>
                    </a:lnTo>
                    <a:lnTo>
                      <a:pt x="730" y="102"/>
                    </a:lnTo>
                    <a:lnTo>
                      <a:pt x="730" y="107"/>
                    </a:lnTo>
                    <a:lnTo>
                      <a:pt x="730" y="112"/>
                    </a:lnTo>
                    <a:close/>
                  </a:path>
                </a:pathLst>
              </a:custGeom>
              <a:solidFill>
                <a:srgbClr val="DFDDC9"/>
              </a:solidFill>
              <a:ln w="9525">
                <a:noFill/>
                <a:round/>
              </a:ln>
            </p:spPr>
            <p:txBody>
              <a:bodyPr/>
              <a:lstStyle/>
              <a:p>
                <a:endParaRPr lang="en-US" sz="1867"/>
              </a:p>
            </p:txBody>
          </p:sp>
          <p:sp>
            <p:nvSpPr>
              <p:cNvPr id="1601" name="Freeform 149"/>
              <p:cNvSpPr/>
              <p:nvPr/>
            </p:nvSpPr>
            <p:spPr bwMode="auto">
              <a:xfrm>
                <a:off x="2685" y="784"/>
                <a:ext cx="296" cy="304"/>
              </a:xfrm>
              <a:custGeom>
                <a:avLst/>
                <a:gdLst>
                  <a:gd name="T0" fmla="*/ 203 w 1480"/>
                  <a:gd name="T1" fmla="*/ 23 h 1517"/>
                  <a:gd name="T2" fmla="*/ 168 w 1480"/>
                  <a:gd name="T3" fmla="*/ 48 h 1517"/>
                  <a:gd name="T4" fmla="*/ 127 w 1480"/>
                  <a:gd name="T5" fmla="*/ 78 h 1517"/>
                  <a:gd name="T6" fmla="*/ 92 w 1480"/>
                  <a:gd name="T7" fmla="*/ 108 h 1517"/>
                  <a:gd name="T8" fmla="*/ 72 w 1480"/>
                  <a:gd name="T9" fmla="*/ 128 h 1517"/>
                  <a:gd name="T10" fmla="*/ 53 w 1480"/>
                  <a:gd name="T11" fmla="*/ 148 h 1517"/>
                  <a:gd name="T12" fmla="*/ 36 w 1480"/>
                  <a:gd name="T13" fmla="*/ 169 h 1517"/>
                  <a:gd name="T14" fmla="*/ 22 w 1480"/>
                  <a:gd name="T15" fmla="*/ 191 h 1517"/>
                  <a:gd name="T16" fmla="*/ 11 w 1480"/>
                  <a:gd name="T17" fmla="*/ 211 h 1517"/>
                  <a:gd name="T18" fmla="*/ 5 w 1480"/>
                  <a:gd name="T19" fmla="*/ 229 h 1517"/>
                  <a:gd name="T20" fmla="*/ 1 w 1480"/>
                  <a:gd name="T21" fmla="*/ 244 h 1517"/>
                  <a:gd name="T22" fmla="*/ 0 w 1480"/>
                  <a:gd name="T23" fmla="*/ 258 h 1517"/>
                  <a:gd name="T24" fmla="*/ 1 w 1480"/>
                  <a:gd name="T25" fmla="*/ 269 h 1517"/>
                  <a:gd name="T26" fmla="*/ 4 w 1480"/>
                  <a:gd name="T27" fmla="*/ 279 h 1517"/>
                  <a:gd name="T28" fmla="*/ 9 w 1480"/>
                  <a:gd name="T29" fmla="*/ 287 h 1517"/>
                  <a:gd name="T30" fmla="*/ 15 w 1480"/>
                  <a:gd name="T31" fmla="*/ 293 h 1517"/>
                  <a:gd name="T32" fmla="*/ 21 w 1480"/>
                  <a:gd name="T33" fmla="*/ 298 h 1517"/>
                  <a:gd name="T34" fmla="*/ 32 w 1480"/>
                  <a:gd name="T35" fmla="*/ 304 h 1517"/>
                  <a:gd name="T36" fmla="*/ 40 w 1480"/>
                  <a:gd name="T37" fmla="*/ 304 h 1517"/>
                  <a:gd name="T38" fmla="*/ 48 w 1480"/>
                  <a:gd name="T39" fmla="*/ 302 h 1517"/>
                  <a:gd name="T40" fmla="*/ 57 w 1480"/>
                  <a:gd name="T41" fmla="*/ 298 h 1517"/>
                  <a:gd name="T42" fmla="*/ 71 w 1480"/>
                  <a:gd name="T43" fmla="*/ 290 h 1517"/>
                  <a:gd name="T44" fmla="*/ 92 w 1480"/>
                  <a:gd name="T45" fmla="*/ 273 h 1517"/>
                  <a:gd name="T46" fmla="*/ 114 w 1480"/>
                  <a:gd name="T47" fmla="*/ 252 h 1517"/>
                  <a:gd name="T48" fmla="*/ 135 w 1480"/>
                  <a:gd name="T49" fmla="*/ 229 h 1517"/>
                  <a:gd name="T50" fmla="*/ 156 w 1480"/>
                  <a:gd name="T51" fmla="*/ 203 h 1517"/>
                  <a:gd name="T52" fmla="*/ 196 w 1480"/>
                  <a:gd name="T53" fmla="*/ 150 h 1517"/>
                  <a:gd name="T54" fmla="*/ 235 w 1480"/>
                  <a:gd name="T55" fmla="*/ 98 h 1517"/>
                  <a:gd name="T56" fmla="*/ 256 w 1480"/>
                  <a:gd name="T57" fmla="*/ 74 h 1517"/>
                  <a:gd name="T58" fmla="*/ 268 w 1480"/>
                  <a:gd name="T59" fmla="*/ 64 h 1517"/>
                  <a:gd name="T60" fmla="*/ 282 w 1480"/>
                  <a:gd name="T61" fmla="*/ 50 h 1517"/>
                  <a:gd name="T62" fmla="*/ 291 w 1480"/>
                  <a:gd name="T63" fmla="*/ 40 h 1517"/>
                  <a:gd name="T64" fmla="*/ 296 w 1480"/>
                  <a:gd name="T65" fmla="*/ 31 h 1517"/>
                  <a:gd name="T66" fmla="*/ 296 w 1480"/>
                  <a:gd name="T67" fmla="*/ 27 h 1517"/>
                  <a:gd name="T68" fmla="*/ 294 w 1480"/>
                  <a:gd name="T69" fmla="*/ 22 h 1517"/>
                  <a:gd name="T70" fmla="*/ 290 w 1480"/>
                  <a:gd name="T71" fmla="*/ 17 h 1517"/>
                  <a:gd name="T72" fmla="*/ 285 w 1480"/>
                  <a:gd name="T73" fmla="*/ 11 h 1517"/>
                  <a:gd name="T74" fmla="*/ 279 w 1480"/>
                  <a:gd name="T75" fmla="*/ 6 h 1517"/>
                  <a:gd name="T76" fmla="*/ 271 w 1480"/>
                  <a:gd name="T77" fmla="*/ 3 h 1517"/>
                  <a:gd name="T78" fmla="*/ 262 w 1480"/>
                  <a:gd name="T79" fmla="*/ 0 h 1517"/>
                  <a:gd name="T80" fmla="*/ 252 w 1480"/>
                  <a:gd name="T81" fmla="*/ 0 h 1517"/>
                  <a:gd name="T82" fmla="*/ 241 w 1480"/>
                  <a:gd name="T83" fmla="*/ 2 h 1517"/>
                  <a:gd name="T84" fmla="*/ 229 w 1480"/>
                  <a:gd name="T85" fmla="*/ 7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0"/>
                  <a:gd name="T130" fmla="*/ 0 h 1517"/>
                  <a:gd name="T131" fmla="*/ 1480 w 1480"/>
                  <a:gd name="T132" fmla="*/ 1517 h 1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0" h="1517">
                    <a:moveTo>
                      <a:pt x="1104" y="57"/>
                    </a:moveTo>
                    <a:lnTo>
                      <a:pt x="1063" y="84"/>
                    </a:lnTo>
                    <a:lnTo>
                      <a:pt x="1016" y="117"/>
                    </a:lnTo>
                    <a:lnTo>
                      <a:pt x="962" y="153"/>
                    </a:lnTo>
                    <a:lnTo>
                      <a:pt x="903" y="193"/>
                    </a:lnTo>
                    <a:lnTo>
                      <a:pt x="840" y="238"/>
                    </a:lnTo>
                    <a:lnTo>
                      <a:pt x="773" y="285"/>
                    </a:lnTo>
                    <a:lnTo>
                      <a:pt x="705" y="337"/>
                    </a:lnTo>
                    <a:lnTo>
                      <a:pt x="635" y="391"/>
                    </a:lnTo>
                    <a:lnTo>
                      <a:pt x="565" y="449"/>
                    </a:lnTo>
                    <a:lnTo>
                      <a:pt x="495" y="509"/>
                    </a:lnTo>
                    <a:lnTo>
                      <a:pt x="460" y="540"/>
                    </a:lnTo>
                    <a:lnTo>
                      <a:pt x="425" y="572"/>
                    </a:lnTo>
                    <a:lnTo>
                      <a:pt x="392" y="605"/>
                    </a:lnTo>
                    <a:lnTo>
                      <a:pt x="359" y="637"/>
                    </a:lnTo>
                    <a:lnTo>
                      <a:pt x="327" y="671"/>
                    </a:lnTo>
                    <a:lnTo>
                      <a:pt x="294" y="705"/>
                    </a:lnTo>
                    <a:lnTo>
                      <a:pt x="264" y="740"/>
                    </a:lnTo>
                    <a:lnTo>
                      <a:pt x="234" y="773"/>
                    </a:lnTo>
                    <a:lnTo>
                      <a:pt x="207" y="810"/>
                    </a:lnTo>
                    <a:lnTo>
                      <a:pt x="180" y="845"/>
                    </a:lnTo>
                    <a:lnTo>
                      <a:pt x="155" y="881"/>
                    </a:lnTo>
                    <a:lnTo>
                      <a:pt x="131" y="917"/>
                    </a:lnTo>
                    <a:lnTo>
                      <a:pt x="108" y="953"/>
                    </a:lnTo>
                    <a:lnTo>
                      <a:pt x="90" y="988"/>
                    </a:lnTo>
                    <a:lnTo>
                      <a:pt x="72" y="1022"/>
                    </a:lnTo>
                    <a:lnTo>
                      <a:pt x="57" y="1053"/>
                    </a:lnTo>
                    <a:lnTo>
                      <a:pt x="43" y="1084"/>
                    </a:lnTo>
                    <a:lnTo>
                      <a:pt x="32" y="1113"/>
                    </a:lnTo>
                    <a:lnTo>
                      <a:pt x="24" y="1142"/>
                    </a:lnTo>
                    <a:lnTo>
                      <a:pt x="15" y="1168"/>
                    </a:lnTo>
                    <a:lnTo>
                      <a:pt x="9" y="1194"/>
                    </a:lnTo>
                    <a:lnTo>
                      <a:pt x="5" y="1218"/>
                    </a:lnTo>
                    <a:lnTo>
                      <a:pt x="1" y="1241"/>
                    </a:lnTo>
                    <a:lnTo>
                      <a:pt x="0" y="1264"/>
                    </a:lnTo>
                    <a:lnTo>
                      <a:pt x="0" y="1285"/>
                    </a:lnTo>
                    <a:lnTo>
                      <a:pt x="1" y="1305"/>
                    </a:lnTo>
                    <a:lnTo>
                      <a:pt x="4" y="1324"/>
                    </a:lnTo>
                    <a:lnTo>
                      <a:pt x="7" y="1341"/>
                    </a:lnTo>
                    <a:lnTo>
                      <a:pt x="11" y="1359"/>
                    </a:lnTo>
                    <a:lnTo>
                      <a:pt x="16" y="1375"/>
                    </a:lnTo>
                    <a:lnTo>
                      <a:pt x="22" y="1390"/>
                    </a:lnTo>
                    <a:lnTo>
                      <a:pt x="30" y="1404"/>
                    </a:lnTo>
                    <a:lnTo>
                      <a:pt x="37" y="1417"/>
                    </a:lnTo>
                    <a:lnTo>
                      <a:pt x="46" y="1430"/>
                    </a:lnTo>
                    <a:lnTo>
                      <a:pt x="56" y="1441"/>
                    </a:lnTo>
                    <a:lnTo>
                      <a:pt x="65" y="1452"/>
                    </a:lnTo>
                    <a:lnTo>
                      <a:pt x="75" y="1462"/>
                    </a:lnTo>
                    <a:lnTo>
                      <a:pt x="85" y="1471"/>
                    </a:lnTo>
                    <a:lnTo>
                      <a:pt x="96" y="1480"/>
                    </a:lnTo>
                    <a:lnTo>
                      <a:pt x="107" y="1487"/>
                    </a:lnTo>
                    <a:lnTo>
                      <a:pt x="128" y="1500"/>
                    </a:lnTo>
                    <a:lnTo>
                      <a:pt x="150" y="1511"/>
                    </a:lnTo>
                    <a:lnTo>
                      <a:pt x="161" y="1515"/>
                    </a:lnTo>
                    <a:lnTo>
                      <a:pt x="173" y="1517"/>
                    </a:lnTo>
                    <a:lnTo>
                      <a:pt x="185" y="1517"/>
                    </a:lnTo>
                    <a:lnTo>
                      <a:pt x="198" y="1517"/>
                    </a:lnTo>
                    <a:lnTo>
                      <a:pt x="211" y="1516"/>
                    </a:lnTo>
                    <a:lnTo>
                      <a:pt x="226" y="1512"/>
                    </a:lnTo>
                    <a:lnTo>
                      <a:pt x="239" y="1509"/>
                    </a:lnTo>
                    <a:lnTo>
                      <a:pt x="254" y="1502"/>
                    </a:lnTo>
                    <a:lnTo>
                      <a:pt x="271" y="1496"/>
                    </a:lnTo>
                    <a:lnTo>
                      <a:pt x="286" y="1489"/>
                    </a:lnTo>
                    <a:lnTo>
                      <a:pt x="302" y="1480"/>
                    </a:lnTo>
                    <a:lnTo>
                      <a:pt x="319" y="1470"/>
                    </a:lnTo>
                    <a:lnTo>
                      <a:pt x="353" y="1447"/>
                    </a:lnTo>
                    <a:lnTo>
                      <a:pt x="388" y="1422"/>
                    </a:lnTo>
                    <a:lnTo>
                      <a:pt x="424" y="1394"/>
                    </a:lnTo>
                    <a:lnTo>
                      <a:pt x="460" y="1363"/>
                    </a:lnTo>
                    <a:lnTo>
                      <a:pt x="496" y="1329"/>
                    </a:lnTo>
                    <a:lnTo>
                      <a:pt x="533" y="1294"/>
                    </a:lnTo>
                    <a:lnTo>
                      <a:pt x="569" y="1258"/>
                    </a:lnTo>
                    <a:lnTo>
                      <a:pt x="605" y="1220"/>
                    </a:lnTo>
                    <a:lnTo>
                      <a:pt x="640" y="1183"/>
                    </a:lnTo>
                    <a:lnTo>
                      <a:pt x="674" y="1145"/>
                    </a:lnTo>
                    <a:lnTo>
                      <a:pt x="709" y="1104"/>
                    </a:lnTo>
                    <a:lnTo>
                      <a:pt x="745" y="1060"/>
                    </a:lnTo>
                    <a:lnTo>
                      <a:pt x="782" y="1013"/>
                    </a:lnTo>
                    <a:lnTo>
                      <a:pt x="820" y="963"/>
                    </a:lnTo>
                    <a:lnTo>
                      <a:pt x="898" y="857"/>
                    </a:lnTo>
                    <a:lnTo>
                      <a:pt x="978" y="747"/>
                    </a:lnTo>
                    <a:lnTo>
                      <a:pt x="1057" y="639"/>
                    </a:lnTo>
                    <a:lnTo>
                      <a:pt x="1135" y="536"/>
                    </a:lnTo>
                    <a:lnTo>
                      <a:pt x="1173" y="489"/>
                    </a:lnTo>
                    <a:lnTo>
                      <a:pt x="1210" y="445"/>
                    </a:lnTo>
                    <a:lnTo>
                      <a:pt x="1246" y="405"/>
                    </a:lnTo>
                    <a:lnTo>
                      <a:pt x="1281" y="369"/>
                    </a:lnTo>
                    <a:lnTo>
                      <a:pt x="1289" y="363"/>
                    </a:lnTo>
                    <a:lnTo>
                      <a:pt x="1310" y="345"/>
                    </a:lnTo>
                    <a:lnTo>
                      <a:pt x="1340" y="319"/>
                    </a:lnTo>
                    <a:lnTo>
                      <a:pt x="1375" y="287"/>
                    </a:lnTo>
                    <a:lnTo>
                      <a:pt x="1392" y="269"/>
                    </a:lnTo>
                    <a:lnTo>
                      <a:pt x="1410" y="252"/>
                    </a:lnTo>
                    <a:lnTo>
                      <a:pt x="1426" y="234"/>
                    </a:lnTo>
                    <a:lnTo>
                      <a:pt x="1442" y="217"/>
                    </a:lnTo>
                    <a:lnTo>
                      <a:pt x="1455" y="201"/>
                    </a:lnTo>
                    <a:lnTo>
                      <a:pt x="1466" y="184"/>
                    </a:lnTo>
                    <a:lnTo>
                      <a:pt x="1475" y="169"/>
                    </a:lnTo>
                    <a:lnTo>
                      <a:pt x="1478" y="157"/>
                    </a:lnTo>
                    <a:lnTo>
                      <a:pt x="1480" y="151"/>
                    </a:lnTo>
                    <a:lnTo>
                      <a:pt x="1480" y="143"/>
                    </a:lnTo>
                    <a:lnTo>
                      <a:pt x="1478" y="136"/>
                    </a:lnTo>
                    <a:lnTo>
                      <a:pt x="1476" y="127"/>
                    </a:lnTo>
                    <a:lnTo>
                      <a:pt x="1473" y="119"/>
                    </a:lnTo>
                    <a:lnTo>
                      <a:pt x="1470" y="111"/>
                    </a:lnTo>
                    <a:lnTo>
                      <a:pt x="1465" y="102"/>
                    </a:lnTo>
                    <a:lnTo>
                      <a:pt x="1459" y="92"/>
                    </a:lnTo>
                    <a:lnTo>
                      <a:pt x="1452" y="83"/>
                    </a:lnTo>
                    <a:lnTo>
                      <a:pt x="1445" y="74"/>
                    </a:lnTo>
                    <a:lnTo>
                      <a:pt x="1436" y="66"/>
                    </a:lnTo>
                    <a:lnTo>
                      <a:pt x="1427" y="57"/>
                    </a:lnTo>
                    <a:lnTo>
                      <a:pt x="1416" y="48"/>
                    </a:lnTo>
                    <a:lnTo>
                      <a:pt x="1406" y="40"/>
                    </a:lnTo>
                    <a:lnTo>
                      <a:pt x="1395" y="32"/>
                    </a:lnTo>
                    <a:lnTo>
                      <a:pt x="1382" y="26"/>
                    </a:lnTo>
                    <a:lnTo>
                      <a:pt x="1369" y="20"/>
                    </a:lnTo>
                    <a:lnTo>
                      <a:pt x="1355" y="13"/>
                    </a:lnTo>
                    <a:lnTo>
                      <a:pt x="1341" y="8"/>
                    </a:lnTo>
                    <a:lnTo>
                      <a:pt x="1326" y="5"/>
                    </a:lnTo>
                    <a:lnTo>
                      <a:pt x="1310" y="2"/>
                    </a:lnTo>
                    <a:lnTo>
                      <a:pt x="1294" y="0"/>
                    </a:lnTo>
                    <a:lnTo>
                      <a:pt x="1278" y="0"/>
                    </a:lnTo>
                    <a:lnTo>
                      <a:pt x="1260" y="0"/>
                    </a:lnTo>
                    <a:lnTo>
                      <a:pt x="1243" y="1"/>
                    </a:lnTo>
                    <a:lnTo>
                      <a:pt x="1224" y="5"/>
                    </a:lnTo>
                    <a:lnTo>
                      <a:pt x="1205" y="10"/>
                    </a:lnTo>
                    <a:lnTo>
                      <a:pt x="1185" y="16"/>
                    </a:lnTo>
                    <a:lnTo>
                      <a:pt x="1165" y="23"/>
                    </a:lnTo>
                    <a:lnTo>
                      <a:pt x="1145" y="33"/>
                    </a:lnTo>
                    <a:lnTo>
                      <a:pt x="1124" y="45"/>
                    </a:lnTo>
                    <a:lnTo>
                      <a:pt x="1104" y="57"/>
                    </a:lnTo>
                    <a:close/>
                  </a:path>
                </a:pathLst>
              </a:custGeom>
              <a:solidFill>
                <a:srgbClr val="FFFEF1"/>
              </a:solidFill>
              <a:ln w="9525">
                <a:noFill/>
                <a:round/>
              </a:ln>
            </p:spPr>
            <p:txBody>
              <a:bodyPr/>
              <a:lstStyle/>
              <a:p>
                <a:endParaRPr lang="en-US" sz="1867"/>
              </a:p>
            </p:txBody>
          </p:sp>
          <p:sp>
            <p:nvSpPr>
              <p:cNvPr id="1602" name="Freeform 150"/>
              <p:cNvSpPr/>
              <p:nvPr/>
            </p:nvSpPr>
            <p:spPr bwMode="auto">
              <a:xfrm>
                <a:off x="2685" y="784"/>
                <a:ext cx="296" cy="304"/>
              </a:xfrm>
              <a:custGeom>
                <a:avLst/>
                <a:gdLst>
                  <a:gd name="T0" fmla="*/ 203 w 1480"/>
                  <a:gd name="T1" fmla="*/ 23 h 1517"/>
                  <a:gd name="T2" fmla="*/ 168 w 1480"/>
                  <a:gd name="T3" fmla="*/ 48 h 1517"/>
                  <a:gd name="T4" fmla="*/ 127 w 1480"/>
                  <a:gd name="T5" fmla="*/ 78 h 1517"/>
                  <a:gd name="T6" fmla="*/ 92 w 1480"/>
                  <a:gd name="T7" fmla="*/ 108 h 1517"/>
                  <a:gd name="T8" fmla="*/ 72 w 1480"/>
                  <a:gd name="T9" fmla="*/ 128 h 1517"/>
                  <a:gd name="T10" fmla="*/ 53 w 1480"/>
                  <a:gd name="T11" fmla="*/ 148 h 1517"/>
                  <a:gd name="T12" fmla="*/ 36 w 1480"/>
                  <a:gd name="T13" fmla="*/ 169 h 1517"/>
                  <a:gd name="T14" fmla="*/ 22 w 1480"/>
                  <a:gd name="T15" fmla="*/ 191 h 1517"/>
                  <a:gd name="T16" fmla="*/ 11 w 1480"/>
                  <a:gd name="T17" fmla="*/ 211 h 1517"/>
                  <a:gd name="T18" fmla="*/ 5 w 1480"/>
                  <a:gd name="T19" fmla="*/ 229 h 1517"/>
                  <a:gd name="T20" fmla="*/ 1 w 1480"/>
                  <a:gd name="T21" fmla="*/ 244 h 1517"/>
                  <a:gd name="T22" fmla="*/ 0 w 1480"/>
                  <a:gd name="T23" fmla="*/ 258 h 1517"/>
                  <a:gd name="T24" fmla="*/ 1 w 1480"/>
                  <a:gd name="T25" fmla="*/ 269 h 1517"/>
                  <a:gd name="T26" fmla="*/ 4 w 1480"/>
                  <a:gd name="T27" fmla="*/ 279 h 1517"/>
                  <a:gd name="T28" fmla="*/ 9 w 1480"/>
                  <a:gd name="T29" fmla="*/ 287 h 1517"/>
                  <a:gd name="T30" fmla="*/ 15 w 1480"/>
                  <a:gd name="T31" fmla="*/ 293 h 1517"/>
                  <a:gd name="T32" fmla="*/ 21 w 1480"/>
                  <a:gd name="T33" fmla="*/ 298 h 1517"/>
                  <a:gd name="T34" fmla="*/ 32 w 1480"/>
                  <a:gd name="T35" fmla="*/ 304 h 1517"/>
                  <a:gd name="T36" fmla="*/ 40 w 1480"/>
                  <a:gd name="T37" fmla="*/ 304 h 1517"/>
                  <a:gd name="T38" fmla="*/ 48 w 1480"/>
                  <a:gd name="T39" fmla="*/ 302 h 1517"/>
                  <a:gd name="T40" fmla="*/ 57 w 1480"/>
                  <a:gd name="T41" fmla="*/ 298 h 1517"/>
                  <a:gd name="T42" fmla="*/ 71 w 1480"/>
                  <a:gd name="T43" fmla="*/ 290 h 1517"/>
                  <a:gd name="T44" fmla="*/ 92 w 1480"/>
                  <a:gd name="T45" fmla="*/ 273 h 1517"/>
                  <a:gd name="T46" fmla="*/ 114 w 1480"/>
                  <a:gd name="T47" fmla="*/ 252 h 1517"/>
                  <a:gd name="T48" fmla="*/ 135 w 1480"/>
                  <a:gd name="T49" fmla="*/ 229 h 1517"/>
                  <a:gd name="T50" fmla="*/ 156 w 1480"/>
                  <a:gd name="T51" fmla="*/ 203 h 1517"/>
                  <a:gd name="T52" fmla="*/ 196 w 1480"/>
                  <a:gd name="T53" fmla="*/ 150 h 1517"/>
                  <a:gd name="T54" fmla="*/ 235 w 1480"/>
                  <a:gd name="T55" fmla="*/ 98 h 1517"/>
                  <a:gd name="T56" fmla="*/ 256 w 1480"/>
                  <a:gd name="T57" fmla="*/ 74 h 1517"/>
                  <a:gd name="T58" fmla="*/ 268 w 1480"/>
                  <a:gd name="T59" fmla="*/ 64 h 1517"/>
                  <a:gd name="T60" fmla="*/ 282 w 1480"/>
                  <a:gd name="T61" fmla="*/ 50 h 1517"/>
                  <a:gd name="T62" fmla="*/ 291 w 1480"/>
                  <a:gd name="T63" fmla="*/ 40 h 1517"/>
                  <a:gd name="T64" fmla="*/ 296 w 1480"/>
                  <a:gd name="T65" fmla="*/ 31 h 1517"/>
                  <a:gd name="T66" fmla="*/ 296 w 1480"/>
                  <a:gd name="T67" fmla="*/ 27 h 1517"/>
                  <a:gd name="T68" fmla="*/ 294 w 1480"/>
                  <a:gd name="T69" fmla="*/ 22 h 1517"/>
                  <a:gd name="T70" fmla="*/ 290 w 1480"/>
                  <a:gd name="T71" fmla="*/ 17 h 1517"/>
                  <a:gd name="T72" fmla="*/ 285 w 1480"/>
                  <a:gd name="T73" fmla="*/ 11 h 1517"/>
                  <a:gd name="T74" fmla="*/ 279 w 1480"/>
                  <a:gd name="T75" fmla="*/ 6 h 1517"/>
                  <a:gd name="T76" fmla="*/ 271 w 1480"/>
                  <a:gd name="T77" fmla="*/ 3 h 1517"/>
                  <a:gd name="T78" fmla="*/ 262 w 1480"/>
                  <a:gd name="T79" fmla="*/ 0 h 1517"/>
                  <a:gd name="T80" fmla="*/ 252 w 1480"/>
                  <a:gd name="T81" fmla="*/ 0 h 1517"/>
                  <a:gd name="T82" fmla="*/ 241 w 1480"/>
                  <a:gd name="T83" fmla="*/ 2 h 1517"/>
                  <a:gd name="T84" fmla="*/ 229 w 1480"/>
                  <a:gd name="T85" fmla="*/ 7 h 15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80"/>
                  <a:gd name="T130" fmla="*/ 0 h 1517"/>
                  <a:gd name="T131" fmla="*/ 1480 w 1480"/>
                  <a:gd name="T132" fmla="*/ 1517 h 15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80" h="1517">
                    <a:moveTo>
                      <a:pt x="1104" y="57"/>
                    </a:moveTo>
                    <a:lnTo>
                      <a:pt x="1063" y="84"/>
                    </a:lnTo>
                    <a:lnTo>
                      <a:pt x="1016" y="117"/>
                    </a:lnTo>
                    <a:lnTo>
                      <a:pt x="962" y="153"/>
                    </a:lnTo>
                    <a:lnTo>
                      <a:pt x="903" y="193"/>
                    </a:lnTo>
                    <a:lnTo>
                      <a:pt x="840" y="238"/>
                    </a:lnTo>
                    <a:lnTo>
                      <a:pt x="773" y="285"/>
                    </a:lnTo>
                    <a:lnTo>
                      <a:pt x="705" y="337"/>
                    </a:lnTo>
                    <a:lnTo>
                      <a:pt x="635" y="391"/>
                    </a:lnTo>
                    <a:lnTo>
                      <a:pt x="565" y="449"/>
                    </a:lnTo>
                    <a:lnTo>
                      <a:pt x="495" y="509"/>
                    </a:lnTo>
                    <a:lnTo>
                      <a:pt x="460" y="540"/>
                    </a:lnTo>
                    <a:lnTo>
                      <a:pt x="425" y="572"/>
                    </a:lnTo>
                    <a:lnTo>
                      <a:pt x="392" y="605"/>
                    </a:lnTo>
                    <a:lnTo>
                      <a:pt x="359" y="637"/>
                    </a:lnTo>
                    <a:lnTo>
                      <a:pt x="327" y="671"/>
                    </a:lnTo>
                    <a:lnTo>
                      <a:pt x="294" y="705"/>
                    </a:lnTo>
                    <a:lnTo>
                      <a:pt x="264" y="740"/>
                    </a:lnTo>
                    <a:lnTo>
                      <a:pt x="234" y="773"/>
                    </a:lnTo>
                    <a:lnTo>
                      <a:pt x="207" y="810"/>
                    </a:lnTo>
                    <a:lnTo>
                      <a:pt x="180" y="845"/>
                    </a:lnTo>
                    <a:lnTo>
                      <a:pt x="155" y="881"/>
                    </a:lnTo>
                    <a:lnTo>
                      <a:pt x="131" y="917"/>
                    </a:lnTo>
                    <a:lnTo>
                      <a:pt x="108" y="953"/>
                    </a:lnTo>
                    <a:lnTo>
                      <a:pt x="90" y="988"/>
                    </a:lnTo>
                    <a:lnTo>
                      <a:pt x="72" y="1022"/>
                    </a:lnTo>
                    <a:lnTo>
                      <a:pt x="57" y="1053"/>
                    </a:lnTo>
                    <a:lnTo>
                      <a:pt x="43" y="1084"/>
                    </a:lnTo>
                    <a:lnTo>
                      <a:pt x="32" y="1113"/>
                    </a:lnTo>
                    <a:lnTo>
                      <a:pt x="24" y="1142"/>
                    </a:lnTo>
                    <a:lnTo>
                      <a:pt x="15" y="1168"/>
                    </a:lnTo>
                    <a:lnTo>
                      <a:pt x="9" y="1194"/>
                    </a:lnTo>
                    <a:lnTo>
                      <a:pt x="5" y="1218"/>
                    </a:lnTo>
                    <a:lnTo>
                      <a:pt x="1" y="1241"/>
                    </a:lnTo>
                    <a:lnTo>
                      <a:pt x="0" y="1264"/>
                    </a:lnTo>
                    <a:lnTo>
                      <a:pt x="0" y="1285"/>
                    </a:lnTo>
                    <a:lnTo>
                      <a:pt x="1" y="1305"/>
                    </a:lnTo>
                    <a:lnTo>
                      <a:pt x="4" y="1324"/>
                    </a:lnTo>
                    <a:lnTo>
                      <a:pt x="7" y="1341"/>
                    </a:lnTo>
                    <a:lnTo>
                      <a:pt x="11" y="1359"/>
                    </a:lnTo>
                    <a:lnTo>
                      <a:pt x="16" y="1375"/>
                    </a:lnTo>
                    <a:lnTo>
                      <a:pt x="22" y="1390"/>
                    </a:lnTo>
                    <a:lnTo>
                      <a:pt x="30" y="1404"/>
                    </a:lnTo>
                    <a:lnTo>
                      <a:pt x="37" y="1417"/>
                    </a:lnTo>
                    <a:lnTo>
                      <a:pt x="46" y="1430"/>
                    </a:lnTo>
                    <a:lnTo>
                      <a:pt x="56" y="1441"/>
                    </a:lnTo>
                    <a:lnTo>
                      <a:pt x="65" y="1452"/>
                    </a:lnTo>
                    <a:lnTo>
                      <a:pt x="75" y="1462"/>
                    </a:lnTo>
                    <a:lnTo>
                      <a:pt x="85" y="1471"/>
                    </a:lnTo>
                    <a:lnTo>
                      <a:pt x="96" y="1480"/>
                    </a:lnTo>
                    <a:lnTo>
                      <a:pt x="107" y="1487"/>
                    </a:lnTo>
                    <a:lnTo>
                      <a:pt x="128" y="1500"/>
                    </a:lnTo>
                    <a:lnTo>
                      <a:pt x="150" y="1511"/>
                    </a:lnTo>
                    <a:lnTo>
                      <a:pt x="161" y="1515"/>
                    </a:lnTo>
                    <a:lnTo>
                      <a:pt x="173" y="1517"/>
                    </a:lnTo>
                    <a:lnTo>
                      <a:pt x="185" y="1517"/>
                    </a:lnTo>
                    <a:lnTo>
                      <a:pt x="198" y="1517"/>
                    </a:lnTo>
                    <a:lnTo>
                      <a:pt x="211" y="1516"/>
                    </a:lnTo>
                    <a:lnTo>
                      <a:pt x="226" y="1512"/>
                    </a:lnTo>
                    <a:lnTo>
                      <a:pt x="239" y="1509"/>
                    </a:lnTo>
                    <a:lnTo>
                      <a:pt x="254" y="1502"/>
                    </a:lnTo>
                    <a:lnTo>
                      <a:pt x="271" y="1496"/>
                    </a:lnTo>
                    <a:lnTo>
                      <a:pt x="286" y="1489"/>
                    </a:lnTo>
                    <a:lnTo>
                      <a:pt x="302" y="1480"/>
                    </a:lnTo>
                    <a:lnTo>
                      <a:pt x="319" y="1470"/>
                    </a:lnTo>
                    <a:lnTo>
                      <a:pt x="353" y="1447"/>
                    </a:lnTo>
                    <a:lnTo>
                      <a:pt x="388" y="1422"/>
                    </a:lnTo>
                    <a:lnTo>
                      <a:pt x="424" y="1394"/>
                    </a:lnTo>
                    <a:lnTo>
                      <a:pt x="460" y="1363"/>
                    </a:lnTo>
                    <a:lnTo>
                      <a:pt x="496" y="1329"/>
                    </a:lnTo>
                    <a:lnTo>
                      <a:pt x="533" y="1294"/>
                    </a:lnTo>
                    <a:lnTo>
                      <a:pt x="569" y="1258"/>
                    </a:lnTo>
                    <a:lnTo>
                      <a:pt x="605" y="1220"/>
                    </a:lnTo>
                    <a:lnTo>
                      <a:pt x="640" y="1183"/>
                    </a:lnTo>
                    <a:lnTo>
                      <a:pt x="674" y="1145"/>
                    </a:lnTo>
                    <a:lnTo>
                      <a:pt x="709" y="1104"/>
                    </a:lnTo>
                    <a:lnTo>
                      <a:pt x="745" y="1060"/>
                    </a:lnTo>
                    <a:lnTo>
                      <a:pt x="782" y="1013"/>
                    </a:lnTo>
                    <a:lnTo>
                      <a:pt x="820" y="963"/>
                    </a:lnTo>
                    <a:lnTo>
                      <a:pt x="898" y="857"/>
                    </a:lnTo>
                    <a:lnTo>
                      <a:pt x="978" y="747"/>
                    </a:lnTo>
                    <a:lnTo>
                      <a:pt x="1057" y="639"/>
                    </a:lnTo>
                    <a:lnTo>
                      <a:pt x="1135" y="536"/>
                    </a:lnTo>
                    <a:lnTo>
                      <a:pt x="1173" y="489"/>
                    </a:lnTo>
                    <a:lnTo>
                      <a:pt x="1210" y="445"/>
                    </a:lnTo>
                    <a:lnTo>
                      <a:pt x="1246" y="405"/>
                    </a:lnTo>
                    <a:lnTo>
                      <a:pt x="1281" y="369"/>
                    </a:lnTo>
                    <a:lnTo>
                      <a:pt x="1289" y="363"/>
                    </a:lnTo>
                    <a:lnTo>
                      <a:pt x="1310" y="345"/>
                    </a:lnTo>
                    <a:lnTo>
                      <a:pt x="1340" y="319"/>
                    </a:lnTo>
                    <a:lnTo>
                      <a:pt x="1375" y="287"/>
                    </a:lnTo>
                    <a:lnTo>
                      <a:pt x="1392" y="269"/>
                    </a:lnTo>
                    <a:lnTo>
                      <a:pt x="1410" y="252"/>
                    </a:lnTo>
                    <a:lnTo>
                      <a:pt x="1426" y="234"/>
                    </a:lnTo>
                    <a:lnTo>
                      <a:pt x="1442" y="217"/>
                    </a:lnTo>
                    <a:lnTo>
                      <a:pt x="1455" y="201"/>
                    </a:lnTo>
                    <a:lnTo>
                      <a:pt x="1466" y="184"/>
                    </a:lnTo>
                    <a:lnTo>
                      <a:pt x="1475" y="169"/>
                    </a:lnTo>
                    <a:lnTo>
                      <a:pt x="1478" y="157"/>
                    </a:lnTo>
                    <a:lnTo>
                      <a:pt x="1480" y="151"/>
                    </a:lnTo>
                    <a:lnTo>
                      <a:pt x="1480" y="143"/>
                    </a:lnTo>
                    <a:lnTo>
                      <a:pt x="1478" y="136"/>
                    </a:lnTo>
                    <a:lnTo>
                      <a:pt x="1476" y="127"/>
                    </a:lnTo>
                    <a:lnTo>
                      <a:pt x="1473" y="119"/>
                    </a:lnTo>
                    <a:lnTo>
                      <a:pt x="1470" y="111"/>
                    </a:lnTo>
                    <a:lnTo>
                      <a:pt x="1465" y="102"/>
                    </a:lnTo>
                    <a:lnTo>
                      <a:pt x="1459" y="92"/>
                    </a:lnTo>
                    <a:lnTo>
                      <a:pt x="1452" y="83"/>
                    </a:lnTo>
                    <a:lnTo>
                      <a:pt x="1445" y="74"/>
                    </a:lnTo>
                    <a:lnTo>
                      <a:pt x="1436" y="66"/>
                    </a:lnTo>
                    <a:lnTo>
                      <a:pt x="1427" y="57"/>
                    </a:lnTo>
                    <a:lnTo>
                      <a:pt x="1416" y="48"/>
                    </a:lnTo>
                    <a:lnTo>
                      <a:pt x="1406" y="40"/>
                    </a:lnTo>
                    <a:lnTo>
                      <a:pt x="1395" y="32"/>
                    </a:lnTo>
                    <a:lnTo>
                      <a:pt x="1382" y="26"/>
                    </a:lnTo>
                    <a:lnTo>
                      <a:pt x="1369" y="20"/>
                    </a:lnTo>
                    <a:lnTo>
                      <a:pt x="1355" y="13"/>
                    </a:lnTo>
                    <a:lnTo>
                      <a:pt x="1341" y="8"/>
                    </a:lnTo>
                    <a:lnTo>
                      <a:pt x="1326" y="5"/>
                    </a:lnTo>
                    <a:lnTo>
                      <a:pt x="1310" y="2"/>
                    </a:lnTo>
                    <a:lnTo>
                      <a:pt x="1294" y="0"/>
                    </a:lnTo>
                    <a:lnTo>
                      <a:pt x="1278" y="0"/>
                    </a:lnTo>
                    <a:lnTo>
                      <a:pt x="1260" y="0"/>
                    </a:lnTo>
                    <a:lnTo>
                      <a:pt x="1243" y="1"/>
                    </a:lnTo>
                    <a:lnTo>
                      <a:pt x="1224" y="5"/>
                    </a:lnTo>
                    <a:lnTo>
                      <a:pt x="1205" y="10"/>
                    </a:lnTo>
                    <a:lnTo>
                      <a:pt x="1185" y="16"/>
                    </a:lnTo>
                    <a:lnTo>
                      <a:pt x="1165" y="23"/>
                    </a:lnTo>
                    <a:lnTo>
                      <a:pt x="1145" y="33"/>
                    </a:lnTo>
                    <a:lnTo>
                      <a:pt x="1124" y="45"/>
                    </a:lnTo>
                    <a:lnTo>
                      <a:pt x="1104" y="57"/>
                    </a:lnTo>
                    <a:close/>
                  </a:path>
                </a:pathLst>
              </a:custGeom>
              <a:noFill/>
              <a:ln w="3175">
                <a:solidFill>
                  <a:srgbClr val="1F1A17"/>
                </a:solidFill>
                <a:round/>
              </a:ln>
            </p:spPr>
            <p:txBody>
              <a:bodyPr/>
              <a:lstStyle/>
              <a:p>
                <a:endParaRPr lang="en-US" sz="1867"/>
              </a:p>
            </p:txBody>
          </p:sp>
          <p:sp>
            <p:nvSpPr>
              <p:cNvPr id="1603" name="Freeform 151"/>
              <p:cNvSpPr/>
              <p:nvPr/>
            </p:nvSpPr>
            <p:spPr bwMode="auto">
              <a:xfrm>
                <a:off x="2866" y="787"/>
                <a:ext cx="101" cy="86"/>
              </a:xfrm>
              <a:custGeom>
                <a:avLst/>
                <a:gdLst>
                  <a:gd name="T0" fmla="*/ 90 w 508"/>
                  <a:gd name="T1" fmla="*/ 20 h 432"/>
                  <a:gd name="T2" fmla="*/ 79 w 508"/>
                  <a:gd name="T3" fmla="*/ 26 h 432"/>
                  <a:gd name="T4" fmla="*/ 68 w 508"/>
                  <a:gd name="T5" fmla="*/ 32 h 432"/>
                  <a:gd name="T6" fmla="*/ 57 w 508"/>
                  <a:gd name="T7" fmla="*/ 39 h 432"/>
                  <a:gd name="T8" fmla="*/ 48 w 508"/>
                  <a:gd name="T9" fmla="*/ 47 h 432"/>
                  <a:gd name="T10" fmla="*/ 39 w 508"/>
                  <a:gd name="T11" fmla="*/ 54 h 432"/>
                  <a:gd name="T12" fmla="*/ 27 w 508"/>
                  <a:gd name="T13" fmla="*/ 66 h 432"/>
                  <a:gd name="T14" fmla="*/ 16 w 508"/>
                  <a:gd name="T15" fmla="*/ 77 h 432"/>
                  <a:gd name="T16" fmla="*/ 9 w 508"/>
                  <a:gd name="T17" fmla="*/ 83 h 432"/>
                  <a:gd name="T18" fmla="*/ 4 w 508"/>
                  <a:gd name="T19" fmla="*/ 86 h 432"/>
                  <a:gd name="T20" fmla="*/ 2 w 508"/>
                  <a:gd name="T21" fmla="*/ 86 h 432"/>
                  <a:gd name="T22" fmla="*/ 1 w 508"/>
                  <a:gd name="T23" fmla="*/ 86 h 432"/>
                  <a:gd name="T24" fmla="*/ 0 w 508"/>
                  <a:gd name="T25" fmla="*/ 85 h 432"/>
                  <a:gd name="T26" fmla="*/ 0 w 508"/>
                  <a:gd name="T27" fmla="*/ 84 h 432"/>
                  <a:gd name="T28" fmla="*/ 2 w 508"/>
                  <a:gd name="T29" fmla="*/ 81 h 432"/>
                  <a:gd name="T30" fmla="*/ 6 w 508"/>
                  <a:gd name="T31" fmla="*/ 76 h 432"/>
                  <a:gd name="T32" fmla="*/ 13 w 508"/>
                  <a:gd name="T33" fmla="*/ 69 h 432"/>
                  <a:gd name="T34" fmla="*/ 24 w 508"/>
                  <a:gd name="T35" fmla="*/ 61 h 432"/>
                  <a:gd name="T36" fmla="*/ 35 w 508"/>
                  <a:gd name="T37" fmla="*/ 52 h 432"/>
                  <a:gd name="T38" fmla="*/ 51 w 508"/>
                  <a:gd name="T39" fmla="*/ 37 h 432"/>
                  <a:gd name="T40" fmla="*/ 65 w 508"/>
                  <a:gd name="T41" fmla="*/ 23 h 432"/>
                  <a:gd name="T42" fmla="*/ 72 w 508"/>
                  <a:gd name="T43" fmla="*/ 15 h 432"/>
                  <a:gd name="T44" fmla="*/ 78 w 508"/>
                  <a:gd name="T45" fmla="*/ 9 h 432"/>
                  <a:gd name="T46" fmla="*/ 81 w 508"/>
                  <a:gd name="T47" fmla="*/ 4 h 432"/>
                  <a:gd name="T48" fmla="*/ 81 w 508"/>
                  <a:gd name="T49" fmla="*/ 1 h 432"/>
                  <a:gd name="T50" fmla="*/ 82 w 508"/>
                  <a:gd name="T51" fmla="*/ 0 h 432"/>
                  <a:gd name="T52" fmla="*/ 84 w 508"/>
                  <a:gd name="T53" fmla="*/ 0 h 432"/>
                  <a:gd name="T54" fmla="*/ 88 w 508"/>
                  <a:gd name="T55" fmla="*/ 1 h 432"/>
                  <a:gd name="T56" fmla="*/ 93 w 508"/>
                  <a:gd name="T57" fmla="*/ 3 h 432"/>
                  <a:gd name="T58" fmla="*/ 97 w 508"/>
                  <a:gd name="T59" fmla="*/ 6 h 432"/>
                  <a:gd name="T60" fmla="*/ 100 w 508"/>
                  <a:gd name="T61" fmla="*/ 9 h 432"/>
                  <a:gd name="T62" fmla="*/ 101 w 508"/>
                  <a:gd name="T63" fmla="*/ 10 h 432"/>
                  <a:gd name="T64" fmla="*/ 101 w 508"/>
                  <a:gd name="T65" fmla="*/ 12 h 432"/>
                  <a:gd name="T66" fmla="*/ 101 w 508"/>
                  <a:gd name="T67" fmla="*/ 14 h 432"/>
                  <a:gd name="T68" fmla="*/ 100 w 508"/>
                  <a:gd name="T69" fmla="*/ 16 h 432"/>
                  <a:gd name="T70" fmla="*/ 97 w 508"/>
                  <a:gd name="T71" fmla="*/ 17 h 4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8"/>
                  <a:gd name="T109" fmla="*/ 0 h 432"/>
                  <a:gd name="T110" fmla="*/ 508 w 508"/>
                  <a:gd name="T111" fmla="*/ 432 h 43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8" h="432">
                    <a:moveTo>
                      <a:pt x="482" y="89"/>
                    </a:moveTo>
                    <a:lnTo>
                      <a:pt x="452" y="101"/>
                    </a:lnTo>
                    <a:lnTo>
                      <a:pt x="423" y="115"/>
                    </a:lnTo>
                    <a:lnTo>
                      <a:pt x="395" y="130"/>
                    </a:lnTo>
                    <a:lnTo>
                      <a:pt x="366" y="145"/>
                    </a:lnTo>
                    <a:lnTo>
                      <a:pt x="340" y="163"/>
                    </a:lnTo>
                    <a:lnTo>
                      <a:pt x="313" y="179"/>
                    </a:lnTo>
                    <a:lnTo>
                      <a:pt x="288" y="196"/>
                    </a:lnTo>
                    <a:lnTo>
                      <a:pt x="264" y="215"/>
                    </a:lnTo>
                    <a:lnTo>
                      <a:pt x="240" y="234"/>
                    </a:lnTo>
                    <a:lnTo>
                      <a:pt x="217" y="252"/>
                    </a:lnTo>
                    <a:lnTo>
                      <a:pt x="195" y="272"/>
                    </a:lnTo>
                    <a:lnTo>
                      <a:pt x="174" y="292"/>
                    </a:lnTo>
                    <a:lnTo>
                      <a:pt x="134" y="331"/>
                    </a:lnTo>
                    <a:lnTo>
                      <a:pt x="96" y="371"/>
                    </a:lnTo>
                    <a:lnTo>
                      <a:pt x="79" y="388"/>
                    </a:lnTo>
                    <a:lnTo>
                      <a:pt x="63" y="403"/>
                    </a:lnTo>
                    <a:lnTo>
                      <a:pt x="46" y="415"/>
                    </a:lnTo>
                    <a:lnTo>
                      <a:pt x="34" y="423"/>
                    </a:lnTo>
                    <a:lnTo>
                      <a:pt x="21" y="430"/>
                    </a:lnTo>
                    <a:lnTo>
                      <a:pt x="13" y="432"/>
                    </a:lnTo>
                    <a:lnTo>
                      <a:pt x="9" y="432"/>
                    </a:lnTo>
                    <a:lnTo>
                      <a:pt x="6" y="432"/>
                    </a:lnTo>
                    <a:lnTo>
                      <a:pt x="4" y="432"/>
                    </a:lnTo>
                    <a:lnTo>
                      <a:pt x="1" y="430"/>
                    </a:lnTo>
                    <a:lnTo>
                      <a:pt x="0" y="428"/>
                    </a:lnTo>
                    <a:lnTo>
                      <a:pt x="0" y="425"/>
                    </a:lnTo>
                    <a:lnTo>
                      <a:pt x="1" y="422"/>
                    </a:lnTo>
                    <a:lnTo>
                      <a:pt x="3" y="417"/>
                    </a:lnTo>
                    <a:lnTo>
                      <a:pt x="8" y="408"/>
                    </a:lnTo>
                    <a:lnTo>
                      <a:pt x="16" y="396"/>
                    </a:lnTo>
                    <a:lnTo>
                      <a:pt x="29" y="381"/>
                    </a:lnTo>
                    <a:lnTo>
                      <a:pt x="45" y="365"/>
                    </a:lnTo>
                    <a:lnTo>
                      <a:pt x="66" y="347"/>
                    </a:lnTo>
                    <a:lnTo>
                      <a:pt x="91" y="326"/>
                    </a:lnTo>
                    <a:lnTo>
                      <a:pt x="119" y="305"/>
                    </a:lnTo>
                    <a:lnTo>
                      <a:pt x="146" y="282"/>
                    </a:lnTo>
                    <a:lnTo>
                      <a:pt x="174" y="260"/>
                    </a:lnTo>
                    <a:lnTo>
                      <a:pt x="201" y="236"/>
                    </a:lnTo>
                    <a:lnTo>
                      <a:pt x="255" y="188"/>
                    </a:lnTo>
                    <a:lnTo>
                      <a:pt x="303" y="140"/>
                    </a:lnTo>
                    <a:lnTo>
                      <a:pt x="326" y="118"/>
                    </a:lnTo>
                    <a:lnTo>
                      <a:pt x="346" y="96"/>
                    </a:lnTo>
                    <a:lnTo>
                      <a:pt x="363" y="76"/>
                    </a:lnTo>
                    <a:lnTo>
                      <a:pt x="378" y="59"/>
                    </a:lnTo>
                    <a:lnTo>
                      <a:pt x="391" y="43"/>
                    </a:lnTo>
                    <a:lnTo>
                      <a:pt x="401" y="29"/>
                    </a:lnTo>
                    <a:lnTo>
                      <a:pt x="406" y="18"/>
                    </a:lnTo>
                    <a:lnTo>
                      <a:pt x="408" y="10"/>
                    </a:lnTo>
                    <a:lnTo>
                      <a:pt x="408" y="7"/>
                    </a:lnTo>
                    <a:lnTo>
                      <a:pt x="410" y="4"/>
                    </a:lnTo>
                    <a:lnTo>
                      <a:pt x="412" y="2"/>
                    </a:lnTo>
                    <a:lnTo>
                      <a:pt x="415" y="0"/>
                    </a:lnTo>
                    <a:lnTo>
                      <a:pt x="422" y="0"/>
                    </a:lnTo>
                    <a:lnTo>
                      <a:pt x="432" y="0"/>
                    </a:lnTo>
                    <a:lnTo>
                      <a:pt x="443" y="4"/>
                    </a:lnTo>
                    <a:lnTo>
                      <a:pt x="454" y="9"/>
                    </a:lnTo>
                    <a:lnTo>
                      <a:pt x="467" y="14"/>
                    </a:lnTo>
                    <a:lnTo>
                      <a:pt x="478" y="22"/>
                    </a:lnTo>
                    <a:lnTo>
                      <a:pt x="489" y="30"/>
                    </a:lnTo>
                    <a:lnTo>
                      <a:pt x="498" y="39"/>
                    </a:lnTo>
                    <a:lnTo>
                      <a:pt x="502" y="43"/>
                    </a:lnTo>
                    <a:lnTo>
                      <a:pt x="504" y="48"/>
                    </a:lnTo>
                    <a:lnTo>
                      <a:pt x="507" y="51"/>
                    </a:lnTo>
                    <a:lnTo>
                      <a:pt x="508" y="56"/>
                    </a:lnTo>
                    <a:lnTo>
                      <a:pt x="508" y="61"/>
                    </a:lnTo>
                    <a:lnTo>
                      <a:pt x="508" y="65"/>
                    </a:lnTo>
                    <a:lnTo>
                      <a:pt x="507" y="70"/>
                    </a:lnTo>
                    <a:lnTo>
                      <a:pt x="504" y="74"/>
                    </a:lnTo>
                    <a:lnTo>
                      <a:pt x="501" y="78"/>
                    </a:lnTo>
                    <a:lnTo>
                      <a:pt x="496" y="83"/>
                    </a:lnTo>
                    <a:lnTo>
                      <a:pt x="489" y="85"/>
                    </a:lnTo>
                    <a:lnTo>
                      <a:pt x="482" y="89"/>
                    </a:lnTo>
                    <a:close/>
                  </a:path>
                </a:pathLst>
              </a:custGeom>
              <a:solidFill>
                <a:srgbClr val="DFDDC9"/>
              </a:solidFill>
              <a:ln w="9525">
                <a:noFill/>
                <a:round/>
              </a:ln>
            </p:spPr>
            <p:txBody>
              <a:bodyPr/>
              <a:lstStyle/>
              <a:p>
                <a:endParaRPr lang="en-US" sz="1867"/>
              </a:p>
            </p:txBody>
          </p:sp>
          <p:sp>
            <p:nvSpPr>
              <p:cNvPr id="1604" name="Freeform 152"/>
              <p:cNvSpPr/>
              <p:nvPr/>
            </p:nvSpPr>
            <p:spPr bwMode="auto">
              <a:xfrm>
                <a:off x="2859" y="802"/>
                <a:ext cx="160" cy="386"/>
              </a:xfrm>
              <a:custGeom>
                <a:avLst/>
                <a:gdLst>
                  <a:gd name="T0" fmla="*/ 159 w 801"/>
                  <a:gd name="T1" fmla="*/ 44 h 1933"/>
                  <a:gd name="T2" fmla="*/ 157 w 801"/>
                  <a:gd name="T3" fmla="*/ 69 h 1933"/>
                  <a:gd name="T4" fmla="*/ 153 w 801"/>
                  <a:gd name="T5" fmla="*/ 105 h 1933"/>
                  <a:gd name="T6" fmla="*/ 147 w 801"/>
                  <a:gd name="T7" fmla="*/ 149 h 1933"/>
                  <a:gd name="T8" fmla="*/ 140 w 801"/>
                  <a:gd name="T9" fmla="*/ 184 h 1933"/>
                  <a:gd name="T10" fmla="*/ 136 w 801"/>
                  <a:gd name="T11" fmla="*/ 207 h 1933"/>
                  <a:gd name="T12" fmla="*/ 130 w 801"/>
                  <a:gd name="T13" fmla="*/ 231 h 1933"/>
                  <a:gd name="T14" fmla="*/ 124 w 801"/>
                  <a:gd name="T15" fmla="*/ 254 h 1933"/>
                  <a:gd name="T16" fmla="*/ 118 w 801"/>
                  <a:gd name="T17" fmla="*/ 276 h 1933"/>
                  <a:gd name="T18" fmla="*/ 111 w 801"/>
                  <a:gd name="T19" fmla="*/ 296 h 1933"/>
                  <a:gd name="T20" fmla="*/ 103 w 801"/>
                  <a:gd name="T21" fmla="*/ 315 h 1933"/>
                  <a:gd name="T22" fmla="*/ 95 w 801"/>
                  <a:gd name="T23" fmla="*/ 331 h 1933"/>
                  <a:gd name="T24" fmla="*/ 86 w 801"/>
                  <a:gd name="T25" fmla="*/ 344 h 1933"/>
                  <a:gd name="T26" fmla="*/ 78 w 801"/>
                  <a:gd name="T27" fmla="*/ 356 h 1933"/>
                  <a:gd name="T28" fmla="*/ 69 w 801"/>
                  <a:gd name="T29" fmla="*/ 365 h 1933"/>
                  <a:gd name="T30" fmla="*/ 61 w 801"/>
                  <a:gd name="T31" fmla="*/ 373 h 1933"/>
                  <a:gd name="T32" fmla="*/ 53 w 801"/>
                  <a:gd name="T33" fmla="*/ 379 h 1933"/>
                  <a:gd name="T34" fmla="*/ 45 w 801"/>
                  <a:gd name="T35" fmla="*/ 383 h 1933"/>
                  <a:gd name="T36" fmla="*/ 38 w 801"/>
                  <a:gd name="T37" fmla="*/ 385 h 1933"/>
                  <a:gd name="T38" fmla="*/ 31 w 801"/>
                  <a:gd name="T39" fmla="*/ 386 h 1933"/>
                  <a:gd name="T40" fmla="*/ 25 w 801"/>
                  <a:gd name="T41" fmla="*/ 385 h 1933"/>
                  <a:gd name="T42" fmla="*/ 19 w 801"/>
                  <a:gd name="T43" fmla="*/ 382 h 1933"/>
                  <a:gd name="T44" fmla="*/ 14 w 801"/>
                  <a:gd name="T45" fmla="*/ 378 h 1933"/>
                  <a:gd name="T46" fmla="*/ 9 w 801"/>
                  <a:gd name="T47" fmla="*/ 371 h 1933"/>
                  <a:gd name="T48" fmla="*/ 6 w 801"/>
                  <a:gd name="T49" fmla="*/ 364 h 1933"/>
                  <a:gd name="T50" fmla="*/ 3 w 801"/>
                  <a:gd name="T51" fmla="*/ 354 h 1933"/>
                  <a:gd name="T52" fmla="*/ 1 w 801"/>
                  <a:gd name="T53" fmla="*/ 343 h 1933"/>
                  <a:gd name="T54" fmla="*/ 0 w 801"/>
                  <a:gd name="T55" fmla="*/ 331 h 1933"/>
                  <a:gd name="T56" fmla="*/ 0 w 801"/>
                  <a:gd name="T57" fmla="*/ 317 h 1933"/>
                  <a:gd name="T58" fmla="*/ 2 w 801"/>
                  <a:gd name="T59" fmla="*/ 301 h 1933"/>
                  <a:gd name="T60" fmla="*/ 6 w 801"/>
                  <a:gd name="T61" fmla="*/ 283 h 1933"/>
                  <a:gd name="T62" fmla="*/ 11 w 801"/>
                  <a:gd name="T63" fmla="*/ 263 h 1933"/>
                  <a:gd name="T64" fmla="*/ 17 w 801"/>
                  <a:gd name="T65" fmla="*/ 242 h 1933"/>
                  <a:gd name="T66" fmla="*/ 24 w 801"/>
                  <a:gd name="T67" fmla="*/ 220 h 1933"/>
                  <a:gd name="T68" fmla="*/ 36 w 801"/>
                  <a:gd name="T69" fmla="*/ 187 h 1933"/>
                  <a:gd name="T70" fmla="*/ 53 w 801"/>
                  <a:gd name="T71" fmla="*/ 142 h 1933"/>
                  <a:gd name="T72" fmla="*/ 71 w 801"/>
                  <a:gd name="T73" fmla="*/ 99 h 1933"/>
                  <a:gd name="T74" fmla="*/ 87 w 801"/>
                  <a:gd name="T75" fmla="*/ 62 h 1933"/>
                  <a:gd name="T76" fmla="*/ 101 w 801"/>
                  <a:gd name="T77" fmla="*/ 31 h 1933"/>
                  <a:gd name="T78" fmla="*/ 109 w 801"/>
                  <a:gd name="T79" fmla="*/ 15 h 1933"/>
                  <a:gd name="T80" fmla="*/ 114 w 801"/>
                  <a:gd name="T81" fmla="*/ 8 h 1933"/>
                  <a:gd name="T82" fmla="*/ 119 w 801"/>
                  <a:gd name="T83" fmla="*/ 3 h 1933"/>
                  <a:gd name="T84" fmla="*/ 124 w 801"/>
                  <a:gd name="T85" fmla="*/ 1 h 1933"/>
                  <a:gd name="T86" fmla="*/ 128 w 801"/>
                  <a:gd name="T87" fmla="*/ 0 h 1933"/>
                  <a:gd name="T88" fmla="*/ 133 w 801"/>
                  <a:gd name="T89" fmla="*/ 1 h 1933"/>
                  <a:gd name="T90" fmla="*/ 137 w 801"/>
                  <a:gd name="T91" fmla="*/ 3 h 1933"/>
                  <a:gd name="T92" fmla="*/ 141 w 801"/>
                  <a:gd name="T93" fmla="*/ 6 h 1933"/>
                  <a:gd name="T94" fmla="*/ 147 w 801"/>
                  <a:gd name="T95" fmla="*/ 13 h 1933"/>
                  <a:gd name="T96" fmla="*/ 153 w 801"/>
                  <a:gd name="T97" fmla="*/ 22 h 1933"/>
                  <a:gd name="T98" fmla="*/ 159 w 801"/>
                  <a:gd name="T99" fmla="*/ 34 h 1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1"/>
                  <a:gd name="T151" fmla="*/ 0 h 1933"/>
                  <a:gd name="T152" fmla="*/ 801 w 801"/>
                  <a:gd name="T153" fmla="*/ 1933 h 1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1" h="1933">
                    <a:moveTo>
                      <a:pt x="801" y="184"/>
                    </a:moveTo>
                    <a:lnTo>
                      <a:pt x="798" y="222"/>
                    </a:lnTo>
                    <a:lnTo>
                      <a:pt x="793" y="277"/>
                    </a:lnTo>
                    <a:lnTo>
                      <a:pt x="787" y="348"/>
                    </a:lnTo>
                    <a:lnTo>
                      <a:pt x="777" y="432"/>
                    </a:lnTo>
                    <a:lnTo>
                      <a:pt x="765" y="528"/>
                    </a:lnTo>
                    <a:lnTo>
                      <a:pt x="751" y="633"/>
                    </a:lnTo>
                    <a:lnTo>
                      <a:pt x="734" y="744"/>
                    </a:lnTo>
                    <a:lnTo>
                      <a:pt x="714" y="860"/>
                    </a:lnTo>
                    <a:lnTo>
                      <a:pt x="702" y="920"/>
                    </a:lnTo>
                    <a:lnTo>
                      <a:pt x="690" y="978"/>
                    </a:lnTo>
                    <a:lnTo>
                      <a:pt x="679" y="1038"/>
                    </a:lnTo>
                    <a:lnTo>
                      <a:pt x="665" y="1097"/>
                    </a:lnTo>
                    <a:lnTo>
                      <a:pt x="651" y="1155"/>
                    </a:lnTo>
                    <a:lnTo>
                      <a:pt x="637" y="1214"/>
                    </a:lnTo>
                    <a:lnTo>
                      <a:pt x="622" y="1272"/>
                    </a:lnTo>
                    <a:lnTo>
                      <a:pt x="606" y="1326"/>
                    </a:lnTo>
                    <a:lnTo>
                      <a:pt x="590" y="1380"/>
                    </a:lnTo>
                    <a:lnTo>
                      <a:pt x="573" y="1433"/>
                    </a:lnTo>
                    <a:lnTo>
                      <a:pt x="555" y="1482"/>
                    </a:lnTo>
                    <a:lnTo>
                      <a:pt x="536" y="1531"/>
                    </a:lnTo>
                    <a:lnTo>
                      <a:pt x="516" y="1576"/>
                    </a:lnTo>
                    <a:lnTo>
                      <a:pt x="496" y="1617"/>
                    </a:lnTo>
                    <a:lnTo>
                      <a:pt x="476" y="1656"/>
                    </a:lnTo>
                    <a:lnTo>
                      <a:pt x="455" y="1691"/>
                    </a:lnTo>
                    <a:lnTo>
                      <a:pt x="433" y="1723"/>
                    </a:lnTo>
                    <a:lnTo>
                      <a:pt x="412" y="1753"/>
                    </a:lnTo>
                    <a:lnTo>
                      <a:pt x="390" y="1781"/>
                    </a:lnTo>
                    <a:lnTo>
                      <a:pt x="368" y="1806"/>
                    </a:lnTo>
                    <a:lnTo>
                      <a:pt x="347" y="1829"/>
                    </a:lnTo>
                    <a:lnTo>
                      <a:pt x="327" y="1849"/>
                    </a:lnTo>
                    <a:lnTo>
                      <a:pt x="306" y="1868"/>
                    </a:lnTo>
                    <a:lnTo>
                      <a:pt x="286" y="1883"/>
                    </a:lnTo>
                    <a:lnTo>
                      <a:pt x="266" y="1897"/>
                    </a:lnTo>
                    <a:lnTo>
                      <a:pt x="246" y="1909"/>
                    </a:lnTo>
                    <a:lnTo>
                      <a:pt x="227" y="1918"/>
                    </a:lnTo>
                    <a:lnTo>
                      <a:pt x="208" y="1926"/>
                    </a:lnTo>
                    <a:lnTo>
                      <a:pt x="189" y="1929"/>
                    </a:lnTo>
                    <a:lnTo>
                      <a:pt x="172" y="1932"/>
                    </a:lnTo>
                    <a:lnTo>
                      <a:pt x="155" y="1933"/>
                    </a:lnTo>
                    <a:lnTo>
                      <a:pt x="138" y="1931"/>
                    </a:lnTo>
                    <a:lnTo>
                      <a:pt x="123" y="1927"/>
                    </a:lnTo>
                    <a:lnTo>
                      <a:pt x="108" y="1922"/>
                    </a:lnTo>
                    <a:lnTo>
                      <a:pt x="95" y="1913"/>
                    </a:lnTo>
                    <a:lnTo>
                      <a:pt x="81" y="1903"/>
                    </a:lnTo>
                    <a:lnTo>
                      <a:pt x="68" y="1891"/>
                    </a:lnTo>
                    <a:lnTo>
                      <a:pt x="57" y="1877"/>
                    </a:lnTo>
                    <a:lnTo>
                      <a:pt x="46" y="1859"/>
                    </a:lnTo>
                    <a:lnTo>
                      <a:pt x="37" y="1842"/>
                    </a:lnTo>
                    <a:lnTo>
                      <a:pt x="29" y="1821"/>
                    </a:lnTo>
                    <a:lnTo>
                      <a:pt x="21" y="1798"/>
                    </a:lnTo>
                    <a:lnTo>
                      <a:pt x="15" y="1775"/>
                    </a:lnTo>
                    <a:lnTo>
                      <a:pt x="9" y="1747"/>
                    </a:lnTo>
                    <a:lnTo>
                      <a:pt x="5" y="1720"/>
                    </a:lnTo>
                    <a:lnTo>
                      <a:pt x="2" y="1688"/>
                    </a:lnTo>
                    <a:lnTo>
                      <a:pt x="1" y="1656"/>
                    </a:lnTo>
                    <a:lnTo>
                      <a:pt x="0" y="1622"/>
                    </a:lnTo>
                    <a:lnTo>
                      <a:pt x="2" y="1586"/>
                    </a:lnTo>
                    <a:lnTo>
                      <a:pt x="6" y="1547"/>
                    </a:lnTo>
                    <a:lnTo>
                      <a:pt x="12" y="1505"/>
                    </a:lnTo>
                    <a:lnTo>
                      <a:pt x="21" y="1461"/>
                    </a:lnTo>
                    <a:lnTo>
                      <a:pt x="31" y="1415"/>
                    </a:lnTo>
                    <a:lnTo>
                      <a:pt x="42" y="1368"/>
                    </a:lnTo>
                    <a:lnTo>
                      <a:pt x="56" y="1318"/>
                    </a:lnTo>
                    <a:lnTo>
                      <a:pt x="70" y="1265"/>
                    </a:lnTo>
                    <a:lnTo>
                      <a:pt x="86" y="1213"/>
                    </a:lnTo>
                    <a:lnTo>
                      <a:pt x="102" y="1159"/>
                    </a:lnTo>
                    <a:lnTo>
                      <a:pt x="121" y="1104"/>
                    </a:lnTo>
                    <a:lnTo>
                      <a:pt x="140" y="1048"/>
                    </a:lnTo>
                    <a:lnTo>
                      <a:pt x="179" y="936"/>
                    </a:lnTo>
                    <a:lnTo>
                      <a:pt x="223" y="822"/>
                    </a:lnTo>
                    <a:lnTo>
                      <a:pt x="267" y="710"/>
                    </a:lnTo>
                    <a:lnTo>
                      <a:pt x="312" y="601"/>
                    </a:lnTo>
                    <a:lnTo>
                      <a:pt x="355" y="496"/>
                    </a:lnTo>
                    <a:lnTo>
                      <a:pt x="398" y="398"/>
                    </a:lnTo>
                    <a:lnTo>
                      <a:pt x="438" y="308"/>
                    </a:lnTo>
                    <a:lnTo>
                      <a:pt x="474" y="227"/>
                    </a:lnTo>
                    <a:lnTo>
                      <a:pt x="506" y="157"/>
                    </a:lnTo>
                    <a:lnTo>
                      <a:pt x="534" y="100"/>
                    </a:lnTo>
                    <a:lnTo>
                      <a:pt x="546" y="77"/>
                    </a:lnTo>
                    <a:lnTo>
                      <a:pt x="558" y="57"/>
                    </a:lnTo>
                    <a:lnTo>
                      <a:pt x="570" y="41"/>
                    </a:lnTo>
                    <a:lnTo>
                      <a:pt x="583" y="27"/>
                    </a:lnTo>
                    <a:lnTo>
                      <a:pt x="594" y="17"/>
                    </a:lnTo>
                    <a:lnTo>
                      <a:pt x="606" y="8"/>
                    </a:lnTo>
                    <a:lnTo>
                      <a:pt x="619" y="3"/>
                    </a:lnTo>
                    <a:lnTo>
                      <a:pt x="630" y="1"/>
                    </a:lnTo>
                    <a:lnTo>
                      <a:pt x="641" y="0"/>
                    </a:lnTo>
                    <a:lnTo>
                      <a:pt x="652" y="1"/>
                    </a:lnTo>
                    <a:lnTo>
                      <a:pt x="664" y="5"/>
                    </a:lnTo>
                    <a:lnTo>
                      <a:pt x="675" y="10"/>
                    </a:lnTo>
                    <a:lnTo>
                      <a:pt x="685" y="16"/>
                    </a:lnTo>
                    <a:lnTo>
                      <a:pt x="696" y="23"/>
                    </a:lnTo>
                    <a:lnTo>
                      <a:pt x="706" y="32"/>
                    </a:lnTo>
                    <a:lnTo>
                      <a:pt x="716" y="42"/>
                    </a:lnTo>
                    <a:lnTo>
                      <a:pt x="734" y="63"/>
                    </a:lnTo>
                    <a:lnTo>
                      <a:pt x="750" y="87"/>
                    </a:lnTo>
                    <a:lnTo>
                      <a:pt x="765" y="111"/>
                    </a:lnTo>
                    <a:lnTo>
                      <a:pt x="777" y="133"/>
                    </a:lnTo>
                    <a:lnTo>
                      <a:pt x="795" y="169"/>
                    </a:lnTo>
                    <a:lnTo>
                      <a:pt x="801" y="184"/>
                    </a:lnTo>
                    <a:close/>
                  </a:path>
                </a:pathLst>
              </a:custGeom>
              <a:solidFill>
                <a:srgbClr val="FFFEF1"/>
              </a:solidFill>
              <a:ln w="9525">
                <a:noFill/>
                <a:round/>
              </a:ln>
            </p:spPr>
            <p:txBody>
              <a:bodyPr/>
              <a:lstStyle/>
              <a:p>
                <a:endParaRPr lang="en-US" sz="1867"/>
              </a:p>
            </p:txBody>
          </p:sp>
          <p:sp>
            <p:nvSpPr>
              <p:cNvPr id="1605" name="Freeform 153"/>
              <p:cNvSpPr/>
              <p:nvPr/>
            </p:nvSpPr>
            <p:spPr bwMode="auto">
              <a:xfrm>
                <a:off x="2859" y="802"/>
                <a:ext cx="160" cy="386"/>
              </a:xfrm>
              <a:custGeom>
                <a:avLst/>
                <a:gdLst>
                  <a:gd name="T0" fmla="*/ 159 w 801"/>
                  <a:gd name="T1" fmla="*/ 44 h 1933"/>
                  <a:gd name="T2" fmla="*/ 157 w 801"/>
                  <a:gd name="T3" fmla="*/ 69 h 1933"/>
                  <a:gd name="T4" fmla="*/ 153 w 801"/>
                  <a:gd name="T5" fmla="*/ 105 h 1933"/>
                  <a:gd name="T6" fmla="*/ 147 w 801"/>
                  <a:gd name="T7" fmla="*/ 149 h 1933"/>
                  <a:gd name="T8" fmla="*/ 140 w 801"/>
                  <a:gd name="T9" fmla="*/ 184 h 1933"/>
                  <a:gd name="T10" fmla="*/ 136 w 801"/>
                  <a:gd name="T11" fmla="*/ 207 h 1933"/>
                  <a:gd name="T12" fmla="*/ 130 w 801"/>
                  <a:gd name="T13" fmla="*/ 231 h 1933"/>
                  <a:gd name="T14" fmla="*/ 124 w 801"/>
                  <a:gd name="T15" fmla="*/ 254 h 1933"/>
                  <a:gd name="T16" fmla="*/ 118 w 801"/>
                  <a:gd name="T17" fmla="*/ 276 h 1933"/>
                  <a:gd name="T18" fmla="*/ 111 w 801"/>
                  <a:gd name="T19" fmla="*/ 296 h 1933"/>
                  <a:gd name="T20" fmla="*/ 103 w 801"/>
                  <a:gd name="T21" fmla="*/ 315 h 1933"/>
                  <a:gd name="T22" fmla="*/ 95 w 801"/>
                  <a:gd name="T23" fmla="*/ 331 h 1933"/>
                  <a:gd name="T24" fmla="*/ 86 w 801"/>
                  <a:gd name="T25" fmla="*/ 344 h 1933"/>
                  <a:gd name="T26" fmla="*/ 78 w 801"/>
                  <a:gd name="T27" fmla="*/ 356 h 1933"/>
                  <a:gd name="T28" fmla="*/ 69 w 801"/>
                  <a:gd name="T29" fmla="*/ 365 h 1933"/>
                  <a:gd name="T30" fmla="*/ 61 w 801"/>
                  <a:gd name="T31" fmla="*/ 373 h 1933"/>
                  <a:gd name="T32" fmla="*/ 53 w 801"/>
                  <a:gd name="T33" fmla="*/ 379 h 1933"/>
                  <a:gd name="T34" fmla="*/ 45 w 801"/>
                  <a:gd name="T35" fmla="*/ 383 h 1933"/>
                  <a:gd name="T36" fmla="*/ 38 w 801"/>
                  <a:gd name="T37" fmla="*/ 385 h 1933"/>
                  <a:gd name="T38" fmla="*/ 31 w 801"/>
                  <a:gd name="T39" fmla="*/ 386 h 1933"/>
                  <a:gd name="T40" fmla="*/ 25 w 801"/>
                  <a:gd name="T41" fmla="*/ 385 h 1933"/>
                  <a:gd name="T42" fmla="*/ 19 w 801"/>
                  <a:gd name="T43" fmla="*/ 382 h 1933"/>
                  <a:gd name="T44" fmla="*/ 14 w 801"/>
                  <a:gd name="T45" fmla="*/ 378 h 1933"/>
                  <a:gd name="T46" fmla="*/ 9 w 801"/>
                  <a:gd name="T47" fmla="*/ 371 h 1933"/>
                  <a:gd name="T48" fmla="*/ 6 w 801"/>
                  <a:gd name="T49" fmla="*/ 364 h 1933"/>
                  <a:gd name="T50" fmla="*/ 3 w 801"/>
                  <a:gd name="T51" fmla="*/ 354 h 1933"/>
                  <a:gd name="T52" fmla="*/ 1 w 801"/>
                  <a:gd name="T53" fmla="*/ 343 h 1933"/>
                  <a:gd name="T54" fmla="*/ 0 w 801"/>
                  <a:gd name="T55" fmla="*/ 331 h 1933"/>
                  <a:gd name="T56" fmla="*/ 0 w 801"/>
                  <a:gd name="T57" fmla="*/ 317 h 1933"/>
                  <a:gd name="T58" fmla="*/ 2 w 801"/>
                  <a:gd name="T59" fmla="*/ 301 h 1933"/>
                  <a:gd name="T60" fmla="*/ 6 w 801"/>
                  <a:gd name="T61" fmla="*/ 283 h 1933"/>
                  <a:gd name="T62" fmla="*/ 11 w 801"/>
                  <a:gd name="T63" fmla="*/ 263 h 1933"/>
                  <a:gd name="T64" fmla="*/ 17 w 801"/>
                  <a:gd name="T65" fmla="*/ 242 h 1933"/>
                  <a:gd name="T66" fmla="*/ 24 w 801"/>
                  <a:gd name="T67" fmla="*/ 220 h 1933"/>
                  <a:gd name="T68" fmla="*/ 36 w 801"/>
                  <a:gd name="T69" fmla="*/ 187 h 1933"/>
                  <a:gd name="T70" fmla="*/ 53 w 801"/>
                  <a:gd name="T71" fmla="*/ 142 h 1933"/>
                  <a:gd name="T72" fmla="*/ 71 w 801"/>
                  <a:gd name="T73" fmla="*/ 99 h 1933"/>
                  <a:gd name="T74" fmla="*/ 87 w 801"/>
                  <a:gd name="T75" fmla="*/ 62 h 1933"/>
                  <a:gd name="T76" fmla="*/ 101 w 801"/>
                  <a:gd name="T77" fmla="*/ 31 h 1933"/>
                  <a:gd name="T78" fmla="*/ 109 w 801"/>
                  <a:gd name="T79" fmla="*/ 15 h 1933"/>
                  <a:gd name="T80" fmla="*/ 114 w 801"/>
                  <a:gd name="T81" fmla="*/ 8 h 1933"/>
                  <a:gd name="T82" fmla="*/ 119 w 801"/>
                  <a:gd name="T83" fmla="*/ 3 h 1933"/>
                  <a:gd name="T84" fmla="*/ 124 w 801"/>
                  <a:gd name="T85" fmla="*/ 1 h 1933"/>
                  <a:gd name="T86" fmla="*/ 128 w 801"/>
                  <a:gd name="T87" fmla="*/ 0 h 1933"/>
                  <a:gd name="T88" fmla="*/ 133 w 801"/>
                  <a:gd name="T89" fmla="*/ 1 h 1933"/>
                  <a:gd name="T90" fmla="*/ 137 w 801"/>
                  <a:gd name="T91" fmla="*/ 3 h 1933"/>
                  <a:gd name="T92" fmla="*/ 141 w 801"/>
                  <a:gd name="T93" fmla="*/ 6 h 1933"/>
                  <a:gd name="T94" fmla="*/ 147 w 801"/>
                  <a:gd name="T95" fmla="*/ 13 h 1933"/>
                  <a:gd name="T96" fmla="*/ 153 w 801"/>
                  <a:gd name="T97" fmla="*/ 22 h 1933"/>
                  <a:gd name="T98" fmla="*/ 159 w 801"/>
                  <a:gd name="T99" fmla="*/ 34 h 193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01"/>
                  <a:gd name="T151" fmla="*/ 0 h 1933"/>
                  <a:gd name="T152" fmla="*/ 801 w 801"/>
                  <a:gd name="T153" fmla="*/ 1933 h 193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01" h="1933">
                    <a:moveTo>
                      <a:pt x="801" y="184"/>
                    </a:moveTo>
                    <a:lnTo>
                      <a:pt x="798" y="222"/>
                    </a:lnTo>
                    <a:lnTo>
                      <a:pt x="793" y="277"/>
                    </a:lnTo>
                    <a:lnTo>
                      <a:pt x="787" y="348"/>
                    </a:lnTo>
                    <a:lnTo>
                      <a:pt x="777" y="432"/>
                    </a:lnTo>
                    <a:lnTo>
                      <a:pt x="765" y="528"/>
                    </a:lnTo>
                    <a:lnTo>
                      <a:pt x="751" y="633"/>
                    </a:lnTo>
                    <a:lnTo>
                      <a:pt x="734" y="744"/>
                    </a:lnTo>
                    <a:lnTo>
                      <a:pt x="714" y="860"/>
                    </a:lnTo>
                    <a:lnTo>
                      <a:pt x="702" y="920"/>
                    </a:lnTo>
                    <a:lnTo>
                      <a:pt x="690" y="978"/>
                    </a:lnTo>
                    <a:lnTo>
                      <a:pt x="679" y="1038"/>
                    </a:lnTo>
                    <a:lnTo>
                      <a:pt x="665" y="1097"/>
                    </a:lnTo>
                    <a:lnTo>
                      <a:pt x="651" y="1155"/>
                    </a:lnTo>
                    <a:lnTo>
                      <a:pt x="637" y="1214"/>
                    </a:lnTo>
                    <a:lnTo>
                      <a:pt x="622" y="1272"/>
                    </a:lnTo>
                    <a:lnTo>
                      <a:pt x="606" y="1326"/>
                    </a:lnTo>
                    <a:lnTo>
                      <a:pt x="590" y="1380"/>
                    </a:lnTo>
                    <a:lnTo>
                      <a:pt x="573" y="1433"/>
                    </a:lnTo>
                    <a:lnTo>
                      <a:pt x="555" y="1482"/>
                    </a:lnTo>
                    <a:lnTo>
                      <a:pt x="536" y="1531"/>
                    </a:lnTo>
                    <a:lnTo>
                      <a:pt x="516" y="1576"/>
                    </a:lnTo>
                    <a:lnTo>
                      <a:pt x="496" y="1617"/>
                    </a:lnTo>
                    <a:lnTo>
                      <a:pt x="476" y="1656"/>
                    </a:lnTo>
                    <a:lnTo>
                      <a:pt x="455" y="1691"/>
                    </a:lnTo>
                    <a:lnTo>
                      <a:pt x="433" y="1723"/>
                    </a:lnTo>
                    <a:lnTo>
                      <a:pt x="412" y="1753"/>
                    </a:lnTo>
                    <a:lnTo>
                      <a:pt x="390" y="1781"/>
                    </a:lnTo>
                    <a:lnTo>
                      <a:pt x="368" y="1806"/>
                    </a:lnTo>
                    <a:lnTo>
                      <a:pt x="347" y="1829"/>
                    </a:lnTo>
                    <a:lnTo>
                      <a:pt x="327" y="1849"/>
                    </a:lnTo>
                    <a:lnTo>
                      <a:pt x="306" y="1868"/>
                    </a:lnTo>
                    <a:lnTo>
                      <a:pt x="286" y="1883"/>
                    </a:lnTo>
                    <a:lnTo>
                      <a:pt x="266" y="1897"/>
                    </a:lnTo>
                    <a:lnTo>
                      <a:pt x="246" y="1909"/>
                    </a:lnTo>
                    <a:lnTo>
                      <a:pt x="227" y="1918"/>
                    </a:lnTo>
                    <a:lnTo>
                      <a:pt x="208" y="1926"/>
                    </a:lnTo>
                    <a:lnTo>
                      <a:pt x="189" y="1929"/>
                    </a:lnTo>
                    <a:lnTo>
                      <a:pt x="172" y="1932"/>
                    </a:lnTo>
                    <a:lnTo>
                      <a:pt x="155" y="1933"/>
                    </a:lnTo>
                    <a:lnTo>
                      <a:pt x="138" y="1931"/>
                    </a:lnTo>
                    <a:lnTo>
                      <a:pt x="123" y="1927"/>
                    </a:lnTo>
                    <a:lnTo>
                      <a:pt x="108" y="1922"/>
                    </a:lnTo>
                    <a:lnTo>
                      <a:pt x="95" y="1913"/>
                    </a:lnTo>
                    <a:lnTo>
                      <a:pt x="81" y="1903"/>
                    </a:lnTo>
                    <a:lnTo>
                      <a:pt x="68" y="1891"/>
                    </a:lnTo>
                    <a:lnTo>
                      <a:pt x="57" y="1877"/>
                    </a:lnTo>
                    <a:lnTo>
                      <a:pt x="46" y="1859"/>
                    </a:lnTo>
                    <a:lnTo>
                      <a:pt x="37" y="1842"/>
                    </a:lnTo>
                    <a:lnTo>
                      <a:pt x="29" y="1821"/>
                    </a:lnTo>
                    <a:lnTo>
                      <a:pt x="21" y="1798"/>
                    </a:lnTo>
                    <a:lnTo>
                      <a:pt x="15" y="1775"/>
                    </a:lnTo>
                    <a:lnTo>
                      <a:pt x="9" y="1747"/>
                    </a:lnTo>
                    <a:lnTo>
                      <a:pt x="5" y="1720"/>
                    </a:lnTo>
                    <a:lnTo>
                      <a:pt x="2" y="1688"/>
                    </a:lnTo>
                    <a:lnTo>
                      <a:pt x="1" y="1656"/>
                    </a:lnTo>
                    <a:lnTo>
                      <a:pt x="0" y="1622"/>
                    </a:lnTo>
                    <a:lnTo>
                      <a:pt x="2" y="1586"/>
                    </a:lnTo>
                    <a:lnTo>
                      <a:pt x="6" y="1547"/>
                    </a:lnTo>
                    <a:lnTo>
                      <a:pt x="12" y="1505"/>
                    </a:lnTo>
                    <a:lnTo>
                      <a:pt x="21" y="1461"/>
                    </a:lnTo>
                    <a:lnTo>
                      <a:pt x="31" y="1415"/>
                    </a:lnTo>
                    <a:lnTo>
                      <a:pt x="42" y="1368"/>
                    </a:lnTo>
                    <a:lnTo>
                      <a:pt x="56" y="1318"/>
                    </a:lnTo>
                    <a:lnTo>
                      <a:pt x="70" y="1265"/>
                    </a:lnTo>
                    <a:lnTo>
                      <a:pt x="86" y="1213"/>
                    </a:lnTo>
                    <a:lnTo>
                      <a:pt x="102" y="1159"/>
                    </a:lnTo>
                    <a:lnTo>
                      <a:pt x="121" y="1104"/>
                    </a:lnTo>
                    <a:lnTo>
                      <a:pt x="140" y="1048"/>
                    </a:lnTo>
                    <a:lnTo>
                      <a:pt x="179" y="936"/>
                    </a:lnTo>
                    <a:lnTo>
                      <a:pt x="223" y="822"/>
                    </a:lnTo>
                    <a:lnTo>
                      <a:pt x="267" y="710"/>
                    </a:lnTo>
                    <a:lnTo>
                      <a:pt x="312" y="601"/>
                    </a:lnTo>
                    <a:lnTo>
                      <a:pt x="355" y="496"/>
                    </a:lnTo>
                    <a:lnTo>
                      <a:pt x="398" y="398"/>
                    </a:lnTo>
                    <a:lnTo>
                      <a:pt x="438" y="308"/>
                    </a:lnTo>
                    <a:lnTo>
                      <a:pt x="474" y="227"/>
                    </a:lnTo>
                    <a:lnTo>
                      <a:pt x="506" y="157"/>
                    </a:lnTo>
                    <a:lnTo>
                      <a:pt x="534" y="100"/>
                    </a:lnTo>
                    <a:lnTo>
                      <a:pt x="546" y="77"/>
                    </a:lnTo>
                    <a:lnTo>
                      <a:pt x="558" y="57"/>
                    </a:lnTo>
                    <a:lnTo>
                      <a:pt x="570" y="41"/>
                    </a:lnTo>
                    <a:lnTo>
                      <a:pt x="583" y="27"/>
                    </a:lnTo>
                    <a:lnTo>
                      <a:pt x="594" y="17"/>
                    </a:lnTo>
                    <a:lnTo>
                      <a:pt x="606" y="8"/>
                    </a:lnTo>
                    <a:lnTo>
                      <a:pt x="619" y="3"/>
                    </a:lnTo>
                    <a:lnTo>
                      <a:pt x="630" y="1"/>
                    </a:lnTo>
                    <a:lnTo>
                      <a:pt x="641" y="0"/>
                    </a:lnTo>
                    <a:lnTo>
                      <a:pt x="652" y="1"/>
                    </a:lnTo>
                    <a:lnTo>
                      <a:pt x="664" y="5"/>
                    </a:lnTo>
                    <a:lnTo>
                      <a:pt x="675" y="10"/>
                    </a:lnTo>
                    <a:lnTo>
                      <a:pt x="685" y="16"/>
                    </a:lnTo>
                    <a:lnTo>
                      <a:pt x="696" y="23"/>
                    </a:lnTo>
                    <a:lnTo>
                      <a:pt x="706" y="32"/>
                    </a:lnTo>
                    <a:lnTo>
                      <a:pt x="716" y="42"/>
                    </a:lnTo>
                    <a:lnTo>
                      <a:pt x="734" y="63"/>
                    </a:lnTo>
                    <a:lnTo>
                      <a:pt x="750" y="87"/>
                    </a:lnTo>
                    <a:lnTo>
                      <a:pt x="765" y="111"/>
                    </a:lnTo>
                    <a:lnTo>
                      <a:pt x="777" y="133"/>
                    </a:lnTo>
                    <a:lnTo>
                      <a:pt x="795" y="169"/>
                    </a:lnTo>
                    <a:lnTo>
                      <a:pt x="801" y="184"/>
                    </a:lnTo>
                    <a:close/>
                  </a:path>
                </a:pathLst>
              </a:custGeom>
              <a:noFill/>
              <a:ln w="3175">
                <a:solidFill>
                  <a:srgbClr val="1F1A17"/>
                </a:solidFill>
                <a:round/>
              </a:ln>
            </p:spPr>
            <p:txBody>
              <a:bodyPr/>
              <a:lstStyle/>
              <a:p>
                <a:endParaRPr lang="en-US" sz="1867"/>
              </a:p>
            </p:txBody>
          </p:sp>
          <p:sp>
            <p:nvSpPr>
              <p:cNvPr id="1606" name="Freeform 154"/>
              <p:cNvSpPr/>
              <p:nvPr/>
            </p:nvSpPr>
            <p:spPr bwMode="auto">
              <a:xfrm>
                <a:off x="2976" y="811"/>
                <a:ext cx="32" cy="95"/>
              </a:xfrm>
              <a:custGeom>
                <a:avLst/>
                <a:gdLst>
                  <a:gd name="T0" fmla="*/ 31 w 159"/>
                  <a:gd name="T1" fmla="*/ 13 h 473"/>
                  <a:gd name="T2" fmla="*/ 28 w 159"/>
                  <a:gd name="T3" fmla="*/ 18 h 473"/>
                  <a:gd name="T4" fmla="*/ 25 w 159"/>
                  <a:gd name="T5" fmla="*/ 24 h 473"/>
                  <a:gd name="T6" fmla="*/ 22 w 159"/>
                  <a:gd name="T7" fmla="*/ 30 h 473"/>
                  <a:gd name="T8" fmla="*/ 19 w 159"/>
                  <a:gd name="T9" fmla="*/ 36 h 473"/>
                  <a:gd name="T10" fmla="*/ 15 w 159"/>
                  <a:gd name="T11" fmla="*/ 43 h 473"/>
                  <a:gd name="T12" fmla="*/ 13 w 159"/>
                  <a:gd name="T13" fmla="*/ 49 h 473"/>
                  <a:gd name="T14" fmla="*/ 10 w 159"/>
                  <a:gd name="T15" fmla="*/ 55 h 473"/>
                  <a:gd name="T16" fmla="*/ 9 w 159"/>
                  <a:gd name="T17" fmla="*/ 61 h 473"/>
                  <a:gd name="T18" fmla="*/ 8 w 159"/>
                  <a:gd name="T19" fmla="*/ 68 h 473"/>
                  <a:gd name="T20" fmla="*/ 6 w 159"/>
                  <a:gd name="T21" fmla="*/ 76 h 473"/>
                  <a:gd name="T22" fmla="*/ 4 w 159"/>
                  <a:gd name="T23" fmla="*/ 84 h 473"/>
                  <a:gd name="T24" fmla="*/ 2 w 159"/>
                  <a:gd name="T25" fmla="*/ 91 h 473"/>
                  <a:gd name="T26" fmla="*/ 1 w 159"/>
                  <a:gd name="T27" fmla="*/ 94 h 473"/>
                  <a:gd name="T28" fmla="*/ 0 w 159"/>
                  <a:gd name="T29" fmla="*/ 95 h 473"/>
                  <a:gd name="T30" fmla="*/ 0 w 159"/>
                  <a:gd name="T31" fmla="*/ 95 h 473"/>
                  <a:gd name="T32" fmla="*/ 0 w 159"/>
                  <a:gd name="T33" fmla="*/ 95 h 473"/>
                  <a:gd name="T34" fmla="*/ 0 w 159"/>
                  <a:gd name="T35" fmla="*/ 95 h 473"/>
                  <a:gd name="T36" fmla="*/ 0 w 159"/>
                  <a:gd name="T37" fmla="*/ 94 h 473"/>
                  <a:gd name="T38" fmla="*/ 1 w 159"/>
                  <a:gd name="T39" fmla="*/ 86 h 473"/>
                  <a:gd name="T40" fmla="*/ 4 w 159"/>
                  <a:gd name="T41" fmla="*/ 70 h 473"/>
                  <a:gd name="T42" fmla="*/ 6 w 159"/>
                  <a:gd name="T43" fmla="*/ 60 h 473"/>
                  <a:gd name="T44" fmla="*/ 7 w 159"/>
                  <a:gd name="T45" fmla="*/ 51 h 473"/>
                  <a:gd name="T46" fmla="*/ 8 w 159"/>
                  <a:gd name="T47" fmla="*/ 44 h 473"/>
                  <a:gd name="T48" fmla="*/ 9 w 159"/>
                  <a:gd name="T49" fmla="*/ 37 h 473"/>
                  <a:gd name="T50" fmla="*/ 10 w 159"/>
                  <a:gd name="T51" fmla="*/ 30 h 473"/>
                  <a:gd name="T52" fmla="*/ 10 w 159"/>
                  <a:gd name="T53" fmla="*/ 25 h 473"/>
                  <a:gd name="T54" fmla="*/ 10 w 159"/>
                  <a:gd name="T55" fmla="*/ 20 h 473"/>
                  <a:gd name="T56" fmla="*/ 11 w 159"/>
                  <a:gd name="T57" fmla="*/ 16 h 473"/>
                  <a:gd name="T58" fmla="*/ 10 w 159"/>
                  <a:gd name="T59" fmla="*/ 9 h 473"/>
                  <a:gd name="T60" fmla="*/ 10 w 159"/>
                  <a:gd name="T61" fmla="*/ 5 h 473"/>
                  <a:gd name="T62" fmla="*/ 9 w 159"/>
                  <a:gd name="T63" fmla="*/ 2 h 473"/>
                  <a:gd name="T64" fmla="*/ 9 w 159"/>
                  <a:gd name="T65" fmla="*/ 1 h 473"/>
                  <a:gd name="T66" fmla="*/ 9 w 159"/>
                  <a:gd name="T67" fmla="*/ 0 h 473"/>
                  <a:gd name="T68" fmla="*/ 10 w 159"/>
                  <a:gd name="T69" fmla="*/ 0 h 473"/>
                  <a:gd name="T70" fmla="*/ 11 w 159"/>
                  <a:gd name="T71" fmla="*/ 0 h 473"/>
                  <a:gd name="T72" fmla="*/ 13 w 159"/>
                  <a:gd name="T73" fmla="*/ 0 h 473"/>
                  <a:gd name="T74" fmla="*/ 17 w 159"/>
                  <a:gd name="T75" fmla="*/ 1 h 473"/>
                  <a:gd name="T76" fmla="*/ 22 w 159"/>
                  <a:gd name="T77" fmla="*/ 2 h 473"/>
                  <a:gd name="T78" fmla="*/ 25 w 159"/>
                  <a:gd name="T79" fmla="*/ 3 h 473"/>
                  <a:gd name="T80" fmla="*/ 27 w 159"/>
                  <a:gd name="T81" fmla="*/ 4 h 473"/>
                  <a:gd name="T82" fmla="*/ 29 w 159"/>
                  <a:gd name="T83" fmla="*/ 5 h 473"/>
                  <a:gd name="T84" fmla="*/ 30 w 159"/>
                  <a:gd name="T85" fmla="*/ 6 h 473"/>
                  <a:gd name="T86" fmla="*/ 31 w 159"/>
                  <a:gd name="T87" fmla="*/ 7 h 473"/>
                  <a:gd name="T88" fmla="*/ 31 w 159"/>
                  <a:gd name="T89" fmla="*/ 8 h 473"/>
                  <a:gd name="T90" fmla="*/ 32 w 159"/>
                  <a:gd name="T91" fmla="*/ 9 h 473"/>
                  <a:gd name="T92" fmla="*/ 32 w 159"/>
                  <a:gd name="T93" fmla="*/ 9 h 473"/>
                  <a:gd name="T94" fmla="*/ 32 w 159"/>
                  <a:gd name="T95" fmla="*/ 10 h 473"/>
                  <a:gd name="T96" fmla="*/ 32 w 159"/>
                  <a:gd name="T97" fmla="*/ 11 h 473"/>
                  <a:gd name="T98" fmla="*/ 32 w 159"/>
                  <a:gd name="T99" fmla="*/ 12 h 473"/>
                  <a:gd name="T100" fmla="*/ 31 w 159"/>
                  <a:gd name="T101" fmla="*/ 13 h 4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9"/>
                  <a:gd name="T154" fmla="*/ 0 h 473"/>
                  <a:gd name="T155" fmla="*/ 159 w 159"/>
                  <a:gd name="T156" fmla="*/ 473 h 47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9" h="473">
                    <a:moveTo>
                      <a:pt x="153" y="67"/>
                    </a:moveTo>
                    <a:lnTo>
                      <a:pt x="139" y="91"/>
                    </a:lnTo>
                    <a:lnTo>
                      <a:pt x="124" y="119"/>
                    </a:lnTo>
                    <a:lnTo>
                      <a:pt x="108" y="150"/>
                    </a:lnTo>
                    <a:lnTo>
                      <a:pt x="92" y="181"/>
                    </a:lnTo>
                    <a:lnTo>
                      <a:pt x="77" y="214"/>
                    </a:lnTo>
                    <a:lnTo>
                      <a:pt x="63" y="246"/>
                    </a:lnTo>
                    <a:lnTo>
                      <a:pt x="52" y="276"/>
                    </a:lnTo>
                    <a:lnTo>
                      <a:pt x="44" y="304"/>
                    </a:lnTo>
                    <a:lnTo>
                      <a:pt x="38" y="337"/>
                    </a:lnTo>
                    <a:lnTo>
                      <a:pt x="29" y="379"/>
                    </a:lnTo>
                    <a:lnTo>
                      <a:pt x="18" y="420"/>
                    </a:lnTo>
                    <a:lnTo>
                      <a:pt x="8" y="455"/>
                    </a:lnTo>
                    <a:lnTo>
                      <a:pt x="5" y="466"/>
                    </a:lnTo>
                    <a:lnTo>
                      <a:pt x="2" y="472"/>
                    </a:lnTo>
                    <a:lnTo>
                      <a:pt x="1" y="473"/>
                    </a:lnTo>
                    <a:lnTo>
                      <a:pt x="0" y="472"/>
                    </a:lnTo>
                    <a:lnTo>
                      <a:pt x="0" y="471"/>
                    </a:lnTo>
                    <a:lnTo>
                      <a:pt x="0" y="466"/>
                    </a:lnTo>
                    <a:lnTo>
                      <a:pt x="6" y="427"/>
                    </a:lnTo>
                    <a:lnTo>
                      <a:pt x="21" y="349"/>
                    </a:lnTo>
                    <a:lnTo>
                      <a:pt x="28" y="300"/>
                    </a:lnTo>
                    <a:lnTo>
                      <a:pt x="36" y="256"/>
                    </a:lnTo>
                    <a:lnTo>
                      <a:pt x="41" y="218"/>
                    </a:lnTo>
                    <a:lnTo>
                      <a:pt x="46" y="183"/>
                    </a:lnTo>
                    <a:lnTo>
                      <a:pt x="48" y="151"/>
                    </a:lnTo>
                    <a:lnTo>
                      <a:pt x="51" y="124"/>
                    </a:lnTo>
                    <a:lnTo>
                      <a:pt x="52" y="100"/>
                    </a:lnTo>
                    <a:lnTo>
                      <a:pt x="53" y="79"/>
                    </a:lnTo>
                    <a:lnTo>
                      <a:pt x="52" y="47"/>
                    </a:lnTo>
                    <a:lnTo>
                      <a:pt x="49" y="25"/>
                    </a:lnTo>
                    <a:lnTo>
                      <a:pt x="47" y="10"/>
                    </a:lnTo>
                    <a:lnTo>
                      <a:pt x="44" y="3"/>
                    </a:lnTo>
                    <a:lnTo>
                      <a:pt x="46" y="2"/>
                    </a:lnTo>
                    <a:lnTo>
                      <a:pt x="49" y="0"/>
                    </a:lnTo>
                    <a:lnTo>
                      <a:pt x="56" y="0"/>
                    </a:lnTo>
                    <a:lnTo>
                      <a:pt x="64" y="0"/>
                    </a:lnTo>
                    <a:lnTo>
                      <a:pt x="86" y="3"/>
                    </a:lnTo>
                    <a:lnTo>
                      <a:pt x="111" y="9"/>
                    </a:lnTo>
                    <a:lnTo>
                      <a:pt x="122" y="13"/>
                    </a:lnTo>
                    <a:lnTo>
                      <a:pt x="133" y="18"/>
                    </a:lnTo>
                    <a:lnTo>
                      <a:pt x="143" y="24"/>
                    </a:lnTo>
                    <a:lnTo>
                      <a:pt x="151" y="30"/>
                    </a:lnTo>
                    <a:lnTo>
                      <a:pt x="153" y="34"/>
                    </a:lnTo>
                    <a:lnTo>
                      <a:pt x="156" y="38"/>
                    </a:lnTo>
                    <a:lnTo>
                      <a:pt x="158" y="43"/>
                    </a:lnTo>
                    <a:lnTo>
                      <a:pt x="158" y="47"/>
                    </a:lnTo>
                    <a:lnTo>
                      <a:pt x="159" y="52"/>
                    </a:lnTo>
                    <a:lnTo>
                      <a:pt x="158" y="57"/>
                    </a:lnTo>
                    <a:lnTo>
                      <a:pt x="157" y="62"/>
                    </a:lnTo>
                    <a:lnTo>
                      <a:pt x="153" y="67"/>
                    </a:lnTo>
                    <a:close/>
                  </a:path>
                </a:pathLst>
              </a:custGeom>
              <a:solidFill>
                <a:srgbClr val="DFDDC9"/>
              </a:solidFill>
              <a:ln w="9525">
                <a:noFill/>
                <a:round/>
              </a:ln>
            </p:spPr>
            <p:txBody>
              <a:bodyPr/>
              <a:lstStyle/>
              <a:p>
                <a:endParaRPr lang="en-US" sz="1867"/>
              </a:p>
            </p:txBody>
          </p:sp>
          <p:sp>
            <p:nvSpPr>
              <p:cNvPr id="1607" name="Freeform 155"/>
              <p:cNvSpPr/>
              <p:nvPr/>
            </p:nvSpPr>
            <p:spPr bwMode="auto">
              <a:xfrm>
                <a:off x="2867" y="607"/>
                <a:ext cx="329" cy="237"/>
              </a:xfrm>
              <a:custGeom>
                <a:avLst/>
                <a:gdLst>
                  <a:gd name="T0" fmla="*/ 5 w 1648"/>
                  <a:gd name="T1" fmla="*/ 59 h 1185"/>
                  <a:gd name="T2" fmla="*/ 13 w 1648"/>
                  <a:gd name="T3" fmla="*/ 46 h 1185"/>
                  <a:gd name="T4" fmla="*/ 25 w 1648"/>
                  <a:gd name="T5" fmla="*/ 31 h 1185"/>
                  <a:gd name="T6" fmla="*/ 34 w 1648"/>
                  <a:gd name="T7" fmla="*/ 24 h 1185"/>
                  <a:gd name="T8" fmla="*/ 44 w 1648"/>
                  <a:gd name="T9" fmla="*/ 18 h 1185"/>
                  <a:gd name="T10" fmla="*/ 55 w 1648"/>
                  <a:gd name="T11" fmla="*/ 12 h 1185"/>
                  <a:gd name="T12" fmla="*/ 68 w 1648"/>
                  <a:gd name="T13" fmla="*/ 7 h 1185"/>
                  <a:gd name="T14" fmla="*/ 82 w 1648"/>
                  <a:gd name="T15" fmla="*/ 4 h 1185"/>
                  <a:gd name="T16" fmla="*/ 97 w 1648"/>
                  <a:gd name="T17" fmla="*/ 1 h 1185"/>
                  <a:gd name="T18" fmla="*/ 113 w 1648"/>
                  <a:gd name="T19" fmla="*/ 0 h 1185"/>
                  <a:gd name="T20" fmla="*/ 128 w 1648"/>
                  <a:gd name="T21" fmla="*/ 0 h 1185"/>
                  <a:gd name="T22" fmla="*/ 144 w 1648"/>
                  <a:gd name="T23" fmla="*/ 1 h 1185"/>
                  <a:gd name="T24" fmla="*/ 160 w 1648"/>
                  <a:gd name="T25" fmla="*/ 4 h 1185"/>
                  <a:gd name="T26" fmla="*/ 175 w 1648"/>
                  <a:gd name="T27" fmla="*/ 8 h 1185"/>
                  <a:gd name="T28" fmla="*/ 191 w 1648"/>
                  <a:gd name="T29" fmla="*/ 13 h 1185"/>
                  <a:gd name="T30" fmla="*/ 207 w 1648"/>
                  <a:gd name="T31" fmla="*/ 19 h 1185"/>
                  <a:gd name="T32" fmla="*/ 223 w 1648"/>
                  <a:gd name="T33" fmla="*/ 27 h 1185"/>
                  <a:gd name="T34" fmla="*/ 239 w 1648"/>
                  <a:gd name="T35" fmla="*/ 36 h 1185"/>
                  <a:gd name="T36" fmla="*/ 255 w 1648"/>
                  <a:gd name="T37" fmla="*/ 46 h 1185"/>
                  <a:gd name="T38" fmla="*/ 270 w 1648"/>
                  <a:gd name="T39" fmla="*/ 58 h 1185"/>
                  <a:gd name="T40" fmla="*/ 282 w 1648"/>
                  <a:gd name="T41" fmla="*/ 70 h 1185"/>
                  <a:gd name="T42" fmla="*/ 293 w 1648"/>
                  <a:gd name="T43" fmla="*/ 82 h 1185"/>
                  <a:gd name="T44" fmla="*/ 302 w 1648"/>
                  <a:gd name="T45" fmla="*/ 95 h 1185"/>
                  <a:gd name="T46" fmla="*/ 310 w 1648"/>
                  <a:gd name="T47" fmla="*/ 107 h 1185"/>
                  <a:gd name="T48" fmla="*/ 319 w 1648"/>
                  <a:gd name="T49" fmla="*/ 127 h 1185"/>
                  <a:gd name="T50" fmla="*/ 326 w 1648"/>
                  <a:gd name="T51" fmla="*/ 148 h 1185"/>
                  <a:gd name="T52" fmla="*/ 329 w 1648"/>
                  <a:gd name="T53" fmla="*/ 164 h 1185"/>
                  <a:gd name="T54" fmla="*/ 329 w 1648"/>
                  <a:gd name="T55" fmla="*/ 178 h 1185"/>
                  <a:gd name="T56" fmla="*/ 326 w 1648"/>
                  <a:gd name="T57" fmla="*/ 190 h 1185"/>
                  <a:gd name="T58" fmla="*/ 322 w 1648"/>
                  <a:gd name="T59" fmla="*/ 200 h 1185"/>
                  <a:gd name="T60" fmla="*/ 316 w 1648"/>
                  <a:gd name="T61" fmla="*/ 209 h 1185"/>
                  <a:gd name="T62" fmla="*/ 309 w 1648"/>
                  <a:gd name="T63" fmla="*/ 217 h 1185"/>
                  <a:gd name="T64" fmla="*/ 300 w 1648"/>
                  <a:gd name="T65" fmla="*/ 223 h 1185"/>
                  <a:gd name="T66" fmla="*/ 290 w 1648"/>
                  <a:gd name="T67" fmla="*/ 228 h 1185"/>
                  <a:gd name="T68" fmla="*/ 279 w 1648"/>
                  <a:gd name="T69" fmla="*/ 232 h 1185"/>
                  <a:gd name="T70" fmla="*/ 267 w 1648"/>
                  <a:gd name="T71" fmla="*/ 235 h 1185"/>
                  <a:gd name="T72" fmla="*/ 244 w 1648"/>
                  <a:gd name="T73" fmla="*/ 237 h 1185"/>
                  <a:gd name="T74" fmla="*/ 217 w 1648"/>
                  <a:gd name="T75" fmla="*/ 236 h 1185"/>
                  <a:gd name="T76" fmla="*/ 192 w 1648"/>
                  <a:gd name="T77" fmla="*/ 234 h 1185"/>
                  <a:gd name="T78" fmla="*/ 169 w 1648"/>
                  <a:gd name="T79" fmla="*/ 230 h 1185"/>
                  <a:gd name="T80" fmla="*/ 150 w 1648"/>
                  <a:gd name="T81" fmla="*/ 225 h 1185"/>
                  <a:gd name="T82" fmla="*/ 132 w 1648"/>
                  <a:gd name="T83" fmla="*/ 218 h 1185"/>
                  <a:gd name="T84" fmla="*/ 115 w 1648"/>
                  <a:gd name="T85" fmla="*/ 210 h 1185"/>
                  <a:gd name="T86" fmla="*/ 92 w 1648"/>
                  <a:gd name="T87" fmla="*/ 198 h 1185"/>
                  <a:gd name="T88" fmla="*/ 66 w 1648"/>
                  <a:gd name="T89" fmla="*/ 182 h 1185"/>
                  <a:gd name="T90" fmla="*/ 46 w 1648"/>
                  <a:gd name="T91" fmla="*/ 166 h 1185"/>
                  <a:gd name="T92" fmla="*/ 35 w 1648"/>
                  <a:gd name="T93" fmla="*/ 156 h 1185"/>
                  <a:gd name="T94" fmla="*/ 25 w 1648"/>
                  <a:gd name="T95" fmla="*/ 145 h 1185"/>
                  <a:gd name="T96" fmla="*/ 17 w 1648"/>
                  <a:gd name="T97" fmla="*/ 133 h 1185"/>
                  <a:gd name="T98" fmla="*/ 9 w 1648"/>
                  <a:gd name="T99" fmla="*/ 118 h 1185"/>
                  <a:gd name="T100" fmla="*/ 2 w 1648"/>
                  <a:gd name="T101" fmla="*/ 99 h 1185"/>
                  <a:gd name="T102" fmla="*/ 0 w 1648"/>
                  <a:gd name="T103" fmla="*/ 84 h 1185"/>
                  <a:gd name="T104" fmla="*/ 1 w 1648"/>
                  <a:gd name="T105" fmla="*/ 75 h 1185"/>
                  <a:gd name="T106" fmla="*/ 3 w 1648"/>
                  <a:gd name="T107" fmla="*/ 68 h 1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8"/>
                  <a:gd name="T163" fmla="*/ 0 h 1185"/>
                  <a:gd name="T164" fmla="*/ 1648 w 1648"/>
                  <a:gd name="T165" fmla="*/ 1185 h 1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8" h="1185">
                    <a:moveTo>
                      <a:pt x="17" y="334"/>
                    </a:moveTo>
                    <a:lnTo>
                      <a:pt x="20" y="317"/>
                    </a:lnTo>
                    <a:lnTo>
                      <a:pt x="27" y="295"/>
                    </a:lnTo>
                    <a:lnTo>
                      <a:pt x="35" y="274"/>
                    </a:lnTo>
                    <a:lnTo>
                      <a:pt x="48" y="252"/>
                    </a:lnTo>
                    <a:lnTo>
                      <a:pt x="63" y="228"/>
                    </a:lnTo>
                    <a:lnTo>
                      <a:pt x="82" y="203"/>
                    </a:lnTo>
                    <a:lnTo>
                      <a:pt x="103" y="179"/>
                    </a:lnTo>
                    <a:lnTo>
                      <a:pt x="127" y="156"/>
                    </a:lnTo>
                    <a:lnTo>
                      <a:pt x="140" y="144"/>
                    </a:lnTo>
                    <a:lnTo>
                      <a:pt x="154" y="132"/>
                    </a:lnTo>
                    <a:lnTo>
                      <a:pt x="169" y="121"/>
                    </a:lnTo>
                    <a:lnTo>
                      <a:pt x="185" y="109"/>
                    </a:lnTo>
                    <a:lnTo>
                      <a:pt x="201" y="100"/>
                    </a:lnTo>
                    <a:lnTo>
                      <a:pt x="219" y="88"/>
                    </a:lnTo>
                    <a:lnTo>
                      <a:pt x="236" y="78"/>
                    </a:lnTo>
                    <a:lnTo>
                      <a:pt x="256" y="70"/>
                    </a:lnTo>
                    <a:lnTo>
                      <a:pt x="275" y="61"/>
                    </a:lnTo>
                    <a:lnTo>
                      <a:pt x="296" y="52"/>
                    </a:lnTo>
                    <a:lnTo>
                      <a:pt x="317" y="43"/>
                    </a:lnTo>
                    <a:lnTo>
                      <a:pt x="340" y="36"/>
                    </a:lnTo>
                    <a:lnTo>
                      <a:pt x="362" y="30"/>
                    </a:lnTo>
                    <a:lnTo>
                      <a:pt x="386" y="23"/>
                    </a:lnTo>
                    <a:lnTo>
                      <a:pt x="411" y="18"/>
                    </a:lnTo>
                    <a:lnTo>
                      <a:pt x="437" y="13"/>
                    </a:lnTo>
                    <a:lnTo>
                      <a:pt x="462" y="10"/>
                    </a:lnTo>
                    <a:lnTo>
                      <a:pt x="487" y="6"/>
                    </a:lnTo>
                    <a:lnTo>
                      <a:pt x="513" y="3"/>
                    </a:lnTo>
                    <a:lnTo>
                      <a:pt x="540" y="2"/>
                    </a:lnTo>
                    <a:lnTo>
                      <a:pt x="564" y="1"/>
                    </a:lnTo>
                    <a:lnTo>
                      <a:pt x="591" y="0"/>
                    </a:lnTo>
                    <a:lnTo>
                      <a:pt x="617" y="0"/>
                    </a:lnTo>
                    <a:lnTo>
                      <a:pt x="642" y="1"/>
                    </a:lnTo>
                    <a:lnTo>
                      <a:pt x="668" y="2"/>
                    </a:lnTo>
                    <a:lnTo>
                      <a:pt x="694" y="5"/>
                    </a:lnTo>
                    <a:lnTo>
                      <a:pt x="720" y="7"/>
                    </a:lnTo>
                    <a:lnTo>
                      <a:pt x="747" y="11"/>
                    </a:lnTo>
                    <a:lnTo>
                      <a:pt x="773" y="15"/>
                    </a:lnTo>
                    <a:lnTo>
                      <a:pt x="799" y="20"/>
                    </a:lnTo>
                    <a:lnTo>
                      <a:pt x="825" y="25"/>
                    </a:lnTo>
                    <a:lnTo>
                      <a:pt x="851" y="31"/>
                    </a:lnTo>
                    <a:lnTo>
                      <a:pt x="878" y="38"/>
                    </a:lnTo>
                    <a:lnTo>
                      <a:pt x="904" y="46"/>
                    </a:lnTo>
                    <a:lnTo>
                      <a:pt x="930" y="55"/>
                    </a:lnTo>
                    <a:lnTo>
                      <a:pt x="956" y="63"/>
                    </a:lnTo>
                    <a:lnTo>
                      <a:pt x="983" y="73"/>
                    </a:lnTo>
                    <a:lnTo>
                      <a:pt x="1010" y="85"/>
                    </a:lnTo>
                    <a:lnTo>
                      <a:pt x="1036" y="96"/>
                    </a:lnTo>
                    <a:lnTo>
                      <a:pt x="1062" y="107"/>
                    </a:lnTo>
                    <a:lnTo>
                      <a:pt x="1090" y="121"/>
                    </a:lnTo>
                    <a:lnTo>
                      <a:pt x="1116" y="133"/>
                    </a:lnTo>
                    <a:lnTo>
                      <a:pt x="1142" y="148"/>
                    </a:lnTo>
                    <a:lnTo>
                      <a:pt x="1170" y="163"/>
                    </a:lnTo>
                    <a:lnTo>
                      <a:pt x="1196" y="179"/>
                    </a:lnTo>
                    <a:lnTo>
                      <a:pt x="1223" y="196"/>
                    </a:lnTo>
                    <a:lnTo>
                      <a:pt x="1250" y="213"/>
                    </a:lnTo>
                    <a:lnTo>
                      <a:pt x="1277" y="231"/>
                    </a:lnTo>
                    <a:lnTo>
                      <a:pt x="1302" y="249"/>
                    </a:lnTo>
                    <a:lnTo>
                      <a:pt x="1327" y="269"/>
                    </a:lnTo>
                    <a:lnTo>
                      <a:pt x="1351" y="288"/>
                    </a:lnTo>
                    <a:lnTo>
                      <a:pt x="1373" y="308"/>
                    </a:lnTo>
                    <a:lnTo>
                      <a:pt x="1394" y="328"/>
                    </a:lnTo>
                    <a:lnTo>
                      <a:pt x="1414" y="349"/>
                    </a:lnTo>
                    <a:lnTo>
                      <a:pt x="1434" y="369"/>
                    </a:lnTo>
                    <a:lnTo>
                      <a:pt x="1452" y="390"/>
                    </a:lnTo>
                    <a:lnTo>
                      <a:pt x="1469" y="412"/>
                    </a:lnTo>
                    <a:lnTo>
                      <a:pt x="1485" y="432"/>
                    </a:lnTo>
                    <a:lnTo>
                      <a:pt x="1500" y="453"/>
                    </a:lnTo>
                    <a:lnTo>
                      <a:pt x="1515" y="474"/>
                    </a:lnTo>
                    <a:lnTo>
                      <a:pt x="1529" y="495"/>
                    </a:lnTo>
                    <a:lnTo>
                      <a:pt x="1542" y="515"/>
                    </a:lnTo>
                    <a:lnTo>
                      <a:pt x="1553" y="536"/>
                    </a:lnTo>
                    <a:lnTo>
                      <a:pt x="1564" y="556"/>
                    </a:lnTo>
                    <a:lnTo>
                      <a:pt x="1583" y="596"/>
                    </a:lnTo>
                    <a:lnTo>
                      <a:pt x="1600" y="635"/>
                    </a:lnTo>
                    <a:lnTo>
                      <a:pt x="1614" y="672"/>
                    </a:lnTo>
                    <a:lnTo>
                      <a:pt x="1625" y="707"/>
                    </a:lnTo>
                    <a:lnTo>
                      <a:pt x="1634" y="740"/>
                    </a:lnTo>
                    <a:lnTo>
                      <a:pt x="1640" y="770"/>
                    </a:lnTo>
                    <a:lnTo>
                      <a:pt x="1644" y="796"/>
                    </a:lnTo>
                    <a:lnTo>
                      <a:pt x="1648" y="820"/>
                    </a:lnTo>
                    <a:lnTo>
                      <a:pt x="1648" y="843"/>
                    </a:lnTo>
                    <a:lnTo>
                      <a:pt x="1648" y="866"/>
                    </a:lnTo>
                    <a:lnTo>
                      <a:pt x="1646" y="888"/>
                    </a:lnTo>
                    <a:lnTo>
                      <a:pt x="1644" y="910"/>
                    </a:lnTo>
                    <a:lnTo>
                      <a:pt x="1640" y="930"/>
                    </a:lnTo>
                    <a:lnTo>
                      <a:pt x="1635" y="949"/>
                    </a:lnTo>
                    <a:lnTo>
                      <a:pt x="1629" y="968"/>
                    </a:lnTo>
                    <a:lnTo>
                      <a:pt x="1623" y="986"/>
                    </a:lnTo>
                    <a:lnTo>
                      <a:pt x="1615" y="1002"/>
                    </a:lnTo>
                    <a:lnTo>
                      <a:pt x="1606" y="1018"/>
                    </a:lnTo>
                    <a:lnTo>
                      <a:pt x="1596" y="1033"/>
                    </a:lnTo>
                    <a:lnTo>
                      <a:pt x="1585" y="1047"/>
                    </a:lnTo>
                    <a:lnTo>
                      <a:pt x="1574" y="1061"/>
                    </a:lnTo>
                    <a:lnTo>
                      <a:pt x="1562" y="1073"/>
                    </a:lnTo>
                    <a:lnTo>
                      <a:pt x="1549" y="1086"/>
                    </a:lnTo>
                    <a:lnTo>
                      <a:pt x="1535" y="1097"/>
                    </a:lnTo>
                    <a:lnTo>
                      <a:pt x="1520" y="1107"/>
                    </a:lnTo>
                    <a:lnTo>
                      <a:pt x="1504" y="1117"/>
                    </a:lnTo>
                    <a:lnTo>
                      <a:pt x="1488" y="1125"/>
                    </a:lnTo>
                    <a:lnTo>
                      <a:pt x="1472" y="1134"/>
                    </a:lnTo>
                    <a:lnTo>
                      <a:pt x="1454" y="1142"/>
                    </a:lnTo>
                    <a:lnTo>
                      <a:pt x="1435" y="1148"/>
                    </a:lnTo>
                    <a:lnTo>
                      <a:pt x="1417" y="1154"/>
                    </a:lnTo>
                    <a:lnTo>
                      <a:pt x="1397" y="1160"/>
                    </a:lnTo>
                    <a:lnTo>
                      <a:pt x="1377" y="1165"/>
                    </a:lnTo>
                    <a:lnTo>
                      <a:pt x="1357" y="1170"/>
                    </a:lnTo>
                    <a:lnTo>
                      <a:pt x="1336" y="1174"/>
                    </a:lnTo>
                    <a:lnTo>
                      <a:pt x="1313" y="1177"/>
                    </a:lnTo>
                    <a:lnTo>
                      <a:pt x="1268" y="1182"/>
                    </a:lnTo>
                    <a:lnTo>
                      <a:pt x="1222" y="1185"/>
                    </a:lnTo>
                    <a:lnTo>
                      <a:pt x="1176" y="1185"/>
                    </a:lnTo>
                    <a:lnTo>
                      <a:pt x="1130" y="1184"/>
                    </a:lnTo>
                    <a:lnTo>
                      <a:pt x="1086" y="1182"/>
                    </a:lnTo>
                    <a:lnTo>
                      <a:pt x="1044" y="1179"/>
                    </a:lnTo>
                    <a:lnTo>
                      <a:pt x="1002" y="1175"/>
                    </a:lnTo>
                    <a:lnTo>
                      <a:pt x="963" y="1169"/>
                    </a:lnTo>
                    <a:lnTo>
                      <a:pt x="923" y="1164"/>
                    </a:lnTo>
                    <a:lnTo>
                      <a:pt x="885" y="1157"/>
                    </a:lnTo>
                    <a:lnTo>
                      <a:pt x="849" y="1149"/>
                    </a:lnTo>
                    <a:lnTo>
                      <a:pt x="815" y="1142"/>
                    </a:lnTo>
                    <a:lnTo>
                      <a:pt x="782" y="1133"/>
                    </a:lnTo>
                    <a:lnTo>
                      <a:pt x="749" y="1123"/>
                    </a:lnTo>
                    <a:lnTo>
                      <a:pt x="718" y="1113"/>
                    </a:lnTo>
                    <a:lnTo>
                      <a:pt x="689" y="1103"/>
                    </a:lnTo>
                    <a:lnTo>
                      <a:pt x="661" y="1092"/>
                    </a:lnTo>
                    <a:lnTo>
                      <a:pt x="634" y="1081"/>
                    </a:lnTo>
                    <a:lnTo>
                      <a:pt x="606" y="1068"/>
                    </a:lnTo>
                    <a:lnTo>
                      <a:pt x="574" y="1052"/>
                    </a:lnTo>
                    <a:lnTo>
                      <a:pt x="538" y="1033"/>
                    </a:lnTo>
                    <a:lnTo>
                      <a:pt x="501" y="1013"/>
                    </a:lnTo>
                    <a:lnTo>
                      <a:pt x="460" y="989"/>
                    </a:lnTo>
                    <a:lnTo>
                      <a:pt x="419" y="964"/>
                    </a:lnTo>
                    <a:lnTo>
                      <a:pt x="376" y="938"/>
                    </a:lnTo>
                    <a:lnTo>
                      <a:pt x="332" y="910"/>
                    </a:lnTo>
                    <a:lnTo>
                      <a:pt x="291" y="878"/>
                    </a:lnTo>
                    <a:lnTo>
                      <a:pt x="250" y="847"/>
                    </a:lnTo>
                    <a:lnTo>
                      <a:pt x="230" y="830"/>
                    </a:lnTo>
                    <a:lnTo>
                      <a:pt x="210" y="813"/>
                    </a:lnTo>
                    <a:lnTo>
                      <a:pt x="191" y="796"/>
                    </a:lnTo>
                    <a:lnTo>
                      <a:pt x="173" y="778"/>
                    </a:lnTo>
                    <a:lnTo>
                      <a:pt x="155" y="760"/>
                    </a:lnTo>
                    <a:lnTo>
                      <a:pt x="139" y="742"/>
                    </a:lnTo>
                    <a:lnTo>
                      <a:pt x="123" y="724"/>
                    </a:lnTo>
                    <a:lnTo>
                      <a:pt x="109" y="705"/>
                    </a:lnTo>
                    <a:lnTo>
                      <a:pt x="95" y="685"/>
                    </a:lnTo>
                    <a:lnTo>
                      <a:pt x="83" y="666"/>
                    </a:lnTo>
                    <a:lnTo>
                      <a:pt x="72" y="646"/>
                    </a:lnTo>
                    <a:lnTo>
                      <a:pt x="62" y="626"/>
                    </a:lnTo>
                    <a:lnTo>
                      <a:pt x="44" y="589"/>
                    </a:lnTo>
                    <a:lnTo>
                      <a:pt x="29" y="554"/>
                    </a:lnTo>
                    <a:lnTo>
                      <a:pt x="18" y="523"/>
                    </a:lnTo>
                    <a:lnTo>
                      <a:pt x="10" y="493"/>
                    </a:lnTo>
                    <a:lnTo>
                      <a:pt x="5" y="466"/>
                    </a:lnTo>
                    <a:lnTo>
                      <a:pt x="2" y="443"/>
                    </a:lnTo>
                    <a:lnTo>
                      <a:pt x="0" y="422"/>
                    </a:lnTo>
                    <a:lnTo>
                      <a:pt x="0" y="403"/>
                    </a:lnTo>
                    <a:lnTo>
                      <a:pt x="2" y="387"/>
                    </a:lnTo>
                    <a:lnTo>
                      <a:pt x="3" y="373"/>
                    </a:lnTo>
                    <a:lnTo>
                      <a:pt x="7" y="360"/>
                    </a:lnTo>
                    <a:lnTo>
                      <a:pt x="9" y="352"/>
                    </a:lnTo>
                    <a:lnTo>
                      <a:pt x="14" y="339"/>
                    </a:lnTo>
                    <a:lnTo>
                      <a:pt x="17" y="334"/>
                    </a:lnTo>
                    <a:close/>
                  </a:path>
                </a:pathLst>
              </a:custGeom>
              <a:solidFill>
                <a:srgbClr val="A98F00"/>
              </a:solidFill>
              <a:ln w="9525">
                <a:noFill/>
                <a:round/>
              </a:ln>
            </p:spPr>
            <p:txBody>
              <a:bodyPr/>
              <a:lstStyle/>
              <a:p>
                <a:endParaRPr lang="en-US" sz="1867"/>
              </a:p>
            </p:txBody>
          </p:sp>
          <p:sp>
            <p:nvSpPr>
              <p:cNvPr id="1608" name="Freeform 156"/>
              <p:cNvSpPr/>
              <p:nvPr/>
            </p:nvSpPr>
            <p:spPr bwMode="auto">
              <a:xfrm>
                <a:off x="2867" y="607"/>
                <a:ext cx="329" cy="237"/>
              </a:xfrm>
              <a:custGeom>
                <a:avLst/>
                <a:gdLst>
                  <a:gd name="T0" fmla="*/ 5 w 1648"/>
                  <a:gd name="T1" fmla="*/ 59 h 1185"/>
                  <a:gd name="T2" fmla="*/ 13 w 1648"/>
                  <a:gd name="T3" fmla="*/ 46 h 1185"/>
                  <a:gd name="T4" fmla="*/ 25 w 1648"/>
                  <a:gd name="T5" fmla="*/ 31 h 1185"/>
                  <a:gd name="T6" fmla="*/ 34 w 1648"/>
                  <a:gd name="T7" fmla="*/ 24 h 1185"/>
                  <a:gd name="T8" fmla="*/ 44 w 1648"/>
                  <a:gd name="T9" fmla="*/ 18 h 1185"/>
                  <a:gd name="T10" fmla="*/ 55 w 1648"/>
                  <a:gd name="T11" fmla="*/ 12 h 1185"/>
                  <a:gd name="T12" fmla="*/ 68 w 1648"/>
                  <a:gd name="T13" fmla="*/ 7 h 1185"/>
                  <a:gd name="T14" fmla="*/ 82 w 1648"/>
                  <a:gd name="T15" fmla="*/ 4 h 1185"/>
                  <a:gd name="T16" fmla="*/ 97 w 1648"/>
                  <a:gd name="T17" fmla="*/ 1 h 1185"/>
                  <a:gd name="T18" fmla="*/ 113 w 1648"/>
                  <a:gd name="T19" fmla="*/ 0 h 1185"/>
                  <a:gd name="T20" fmla="*/ 128 w 1648"/>
                  <a:gd name="T21" fmla="*/ 0 h 1185"/>
                  <a:gd name="T22" fmla="*/ 144 w 1648"/>
                  <a:gd name="T23" fmla="*/ 1 h 1185"/>
                  <a:gd name="T24" fmla="*/ 160 w 1648"/>
                  <a:gd name="T25" fmla="*/ 4 h 1185"/>
                  <a:gd name="T26" fmla="*/ 175 w 1648"/>
                  <a:gd name="T27" fmla="*/ 8 h 1185"/>
                  <a:gd name="T28" fmla="*/ 191 w 1648"/>
                  <a:gd name="T29" fmla="*/ 13 h 1185"/>
                  <a:gd name="T30" fmla="*/ 207 w 1648"/>
                  <a:gd name="T31" fmla="*/ 19 h 1185"/>
                  <a:gd name="T32" fmla="*/ 223 w 1648"/>
                  <a:gd name="T33" fmla="*/ 27 h 1185"/>
                  <a:gd name="T34" fmla="*/ 239 w 1648"/>
                  <a:gd name="T35" fmla="*/ 36 h 1185"/>
                  <a:gd name="T36" fmla="*/ 255 w 1648"/>
                  <a:gd name="T37" fmla="*/ 46 h 1185"/>
                  <a:gd name="T38" fmla="*/ 270 w 1648"/>
                  <a:gd name="T39" fmla="*/ 58 h 1185"/>
                  <a:gd name="T40" fmla="*/ 282 w 1648"/>
                  <a:gd name="T41" fmla="*/ 70 h 1185"/>
                  <a:gd name="T42" fmla="*/ 293 w 1648"/>
                  <a:gd name="T43" fmla="*/ 82 h 1185"/>
                  <a:gd name="T44" fmla="*/ 302 w 1648"/>
                  <a:gd name="T45" fmla="*/ 95 h 1185"/>
                  <a:gd name="T46" fmla="*/ 310 w 1648"/>
                  <a:gd name="T47" fmla="*/ 107 h 1185"/>
                  <a:gd name="T48" fmla="*/ 319 w 1648"/>
                  <a:gd name="T49" fmla="*/ 127 h 1185"/>
                  <a:gd name="T50" fmla="*/ 326 w 1648"/>
                  <a:gd name="T51" fmla="*/ 148 h 1185"/>
                  <a:gd name="T52" fmla="*/ 329 w 1648"/>
                  <a:gd name="T53" fmla="*/ 164 h 1185"/>
                  <a:gd name="T54" fmla="*/ 329 w 1648"/>
                  <a:gd name="T55" fmla="*/ 178 h 1185"/>
                  <a:gd name="T56" fmla="*/ 326 w 1648"/>
                  <a:gd name="T57" fmla="*/ 190 h 1185"/>
                  <a:gd name="T58" fmla="*/ 322 w 1648"/>
                  <a:gd name="T59" fmla="*/ 200 h 1185"/>
                  <a:gd name="T60" fmla="*/ 316 w 1648"/>
                  <a:gd name="T61" fmla="*/ 209 h 1185"/>
                  <a:gd name="T62" fmla="*/ 309 w 1648"/>
                  <a:gd name="T63" fmla="*/ 217 h 1185"/>
                  <a:gd name="T64" fmla="*/ 300 w 1648"/>
                  <a:gd name="T65" fmla="*/ 223 h 1185"/>
                  <a:gd name="T66" fmla="*/ 290 w 1648"/>
                  <a:gd name="T67" fmla="*/ 228 h 1185"/>
                  <a:gd name="T68" fmla="*/ 279 w 1648"/>
                  <a:gd name="T69" fmla="*/ 232 h 1185"/>
                  <a:gd name="T70" fmla="*/ 267 w 1648"/>
                  <a:gd name="T71" fmla="*/ 235 h 1185"/>
                  <a:gd name="T72" fmla="*/ 244 w 1648"/>
                  <a:gd name="T73" fmla="*/ 237 h 1185"/>
                  <a:gd name="T74" fmla="*/ 217 w 1648"/>
                  <a:gd name="T75" fmla="*/ 236 h 1185"/>
                  <a:gd name="T76" fmla="*/ 192 w 1648"/>
                  <a:gd name="T77" fmla="*/ 234 h 1185"/>
                  <a:gd name="T78" fmla="*/ 169 w 1648"/>
                  <a:gd name="T79" fmla="*/ 230 h 1185"/>
                  <a:gd name="T80" fmla="*/ 150 w 1648"/>
                  <a:gd name="T81" fmla="*/ 225 h 1185"/>
                  <a:gd name="T82" fmla="*/ 132 w 1648"/>
                  <a:gd name="T83" fmla="*/ 218 h 1185"/>
                  <a:gd name="T84" fmla="*/ 115 w 1648"/>
                  <a:gd name="T85" fmla="*/ 210 h 1185"/>
                  <a:gd name="T86" fmla="*/ 92 w 1648"/>
                  <a:gd name="T87" fmla="*/ 198 h 1185"/>
                  <a:gd name="T88" fmla="*/ 66 w 1648"/>
                  <a:gd name="T89" fmla="*/ 182 h 1185"/>
                  <a:gd name="T90" fmla="*/ 46 w 1648"/>
                  <a:gd name="T91" fmla="*/ 166 h 1185"/>
                  <a:gd name="T92" fmla="*/ 35 w 1648"/>
                  <a:gd name="T93" fmla="*/ 156 h 1185"/>
                  <a:gd name="T94" fmla="*/ 25 w 1648"/>
                  <a:gd name="T95" fmla="*/ 145 h 1185"/>
                  <a:gd name="T96" fmla="*/ 17 w 1648"/>
                  <a:gd name="T97" fmla="*/ 133 h 1185"/>
                  <a:gd name="T98" fmla="*/ 9 w 1648"/>
                  <a:gd name="T99" fmla="*/ 118 h 1185"/>
                  <a:gd name="T100" fmla="*/ 2 w 1648"/>
                  <a:gd name="T101" fmla="*/ 99 h 1185"/>
                  <a:gd name="T102" fmla="*/ 0 w 1648"/>
                  <a:gd name="T103" fmla="*/ 84 h 1185"/>
                  <a:gd name="T104" fmla="*/ 1 w 1648"/>
                  <a:gd name="T105" fmla="*/ 75 h 1185"/>
                  <a:gd name="T106" fmla="*/ 3 w 1648"/>
                  <a:gd name="T107" fmla="*/ 68 h 11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48"/>
                  <a:gd name="T163" fmla="*/ 0 h 1185"/>
                  <a:gd name="T164" fmla="*/ 1648 w 1648"/>
                  <a:gd name="T165" fmla="*/ 1185 h 11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48" h="1185">
                    <a:moveTo>
                      <a:pt x="17" y="334"/>
                    </a:moveTo>
                    <a:lnTo>
                      <a:pt x="20" y="317"/>
                    </a:lnTo>
                    <a:lnTo>
                      <a:pt x="27" y="295"/>
                    </a:lnTo>
                    <a:lnTo>
                      <a:pt x="35" y="274"/>
                    </a:lnTo>
                    <a:lnTo>
                      <a:pt x="48" y="252"/>
                    </a:lnTo>
                    <a:lnTo>
                      <a:pt x="63" y="228"/>
                    </a:lnTo>
                    <a:lnTo>
                      <a:pt x="82" y="203"/>
                    </a:lnTo>
                    <a:lnTo>
                      <a:pt x="103" y="179"/>
                    </a:lnTo>
                    <a:lnTo>
                      <a:pt x="127" y="156"/>
                    </a:lnTo>
                    <a:lnTo>
                      <a:pt x="140" y="144"/>
                    </a:lnTo>
                    <a:lnTo>
                      <a:pt x="154" y="132"/>
                    </a:lnTo>
                    <a:lnTo>
                      <a:pt x="169" y="121"/>
                    </a:lnTo>
                    <a:lnTo>
                      <a:pt x="185" y="109"/>
                    </a:lnTo>
                    <a:lnTo>
                      <a:pt x="201" y="100"/>
                    </a:lnTo>
                    <a:lnTo>
                      <a:pt x="219" y="88"/>
                    </a:lnTo>
                    <a:lnTo>
                      <a:pt x="236" y="78"/>
                    </a:lnTo>
                    <a:lnTo>
                      <a:pt x="256" y="70"/>
                    </a:lnTo>
                    <a:lnTo>
                      <a:pt x="275" y="61"/>
                    </a:lnTo>
                    <a:lnTo>
                      <a:pt x="296" y="52"/>
                    </a:lnTo>
                    <a:lnTo>
                      <a:pt x="317" y="43"/>
                    </a:lnTo>
                    <a:lnTo>
                      <a:pt x="340" y="36"/>
                    </a:lnTo>
                    <a:lnTo>
                      <a:pt x="362" y="30"/>
                    </a:lnTo>
                    <a:lnTo>
                      <a:pt x="386" y="23"/>
                    </a:lnTo>
                    <a:lnTo>
                      <a:pt x="411" y="18"/>
                    </a:lnTo>
                    <a:lnTo>
                      <a:pt x="437" y="13"/>
                    </a:lnTo>
                    <a:lnTo>
                      <a:pt x="462" y="10"/>
                    </a:lnTo>
                    <a:lnTo>
                      <a:pt x="487" y="6"/>
                    </a:lnTo>
                    <a:lnTo>
                      <a:pt x="513" y="3"/>
                    </a:lnTo>
                    <a:lnTo>
                      <a:pt x="540" y="2"/>
                    </a:lnTo>
                    <a:lnTo>
                      <a:pt x="564" y="1"/>
                    </a:lnTo>
                    <a:lnTo>
                      <a:pt x="591" y="0"/>
                    </a:lnTo>
                    <a:lnTo>
                      <a:pt x="617" y="0"/>
                    </a:lnTo>
                    <a:lnTo>
                      <a:pt x="642" y="1"/>
                    </a:lnTo>
                    <a:lnTo>
                      <a:pt x="668" y="2"/>
                    </a:lnTo>
                    <a:lnTo>
                      <a:pt x="694" y="5"/>
                    </a:lnTo>
                    <a:lnTo>
                      <a:pt x="720" y="7"/>
                    </a:lnTo>
                    <a:lnTo>
                      <a:pt x="747" y="11"/>
                    </a:lnTo>
                    <a:lnTo>
                      <a:pt x="773" y="15"/>
                    </a:lnTo>
                    <a:lnTo>
                      <a:pt x="799" y="20"/>
                    </a:lnTo>
                    <a:lnTo>
                      <a:pt x="825" y="25"/>
                    </a:lnTo>
                    <a:lnTo>
                      <a:pt x="851" y="31"/>
                    </a:lnTo>
                    <a:lnTo>
                      <a:pt x="878" y="38"/>
                    </a:lnTo>
                    <a:lnTo>
                      <a:pt x="904" y="46"/>
                    </a:lnTo>
                    <a:lnTo>
                      <a:pt x="930" y="55"/>
                    </a:lnTo>
                    <a:lnTo>
                      <a:pt x="956" y="63"/>
                    </a:lnTo>
                    <a:lnTo>
                      <a:pt x="983" y="73"/>
                    </a:lnTo>
                    <a:lnTo>
                      <a:pt x="1010" y="85"/>
                    </a:lnTo>
                    <a:lnTo>
                      <a:pt x="1036" y="96"/>
                    </a:lnTo>
                    <a:lnTo>
                      <a:pt x="1062" y="107"/>
                    </a:lnTo>
                    <a:lnTo>
                      <a:pt x="1090" y="121"/>
                    </a:lnTo>
                    <a:lnTo>
                      <a:pt x="1116" y="133"/>
                    </a:lnTo>
                    <a:lnTo>
                      <a:pt x="1142" y="148"/>
                    </a:lnTo>
                    <a:lnTo>
                      <a:pt x="1170" y="163"/>
                    </a:lnTo>
                    <a:lnTo>
                      <a:pt x="1196" y="179"/>
                    </a:lnTo>
                    <a:lnTo>
                      <a:pt x="1223" y="196"/>
                    </a:lnTo>
                    <a:lnTo>
                      <a:pt x="1250" y="213"/>
                    </a:lnTo>
                    <a:lnTo>
                      <a:pt x="1277" y="231"/>
                    </a:lnTo>
                    <a:lnTo>
                      <a:pt x="1302" y="249"/>
                    </a:lnTo>
                    <a:lnTo>
                      <a:pt x="1327" y="269"/>
                    </a:lnTo>
                    <a:lnTo>
                      <a:pt x="1351" y="288"/>
                    </a:lnTo>
                    <a:lnTo>
                      <a:pt x="1373" y="308"/>
                    </a:lnTo>
                    <a:lnTo>
                      <a:pt x="1394" y="328"/>
                    </a:lnTo>
                    <a:lnTo>
                      <a:pt x="1414" y="349"/>
                    </a:lnTo>
                    <a:lnTo>
                      <a:pt x="1434" y="369"/>
                    </a:lnTo>
                    <a:lnTo>
                      <a:pt x="1452" y="390"/>
                    </a:lnTo>
                    <a:lnTo>
                      <a:pt x="1469" y="412"/>
                    </a:lnTo>
                    <a:lnTo>
                      <a:pt x="1485" y="432"/>
                    </a:lnTo>
                    <a:lnTo>
                      <a:pt x="1500" y="453"/>
                    </a:lnTo>
                    <a:lnTo>
                      <a:pt x="1515" y="474"/>
                    </a:lnTo>
                    <a:lnTo>
                      <a:pt x="1529" y="495"/>
                    </a:lnTo>
                    <a:lnTo>
                      <a:pt x="1542" y="515"/>
                    </a:lnTo>
                    <a:lnTo>
                      <a:pt x="1553" y="536"/>
                    </a:lnTo>
                    <a:lnTo>
                      <a:pt x="1564" y="556"/>
                    </a:lnTo>
                    <a:lnTo>
                      <a:pt x="1583" y="596"/>
                    </a:lnTo>
                    <a:lnTo>
                      <a:pt x="1600" y="635"/>
                    </a:lnTo>
                    <a:lnTo>
                      <a:pt x="1614" y="672"/>
                    </a:lnTo>
                    <a:lnTo>
                      <a:pt x="1625" y="707"/>
                    </a:lnTo>
                    <a:lnTo>
                      <a:pt x="1634" y="740"/>
                    </a:lnTo>
                    <a:lnTo>
                      <a:pt x="1640" y="770"/>
                    </a:lnTo>
                    <a:lnTo>
                      <a:pt x="1644" y="796"/>
                    </a:lnTo>
                    <a:lnTo>
                      <a:pt x="1648" y="820"/>
                    </a:lnTo>
                    <a:lnTo>
                      <a:pt x="1648" y="843"/>
                    </a:lnTo>
                    <a:lnTo>
                      <a:pt x="1648" y="866"/>
                    </a:lnTo>
                    <a:lnTo>
                      <a:pt x="1646" y="888"/>
                    </a:lnTo>
                    <a:lnTo>
                      <a:pt x="1644" y="910"/>
                    </a:lnTo>
                    <a:lnTo>
                      <a:pt x="1640" y="930"/>
                    </a:lnTo>
                    <a:lnTo>
                      <a:pt x="1635" y="949"/>
                    </a:lnTo>
                    <a:lnTo>
                      <a:pt x="1629" y="968"/>
                    </a:lnTo>
                    <a:lnTo>
                      <a:pt x="1623" y="986"/>
                    </a:lnTo>
                    <a:lnTo>
                      <a:pt x="1615" y="1002"/>
                    </a:lnTo>
                    <a:lnTo>
                      <a:pt x="1606" y="1018"/>
                    </a:lnTo>
                    <a:lnTo>
                      <a:pt x="1596" y="1033"/>
                    </a:lnTo>
                    <a:lnTo>
                      <a:pt x="1585" y="1047"/>
                    </a:lnTo>
                    <a:lnTo>
                      <a:pt x="1574" y="1061"/>
                    </a:lnTo>
                    <a:lnTo>
                      <a:pt x="1562" y="1073"/>
                    </a:lnTo>
                    <a:lnTo>
                      <a:pt x="1549" y="1086"/>
                    </a:lnTo>
                    <a:lnTo>
                      <a:pt x="1535" y="1097"/>
                    </a:lnTo>
                    <a:lnTo>
                      <a:pt x="1520" y="1107"/>
                    </a:lnTo>
                    <a:lnTo>
                      <a:pt x="1504" y="1117"/>
                    </a:lnTo>
                    <a:lnTo>
                      <a:pt x="1488" y="1125"/>
                    </a:lnTo>
                    <a:lnTo>
                      <a:pt x="1472" y="1134"/>
                    </a:lnTo>
                    <a:lnTo>
                      <a:pt x="1454" y="1142"/>
                    </a:lnTo>
                    <a:lnTo>
                      <a:pt x="1435" y="1148"/>
                    </a:lnTo>
                    <a:lnTo>
                      <a:pt x="1417" y="1154"/>
                    </a:lnTo>
                    <a:lnTo>
                      <a:pt x="1397" y="1160"/>
                    </a:lnTo>
                    <a:lnTo>
                      <a:pt x="1377" y="1165"/>
                    </a:lnTo>
                    <a:lnTo>
                      <a:pt x="1357" y="1170"/>
                    </a:lnTo>
                    <a:lnTo>
                      <a:pt x="1336" y="1174"/>
                    </a:lnTo>
                    <a:lnTo>
                      <a:pt x="1313" y="1177"/>
                    </a:lnTo>
                    <a:lnTo>
                      <a:pt x="1268" y="1182"/>
                    </a:lnTo>
                    <a:lnTo>
                      <a:pt x="1222" y="1185"/>
                    </a:lnTo>
                    <a:lnTo>
                      <a:pt x="1176" y="1185"/>
                    </a:lnTo>
                    <a:lnTo>
                      <a:pt x="1130" y="1184"/>
                    </a:lnTo>
                    <a:lnTo>
                      <a:pt x="1086" y="1182"/>
                    </a:lnTo>
                    <a:lnTo>
                      <a:pt x="1044" y="1179"/>
                    </a:lnTo>
                    <a:lnTo>
                      <a:pt x="1002" y="1175"/>
                    </a:lnTo>
                    <a:lnTo>
                      <a:pt x="963" y="1169"/>
                    </a:lnTo>
                    <a:lnTo>
                      <a:pt x="923" y="1164"/>
                    </a:lnTo>
                    <a:lnTo>
                      <a:pt x="885" y="1157"/>
                    </a:lnTo>
                    <a:lnTo>
                      <a:pt x="849" y="1149"/>
                    </a:lnTo>
                    <a:lnTo>
                      <a:pt x="815" y="1142"/>
                    </a:lnTo>
                    <a:lnTo>
                      <a:pt x="782" y="1133"/>
                    </a:lnTo>
                    <a:lnTo>
                      <a:pt x="749" y="1123"/>
                    </a:lnTo>
                    <a:lnTo>
                      <a:pt x="718" y="1113"/>
                    </a:lnTo>
                    <a:lnTo>
                      <a:pt x="689" y="1103"/>
                    </a:lnTo>
                    <a:lnTo>
                      <a:pt x="661" y="1092"/>
                    </a:lnTo>
                    <a:lnTo>
                      <a:pt x="634" y="1081"/>
                    </a:lnTo>
                    <a:lnTo>
                      <a:pt x="606" y="1068"/>
                    </a:lnTo>
                    <a:lnTo>
                      <a:pt x="574" y="1052"/>
                    </a:lnTo>
                    <a:lnTo>
                      <a:pt x="538" y="1033"/>
                    </a:lnTo>
                    <a:lnTo>
                      <a:pt x="501" y="1013"/>
                    </a:lnTo>
                    <a:lnTo>
                      <a:pt x="460" y="989"/>
                    </a:lnTo>
                    <a:lnTo>
                      <a:pt x="419" y="964"/>
                    </a:lnTo>
                    <a:lnTo>
                      <a:pt x="376" y="938"/>
                    </a:lnTo>
                    <a:lnTo>
                      <a:pt x="332" y="910"/>
                    </a:lnTo>
                    <a:lnTo>
                      <a:pt x="291" y="878"/>
                    </a:lnTo>
                    <a:lnTo>
                      <a:pt x="250" y="847"/>
                    </a:lnTo>
                    <a:lnTo>
                      <a:pt x="230" y="830"/>
                    </a:lnTo>
                    <a:lnTo>
                      <a:pt x="210" y="813"/>
                    </a:lnTo>
                    <a:lnTo>
                      <a:pt x="191" y="796"/>
                    </a:lnTo>
                    <a:lnTo>
                      <a:pt x="173" y="778"/>
                    </a:lnTo>
                    <a:lnTo>
                      <a:pt x="155" y="760"/>
                    </a:lnTo>
                    <a:lnTo>
                      <a:pt x="139" y="742"/>
                    </a:lnTo>
                    <a:lnTo>
                      <a:pt x="123" y="724"/>
                    </a:lnTo>
                    <a:lnTo>
                      <a:pt x="109" y="705"/>
                    </a:lnTo>
                    <a:lnTo>
                      <a:pt x="95" y="685"/>
                    </a:lnTo>
                    <a:lnTo>
                      <a:pt x="83" y="666"/>
                    </a:lnTo>
                    <a:lnTo>
                      <a:pt x="72" y="646"/>
                    </a:lnTo>
                    <a:lnTo>
                      <a:pt x="62" y="626"/>
                    </a:lnTo>
                    <a:lnTo>
                      <a:pt x="44" y="589"/>
                    </a:lnTo>
                    <a:lnTo>
                      <a:pt x="29" y="554"/>
                    </a:lnTo>
                    <a:lnTo>
                      <a:pt x="18" y="523"/>
                    </a:lnTo>
                    <a:lnTo>
                      <a:pt x="10" y="493"/>
                    </a:lnTo>
                    <a:lnTo>
                      <a:pt x="5" y="466"/>
                    </a:lnTo>
                    <a:lnTo>
                      <a:pt x="2" y="443"/>
                    </a:lnTo>
                    <a:lnTo>
                      <a:pt x="0" y="422"/>
                    </a:lnTo>
                    <a:lnTo>
                      <a:pt x="0" y="403"/>
                    </a:lnTo>
                    <a:lnTo>
                      <a:pt x="2" y="387"/>
                    </a:lnTo>
                    <a:lnTo>
                      <a:pt x="3" y="373"/>
                    </a:lnTo>
                    <a:lnTo>
                      <a:pt x="7" y="360"/>
                    </a:lnTo>
                    <a:lnTo>
                      <a:pt x="9" y="352"/>
                    </a:lnTo>
                    <a:lnTo>
                      <a:pt x="14" y="339"/>
                    </a:lnTo>
                    <a:lnTo>
                      <a:pt x="17" y="334"/>
                    </a:lnTo>
                  </a:path>
                </a:pathLst>
              </a:custGeom>
              <a:noFill/>
              <a:ln w="3175">
                <a:solidFill>
                  <a:srgbClr val="1F1A17"/>
                </a:solidFill>
                <a:round/>
              </a:ln>
            </p:spPr>
            <p:txBody>
              <a:bodyPr/>
              <a:lstStyle/>
              <a:p>
                <a:endParaRPr lang="en-US" sz="1867"/>
              </a:p>
            </p:txBody>
          </p:sp>
          <p:sp>
            <p:nvSpPr>
              <p:cNvPr id="1609" name="Freeform 157"/>
              <p:cNvSpPr/>
              <p:nvPr/>
            </p:nvSpPr>
            <p:spPr bwMode="auto">
              <a:xfrm>
                <a:off x="2874" y="615"/>
                <a:ext cx="316" cy="221"/>
              </a:xfrm>
              <a:custGeom>
                <a:avLst/>
                <a:gdLst>
                  <a:gd name="T0" fmla="*/ 5 w 1580"/>
                  <a:gd name="T1" fmla="*/ 101 h 1108"/>
                  <a:gd name="T2" fmla="*/ 1 w 1580"/>
                  <a:gd name="T3" fmla="*/ 85 h 1108"/>
                  <a:gd name="T4" fmla="*/ 0 w 1580"/>
                  <a:gd name="T5" fmla="*/ 73 h 1108"/>
                  <a:gd name="T6" fmla="*/ 1 w 1580"/>
                  <a:gd name="T7" fmla="*/ 65 h 1108"/>
                  <a:gd name="T8" fmla="*/ 4 w 1580"/>
                  <a:gd name="T9" fmla="*/ 60 h 1108"/>
                  <a:gd name="T10" fmla="*/ 5 w 1580"/>
                  <a:gd name="T11" fmla="*/ 55 h 1108"/>
                  <a:gd name="T12" fmla="*/ 9 w 1580"/>
                  <a:gd name="T13" fmla="*/ 45 h 1108"/>
                  <a:gd name="T14" fmla="*/ 20 w 1580"/>
                  <a:gd name="T15" fmla="*/ 32 h 1108"/>
                  <a:gd name="T16" fmla="*/ 30 w 1580"/>
                  <a:gd name="T17" fmla="*/ 23 h 1108"/>
                  <a:gd name="T18" fmla="*/ 39 w 1580"/>
                  <a:gd name="T19" fmla="*/ 17 h 1108"/>
                  <a:gd name="T20" fmla="*/ 50 w 1580"/>
                  <a:gd name="T21" fmla="*/ 12 h 1108"/>
                  <a:gd name="T22" fmla="*/ 62 w 1580"/>
                  <a:gd name="T23" fmla="*/ 7 h 1108"/>
                  <a:gd name="T24" fmla="*/ 75 w 1580"/>
                  <a:gd name="T25" fmla="*/ 4 h 1108"/>
                  <a:gd name="T26" fmla="*/ 95 w 1580"/>
                  <a:gd name="T27" fmla="*/ 1 h 1108"/>
                  <a:gd name="T28" fmla="*/ 124 w 1580"/>
                  <a:gd name="T29" fmla="*/ 0 h 1108"/>
                  <a:gd name="T30" fmla="*/ 149 w 1580"/>
                  <a:gd name="T31" fmla="*/ 3 h 1108"/>
                  <a:gd name="T32" fmla="*/ 164 w 1580"/>
                  <a:gd name="T33" fmla="*/ 6 h 1108"/>
                  <a:gd name="T34" fmla="*/ 180 w 1580"/>
                  <a:gd name="T35" fmla="*/ 10 h 1108"/>
                  <a:gd name="T36" fmla="*/ 195 w 1580"/>
                  <a:gd name="T37" fmla="*/ 16 h 1108"/>
                  <a:gd name="T38" fmla="*/ 210 w 1580"/>
                  <a:gd name="T39" fmla="*/ 23 h 1108"/>
                  <a:gd name="T40" fmla="*/ 225 w 1580"/>
                  <a:gd name="T41" fmla="*/ 31 h 1108"/>
                  <a:gd name="T42" fmla="*/ 251 w 1580"/>
                  <a:gd name="T43" fmla="*/ 47 h 1108"/>
                  <a:gd name="T44" fmla="*/ 264 w 1580"/>
                  <a:gd name="T45" fmla="*/ 58 h 1108"/>
                  <a:gd name="T46" fmla="*/ 276 w 1580"/>
                  <a:gd name="T47" fmla="*/ 70 h 1108"/>
                  <a:gd name="T48" fmla="*/ 286 w 1580"/>
                  <a:gd name="T49" fmla="*/ 83 h 1108"/>
                  <a:gd name="T50" fmla="*/ 294 w 1580"/>
                  <a:gd name="T51" fmla="*/ 95 h 1108"/>
                  <a:gd name="T52" fmla="*/ 301 w 1580"/>
                  <a:gd name="T53" fmla="*/ 107 h 1108"/>
                  <a:gd name="T54" fmla="*/ 310 w 1580"/>
                  <a:gd name="T55" fmla="*/ 130 h 1108"/>
                  <a:gd name="T56" fmla="*/ 315 w 1580"/>
                  <a:gd name="T57" fmla="*/ 149 h 1108"/>
                  <a:gd name="T58" fmla="*/ 316 w 1580"/>
                  <a:gd name="T59" fmla="*/ 161 h 1108"/>
                  <a:gd name="T60" fmla="*/ 315 w 1580"/>
                  <a:gd name="T61" fmla="*/ 168 h 1108"/>
                  <a:gd name="T62" fmla="*/ 312 w 1580"/>
                  <a:gd name="T63" fmla="*/ 176 h 1108"/>
                  <a:gd name="T64" fmla="*/ 307 w 1580"/>
                  <a:gd name="T65" fmla="*/ 183 h 1108"/>
                  <a:gd name="T66" fmla="*/ 301 w 1580"/>
                  <a:gd name="T67" fmla="*/ 191 h 1108"/>
                  <a:gd name="T68" fmla="*/ 294 w 1580"/>
                  <a:gd name="T69" fmla="*/ 198 h 1108"/>
                  <a:gd name="T70" fmla="*/ 285 w 1580"/>
                  <a:gd name="T71" fmla="*/ 205 h 1108"/>
                  <a:gd name="T72" fmla="*/ 275 w 1580"/>
                  <a:gd name="T73" fmla="*/ 211 h 1108"/>
                  <a:gd name="T74" fmla="*/ 264 w 1580"/>
                  <a:gd name="T75" fmla="*/ 216 h 1108"/>
                  <a:gd name="T76" fmla="*/ 252 w 1580"/>
                  <a:gd name="T77" fmla="*/ 219 h 1108"/>
                  <a:gd name="T78" fmla="*/ 239 w 1580"/>
                  <a:gd name="T79" fmla="*/ 221 h 1108"/>
                  <a:gd name="T80" fmla="*/ 217 w 1580"/>
                  <a:gd name="T81" fmla="*/ 221 h 1108"/>
                  <a:gd name="T82" fmla="*/ 192 w 1580"/>
                  <a:gd name="T83" fmla="*/ 219 h 1108"/>
                  <a:gd name="T84" fmla="*/ 169 w 1580"/>
                  <a:gd name="T85" fmla="*/ 215 h 1108"/>
                  <a:gd name="T86" fmla="*/ 148 w 1580"/>
                  <a:gd name="T87" fmla="*/ 210 h 1108"/>
                  <a:gd name="T88" fmla="*/ 130 w 1580"/>
                  <a:gd name="T89" fmla="*/ 204 h 1108"/>
                  <a:gd name="T90" fmla="*/ 114 w 1580"/>
                  <a:gd name="T91" fmla="*/ 197 h 1108"/>
                  <a:gd name="T92" fmla="*/ 94 w 1580"/>
                  <a:gd name="T93" fmla="*/ 186 h 1108"/>
                  <a:gd name="T94" fmla="*/ 70 w 1580"/>
                  <a:gd name="T95" fmla="*/ 172 h 1108"/>
                  <a:gd name="T96" fmla="*/ 46 w 1580"/>
                  <a:gd name="T97" fmla="*/ 155 h 1108"/>
                  <a:gd name="T98" fmla="*/ 28 w 1580"/>
                  <a:gd name="T99" fmla="*/ 139 h 1108"/>
                  <a:gd name="T100" fmla="*/ 19 w 1580"/>
                  <a:gd name="T101" fmla="*/ 129 h 1108"/>
                  <a:gd name="T102" fmla="*/ 12 w 1580"/>
                  <a:gd name="T103" fmla="*/ 118 h 1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80"/>
                  <a:gd name="T157" fmla="*/ 0 h 1108"/>
                  <a:gd name="T158" fmla="*/ 1580 w 1580"/>
                  <a:gd name="T159" fmla="*/ 1108 h 1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80" h="1108">
                    <a:moveTo>
                      <a:pt x="52" y="574"/>
                    </a:moveTo>
                    <a:lnTo>
                      <a:pt x="37" y="539"/>
                    </a:lnTo>
                    <a:lnTo>
                      <a:pt x="25" y="508"/>
                    </a:lnTo>
                    <a:lnTo>
                      <a:pt x="15" y="478"/>
                    </a:lnTo>
                    <a:lnTo>
                      <a:pt x="7" y="451"/>
                    </a:lnTo>
                    <a:lnTo>
                      <a:pt x="4" y="426"/>
                    </a:lnTo>
                    <a:lnTo>
                      <a:pt x="1" y="403"/>
                    </a:lnTo>
                    <a:lnTo>
                      <a:pt x="0" y="385"/>
                    </a:lnTo>
                    <a:lnTo>
                      <a:pt x="0" y="366"/>
                    </a:lnTo>
                    <a:lnTo>
                      <a:pt x="2" y="351"/>
                    </a:lnTo>
                    <a:lnTo>
                      <a:pt x="5" y="338"/>
                    </a:lnTo>
                    <a:lnTo>
                      <a:pt x="7" y="327"/>
                    </a:lnTo>
                    <a:lnTo>
                      <a:pt x="10" y="318"/>
                    </a:lnTo>
                    <a:lnTo>
                      <a:pt x="16" y="306"/>
                    </a:lnTo>
                    <a:lnTo>
                      <a:pt x="19" y="302"/>
                    </a:lnTo>
                    <a:lnTo>
                      <a:pt x="19" y="295"/>
                    </a:lnTo>
                    <a:lnTo>
                      <a:pt x="21" y="285"/>
                    </a:lnTo>
                    <a:lnTo>
                      <a:pt x="24" y="276"/>
                    </a:lnTo>
                    <a:lnTo>
                      <a:pt x="26" y="266"/>
                    </a:lnTo>
                    <a:lnTo>
                      <a:pt x="35" y="246"/>
                    </a:lnTo>
                    <a:lnTo>
                      <a:pt x="46" y="225"/>
                    </a:lnTo>
                    <a:lnTo>
                      <a:pt x="61" y="202"/>
                    </a:lnTo>
                    <a:lnTo>
                      <a:pt x="79" y="181"/>
                    </a:lnTo>
                    <a:lnTo>
                      <a:pt x="98" y="159"/>
                    </a:lnTo>
                    <a:lnTo>
                      <a:pt x="122" y="136"/>
                    </a:lnTo>
                    <a:lnTo>
                      <a:pt x="136" y="126"/>
                    </a:lnTo>
                    <a:lnTo>
                      <a:pt x="150" y="115"/>
                    </a:lnTo>
                    <a:lnTo>
                      <a:pt x="163" y="105"/>
                    </a:lnTo>
                    <a:lnTo>
                      <a:pt x="180" y="95"/>
                    </a:lnTo>
                    <a:lnTo>
                      <a:pt x="196" y="85"/>
                    </a:lnTo>
                    <a:lnTo>
                      <a:pt x="212" y="76"/>
                    </a:lnTo>
                    <a:lnTo>
                      <a:pt x="230" y="68"/>
                    </a:lnTo>
                    <a:lnTo>
                      <a:pt x="248" y="59"/>
                    </a:lnTo>
                    <a:lnTo>
                      <a:pt x="267" y="51"/>
                    </a:lnTo>
                    <a:lnTo>
                      <a:pt x="287" y="44"/>
                    </a:lnTo>
                    <a:lnTo>
                      <a:pt x="308" y="36"/>
                    </a:lnTo>
                    <a:lnTo>
                      <a:pt x="329" y="30"/>
                    </a:lnTo>
                    <a:lnTo>
                      <a:pt x="352" y="24"/>
                    </a:lnTo>
                    <a:lnTo>
                      <a:pt x="376" y="19"/>
                    </a:lnTo>
                    <a:lnTo>
                      <a:pt x="399" y="15"/>
                    </a:lnTo>
                    <a:lnTo>
                      <a:pt x="423" y="11"/>
                    </a:lnTo>
                    <a:lnTo>
                      <a:pt x="473" y="5"/>
                    </a:lnTo>
                    <a:lnTo>
                      <a:pt x="522" y="1"/>
                    </a:lnTo>
                    <a:lnTo>
                      <a:pt x="571" y="0"/>
                    </a:lnTo>
                    <a:lnTo>
                      <a:pt x="621" y="0"/>
                    </a:lnTo>
                    <a:lnTo>
                      <a:pt x="671" y="4"/>
                    </a:lnTo>
                    <a:lnTo>
                      <a:pt x="721" y="10"/>
                    </a:lnTo>
                    <a:lnTo>
                      <a:pt x="746" y="14"/>
                    </a:lnTo>
                    <a:lnTo>
                      <a:pt x="772" y="19"/>
                    </a:lnTo>
                    <a:lnTo>
                      <a:pt x="797" y="24"/>
                    </a:lnTo>
                    <a:lnTo>
                      <a:pt x="822" y="30"/>
                    </a:lnTo>
                    <a:lnTo>
                      <a:pt x="847" y="36"/>
                    </a:lnTo>
                    <a:lnTo>
                      <a:pt x="873" y="44"/>
                    </a:lnTo>
                    <a:lnTo>
                      <a:pt x="898" y="51"/>
                    </a:lnTo>
                    <a:lnTo>
                      <a:pt x="923" y="60"/>
                    </a:lnTo>
                    <a:lnTo>
                      <a:pt x="948" y="70"/>
                    </a:lnTo>
                    <a:lnTo>
                      <a:pt x="974" y="80"/>
                    </a:lnTo>
                    <a:lnTo>
                      <a:pt x="999" y="90"/>
                    </a:lnTo>
                    <a:lnTo>
                      <a:pt x="1026" y="101"/>
                    </a:lnTo>
                    <a:lnTo>
                      <a:pt x="1051" y="114"/>
                    </a:lnTo>
                    <a:lnTo>
                      <a:pt x="1076" y="126"/>
                    </a:lnTo>
                    <a:lnTo>
                      <a:pt x="1102" y="140"/>
                    </a:lnTo>
                    <a:lnTo>
                      <a:pt x="1127" y="154"/>
                    </a:lnTo>
                    <a:lnTo>
                      <a:pt x="1178" y="185"/>
                    </a:lnTo>
                    <a:lnTo>
                      <a:pt x="1229" y="219"/>
                    </a:lnTo>
                    <a:lnTo>
                      <a:pt x="1254" y="236"/>
                    </a:lnTo>
                    <a:lnTo>
                      <a:pt x="1278" y="255"/>
                    </a:lnTo>
                    <a:lnTo>
                      <a:pt x="1300" y="273"/>
                    </a:lnTo>
                    <a:lnTo>
                      <a:pt x="1321" y="293"/>
                    </a:lnTo>
                    <a:lnTo>
                      <a:pt x="1343" y="312"/>
                    </a:lnTo>
                    <a:lnTo>
                      <a:pt x="1361" y="332"/>
                    </a:lnTo>
                    <a:lnTo>
                      <a:pt x="1380" y="352"/>
                    </a:lnTo>
                    <a:lnTo>
                      <a:pt x="1397" y="373"/>
                    </a:lnTo>
                    <a:lnTo>
                      <a:pt x="1414" y="393"/>
                    </a:lnTo>
                    <a:lnTo>
                      <a:pt x="1430" y="414"/>
                    </a:lnTo>
                    <a:lnTo>
                      <a:pt x="1444" y="434"/>
                    </a:lnTo>
                    <a:lnTo>
                      <a:pt x="1457" y="456"/>
                    </a:lnTo>
                    <a:lnTo>
                      <a:pt x="1471" y="476"/>
                    </a:lnTo>
                    <a:lnTo>
                      <a:pt x="1482" y="497"/>
                    </a:lnTo>
                    <a:lnTo>
                      <a:pt x="1494" y="517"/>
                    </a:lnTo>
                    <a:lnTo>
                      <a:pt x="1505" y="538"/>
                    </a:lnTo>
                    <a:lnTo>
                      <a:pt x="1522" y="577"/>
                    </a:lnTo>
                    <a:lnTo>
                      <a:pt x="1538" y="615"/>
                    </a:lnTo>
                    <a:lnTo>
                      <a:pt x="1551" y="653"/>
                    </a:lnTo>
                    <a:lnTo>
                      <a:pt x="1561" y="687"/>
                    </a:lnTo>
                    <a:lnTo>
                      <a:pt x="1568" y="719"/>
                    </a:lnTo>
                    <a:lnTo>
                      <a:pt x="1575" y="749"/>
                    </a:lnTo>
                    <a:lnTo>
                      <a:pt x="1577" y="774"/>
                    </a:lnTo>
                    <a:lnTo>
                      <a:pt x="1580" y="796"/>
                    </a:lnTo>
                    <a:lnTo>
                      <a:pt x="1580" y="808"/>
                    </a:lnTo>
                    <a:lnTo>
                      <a:pt x="1578" y="819"/>
                    </a:lnTo>
                    <a:lnTo>
                      <a:pt x="1576" y="831"/>
                    </a:lnTo>
                    <a:lnTo>
                      <a:pt x="1573" y="843"/>
                    </a:lnTo>
                    <a:lnTo>
                      <a:pt x="1570" y="855"/>
                    </a:lnTo>
                    <a:lnTo>
                      <a:pt x="1565" y="868"/>
                    </a:lnTo>
                    <a:lnTo>
                      <a:pt x="1558" y="880"/>
                    </a:lnTo>
                    <a:lnTo>
                      <a:pt x="1552" y="893"/>
                    </a:lnTo>
                    <a:lnTo>
                      <a:pt x="1545" y="906"/>
                    </a:lnTo>
                    <a:lnTo>
                      <a:pt x="1536" y="919"/>
                    </a:lnTo>
                    <a:lnTo>
                      <a:pt x="1527" y="931"/>
                    </a:lnTo>
                    <a:lnTo>
                      <a:pt x="1517" y="944"/>
                    </a:lnTo>
                    <a:lnTo>
                      <a:pt x="1506" y="956"/>
                    </a:lnTo>
                    <a:lnTo>
                      <a:pt x="1495" y="969"/>
                    </a:lnTo>
                    <a:lnTo>
                      <a:pt x="1482" y="981"/>
                    </a:lnTo>
                    <a:lnTo>
                      <a:pt x="1470" y="994"/>
                    </a:lnTo>
                    <a:lnTo>
                      <a:pt x="1456" y="1005"/>
                    </a:lnTo>
                    <a:lnTo>
                      <a:pt x="1441" y="1016"/>
                    </a:lnTo>
                    <a:lnTo>
                      <a:pt x="1426" y="1027"/>
                    </a:lnTo>
                    <a:lnTo>
                      <a:pt x="1410" y="1037"/>
                    </a:lnTo>
                    <a:lnTo>
                      <a:pt x="1394" y="1047"/>
                    </a:lnTo>
                    <a:lnTo>
                      <a:pt x="1376" y="1057"/>
                    </a:lnTo>
                    <a:lnTo>
                      <a:pt x="1359" y="1066"/>
                    </a:lnTo>
                    <a:lnTo>
                      <a:pt x="1340" y="1073"/>
                    </a:lnTo>
                    <a:lnTo>
                      <a:pt x="1321" y="1081"/>
                    </a:lnTo>
                    <a:lnTo>
                      <a:pt x="1303" y="1087"/>
                    </a:lnTo>
                    <a:lnTo>
                      <a:pt x="1281" y="1093"/>
                    </a:lnTo>
                    <a:lnTo>
                      <a:pt x="1261" y="1098"/>
                    </a:lnTo>
                    <a:lnTo>
                      <a:pt x="1240" y="1102"/>
                    </a:lnTo>
                    <a:lnTo>
                      <a:pt x="1219" y="1105"/>
                    </a:lnTo>
                    <a:lnTo>
                      <a:pt x="1197" y="1107"/>
                    </a:lnTo>
                    <a:lnTo>
                      <a:pt x="1174" y="1108"/>
                    </a:lnTo>
                    <a:lnTo>
                      <a:pt x="1129" y="1108"/>
                    </a:lnTo>
                    <a:lnTo>
                      <a:pt x="1086" y="1107"/>
                    </a:lnTo>
                    <a:lnTo>
                      <a:pt x="1043" y="1105"/>
                    </a:lnTo>
                    <a:lnTo>
                      <a:pt x="1001" y="1102"/>
                    </a:lnTo>
                    <a:lnTo>
                      <a:pt x="959" y="1097"/>
                    </a:lnTo>
                    <a:lnTo>
                      <a:pt x="921" y="1092"/>
                    </a:lnTo>
                    <a:lnTo>
                      <a:pt x="882" y="1085"/>
                    </a:lnTo>
                    <a:lnTo>
                      <a:pt x="845" y="1078"/>
                    </a:lnTo>
                    <a:lnTo>
                      <a:pt x="809" y="1070"/>
                    </a:lnTo>
                    <a:lnTo>
                      <a:pt x="774" y="1061"/>
                    </a:lnTo>
                    <a:lnTo>
                      <a:pt x="741" y="1052"/>
                    </a:lnTo>
                    <a:lnTo>
                      <a:pt x="709" y="1042"/>
                    </a:lnTo>
                    <a:lnTo>
                      <a:pt x="679" y="1032"/>
                    </a:lnTo>
                    <a:lnTo>
                      <a:pt x="650" y="1021"/>
                    </a:lnTo>
                    <a:lnTo>
                      <a:pt x="623" y="1011"/>
                    </a:lnTo>
                    <a:lnTo>
                      <a:pt x="596" y="1000"/>
                    </a:lnTo>
                    <a:lnTo>
                      <a:pt x="569" y="987"/>
                    </a:lnTo>
                    <a:lnTo>
                      <a:pt x="539" y="972"/>
                    </a:lnTo>
                    <a:lnTo>
                      <a:pt x="504" y="955"/>
                    </a:lnTo>
                    <a:lnTo>
                      <a:pt x="468" y="935"/>
                    </a:lnTo>
                    <a:lnTo>
                      <a:pt x="430" y="914"/>
                    </a:lnTo>
                    <a:lnTo>
                      <a:pt x="390" y="890"/>
                    </a:lnTo>
                    <a:lnTo>
                      <a:pt x="351" y="864"/>
                    </a:lnTo>
                    <a:lnTo>
                      <a:pt x="309" y="838"/>
                    </a:lnTo>
                    <a:lnTo>
                      <a:pt x="269" y="809"/>
                    </a:lnTo>
                    <a:lnTo>
                      <a:pt x="231" y="778"/>
                    </a:lnTo>
                    <a:lnTo>
                      <a:pt x="193" y="746"/>
                    </a:lnTo>
                    <a:lnTo>
                      <a:pt x="158" y="714"/>
                    </a:lnTo>
                    <a:lnTo>
                      <a:pt x="142" y="698"/>
                    </a:lnTo>
                    <a:lnTo>
                      <a:pt x="126" y="680"/>
                    </a:lnTo>
                    <a:lnTo>
                      <a:pt x="111" y="663"/>
                    </a:lnTo>
                    <a:lnTo>
                      <a:pt x="97" y="645"/>
                    </a:lnTo>
                    <a:lnTo>
                      <a:pt x="85" y="628"/>
                    </a:lnTo>
                    <a:lnTo>
                      <a:pt x="74" y="610"/>
                    </a:lnTo>
                    <a:lnTo>
                      <a:pt x="62" y="593"/>
                    </a:lnTo>
                    <a:lnTo>
                      <a:pt x="52" y="574"/>
                    </a:lnTo>
                    <a:close/>
                  </a:path>
                </a:pathLst>
              </a:custGeom>
              <a:solidFill>
                <a:srgbClr val="B79900"/>
              </a:solidFill>
              <a:ln w="9525">
                <a:noFill/>
                <a:round/>
              </a:ln>
            </p:spPr>
            <p:txBody>
              <a:bodyPr/>
              <a:lstStyle/>
              <a:p>
                <a:endParaRPr lang="en-US" sz="1867"/>
              </a:p>
            </p:txBody>
          </p:sp>
          <p:sp>
            <p:nvSpPr>
              <p:cNvPr id="1610" name="Freeform 158"/>
              <p:cNvSpPr/>
              <p:nvPr/>
            </p:nvSpPr>
            <p:spPr bwMode="auto">
              <a:xfrm>
                <a:off x="2882" y="619"/>
                <a:ext cx="302" cy="208"/>
              </a:xfrm>
              <a:custGeom>
                <a:avLst/>
                <a:gdLst>
                  <a:gd name="T0" fmla="*/ 4 w 1514"/>
                  <a:gd name="T1" fmla="*/ 92 h 1040"/>
                  <a:gd name="T2" fmla="*/ 1 w 1514"/>
                  <a:gd name="T3" fmla="*/ 77 h 1040"/>
                  <a:gd name="T4" fmla="*/ 0 w 1514"/>
                  <a:gd name="T5" fmla="*/ 66 h 1040"/>
                  <a:gd name="T6" fmla="*/ 1 w 1514"/>
                  <a:gd name="T7" fmla="*/ 58 h 1040"/>
                  <a:gd name="T8" fmla="*/ 3 w 1514"/>
                  <a:gd name="T9" fmla="*/ 54 h 1040"/>
                  <a:gd name="T10" fmla="*/ 7 w 1514"/>
                  <a:gd name="T11" fmla="*/ 44 h 1040"/>
                  <a:gd name="T12" fmla="*/ 16 w 1514"/>
                  <a:gd name="T13" fmla="*/ 32 h 1040"/>
                  <a:gd name="T14" fmla="*/ 29 w 1514"/>
                  <a:gd name="T15" fmla="*/ 20 h 1040"/>
                  <a:gd name="T16" fmla="*/ 41 w 1514"/>
                  <a:gd name="T17" fmla="*/ 13 h 1040"/>
                  <a:gd name="T18" fmla="*/ 52 w 1514"/>
                  <a:gd name="T19" fmla="*/ 8 h 1040"/>
                  <a:gd name="T20" fmla="*/ 64 w 1514"/>
                  <a:gd name="T21" fmla="*/ 5 h 1040"/>
                  <a:gd name="T22" fmla="*/ 77 w 1514"/>
                  <a:gd name="T23" fmla="*/ 2 h 1040"/>
                  <a:gd name="T24" fmla="*/ 101 w 1514"/>
                  <a:gd name="T25" fmla="*/ 0 h 1040"/>
                  <a:gd name="T26" fmla="*/ 130 w 1514"/>
                  <a:gd name="T27" fmla="*/ 1 h 1040"/>
                  <a:gd name="T28" fmla="*/ 158 w 1514"/>
                  <a:gd name="T29" fmla="*/ 6 h 1040"/>
                  <a:gd name="T30" fmla="*/ 187 w 1514"/>
                  <a:gd name="T31" fmla="*/ 15 h 1040"/>
                  <a:gd name="T32" fmla="*/ 216 w 1514"/>
                  <a:gd name="T33" fmla="*/ 30 h 1040"/>
                  <a:gd name="T34" fmla="*/ 241 w 1514"/>
                  <a:gd name="T35" fmla="*/ 45 h 1040"/>
                  <a:gd name="T36" fmla="*/ 254 w 1514"/>
                  <a:gd name="T37" fmla="*/ 56 h 1040"/>
                  <a:gd name="T38" fmla="*/ 265 w 1514"/>
                  <a:gd name="T39" fmla="*/ 67 h 1040"/>
                  <a:gd name="T40" fmla="*/ 274 w 1514"/>
                  <a:gd name="T41" fmla="*/ 79 h 1040"/>
                  <a:gd name="T42" fmla="*/ 284 w 1514"/>
                  <a:gd name="T43" fmla="*/ 94 h 1040"/>
                  <a:gd name="T44" fmla="*/ 294 w 1514"/>
                  <a:gd name="T45" fmla="*/ 116 h 1040"/>
                  <a:gd name="T46" fmla="*/ 300 w 1514"/>
                  <a:gd name="T47" fmla="*/ 135 h 1040"/>
                  <a:gd name="T48" fmla="*/ 302 w 1514"/>
                  <a:gd name="T49" fmla="*/ 149 h 1040"/>
                  <a:gd name="T50" fmla="*/ 301 w 1514"/>
                  <a:gd name="T51" fmla="*/ 155 h 1040"/>
                  <a:gd name="T52" fmla="*/ 299 w 1514"/>
                  <a:gd name="T53" fmla="*/ 163 h 1040"/>
                  <a:gd name="T54" fmla="*/ 295 w 1514"/>
                  <a:gd name="T55" fmla="*/ 170 h 1040"/>
                  <a:gd name="T56" fmla="*/ 290 w 1514"/>
                  <a:gd name="T57" fmla="*/ 178 h 1040"/>
                  <a:gd name="T58" fmla="*/ 284 w 1514"/>
                  <a:gd name="T59" fmla="*/ 185 h 1040"/>
                  <a:gd name="T60" fmla="*/ 276 w 1514"/>
                  <a:gd name="T61" fmla="*/ 191 h 1040"/>
                  <a:gd name="T62" fmla="*/ 267 w 1514"/>
                  <a:gd name="T63" fmla="*/ 197 h 1040"/>
                  <a:gd name="T64" fmla="*/ 257 w 1514"/>
                  <a:gd name="T65" fmla="*/ 202 h 1040"/>
                  <a:gd name="T66" fmla="*/ 246 w 1514"/>
                  <a:gd name="T67" fmla="*/ 205 h 1040"/>
                  <a:gd name="T68" fmla="*/ 234 w 1514"/>
                  <a:gd name="T69" fmla="*/ 207 h 1040"/>
                  <a:gd name="T70" fmla="*/ 217 w 1514"/>
                  <a:gd name="T71" fmla="*/ 208 h 1040"/>
                  <a:gd name="T72" fmla="*/ 191 w 1514"/>
                  <a:gd name="T73" fmla="*/ 206 h 1040"/>
                  <a:gd name="T74" fmla="*/ 168 w 1514"/>
                  <a:gd name="T75" fmla="*/ 202 h 1040"/>
                  <a:gd name="T76" fmla="*/ 146 w 1514"/>
                  <a:gd name="T77" fmla="*/ 196 h 1040"/>
                  <a:gd name="T78" fmla="*/ 121 w 1514"/>
                  <a:gd name="T79" fmla="*/ 188 h 1040"/>
                  <a:gd name="T80" fmla="*/ 100 w 1514"/>
                  <a:gd name="T81" fmla="*/ 179 h 1040"/>
                  <a:gd name="T82" fmla="*/ 80 w 1514"/>
                  <a:gd name="T83" fmla="*/ 168 h 1040"/>
                  <a:gd name="T84" fmla="*/ 58 w 1514"/>
                  <a:gd name="T85" fmla="*/ 154 h 1040"/>
                  <a:gd name="T86" fmla="*/ 36 w 1514"/>
                  <a:gd name="T87" fmla="*/ 137 h 1040"/>
                  <a:gd name="T88" fmla="*/ 23 w 1514"/>
                  <a:gd name="T89" fmla="*/ 124 h 1040"/>
                  <a:gd name="T90" fmla="*/ 15 w 1514"/>
                  <a:gd name="T91" fmla="*/ 114 h 1040"/>
                  <a:gd name="T92" fmla="*/ 9 w 1514"/>
                  <a:gd name="T93" fmla="*/ 104 h 10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4"/>
                  <a:gd name="T142" fmla="*/ 0 h 1040"/>
                  <a:gd name="T143" fmla="*/ 1514 w 1514"/>
                  <a:gd name="T144" fmla="*/ 1040 h 104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4" h="1040">
                    <a:moveTo>
                      <a:pt x="46" y="520"/>
                    </a:moveTo>
                    <a:lnTo>
                      <a:pt x="33" y="489"/>
                    </a:lnTo>
                    <a:lnTo>
                      <a:pt x="21" y="459"/>
                    </a:lnTo>
                    <a:lnTo>
                      <a:pt x="13" y="432"/>
                    </a:lnTo>
                    <a:lnTo>
                      <a:pt x="6" y="407"/>
                    </a:lnTo>
                    <a:lnTo>
                      <a:pt x="3" y="384"/>
                    </a:lnTo>
                    <a:lnTo>
                      <a:pt x="0" y="363"/>
                    </a:lnTo>
                    <a:lnTo>
                      <a:pt x="0" y="344"/>
                    </a:lnTo>
                    <a:lnTo>
                      <a:pt x="0" y="328"/>
                    </a:lnTo>
                    <a:lnTo>
                      <a:pt x="1" y="314"/>
                    </a:lnTo>
                    <a:lnTo>
                      <a:pt x="4" y="302"/>
                    </a:lnTo>
                    <a:lnTo>
                      <a:pt x="6" y="292"/>
                    </a:lnTo>
                    <a:lnTo>
                      <a:pt x="10" y="283"/>
                    </a:lnTo>
                    <a:lnTo>
                      <a:pt x="15" y="272"/>
                    </a:lnTo>
                    <a:lnTo>
                      <a:pt x="16" y="269"/>
                    </a:lnTo>
                    <a:lnTo>
                      <a:pt x="20" y="253"/>
                    </a:lnTo>
                    <a:lnTo>
                      <a:pt x="26" y="236"/>
                    </a:lnTo>
                    <a:lnTo>
                      <a:pt x="35" y="218"/>
                    </a:lnTo>
                    <a:lnTo>
                      <a:pt x="46" y="198"/>
                    </a:lnTo>
                    <a:lnTo>
                      <a:pt x="61" y="180"/>
                    </a:lnTo>
                    <a:lnTo>
                      <a:pt x="79" y="160"/>
                    </a:lnTo>
                    <a:lnTo>
                      <a:pt x="99" y="140"/>
                    </a:lnTo>
                    <a:lnTo>
                      <a:pt x="122" y="120"/>
                    </a:lnTo>
                    <a:lnTo>
                      <a:pt x="147" y="100"/>
                    </a:lnTo>
                    <a:lnTo>
                      <a:pt x="177" y="82"/>
                    </a:lnTo>
                    <a:lnTo>
                      <a:pt x="192" y="73"/>
                    </a:lnTo>
                    <a:lnTo>
                      <a:pt x="208" y="65"/>
                    </a:lnTo>
                    <a:lnTo>
                      <a:pt x="226" y="57"/>
                    </a:lnTo>
                    <a:lnTo>
                      <a:pt x="243" y="50"/>
                    </a:lnTo>
                    <a:lnTo>
                      <a:pt x="262" y="42"/>
                    </a:lnTo>
                    <a:lnTo>
                      <a:pt x="281" y="35"/>
                    </a:lnTo>
                    <a:lnTo>
                      <a:pt x="301" y="30"/>
                    </a:lnTo>
                    <a:lnTo>
                      <a:pt x="322" y="24"/>
                    </a:lnTo>
                    <a:lnTo>
                      <a:pt x="343" y="19"/>
                    </a:lnTo>
                    <a:lnTo>
                      <a:pt x="366" y="14"/>
                    </a:lnTo>
                    <a:lnTo>
                      <a:pt x="388" y="10"/>
                    </a:lnTo>
                    <a:lnTo>
                      <a:pt x="412" y="7"/>
                    </a:lnTo>
                    <a:lnTo>
                      <a:pt x="459" y="2"/>
                    </a:lnTo>
                    <a:lnTo>
                      <a:pt x="507" y="0"/>
                    </a:lnTo>
                    <a:lnTo>
                      <a:pt x="554" y="0"/>
                    </a:lnTo>
                    <a:lnTo>
                      <a:pt x="602" y="1"/>
                    </a:lnTo>
                    <a:lnTo>
                      <a:pt x="650" y="5"/>
                    </a:lnTo>
                    <a:lnTo>
                      <a:pt x="698" y="11"/>
                    </a:lnTo>
                    <a:lnTo>
                      <a:pt x="745" y="20"/>
                    </a:lnTo>
                    <a:lnTo>
                      <a:pt x="794" y="31"/>
                    </a:lnTo>
                    <a:lnTo>
                      <a:pt x="842" y="44"/>
                    </a:lnTo>
                    <a:lnTo>
                      <a:pt x="890" y="60"/>
                    </a:lnTo>
                    <a:lnTo>
                      <a:pt x="938" y="77"/>
                    </a:lnTo>
                    <a:lnTo>
                      <a:pt x="987" y="98"/>
                    </a:lnTo>
                    <a:lnTo>
                      <a:pt x="1036" y="122"/>
                    </a:lnTo>
                    <a:lnTo>
                      <a:pt x="1084" y="148"/>
                    </a:lnTo>
                    <a:lnTo>
                      <a:pt x="1134" y="177"/>
                    </a:lnTo>
                    <a:lnTo>
                      <a:pt x="1183" y="210"/>
                    </a:lnTo>
                    <a:lnTo>
                      <a:pt x="1207" y="227"/>
                    </a:lnTo>
                    <a:lnTo>
                      <a:pt x="1229" y="244"/>
                    </a:lnTo>
                    <a:lnTo>
                      <a:pt x="1252" y="262"/>
                    </a:lnTo>
                    <a:lnTo>
                      <a:pt x="1272" y="279"/>
                    </a:lnTo>
                    <a:lnTo>
                      <a:pt x="1292" y="298"/>
                    </a:lnTo>
                    <a:lnTo>
                      <a:pt x="1310" y="317"/>
                    </a:lnTo>
                    <a:lnTo>
                      <a:pt x="1328" y="336"/>
                    </a:lnTo>
                    <a:lnTo>
                      <a:pt x="1344" y="354"/>
                    </a:lnTo>
                    <a:lnTo>
                      <a:pt x="1360" y="374"/>
                    </a:lnTo>
                    <a:lnTo>
                      <a:pt x="1375" y="393"/>
                    </a:lnTo>
                    <a:lnTo>
                      <a:pt x="1389" y="413"/>
                    </a:lnTo>
                    <a:lnTo>
                      <a:pt x="1401" y="432"/>
                    </a:lnTo>
                    <a:lnTo>
                      <a:pt x="1425" y="470"/>
                    </a:lnTo>
                    <a:lnTo>
                      <a:pt x="1445" y="508"/>
                    </a:lnTo>
                    <a:lnTo>
                      <a:pt x="1461" y="545"/>
                    </a:lnTo>
                    <a:lnTo>
                      <a:pt x="1476" y="580"/>
                    </a:lnTo>
                    <a:lnTo>
                      <a:pt x="1488" y="614"/>
                    </a:lnTo>
                    <a:lnTo>
                      <a:pt x="1497" y="645"/>
                    </a:lnTo>
                    <a:lnTo>
                      <a:pt x="1504" y="675"/>
                    </a:lnTo>
                    <a:lnTo>
                      <a:pt x="1509" y="701"/>
                    </a:lnTo>
                    <a:lnTo>
                      <a:pt x="1512" y="724"/>
                    </a:lnTo>
                    <a:lnTo>
                      <a:pt x="1514" y="744"/>
                    </a:lnTo>
                    <a:lnTo>
                      <a:pt x="1514" y="755"/>
                    </a:lnTo>
                    <a:lnTo>
                      <a:pt x="1512" y="766"/>
                    </a:lnTo>
                    <a:lnTo>
                      <a:pt x="1511" y="777"/>
                    </a:lnTo>
                    <a:lnTo>
                      <a:pt x="1509" y="790"/>
                    </a:lnTo>
                    <a:lnTo>
                      <a:pt x="1505" y="802"/>
                    </a:lnTo>
                    <a:lnTo>
                      <a:pt x="1500" y="815"/>
                    </a:lnTo>
                    <a:lnTo>
                      <a:pt x="1495" y="826"/>
                    </a:lnTo>
                    <a:lnTo>
                      <a:pt x="1489" y="839"/>
                    </a:lnTo>
                    <a:lnTo>
                      <a:pt x="1481" y="851"/>
                    </a:lnTo>
                    <a:lnTo>
                      <a:pt x="1474" y="864"/>
                    </a:lnTo>
                    <a:lnTo>
                      <a:pt x="1465" y="876"/>
                    </a:lnTo>
                    <a:lnTo>
                      <a:pt x="1455" y="888"/>
                    </a:lnTo>
                    <a:lnTo>
                      <a:pt x="1445" y="900"/>
                    </a:lnTo>
                    <a:lnTo>
                      <a:pt x="1434" y="911"/>
                    </a:lnTo>
                    <a:lnTo>
                      <a:pt x="1423" y="923"/>
                    </a:lnTo>
                    <a:lnTo>
                      <a:pt x="1410" y="935"/>
                    </a:lnTo>
                    <a:lnTo>
                      <a:pt x="1396" y="945"/>
                    </a:lnTo>
                    <a:lnTo>
                      <a:pt x="1383" y="956"/>
                    </a:lnTo>
                    <a:lnTo>
                      <a:pt x="1369" y="966"/>
                    </a:lnTo>
                    <a:lnTo>
                      <a:pt x="1354" y="975"/>
                    </a:lnTo>
                    <a:lnTo>
                      <a:pt x="1338" y="985"/>
                    </a:lnTo>
                    <a:lnTo>
                      <a:pt x="1322" y="993"/>
                    </a:lnTo>
                    <a:lnTo>
                      <a:pt x="1305" y="1001"/>
                    </a:lnTo>
                    <a:lnTo>
                      <a:pt x="1288" y="1008"/>
                    </a:lnTo>
                    <a:lnTo>
                      <a:pt x="1269" y="1015"/>
                    </a:lnTo>
                    <a:lnTo>
                      <a:pt x="1250" y="1021"/>
                    </a:lnTo>
                    <a:lnTo>
                      <a:pt x="1232" y="1026"/>
                    </a:lnTo>
                    <a:lnTo>
                      <a:pt x="1212" y="1031"/>
                    </a:lnTo>
                    <a:lnTo>
                      <a:pt x="1192" y="1035"/>
                    </a:lnTo>
                    <a:lnTo>
                      <a:pt x="1171" y="1037"/>
                    </a:lnTo>
                    <a:lnTo>
                      <a:pt x="1151" y="1038"/>
                    </a:lnTo>
                    <a:lnTo>
                      <a:pt x="1128" y="1040"/>
                    </a:lnTo>
                    <a:lnTo>
                      <a:pt x="1086" y="1040"/>
                    </a:lnTo>
                    <a:lnTo>
                      <a:pt x="1042" y="1037"/>
                    </a:lnTo>
                    <a:lnTo>
                      <a:pt x="1001" y="1033"/>
                    </a:lnTo>
                    <a:lnTo>
                      <a:pt x="958" y="1030"/>
                    </a:lnTo>
                    <a:lnTo>
                      <a:pt x="919" y="1023"/>
                    </a:lnTo>
                    <a:lnTo>
                      <a:pt x="879" y="1017"/>
                    </a:lnTo>
                    <a:lnTo>
                      <a:pt x="840" y="1010"/>
                    </a:lnTo>
                    <a:lnTo>
                      <a:pt x="802" y="1001"/>
                    </a:lnTo>
                    <a:lnTo>
                      <a:pt x="766" y="992"/>
                    </a:lnTo>
                    <a:lnTo>
                      <a:pt x="731" y="982"/>
                    </a:lnTo>
                    <a:lnTo>
                      <a:pt x="699" y="973"/>
                    </a:lnTo>
                    <a:lnTo>
                      <a:pt x="666" y="962"/>
                    </a:lnTo>
                    <a:lnTo>
                      <a:pt x="608" y="942"/>
                    </a:lnTo>
                    <a:lnTo>
                      <a:pt x="555" y="921"/>
                    </a:lnTo>
                    <a:lnTo>
                      <a:pt x="530" y="910"/>
                    </a:lnTo>
                    <a:lnTo>
                      <a:pt x="502" y="896"/>
                    </a:lnTo>
                    <a:lnTo>
                      <a:pt x="471" y="880"/>
                    </a:lnTo>
                    <a:lnTo>
                      <a:pt x="437" y="861"/>
                    </a:lnTo>
                    <a:lnTo>
                      <a:pt x="402" y="841"/>
                    </a:lnTo>
                    <a:lnTo>
                      <a:pt x="364" y="819"/>
                    </a:lnTo>
                    <a:lnTo>
                      <a:pt x="327" y="795"/>
                    </a:lnTo>
                    <a:lnTo>
                      <a:pt x="290" y="769"/>
                    </a:lnTo>
                    <a:lnTo>
                      <a:pt x="252" y="742"/>
                    </a:lnTo>
                    <a:lnTo>
                      <a:pt x="216" y="714"/>
                    </a:lnTo>
                    <a:lnTo>
                      <a:pt x="181" y="684"/>
                    </a:lnTo>
                    <a:lnTo>
                      <a:pt x="149" y="653"/>
                    </a:lnTo>
                    <a:lnTo>
                      <a:pt x="132" y="638"/>
                    </a:lnTo>
                    <a:lnTo>
                      <a:pt x="117" y="621"/>
                    </a:lnTo>
                    <a:lnTo>
                      <a:pt x="104" y="605"/>
                    </a:lnTo>
                    <a:lnTo>
                      <a:pt x="90" y="589"/>
                    </a:lnTo>
                    <a:lnTo>
                      <a:pt x="77" y="571"/>
                    </a:lnTo>
                    <a:lnTo>
                      <a:pt x="66" y="555"/>
                    </a:lnTo>
                    <a:lnTo>
                      <a:pt x="56" y="538"/>
                    </a:lnTo>
                    <a:lnTo>
                      <a:pt x="46" y="520"/>
                    </a:lnTo>
                    <a:close/>
                  </a:path>
                </a:pathLst>
              </a:custGeom>
              <a:solidFill>
                <a:srgbClr val="C6A300"/>
              </a:solidFill>
              <a:ln w="9525">
                <a:noFill/>
                <a:round/>
              </a:ln>
            </p:spPr>
            <p:txBody>
              <a:bodyPr/>
              <a:lstStyle/>
              <a:p>
                <a:endParaRPr lang="en-US" sz="1867"/>
              </a:p>
            </p:txBody>
          </p:sp>
          <p:sp>
            <p:nvSpPr>
              <p:cNvPr id="1611" name="Freeform 159"/>
              <p:cNvSpPr/>
              <p:nvPr/>
            </p:nvSpPr>
            <p:spPr bwMode="auto">
              <a:xfrm>
                <a:off x="2889" y="622"/>
                <a:ext cx="289" cy="194"/>
              </a:xfrm>
              <a:custGeom>
                <a:avLst/>
                <a:gdLst>
                  <a:gd name="T0" fmla="*/ 4 w 1448"/>
                  <a:gd name="T1" fmla="*/ 83 h 970"/>
                  <a:gd name="T2" fmla="*/ 1 w 1448"/>
                  <a:gd name="T3" fmla="*/ 69 h 970"/>
                  <a:gd name="T4" fmla="*/ 0 w 1448"/>
                  <a:gd name="T5" fmla="*/ 59 h 970"/>
                  <a:gd name="T6" fmla="*/ 1 w 1448"/>
                  <a:gd name="T7" fmla="*/ 52 h 970"/>
                  <a:gd name="T8" fmla="*/ 3 w 1448"/>
                  <a:gd name="T9" fmla="*/ 48 h 970"/>
                  <a:gd name="T10" fmla="*/ 7 w 1448"/>
                  <a:gd name="T11" fmla="*/ 38 h 970"/>
                  <a:gd name="T12" fmla="*/ 15 w 1448"/>
                  <a:gd name="T13" fmla="*/ 27 h 970"/>
                  <a:gd name="T14" fmla="*/ 29 w 1448"/>
                  <a:gd name="T15" fmla="*/ 17 h 970"/>
                  <a:gd name="T16" fmla="*/ 47 w 1448"/>
                  <a:gd name="T17" fmla="*/ 8 h 970"/>
                  <a:gd name="T18" fmla="*/ 59 w 1448"/>
                  <a:gd name="T19" fmla="*/ 5 h 970"/>
                  <a:gd name="T20" fmla="*/ 71 w 1448"/>
                  <a:gd name="T21" fmla="*/ 2 h 970"/>
                  <a:gd name="T22" fmla="*/ 89 w 1448"/>
                  <a:gd name="T23" fmla="*/ 1 h 970"/>
                  <a:gd name="T24" fmla="*/ 116 w 1448"/>
                  <a:gd name="T25" fmla="*/ 1 h 970"/>
                  <a:gd name="T26" fmla="*/ 144 w 1448"/>
                  <a:gd name="T27" fmla="*/ 4 h 970"/>
                  <a:gd name="T28" fmla="*/ 171 w 1448"/>
                  <a:gd name="T29" fmla="*/ 12 h 970"/>
                  <a:gd name="T30" fmla="*/ 199 w 1448"/>
                  <a:gd name="T31" fmla="*/ 24 h 970"/>
                  <a:gd name="T32" fmla="*/ 227 w 1448"/>
                  <a:gd name="T33" fmla="*/ 41 h 970"/>
                  <a:gd name="T34" fmla="*/ 240 w 1448"/>
                  <a:gd name="T35" fmla="*/ 50 h 970"/>
                  <a:gd name="T36" fmla="*/ 251 w 1448"/>
                  <a:gd name="T37" fmla="*/ 61 h 970"/>
                  <a:gd name="T38" fmla="*/ 260 w 1448"/>
                  <a:gd name="T39" fmla="*/ 71 h 970"/>
                  <a:gd name="T40" fmla="*/ 268 w 1448"/>
                  <a:gd name="T41" fmla="*/ 82 h 970"/>
                  <a:gd name="T42" fmla="*/ 280 w 1448"/>
                  <a:gd name="T43" fmla="*/ 103 h 970"/>
                  <a:gd name="T44" fmla="*/ 286 w 1448"/>
                  <a:gd name="T45" fmla="*/ 121 h 970"/>
                  <a:gd name="T46" fmla="*/ 289 w 1448"/>
                  <a:gd name="T47" fmla="*/ 136 h 970"/>
                  <a:gd name="T48" fmla="*/ 289 w 1448"/>
                  <a:gd name="T49" fmla="*/ 144 h 970"/>
                  <a:gd name="T50" fmla="*/ 287 w 1448"/>
                  <a:gd name="T51" fmla="*/ 151 h 970"/>
                  <a:gd name="T52" fmla="*/ 284 w 1448"/>
                  <a:gd name="T53" fmla="*/ 158 h 970"/>
                  <a:gd name="T54" fmla="*/ 280 w 1448"/>
                  <a:gd name="T55" fmla="*/ 165 h 970"/>
                  <a:gd name="T56" fmla="*/ 274 w 1448"/>
                  <a:gd name="T57" fmla="*/ 172 h 970"/>
                  <a:gd name="T58" fmla="*/ 267 w 1448"/>
                  <a:gd name="T59" fmla="*/ 177 h 970"/>
                  <a:gd name="T60" fmla="*/ 259 w 1448"/>
                  <a:gd name="T61" fmla="*/ 183 h 970"/>
                  <a:gd name="T62" fmla="*/ 249 w 1448"/>
                  <a:gd name="T63" fmla="*/ 187 h 970"/>
                  <a:gd name="T64" fmla="*/ 239 w 1448"/>
                  <a:gd name="T65" fmla="*/ 191 h 970"/>
                  <a:gd name="T66" fmla="*/ 228 w 1448"/>
                  <a:gd name="T67" fmla="*/ 193 h 970"/>
                  <a:gd name="T68" fmla="*/ 215 w 1448"/>
                  <a:gd name="T69" fmla="*/ 194 h 970"/>
                  <a:gd name="T70" fmla="*/ 190 w 1448"/>
                  <a:gd name="T71" fmla="*/ 192 h 970"/>
                  <a:gd name="T72" fmla="*/ 167 w 1448"/>
                  <a:gd name="T73" fmla="*/ 188 h 970"/>
                  <a:gd name="T74" fmla="*/ 145 w 1448"/>
                  <a:gd name="T75" fmla="*/ 183 h 970"/>
                  <a:gd name="T76" fmla="*/ 125 w 1448"/>
                  <a:gd name="T77" fmla="*/ 177 h 970"/>
                  <a:gd name="T78" fmla="*/ 99 w 1448"/>
                  <a:gd name="T79" fmla="*/ 167 h 970"/>
                  <a:gd name="T80" fmla="*/ 81 w 1448"/>
                  <a:gd name="T81" fmla="*/ 158 h 970"/>
                  <a:gd name="T82" fmla="*/ 61 w 1448"/>
                  <a:gd name="T83" fmla="*/ 145 h 970"/>
                  <a:gd name="T84" fmla="*/ 40 w 1448"/>
                  <a:gd name="T85" fmla="*/ 130 h 970"/>
                  <a:gd name="T86" fmla="*/ 25 w 1448"/>
                  <a:gd name="T87" fmla="*/ 116 h 970"/>
                  <a:gd name="T88" fmla="*/ 17 w 1448"/>
                  <a:gd name="T89" fmla="*/ 107 h 970"/>
                  <a:gd name="T90" fmla="*/ 11 w 1448"/>
                  <a:gd name="T91" fmla="*/ 97 h 9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48"/>
                  <a:gd name="T139" fmla="*/ 0 h 970"/>
                  <a:gd name="T140" fmla="*/ 1448 w 1448"/>
                  <a:gd name="T141" fmla="*/ 970 h 9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48" h="970">
                    <a:moveTo>
                      <a:pt x="45" y="471"/>
                    </a:moveTo>
                    <a:lnTo>
                      <a:pt x="31" y="441"/>
                    </a:lnTo>
                    <a:lnTo>
                      <a:pt x="22" y="413"/>
                    </a:lnTo>
                    <a:lnTo>
                      <a:pt x="13" y="388"/>
                    </a:lnTo>
                    <a:lnTo>
                      <a:pt x="7" y="366"/>
                    </a:lnTo>
                    <a:lnTo>
                      <a:pt x="3" y="345"/>
                    </a:lnTo>
                    <a:lnTo>
                      <a:pt x="2" y="325"/>
                    </a:lnTo>
                    <a:lnTo>
                      <a:pt x="0" y="308"/>
                    </a:lnTo>
                    <a:lnTo>
                      <a:pt x="0" y="293"/>
                    </a:lnTo>
                    <a:lnTo>
                      <a:pt x="2" y="280"/>
                    </a:lnTo>
                    <a:lnTo>
                      <a:pt x="4" y="268"/>
                    </a:lnTo>
                    <a:lnTo>
                      <a:pt x="7" y="260"/>
                    </a:lnTo>
                    <a:lnTo>
                      <a:pt x="9" y="251"/>
                    </a:lnTo>
                    <a:lnTo>
                      <a:pt x="14" y="241"/>
                    </a:lnTo>
                    <a:lnTo>
                      <a:pt x="15" y="238"/>
                    </a:lnTo>
                    <a:lnTo>
                      <a:pt x="19" y="223"/>
                    </a:lnTo>
                    <a:lnTo>
                      <a:pt x="25" y="207"/>
                    </a:lnTo>
                    <a:lnTo>
                      <a:pt x="34" y="191"/>
                    </a:lnTo>
                    <a:lnTo>
                      <a:pt x="45" y="174"/>
                    </a:lnTo>
                    <a:lnTo>
                      <a:pt x="59" y="155"/>
                    </a:lnTo>
                    <a:lnTo>
                      <a:pt x="76" y="137"/>
                    </a:lnTo>
                    <a:lnTo>
                      <a:pt x="96" y="119"/>
                    </a:lnTo>
                    <a:lnTo>
                      <a:pt x="119" y="101"/>
                    </a:lnTo>
                    <a:lnTo>
                      <a:pt x="145" y="85"/>
                    </a:lnTo>
                    <a:lnTo>
                      <a:pt x="172" y="69"/>
                    </a:lnTo>
                    <a:lnTo>
                      <a:pt x="204" y="54"/>
                    </a:lnTo>
                    <a:lnTo>
                      <a:pt x="237" y="40"/>
                    </a:lnTo>
                    <a:lnTo>
                      <a:pt x="256" y="34"/>
                    </a:lnTo>
                    <a:lnTo>
                      <a:pt x="275" y="29"/>
                    </a:lnTo>
                    <a:lnTo>
                      <a:pt x="294" y="23"/>
                    </a:lnTo>
                    <a:lnTo>
                      <a:pt x="313" y="19"/>
                    </a:lnTo>
                    <a:lnTo>
                      <a:pt x="335" y="14"/>
                    </a:lnTo>
                    <a:lnTo>
                      <a:pt x="356" y="11"/>
                    </a:lnTo>
                    <a:lnTo>
                      <a:pt x="378" y="8"/>
                    </a:lnTo>
                    <a:lnTo>
                      <a:pt x="401" y="6"/>
                    </a:lnTo>
                    <a:lnTo>
                      <a:pt x="446" y="3"/>
                    </a:lnTo>
                    <a:lnTo>
                      <a:pt x="492" y="0"/>
                    </a:lnTo>
                    <a:lnTo>
                      <a:pt x="537" y="0"/>
                    </a:lnTo>
                    <a:lnTo>
                      <a:pt x="583" y="3"/>
                    </a:lnTo>
                    <a:lnTo>
                      <a:pt x="629" y="6"/>
                    </a:lnTo>
                    <a:lnTo>
                      <a:pt x="675" y="14"/>
                    </a:lnTo>
                    <a:lnTo>
                      <a:pt x="722" y="21"/>
                    </a:lnTo>
                    <a:lnTo>
                      <a:pt x="766" y="33"/>
                    </a:lnTo>
                    <a:lnTo>
                      <a:pt x="813" y="45"/>
                    </a:lnTo>
                    <a:lnTo>
                      <a:pt x="859" y="60"/>
                    </a:lnTo>
                    <a:lnTo>
                      <a:pt x="905" y="79"/>
                    </a:lnTo>
                    <a:lnTo>
                      <a:pt x="952" y="99"/>
                    </a:lnTo>
                    <a:lnTo>
                      <a:pt x="999" y="121"/>
                    </a:lnTo>
                    <a:lnTo>
                      <a:pt x="1045" y="146"/>
                    </a:lnTo>
                    <a:lnTo>
                      <a:pt x="1091" y="174"/>
                    </a:lnTo>
                    <a:lnTo>
                      <a:pt x="1137" y="203"/>
                    </a:lnTo>
                    <a:lnTo>
                      <a:pt x="1160" y="220"/>
                    </a:lnTo>
                    <a:lnTo>
                      <a:pt x="1181" y="236"/>
                    </a:lnTo>
                    <a:lnTo>
                      <a:pt x="1202" y="252"/>
                    </a:lnTo>
                    <a:lnTo>
                      <a:pt x="1221" y="270"/>
                    </a:lnTo>
                    <a:lnTo>
                      <a:pt x="1239" y="286"/>
                    </a:lnTo>
                    <a:lnTo>
                      <a:pt x="1257" y="303"/>
                    </a:lnTo>
                    <a:lnTo>
                      <a:pt x="1274" y="321"/>
                    </a:lnTo>
                    <a:lnTo>
                      <a:pt x="1289" y="340"/>
                    </a:lnTo>
                    <a:lnTo>
                      <a:pt x="1304" y="357"/>
                    </a:lnTo>
                    <a:lnTo>
                      <a:pt x="1319" y="374"/>
                    </a:lnTo>
                    <a:lnTo>
                      <a:pt x="1332" y="392"/>
                    </a:lnTo>
                    <a:lnTo>
                      <a:pt x="1344" y="411"/>
                    </a:lnTo>
                    <a:lnTo>
                      <a:pt x="1367" y="446"/>
                    </a:lnTo>
                    <a:lnTo>
                      <a:pt x="1385" y="481"/>
                    </a:lnTo>
                    <a:lnTo>
                      <a:pt x="1402" y="514"/>
                    </a:lnTo>
                    <a:lnTo>
                      <a:pt x="1415" y="547"/>
                    </a:lnTo>
                    <a:lnTo>
                      <a:pt x="1425" y="578"/>
                    </a:lnTo>
                    <a:lnTo>
                      <a:pt x="1434" y="607"/>
                    </a:lnTo>
                    <a:lnTo>
                      <a:pt x="1440" y="633"/>
                    </a:lnTo>
                    <a:lnTo>
                      <a:pt x="1445" y="658"/>
                    </a:lnTo>
                    <a:lnTo>
                      <a:pt x="1448" y="679"/>
                    </a:lnTo>
                    <a:lnTo>
                      <a:pt x="1448" y="698"/>
                    </a:lnTo>
                    <a:lnTo>
                      <a:pt x="1448" y="709"/>
                    </a:lnTo>
                    <a:lnTo>
                      <a:pt x="1448" y="720"/>
                    </a:lnTo>
                    <a:lnTo>
                      <a:pt x="1445" y="731"/>
                    </a:lnTo>
                    <a:lnTo>
                      <a:pt x="1443" y="744"/>
                    </a:lnTo>
                    <a:lnTo>
                      <a:pt x="1439" y="755"/>
                    </a:lnTo>
                    <a:lnTo>
                      <a:pt x="1435" y="766"/>
                    </a:lnTo>
                    <a:lnTo>
                      <a:pt x="1430" y="779"/>
                    </a:lnTo>
                    <a:lnTo>
                      <a:pt x="1424" y="790"/>
                    </a:lnTo>
                    <a:lnTo>
                      <a:pt x="1418" y="801"/>
                    </a:lnTo>
                    <a:lnTo>
                      <a:pt x="1410" y="814"/>
                    </a:lnTo>
                    <a:lnTo>
                      <a:pt x="1402" y="825"/>
                    </a:lnTo>
                    <a:lnTo>
                      <a:pt x="1393" y="836"/>
                    </a:lnTo>
                    <a:lnTo>
                      <a:pt x="1383" y="846"/>
                    </a:lnTo>
                    <a:lnTo>
                      <a:pt x="1373" y="858"/>
                    </a:lnTo>
                    <a:lnTo>
                      <a:pt x="1362" y="868"/>
                    </a:lnTo>
                    <a:lnTo>
                      <a:pt x="1350" y="877"/>
                    </a:lnTo>
                    <a:lnTo>
                      <a:pt x="1338" y="887"/>
                    </a:lnTo>
                    <a:lnTo>
                      <a:pt x="1324" y="897"/>
                    </a:lnTo>
                    <a:lnTo>
                      <a:pt x="1311" y="906"/>
                    </a:lnTo>
                    <a:lnTo>
                      <a:pt x="1296" y="915"/>
                    </a:lnTo>
                    <a:lnTo>
                      <a:pt x="1281" y="922"/>
                    </a:lnTo>
                    <a:lnTo>
                      <a:pt x="1266" y="930"/>
                    </a:lnTo>
                    <a:lnTo>
                      <a:pt x="1249" y="937"/>
                    </a:lnTo>
                    <a:lnTo>
                      <a:pt x="1232" y="944"/>
                    </a:lnTo>
                    <a:lnTo>
                      <a:pt x="1214" y="950"/>
                    </a:lnTo>
                    <a:lnTo>
                      <a:pt x="1197" y="955"/>
                    </a:lnTo>
                    <a:lnTo>
                      <a:pt x="1178" y="959"/>
                    </a:lnTo>
                    <a:lnTo>
                      <a:pt x="1160" y="962"/>
                    </a:lnTo>
                    <a:lnTo>
                      <a:pt x="1140" y="966"/>
                    </a:lnTo>
                    <a:lnTo>
                      <a:pt x="1120" y="967"/>
                    </a:lnTo>
                    <a:lnTo>
                      <a:pt x="1098" y="969"/>
                    </a:lnTo>
                    <a:lnTo>
                      <a:pt x="1077" y="970"/>
                    </a:lnTo>
                    <a:lnTo>
                      <a:pt x="1036" y="967"/>
                    </a:lnTo>
                    <a:lnTo>
                      <a:pt x="995" y="965"/>
                    </a:lnTo>
                    <a:lnTo>
                      <a:pt x="954" y="960"/>
                    </a:lnTo>
                    <a:lnTo>
                      <a:pt x="914" y="955"/>
                    </a:lnTo>
                    <a:lnTo>
                      <a:pt x="875" y="949"/>
                    </a:lnTo>
                    <a:lnTo>
                      <a:pt x="836" y="941"/>
                    </a:lnTo>
                    <a:lnTo>
                      <a:pt x="798" y="934"/>
                    </a:lnTo>
                    <a:lnTo>
                      <a:pt x="761" y="925"/>
                    </a:lnTo>
                    <a:lnTo>
                      <a:pt x="727" y="915"/>
                    </a:lnTo>
                    <a:lnTo>
                      <a:pt x="692" y="905"/>
                    </a:lnTo>
                    <a:lnTo>
                      <a:pt x="659" y="895"/>
                    </a:lnTo>
                    <a:lnTo>
                      <a:pt x="628" y="885"/>
                    </a:lnTo>
                    <a:lnTo>
                      <a:pt x="569" y="865"/>
                    </a:lnTo>
                    <a:lnTo>
                      <a:pt x="519" y="846"/>
                    </a:lnTo>
                    <a:lnTo>
                      <a:pt x="496" y="835"/>
                    </a:lnTo>
                    <a:lnTo>
                      <a:pt x="468" y="821"/>
                    </a:lnTo>
                    <a:lnTo>
                      <a:pt x="438" y="805"/>
                    </a:lnTo>
                    <a:lnTo>
                      <a:pt x="407" y="788"/>
                    </a:lnTo>
                    <a:lnTo>
                      <a:pt x="373" y="769"/>
                    </a:lnTo>
                    <a:lnTo>
                      <a:pt x="340" y="748"/>
                    </a:lnTo>
                    <a:lnTo>
                      <a:pt x="305" y="725"/>
                    </a:lnTo>
                    <a:lnTo>
                      <a:pt x="270" y="700"/>
                    </a:lnTo>
                    <a:lnTo>
                      <a:pt x="235" y="675"/>
                    </a:lnTo>
                    <a:lnTo>
                      <a:pt x="201" y="649"/>
                    </a:lnTo>
                    <a:lnTo>
                      <a:pt x="169" y="620"/>
                    </a:lnTo>
                    <a:lnTo>
                      <a:pt x="138" y="592"/>
                    </a:lnTo>
                    <a:lnTo>
                      <a:pt x="124" y="578"/>
                    </a:lnTo>
                    <a:lnTo>
                      <a:pt x="110" y="563"/>
                    </a:lnTo>
                    <a:lnTo>
                      <a:pt x="96" y="548"/>
                    </a:lnTo>
                    <a:lnTo>
                      <a:pt x="85" y="533"/>
                    </a:lnTo>
                    <a:lnTo>
                      <a:pt x="74" y="517"/>
                    </a:lnTo>
                    <a:lnTo>
                      <a:pt x="63" y="502"/>
                    </a:lnTo>
                    <a:lnTo>
                      <a:pt x="54" y="486"/>
                    </a:lnTo>
                    <a:lnTo>
                      <a:pt x="45" y="471"/>
                    </a:lnTo>
                    <a:close/>
                  </a:path>
                </a:pathLst>
              </a:custGeom>
              <a:solidFill>
                <a:srgbClr val="D5AD00"/>
              </a:solidFill>
              <a:ln w="9525">
                <a:noFill/>
                <a:round/>
              </a:ln>
            </p:spPr>
            <p:txBody>
              <a:bodyPr/>
              <a:lstStyle/>
              <a:p>
                <a:endParaRPr lang="en-US" sz="1867"/>
              </a:p>
            </p:txBody>
          </p:sp>
          <p:sp>
            <p:nvSpPr>
              <p:cNvPr id="1612" name="Freeform 160"/>
              <p:cNvSpPr/>
              <p:nvPr/>
            </p:nvSpPr>
            <p:spPr bwMode="auto">
              <a:xfrm>
                <a:off x="2896" y="625"/>
                <a:ext cx="277" cy="180"/>
              </a:xfrm>
              <a:custGeom>
                <a:avLst/>
                <a:gdLst>
                  <a:gd name="T0" fmla="*/ 4 w 1383"/>
                  <a:gd name="T1" fmla="*/ 73 h 897"/>
                  <a:gd name="T2" fmla="*/ 1 w 1383"/>
                  <a:gd name="T3" fmla="*/ 61 h 897"/>
                  <a:gd name="T4" fmla="*/ 0 w 1383"/>
                  <a:gd name="T5" fmla="*/ 52 h 897"/>
                  <a:gd name="T6" fmla="*/ 2 w 1383"/>
                  <a:gd name="T7" fmla="*/ 46 h 897"/>
                  <a:gd name="T8" fmla="*/ 4 w 1383"/>
                  <a:gd name="T9" fmla="*/ 42 h 897"/>
                  <a:gd name="T10" fmla="*/ 7 w 1383"/>
                  <a:gd name="T11" fmla="*/ 34 h 897"/>
                  <a:gd name="T12" fmla="*/ 16 w 1383"/>
                  <a:gd name="T13" fmla="*/ 24 h 897"/>
                  <a:gd name="T14" fmla="*/ 29 w 1383"/>
                  <a:gd name="T15" fmla="*/ 14 h 897"/>
                  <a:gd name="T16" fmla="*/ 47 w 1383"/>
                  <a:gd name="T17" fmla="*/ 6 h 897"/>
                  <a:gd name="T18" fmla="*/ 65 w 1383"/>
                  <a:gd name="T19" fmla="*/ 2 h 897"/>
                  <a:gd name="T20" fmla="*/ 78 w 1383"/>
                  <a:gd name="T21" fmla="*/ 0 h 897"/>
                  <a:gd name="T22" fmla="*/ 104 w 1383"/>
                  <a:gd name="T23" fmla="*/ 0 h 897"/>
                  <a:gd name="T24" fmla="*/ 131 w 1383"/>
                  <a:gd name="T25" fmla="*/ 3 h 897"/>
                  <a:gd name="T26" fmla="*/ 157 w 1383"/>
                  <a:gd name="T27" fmla="*/ 9 h 897"/>
                  <a:gd name="T28" fmla="*/ 183 w 1383"/>
                  <a:gd name="T29" fmla="*/ 20 h 897"/>
                  <a:gd name="T30" fmla="*/ 210 w 1383"/>
                  <a:gd name="T31" fmla="*/ 34 h 897"/>
                  <a:gd name="T32" fmla="*/ 227 w 1383"/>
                  <a:gd name="T33" fmla="*/ 45 h 897"/>
                  <a:gd name="T34" fmla="*/ 238 w 1383"/>
                  <a:gd name="T35" fmla="*/ 55 h 897"/>
                  <a:gd name="T36" fmla="*/ 248 w 1383"/>
                  <a:gd name="T37" fmla="*/ 64 h 897"/>
                  <a:gd name="T38" fmla="*/ 256 w 1383"/>
                  <a:gd name="T39" fmla="*/ 74 h 897"/>
                  <a:gd name="T40" fmla="*/ 266 w 1383"/>
                  <a:gd name="T41" fmla="*/ 90 h 897"/>
                  <a:gd name="T42" fmla="*/ 273 w 1383"/>
                  <a:gd name="T43" fmla="*/ 108 h 897"/>
                  <a:gd name="T44" fmla="*/ 276 w 1383"/>
                  <a:gd name="T45" fmla="*/ 123 h 897"/>
                  <a:gd name="T46" fmla="*/ 277 w 1383"/>
                  <a:gd name="T47" fmla="*/ 133 h 897"/>
                  <a:gd name="T48" fmla="*/ 276 w 1383"/>
                  <a:gd name="T49" fmla="*/ 139 h 897"/>
                  <a:gd name="T50" fmla="*/ 274 w 1383"/>
                  <a:gd name="T51" fmla="*/ 146 h 897"/>
                  <a:gd name="T52" fmla="*/ 270 w 1383"/>
                  <a:gd name="T53" fmla="*/ 153 h 897"/>
                  <a:gd name="T54" fmla="*/ 265 w 1383"/>
                  <a:gd name="T55" fmla="*/ 159 h 897"/>
                  <a:gd name="T56" fmla="*/ 258 w 1383"/>
                  <a:gd name="T57" fmla="*/ 165 h 897"/>
                  <a:gd name="T58" fmla="*/ 251 w 1383"/>
                  <a:gd name="T59" fmla="*/ 170 h 897"/>
                  <a:gd name="T60" fmla="*/ 242 w 1383"/>
                  <a:gd name="T61" fmla="*/ 174 h 897"/>
                  <a:gd name="T62" fmla="*/ 233 w 1383"/>
                  <a:gd name="T63" fmla="*/ 177 h 897"/>
                  <a:gd name="T64" fmla="*/ 222 w 1383"/>
                  <a:gd name="T65" fmla="*/ 179 h 897"/>
                  <a:gd name="T66" fmla="*/ 211 w 1383"/>
                  <a:gd name="T67" fmla="*/ 180 h 897"/>
                  <a:gd name="T68" fmla="*/ 190 w 1383"/>
                  <a:gd name="T69" fmla="*/ 179 h 897"/>
                  <a:gd name="T70" fmla="*/ 167 w 1383"/>
                  <a:gd name="T71" fmla="*/ 175 h 897"/>
                  <a:gd name="T72" fmla="*/ 144 w 1383"/>
                  <a:gd name="T73" fmla="*/ 171 h 897"/>
                  <a:gd name="T74" fmla="*/ 124 w 1383"/>
                  <a:gd name="T75" fmla="*/ 165 h 897"/>
                  <a:gd name="T76" fmla="*/ 97 w 1383"/>
                  <a:gd name="T77" fmla="*/ 154 h 897"/>
                  <a:gd name="T78" fmla="*/ 82 w 1383"/>
                  <a:gd name="T79" fmla="*/ 147 h 897"/>
                  <a:gd name="T80" fmla="*/ 63 w 1383"/>
                  <a:gd name="T81" fmla="*/ 136 h 897"/>
                  <a:gd name="T82" fmla="*/ 44 w 1383"/>
                  <a:gd name="T83" fmla="*/ 122 h 897"/>
                  <a:gd name="T84" fmla="*/ 26 w 1383"/>
                  <a:gd name="T85" fmla="*/ 106 h 897"/>
                  <a:gd name="T86" fmla="*/ 14 w 1383"/>
                  <a:gd name="T87" fmla="*/ 92 h 897"/>
                  <a:gd name="T88" fmla="*/ 9 w 1383"/>
                  <a:gd name="T89" fmla="*/ 84 h 89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83"/>
                  <a:gd name="T136" fmla="*/ 0 h 897"/>
                  <a:gd name="T137" fmla="*/ 1383 w 1383"/>
                  <a:gd name="T138" fmla="*/ 897 h 89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83" h="897">
                    <a:moveTo>
                      <a:pt x="44" y="418"/>
                    </a:moveTo>
                    <a:lnTo>
                      <a:pt x="30" y="390"/>
                    </a:lnTo>
                    <a:lnTo>
                      <a:pt x="20" y="365"/>
                    </a:lnTo>
                    <a:lnTo>
                      <a:pt x="12" y="342"/>
                    </a:lnTo>
                    <a:lnTo>
                      <a:pt x="7" y="320"/>
                    </a:lnTo>
                    <a:lnTo>
                      <a:pt x="3" y="302"/>
                    </a:lnTo>
                    <a:lnTo>
                      <a:pt x="0" y="285"/>
                    </a:lnTo>
                    <a:lnTo>
                      <a:pt x="0" y="269"/>
                    </a:lnTo>
                    <a:lnTo>
                      <a:pt x="2" y="257"/>
                    </a:lnTo>
                    <a:lnTo>
                      <a:pt x="3" y="245"/>
                    </a:lnTo>
                    <a:lnTo>
                      <a:pt x="5" y="235"/>
                    </a:lnTo>
                    <a:lnTo>
                      <a:pt x="9" y="228"/>
                    </a:lnTo>
                    <a:lnTo>
                      <a:pt x="12" y="220"/>
                    </a:lnTo>
                    <a:lnTo>
                      <a:pt x="17" y="213"/>
                    </a:lnTo>
                    <a:lnTo>
                      <a:pt x="19" y="210"/>
                    </a:lnTo>
                    <a:lnTo>
                      <a:pt x="22" y="197"/>
                    </a:lnTo>
                    <a:lnTo>
                      <a:pt x="28" y="182"/>
                    </a:lnTo>
                    <a:lnTo>
                      <a:pt x="37" y="167"/>
                    </a:lnTo>
                    <a:lnTo>
                      <a:pt x="48" y="151"/>
                    </a:lnTo>
                    <a:lnTo>
                      <a:pt x="62" y="134"/>
                    </a:lnTo>
                    <a:lnTo>
                      <a:pt x="78" y="118"/>
                    </a:lnTo>
                    <a:lnTo>
                      <a:pt x="97" y="102"/>
                    </a:lnTo>
                    <a:lnTo>
                      <a:pt x="119" y="86"/>
                    </a:lnTo>
                    <a:lnTo>
                      <a:pt x="144" y="71"/>
                    </a:lnTo>
                    <a:lnTo>
                      <a:pt x="170" y="57"/>
                    </a:lnTo>
                    <a:lnTo>
                      <a:pt x="200" y="43"/>
                    </a:lnTo>
                    <a:lnTo>
                      <a:pt x="233" y="32"/>
                    </a:lnTo>
                    <a:lnTo>
                      <a:pt x="268" y="21"/>
                    </a:lnTo>
                    <a:lnTo>
                      <a:pt x="306" y="13"/>
                    </a:lnTo>
                    <a:lnTo>
                      <a:pt x="326" y="10"/>
                    </a:lnTo>
                    <a:lnTo>
                      <a:pt x="346" y="7"/>
                    </a:lnTo>
                    <a:lnTo>
                      <a:pt x="367" y="5"/>
                    </a:lnTo>
                    <a:lnTo>
                      <a:pt x="390" y="2"/>
                    </a:lnTo>
                    <a:lnTo>
                      <a:pt x="433" y="0"/>
                    </a:lnTo>
                    <a:lnTo>
                      <a:pt x="477" y="0"/>
                    </a:lnTo>
                    <a:lnTo>
                      <a:pt x="521" y="0"/>
                    </a:lnTo>
                    <a:lnTo>
                      <a:pt x="564" y="3"/>
                    </a:lnTo>
                    <a:lnTo>
                      <a:pt x="608" y="8"/>
                    </a:lnTo>
                    <a:lnTo>
                      <a:pt x="652" y="15"/>
                    </a:lnTo>
                    <a:lnTo>
                      <a:pt x="697" y="23"/>
                    </a:lnTo>
                    <a:lnTo>
                      <a:pt x="740" y="34"/>
                    </a:lnTo>
                    <a:lnTo>
                      <a:pt x="784" y="47"/>
                    </a:lnTo>
                    <a:lnTo>
                      <a:pt x="828" y="62"/>
                    </a:lnTo>
                    <a:lnTo>
                      <a:pt x="873" y="78"/>
                    </a:lnTo>
                    <a:lnTo>
                      <a:pt x="916" y="98"/>
                    </a:lnTo>
                    <a:lnTo>
                      <a:pt x="960" y="119"/>
                    </a:lnTo>
                    <a:lnTo>
                      <a:pt x="1004" y="142"/>
                    </a:lnTo>
                    <a:lnTo>
                      <a:pt x="1047" y="168"/>
                    </a:lnTo>
                    <a:lnTo>
                      <a:pt x="1091" y="195"/>
                    </a:lnTo>
                    <a:lnTo>
                      <a:pt x="1112" y="210"/>
                    </a:lnTo>
                    <a:lnTo>
                      <a:pt x="1134" y="225"/>
                    </a:lnTo>
                    <a:lnTo>
                      <a:pt x="1153" y="240"/>
                    </a:lnTo>
                    <a:lnTo>
                      <a:pt x="1172" y="255"/>
                    </a:lnTo>
                    <a:lnTo>
                      <a:pt x="1190" y="272"/>
                    </a:lnTo>
                    <a:lnTo>
                      <a:pt x="1206" y="288"/>
                    </a:lnTo>
                    <a:lnTo>
                      <a:pt x="1222" y="304"/>
                    </a:lnTo>
                    <a:lnTo>
                      <a:pt x="1237" y="320"/>
                    </a:lnTo>
                    <a:lnTo>
                      <a:pt x="1251" y="337"/>
                    </a:lnTo>
                    <a:lnTo>
                      <a:pt x="1263" y="353"/>
                    </a:lnTo>
                    <a:lnTo>
                      <a:pt x="1276" y="369"/>
                    </a:lnTo>
                    <a:lnTo>
                      <a:pt x="1287" y="385"/>
                    </a:lnTo>
                    <a:lnTo>
                      <a:pt x="1308" y="419"/>
                    </a:lnTo>
                    <a:lnTo>
                      <a:pt x="1326" y="450"/>
                    </a:lnTo>
                    <a:lnTo>
                      <a:pt x="1341" y="481"/>
                    </a:lnTo>
                    <a:lnTo>
                      <a:pt x="1353" y="511"/>
                    </a:lnTo>
                    <a:lnTo>
                      <a:pt x="1363" y="540"/>
                    </a:lnTo>
                    <a:lnTo>
                      <a:pt x="1371" y="567"/>
                    </a:lnTo>
                    <a:lnTo>
                      <a:pt x="1376" y="592"/>
                    </a:lnTo>
                    <a:lnTo>
                      <a:pt x="1379" y="614"/>
                    </a:lnTo>
                    <a:lnTo>
                      <a:pt x="1382" y="634"/>
                    </a:lnTo>
                    <a:lnTo>
                      <a:pt x="1383" y="650"/>
                    </a:lnTo>
                    <a:lnTo>
                      <a:pt x="1383" y="661"/>
                    </a:lnTo>
                    <a:lnTo>
                      <a:pt x="1382" y="672"/>
                    </a:lnTo>
                    <a:lnTo>
                      <a:pt x="1381" y="684"/>
                    </a:lnTo>
                    <a:lnTo>
                      <a:pt x="1378" y="695"/>
                    </a:lnTo>
                    <a:lnTo>
                      <a:pt x="1374" y="706"/>
                    </a:lnTo>
                    <a:lnTo>
                      <a:pt x="1371" y="717"/>
                    </a:lnTo>
                    <a:lnTo>
                      <a:pt x="1366" y="728"/>
                    </a:lnTo>
                    <a:lnTo>
                      <a:pt x="1359" y="740"/>
                    </a:lnTo>
                    <a:lnTo>
                      <a:pt x="1353" y="750"/>
                    </a:lnTo>
                    <a:lnTo>
                      <a:pt x="1346" y="761"/>
                    </a:lnTo>
                    <a:lnTo>
                      <a:pt x="1338" y="771"/>
                    </a:lnTo>
                    <a:lnTo>
                      <a:pt x="1329" y="782"/>
                    </a:lnTo>
                    <a:lnTo>
                      <a:pt x="1321" y="792"/>
                    </a:lnTo>
                    <a:lnTo>
                      <a:pt x="1311" y="801"/>
                    </a:lnTo>
                    <a:lnTo>
                      <a:pt x="1299" y="811"/>
                    </a:lnTo>
                    <a:lnTo>
                      <a:pt x="1288" y="820"/>
                    </a:lnTo>
                    <a:lnTo>
                      <a:pt x="1277" y="828"/>
                    </a:lnTo>
                    <a:lnTo>
                      <a:pt x="1265" y="837"/>
                    </a:lnTo>
                    <a:lnTo>
                      <a:pt x="1251" y="845"/>
                    </a:lnTo>
                    <a:lnTo>
                      <a:pt x="1237" y="852"/>
                    </a:lnTo>
                    <a:lnTo>
                      <a:pt x="1223" y="859"/>
                    </a:lnTo>
                    <a:lnTo>
                      <a:pt x="1208" y="866"/>
                    </a:lnTo>
                    <a:lnTo>
                      <a:pt x="1193" y="872"/>
                    </a:lnTo>
                    <a:lnTo>
                      <a:pt x="1177" y="877"/>
                    </a:lnTo>
                    <a:lnTo>
                      <a:pt x="1161" y="882"/>
                    </a:lnTo>
                    <a:lnTo>
                      <a:pt x="1143" y="886"/>
                    </a:lnTo>
                    <a:lnTo>
                      <a:pt x="1126" y="889"/>
                    </a:lnTo>
                    <a:lnTo>
                      <a:pt x="1109" y="893"/>
                    </a:lnTo>
                    <a:lnTo>
                      <a:pt x="1090" y="894"/>
                    </a:lnTo>
                    <a:lnTo>
                      <a:pt x="1071" y="897"/>
                    </a:lnTo>
                    <a:lnTo>
                      <a:pt x="1051" y="897"/>
                    </a:lnTo>
                    <a:lnTo>
                      <a:pt x="1031" y="897"/>
                    </a:lnTo>
                    <a:lnTo>
                      <a:pt x="991" y="896"/>
                    </a:lnTo>
                    <a:lnTo>
                      <a:pt x="951" y="892"/>
                    </a:lnTo>
                    <a:lnTo>
                      <a:pt x="911" y="888"/>
                    </a:lnTo>
                    <a:lnTo>
                      <a:pt x="873" y="882"/>
                    </a:lnTo>
                    <a:lnTo>
                      <a:pt x="833" y="874"/>
                    </a:lnTo>
                    <a:lnTo>
                      <a:pt x="795" y="867"/>
                    </a:lnTo>
                    <a:lnTo>
                      <a:pt x="757" y="858"/>
                    </a:lnTo>
                    <a:lnTo>
                      <a:pt x="720" y="850"/>
                    </a:lnTo>
                    <a:lnTo>
                      <a:pt x="686" y="840"/>
                    </a:lnTo>
                    <a:lnTo>
                      <a:pt x="651" y="830"/>
                    </a:lnTo>
                    <a:lnTo>
                      <a:pt x="618" y="820"/>
                    </a:lnTo>
                    <a:lnTo>
                      <a:pt x="587" y="808"/>
                    </a:lnTo>
                    <a:lnTo>
                      <a:pt x="531" y="788"/>
                    </a:lnTo>
                    <a:lnTo>
                      <a:pt x="483" y="768"/>
                    </a:lnTo>
                    <a:lnTo>
                      <a:pt x="461" y="758"/>
                    </a:lnTo>
                    <a:lnTo>
                      <a:pt x="435" y="746"/>
                    </a:lnTo>
                    <a:lnTo>
                      <a:pt x="407" y="731"/>
                    </a:lnTo>
                    <a:lnTo>
                      <a:pt x="377" y="715"/>
                    </a:lnTo>
                    <a:lnTo>
                      <a:pt x="347" y="696"/>
                    </a:lnTo>
                    <a:lnTo>
                      <a:pt x="315" y="676"/>
                    </a:lnTo>
                    <a:lnTo>
                      <a:pt x="282" y="655"/>
                    </a:lnTo>
                    <a:lnTo>
                      <a:pt x="250" y="632"/>
                    </a:lnTo>
                    <a:lnTo>
                      <a:pt x="219" y="609"/>
                    </a:lnTo>
                    <a:lnTo>
                      <a:pt x="188" y="584"/>
                    </a:lnTo>
                    <a:lnTo>
                      <a:pt x="158" y="557"/>
                    </a:lnTo>
                    <a:lnTo>
                      <a:pt x="130" y="530"/>
                    </a:lnTo>
                    <a:lnTo>
                      <a:pt x="104" y="503"/>
                    </a:lnTo>
                    <a:lnTo>
                      <a:pt x="80" y="475"/>
                    </a:lnTo>
                    <a:lnTo>
                      <a:pt x="70" y="460"/>
                    </a:lnTo>
                    <a:lnTo>
                      <a:pt x="60" y="446"/>
                    </a:lnTo>
                    <a:lnTo>
                      <a:pt x="52" y="433"/>
                    </a:lnTo>
                    <a:lnTo>
                      <a:pt x="44" y="418"/>
                    </a:lnTo>
                    <a:close/>
                  </a:path>
                </a:pathLst>
              </a:custGeom>
              <a:solidFill>
                <a:srgbClr val="E7B900"/>
              </a:solidFill>
              <a:ln w="9525">
                <a:noFill/>
                <a:round/>
              </a:ln>
            </p:spPr>
            <p:txBody>
              <a:bodyPr/>
              <a:lstStyle/>
              <a:p>
                <a:endParaRPr lang="en-US" sz="1867"/>
              </a:p>
            </p:txBody>
          </p:sp>
          <p:sp>
            <p:nvSpPr>
              <p:cNvPr id="1613" name="Freeform 161"/>
              <p:cNvSpPr/>
              <p:nvPr/>
            </p:nvSpPr>
            <p:spPr bwMode="auto">
              <a:xfrm>
                <a:off x="2904" y="629"/>
                <a:ext cx="264" cy="165"/>
              </a:xfrm>
              <a:custGeom>
                <a:avLst/>
                <a:gdLst>
                  <a:gd name="T0" fmla="*/ 5 w 1320"/>
                  <a:gd name="T1" fmla="*/ 31 h 827"/>
                  <a:gd name="T2" fmla="*/ 12 w 1320"/>
                  <a:gd name="T3" fmla="*/ 23 h 827"/>
                  <a:gd name="T4" fmla="*/ 23 w 1320"/>
                  <a:gd name="T5" fmla="*/ 14 h 827"/>
                  <a:gd name="T6" fmla="*/ 39 w 1320"/>
                  <a:gd name="T7" fmla="*/ 7 h 827"/>
                  <a:gd name="T8" fmla="*/ 59 w 1320"/>
                  <a:gd name="T9" fmla="*/ 2 h 827"/>
                  <a:gd name="T10" fmla="*/ 84 w 1320"/>
                  <a:gd name="T11" fmla="*/ 0 h 827"/>
                  <a:gd name="T12" fmla="*/ 109 w 1320"/>
                  <a:gd name="T13" fmla="*/ 1 h 827"/>
                  <a:gd name="T14" fmla="*/ 134 w 1320"/>
                  <a:gd name="T15" fmla="*/ 5 h 827"/>
                  <a:gd name="T16" fmla="*/ 159 w 1320"/>
                  <a:gd name="T17" fmla="*/ 13 h 827"/>
                  <a:gd name="T18" fmla="*/ 184 w 1320"/>
                  <a:gd name="T19" fmla="*/ 24 h 827"/>
                  <a:gd name="T20" fmla="*/ 209 w 1320"/>
                  <a:gd name="T21" fmla="*/ 38 h 827"/>
                  <a:gd name="T22" fmla="*/ 220 w 1320"/>
                  <a:gd name="T23" fmla="*/ 46 h 827"/>
                  <a:gd name="T24" fmla="*/ 230 w 1320"/>
                  <a:gd name="T25" fmla="*/ 55 h 827"/>
                  <a:gd name="T26" fmla="*/ 241 w 1320"/>
                  <a:gd name="T27" fmla="*/ 67 h 827"/>
                  <a:gd name="T28" fmla="*/ 253 w 1320"/>
                  <a:gd name="T29" fmla="*/ 84 h 827"/>
                  <a:gd name="T30" fmla="*/ 260 w 1320"/>
                  <a:gd name="T31" fmla="*/ 101 h 827"/>
                  <a:gd name="T32" fmla="*/ 264 w 1320"/>
                  <a:gd name="T33" fmla="*/ 114 h 827"/>
                  <a:gd name="T34" fmla="*/ 264 w 1320"/>
                  <a:gd name="T35" fmla="*/ 123 h 827"/>
                  <a:gd name="T36" fmla="*/ 263 w 1320"/>
                  <a:gd name="T37" fmla="*/ 129 h 827"/>
                  <a:gd name="T38" fmla="*/ 260 w 1320"/>
                  <a:gd name="T39" fmla="*/ 136 h 827"/>
                  <a:gd name="T40" fmla="*/ 256 w 1320"/>
                  <a:gd name="T41" fmla="*/ 142 h 827"/>
                  <a:gd name="T42" fmla="*/ 251 w 1320"/>
                  <a:gd name="T43" fmla="*/ 147 h 827"/>
                  <a:gd name="T44" fmla="*/ 245 w 1320"/>
                  <a:gd name="T45" fmla="*/ 152 h 827"/>
                  <a:gd name="T46" fmla="*/ 238 w 1320"/>
                  <a:gd name="T47" fmla="*/ 157 h 827"/>
                  <a:gd name="T48" fmla="*/ 230 w 1320"/>
                  <a:gd name="T49" fmla="*/ 160 h 827"/>
                  <a:gd name="T50" fmla="*/ 221 w 1320"/>
                  <a:gd name="T51" fmla="*/ 163 h 827"/>
                  <a:gd name="T52" fmla="*/ 211 w 1320"/>
                  <a:gd name="T53" fmla="*/ 165 h 827"/>
                  <a:gd name="T54" fmla="*/ 201 w 1320"/>
                  <a:gd name="T55" fmla="*/ 165 h 827"/>
                  <a:gd name="T56" fmla="*/ 181 w 1320"/>
                  <a:gd name="T57" fmla="*/ 164 h 827"/>
                  <a:gd name="T58" fmla="*/ 158 w 1320"/>
                  <a:gd name="T59" fmla="*/ 160 h 827"/>
                  <a:gd name="T60" fmla="*/ 136 w 1320"/>
                  <a:gd name="T61" fmla="*/ 154 h 827"/>
                  <a:gd name="T62" fmla="*/ 98 w 1320"/>
                  <a:gd name="T63" fmla="*/ 142 h 827"/>
                  <a:gd name="T64" fmla="*/ 80 w 1320"/>
                  <a:gd name="T65" fmla="*/ 134 h 827"/>
                  <a:gd name="T66" fmla="*/ 63 w 1320"/>
                  <a:gd name="T67" fmla="*/ 124 h 827"/>
                  <a:gd name="T68" fmla="*/ 46 w 1320"/>
                  <a:gd name="T69" fmla="*/ 113 h 827"/>
                  <a:gd name="T70" fmla="*/ 29 w 1320"/>
                  <a:gd name="T71" fmla="*/ 99 h 827"/>
                  <a:gd name="T72" fmla="*/ 15 w 1320"/>
                  <a:gd name="T73" fmla="*/ 84 h 827"/>
                  <a:gd name="T74" fmla="*/ 9 w 1320"/>
                  <a:gd name="T75" fmla="*/ 76 h 827"/>
                  <a:gd name="T76" fmla="*/ 3 w 1320"/>
                  <a:gd name="T77" fmla="*/ 64 h 827"/>
                  <a:gd name="T78" fmla="*/ 0 w 1320"/>
                  <a:gd name="T79" fmla="*/ 52 h 827"/>
                  <a:gd name="T80" fmla="*/ 0 w 1320"/>
                  <a:gd name="T81" fmla="*/ 44 h 827"/>
                  <a:gd name="T82" fmla="*/ 1 w 1320"/>
                  <a:gd name="T83" fmla="*/ 39 h 827"/>
                  <a:gd name="T84" fmla="*/ 3 w 1320"/>
                  <a:gd name="T85" fmla="*/ 36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20"/>
                  <a:gd name="T130" fmla="*/ 0 h 827"/>
                  <a:gd name="T131" fmla="*/ 1320 w 1320"/>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20" h="827">
                    <a:moveTo>
                      <a:pt x="16" y="179"/>
                    </a:moveTo>
                    <a:lnTo>
                      <a:pt x="20" y="168"/>
                    </a:lnTo>
                    <a:lnTo>
                      <a:pt x="26" y="155"/>
                    </a:lnTo>
                    <a:lnTo>
                      <a:pt x="35" y="142"/>
                    </a:lnTo>
                    <a:lnTo>
                      <a:pt x="46" y="128"/>
                    </a:lnTo>
                    <a:lnTo>
                      <a:pt x="60" y="113"/>
                    </a:lnTo>
                    <a:lnTo>
                      <a:pt x="76" y="100"/>
                    </a:lnTo>
                    <a:lnTo>
                      <a:pt x="95" y="86"/>
                    </a:lnTo>
                    <a:lnTo>
                      <a:pt x="116" y="72"/>
                    </a:lnTo>
                    <a:lnTo>
                      <a:pt x="140" y="58"/>
                    </a:lnTo>
                    <a:lnTo>
                      <a:pt x="166" y="46"/>
                    </a:lnTo>
                    <a:lnTo>
                      <a:pt x="195" y="35"/>
                    </a:lnTo>
                    <a:lnTo>
                      <a:pt x="226" y="25"/>
                    </a:lnTo>
                    <a:lnTo>
                      <a:pt x="259" y="16"/>
                    </a:lnTo>
                    <a:lnTo>
                      <a:pt x="296" y="10"/>
                    </a:lnTo>
                    <a:lnTo>
                      <a:pt x="334" y="5"/>
                    </a:lnTo>
                    <a:lnTo>
                      <a:pt x="377" y="1"/>
                    </a:lnTo>
                    <a:lnTo>
                      <a:pt x="418" y="0"/>
                    </a:lnTo>
                    <a:lnTo>
                      <a:pt x="460" y="1"/>
                    </a:lnTo>
                    <a:lnTo>
                      <a:pt x="502" y="2"/>
                    </a:lnTo>
                    <a:lnTo>
                      <a:pt x="544" y="6"/>
                    </a:lnTo>
                    <a:lnTo>
                      <a:pt x="585" y="12"/>
                    </a:lnTo>
                    <a:lnTo>
                      <a:pt x="628" y="18"/>
                    </a:lnTo>
                    <a:lnTo>
                      <a:pt x="670" y="27"/>
                    </a:lnTo>
                    <a:lnTo>
                      <a:pt x="711" y="38"/>
                    </a:lnTo>
                    <a:lnTo>
                      <a:pt x="754" y="50"/>
                    </a:lnTo>
                    <a:lnTo>
                      <a:pt x="795" y="65"/>
                    </a:lnTo>
                    <a:lnTo>
                      <a:pt x="837" y="80"/>
                    </a:lnTo>
                    <a:lnTo>
                      <a:pt x="878" y="98"/>
                    </a:lnTo>
                    <a:lnTo>
                      <a:pt x="920" y="118"/>
                    </a:lnTo>
                    <a:lnTo>
                      <a:pt x="961" y="140"/>
                    </a:lnTo>
                    <a:lnTo>
                      <a:pt x="1002" y="163"/>
                    </a:lnTo>
                    <a:lnTo>
                      <a:pt x="1043" y="189"/>
                    </a:lnTo>
                    <a:lnTo>
                      <a:pt x="1063" y="203"/>
                    </a:lnTo>
                    <a:lnTo>
                      <a:pt x="1083" y="217"/>
                    </a:lnTo>
                    <a:lnTo>
                      <a:pt x="1102" y="231"/>
                    </a:lnTo>
                    <a:lnTo>
                      <a:pt x="1119" y="246"/>
                    </a:lnTo>
                    <a:lnTo>
                      <a:pt x="1135" y="259"/>
                    </a:lnTo>
                    <a:lnTo>
                      <a:pt x="1152" y="274"/>
                    </a:lnTo>
                    <a:lnTo>
                      <a:pt x="1167" y="289"/>
                    </a:lnTo>
                    <a:lnTo>
                      <a:pt x="1180" y="304"/>
                    </a:lnTo>
                    <a:lnTo>
                      <a:pt x="1205" y="334"/>
                    </a:lnTo>
                    <a:lnTo>
                      <a:pt x="1229" y="364"/>
                    </a:lnTo>
                    <a:lnTo>
                      <a:pt x="1248" y="394"/>
                    </a:lnTo>
                    <a:lnTo>
                      <a:pt x="1265" y="423"/>
                    </a:lnTo>
                    <a:lnTo>
                      <a:pt x="1279" y="452"/>
                    </a:lnTo>
                    <a:lnTo>
                      <a:pt x="1291" y="478"/>
                    </a:lnTo>
                    <a:lnTo>
                      <a:pt x="1300" y="504"/>
                    </a:lnTo>
                    <a:lnTo>
                      <a:pt x="1308" y="529"/>
                    </a:lnTo>
                    <a:lnTo>
                      <a:pt x="1314" y="551"/>
                    </a:lnTo>
                    <a:lnTo>
                      <a:pt x="1318" y="571"/>
                    </a:lnTo>
                    <a:lnTo>
                      <a:pt x="1319" y="589"/>
                    </a:lnTo>
                    <a:lnTo>
                      <a:pt x="1320" y="604"/>
                    </a:lnTo>
                    <a:lnTo>
                      <a:pt x="1319" y="615"/>
                    </a:lnTo>
                    <a:lnTo>
                      <a:pt x="1318" y="626"/>
                    </a:lnTo>
                    <a:lnTo>
                      <a:pt x="1315" y="638"/>
                    </a:lnTo>
                    <a:lnTo>
                      <a:pt x="1313" y="649"/>
                    </a:lnTo>
                    <a:lnTo>
                      <a:pt x="1309" y="659"/>
                    </a:lnTo>
                    <a:lnTo>
                      <a:pt x="1304" y="670"/>
                    </a:lnTo>
                    <a:lnTo>
                      <a:pt x="1299" y="680"/>
                    </a:lnTo>
                    <a:lnTo>
                      <a:pt x="1294" y="690"/>
                    </a:lnTo>
                    <a:lnTo>
                      <a:pt x="1288" y="701"/>
                    </a:lnTo>
                    <a:lnTo>
                      <a:pt x="1280" y="710"/>
                    </a:lnTo>
                    <a:lnTo>
                      <a:pt x="1273" y="720"/>
                    </a:lnTo>
                    <a:lnTo>
                      <a:pt x="1265" y="730"/>
                    </a:lnTo>
                    <a:lnTo>
                      <a:pt x="1256" y="739"/>
                    </a:lnTo>
                    <a:lnTo>
                      <a:pt x="1246" y="747"/>
                    </a:lnTo>
                    <a:lnTo>
                      <a:pt x="1237" y="756"/>
                    </a:lnTo>
                    <a:lnTo>
                      <a:pt x="1227" y="764"/>
                    </a:lnTo>
                    <a:lnTo>
                      <a:pt x="1215" y="771"/>
                    </a:lnTo>
                    <a:lnTo>
                      <a:pt x="1203" y="779"/>
                    </a:lnTo>
                    <a:lnTo>
                      <a:pt x="1190" y="786"/>
                    </a:lnTo>
                    <a:lnTo>
                      <a:pt x="1178" y="792"/>
                    </a:lnTo>
                    <a:lnTo>
                      <a:pt x="1164" y="799"/>
                    </a:lnTo>
                    <a:lnTo>
                      <a:pt x="1150" y="804"/>
                    </a:lnTo>
                    <a:lnTo>
                      <a:pt x="1137" y="809"/>
                    </a:lnTo>
                    <a:lnTo>
                      <a:pt x="1122" y="812"/>
                    </a:lnTo>
                    <a:lnTo>
                      <a:pt x="1105" y="817"/>
                    </a:lnTo>
                    <a:lnTo>
                      <a:pt x="1089" y="820"/>
                    </a:lnTo>
                    <a:lnTo>
                      <a:pt x="1073" y="822"/>
                    </a:lnTo>
                    <a:lnTo>
                      <a:pt x="1057" y="825"/>
                    </a:lnTo>
                    <a:lnTo>
                      <a:pt x="1039" y="826"/>
                    </a:lnTo>
                    <a:lnTo>
                      <a:pt x="1021" y="827"/>
                    </a:lnTo>
                    <a:lnTo>
                      <a:pt x="1003" y="827"/>
                    </a:lnTo>
                    <a:lnTo>
                      <a:pt x="984" y="827"/>
                    </a:lnTo>
                    <a:lnTo>
                      <a:pt x="946" y="824"/>
                    </a:lnTo>
                    <a:lnTo>
                      <a:pt x="907" y="820"/>
                    </a:lnTo>
                    <a:lnTo>
                      <a:pt x="868" y="815"/>
                    </a:lnTo>
                    <a:lnTo>
                      <a:pt x="830" y="809"/>
                    </a:lnTo>
                    <a:lnTo>
                      <a:pt x="791" y="800"/>
                    </a:lnTo>
                    <a:lnTo>
                      <a:pt x="754" y="792"/>
                    </a:lnTo>
                    <a:lnTo>
                      <a:pt x="716" y="782"/>
                    </a:lnTo>
                    <a:lnTo>
                      <a:pt x="680" y="774"/>
                    </a:lnTo>
                    <a:lnTo>
                      <a:pt x="610" y="752"/>
                    </a:lnTo>
                    <a:lnTo>
                      <a:pt x="546" y="731"/>
                    </a:lnTo>
                    <a:lnTo>
                      <a:pt x="492" y="711"/>
                    </a:lnTo>
                    <a:lnTo>
                      <a:pt x="445" y="694"/>
                    </a:lnTo>
                    <a:lnTo>
                      <a:pt x="423" y="682"/>
                    </a:lnTo>
                    <a:lnTo>
                      <a:pt x="398" y="671"/>
                    </a:lnTo>
                    <a:lnTo>
                      <a:pt x="372" y="656"/>
                    </a:lnTo>
                    <a:lnTo>
                      <a:pt x="344" y="641"/>
                    </a:lnTo>
                    <a:lnTo>
                      <a:pt x="316" y="624"/>
                    </a:lnTo>
                    <a:lnTo>
                      <a:pt x="287" y="605"/>
                    </a:lnTo>
                    <a:lnTo>
                      <a:pt x="257" y="585"/>
                    </a:lnTo>
                    <a:lnTo>
                      <a:pt x="228" y="564"/>
                    </a:lnTo>
                    <a:lnTo>
                      <a:pt x="200" y="541"/>
                    </a:lnTo>
                    <a:lnTo>
                      <a:pt x="171" y="518"/>
                    </a:lnTo>
                    <a:lnTo>
                      <a:pt x="145" y="494"/>
                    </a:lnTo>
                    <a:lnTo>
                      <a:pt x="118" y="469"/>
                    </a:lnTo>
                    <a:lnTo>
                      <a:pt x="96" y="444"/>
                    </a:lnTo>
                    <a:lnTo>
                      <a:pt x="75" y="419"/>
                    </a:lnTo>
                    <a:lnTo>
                      <a:pt x="65" y="405"/>
                    </a:lnTo>
                    <a:lnTo>
                      <a:pt x="56" y="393"/>
                    </a:lnTo>
                    <a:lnTo>
                      <a:pt x="47" y="380"/>
                    </a:lnTo>
                    <a:lnTo>
                      <a:pt x="40" y="367"/>
                    </a:lnTo>
                    <a:lnTo>
                      <a:pt x="27" y="342"/>
                    </a:lnTo>
                    <a:lnTo>
                      <a:pt x="17" y="319"/>
                    </a:lnTo>
                    <a:lnTo>
                      <a:pt x="10" y="298"/>
                    </a:lnTo>
                    <a:lnTo>
                      <a:pt x="5" y="279"/>
                    </a:lnTo>
                    <a:lnTo>
                      <a:pt x="1" y="262"/>
                    </a:lnTo>
                    <a:lnTo>
                      <a:pt x="0" y="247"/>
                    </a:lnTo>
                    <a:lnTo>
                      <a:pt x="0" y="233"/>
                    </a:lnTo>
                    <a:lnTo>
                      <a:pt x="0" y="222"/>
                    </a:lnTo>
                    <a:lnTo>
                      <a:pt x="1" y="211"/>
                    </a:lnTo>
                    <a:lnTo>
                      <a:pt x="4" y="202"/>
                    </a:lnTo>
                    <a:lnTo>
                      <a:pt x="6" y="194"/>
                    </a:lnTo>
                    <a:lnTo>
                      <a:pt x="9" y="189"/>
                    </a:lnTo>
                    <a:lnTo>
                      <a:pt x="14" y="182"/>
                    </a:lnTo>
                    <a:lnTo>
                      <a:pt x="16" y="179"/>
                    </a:lnTo>
                    <a:close/>
                  </a:path>
                </a:pathLst>
              </a:custGeom>
              <a:solidFill>
                <a:srgbClr val="F8C300"/>
              </a:solidFill>
              <a:ln w="9525">
                <a:noFill/>
                <a:round/>
              </a:ln>
            </p:spPr>
            <p:txBody>
              <a:bodyPr/>
              <a:lstStyle/>
              <a:p>
                <a:endParaRPr lang="en-US" sz="1867"/>
              </a:p>
            </p:txBody>
          </p:sp>
          <p:sp>
            <p:nvSpPr>
              <p:cNvPr id="1614" name="Freeform 162"/>
              <p:cNvSpPr/>
              <p:nvPr/>
            </p:nvSpPr>
            <p:spPr bwMode="auto">
              <a:xfrm>
                <a:off x="1380" y="1696"/>
                <a:ext cx="214" cy="322"/>
              </a:xfrm>
              <a:custGeom>
                <a:avLst/>
                <a:gdLst>
                  <a:gd name="T0" fmla="*/ 1 w 1072"/>
                  <a:gd name="T1" fmla="*/ 25 h 1611"/>
                  <a:gd name="T2" fmla="*/ 0 w 1072"/>
                  <a:gd name="T3" fmla="*/ 36 h 1611"/>
                  <a:gd name="T4" fmla="*/ 0 w 1072"/>
                  <a:gd name="T5" fmla="*/ 49 h 1611"/>
                  <a:gd name="T6" fmla="*/ 2 w 1072"/>
                  <a:gd name="T7" fmla="*/ 63 h 1611"/>
                  <a:gd name="T8" fmla="*/ 5 w 1072"/>
                  <a:gd name="T9" fmla="*/ 80 h 1611"/>
                  <a:gd name="T10" fmla="*/ 11 w 1072"/>
                  <a:gd name="T11" fmla="*/ 97 h 1611"/>
                  <a:gd name="T12" fmla="*/ 18 w 1072"/>
                  <a:gd name="T13" fmla="*/ 116 h 1611"/>
                  <a:gd name="T14" fmla="*/ 27 w 1072"/>
                  <a:gd name="T15" fmla="*/ 136 h 1611"/>
                  <a:gd name="T16" fmla="*/ 39 w 1072"/>
                  <a:gd name="T17" fmla="*/ 157 h 1611"/>
                  <a:gd name="T18" fmla="*/ 52 w 1072"/>
                  <a:gd name="T19" fmla="*/ 179 h 1611"/>
                  <a:gd name="T20" fmla="*/ 67 w 1072"/>
                  <a:gd name="T21" fmla="*/ 200 h 1611"/>
                  <a:gd name="T22" fmla="*/ 85 w 1072"/>
                  <a:gd name="T23" fmla="*/ 223 h 1611"/>
                  <a:gd name="T24" fmla="*/ 105 w 1072"/>
                  <a:gd name="T25" fmla="*/ 245 h 1611"/>
                  <a:gd name="T26" fmla="*/ 127 w 1072"/>
                  <a:gd name="T27" fmla="*/ 268 h 1611"/>
                  <a:gd name="T28" fmla="*/ 152 w 1072"/>
                  <a:gd name="T29" fmla="*/ 290 h 1611"/>
                  <a:gd name="T30" fmla="*/ 179 w 1072"/>
                  <a:gd name="T31" fmla="*/ 312 h 1611"/>
                  <a:gd name="T32" fmla="*/ 195 w 1072"/>
                  <a:gd name="T33" fmla="*/ 322 h 1611"/>
                  <a:gd name="T34" fmla="*/ 200 w 1072"/>
                  <a:gd name="T35" fmla="*/ 318 h 1611"/>
                  <a:gd name="T36" fmla="*/ 205 w 1072"/>
                  <a:gd name="T37" fmla="*/ 315 h 1611"/>
                  <a:gd name="T38" fmla="*/ 210 w 1072"/>
                  <a:gd name="T39" fmla="*/ 310 h 1611"/>
                  <a:gd name="T40" fmla="*/ 212 w 1072"/>
                  <a:gd name="T41" fmla="*/ 305 h 1611"/>
                  <a:gd name="T42" fmla="*/ 213 w 1072"/>
                  <a:gd name="T43" fmla="*/ 302 h 1611"/>
                  <a:gd name="T44" fmla="*/ 214 w 1072"/>
                  <a:gd name="T45" fmla="*/ 298 h 1611"/>
                  <a:gd name="T46" fmla="*/ 214 w 1072"/>
                  <a:gd name="T47" fmla="*/ 294 h 1611"/>
                  <a:gd name="T48" fmla="*/ 212 w 1072"/>
                  <a:gd name="T49" fmla="*/ 290 h 1611"/>
                  <a:gd name="T50" fmla="*/ 210 w 1072"/>
                  <a:gd name="T51" fmla="*/ 286 h 1611"/>
                  <a:gd name="T52" fmla="*/ 201 w 1072"/>
                  <a:gd name="T53" fmla="*/ 272 h 1611"/>
                  <a:gd name="T54" fmla="*/ 178 w 1072"/>
                  <a:gd name="T55" fmla="*/ 238 h 1611"/>
                  <a:gd name="T56" fmla="*/ 147 w 1072"/>
                  <a:gd name="T57" fmla="*/ 195 h 1611"/>
                  <a:gd name="T58" fmla="*/ 115 w 1072"/>
                  <a:gd name="T59" fmla="*/ 151 h 1611"/>
                  <a:gd name="T60" fmla="*/ 92 w 1072"/>
                  <a:gd name="T61" fmla="*/ 121 h 1611"/>
                  <a:gd name="T62" fmla="*/ 80 w 1072"/>
                  <a:gd name="T63" fmla="*/ 104 h 1611"/>
                  <a:gd name="T64" fmla="*/ 70 w 1072"/>
                  <a:gd name="T65" fmla="*/ 89 h 1611"/>
                  <a:gd name="T66" fmla="*/ 61 w 1072"/>
                  <a:gd name="T67" fmla="*/ 75 h 1611"/>
                  <a:gd name="T68" fmla="*/ 52 w 1072"/>
                  <a:gd name="T69" fmla="*/ 57 h 1611"/>
                  <a:gd name="T70" fmla="*/ 43 w 1072"/>
                  <a:gd name="T71" fmla="*/ 38 h 1611"/>
                  <a:gd name="T72" fmla="*/ 35 w 1072"/>
                  <a:gd name="T73" fmla="*/ 22 h 1611"/>
                  <a:gd name="T74" fmla="*/ 29 w 1072"/>
                  <a:gd name="T75" fmla="*/ 10 h 1611"/>
                  <a:gd name="T76" fmla="*/ 24 w 1072"/>
                  <a:gd name="T77" fmla="*/ 4 h 1611"/>
                  <a:gd name="T78" fmla="*/ 21 w 1072"/>
                  <a:gd name="T79" fmla="*/ 1 h 1611"/>
                  <a:gd name="T80" fmla="*/ 19 w 1072"/>
                  <a:gd name="T81" fmla="*/ 0 h 1611"/>
                  <a:gd name="T82" fmla="*/ 16 w 1072"/>
                  <a:gd name="T83" fmla="*/ 0 h 1611"/>
                  <a:gd name="T84" fmla="*/ 14 w 1072"/>
                  <a:gd name="T85" fmla="*/ 1 h 1611"/>
                  <a:gd name="T86" fmla="*/ 12 w 1072"/>
                  <a:gd name="T87" fmla="*/ 3 h 1611"/>
                  <a:gd name="T88" fmla="*/ 9 w 1072"/>
                  <a:gd name="T89" fmla="*/ 6 h 1611"/>
                  <a:gd name="T90" fmla="*/ 7 w 1072"/>
                  <a:gd name="T91" fmla="*/ 10 h 1611"/>
                  <a:gd name="T92" fmla="*/ 4 w 1072"/>
                  <a:gd name="T93" fmla="*/ 16 h 1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2"/>
                  <a:gd name="T142" fmla="*/ 0 h 1611"/>
                  <a:gd name="T143" fmla="*/ 1072 w 1072"/>
                  <a:gd name="T144" fmla="*/ 1611 h 16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2" h="1611">
                    <a:moveTo>
                      <a:pt x="15" y="100"/>
                    </a:moveTo>
                    <a:lnTo>
                      <a:pt x="7" y="124"/>
                    </a:lnTo>
                    <a:lnTo>
                      <a:pt x="2" y="150"/>
                    </a:lnTo>
                    <a:lnTo>
                      <a:pt x="0" y="178"/>
                    </a:lnTo>
                    <a:lnTo>
                      <a:pt x="0" y="210"/>
                    </a:lnTo>
                    <a:lnTo>
                      <a:pt x="0" y="243"/>
                    </a:lnTo>
                    <a:lnTo>
                      <a:pt x="4" y="280"/>
                    </a:lnTo>
                    <a:lnTo>
                      <a:pt x="10" y="317"/>
                    </a:lnTo>
                    <a:lnTo>
                      <a:pt x="17" y="357"/>
                    </a:lnTo>
                    <a:lnTo>
                      <a:pt x="27" y="398"/>
                    </a:lnTo>
                    <a:lnTo>
                      <a:pt x="40" y="442"/>
                    </a:lnTo>
                    <a:lnTo>
                      <a:pt x="55" y="487"/>
                    </a:lnTo>
                    <a:lnTo>
                      <a:pt x="71" y="534"/>
                    </a:lnTo>
                    <a:lnTo>
                      <a:pt x="91" y="582"/>
                    </a:lnTo>
                    <a:lnTo>
                      <a:pt x="112" y="632"/>
                    </a:lnTo>
                    <a:lnTo>
                      <a:pt x="137" y="681"/>
                    </a:lnTo>
                    <a:lnTo>
                      <a:pt x="163" y="734"/>
                    </a:lnTo>
                    <a:lnTo>
                      <a:pt x="193" y="786"/>
                    </a:lnTo>
                    <a:lnTo>
                      <a:pt x="225" y="840"/>
                    </a:lnTo>
                    <a:lnTo>
                      <a:pt x="260" y="894"/>
                    </a:lnTo>
                    <a:lnTo>
                      <a:pt x="297" y="949"/>
                    </a:lnTo>
                    <a:lnTo>
                      <a:pt x="337" y="1003"/>
                    </a:lnTo>
                    <a:lnTo>
                      <a:pt x="381" y="1060"/>
                    </a:lnTo>
                    <a:lnTo>
                      <a:pt x="425" y="1116"/>
                    </a:lnTo>
                    <a:lnTo>
                      <a:pt x="474" y="1171"/>
                    </a:lnTo>
                    <a:lnTo>
                      <a:pt x="525" y="1227"/>
                    </a:lnTo>
                    <a:lnTo>
                      <a:pt x="580" y="1283"/>
                    </a:lnTo>
                    <a:lnTo>
                      <a:pt x="636" y="1339"/>
                    </a:lnTo>
                    <a:lnTo>
                      <a:pt x="698" y="1395"/>
                    </a:lnTo>
                    <a:lnTo>
                      <a:pt x="760" y="1450"/>
                    </a:lnTo>
                    <a:lnTo>
                      <a:pt x="826" y="1505"/>
                    </a:lnTo>
                    <a:lnTo>
                      <a:pt x="896" y="1559"/>
                    </a:lnTo>
                    <a:lnTo>
                      <a:pt x="968" y="1611"/>
                    </a:lnTo>
                    <a:lnTo>
                      <a:pt x="976" y="1609"/>
                    </a:lnTo>
                    <a:lnTo>
                      <a:pt x="993" y="1599"/>
                    </a:lnTo>
                    <a:lnTo>
                      <a:pt x="1003" y="1593"/>
                    </a:lnTo>
                    <a:lnTo>
                      <a:pt x="1016" y="1584"/>
                    </a:lnTo>
                    <a:lnTo>
                      <a:pt x="1028" y="1574"/>
                    </a:lnTo>
                    <a:lnTo>
                      <a:pt x="1039" y="1561"/>
                    </a:lnTo>
                    <a:lnTo>
                      <a:pt x="1051" y="1549"/>
                    </a:lnTo>
                    <a:lnTo>
                      <a:pt x="1059" y="1534"/>
                    </a:lnTo>
                    <a:lnTo>
                      <a:pt x="1063" y="1526"/>
                    </a:lnTo>
                    <a:lnTo>
                      <a:pt x="1067" y="1519"/>
                    </a:lnTo>
                    <a:lnTo>
                      <a:pt x="1069" y="1510"/>
                    </a:lnTo>
                    <a:lnTo>
                      <a:pt x="1071" y="1501"/>
                    </a:lnTo>
                    <a:lnTo>
                      <a:pt x="1072" y="1493"/>
                    </a:lnTo>
                    <a:lnTo>
                      <a:pt x="1072" y="1483"/>
                    </a:lnTo>
                    <a:lnTo>
                      <a:pt x="1071" y="1473"/>
                    </a:lnTo>
                    <a:lnTo>
                      <a:pt x="1068" y="1463"/>
                    </a:lnTo>
                    <a:lnTo>
                      <a:pt x="1064" y="1453"/>
                    </a:lnTo>
                    <a:lnTo>
                      <a:pt x="1061" y="1442"/>
                    </a:lnTo>
                    <a:lnTo>
                      <a:pt x="1054" y="1430"/>
                    </a:lnTo>
                    <a:lnTo>
                      <a:pt x="1048" y="1419"/>
                    </a:lnTo>
                    <a:lnTo>
                      <a:pt x="1009" y="1362"/>
                    </a:lnTo>
                    <a:lnTo>
                      <a:pt x="956" y="1283"/>
                    </a:lnTo>
                    <a:lnTo>
                      <a:pt x="890" y="1189"/>
                    </a:lnTo>
                    <a:lnTo>
                      <a:pt x="816" y="1085"/>
                    </a:lnTo>
                    <a:lnTo>
                      <a:pt x="736" y="974"/>
                    </a:lnTo>
                    <a:lnTo>
                      <a:pt x="655" y="861"/>
                    </a:lnTo>
                    <a:lnTo>
                      <a:pt x="575" y="754"/>
                    </a:lnTo>
                    <a:lnTo>
                      <a:pt x="499" y="653"/>
                    </a:lnTo>
                    <a:lnTo>
                      <a:pt x="463" y="607"/>
                    </a:lnTo>
                    <a:lnTo>
                      <a:pt x="430" y="562"/>
                    </a:lnTo>
                    <a:lnTo>
                      <a:pt x="401" y="520"/>
                    </a:lnTo>
                    <a:lnTo>
                      <a:pt x="373" y="481"/>
                    </a:lnTo>
                    <a:lnTo>
                      <a:pt x="349" y="443"/>
                    </a:lnTo>
                    <a:lnTo>
                      <a:pt x="327" y="408"/>
                    </a:lnTo>
                    <a:lnTo>
                      <a:pt x="308" y="374"/>
                    </a:lnTo>
                    <a:lnTo>
                      <a:pt x="291" y="343"/>
                    </a:lnTo>
                    <a:lnTo>
                      <a:pt x="261" y="286"/>
                    </a:lnTo>
                    <a:lnTo>
                      <a:pt x="235" y="236"/>
                    </a:lnTo>
                    <a:lnTo>
                      <a:pt x="213" y="190"/>
                    </a:lnTo>
                    <a:lnTo>
                      <a:pt x="193" y="149"/>
                    </a:lnTo>
                    <a:lnTo>
                      <a:pt x="173" y="110"/>
                    </a:lnTo>
                    <a:lnTo>
                      <a:pt x="153" y="71"/>
                    </a:lnTo>
                    <a:lnTo>
                      <a:pt x="143" y="52"/>
                    </a:lnTo>
                    <a:lnTo>
                      <a:pt x="133" y="36"/>
                    </a:lnTo>
                    <a:lnTo>
                      <a:pt x="122" y="22"/>
                    </a:lnTo>
                    <a:lnTo>
                      <a:pt x="111" y="11"/>
                    </a:lnTo>
                    <a:lnTo>
                      <a:pt x="106" y="7"/>
                    </a:lnTo>
                    <a:lnTo>
                      <a:pt x="100" y="4"/>
                    </a:lnTo>
                    <a:lnTo>
                      <a:pt x="95" y="1"/>
                    </a:lnTo>
                    <a:lnTo>
                      <a:pt x="89" y="0"/>
                    </a:lnTo>
                    <a:lnTo>
                      <a:pt x="82" y="0"/>
                    </a:lnTo>
                    <a:lnTo>
                      <a:pt x="77" y="1"/>
                    </a:lnTo>
                    <a:lnTo>
                      <a:pt x="71" y="4"/>
                    </a:lnTo>
                    <a:lnTo>
                      <a:pt x="65" y="7"/>
                    </a:lnTo>
                    <a:lnTo>
                      <a:pt x="59" y="14"/>
                    </a:lnTo>
                    <a:lnTo>
                      <a:pt x="52" y="20"/>
                    </a:lnTo>
                    <a:lnTo>
                      <a:pt x="46" y="29"/>
                    </a:lnTo>
                    <a:lnTo>
                      <a:pt x="40" y="40"/>
                    </a:lnTo>
                    <a:lnTo>
                      <a:pt x="34" y="51"/>
                    </a:lnTo>
                    <a:lnTo>
                      <a:pt x="27" y="66"/>
                    </a:lnTo>
                    <a:lnTo>
                      <a:pt x="21" y="81"/>
                    </a:lnTo>
                    <a:lnTo>
                      <a:pt x="15" y="100"/>
                    </a:lnTo>
                    <a:close/>
                  </a:path>
                </a:pathLst>
              </a:custGeom>
              <a:solidFill>
                <a:srgbClr val="FFFEF1"/>
              </a:solidFill>
              <a:ln w="9525">
                <a:noFill/>
                <a:round/>
              </a:ln>
            </p:spPr>
            <p:txBody>
              <a:bodyPr/>
              <a:lstStyle/>
              <a:p>
                <a:endParaRPr lang="en-US" sz="1867"/>
              </a:p>
            </p:txBody>
          </p:sp>
          <p:sp>
            <p:nvSpPr>
              <p:cNvPr id="1615" name="Freeform 163"/>
              <p:cNvSpPr/>
              <p:nvPr/>
            </p:nvSpPr>
            <p:spPr bwMode="auto">
              <a:xfrm>
                <a:off x="1380" y="1696"/>
                <a:ext cx="214" cy="322"/>
              </a:xfrm>
              <a:custGeom>
                <a:avLst/>
                <a:gdLst>
                  <a:gd name="T0" fmla="*/ 1 w 1072"/>
                  <a:gd name="T1" fmla="*/ 25 h 1611"/>
                  <a:gd name="T2" fmla="*/ 0 w 1072"/>
                  <a:gd name="T3" fmla="*/ 36 h 1611"/>
                  <a:gd name="T4" fmla="*/ 0 w 1072"/>
                  <a:gd name="T5" fmla="*/ 49 h 1611"/>
                  <a:gd name="T6" fmla="*/ 2 w 1072"/>
                  <a:gd name="T7" fmla="*/ 63 h 1611"/>
                  <a:gd name="T8" fmla="*/ 5 w 1072"/>
                  <a:gd name="T9" fmla="*/ 80 h 1611"/>
                  <a:gd name="T10" fmla="*/ 11 w 1072"/>
                  <a:gd name="T11" fmla="*/ 97 h 1611"/>
                  <a:gd name="T12" fmla="*/ 18 w 1072"/>
                  <a:gd name="T13" fmla="*/ 116 h 1611"/>
                  <a:gd name="T14" fmla="*/ 27 w 1072"/>
                  <a:gd name="T15" fmla="*/ 136 h 1611"/>
                  <a:gd name="T16" fmla="*/ 39 w 1072"/>
                  <a:gd name="T17" fmla="*/ 157 h 1611"/>
                  <a:gd name="T18" fmla="*/ 52 w 1072"/>
                  <a:gd name="T19" fmla="*/ 179 h 1611"/>
                  <a:gd name="T20" fmla="*/ 67 w 1072"/>
                  <a:gd name="T21" fmla="*/ 200 h 1611"/>
                  <a:gd name="T22" fmla="*/ 85 w 1072"/>
                  <a:gd name="T23" fmla="*/ 223 h 1611"/>
                  <a:gd name="T24" fmla="*/ 105 w 1072"/>
                  <a:gd name="T25" fmla="*/ 245 h 1611"/>
                  <a:gd name="T26" fmla="*/ 127 w 1072"/>
                  <a:gd name="T27" fmla="*/ 268 h 1611"/>
                  <a:gd name="T28" fmla="*/ 152 w 1072"/>
                  <a:gd name="T29" fmla="*/ 290 h 1611"/>
                  <a:gd name="T30" fmla="*/ 179 w 1072"/>
                  <a:gd name="T31" fmla="*/ 312 h 1611"/>
                  <a:gd name="T32" fmla="*/ 195 w 1072"/>
                  <a:gd name="T33" fmla="*/ 322 h 1611"/>
                  <a:gd name="T34" fmla="*/ 200 w 1072"/>
                  <a:gd name="T35" fmla="*/ 318 h 1611"/>
                  <a:gd name="T36" fmla="*/ 205 w 1072"/>
                  <a:gd name="T37" fmla="*/ 315 h 1611"/>
                  <a:gd name="T38" fmla="*/ 210 w 1072"/>
                  <a:gd name="T39" fmla="*/ 310 h 1611"/>
                  <a:gd name="T40" fmla="*/ 212 w 1072"/>
                  <a:gd name="T41" fmla="*/ 305 h 1611"/>
                  <a:gd name="T42" fmla="*/ 213 w 1072"/>
                  <a:gd name="T43" fmla="*/ 302 h 1611"/>
                  <a:gd name="T44" fmla="*/ 214 w 1072"/>
                  <a:gd name="T45" fmla="*/ 298 h 1611"/>
                  <a:gd name="T46" fmla="*/ 214 w 1072"/>
                  <a:gd name="T47" fmla="*/ 294 h 1611"/>
                  <a:gd name="T48" fmla="*/ 212 w 1072"/>
                  <a:gd name="T49" fmla="*/ 290 h 1611"/>
                  <a:gd name="T50" fmla="*/ 210 w 1072"/>
                  <a:gd name="T51" fmla="*/ 286 h 1611"/>
                  <a:gd name="T52" fmla="*/ 201 w 1072"/>
                  <a:gd name="T53" fmla="*/ 272 h 1611"/>
                  <a:gd name="T54" fmla="*/ 178 w 1072"/>
                  <a:gd name="T55" fmla="*/ 238 h 1611"/>
                  <a:gd name="T56" fmla="*/ 147 w 1072"/>
                  <a:gd name="T57" fmla="*/ 195 h 1611"/>
                  <a:gd name="T58" fmla="*/ 115 w 1072"/>
                  <a:gd name="T59" fmla="*/ 151 h 1611"/>
                  <a:gd name="T60" fmla="*/ 92 w 1072"/>
                  <a:gd name="T61" fmla="*/ 121 h 1611"/>
                  <a:gd name="T62" fmla="*/ 80 w 1072"/>
                  <a:gd name="T63" fmla="*/ 104 h 1611"/>
                  <a:gd name="T64" fmla="*/ 70 w 1072"/>
                  <a:gd name="T65" fmla="*/ 89 h 1611"/>
                  <a:gd name="T66" fmla="*/ 61 w 1072"/>
                  <a:gd name="T67" fmla="*/ 75 h 1611"/>
                  <a:gd name="T68" fmla="*/ 52 w 1072"/>
                  <a:gd name="T69" fmla="*/ 57 h 1611"/>
                  <a:gd name="T70" fmla="*/ 43 w 1072"/>
                  <a:gd name="T71" fmla="*/ 38 h 1611"/>
                  <a:gd name="T72" fmla="*/ 35 w 1072"/>
                  <a:gd name="T73" fmla="*/ 22 h 1611"/>
                  <a:gd name="T74" fmla="*/ 29 w 1072"/>
                  <a:gd name="T75" fmla="*/ 10 h 1611"/>
                  <a:gd name="T76" fmla="*/ 24 w 1072"/>
                  <a:gd name="T77" fmla="*/ 4 h 1611"/>
                  <a:gd name="T78" fmla="*/ 21 w 1072"/>
                  <a:gd name="T79" fmla="*/ 1 h 1611"/>
                  <a:gd name="T80" fmla="*/ 19 w 1072"/>
                  <a:gd name="T81" fmla="*/ 0 h 1611"/>
                  <a:gd name="T82" fmla="*/ 16 w 1072"/>
                  <a:gd name="T83" fmla="*/ 0 h 1611"/>
                  <a:gd name="T84" fmla="*/ 14 w 1072"/>
                  <a:gd name="T85" fmla="*/ 1 h 1611"/>
                  <a:gd name="T86" fmla="*/ 12 w 1072"/>
                  <a:gd name="T87" fmla="*/ 3 h 1611"/>
                  <a:gd name="T88" fmla="*/ 9 w 1072"/>
                  <a:gd name="T89" fmla="*/ 6 h 1611"/>
                  <a:gd name="T90" fmla="*/ 7 w 1072"/>
                  <a:gd name="T91" fmla="*/ 10 h 1611"/>
                  <a:gd name="T92" fmla="*/ 4 w 1072"/>
                  <a:gd name="T93" fmla="*/ 16 h 16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72"/>
                  <a:gd name="T142" fmla="*/ 0 h 1611"/>
                  <a:gd name="T143" fmla="*/ 1072 w 1072"/>
                  <a:gd name="T144" fmla="*/ 1611 h 161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72" h="1611">
                    <a:moveTo>
                      <a:pt x="15" y="100"/>
                    </a:moveTo>
                    <a:lnTo>
                      <a:pt x="7" y="124"/>
                    </a:lnTo>
                    <a:lnTo>
                      <a:pt x="2" y="150"/>
                    </a:lnTo>
                    <a:lnTo>
                      <a:pt x="0" y="178"/>
                    </a:lnTo>
                    <a:lnTo>
                      <a:pt x="0" y="210"/>
                    </a:lnTo>
                    <a:lnTo>
                      <a:pt x="0" y="243"/>
                    </a:lnTo>
                    <a:lnTo>
                      <a:pt x="4" y="280"/>
                    </a:lnTo>
                    <a:lnTo>
                      <a:pt x="10" y="317"/>
                    </a:lnTo>
                    <a:lnTo>
                      <a:pt x="17" y="357"/>
                    </a:lnTo>
                    <a:lnTo>
                      <a:pt x="27" y="398"/>
                    </a:lnTo>
                    <a:lnTo>
                      <a:pt x="40" y="442"/>
                    </a:lnTo>
                    <a:lnTo>
                      <a:pt x="55" y="487"/>
                    </a:lnTo>
                    <a:lnTo>
                      <a:pt x="71" y="534"/>
                    </a:lnTo>
                    <a:lnTo>
                      <a:pt x="91" y="582"/>
                    </a:lnTo>
                    <a:lnTo>
                      <a:pt x="112" y="632"/>
                    </a:lnTo>
                    <a:lnTo>
                      <a:pt x="137" y="681"/>
                    </a:lnTo>
                    <a:lnTo>
                      <a:pt x="163" y="734"/>
                    </a:lnTo>
                    <a:lnTo>
                      <a:pt x="193" y="786"/>
                    </a:lnTo>
                    <a:lnTo>
                      <a:pt x="225" y="840"/>
                    </a:lnTo>
                    <a:lnTo>
                      <a:pt x="260" y="894"/>
                    </a:lnTo>
                    <a:lnTo>
                      <a:pt x="297" y="949"/>
                    </a:lnTo>
                    <a:lnTo>
                      <a:pt x="337" y="1003"/>
                    </a:lnTo>
                    <a:lnTo>
                      <a:pt x="381" y="1060"/>
                    </a:lnTo>
                    <a:lnTo>
                      <a:pt x="425" y="1116"/>
                    </a:lnTo>
                    <a:lnTo>
                      <a:pt x="474" y="1171"/>
                    </a:lnTo>
                    <a:lnTo>
                      <a:pt x="525" y="1227"/>
                    </a:lnTo>
                    <a:lnTo>
                      <a:pt x="580" y="1283"/>
                    </a:lnTo>
                    <a:lnTo>
                      <a:pt x="636" y="1339"/>
                    </a:lnTo>
                    <a:lnTo>
                      <a:pt x="698" y="1395"/>
                    </a:lnTo>
                    <a:lnTo>
                      <a:pt x="760" y="1450"/>
                    </a:lnTo>
                    <a:lnTo>
                      <a:pt x="826" y="1505"/>
                    </a:lnTo>
                    <a:lnTo>
                      <a:pt x="896" y="1559"/>
                    </a:lnTo>
                    <a:lnTo>
                      <a:pt x="968" y="1611"/>
                    </a:lnTo>
                    <a:lnTo>
                      <a:pt x="976" y="1609"/>
                    </a:lnTo>
                    <a:lnTo>
                      <a:pt x="993" y="1599"/>
                    </a:lnTo>
                    <a:lnTo>
                      <a:pt x="1003" y="1593"/>
                    </a:lnTo>
                    <a:lnTo>
                      <a:pt x="1016" y="1584"/>
                    </a:lnTo>
                    <a:lnTo>
                      <a:pt x="1028" y="1574"/>
                    </a:lnTo>
                    <a:lnTo>
                      <a:pt x="1039" y="1561"/>
                    </a:lnTo>
                    <a:lnTo>
                      <a:pt x="1051" y="1549"/>
                    </a:lnTo>
                    <a:lnTo>
                      <a:pt x="1059" y="1534"/>
                    </a:lnTo>
                    <a:lnTo>
                      <a:pt x="1063" y="1526"/>
                    </a:lnTo>
                    <a:lnTo>
                      <a:pt x="1067" y="1519"/>
                    </a:lnTo>
                    <a:lnTo>
                      <a:pt x="1069" y="1510"/>
                    </a:lnTo>
                    <a:lnTo>
                      <a:pt x="1071" y="1501"/>
                    </a:lnTo>
                    <a:lnTo>
                      <a:pt x="1072" y="1493"/>
                    </a:lnTo>
                    <a:lnTo>
                      <a:pt x="1072" y="1483"/>
                    </a:lnTo>
                    <a:lnTo>
                      <a:pt x="1071" y="1473"/>
                    </a:lnTo>
                    <a:lnTo>
                      <a:pt x="1068" y="1463"/>
                    </a:lnTo>
                    <a:lnTo>
                      <a:pt x="1064" y="1453"/>
                    </a:lnTo>
                    <a:lnTo>
                      <a:pt x="1061" y="1442"/>
                    </a:lnTo>
                    <a:lnTo>
                      <a:pt x="1054" y="1430"/>
                    </a:lnTo>
                    <a:lnTo>
                      <a:pt x="1048" y="1419"/>
                    </a:lnTo>
                    <a:lnTo>
                      <a:pt x="1009" y="1362"/>
                    </a:lnTo>
                    <a:lnTo>
                      <a:pt x="956" y="1283"/>
                    </a:lnTo>
                    <a:lnTo>
                      <a:pt x="890" y="1189"/>
                    </a:lnTo>
                    <a:lnTo>
                      <a:pt x="816" y="1085"/>
                    </a:lnTo>
                    <a:lnTo>
                      <a:pt x="736" y="974"/>
                    </a:lnTo>
                    <a:lnTo>
                      <a:pt x="655" y="861"/>
                    </a:lnTo>
                    <a:lnTo>
                      <a:pt x="575" y="754"/>
                    </a:lnTo>
                    <a:lnTo>
                      <a:pt x="499" y="653"/>
                    </a:lnTo>
                    <a:lnTo>
                      <a:pt x="463" y="607"/>
                    </a:lnTo>
                    <a:lnTo>
                      <a:pt x="430" y="562"/>
                    </a:lnTo>
                    <a:lnTo>
                      <a:pt x="401" y="520"/>
                    </a:lnTo>
                    <a:lnTo>
                      <a:pt x="373" y="481"/>
                    </a:lnTo>
                    <a:lnTo>
                      <a:pt x="349" y="443"/>
                    </a:lnTo>
                    <a:lnTo>
                      <a:pt x="327" y="408"/>
                    </a:lnTo>
                    <a:lnTo>
                      <a:pt x="308" y="374"/>
                    </a:lnTo>
                    <a:lnTo>
                      <a:pt x="291" y="343"/>
                    </a:lnTo>
                    <a:lnTo>
                      <a:pt x="261" y="286"/>
                    </a:lnTo>
                    <a:lnTo>
                      <a:pt x="235" y="236"/>
                    </a:lnTo>
                    <a:lnTo>
                      <a:pt x="213" y="190"/>
                    </a:lnTo>
                    <a:lnTo>
                      <a:pt x="193" y="149"/>
                    </a:lnTo>
                    <a:lnTo>
                      <a:pt x="173" y="110"/>
                    </a:lnTo>
                    <a:lnTo>
                      <a:pt x="153" y="71"/>
                    </a:lnTo>
                    <a:lnTo>
                      <a:pt x="143" y="52"/>
                    </a:lnTo>
                    <a:lnTo>
                      <a:pt x="133" y="36"/>
                    </a:lnTo>
                    <a:lnTo>
                      <a:pt x="122" y="22"/>
                    </a:lnTo>
                    <a:lnTo>
                      <a:pt x="111" y="11"/>
                    </a:lnTo>
                    <a:lnTo>
                      <a:pt x="106" y="7"/>
                    </a:lnTo>
                    <a:lnTo>
                      <a:pt x="100" y="4"/>
                    </a:lnTo>
                    <a:lnTo>
                      <a:pt x="95" y="1"/>
                    </a:lnTo>
                    <a:lnTo>
                      <a:pt x="89" y="0"/>
                    </a:lnTo>
                    <a:lnTo>
                      <a:pt x="82" y="0"/>
                    </a:lnTo>
                    <a:lnTo>
                      <a:pt x="77" y="1"/>
                    </a:lnTo>
                    <a:lnTo>
                      <a:pt x="71" y="4"/>
                    </a:lnTo>
                    <a:lnTo>
                      <a:pt x="65" y="7"/>
                    </a:lnTo>
                    <a:lnTo>
                      <a:pt x="59" y="14"/>
                    </a:lnTo>
                    <a:lnTo>
                      <a:pt x="52" y="20"/>
                    </a:lnTo>
                    <a:lnTo>
                      <a:pt x="46" y="29"/>
                    </a:lnTo>
                    <a:lnTo>
                      <a:pt x="40" y="40"/>
                    </a:lnTo>
                    <a:lnTo>
                      <a:pt x="34" y="51"/>
                    </a:lnTo>
                    <a:lnTo>
                      <a:pt x="27" y="66"/>
                    </a:lnTo>
                    <a:lnTo>
                      <a:pt x="21" y="81"/>
                    </a:lnTo>
                    <a:lnTo>
                      <a:pt x="15" y="100"/>
                    </a:lnTo>
                  </a:path>
                </a:pathLst>
              </a:custGeom>
              <a:noFill/>
              <a:ln w="3175">
                <a:solidFill>
                  <a:srgbClr val="1F1A17"/>
                </a:solidFill>
                <a:round/>
              </a:ln>
            </p:spPr>
            <p:txBody>
              <a:bodyPr/>
              <a:lstStyle/>
              <a:p>
                <a:endParaRPr lang="en-US" sz="1867"/>
              </a:p>
            </p:txBody>
          </p:sp>
          <p:sp>
            <p:nvSpPr>
              <p:cNvPr id="1616" name="Freeform 164"/>
              <p:cNvSpPr/>
              <p:nvPr/>
            </p:nvSpPr>
            <p:spPr bwMode="auto">
              <a:xfrm>
                <a:off x="1497" y="1913"/>
                <a:ext cx="93" cy="97"/>
              </a:xfrm>
              <a:custGeom>
                <a:avLst/>
                <a:gdLst>
                  <a:gd name="T0" fmla="*/ 80 w 462"/>
                  <a:gd name="T1" fmla="*/ 94 h 486"/>
                  <a:gd name="T2" fmla="*/ 80 w 462"/>
                  <a:gd name="T3" fmla="*/ 93 h 486"/>
                  <a:gd name="T4" fmla="*/ 78 w 462"/>
                  <a:gd name="T5" fmla="*/ 90 h 486"/>
                  <a:gd name="T6" fmla="*/ 75 w 462"/>
                  <a:gd name="T7" fmla="*/ 85 h 486"/>
                  <a:gd name="T8" fmla="*/ 70 w 462"/>
                  <a:gd name="T9" fmla="*/ 79 h 486"/>
                  <a:gd name="T10" fmla="*/ 64 w 462"/>
                  <a:gd name="T11" fmla="*/ 71 h 486"/>
                  <a:gd name="T12" fmla="*/ 56 w 462"/>
                  <a:gd name="T13" fmla="*/ 61 h 486"/>
                  <a:gd name="T14" fmla="*/ 51 w 462"/>
                  <a:gd name="T15" fmla="*/ 56 h 486"/>
                  <a:gd name="T16" fmla="*/ 46 w 462"/>
                  <a:gd name="T17" fmla="*/ 50 h 486"/>
                  <a:gd name="T18" fmla="*/ 40 w 462"/>
                  <a:gd name="T19" fmla="*/ 45 h 486"/>
                  <a:gd name="T20" fmla="*/ 34 w 462"/>
                  <a:gd name="T21" fmla="*/ 39 h 486"/>
                  <a:gd name="T22" fmla="*/ 28 w 462"/>
                  <a:gd name="T23" fmla="*/ 33 h 486"/>
                  <a:gd name="T24" fmla="*/ 22 w 462"/>
                  <a:gd name="T25" fmla="*/ 27 h 486"/>
                  <a:gd name="T26" fmla="*/ 17 w 462"/>
                  <a:gd name="T27" fmla="*/ 22 h 486"/>
                  <a:gd name="T28" fmla="*/ 13 w 462"/>
                  <a:gd name="T29" fmla="*/ 17 h 486"/>
                  <a:gd name="T30" fmla="*/ 9 w 462"/>
                  <a:gd name="T31" fmla="*/ 13 h 486"/>
                  <a:gd name="T32" fmla="*/ 6 w 462"/>
                  <a:gd name="T33" fmla="*/ 9 h 486"/>
                  <a:gd name="T34" fmla="*/ 3 w 462"/>
                  <a:gd name="T35" fmla="*/ 6 h 486"/>
                  <a:gd name="T36" fmla="*/ 2 w 462"/>
                  <a:gd name="T37" fmla="*/ 3 h 486"/>
                  <a:gd name="T38" fmla="*/ 0 w 462"/>
                  <a:gd name="T39" fmla="*/ 2 h 486"/>
                  <a:gd name="T40" fmla="*/ 0 w 462"/>
                  <a:gd name="T41" fmla="*/ 0 h 486"/>
                  <a:gd name="T42" fmla="*/ 0 w 462"/>
                  <a:gd name="T43" fmla="*/ 0 h 486"/>
                  <a:gd name="T44" fmla="*/ 1 w 462"/>
                  <a:gd name="T45" fmla="*/ 0 h 486"/>
                  <a:gd name="T46" fmla="*/ 1 w 462"/>
                  <a:gd name="T47" fmla="*/ 0 h 486"/>
                  <a:gd name="T48" fmla="*/ 2 w 462"/>
                  <a:gd name="T49" fmla="*/ 1 h 486"/>
                  <a:gd name="T50" fmla="*/ 4 w 462"/>
                  <a:gd name="T51" fmla="*/ 2 h 486"/>
                  <a:gd name="T52" fmla="*/ 6 w 462"/>
                  <a:gd name="T53" fmla="*/ 5 h 486"/>
                  <a:gd name="T54" fmla="*/ 10 w 462"/>
                  <a:gd name="T55" fmla="*/ 8 h 486"/>
                  <a:gd name="T56" fmla="*/ 14 w 462"/>
                  <a:gd name="T57" fmla="*/ 12 h 486"/>
                  <a:gd name="T58" fmla="*/ 23 w 462"/>
                  <a:gd name="T59" fmla="*/ 21 h 486"/>
                  <a:gd name="T60" fmla="*/ 30 w 462"/>
                  <a:gd name="T61" fmla="*/ 28 h 486"/>
                  <a:gd name="T62" fmla="*/ 37 w 462"/>
                  <a:gd name="T63" fmla="*/ 34 h 486"/>
                  <a:gd name="T64" fmla="*/ 42 w 462"/>
                  <a:gd name="T65" fmla="*/ 40 h 486"/>
                  <a:gd name="T66" fmla="*/ 47 w 462"/>
                  <a:gd name="T67" fmla="*/ 45 h 486"/>
                  <a:gd name="T68" fmla="*/ 52 w 462"/>
                  <a:gd name="T69" fmla="*/ 49 h 486"/>
                  <a:gd name="T70" fmla="*/ 58 w 462"/>
                  <a:gd name="T71" fmla="*/ 54 h 486"/>
                  <a:gd name="T72" fmla="*/ 64 w 462"/>
                  <a:gd name="T73" fmla="*/ 58 h 486"/>
                  <a:gd name="T74" fmla="*/ 76 w 462"/>
                  <a:gd name="T75" fmla="*/ 66 h 486"/>
                  <a:gd name="T76" fmla="*/ 86 w 462"/>
                  <a:gd name="T77" fmla="*/ 72 h 486"/>
                  <a:gd name="T78" fmla="*/ 88 w 462"/>
                  <a:gd name="T79" fmla="*/ 74 h 486"/>
                  <a:gd name="T80" fmla="*/ 89 w 462"/>
                  <a:gd name="T81" fmla="*/ 75 h 486"/>
                  <a:gd name="T82" fmla="*/ 91 w 462"/>
                  <a:gd name="T83" fmla="*/ 76 h 486"/>
                  <a:gd name="T84" fmla="*/ 92 w 462"/>
                  <a:gd name="T85" fmla="*/ 78 h 486"/>
                  <a:gd name="T86" fmla="*/ 93 w 462"/>
                  <a:gd name="T87" fmla="*/ 79 h 486"/>
                  <a:gd name="T88" fmla="*/ 93 w 462"/>
                  <a:gd name="T89" fmla="*/ 80 h 486"/>
                  <a:gd name="T90" fmla="*/ 93 w 462"/>
                  <a:gd name="T91" fmla="*/ 82 h 486"/>
                  <a:gd name="T92" fmla="*/ 93 w 462"/>
                  <a:gd name="T93" fmla="*/ 83 h 486"/>
                  <a:gd name="T94" fmla="*/ 91 w 462"/>
                  <a:gd name="T95" fmla="*/ 89 h 486"/>
                  <a:gd name="T96" fmla="*/ 88 w 462"/>
                  <a:gd name="T97" fmla="*/ 94 h 486"/>
                  <a:gd name="T98" fmla="*/ 88 w 462"/>
                  <a:gd name="T99" fmla="*/ 95 h 486"/>
                  <a:gd name="T100" fmla="*/ 87 w 462"/>
                  <a:gd name="T101" fmla="*/ 96 h 486"/>
                  <a:gd name="T102" fmla="*/ 86 w 462"/>
                  <a:gd name="T103" fmla="*/ 97 h 486"/>
                  <a:gd name="T104" fmla="*/ 85 w 462"/>
                  <a:gd name="T105" fmla="*/ 97 h 486"/>
                  <a:gd name="T106" fmla="*/ 84 w 462"/>
                  <a:gd name="T107" fmla="*/ 97 h 486"/>
                  <a:gd name="T108" fmla="*/ 83 w 462"/>
                  <a:gd name="T109" fmla="*/ 96 h 486"/>
                  <a:gd name="T110" fmla="*/ 82 w 462"/>
                  <a:gd name="T111" fmla="*/ 95 h 486"/>
                  <a:gd name="T112" fmla="*/ 80 w 462"/>
                  <a:gd name="T113" fmla="*/ 94 h 4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2"/>
                  <a:gd name="T172" fmla="*/ 0 h 486"/>
                  <a:gd name="T173" fmla="*/ 462 w 462"/>
                  <a:gd name="T174" fmla="*/ 486 h 4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2" h="486">
                    <a:moveTo>
                      <a:pt x="397" y="471"/>
                    </a:moveTo>
                    <a:lnTo>
                      <a:pt x="395" y="466"/>
                    </a:lnTo>
                    <a:lnTo>
                      <a:pt x="386" y="451"/>
                    </a:lnTo>
                    <a:lnTo>
                      <a:pt x="371" y="427"/>
                    </a:lnTo>
                    <a:lnTo>
                      <a:pt x="349" y="396"/>
                    </a:lnTo>
                    <a:lnTo>
                      <a:pt x="317" y="356"/>
                    </a:lnTo>
                    <a:lnTo>
                      <a:pt x="279" y="308"/>
                    </a:lnTo>
                    <a:lnTo>
                      <a:pt x="255" y="282"/>
                    </a:lnTo>
                    <a:lnTo>
                      <a:pt x="230" y="253"/>
                    </a:lnTo>
                    <a:lnTo>
                      <a:pt x="201" y="225"/>
                    </a:lnTo>
                    <a:lnTo>
                      <a:pt x="170" y="194"/>
                    </a:lnTo>
                    <a:lnTo>
                      <a:pt x="139" y="164"/>
                    </a:lnTo>
                    <a:lnTo>
                      <a:pt x="110" y="135"/>
                    </a:lnTo>
                    <a:lnTo>
                      <a:pt x="85" y="109"/>
                    </a:lnTo>
                    <a:lnTo>
                      <a:pt x="64" y="84"/>
                    </a:lnTo>
                    <a:lnTo>
                      <a:pt x="44" y="63"/>
                    </a:lnTo>
                    <a:lnTo>
                      <a:pt x="29" y="44"/>
                    </a:lnTo>
                    <a:lnTo>
                      <a:pt x="17" y="29"/>
                    </a:lnTo>
                    <a:lnTo>
                      <a:pt x="8" y="16"/>
                    </a:lnTo>
                    <a:lnTo>
                      <a:pt x="2" y="8"/>
                    </a:lnTo>
                    <a:lnTo>
                      <a:pt x="0" y="1"/>
                    </a:lnTo>
                    <a:lnTo>
                      <a:pt x="0" y="0"/>
                    </a:lnTo>
                    <a:lnTo>
                      <a:pt x="3" y="0"/>
                    </a:lnTo>
                    <a:lnTo>
                      <a:pt x="4" y="1"/>
                    </a:lnTo>
                    <a:lnTo>
                      <a:pt x="8" y="4"/>
                    </a:lnTo>
                    <a:lnTo>
                      <a:pt x="18" y="10"/>
                    </a:lnTo>
                    <a:lnTo>
                      <a:pt x="32" y="23"/>
                    </a:lnTo>
                    <a:lnTo>
                      <a:pt x="49" y="39"/>
                    </a:lnTo>
                    <a:lnTo>
                      <a:pt x="72" y="60"/>
                    </a:lnTo>
                    <a:lnTo>
                      <a:pt x="115" y="104"/>
                    </a:lnTo>
                    <a:lnTo>
                      <a:pt x="151" y="140"/>
                    </a:lnTo>
                    <a:lnTo>
                      <a:pt x="183" y="171"/>
                    </a:lnTo>
                    <a:lnTo>
                      <a:pt x="210" y="199"/>
                    </a:lnTo>
                    <a:lnTo>
                      <a:pt x="235" y="224"/>
                    </a:lnTo>
                    <a:lnTo>
                      <a:pt x="260" y="247"/>
                    </a:lnTo>
                    <a:lnTo>
                      <a:pt x="287" y="270"/>
                    </a:lnTo>
                    <a:lnTo>
                      <a:pt x="319" y="292"/>
                    </a:lnTo>
                    <a:lnTo>
                      <a:pt x="377" y="333"/>
                    </a:lnTo>
                    <a:lnTo>
                      <a:pt x="425" y="363"/>
                    </a:lnTo>
                    <a:lnTo>
                      <a:pt x="435" y="371"/>
                    </a:lnTo>
                    <a:lnTo>
                      <a:pt x="442" y="377"/>
                    </a:lnTo>
                    <a:lnTo>
                      <a:pt x="450" y="383"/>
                    </a:lnTo>
                    <a:lnTo>
                      <a:pt x="455" y="390"/>
                    </a:lnTo>
                    <a:lnTo>
                      <a:pt x="460" y="396"/>
                    </a:lnTo>
                    <a:lnTo>
                      <a:pt x="462" y="402"/>
                    </a:lnTo>
                    <a:lnTo>
                      <a:pt x="462" y="409"/>
                    </a:lnTo>
                    <a:lnTo>
                      <a:pt x="462" y="416"/>
                    </a:lnTo>
                    <a:lnTo>
                      <a:pt x="451" y="446"/>
                    </a:lnTo>
                    <a:lnTo>
                      <a:pt x="438" y="473"/>
                    </a:lnTo>
                    <a:lnTo>
                      <a:pt x="435" y="478"/>
                    </a:lnTo>
                    <a:lnTo>
                      <a:pt x="431" y="482"/>
                    </a:lnTo>
                    <a:lnTo>
                      <a:pt x="427" y="484"/>
                    </a:lnTo>
                    <a:lnTo>
                      <a:pt x="422" y="486"/>
                    </a:lnTo>
                    <a:lnTo>
                      <a:pt x="417" y="486"/>
                    </a:lnTo>
                    <a:lnTo>
                      <a:pt x="411" y="482"/>
                    </a:lnTo>
                    <a:lnTo>
                      <a:pt x="405" y="478"/>
                    </a:lnTo>
                    <a:lnTo>
                      <a:pt x="397" y="471"/>
                    </a:lnTo>
                    <a:close/>
                  </a:path>
                </a:pathLst>
              </a:custGeom>
              <a:solidFill>
                <a:srgbClr val="DFDDC9"/>
              </a:solidFill>
              <a:ln w="9525">
                <a:noFill/>
                <a:round/>
              </a:ln>
            </p:spPr>
            <p:txBody>
              <a:bodyPr/>
              <a:lstStyle/>
              <a:p>
                <a:endParaRPr lang="en-US" sz="1867"/>
              </a:p>
            </p:txBody>
          </p:sp>
          <p:sp>
            <p:nvSpPr>
              <p:cNvPr id="1617" name="Freeform 165"/>
              <p:cNvSpPr/>
              <p:nvPr/>
            </p:nvSpPr>
            <p:spPr bwMode="auto">
              <a:xfrm>
                <a:off x="1464" y="1622"/>
                <a:ext cx="151" cy="369"/>
              </a:xfrm>
              <a:custGeom>
                <a:avLst/>
                <a:gdLst>
                  <a:gd name="T0" fmla="*/ 9 w 759"/>
                  <a:gd name="T1" fmla="*/ 20 h 1845"/>
                  <a:gd name="T2" fmla="*/ 5 w 759"/>
                  <a:gd name="T3" fmla="*/ 31 h 1845"/>
                  <a:gd name="T4" fmla="*/ 2 w 759"/>
                  <a:gd name="T5" fmla="*/ 44 h 1845"/>
                  <a:gd name="T6" fmla="*/ 0 w 759"/>
                  <a:gd name="T7" fmla="*/ 60 h 1845"/>
                  <a:gd name="T8" fmla="*/ 0 w 759"/>
                  <a:gd name="T9" fmla="*/ 78 h 1845"/>
                  <a:gd name="T10" fmla="*/ 1 w 759"/>
                  <a:gd name="T11" fmla="*/ 98 h 1845"/>
                  <a:gd name="T12" fmla="*/ 3 w 759"/>
                  <a:gd name="T13" fmla="*/ 119 h 1845"/>
                  <a:gd name="T14" fmla="*/ 8 w 759"/>
                  <a:gd name="T15" fmla="*/ 142 h 1845"/>
                  <a:gd name="T16" fmla="*/ 13 w 759"/>
                  <a:gd name="T17" fmla="*/ 167 h 1845"/>
                  <a:gd name="T18" fmla="*/ 21 w 759"/>
                  <a:gd name="T19" fmla="*/ 192 h 1845"/>
                  <a:gd name="T20" fmla="*/ 31 w 759"/>
                  <a:gd name="T21" fmla="*/ 218 h 1845"/>
                  <a:gd name="T22" fmla="*/ 43 w 759"/>
                  <a:gd name="T23" fmla="*/ 245 h 1845"/>
                  <a:gd name="T24" fmla="*/ 57 w 759"/>
                  <a:gd name="T25" fmla="*/ 273 h 1845"/>
                  <a:gd name="T26" fmla="*/ 73 w 759"/>
                  <a:gd name="T27" fmla="*/ 300 h 1845"/>
                  <a:gd name="T28" fmla="*/ 92 w 759"/>
                  <a:gd name="T29" fmla="*/ 328 h 1845"/>
                  <a:gd name="T30" fmla="*/ 113 w 759"/>
                  <a:gd name="T31" fmla="*/ 355 h 1845"/>
                  <a:gd name="T32" fmla="*/ 127 w 759"/>
                  <a:gd name="T33" fmla="*/ 369 h 1845"/>
                  <a:gd name="T34" fmla="*/ 133 w 759"/>
                  <a:gd name="T35" fmla="*/ 367 h 1845"/>
                  <a:gd name="T36" fmla="*/ 138 w 759"/>
                  <a:gd name="T37" fmla="*/ 364 h 1845"/>
                  <a:gd name="T38" fmla="*/ 144 w 759"/>
                  <a:gd name="T39" fmla="*/ 361 h 1845"/>
                  <a:gd name="T40" fmla="*/ 147 w 759"/>
                  <a:gd name="T41" fmla="*/ 357 h 1845"/>
                  <a:gd name="T42" fmla="*/ 149 w 759"/>
                  <a:gd name="T43" fmla="*/ 354 h 1845"/>
                  <a:gd name="T44" fmla="*/ 150 w 759"/>
                  <a:gd name="T45" fmla="*/ 351 h 1845"/>
                  <a:gd name="T46" fmla="*/ 151 w 759"/>
                  <a:gd name="T47" fmla="*/ 347 h 1845"/>
                  <a:gd name="T48" fmla="*/ 151 w 759"/>
                  <a:gd name="T49" fmla="*/ 343 h 1845"/>
                  <a:gd name="T50" fmla="*/ 150 w 759"/>
                  <a:gd name="T51" fmla="*/ 338 h 1845"/>
                  <a:gd name="T52" fmla="*/ 144 w 759"/>
                  <a:gd name="T53" fmla="*/ 323 h 1845"/>
                  <a:gd name="T54" fmla="*/ 129 w 759"/>
                  <a:gd name="T55" fmla="*/ 285 h 1845"/>
                  <a:gd name="T56" fmla="*/ 109 w 759"/>
                  <a:gd name="T57" fmla="*/ 238 h 1845"/>
                  <a:gd name="T58" fmla="*/ 87 w 759"/>
                  <a:gd name="T59" fmla="*/ 190 h 1845"/>
                  <a:gd name="T60" fmla="*/ 71 w 759"/>
                  <a:gd name="T61" fmla="*/ 156 h 1845"/>
                  <a:gd name="T62" fmla="*/ 63 w 759"/>
                  <a:gd name="T63" fmla="*/ 135 h 1845"/>
                  <a:gd name="T64" fmla="*/ 56 w 759"/>
                  <a:gd name="T65" fmla="*/ 115 h 1845"/>
                  <a:gd name="T66" fmla="*/ 51 w 759"/>
                  <a:gd name="T67" fmla="*/ 96 h 1845"/>
                  <a:gd name="T68" fmla="*/ 45 w 759"/>
                  <a:gd name="T69" fmla="*/ 71 h 1845"/>
                  <a:gd name="T70" fmla="*/ 40 w 759"/>
                  <a:gd name="T71" fmla="*/ 45 h 1845"/>
                  <a:gd name="T72" fmla="*/ 36 w 759"/>
                  <a:gd name="T73" fmla="*/ 27 h 1845"/>
                  <a:gd name="T74" fmla="*/ 34 w 759"/>
                  <a:gd name="T75" fmla="*/ 14 h 1845"/>
                  <a:gd name="T76" fmla="*/ 32 w 759"/>
                  <a:gd name="T77" fmla="*/ 7 h 1845"/>
                  <a:gd name="T78" fmla="*/ 30 w 759"/>
                  <a:gd name="T79" fmla="*/ 3 h 1845"/>
                  <a:gd name="T80" fmla="*/ 29 w 759"/>
                  <a:gd name="T81" fmla="*/ 1 h 1845"/>
                  <a:gd name="T82" fmla="*/ 27 w 759"/>
                  <a:gd name="T83" fmla="*/ 0 h 1845"/>
                  <a:gd name="T84" fmla="*/ 25 w 759"/>
                  <a:gd name="T85" fmla="*/ 0 h 1845"/>
                  <a:gd name="T86" fmla="*/ 23 w 759"/>
                  <a:gd name="T87" fmla="*/ 1 h 1845"/>
                  <a:gd name="T88" fmla="*/ 20 w 759"/>
                  <a:gd name="T89" fmla="*/ 4 h 1845"/>
                  <a:gd name="T90" fmla="*/ 15 w 759"/>
                  <a:gd name="T91" fmla="*/ 10 h 18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9"/>
                  <a:gd name="T139" fmla="*/ 0 h 1845"/>
                  <a:gd name="T140" fmla="*/ 759 w 759"/>
                  <a:gd name="T141" fmla="*/ 1845 h 18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9" h="1845">
                    <a:moveTo>
                      <a:pt x="56" y="80"/>
                    </a:moveTo>
                    <a:lnTo>
                      <a:pt x="45" y="101"/>
                    </a:lnTo>
                    <a:lnTo>
                      <a:pt x="35" y="128"/>
                    </a:lnTo>
                    <a:lnTo>
                      <a:pt x="25" y="156"/>
                    </a:lnTo>
                    <a:lnTo>
                      <a:pt x="17" y="188"/>
                    </a:lnTo>
                    <a:lnTo>
                      <a:pt x="11" y="222"/>
                    </a:lnTo>
                    <a:lnTo>
                      <a:pt x="6" y="260"/>
                    </a:lnTo>
                    <a:lnTo>
                      <a:pt x="2" y="301"/>
                    </a:lnTo>
                    <a:lnTo>
                      <a:pt x="1" y="344"/>
                    </a:lnTo>
                    <a:lnTo>
                      <a:pt x="0" y="390"/>
                    </a:lnTo>
                    <a:lnTo>
                      <a:pt x="2" y="438"/>
                    </a:lnTo>
                    <a:lnTo>
                      <a:pt x="5" y="488"/>
                    </a:lnTo>
                    <a:lnTo>
                      <a:pt x="11" y="542"/>
                    </a:lnTo>
                    <a:lnTo>
                      <a:pt x="17" y="597"/>
                    </a:lnTo>
                    <a:lnTo>
                      <a:pt x="27" y="653"/>
                    </a:lnTo>
                    <a:lnTo>
                      <a:pt x="39" y="712"/>
                    </a:lnTo>
                    <a:lnTo>
                      <a:pt x="52" y="772"/>
                    </a:lnTo>
                    <a:lnTo>
                      <a:pt x="67" y="833"/>
                    </a:lnTo>
                    <a:lnTo>
                      <a:pt x="86" y="896"/>
                    </a:lnTo>
                    <a:lnTo>
                      <a:pt x="107" y="960"/>
                    </a:lnTo>
                    <a:lnTo>
                      <a:pt x="130" y="1025"/>
                    </a:lnTo>
                    <a:lnTo>
                      <a:pt x="156" y="1091"/>
                    </a:lnTo>
                    <a:lnTo>
                      <a:pt x="183" y="1159"/>
                    </a:lnTo>
                    <a:lnTo>
                      <a:pt x="215" y="1226"/>
                    </a:lnTo>
                    <a:lnTo>
                      <a:pt x="248" y="1295"/>
                    </a:lnTo>
                    <a:lnTo>
                      <a:pt x="286" y="1363"/>
                    </a:lnTo>
                    <a:lnTo>
                      <a:pt x="326" y="1432"/>
                    </a:lnTo>
                    <a:lnTo>
                      <a:pt x="368" y="1501"/>
                    </a:lnTo>
                    <a:lnTo>
                      <a:pt x="414" y="1570"/>
                    </a:lnTo>
                    <a:lnTo>
                      <a:pt x="463" y="1639"/>
                    </a:lnTo>
                    <a:lnTo>
                      <a:pt x="515" y="1708"/>
                    </a:lnTo>
                    <a:lnTo>
                      <a:pt x="570" y="1776"/>
                    </a:lnTo>
                    <a:lnTo>
                      <a:pt x="630" y="1845"/>
                    </a:lnTo>
                    <a:lnTo>
                      <a:pt x="636" y="1843"/>
                    </a:lnTo>
                    <a:lnTo>
                      <a:pt x="655" y="1838"/>
                    </a:lnTo>
                    <a:lnTo>
                      <a:pt x="668" y="1834"/>
                    </a:lnTo>
                    <a:lnTo>
                      <a:pt x="681" y="1828"/>
                    </a:lnTo>
                    <a:lnTo>
                      <a:pt x="695" y="1821"/>
                    </a:lnTo>
                    <a:lnTo>
                      <a:pt x="709" y="1813"/>
                    </a:lnTo>
                    <a:lnTo>
                      <a:pt x="722" y="1803"/>
                    </a:lnTo>
                    <a:lnTo>
                      <a:pt x="735" y="1790"/>
                    </a:lnTo>
                    <a:lnTo>
                      <a:pt x="740" y="1784"/>
                    </a:lnTo>
                    <a:lnTo>
                      <a:pt x="745" y="1776"/>
                    </a:lnTo>
                    <a:lnTo>
                      <a:pt x="749" y="1769"/>
                    </a:lnTo>
                    <a:lnTo>
                      <a:pt x="752" y="1761"/>
                    </a:lnTo>
                    <a:lnTo>
                      <a:pt x="755" y="1753"/>
                    </a:lnTo>
                    <a:lnTo>
                      <a:pt x="757" y="1744"/>
                    </a:lnTo>
                    <a:lnTo>
                      <a:pt x="759" y="1734"/>
                    </a:lnTo>
                    <a:lnTo>
                      <a:pt x="759" y="1724"/>
                    </a:lnTo>
                    <a:lnTo>
                      <a:pt x="757" y="1713"/>
                    </a:lnTo>
                    <a:lnTo>
                      <a:pt x="756" y="1701"/>
                    </a:lnTo>
                    <a:lnTo>
                      <a:pt x="752" y="1689"/>
                    </a:lnTo>
                    <a:lnTo>
                      <a:pt x="749" y="1677"/>
                    </a:lnTo>
                    <a:lnTo>
                      <a:pt x="724" y="1613"/>
                    </a:lnTo>
                    <a:lnTo>
                      <a:pt x="690" y="1527"/>
                    </a:lnTo>
                    <a:lnTo>
                      <a:pt x="648" y="1426"/>
                    </a:lnTo>
                    <a:lnTo>
                      <a:pt x="599" y="1312"/>
                    </a:lnTo>
                    <a:lnTo>
                      <a:pt x="547" y="1192"/>
                    </a:lnTo>
                    <a:lnTo>
                      <a:pt x="492" y="1069"/>
                    </a:lnTo>
                    <a:lnTo>
                      <a:pt x="435" y="949"/>
                    </a:lnTo>
                    <a:lnTo>
                      <a:pt x="383" y="837"/>
                    </a:lnTo>
                    <a:lnTo>
                      <a:pt x="358" y="782"/>
                    </a:lnTo>
                    <a:lnTo>
                      <a:pt x="336" y="728"/>
                    </a:lnTo>
                    <a:lnTo>
                      <a:pt x="316" y="676"/>
                    </a:lnTo>
                    <a:lnTo>
                      <a:pt x="298" y="624"/>
                    </a:lnTo>
                    <a:lnTo>
                      <a:pt x="282" y="574"/>
                    </a:lnTo>
                    <a:lnTo>
                      <a:pt x="268" y="527"/>
                    </a:lnTo>
                    <a:lnTo>
                      <a:pt x="256" y="481"/>
                    </a:lnTo>
                    <a:lnTo>
                      <a:pt x="246" y="437"/>
                    </a:lnTo>
                    <a:lnTo>
                      <a:pt x="227" y="357"/>
                    </a:lnTo>
                    <a:lnTo>
                      <a:pt x="213" y="286"/>
                    </a:lnTo>
                    <a:lnTo>
                      <a:pt x="201" y="226"/>
                    </a:lnTo>
                    <a:lnTo>
                      <a:pt x="190" y="179"/>
                    </a:lnTo>
                    <a:lnTo>
                      <a:pt x="182" y="136"/>
                    </a:lnTo>
                    <a:lnTo>
                      <a:pt x="175" y="93"/>
                    </a:lnTo>
                    <a:lnTo>
                      <a:pt x="171" y="71"/>
                    </a:lnTo>
                    <a:lnTo>
                      <a:pt x="167" y="51"/>
                    </a:lnTo>
                    <a:lnTo>
                      <a:pt x="162" y="35"/>
                    </a:lnTo>
                    <a:lnTo>
                      <a:pt x="156" y="20"/>
                    </a:lnTo>
                    <a:lnTo>
                      <a:pt x="153" y="14"/>
                    </a:lnTo>
                    <a:lnTo>
                      <a:pt x="150" y="9"/>
                    </a:lnTo>
                    <a:lnTo>
                      <a:pt x="146" y="5"/>
                    </a:lnTo>
                    <a:lnTo>
                      <a:pt x="142" y="3"/>
                    </a:lnTo>
                    <a:lnTo>
                      <a:pt x="137" y="0"/>
                    </a:lnTo>
                    <a:lnTo>
                      <a:pt x="132" y="0"/>
                    </a:lnTo>
                    <a:lnTo>
                      <a:pt x="127" y="2"/>
                    </a:lnTo>
                    <a:lnTo>
                      <a:pt x="122" y="3"/>
                    </a:lnTo>
                    <a:lnTo>
                      <a:pt x="116" y="7"/>
                    </a:lnTo>
                    <a:lnTo>
                      <a:pt x="109" y="12"/>
                    </a:lnTo>
                    <a:lnTo>
                      <a:pt x="101" y="19"/>
                    </a:lnTo>
                    <a:lnTo>
                      <a:pt x="94" y="28"/>
                    </a:lnTo>
                    <a:lnTo>
                      <a:pt x="76" y="50"/>
                    </a:lnTo>
                    <a:lnTo>
                      <a:pt x="56" y="80"/>
                    </a:lnTo>
                    <a:close/>
                  </a:path>
                </a:pathLst>
              </a:custGeom>
              <a:solidFill>
                <a:srgbClr val="FFFEF1"/>
              </a:solidFill>
              <a:ln w="9525">
                <a:noFill/>
                <a:round/>
              </a:ln>
            </p:spPr>
            <p:txBody>
              <a:bodyPr/>
              <a:lstStyle/>
              <a:p>
                <a:endParaRPr lang="en-US" sz="1867"/>
              </a:p>
            </p:txBody>
          </p:sp>
          <p:sp>
            <p:nvSpPr>
              <p:cNvPr id="1618" name="Freeform 166"/>
              <p:cNvSpPr/>
              <p:nvPr/>
            </p:nvSpPr>
            <p:spPr bwMode="auto">
              <a:xfrm>
                <a:off x="1464" y="1622"/>
                <a:ext cx="151" cy="369"/>
              </a:xfrm>
              <a:custGeom>
                <a:avLst/>
                <a:gdLst>
                  <a:gd name="T0" fmla="*/ 9 w 759"/>
                  <a:gd name="T1" fmla="*/ 20 h 1845"/>
                  <a:gd name="T2" fmla="*/ 5 w 759"/>
                  <a:gd name="T3" fmla="*/ 31 h 1845"/>
                  <a:gd name="T4" fmla="*/ 2 w 759"/>
                  <a:gd name="T5" fmla="*/ 44 h 1845"/>
                  <a:gd name="T6" fmla="*/ 0 w 759"/>
                  <a:gd name="T7" fmla="*/ 60 h 1845"/>
                  <a:gd name="T8" fmla="*/ 0 w 759"/>
                  <a:gd name="T9" fmla="*/ 78 h 1845"/>
                  <a:gd name="T10" fmla="*/ 1 w 759"/>
                  <a:gd name="T11" fmla="*/ 98 h 1845"/>
                  <a:gd name="T12" fmla="*/ 3 w 759"/>
                  <a:gd name="T13" fmla="*/ 119 h 1845"/>
                  <a:gd name="T14" fmla="*/ 8 w 759"/>
                  <a:gd name="T15" fmla="*/ 142 h 1845"/>
                  <a:gd name="T16" fmla="*/ 13 w 759"/>
                  <a:gd name="T17" fmla="*/ 167 h 1845"/>
                  <a:gd name="T18" fmla="*/ 21 w 759"/>
                  <a:gd name="T19" fmla="*/ 192 h 1845"/>
                  <a:gd name="T20" fmla="*/ 31 w 759"/>
                  <a:gd name="T21" fmla="*/ 218 h 1845"/>
                  <a:gd name="T22" fmla="*/ 43 w 759"/>
                  <a:gd name="T23" fmla="*/ 245 h 1845"/>
                  <a:gd name="T24" fmla="*/ 57 w 759"/>
                  <a:gd name="T25" fmla="*/ 273 h 1845"/>
                  <a:gd name="T26" fmla="*/ 73 w 759"/>
                  <a:gd name="T27" fmla="*/ 300 h 1845"/>
                  <a:gd name="T28" fmla="*/ 92 w 759"/>
                  <a:gd name="T29" fmla="*/ 328 h 1845"/>
                  <a:gd name="T30" fmla="*/ 113 w 759"/>
                  <a:gd name="T31" fmla="*/ 355 h 1845"/>
                  <a:gd name="T32" fmla="*/ 127 w 759"/>
                  <a:gd name="T33" fmla="*/ 369 h 1845"/>
                  <a:gd name="T34" fmla="*/ 133 w 759"/>
                  <a:gd name="T35" fmla="*/ 367 h 1845"/>
                  <a:gd name="T36" fmla="*/ 138 w 759"/>
                  <a:gd name="T37" fmla="*/ 364 h 1845"/>
                  <a:gd name="T38" fmla="*/ 144 w 759"/>
                  <a:gd name="T39" fmla="*/ 361 h 1845"/>
                  <a:gd name="T40" fmla="*/ 147 w 759"/>
                  <a:gd name="T41" fmla="*/ 357 h 1845"/>
                  <a:gd name="T42" fmla="*/ 149 w 759"/>
                  <a:gd name="T43" fmla="*/ 354 h 1845"/>
                  <a:gd name="T44" fmla="*/ 150 w 759"/>
                  <a:gd name="T45" fmla="*/ 351 h 1845"/>
                  <a:gd name="T46" fmla="*/ 151 w 759"/>
                  <a:gd name="T47" fmla="*/ 347 h 1845"/>
                  <a:gd name="T48" fmla="*/ 151 w 759"/>
                  <a:gd name="T49" fmla="*/ 343 h 1845"/>
                  <a:gd name="T50" fmla="*/ 150 w 759"/>
                  <a:gd name="T51" fmla="*/ 338 h 1845"/>
                  <a:gd name="T52" fmla="*/ 144 w 759"/>
                  <a:gd name="T53" fmla="*/ 323 h 1845"/>
                  <a:gd name="T54" fmla="*/ 129 w 759"/>
                  <a:gd name="T55" fmla="*/ 285 h 1845"/>
                  <a:gd name="T56" fmla="*/ 109 w 759"/>
                  <a:gd name="T57" fmla="*/ 238 h 1845"/>
                  <a:gd name="T58" fmla="*/ 87 w 759"/>
                  <a:gd name="T59" fmla="*/ 190 h 1845"/>
                  <a:gd name="T60" fmla="*/ 71 w 759"/>
                  <a:gd name="T61" fmla="*/ 156 h 1845"/>
                  <a:gd name="T62" fmla="*/ 63 w 759"/>
                  <a:gd name="T63" fmla="*/ 135 h 1845"/>
                  <a:gd name="T64" fmla="*/ 56 w 759"/>
                  <a:gd name="T65" fmla="*/ 115 h 1845"/>
                  <a:gd name="T66" fmla="*/ 51 w 759"/>
                  <a:gd name="T67" fmla="*/ 96 h 1845"/>
                  <a:gd name="T68" fmla="*/ 45 w 759"/>
                  <a:gd name="T69" fmla="*/ 71 h 1845"/>
                  <a:gd name="T70" fmla="*/ 40 w 759"/>
                  <a:gd name="T71" fmla="*/ 45 h 1845"/>
                  <a:gd name="T72" fmla="*/ 36 w 759"/>
                  <a:gd name="T73" fmla="*/ 27 h 1845"/>
                  <a:gd name="T74" fmla="*/ 34 w 759"/>
                  <a:gd name="T75" fmla="*/ 14 h 1845"/>
                  <a:gd name="T76" fmla="*/ 32 w 759"/>
                  <a:gd name="T77" fmla="*/ 7 h 1845"/>
                  <a:gd name="T78" fmla="*/ 30 w 759"/>
                  <a:gd name="T79" fmla="*/ 3 h 1845"/>
                  <a:gd name="T80" fmla="*/ 29 w 759"/>
                  <a:gd name="T81" fmla="*/ 1 h 1845"/>
                  <a:gd name="T82" fmla="*/ 27 w 759"/>
                  <a:gd name="T83" fmla="*/ 0 h 1845"/>
                  <a:gd name="T84" fmla="*/ 25 w 759"/>
                  <a:gd name="T85" fmla="*/ 0 h 1845"/>
                  <a:gd name="T86" fmla="*/ 23 w 759"/>
                  <a:gd name="T87" fmla="*/ 1 h 1845"/>
                  <a:gd name="T88" fmla="*/ 20 w 759"/>
                  <a:gd name="T89" fmla="*/ 4 h 1845"/>
                  <a:gd name="T90" fmla="*/ 15 w 759"/>
                  <a:gd name="T91" fmla="*/ 10 h 184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59"/>
                  <a:gd name="T139" fmla="*/ 0 h 1845"/>
                  <a:gd name="T140" fmla="*/ 759 w 759"/>
                  <a:gd name="T141" fmla="*/ 1845 h 184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59" h="1845">
                    <a:moveTo>
                      <a:pt x="56" y="80"/>
                    </a:moveTo>
                    <a:lnTo>
                      <a:pt x="45" y="101"/>
                    </a:lnTo>
                    <a:lnTo>
                      <a:pt x="35" y="128"/>
                    </a:lnTo>
                    <a:lnTo>
                      <a:pt x="25" y="156"/>
                    </a:lnTo>
                    <a:lnTo>
                      <a:pt x="17" y="188"/>
                    </a:lnTo>
                    <a:lnTo>
                      <a:pt x="11" y="222"/>
                    </a:lnTo>
                    <a:lnTo>
                      <a:pt x="6" y="260"/>
                    </a:lnTo>
                    <a:lnTo>
                      <a:pt x="2" y="301"/>
                    </a:lnTo>
                    <a:lnTo>
                      <a:pt x="1" y="344"/>
                    </a:lnTo>
                    <a:lnTo>
                      <a:pt x="0" y="390"/>
                    </a:lnTo>
                    <a:lnTo>
                      <a:pt x="2" y="438"/>
                    </a:lnTo>
                    <a:lnTo>
                      <a:pt x="5" y="488"/>
                    </a:lnTo>
                    <a:lnTo>
                      <a:pt x="11" y="542"/>
                    </a:lnTo>
                    <a:lnTo>
                      <a:pt x="17" y="597"/>
                    </a:lnTo>
                    <a:lnTo>
                      <a:pt x="27" y="653"/>
                    </a:lnTo>
                    <a:lnTo>
                      <a:pt x="39" y="712"/>
                    </a:lnTo>
                    <a:lnTo>
                      <a:pt x="52" y="772"/>
                    </a:lnTo>
                    <a:lnTo>
                      <a:pt x="67" y="833"/>
                    </a:lnTo>
                    <a:lnTo>
                      <a:pt x="86" y="896"/>
                    </a:lnTo>
                    <a:lnTo>
                      <a:pt x="107" y="960"/>
                    </a:lnTo>
                    <a:lnTo>
                      <a:pt x="130" y="1025"/>
                    </a:lnTo>
                    <a:lnTo>
                      <a:pt x="156" y="1091"/>
                    </a:lnTo>
                    <a:lnTo>
                      <a:pt x="183" y="1159"/>
                    </a:lnTo>
                    <a:lnTo>
                      <a:pt x="215" y="1226"/>
                    </a:lnTo>
                    <a:lnTo>
                      <a:pt x="248" y="1295"/>
                    </a:lnTo>
                    <a:lnTo>
                      <a:pt x="286" y="1363"/>
                    </a:lnTo>
                    <a:lnTo>
                      <a:pt x="326" y="1432"/>
                    </a:lnTo>
                    <a:lnTo>
                      <a:pt x="368" y="1501"/>
                    </a:lnTo>
                    <a:lnTo>
                      <a:pt x="414" y="1570"/>
                    </a:lnTo>
                    <a:lnTo>
                      <a:pt x="463" y="1639"/>
                    </a:lnTo>
                    <a:lnTo>
                      <a:pt x="515" y="1708"/>
                    </a:lnTo>
                    <a:lnTo>
                      <a:pt x="570" y="1776"/>
                    </a:lnTo>
                    <a:lnTo>
                      <a:pt x="630" y="1845"/>
                    </a:lnTo>
                    <a:lnTo>
                      <a:pt x="636" y="1843"/>
                    </a:lnTo>
                    <a:lnTo>
                      <a:pt x="655" y="1838"/>
                    </a:lnTo>
                    <a:lnTo>
                      <a:pt x="668" y="1834"/>
                    </a:lnTo>
                    <a:lnTo>
                      <a:pt x="681" y="1828"/>
                    </a:lnTo>
                    <a:lnTo>
                      <a:pt x="695" y="1821"/>
                    </a:lnTo>
                    <a:lnTo>
                      <a:pt x="709" y="1813"/>
                    </a:lnTo>
                    <a:lnTo>
                      <a:pt x="722" y="1803"/>
                    </a:lnTo>
                    <a:lnTo>
                      <a:pt x="735" y="1790"/>
                    </a:lnTo>
                    <a:lnTo>
                      <a:pt x="740" y="1784"/>
                    </a:lnTo>
                    <a:lnTo>
                      <a:pt x="745" y="1776"/>
                    </a:lnTo>
                    <a:lnTo>
                      <a:pt x="749" y="1769"/>
                    </a:lnTo>
                    <a:lnTo>
                      <a:pt x="752" y="1761"/>
                    </a:lnTo>
                    <a:lnTo>
                      <a:pt x="755" y="1753"/>
                    </a:lnTo>
                    <a:lnTo>
                      <a:pt x="757" y="1744"/>
                    </a:lnTo>
                    <a:lnTo>
                      <a:pt x="759" y="1734"/>
                    </a:lnTo>
                    <a:lnTo>
                      <a:pt x="759" y="1724"/>
                    </a:lnTo>
                    <a:lnTo>
                      <a:pt x="757" y="1713"/>
                    </a:lnTo>
                    <a:lnTo>
                      <a:pt x="756" y="1701"/>
                    </a:lnTo>
                    <a:lnTo>
                      <a:pt x="752" y="1689"/>
                    </a:lnTo>
                    <a:lnTo>
                      <a:pt x="749" y="1677"/>
                    </a:lnTo>
                    <a:lnTo>
                      <a:pt x="724" y="1613"/>
                    </a:lnTo>
                    <a:lnTo>
                      <a:pt x="690" y="1527"/>
                    </a:lnTo>
                    <a:lnTo>
                      <a:pt x="648" y="1426"/>
                    </a:lnTo>
                    <a:lnTo>
                      <a:pt x="599" y="1312"/>
                    </a:lnTo>
                    <a:lnTo>
                      <a:pt x="547" y="1192"/>
                    </a:lnTo>
                    <a:lnTo>
                      <a:pt x="492" y="1069"/>
                    </a:lnTo>
                    <a:lnTo>
                      <a:pt x="435" y="949"/>
                    </a:lnTo>
                    <a:lnTo>
                      <a:pt x="383" y="837"/>
                    </a:lnTo>
                    <a:lnTo>
                      <a:pt x="358" y="782"/>
                    </a:lnTo>
                    <a:lnTo>
                      <a:pt x="336" y="728"/>
                    </a:lnTo>
                    <a:lnTo>
                      <a:pt x="316" y="676"/>
                    </a:lnTo>
                    <a:lnTo>
                      <a:pt x="298" y="624"/>
                    </a:lnTo>
                    <a:lnTo>
                      <a:pt x="282" y="574"/>
                    </a:lnTo>
                    <a:lnTo>
                      <a:pt x="268" y="527"/>
                    </a:lnTo>
                    <a:lnTo>
                      <a:pt x="256" y="481"/>
                    </a:lnTo>
                    <a:lnTo>
                      <a:pt x="246" y="437"/>
                    </a:lnTo>
                    <a:lnTo>
                      <a:pt x="227" y="357"/>
                    </a:lnTo>
                    <a:lnTo>
                      <a:pt x="213" y="286"/>
                    </a:lnTo>
                    <a:lnTo>
                      <a:pt x="201" y="226"/>
                    </a:lnTo>
                    <a:lnTo>
                      <a:pt x="190" y="179"/>
                    </a:lnTo>
                    <a:lnTo>
                      <a:pt x="182" y="136"/>
                    </a:lnTo>
                    <a:lnTo>
                      <a:pt x="175" y="93"/>
                    </a:lnTo>
                    <a:lnTo>
                      <a:pt x="171" y="71"/>
                    </a:lnTo>
                    <a:lnTo>
                      <a:pt x="167" y="51"/>
                    </a:lnTo>
                    <a:lnTo>
                      <a:pt x="162" y="35"/>
                    </a:lnTo>
                    <a:lnTo>
                      <a:pt x="156" y="20"/>
                    </a:lnTo>
                    <a:lnTo>
                      <a:pt x="153" y="14"/>
                    </a:lnTo>
                    <a:lnTo>
                      <a:pt x="150" y="9"/>
                    </a:lnTo>
                    <a:lnTo>
                      <a:pt x="146" y="5"/>
                    </a:lnTo>
                    <a:lnTo>
                      <a:pt x="142" y="3"/>
                    </a:lnTo>
                    <a:lnTo>
                      <a:pt x="137" y="0"/>
                    </a:lnTo>
                    <a:lnTo>
                      <a:pt x="132" y="0"/>
                    </a:lnTo>
                    <a:lnTo>
                      <a:pt x="127" y="2"/>
                    </a:lnTo>
                    <a:lnTo>
                      <a:pt x="122" y="3"/>
                    </a:lnTo>
                    <a:lnTo>
                      <a:pt x="116" y="7"/>
                    </a:lnTo>
                    <a:lnTo>
                      <a:pt x="109" y="12"/>
                    </a:lnTo>
                    <a:lnTo>
                      <a:pt x="101" y="19"/>
                    </a:lnTo>
                    <a:lnTo>
                      <a:pt x="94" y="28"/>
                    </a:lnTo>
                    <a:lnTo>
                      <a:pt x="76" y="50"/>
                    </a:lnTo>
                    <a:lnTo>
                      <a:pt x="56" y="80"/>
                    </a:lnTo>
                    <a:close/>
                  </a:path>
                </a:pathLst>
              </a:custGeom>
              <a:noFill/>
              <a:ln w="3175">
                <a:solidFill>
                  <a:srgbClr val="1F1A17"/>
                </a:solidFill>
                <a:round/>
              </a:ln>
            </p:spPr>
            <p:txBody>
              <a:bodyPr/>
              <a:lstStyle/>
              <a:p>
                <a:endParaRPr lang="en-US" sz="1867"/>
              </a:p>
            </p:txBody>
          </p:sp>
          <p:sp>
            <p:nvSpPr>
              <p:cNvPr id="1619" name="Freeform 167"/>
              <p:cNvSpPr/>
              <p:nvPr/>
            </p:nvSpPr>
            <p:spPr bwMode="auto">
              <a:xfrm>
                <a:off x="1536" y="1871"/>
                <a:ext cx="76" cy="113"/>
              </a:xfrm>
              <a:custGeom>
                <a:avLst/>
                <a:gdLst>
                  <a:gd name="T0" fmla="*/ 60 w 378"/>
                  <a:gd name="T1" fmla="*/ 110 h 563"/>
                  <a:gd name="T2" fmla="*/ 59 w 378"/>
                  <a:gd name="T3" fmla="*/ 109 h 563"/>
                  <a:gd name="T4" fmla="*/ 57 w 378"/>
                  <a:gd name="T5" fmla="*/ 105 h 563"/>
                  <a:gd name="T6" fmla="*/ 54 w 378"/>
                  <a:gd name="T7" fmla="*/ 100 h 563"/>
                  <a:gd name="T8" fmla="*/ 50 w 378"/>
                  <a:gd name="T9" fmla="*/ 92 h 563"/>
                  <a:gd name="T10" fmla="*/ 45 w 378"/>
                  <a:gd name="T11" fmla="*/ 84 h 563"/>
                  <a:gd name="T12" fmla="*/ 40 w 378"/>
                  <a:gd name="T13" fmla="*/ 75 h 563"/>
                  <a:gd name="T14" fmla="*/ 35 w 378"/>
                  <a:gd name="T15" fmla="*/ 66 h 563"/>
                  <a:gd name="T16" fmla="*/ 29 w 378"/>
                  <a:gd name="T17" fmla="*/ 58 h 563"/>
                  <a:gd name="T18" fmla="*/ 25 w 378"/>
                  <a:gd name="T19" fmla="*/ 52 h 563"/>
                  <a:gd name="T20" fmla="*/ 21 w 378"/>
                  <a:gd name="T21" fmla="*/ 46 h 563"/>
                  <a:gd name="T22" fmla="*/ 17 w 378"/>
                  <a:gd name="T23" fmla="*/ 39 h 563"/>
                  <a:gd name="T24" fmla="*/ 14 w 378"/>
                  <a:gd name="T25" fmla="*/ 33 h 563"/>
                  <a:gd name="T26" fmla="*/ 11 w 378"/>
                  <a:gd name="T27" fmla="*/ 27 h 563"/>
                  <a:gd name="T28" fmla="*/ 8 w 378"/>
                  <a:gd name="T29" fmla="*/ 21 h 563"/>
                  <a:gd name="T30" fmla="*/ 5 w 378"/>
                  <a:gd name="T31" fmla="*/ 16 h 563"/>
                  <a:gd name="T32" fmla="*/ 3 w 378"/>
                  <a:gd name="T33" fmla="*/ 11 h 563"/>
                  <a:gd name="T34" fmla="*/ 2 w 378"/>
                  <a:gd name="T35" fmla="*/ 7 h 563"/>
                  <a:gd name="T36" fmla="*/ 0 w 378"/>
                  <a:gd name="T37" fmla="*/ 4 h 563"/>
                  <a:gd name="T38" fmla="*/ 0 w 378"/>
                  <a:gd name="T39" fmla="*/ 1 h 563"/>
                  <a:gd name="T40" fmla="*/ 0 w 378"/>
                  <a:gd name="T41" fmla="*/ 0 h 563"/>
                  <a:gd name="T42" fmla="*/ 0 w 378"/>
                  <a:gd name="T43" fmla="*/ 0 h 563"/>
                  <a:gd name="T44" fmla="*/ 0 w 378"/>
                  <a:gd name="T45" fmla="*/ 0 h 563"/>
                  <a:gd name="T46" fmla="*/ 1 w 378"/>
                  <a:gd name="T47" fmla="*/ 1 h 563"/>
                  <a:gd name="T48" fmla="*/ 2 w 378"/>
                  <a:gd name="T49" fmla="*/ 1 h 563"/>
                  <a:gd name="T50" fmla="*/ 3 w 378"/>
                  <a:gd name="T51" fmla="*/ 4 h 563"/>
                  <a:gd name="T52" fmla="*/ 6 w 378"/>
                  <a:gd name="T53" fmla="*/ 8 h 563"/>
                  <a:gd name="T54" fmla="*/ 13 w 378"/>
                  <a:gd name="T55" fmla="*/ 20 h 563"/>
                  <a:gd name="T56" fmla="*/ 20 w 378"/>
                  <a:gd name="T57" fmla="*/ 32 h 563"/>
                  <a:gd name="T58" fmla="*/ 28 w 378"/>
                  <a:gd name="T59" fmla="*/ 43 h 563"/>
                  <a:gd name="T60" fmla="*/ 35 w 378"/>
                  <a:gd name="T61" fmla="*/ 53 h 563"/>
                  <a:gd name="T62" fmla="*/ 42 w 378"/>
                  <a:gd name="T63" fmla="*/ 63 h 563"/>
                  <a:gd name="T64" fmla="*/ 48 w 378"/>
                  <a:gd name="T65" fmla="*/ 71 h 563"/>
                  <a:gd name="T66" fmla="*/ 51 w 378"/>
                  <a:gd name="T67" fmla="*/ 74 h 563"/>
                  <a:gd name="T68" fmla="*/ 54 w 378"/>
                  <a:gd name="T69" fmla="*/ 77 h 563"/>
                  <a:gd name="T70" fmla="*/ 56 w 378"/>
                  <a:gd name="T71" fmla="*/ 80 h 563"/>
                  <a:gd name="T72" fmla="*/ 59 w 378"/>
                  <a:gd name="T73" fmla="*/ 82 h 563"/>
                  <a:gd name="T74" fmla="*/ 67 w 378"/>
                  <a:gd name="T75" fmla="*/ 87 h 563"/>
                  <a:gd name="T76" fmla="*/ 73 w 378"/>
                  <a:gd name="T77" fmla="*/ 92 h 563"/>
                  <a:gd name="T78" fmla="*/ 74 w 378"/>
                  <a:gd name="T79" fmla="*/ 93 h 563"/>
                  <a:gd name="T80" fmla="*/ 75 w 378"/>
                  <a:gd name="T81" fmla="*/ 94 h 563"/>
                  <a:gd name="T82" fmla="*/ 75 w 378"/>
                  <a:gd name="T83" fmla="*/ 95 h 563"/>
                  <a:gd name="T84" fmla="*/ 76 w 378"/>
                  <a:gd name="T85" fmla="*/ 96 h 563"/>
                  <a:gd name="T86" fmla="*/ 76 w 378"/>
                  <a:gd name="T87" fmla="*/ 97 h 563"/>
                  <a:gd name="T88" fmla="*/ 76 w 378"/>
                  <a:gd name="T89" fmla="*/ 98 h 563"/>
                  <a:gd name="T90" fmla="*/ 75 w 378"/>
                  <a:gd name="T91" fmla="*/ 99 h 563"/>
                  <a:gd name="T92" fmla="*/ 75 w 378"/>
                  <a:gd name="T93" fmla="*/ 100 h 563"/>
                  <a:gd name="T94" fmla="*/ 73 w 378"/>
                  <a:gd name="T95" fmla="*/ 103 h 563"/>
                  <a:gd name="T96" fmla="*/ 71 w 378"/>
                  <a:gd name="T97" fmla="*/ 106 h 563"/>
                  <a:gd name="T98" fmla="*/ 69 w 378"/>
                  <a:gd name="T99" fmla="*/ 109 h 563"/>
                  <a:gd name="T100" fmla="*/ 67 w 378"/>
                  <a:gd name="T101" fmla="*/ 111 h 563"/>
                  <a:gd name="T102" fmla="*/ 66 w 378"/>
                  <a:gd name="T103" fmla="*/ 112 h 563"/>
                  <a:gd name="T104" fmla="*/ 66 w 378"/>
                  <a:gd name="T105" fmla="*/ 112 h 563"/>
                  <a:gd name="T106" fmla="*/ 65 w 378"/>
                  <a:gd name="T107" fmla="*/ 113 h 563"/>
                  <a:gd name="T108" fmla="*/ 64 w 378"/>
                  <a:gd name="T109" fmla="*/ 113 h 563"/>
                  <a:gd name="T110" fmla="*/ 63 w 378"/>
                  <a:gd name="T111" fmla="*/ 113 h 563"/>
                  <a:gd name="T112" fmla="*/ 62 w 378"/>
                  <a:gd name="T113" fmla="*/ 112 h 563"/>
                  <a:gd name="T114" fmla="*/ 61 w 378"/>
                  <a:gd name="T115" fmla="*/ 111 h 563"/>
                  <a:gd name="T116" fmla="*/ 60 w 378"/>
                  <a:gd name="T117" fmla="*/ 110 h 5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
                  <a:gd name="T178" fmla="*/ 0 h 563"/>
                  <a:gd name="T179" fmla="*/ 378 w 378"/>
                  <a:gd name="T180" fmla="*/ 563 h 5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 h="563">
                    <a:moveTo>
                      <a:pt x="297" y="550"/>
                    </a:moveTo>
                    <a:lnTo>
                      <a:pt x="293" y="544"/>
                    </a:lnTo>
                    <a:lnTo>
                      <a:pt x="283" y="524"/>
                    </a:lnTo>
                    <a:lnTo>
                      <a:pt x="268" y="496"/>
                    </a:lnTo>
                    <a:lnTo>
                      <a:pt x="248" y="460"/>
                    </a:lnTo>
                    <a:lnTo>
                      <a:pt x="224" y="419"/>
                    </a:lnTo>
                    <a:lnTo>
                      <a:pt x="200" y="375"/>
                    </a:lnTo>
                    <a:lnTo>
                      <a:pt x="172" y="330"/>
                    </a:lnTo>
                    <a:lnTo>
                      <a:pt x="145" y="288"/>
                    </a:lnTo>
                    <a:lnTo>
                      <a:pt x="123" y="258"/>
                    </a:lnTo>
                    <a:lnTo>
                      <a:pt x="105" y="227"/>
                    </a:lnTo>
                    <a:lnTo>
                      <a:pt x="86" y="196"/>
                    </a:lnTo>
                    <a:lnTo>
                      <a:pt x="70" y="164"/>
                    </a:lnTo>
                    <a:lnTo>
                      <a:pt x="54" y="134"/>
                    </a:lnTo>
                    <a:lnTo>
                      <a:pt x="40" y="106"/>
                    </a:lnTo>
                    <a:lnTo>
                      <a:pt x="27" y="78"/>
                    </a:lnTo>
                    <a:lnTo>
                      <a:pt x="17" y="56"/>
                    </a:lnTo>
                    <a:lnTo>
                      <a:pt x="9" y="35"/>
                    </a:lnTo>
                    <a:lnTo>
                      <a:pt x="2" y="18"/>
                    </a:lnTo>
                    <a:lnTo>
                      <a:pt x="0" y="7"/>
                    </a:lnTo>
                    <a:lnTo>
                      <a:pt x="0" y="1"/>
                    </a:lnTo>
                    <a:lnTo>
                      <a:pt x="0" y="0"/>
                    </a:lnTo>
                    <a:lnTo>
                      <a:pt x="2" y="1"/>
                    </a:lnTo>
                    <a:lnTo>
                      <a:pt x="5" y="3"/>
                    </a:lnTo>
                    <a:lnTo>
                      <a:pt x="9" y="7"/>
                    </a:lnTo>
                    <a:lnTo>
                      <a:pt x="17" y="20"/>
                    </a:lnTo>
                    <a:lnTo>
                      <a:pt x="30" y="41"/>
                    </a:lnTo>
                    <a:lnTo>
                      <a:pt x="65" y="100"/>
                    </a:lnTo>
                    <a:lnTo>
                      <a:pt x="101" y="157"/>
                    </a:lnTo>
                    <a:lnTo>
                      <a:pt x="137" y="212"/>
                    </a:lnTo>
                    <a:lnTo>
                      <a:pt x="172" y="264"/>
                    </a:lnTo>
                    <a:lnTo>
                      <a:pt x="207" y="312"/>
                    </a:lnTo>
                    <a:lnTo>
                      <a:pt x="238" y="353"/>
                    </a:lnTo>
                    <a:lnTo>
                      <a:pt x="253" y="369"/>
                    </a:lnTo>
                    <a:lnTo>
                      <a:pt x="268" y="384"/>
                    </a:lnTo>
                    <a:lnTo>
                      <a:pt x="281" y="397"/>
                    </a:lnTo>
                    <a:lnTo>
                      <a:pt x="292" y="407"/>
                    </a:lnTo>
                    <a:lnTo>
                      <a:pt x="333" y="435"/>
                    </a:lnTo>
                    <a:lnTo>
                      <a:pt x="363" y="458"/>
                    </a:lnTo>
                    <a:lnTo>
                      <a:pt x="368" y="463"/>
                    </a:lnTo>
                    <a:lnTo>
                      <a:pt x="373" y="468"/>
                    </a:lnTo>
                    <a:lnTo>
                      <a:pt x="375" y="473"/>
                    </a:lnTo>
                    <a:lnTo>
                      <a:pt x="378" y="478"/>
                    </a:lnTo>
                    <a:lnTo>
                      <a:pt x="378" y="483"/>
                    </a:lnTo>
                    <a:lnTo>
                      <a:pt x="378" y="489"/>
                    </a:lnTo>
                    <a:lnTo>
                      <a:pt x="375" y="494"/>
                    </a:lnTo>
                    <a:lnTo>
                      <a:pt x="372" y="500"/>
                    </a:lnTo>
                    <a:lnTo>
                      <a:pt x="362" y="515"/>
                    </a:lnTo>
                    <a:lnTo>
                      <a:pt x="353" y="530"/>
                    </a:lnTo>
                    <a:lnTo>
                      <a:pt x="343" y="543"/>
                    </a:lnTo>
                    <a:lnTo>
                      <a:pt x="334" y="553"/>
                    </a:lnTo>
                    <a:lnTo>
                      <a:pt x="329" y="558"/>
                    </a:lnTo>
                    <a:lnTo>
                      <a:pt x="326" y="560"/>
                    </a:lnTo>
                    <a:lnTo>
                      <a:pt x="321" y="561"/>
                    </a:lnTo>
                    <a:lnTo>
                      <a:pt x="316" y="563"/>
                    </a:lnTo>
                    <a:lnTo>
                      <a:pt x="311" y="561"/>
                    </a:lnTo>
                    <a:lnTo>
                      <a:pt x="307" y="560"/>
                    </a:lnTo>
                    <a:lnTo>
                      <a:pt x="302" y="555"/>
                    </a:lnTo>
                    <a:lnTo>
                      <a:pt x="297" y="550"/>
                    </a:lnTo>
                    <a:close/>
                  </a:path>
                </a:pathLst>
              </a:custGeom>
              <a:solidFill>
                <a:srgbClr val="DFDDC9"/>
              </a:solidFill>
              <a:ln w="9525">
                <a:noFill/>
                <a:round/>
              </a:ln>
            </p:spPr>
            <p:txBody>
              <a:bodyPr/>
              <a:lstStyle/>
              <a:p>
                <a:endParaRPr lang="en-US" sz="1867"/>
              </a:p>
            </p:txBody>
          </p:sp>
          <p:sp>
            <p:nvSpPr>
              <p:cNvPr id="1620" name="Freeform 168"/>
              <p:cNvSpPr/>
              <p:nvPr/>
            </p:nvSpPr>
            <p:spPr bwMode="auto">
              <a:xfrm>
                <a:off x="1302" y="1835"/>
                <a:ext cx="271" cy="216"/>
              </a:xfrm>
              <a:custGeom>
                <a:avLst/>
                <a:gdLst>
                  <a:gd name="T0" fmla="*/ 209 w 1355"/>
                  <a:gd name="T1" fmla="*/ 128 h 1079"/>
                  <a:gd name="T2" fmla="*/ 176 w 1355"/>
                  <a:gd name="T3" fmla="*/ 103 h 1079"/>
                  <a:gd name="T4" fmla="*/ 140 w 1355"/>
                  <a:gd name="T5" fmla="*/ 77 h 1079"/>
                  <a:gd name="T6" fmla="*/ 103 w 1355"/>
                  <a:gd name="T7" fmla="*/ 52 h 1079"/>
                  <a:gd name="T8" fmla="*/ 69 w 1355"/>
                  <a:gd name="T9" fmla="*/ 29 h 1079"/>
                  <a:gd name="T10" fmla="*/ 47 w 1355"/>
                  <a:gd name="T11" fmla="*/ 15 h 1079"/>
                  <a:gd name="T12" fmla="*/ 34 w 1355"/>
                  <a:gd name="T13" fmla="*/ 7 h 1079"/>
                  <a:gd name="T14" fmla="*/ 23 w 1355"/>
                  <a:gd name="T15" fmla="*/ 2 h 1079"/>
                  <a:gd name="T16" fmla="*/ 17 w 1355"/>
                  <a:gd name="T17" fmla="*/ 0 h 1079"/>
                  <a:gd name="T18" fmla="*/ 13 w 1355"/>
                  <a:gd name="T19" fmla="*/ 0 h 1079"/>
                  <a:gd name="T20" fmla="*/ 9 w 1355"/>
                  <a:gd name="T21" fmla="*/ 0 h 1079"/>
                  <a:gd name="T22" fmla="*/ 6 w 1355"/>
                  <a:gd name="T23" fmla="*/ 2 h 1079"/>
                  <a:gd name="T24" fmla="*/ 4 w 1355"/>
                  <a:gd name="T25" fmla="*/ 4 h 1079"/>
                  <a:gd name="T26" fmla="*/ 2 w 1355"/>
                  <a:gd name="T27" fmla="*/ 7 h 1079"/>
                  <a:gd name="T28" fmla="*/ 1 w 1355"/>
                  <a:gd name="T29" fmla="*/ 11 h 1079"/>
                  <a:gd name="T30" fmla="*/ 0 w 1355"/>
                  <a:gd name="T31" fmla="*/ 16 h 1079"/>
                  <a:gd name="T32" fmla="*/ 0 w 1355"/>
                  <a:gd name="T33" fmla="*/ 21 h 1079"/>
                  <a:gd name="T34" fmla="*/ 1 w 1355"/>
                  <a:gd name="T35" fmla="*/ 26 h 1079"/>
                  <a:gd name="T36" fmla="*/ 3 w 1355"/>
                  <a:gd name="T37" fmla="*/ 32 h 1079"/>
                  <a:gd name="T38" fmla="*/ 5 w 1355"/>
                  <a:gd name="T39" fmla="*/ 38 h 1079"/>
                  <a:gd name="T40" fmla="*/ 9 w 1355"/>
                  <a:gd name="T41" fmla="*/ 46 h 1079"/>
                  <a:gd name="T42" fmla="*/ 17 w 1355"/>
                  <a:gd name="T43" fmla="*/ 58 h 1079"/>
                  <a:gd name="T44" fmla="*/ 25 w 1355"/>
                  <a:gd name="T45" fmla="*/ 69 h 1079"/>
                  <a:gd name="T46" fmla="*/ 35 w 1355"/>
                  <a:gd name="T47" fmla="*/ 79 h 1079"/>
                  <a:gd name="T48" fmla="*/ 45 w 1355"/>
                  <a:gd name="T49" fmla="*/ 88 h 1079"/>
                  <a:gd name="T50" fmla="*/ 55 w 1355"/>
                  <a:gd name="T51" fmla="*/ 96 h 1079"/>
                  <a:gd name="T52" fmla="*/ 71 w 1355"/>
                  <a:gd name="T53" fmla="*/ 108 h 1079"/>
                  <a:gd name="T54" fmla="*/ 91 w 1355"/>
                  <a:gd name="T55" fmla="*/ 123 h 1079"/>
                  <a:gd name="T56" fmla="*/ 116 w 1355"/>
                  <a:gd name="T57" fmla="*/ 141 h 1079"/>
                  <a:gd name="T58" fmla="*/ 144 w 1355"/>
                  <a:gd name="T59" fmla="*/ 159 h 1079"/>
                  <a:gd name="T60" fmla="*/ 167 w 1355"/>
                  <a:gd name="T61" fmla="*/ 173 h 1079"/>
                  <a:gd name="T62" fmla="*/ 183 w 1355"/>
                  <a:gd name="T63" fmla="*/ 182 h 1079"/>
                  <a:gd name="T64" fmla="*/ 199 w 1355"/>
                  <a:gd name="T65" fmla="*/ 191 h 1079"/>
                  <a:gd name="T66" fmla="*/ 217 w 1355"/>
                  <a:gd name="T67" fmla="*/ 199 h 1079"/>
                  <a:gd name="T68" fmla="*/ 234 w 1355"/>
                  <a:gd name="T69" fmla="*/ 206 h 1079"/>
                  <a:gd name="T70" fmla="*/ 252 w 1355"/>
                  <a:gd name="T71" fmla="*/ 213 h 1079"/>
                  <a:gd name="T72" fmla="*/ 262 w 1355"/>
                  <a:gd name="T73" fmla="*/ 215 h 1079"/>
                  <a:gd name="T74" fmla="*/ 266 w 1355"/>
                  <a:gd name="T75" fmla="*/ 206 h 1079"/>
                  <a:gd name="T76" fmla="*/ 269 w 1355"/>
                  <a:gd name="T77" fmla="*/ 196 h 1079"/>
                  <a:gd name="T78" fmla="*/ 270 w 1355"/>
                  <a:gd name="T79" fmla="*/ 189 h 1079"/>
                  <a:gd name="T80" fmla="*/ 271 w 1355"/>
                  <a:gd name="T81" fmla="*/ 183 h 1079"/>
                  <a:gd name="T82" fmla="*/ 271 w 1355"/>
                  <a:gd name="T83" fmla="*/ 178 h 1079"/>
                  <a:gd name="T84" fmla="*/ 270 w 1355"/>
                  <a:gd name="T85" fmla="*/ 176 h 1079"/>
                  <a:gd name="T86" fmla="*/ 268 w 1355"/>
                  <a:gd name="T87" fmla="*/ 172 h 1079"/>
                  <a:gd name="T88" fmla="*/ 262 w 1355"/>
                  <a:gd name="T89" fmla="*/ 167 h 1079"/>
                  <a:gd name="T90" fmla="*/ 252 w 1355"/>
                  <a:gd name="T91" fmla="*/ 159 h 1079"/>
                  <a:gd name="T92" fmla="*/ 236 w 1355"/>
                  <a:gd name="T93" fmla="*/ 147 h 1079"/>
                  <a:gd name="T94" fmla="*/ 225 w 1355"/>
                  <a:gd name="T95" fmla="*/ 140 h 1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5"/>
                  <a:gd name="T145" fmla="*/ 0 h 1079"/>
                  <a:gd name="T146" fmla="*/ 1355 w 1355"/>
                  <a:gd name="T147" fmla="*/ 1079 h 1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5" h="1079">
                    <a:moveTo>
                      <a:pt x="1118" y="693"/>
                    </a:moveTo>
                    <a:lnTo>
                      <a:pt x="1046" y="638"/>
                    </a:lnTo>
                    <a:lnTo>
                      <a:pt x="966" y="580"/>
                    </a:lnTo>
                    <a:lnTo>
                      <a:pt x="880" y="517"/>
                    </a:lnTo>
                    <a:lnTo>
                      <a:pt x="791" y="452"/>
                    </a:lnTo>
                    <a:lnTo>
                      <a:pt x="699" y="386"/>
                    </a:lnTo>
                    <a:lnTo>
                      <a:pt x="607" y="321"/>
                    </a:lnTo>
                    <a:lnTo>
                      <a:pt x="516" y="259"/>
                    </a:lnTo>
                    <a:lnTo>
                      <a:pt x="427" y="199"/>
                    </a:lnTo>
                    <a:lnTo>
                      <a:pt x="343" y="144"/>
                    </a:lnTo>
                    <a:lnTo>
                      <a:pt x="268" y="95"/>
                    </a:lnTo>
                    <a:lnTo>
                      <a:pt x="234" y="73"/>
                    </a:lnTo>
                    <a:lnTo>
                      <a:pt x="201" y="54"/>
                    </a:lnTo>
                    <a:lnTo>
                      <a:pt x="171" y="37"/>
                    </a:lnTo>
                    <a:lnTo>
                      <a:pt x="142" y="23"/>
                    </a:lnTo>
                    <a:lnTo>
                      <a:pt x="117" y="12"/>
                    </a:lnTo>
                    <a:lnTo>
                      <a:pt x="94" y="4"/>
                    </a:lnTo>
                    <a:lnTo>
                      <a:pt x="83" y="2"/>
                    </a:lnTo>
                    <a:lnTo>
                      <a:pt x="73" y="0"/>
                    </a:lnTo>
                    <a:lnTo>
                      <a:pt x="63" y="0"/>
                    </a:lnTo>
                    <a:lnTo>
                      <a:pt x="54" y="0"/>
                    </a:lnTo>
                    <a:lnTo>
                      <a:pt x="46" y="2"/>
                    </a:lnTo>
                    <a:lnTo>
                      <a:pt x="39" y="5"/>
                    </a:lnTo>
                    <a:lnTo>
                      <a:pt x="31" y="9"/>
                    </a:lnTo>
                    <a:lnTo>
                      <a:pt x="25" y="14"/>
                    </a:lnTo>
                    <a:lnTo>
                      <a:pt x="20" y="20"/>
                    </a:lnTo>
                    <a:lnTo>
                      <a:pt x="15" y="28"/>
                    </a:lnTo>
                    <a:lnTo>
                      <a:pt x="10" y="37"/>
                    </a:lnTo>
                    <a:lnTo>
                      <a:pt x="6" y="47"/>
                    </a:lnTo>
                    <a:lnTo>
                      <a:pt x="4" y="57"/>
                    </a:lnTo>
                    <a:lnTo>
                      <a:pt x="1" y="68"/>
                    </a:lnTo>
                    <a:lnTo>
                      <a:pt x="0" y="80"/>
                    </a:lnTo>
                    <a:lnTo>
                      <a:pt x="0" y="93"/>
                    </a:lnTo>
                    <a:lnTo>
                      <a:pt x="1" y="105"/>
                    </a:lnTo>
                    <a:lnTo>
                      <a:pt x="3" y="118"/>
                    </a:lnTo>
                    <a:lnTo>
                      <a:pt x="5" y="131"/>
                    </a:lnTo>
                    <a:lnTo>
                      <a:pt x="9" y="145"/>
                    </a:lnTo>
                    <a:lnTo>
                      <a:pt x="14" y="159"/>
                    </a:lnTo>
                    <a:lnTo>
                      <a:pt x="19" y="173"/>
                    </a:lnTo>
                    <a:lnTo>
                      <a:pt x="24" y="188"/>
                    </a:lnTo>
                    <a:lnTo>
                      <a:pt x="31" y="201"/>
                    </a:lnTo>
                    <a:lnTo>
                      <a:pt x="45" y="230"/>
                    </a:lnTo>
                    <a:lnTo>
                      <a:pt x="63" y="259"/>
                    </a:lnTo>
                    <a:lnTo>
                      <a:pt x="83" y="288"/>
                    </a:lnTo>
                    <a:lnTo>
                      <a:pt x="104" y="316"/>
                    </a:lnTo>
                    <a:lnTo>
                      <a:pt x="126" y="344"/>
                    </a:lnTo>
                    <a:lnTo>
                      <a:pt x="149" y="371"/>
                    </a:lnTo>
                    <a:lnTo>
                      <a:pt x="174" y="396"/>
                    </a:lnTo>
                    <a:lnTo>
                      <a:pt x="199" y="420"/>
                    </a:lnTo>
                    <a:lnTo>
                      <a:pt x="224" y="441"/>
                    </a:lnTo>
                    <a:lnTo>
                      <a:pt x="248" y="461"/>
                    </a:lnTo>
                    <a:lnTo>
                      <a:pt x="277" y="482"/>
                    </a:lnTo>
                    <a:lnTo>
                      <a:pt x="312" y="508"/>
                    </a:lnTo>
                    <a:lnTo>
                      <a:pt x="355" y="540"/>
                    </a:lnTo>
                    <a:lnTo>
                      <a:pt x="402" y="576"/>
                    </a:lnTo>
                    <a:lnTo>
                      <a:pt x="456" y="616"/>
                    </a:lnTo>
                    <a:lnTo>
                      <a:pt x="514" y="657"/>
                    </a:lnTo>
                    <a:lnTo>
                      <a:pt x="578" y="702"/>
                    </a:lnTo>
                    <a:lnTo>
                      <a:pt x="647" y="748"/>
                    </a:lnTo>
                    <a:lnTo>
                      <a:pt x="718" y="794"/>
                    </a:lnTo>
                    <a:lnTo>
                      <a:pt x="794" y="840"/>
                    </a:lnTo>
                    <a:lnTo>
                      <a:pt x="834" y="864"/>
                    </a:lnTo>
                    <a:lnTo>
                      <a:pt x="874" y="887"/>
                    </a:lnTo>
                    <a:lnTo>
                      <a:pt x="914" y="909"/>
                    </a:lnTo>
                    <a:lnTo>
                      <a:pt x="956" y="932"/>
                    </a:lnTo>
                    <a:lnTo>
                      <a:pt x="997" y="953"/>
                    </a:lnTo>
                    <a:lnTo>
                      <a:pt x="1040" y="973"/>
                    </a:lnTo>
                    <a:lnTo>
                      <a:pt x="1083" y="993"/>
                    </a:lnTo>
                    <a:lnTo>
                      <a:pt x="1127" y="1013"/>
                    </a:lnTo>
                    <a:lnTo>
                      <a:pt x="1172" y="1030"/>
                    </a:lnTo>
                    <a:lnTo>
                      <a:pt x="1216" y="1048"/>
                    </a:lnTo>
                    <a:lnTo>
                      <a:pt x="1260" y="1064"/>
                    </a:lnTo>
                    <a:lnTo>
                      <a:pt x="1307" y="1079"/>
                    </a:lnTo>
                    <a:lnTo>
                      <a:pt x="1309" y="1073"/>
                    </a:lnTo>
                    <a:lnTo>
                      <a:pt x="1317" y="1055"/>
                    </a:lnTo>
                    <a:lnTo>
                      <a:pt x="1328" y="1029"/>
                    </a:lnTo>
                    <a:lnTo>
                      <a:pt x="1339" y="998"/>
                    </a:lnTo>
                    <a:lnTo>
                      <a:pt x="1344" y="980"/>
                    </a:lnTo>
                    <a:lnTo>
                      <a:pt x="1348" y="963"/>
                    </a:lnTo>
                    <a:lnTo>
                      <a:pt x="1352" y="945"/>
                    </a:lnTo>
                    <a:lnTo>
                      <a:pt x="1354" y="929"/>
                    </a:lnTo>
                    <a:lnTo>
                      <a:pt x="1355" y="913"/>
                    </a:lnTo>
                    <a:lnTo>
                      <a:pt x="1354" y="898"/>
                    </a:lnTo>
                    <a:lnTo>
                      <a:pt x="1353" y="890"/>
                    </a:lnTo>
                    <a:lnTo>
                      <a:pt x="1350" y="884"/>
                    </a:lnTo>
                    <a:lnTo>
                      <a:pt x="1349" y="877"/>
                    </a:lnTo>
                    <a:lnTo>
                      <a:pt x="1345" y="872"/>
                    </a:lnTo>
                    <a:lnTo>
                      <a:pt x="1338" y="860"/>
                    </a:lnTo>
                    <a:lnTo>
                      <a:pt x="1325" y="848"/>
                    </a:lnTo>
                    <a:lnTo>
                      <a:pt x="1312" y="835"/>
                    </a:lnTo>
                    <a:lnTo>
                      <a:pt x="1295" y="820"/>
                    </a:lnTo>
                    <a:lnTo>
                      <a:pt x="1258" y="792"/>
                    </a:lnTo>
                    <a:lnTo>
                      <a:pt x="1219" y="762"/>
                    </a:lnTo>
                    <a:lnTo>
                      <a:pt x="1181" y="736"/>
                    </a:lnTo>
                    <a:lnTo>
                      <a:pt x="1149" y="713"/>
                    </a:lnTo>
                    <a:lnTo>
                      <a:pt x="1127" y="699"/>
                    </a:lnTo>
                    <a:lnTo>
                      <a:pt x="1118" y="693"/>
                    </a:lnTo>
                    <a:close/>
                  </a:path>
                </a:pathLst>
              </a:custGeom>
              <a:solidFill>
                <a:srgbClr val="FFFEF1"/>
              </a:solidFill>
              <a:ln w="9525">
                <a:noFill/>
                <a:round/>
              </a:ln>
            </p:spPr>
            <p:txBody>
              <a:bodyPr/>
              <a:lstStyle/>
              <a:p>
                <a:endParaRPr lang="en-US" sz="1867"/>
              </a:p>
            </p:txBody>
          </p:sp>
          <p:sp>
            <p:nvSpPr>
              <p:cNvPr id="1621" name="Freeform 169"/>
              <p:cNvSpPr/>
              <p:nvPr/>
            </p:nvSpPr>
            <p:spPr bwMode="auto">
              <a:xfrm>
                <a:off x="1302" y="1835"/>
                <a:ext cx="271" cy="216"/>
              </a:xfrm>
              <a:custGeom>
                <a:avLst/>
                <a:gdLst>
                  <a:gd name="T0" fmla="*/ 209 w 1355"/>
                  <a:gd name="T1" fmla="*/ 128 h 1079"/>
                  <a:gd name="T2" fmla="*/ 176 w 1355"/>
                  <a:gd name="T3" fmla="*/ 103 h 1079"/>
                  <a:gd name="T4" fmla="*/ 140 w 1355"/>
                  <a:gd name="T5" fmla="*/ 77 h 1079"/>
                  <a:gd name="T6" fmla="*/ 103 w 1355"/>
                  <a:gd name="T7" fmla="*/ 52 h 1079"/>
                  <a:gd name="T8" fmla="*/ 69 w 1355"/>
                  <a:gd name="T9" fmla="*/ 29 h 1079"/>
                  <a:gd name="T10" fmla="*/ 47 w 1355"/>
                  <a:gd name="T11" fmla="*/ 15 h 1079"/>
                  <a:gd name="T12" fmla="*/ 34 w 1355"/>
                  <a:gd name="T13" fmla="*/ 7 h 1079"/>
                  <a:gd name="T14" fmla="*/ 23 w 1355"/>
                  <a:gd name="T15" fmla="*/ 2 h 1079"/>
                  <a:gd name="T16" fmla="*/ 17 w 1355"/>
                  <a:gd name="T17" fmla="*/ 0 h 1079"/>
                  <a:gd name="T18" fmla="*/ 13 w 1355"/>
                  <a:gd name="T19" fmla="*/ 0 h 1079"/>
                  <a:gd name="T20" fmla="*/ 9 w 1355"/>
                  <a:gd name="T21" fmla="*/ 0 h 1079"/>
                  <a:gd name="T22" fmla="*/ 6 w 1355"/>
                  <a:gd name="T23" fmla="*/ 2 h 1079"/>
                  <a:gd name="T24" fmla="*/ 4 w 1355"/>
                  <a:gd name="T25" fmla="*/ 4 h 1079"/>
                  <a:gd name="T26" fmla="*/ 2 w 1355"/>
                  <a:gd name="T27" fmla="*/ 7 h 1079"/>
                  <a:gd name="T28" fmla="*/ 1 w 1355"/>
                  <a:gd name="T29" fmla="*/ 11 h 1079"/>
                  <a:gd name="T30" fmla="*/ 0 w 1355"/>
                  <a:gd name="T31" fmla="*/ 16 h 1079"/>
                  <a:gd name="T32" fmla="*/ 0 w 1355"/>
                  <a:gd name="T33" fmla="*/ 21 h 1079"/>
                  <a:gd name="T34" fmla="*/ 1 w 1355"/>
                  <a:gd name="T35" fmla="*/ 26 h 1079"/>
                  <a:gd name="T36" fmla="*/ 3 w 1355"/>
                  <a:gd name="T37" fmla="*/ 32 h 1079"/>
                  <a:gd name="T38" fmla="*/ 5 w 1355"/>
                  <a:gd name="T39" fmla="*/ 38 h 1079"/>
                  <a:gd name="T40" fmla="*/ 9 w 1355"/>
                  <a:gd name="T41" fmla="*/ 46 h 1079"/>
                  <a:gd name="T42" fmla="*/ 17 w 1355"/>
                  <a:gd name="T43" fmla="*/ 58 h 1079"/>
                  <a:gd name="T44" fmla="*/ 25 w 1355"/>
                  <a:gd name="T45" fmla="*/ 69 h 1079"/>
                  <a:gd name="T46" fmla="*/ 35 w 1355"/>
                  <a:gd name="T47" fmla="*/ 79 h 1079"/>
                  <a:gd name="T48" fmla="*/ 45 w 1355"/>
                  <a:gd name="T49" fmla="*/ 88 h 1079"/>
                  <a:gd name="T50" fmla="*/ 55 w 1355"/>
                  <a:gd name="T51" fmla="*/ 96 h 1079"/>
                  <a:gd name="T52" fmla="*/ 71 w 1355"/>
                  <a:gd name="T53" fmla="*/ 108 h 1079"/>
                  <a:gd name="T54" fmla="*/ 91 w 1355"/>
                  <a:gd name="T55" fmla="*/ 123 h 1079"/>
                  <a:gd name="T56" fmla="*/ 116 w 1355"/>
                  <a:gd name="T57" fmla="*/ 141 h 1079"/>
                  <a:gd name="T58" fmla="*/ 144 w 1355"/>
                  <a:gd name="T59" fmla="*/ 159 h 1079"/>
                  <a:gd name="T60" fmla="*/ 167 w 1355"/>
                  <a:gd name="T61" fmla="*/ 173 h 1079"/>
                  <a:gd name="T62" fmla="*/ 183 w 1355"/>
                  <a:gd name="T63" fmla="*/ 182 h 1079"/>
                  <a:gd name="T64" fmla="*/ 199 w 1355"/>
                  <a:gd name="T65" fmla="*/ 191 h 1079"/>
                  <a:gd name="T66" fmla="*/ 217 w 1355"/>
                  <a:gd name="T67" fmla="*/ 199 h 1079"/>
                  <a:gd name="T68" fmla="*/ 234 w 1355"/>
                  <a:gd name="T69" fmla="*/ 206 h 1079"/>
                  <a:gd name="T70" fmla="*/ 252 w 1355"/>
                  <a:gd name="T71" fmla="*/ 213 h 1079"/>
                  <a:gd name="T72" fmla="*/ 262 w 1355"/>
                  <a:gd name="T73" fmla="*/ 215 h 1079"/>
                  <a:gd name="T74" fmla="*/ 266 w 1355"/>
                  <a:gd name="T75" fmla="*/ 206 h 1079"/>
                  <a:gd name="T76" fmla="*/ 269 w 1355"/>
                  <a:gd name="T77" fmla="*/ 196 h 1079"/>
                  <a:gd name="T78" fmla="*/ 270 w 1355"/>
                  <a:gd name="T79" fmla="*/ 189 h 1079"/>
                  <a:gd name="T80" fmla="*/ 271 w 1355"/>
                  <a:gd name="T81" fmla="*/ 183 h 1079"/>
                  <a:gd name="T82" fmla="*/ 271 w 1355"/>
                  <a:gd name="T83" fmla="*/ 178 h 1079"/>
                  <a:gd name="T84" fmla="*/ 270 w 1355"/>
                  <a:gd name="T85" fmla="*/ 176 h 1079"/>
                  <a:gd name="T86" fmla="*/ 268 w 1355"/>
                  <a:gd name="T87" fmla="*/ 172 h 1079"/>
                  <a:gd name="T88" fmla="*/ 262 w 1355"/>
                  <a:gd name="T89" fmla="*/ 167 h 1079"/>
                  <a:gd name="T90" fmla="*/ 252 w 1355"/>
                  <a:gd name="T91" fmla="*/ 159 h 1079"/>
                  <a:gd name="T92" fmla="*/ 236 w 1355"/>
                  <a:gd name="T93" fmla="*/ 147 h 1079"/>
                  <a:gd name="T94" fmla="*/ 225 w 1355"/>
                  <a:gd name="T95" fmla="*/ 140 h 107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55"/>
                  <a:gd name="T145" fmla="*/ 0 h 1079"/>
                  <a:gd name="T146" fmla="*/ 1355 w 1355"/>
                  <a:gd name="T147" fmla="*/ 1079 h 107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55" h="1079">
                    <a:moveTo>
                      <a:pt x="1118" y="693"/>
                    </a:moveTo>
                    <a:lnTo>
                      <a:pt x="1046" y="638"/>
                    </a:lnTo>
                    <a:lnTo>
                      <a:pt x="966" y="580"/>
                    </a:lnTo>
                    <a:lnTo>
                      <a:pt x="880" y="517"/>
                    </a:lnTo>
                    <a:lnTo>
                      <a:pt x="791" y="452"/>
                    </a:lnTo>
                    <a:lnTo>
                      <a:pt x="699" y="386"/>
                    </a:lnTo>
                    <a:lnTo>
                      <a:pt x="607" y="321"/>
                    </a:lnTo>
                    <a:lnTo>
                      <a:pt x="516" y="259"/>
                    </a:lnTo>
                    <a:lnTo>
                      <a:pt x="427" y="199"/>
                    </a:lnTo>
                    <a:lnTo>
                      <a:pt x="343" y="144"/>
                    </a:lnTo>
                    <a:lnTo>
                      <a:pt x="268" y="95"/>
                    </a:lnTo>
                    <a:lnTo>
                      <a:pt x="234" y="73"/>
                    </a:lnTo>
                    <a:lnTo>
                      <a:pt x="201" y="54"/>
                    </a:lnTo>
                    <a:lnTo>
                      <a:pt x="171" y="37"/>
                    </a:lnTo>
                    <a:lnTo>
                      <a:pt x="142" y="23"/>
                    </a:lnTo>
                    <a:lnTo>
                      <a:pt x="117" y="12"/>
                    </a:lnTo>
                    <a:lnTo>
                      <a:pt x="94" y="4"/>
                    </a:lnTo>
                    <a:lnTo>
                      <a:pt x="83" y="2"/>
                    </a:lnTo>
                    <a:lnTo>
                      <a:pt x="73" y="0"/>
                    </a:lnTo>
                    <a:lnTo>
                      <a:pt x="63" y="0"/>
                    </a:lnTo>
                    <a:lnTo>
                      <a:pt x="54" y="0"/>
                    </a:lnTo>
                    <a:lnTo>
                      <a:pt x="46" y="2"/>
                    </a:lnTo>
                    <a:lnTo>
                      <a:pt x="39" y="5"/>
                    </a:lnTo>
                    <a:lnTo>
                      <a:pt x="31" y="9"/>
                    </a:lnTo>
                    <a:lnTo>
                      <a:pt x="25" y="14"/>
                    </a:lnTo>
                    <a:lnTo>
                      <a:pt x="20" y="20"/>
                    </a:lnTo>
                    <a:lnTo>
                      <a:pt x="15" y="28"/>
                    </a:lnTo>
                    <a:lnTo>
                      <a:pt x="10" y="37"/>
                    </a:lnTo>
                    <a:lnTo>
                      <a:pt x="6" y="47"/>
                    </a:lnTo>
                    <a:lnTo>
                      <a:pt x="4" y="57"/>
                    </a:lnTo>
                    <a:lnTo>
                      <a:pt x="1" y="68"/>
                    </a:lnTo>
                    <a:lnTo>
                      <a:pt x="0" y="80"/>
                    </a:lnTo>
                    <a:lnTo>
                      <a:pt x="0" y="93"/>
                    </a:lnTo>
                    <a:lnTo>
                      <a:pt x="1" y="105"/>
                    </a:lnTo>
                    <a:lnTo>
                      <a:pt x="3" y="118"/>
                    </a:lnTo>
                    <a:lnTo>
                      <a:pt x="5" y="131"/>
                    </a:lnTo>
                    <a:lnTo>
                      <a:pt x="9" y="145"/>
                    </a:lnTo>
                    <a:lnTo>
                      <a:pt x="14" y="159"/>
                    </a:lnTo>
                    <a:lnTo>
                      <a:pt x="19" y="173"/>
                    </a:lnTo>
                    <a:lnTo>
                      <a:pt x="24" y="188"/>
                    </a:lnTo>
                    <a:lnTo>
                      <a:pt x="31" y="201"/>
                    </a:lnTo>
                    <a:lnTo>
                      <a:pt x="45" y="230"/>
                    </a:lnTo>
                    <a:lnTo>
                      <a:pt x="63" y="259"/>
                    </a:lnTo>
                    <a:lnTo>
                      <a:pt x="83" y="288"/>
                    </a:lnTo>
                    <a:lnTo>
                      <a:pt x="104" y="316"/>
                    </a:lnTo>
                    <a:lnTo>
                      <a:pt x="126" y="344"/>
                    </a:lnTo>
                    <a:lnTo>
                      <a:pt x="149" y="371"/>
                    </a:lnTo>
                    <a:lnTo>
                      <a:pt x="174" y="396"/>
                    </a:lnTo>
                    <a:lnTo>
                      <a:pt x="199" y="420"/>
                    </a:lnTo>
                    <a:lnTo>
                      <a:pt x="224" y="441"/>
                    </a:lnTo>
                    <a:lnTo>
                      <a:pt x="248" y="461"/>
                    </a:lnTo>
                    <a:lnTo>
                      <a:pt x="277" y="482"/>
                    </a:lnTo>
                    <a:lnTo>
                      <a:pt x="312" y="508"/>
                    </a:lnTo>
                    <a:lnTo>
                      <a:pt x="355" y="540"/>
                    </a:lnTo>
                    <a:lnTo>
                      <a:pt x="402" y="576"/>
                    </a:lnTo>
                    <a:lnTo>
                      <a:pt x="456" y="616"/>
                    </a:lnTo>
                    <a:lnTo>
                      <a:pt x="514" y="657"/>
                    </a:lnTo>
                    <a:lnTo>
                      <a:pt x="578" y="702"/>
                    </a:lnTo>
                    <a:lnTo>
                      <a:pt x="647" y="748"/>
                    </a:lnTo>
                    <a:lnTo>
                      <a:pt x="718" y="794"/>
                    </a:lnTo>
                    <a:lnTo>
                      <a:pt x="794" y="840"/>
                    </a:lnTo>
                    <a:lnTo>
                      <a:pt x="834" y="864"/>
                    </a:lnTo>
                    <a:lnTo>
                      <a:pt x="874" y="887"/>
                    </a:lnTo>
                    <a:lnTo>
                      <a:pt x="914" y="909"/>
                    </a:lnTo>
                    <a:lnTo>
                      <a:pt x="956" y="932"/>
                    </a:lnTo>
                    <a:lnTo>
                      <a:pt x="997" y="953"/>
                    </a:lnTo>
                    <a:lnTo>
                      <a:pt x="1040" y="973"/>
                    </a:lnTo>
                    <a:lnTo>
                      <a:pt x="1083" y="993"/>
                    </a:lnTo>
                    <a:lnTo>
                      <a:pt x="1127" y="1013"/>
                    </a:lnTo>
                    <a:lnTo>
                      <a:pt x="1172" y="1030"/>
                    </a:lnTo>
                    <a:lnTo>
                      <a:pt x="1216" y="1048"/>
                    </a:lnTo>
                    <a:lnTo>
                      <a:pt x="1260" y="1064"/>
                    </a:lnTo>
                    <a:lnTo>
                      <a:pt x="1307" y="1079"/>
                    </a:lnTo>
                    <a:lnTo>
                      <a:pt x="1309" y="1073"/>
                    </a:lnTo>
                    <a:lnTo>
                      <a:pt x="1317" y="1055"/>
                    </a:lnTo>
                    <a:lnTo>
                      <a:pt x="1328" y="1029"/>
                    </a:lnTo>
                    <a:lnTo>
                      <a:pt x="1339" y="998"/>
                    </a:lnTo>
                    <a:lnTo>
                      <a:pt x="1344" y="980"/>
                    </a:lnTo>
                    <a:lnTo>
                      <a:pt x="1348" y="963"/>
                    </a:lnTo>
                    <a:lnTo>
                      <a:pt x="1352" y="945"/>
                    </a:lnTo>
                    <a:lnTo>
                      <a:pt x="1354" y="929"/>
                    </a:lnTo>
                    <a:lnTo>
                      <a:pt x="1355" y="913"/>
                    </a:lnTo>
                    <a:lnTo>
                      <a:pt x="1354" y="898"/>
                    </a:lnTo>
                    <a:lnTo>
                      <a:pt x="1353" y="890"/>
                    </a:lnTo>
                    <a:lnTo>
                      <a:pt x="1350" y="884"/>
                    </a:lnTo>
                    <a:lnTo>
                      <a:pt x="1349" y="877"/>
                    </a:lnTo>
                    <a:lnTo>
                      <a:pt x="1345" y="872"/>
                    </a:lnTo>
                    <a:lnTo>
                      <a:pt x="1338" y="860"/>
                    </a:lnTo>
                    <a:lnTo>
                      <a:pt x="1325" y="848"/>
                    </a:lnTo>
                    <a:lnTo>
                      <a:pt x="1312" y="835"/>
                    </a:lnTo>
                    <a:lnTo>
                      <a:pt x="1295" y="820"/>
                    </a:lnTo>
                    <a:lnTo>
                      <a:pt x="1258" y="792"/>
                    </a:lnTo>
                    <a:lnTo>
                      <a:pt x="1219" y="762"/>
                    </a:lnTo>
                    <a:lnTo>
                      <a:pt x="1181" y="736"/>
                    </a:lnTo>
                    <a:lnTo>
                      <a:pt x="1149" y="713"/>
                    </a:lnTo>
                    <a:lnTo>
                      <a:pt x="1127" y="699"/>
                    </a:lnTo>
                    <a:lnTo>
                      <a:pt x="1118" y="693"/>
                    </a:lnTo>
                    <a:close/>
                  </a:path>
                </a:pathLst>
              </a:custGeom>
              <a:noFill/>
              <a:ln w="3175">
                <a:solidFill>
                  <a:srgbClr val="1F1A17"/>
                </a:solidFill>
                <a:round/>
              </a:ln>
            </p:spPr>
            <p:txBody>
              <a:bodyPr/>
              <a:lstStyle/>
              <a:p>
                <a:endParaRPr lang="en-US" sz="1867"/>
              </a:p>
            </p:txBody>
          </p:sp>
          <p:sp>
            <p:nvSpPr>
              <p:cNvPr id="1622" name="Freeform 170"/>
              <p:cNvSpPr/>
              <p:nvPr/>
            </p:nvSpPr>
            <p:spPr bwMode="auto">
              <a:xfrm>
                <a:off x="1465" y="1976"/>
                <a:ext cx="101" cy="66"/>
              </a:xfrm>
              <a:custGeom>
                <a:avLst/>
                <a:gdLst>
                  <a:gd name="T0" fmla="*/ 7 w 505"/>
                  <a:gd name="T1" fmla="*/ 5 h 333"/>
                  <a:gd name="T2" fmla="*/ 15 w 505"/>
                  <a:gd name="T3" fmla="*/ 10 h 333"/>
                  <a:gd name="T4" fmla="*/ 23 w 505"/>
                  <a:gd name="T5" fmla="*/ 16 h 333"/>
                  <a:gd name="T6" fmla="*/ 31 w 505"/>
                  <a:gd name="T7" fmla="*/ 21 h 333"/>
                  <a:gd name="T8" fmla="*/ 40 w 505"/>
                  <a:gd name="T9" fmla="*/ 27 h 333"/>
                  <a:gd name="T10" fmla="*/ 49 w 505"/>
                  <a:gd name="T11" fmla="*/ 32 h 333"/>
                  <a:gd name="T12" fmla="*/ 57 w 505"/>
                  <a:gd name="T13" fmla="*/ 38 h 333"/>
                  <a:gd name="T14" fmla="*/ 66 w 505"/>
                  <a:gd name="T15" fmla="*/ 43 h 333"/>
                  <a:gd name="T16" fmla="*/ 75 w 505"/>
                  <a:gd name="T17" fmla="*/ 47 h 333"/>
                  <a:gd name="T18" fmla="*/ 77 w 505"/>
                  <a:gd name="T19" fmla="*/ 49 h 333"/>
                  <a:gd name="T20" fmla="*/ 84 w 505"/>
                  <a:gd name="T21" fmla="*/ 53 h 333"/>
                  <a:gd name="T22" fmla="*/ 86 w 505"/>
                  <a:gd name="T23" fmla="*/ 54 h 333"/>
                  <a:gd name="T24" fmla="*/ 88 w 505"/>
                  <a:gd name="T25" fmla="*/ 55 h 333"/>
                  <a:gd name="T26" fmla="*/ 89 w 505"/>
                  <a:gd name="T27" fmla="*/ 57 h 333"/>
                  <a:gd name="T28" fmla="*/ 91 w 505"/>
                  <a:gd name="T29" fmla="*/ 58 h 333"/>
                  <a:gd name="T30" fmla="*/ 92 w 505"/>
                  <a:gd name="T31" fmla="*/ 60 h 333"/>
                  <a:gd name="T32" fmla="*/ 93 w 505"/>
                  <a:gd name="T33" fmla="*/ 62 h 333"/>
                  <a:gd name="T34" fmla="*/ 94 w 505"/>
                  <a:gd name="T35" fmla="*/ 64 h 333"/>
                  <a:gd name="T36" fmla="*/ 94 w 505"/>
                  <a:gd name="T37" fmla="*/ 66 h 333"/>
                  <a:gd name="T38" fmla="*/ 95 w 505"/>
                  <a:gd name="T39" fmla="*/ 63 h 333"/>
                  <a:gd name="T40" fmla="*/ 97 w 505"/>
                  <a:gd name="T41" fmla="*/ 55 h 333"/>
                  <a:gd name="T42" fmla="*/ 100 w 505"/>
                  <a:gd name="T43" fmla="*/ 47 h 333"/>
                  <a:gd name="T44" fmla="*/ 101 w 505"/>
                  <a:gd name="T45" fmla="*/ 41 h 333"/>
                  <a:gd name="T46" fmla="*/ 99 w 505"/>
                  <a:gd name="T47" fmla="*/ 42 h 333"/>
                  <a:gd name="T48" fmla="*/ 94 w 505"/>
                  <a:gd name="T49" fmla="*/ 43 h 333"/>
                  <a:gd name="T50" fmla="*/ 91 w 505"/>
                  <a:gd name="T51" fmla="*/ 43 h 333"/>
                  <a:gd name="T52" fmla="*/ 87 w 505"/>
                  <a:gd name="T53" fmla="*/ 43 h 333"/>
                  <a:gd name="T54" fmla="*/ 84 w 505"/>
                  <a:gd name="T55" fmla="*/ 42 h 333"/>
                  <a:gd name="T56" fmla="*/ 82 w 505"/>
                  <a:gd name="T57" fmla="*/ 42 h 333"/>
                  <a:gd name="T58" fmla="*/ 80 w 505"/>
                  <a:gd name="T59" fmla="*/ 41 h 333"/>
                  <a:gd name="T60" fmla="*/ 77 w 505"/>
                  <a:gd name="T61" fmla="*/ 41 h 333"/>
                  <a:gd name="T62" fmla="*/ 72 w 505"/>
                  <a:gd name="T63" fmla="*/ 38 h 333"/>
                  <a:gd name="T64" fmla="*/ 64 w 505"/>
                  <a:gd name="T65" fmla="*/ 34 h 333"/>
                  <a:gd name="T66" fmla="*/ 55 w 505"/>
                  <a:gd name="T67" fmla="*/ 30 h 333"/>
                  <a:gd name="T68" fmla="*/ 46 w 505"/>
                  <a:gd name="T69" fmla="*/ 26 h 333"/>
                  <a:gd name="T70" fmla="*/ 37 w 505"/>
                  <a:gd name="T71" fmla="*/ 21 h 333"/>
                  <a:gd name="T72" fmla="*/ 28 w 505"/>
                  <a:gd name="T73" fmla="*/ 16 h 333"/>
                  <a:gd name="T74" fmla="*/ 21 w 505"/>
                  <a:gd name="T75" fmla="*/ 12 h 333"/>
                  <a:gd name="T76" fmla="*/ 15 w 505"/>
                  <a:gd name="T77" fmla="*/ 8 h 333"/>
                  <a:gd name="T78" fmla="*/ 10 w 505"/>
                  <a:gd name="T79" fmla="*/ 6 h 333"/>
                  <a:gd name="T80" fmla="*/ 6 w 505"/>
                  <a:gd name="T81" fmla="*/ 3 h 333"/>
                  <a:gd name="T82" fmla="*/ 3 w 505"/>
                  <a:gd name="T83" fmla="*/ 1 h 333"/>
                  <a:gd name="T84" fmla="*/ 1 w 505"/>
                  <a:gd name="T85" fmla="*/ 0 h 333"/>
                  <a:gd name="T86" fmla="*/ 0 w 505"/>
                  <a:gd name="T87" fmla="*/ 0 h 333"/>
                  <a:gd name="T88" fmla="*/ 0 w 505"/>
                  <a:gd name="T89" fmla="*/ 0 h 333"/>
                  <a:gd name="T90" fmla="*/ 0 w 505"/>
                  <a:gd name="T91" fmla="*/ 0 h 333"/>
                  <a:gd name="T92" fmla="*/ 0 w 505"/>
                  <a:gd name="T93" fmla="*/ 1 h 333"/>
                  <a:gd name="T94" fmla="*/ 3 w 505"/>
                  <a:gd name="T95" fmla="*/ 2 h 333"/>
                  <a:gd name="T96" fmla="*/ 7 w 505"/>
                  <a:gd name="T97" fmla="*/ 5 h 33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05"/>
                  <a:gd name="T148" fmla="*/ 0 h 333"/>
                  <a:gd name="T149" fmla="*/ 505 w 505"/>
                  <a:gd name="T150" fmla="*/ 333 h 33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05" h="333">
                    <a:moveTo>
                      <a:pt x="36" y="27"/>
                    </a:moveTo>
                    <a:lnTo>
                      <a:pt x="74" y="52"/>
                    </a:lnTo>
                    <a:lnTo>
                      <a:pt x="114" y="80"/>
                    </a:lnTo>
                    <a:lnTo>
                      <a:pt x="156" y="107"/>
                    </a:lnTo>
                    <a:lnTo>
                      <a:pt x="198" y="136"/>
                    </a:lnTo>
                    <a:lnTo>
                      <a:pt x="243" y="163"/>
                    </a:lnTo>
                    <a:lnTo>
                      <a:pt x="287" y="191"/>
                    </a:lnTo>
                    <a:lnTo>
                      <a:pt x="331" y="216"/>
                    </a:lnTo>
                    <a:lnTo>
                      <a:pt x="373" y="239"/>
                    </a:lnTo>
                    <a:lnTo>
                      <a:pt x="387" y="247"/>
                    </a:lnTo>
                    <a:lnTo>
                      <a:pt x="421" y="267"/>
                    </a:lnTo>
                    <a:lnTo>
                      <a:pt x="429" y="273"/>
                    </a:lnTo>
                    <a:lnTo>
                      <a:pt x="438" y="280"/>
                    </a:lnTo>
                    <a:lnTo>
                      <a:pt x="447" y="288"/>
                    </a:lnTo>
                    <a:lnTo>
                      <a:pt x="454" y="295"/>
                    </a:lnTo>
                    <a:lnTo>
                      <a:pt x="460" y="304"/>
                    </a:lnTo>
                    <a:lnTo>
                      <a:pt x="465" y="314"/>
                    </a:lnTo>
                    <a:lnTo>
                      <a:pt x="469" y="323"/>
                    </a:lnTo>
                    <a:lnTo>
                      <a:pt x="472" y="333"/>
                    </a:lnTo>
                    <a:lnTo>
                      <a:pt x="477" y="317"/>
                    </a:lnTo>
                    <a:lnTo>
                      <a:pt x="487" y="277"/>
                    </a:lnTo>
                    <a:lnTo>
                      <a:pt x="498" y="236"/>
                    </a:lnTo>
                    <a:lnTo>
                      <a:pt x="505" y="209"/>
                    </a:lnTo>
                    <a:lnTo>
                      <a:pt x="497" y="213"/>
                    </a:lnTo>
                    <a:lnTo>
                      <a:pt x="470" y="217"/>
                    </a:lnTo>
                    <a:lnTo>
                      <a:pt x="453" y="217"/>
                    </a:lnTo>
                    <a:lnTo>
                      <a:pt x="433" y="217"/>
                    </a:lnTo>
                    <a:lnTo>
                      <a:pt x="422" y="214"/>
                    </a:lnTo>
                    <a:lnTo>
                      <a:pt x="411" y="212"/>
                    </a:lnTo>
                    <a:lnTo>
                      <a:pt x="399" y="209"/>
                    </a:lnTo>
                    <a:lnTo>
                      <a:pt x="387" y="206"/>
                    </a:lnTo>
                    <a:lnTo>
                      <a:pt x="358" y="193"/>
                    </a:lnTo>
                    <a:lnTo>
                      <a:pt x="321" y="174"/>
                    </a:lnTo>
                    <a:lnTo>
                      <a:pt x="277" y="153"/>
                    </a:lnTo>
                    <a:lnTo>
                      <a:pt x="232" y="129"/>
                    </a:lnTo>
                    <a:lnTo>
                      <a:pt x="186" y="104"/>
                    </a:lnTo>
                    <a:lnTo>
                      <a:pt x="142" y="81"/>
                    </a:lnTo>
                    <a:lnTo>
                      <a:pt x="105" y="60"/>
                    </a:lnTo>
                    <a:lnTo>
                      <a:pt x="76" y="42"/>
                    </a:lnTo>
                    <a:lnTo>
                      <a:pt x="52" y="28"/>
                    </a:lnTo>
                    <a:lnTo>
                      <a:pt x="32" y="16"/>
                    </a:lnTo>
                    <a:lnTo>
                      <a:pt x="16" y="7"/>
                    </a:lnTo>
                    <a:lnTo>
                      <a:pt x="5" y="1"/>
                    </a:lnTo>
                    <a:lnTo>
                      <a:pt x="1" y="0"/>
                    </a:lnTo>
                    <a:lnTo>
                      <a:pt x="0" y="0"/>
                    </a:lnTo>
                    <a:lnTo>
                      <a:pt x="0" y="1"/>
                    </a:lnTo>
                    <a:lnTo>
                      <a:pt x="2" y="3"/>
                    </a:lnTo>
                    <a:lnTo>
                      <a:pt x="15" y="12"/>
                    </a:lnTo>
                    <a:lnTo>
                      <a:pt x="36" y="27"/>
                    </a:lnTo>
                    <a:close/>
                  </a:path>
                </a:pathLst>
              </a:custGeom>
              <a:solidFill>
                <a:srgbClr val="DFDDC9"/>
              </a:solidFill>
              <a:ln w="9525">
                <a:noFill/>
                <a:round/>
              </a:ln>
            </p:spPr>
            <p:txBody>
              <a:bodyPr/>
              <a:lstStyle/>
              <a:p>
                <a:endParaRPr lang="en-US" sz="1867"/>
              </a:p>
            </p:txBody>
          </p:sp>
          <p:sp>
            <p:nvSpPr>
              <p:cNvPr id="1623" name="Freeform 171"/>
              <p:cNvSpPr/>
              <p:nvPr/>
            </p:nvSpPr>
            <p:spPr bwMode="auto">
              <a:xfrm>
                <a:off x="1282" y="1962"/>
                <a:ext cx="283" cy="132"/>
              </a:xfrm>
              <a:custGeom>
                <a:avLst/>
                <a:gdLst>
                  <a:gd name="T0" fmla="*/ 274 w 1414"/>
                  <a:gd name="T1" fmla="*/ 85 h 661"/>
                  <a:gd name="T2" fmla="*/ 240 w 1414"/>
                  <a:gd name="T3" fmla="*/ 75 h 661"/>
                  <a:gd name="T4" fmla="*/ 190 w 1414"/>
                  <a:gd name="T5" fmla="*/ 60 h 661"/>
                  <a:gd name="T6" fmla="*/ 153 w 1414"/>
                  <a:gd name="T7" fmla="*/ 48 h 661"/>
                  <a:gd name="T8" fmla="*/ 133 w 1414"/>
                  <a:gd name="T9" fmla="*/ 41 h 661"/>
                  <a:gd name="T10" fmla="*/ 112 w 1414"/>
                  <a:gd name="T11" fmla="*/ 33 h 661"/>
                  <a:gd name="T12" fmla="*/ 89 w 1414"/>
                  <a:gd name="T13" fmla="*/ 25 h 661"/>
                  <a:gd name="T14" fmla="*/ 69 w 1414"/>
                  <a:gd name="T15" fmla="*/ 18 h 661"/>
                  <a:gd name="T16" fmla="*/ 51 w 1414"/>
                  <a:gd name="T17" fmla="*/ 12 h 661"/>
                  <a:gd name="T18" fmla="*/ 38 w 1414"/>
                  <a:gd name="T19" fmla="*/ 6 h 661"/>
                  <a:gd name="T20" fmla="*/ 30 w 1414"/>
                  <a:gd name="T21" fmla="*/ 3 h 661"/>
                  <a:gd name="T22" fmla="*/ 22 w 1414"/>
                  <a:gd name="T23" fmla="*/ 1 h 661"/>
                  <a:gd name="T24" fmla="*/ 15 w 1414"/>
                  <a:gd name="T25" fmla="*/ 0 h 661"/>
                  <a:gd name="T26" fmla="*/ 10 w 1414"/>
                  <a:gd name="T27" fmla="*/ 0 h 661"/>
                  <a:gd name="T28" fmla="*/ 8 w 1414"/>
                  <a:gd name="T29" fmla="*/ 1 h 661"/>
                  <a:gd name="T30" fmla="*/ 5 w 1414"/>
                  <a:gd name="T31" fmla="*/ 2 h 661"/>
                  <a:gd name="T32" fmla="*/ 3 w 1414"/>
                  <a:gd name="T33" fmla="*/ 3 h 661"/>
                  <a:gd name="T34" fmla="*/ 2 w 1414"/>
                  <a:gd name="T35" fmla="*/ 6 h 661"/>
                  <a:gd name="T36" fmla="*/ 1 w 1414"/>
                  <a:gd name="T37" fmla="*/ 8 h 661"/>
                  <a:gd name="T38" fmla="*/ 0 w 1414"/>
                  <a:gd name="T39" fmla="*/ 12 h 661"/>
                  <a:gd name="T40" fmla="*/ 0 w 1414"/>
                  <a:gd name="T41" fmla="*/ 16 h 661"/>
                  <a:gd name="T42" fmla="*/ 0 w 1414"/>
                  <a:gd name="T43" fmla="*/ 20 h 661"/>
                  <a:gd name="T44" fmla="*/ 2 w 1414"/>
                  <a:gd name="T45" fmla="*/ 25 h 661"/>
                  <a:gd name="T46" fmla="*/ 5 w 1414"/>
                  <a:gd name="T47" fmla="*/ 30 h 661"/>
                  <a:gd name="T48" fmla="*/ 10 w 1414"/>
                  <a:gd name="T49" fmla="*/ 35 h 661"/>
                  <a:gd name="T50" fmla="*/ 15 w 1414"/>
                  <a:gd name="T51" fmla="*/ 40 h 661"/>
                  <a:gd name="T52" fmla="*/ 22 w 1414"/>
                  <a:gd name="T53" fmla="*/ 46 h 661"/>
                  <a:gd name="T54" fmla="*/ 33 w 1414"/>
                  <a:gd name="T55" fmla="*/ 53 h 661"/>
                  <a:gd name="T56" fmla="*/ 49 w 1414"/>
                  <a:gd name="T57" fmla="*/ 63 h 661"/>
                  <a:gd name="T58" fmla="*/ 67 w 1414"/>
                  <a:gd name="T59" fmla="*/ 73 h 661"/>
                  <a:gd name="T60" fmla="*/ 94 w 1414"/>
                  <a:gd name="T61" fmla="*/ 86 h 661"/>
                  <a:gd name="T62" fmla="*/ 119 w 1414"/>
                  <a:gd name="T63" fmla="*/ 96 h 661"/>
                  <a:gd name="T64" fmla="*/ 138 w 1414"/>
                  <a:gd name="T65" fmla="*/ 103 h 661"/>
                  <a:gd name="T66" fmla="*/ 160 w 1414"/>
                  <a:gd name="T67" fmla="*/ 110 h 661"/>
                  <a:gd name="T68" fmla="*/ 184 w 1414"/>
                  <a:gd name="T69" fmla="*/ 117 h 661"/>
                  <a:gd name="T70" fmla="*/ 208 w 1414"/>
                  <a:gd name="T71" fmla="*/ 123 h 661"/>
                  <a:gd name="T72" fmla="*/ 232 w 1414"/>
                  <a:gd name="T73" fmla="*/ 128 h 661"/>
                  <a:gd name="T74" fmla="*/ 255 w 1414"/>
                  <a:gd name="T75" fmla="*/ 131 h 661"/>
                  <a:gd name="T76" fmla="*/ 270 w 1414"/>
                  <a:gd name="T77" fmla="*/ 132 h 661"/>
                  <a:gd name="T78" fmla="*/ 279 w 1414"/>
                  <a:gd name="T79" fmla="*/ 132 h 661"/>
                  <a:gd name="T80" fmla="*/ 279 w 1414"/>
                  <a:gd name="T81" fmla="*/ 86 h 6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4"/>
                  <a:gd name="T124" fmla="*/ 0 h 661"/>
                  <a:gd name="T125" fmla="*/ 1414 w 1414"/>
                  <a:gd name="T126" fmla="*/ 661 h 6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4" h="661">
                    <a:moveTo>
                      <a:pt x="1394" y="432"/>
                    </a:moveTo>
                    <a:lnTo>
                      <a:pt x="1367" y="424"/>
                    </a:lnTo>
                    <a:lnTo>
                      <a:pt x="1299" y="404"/>
                    </a:lnTo>
                    <a:lnTo>
                      <a:pt x="1199" y="376"/>
                    </a:lnTo>
                    <a:lnTo>
                      <a:pt x="1079" y="339"/>
                    </a:lnTo>
                    <a:lnTo>
                      <a:pt x="951" y="300"/>
                    </a:lnTo>
                    <a:lnTo>
                      <a:pt x="825" y="260"/>
                    </a:lnTo>
                    <a:lnTo>
                      <a:pt x="766" y="240"/>
                    </a:lnTo>
                    <a:lnTo>
                      <a:pt x="712" y="222"/>
                    </a:lnTo>
                    <a:lnTo>
                      <a:pt x="666" y="205"/>
                    </a:lnTo>
                    <a:lnTo>
                      <a:pt x="627" y="190"/>
                    </a:lnTo>
                    <a:lnTo>
                      <a:pt x="561" y="166"/>
                    </a:lnTo>
                    <a:lnTo>
                      <a:pt x="500" y="145"/>
                    </a:lnTo>
                    <a:lnTo>
                      <a:pt x="444" y="126"/>
                    </a:lnTo>
                    <a:lnTo>
                      <a:pt x="392" y="109"/>
                    </a:lnTo>
                    <a:lnTo>
                      <a:pt x="343" y="92"/>
                    </a:lnTo>
                    <a:lnTo>
                      <a:pt x="297" y="76"/>
                    </a:lnTo>
                    <a:lnTo>
                      <a:pt x="254" y="60"/>
                    </a:lnTo>
                    <a:lnTo>
                      <a:pt x="212" y="41"/>
                    </a:lnTo>
                    <a:lnTo>
                      <a:pt x="191" y="32"/>
                    </a:lnTo>
                    <a:lnTo>
                      <a:pt x="171" y="25"/>
                    </a:lnTo>
                    <a:lnTo>
                      <a:pt x="150" y="17"/>
                    </a:lnTo>
                    <a:lnTo>
                      <a:pt x="130" y="10"/>
                    </a:lnTo>
                    <a:lnTo>
                      <a:pt x="111" y="5"/>
                    </a:lnTo>
                    <a:lnTo>
                      <a:pt x="92" y="1"/>
                    </a:lnTo>
                    <a:lnTo>
                      <a:pt x="76" y="0"/>
                    </a:lnTo>
                    <a:lnTo>
                      <a:pt x="60" y="0"/>
                    </a:lnTo>
                    <a:lnTo>
                      <a:pt x="52" y="0"/>
                    </a:lnTo>
                    <a:lnTo>
                      <a:pt x="46" y="1"/>
                    </a:lnTo>
                    <a:lnTo>
                      <a:pt x="39" y="4"/>
                    </a:lnTo>
                    <a:lnTo>
                      <a:pt x="32" y="6"/>
                    </a:lnTo>
                    <a:lnTo>
                      <a:pt x="27" y="9"/>
                    </a:lnTo>
                    <a:lnTo>
                      <a:pt x="22" y="12"/>
                    </a:lnTo>
                    <a:lnTo>
                      <a:pt x="17" y="17"/>
                    </a:lnTo>
                    <a:lnTo>
                      <a:pt x="14" y="22"/>
                    </a:lnTo>
                    <a:lnTo>
                      <a:pt x="10" y="29"/>
                    </a:lnTo>
                    <a:lnTo>
                      <a:pt x="6" y="35"/>
                    </a:lnTo>
                    <a:lnTo>
                      <a:pt x="4" y="42"/>
                    </a:lnTo>
                    <a:lnTo>
                      <a:pt x="1" y="50"/>
                    </a:lnTo>
                    <a:lnTo>
                      <a:pt x="0" y="59"/>
                    </a:lnTo>
                    <a:lnTo>
                      <a:pt x="0" y="69"/>
                    </a:lnTo>
                    <a:lnTo>
                      <a:pt x="0" y="80"/>
                    </a:lnTo>
                    <a:lnTo>
                      <a:pt x="0" y="91"/>
                    </a:lnTo>
                    <a:lnTo>
                      <a:pt x="2" y="102"/>
                    </a:lnTo>
                    <a:lnTo>
                      <a:pt x="6" y="115"/>
                    </a:lnTo>
                    <a:lnTo>
                      <a:pt x="11" y="127"/>
                    </a:lnTo>
                    <a:lnTo>
                      <a:pt x="19" y="139"/>
                    </a:lnTo>
                    <a:lnTo>
                      <a:pt x="27" y="151"/>
                    </a:lnTo>
                    <a:lnTo>
                      <a:pt x="37" y="163"/>
                    </a:lnTo>
                    <a:lnTo>
                      <a:pt x="48" y="177"/>
                    </a:lnTo>
                    <a:lnTo>
                      <a:pt x="62" y="190"/>
                    </a:lnTo>
                    <a:lnTo>
                      <a:pt x="76" y="202"/>
                    </a:lnTo>
                    <a:lnTo>
                      <a:pt x="92" y="215"/>
                    </a:lnTo>
                    <a:lnTo>
                      <a:pt x="108" y="228"/>
                    </a:lnTo>
                    <a:lnTo>
                      <a:pt x="126" y="241"/>
                    </a:lnTo>
                    <a:lnTo>
                      <a:pt x="163" y="267"/>
                    </a:lnTo>
                    <a:lnTo>
                      <a:pt x="204" y="292"/>
                    </a:lnTo>
                    <a:lnTo>
                      <a:pt x="247" y="317"/>
                    </a:lnTo>
                    <a:lnTo>
                      <a:pt x="292" y="342"/>
                    </a:lnTo>
                    <a:lnTo>
                      <a:pt x="337" y="366"/>
                    </a:lnTo>
                    <a:lnTo>
                      <a:pt x="383" y="388"/>
                    </a:lnTo>
                    <a:lnTo>
                      <a:pt x="472" y="431"/>
                    </a:lnTo>
                    <a:lnTo>
                      <a:pt x="554" y="467"/>
                    </a:lnTo>
                    <a:lnTo>
                      <a:pt x="594" y="483"/>
                    </a:lnTo>
                    <a:lnTo>
                      <a:pt x="640" y="500"/>
                    </a:lnTo>
                    <a:lnTo>
                      <a:pt x="690" y="518"/>
                    </a:lnTo>
                    <a:lnTo>
                      <a:pt x="744" y="535"/>
                    </a:lnTo>
                    <a:lnTo>
                      <a:pt x="800" y="553"/>
                    </a:lnTo>
                    <a:lnTo>
                      <a:pt x="858" y="570"/>
                    </a:lnTo>
                    <a:lnTo>
                      <a:pt x="918" y="587"/>
                    </a:lnTo>
                    <a:lnTo>
                      <a:pt x="979" y="602"/>
                    </a:lnTo>
                    <a:lnTo>
                      <a:pt x="1041" y="617"/>
                    </a:lnTo>
                    <a:lnTo>
                      <a:pt x="1102" y="629"/>
                    </a:lnTo>
                    <a:lnTo>
                      <a:pt x="1160" y="640"/>
                    </a:lnTo>
                    <a:lnTo>
                      <a:pt x="1218" y="649"/>
                    </a:lnTo>
                    <a:lnTo>
                      <a:pt x="1273" y="657"/>
                    </a:lnTo>
                    <a:lnTo>
                      <a:pt x="1324" y="660"/>
                    </a:lnTo>
                    <a:lnTo>
                      <a:pt x="1347" y="661"/>
                    </a:lnTo>
                    <a:lnTo>
                      <a:pt x="1371" y="661"/>
                    </a:lnTo>
                    <a:lnTo>
                      <a:pt x="1392" y="661"/>
                    </a:lnTo>
                    <a:lnTo>
                      <a:pt x="1414" y="659"/>
                    </a:lnTo>
                    <a:lnTo>
                      <a:pt x="1394" y="432"/>
                    </a:lnTo>
                    <a:close/>
                  </a:path>
                </a:pathLst>
              </a:custGeom>
              <a:solidFill>
                <a:srgbClr val="FFFEF1"/>
              </a:solidFill>
              <a:ln w="9525">
                <a:noFill/>
                <a:round/>
              </a:ln>
            </p:spPr>
            <p:txBody>
              <a:bodyPr/>
              <a:lstStyle/>
              <a:p>
                <a:endParaRPr lang="en-US" sz="1867"/>
              </a:p>
            </p:txBody>
          </p:sp>
          <p:sp>
            <p:nvSpPr>
              <p:cNvPr id="1624" name="Freeform 172"/>
              <p:cNvSpPr/>
              <p:nvPr/>
            </p:nvSpPr>
            <p:spPr bwMode="auto">
              <a:xfrm>
                <a:off x="1282" y="1962"/>
                <a:ext cx="283" cy="132"/>
              </a:xfrm>
              <a:custGeom>
                <a:avLst/>
                <a:gdLst>
                  <a:gd name="T0" fmla="*/ 274 w 1414"/>
                  <a:gd name="T1" fmla="*/ 85 h 661"/>
                  <a:gd name="T2" fmla="*/ 240 w 1414"/>
                  <a:gd name="T3" fmla="*/ 75 h 661"/>
                  <a:gd name="T4" fmla="*/ 190 w 1414"/>
                  <a:gd name="T5" fmla="*/ 60 h 661"/>
                  <a:gd name="T6" fmla="*/ 153 w 1414"/>
                  <a:gd name="T7" fmla="*/ 48 h 661"/>
                  <a:gd name="T8" fmla="*/ 133 w 1414"/>
                  <a:gd name="T9" fmla="*/ 41 h 661"/>
                  <a:gd name="T10" fmla="*/ 112 w 1414"/>
                  <a:gd name="T11" fmla="*/ 33 h 661"/>
                  <a:gd name="T12" fmla="*/ 89 w 1414"/>
                  <a:gd name="T13" fmla="*/ 25 h 661"/>
                  <a:gd name="T14" fmla="*/ 69 w 1414"/>
                  <a:gd name="T15" fmla="*/ 18 h 661"/>
                  <a:gd name="T16" fmla="*/ 51 w 1414"/>
                  <a:gd name="T17" fmla="*/ 12 h 661"/>
                  <a:gd name="T18" fmla="*/ 38 w 1414"/>
                  <a:gd name="T19" fmla="*/ 6 h 661"/>
                  <a:gd name="T20" fmla="*/ 30 w 1414"/>
                  <a:gd name="T21" fmla="*/ 3 h 661"/>
                  <a:gd name="T22" fmla="*/ 22 w 1414"/>
                  <a:gd name="T23" fmla="*/ 1 h 661"/>
                  <a:gd name="T24" fmla="*/ 15 w 1414"/>
                  <a:gd name="T25" fmla="*/ 0 h 661"/>
                  <a:gd name="T26" fmla="*/ 10 w 1414"/>
                  <a:gd name="T27" fmla="*/ 0 h 661"/>
                  <a:gd name="T28" fmla="*/ 8 w 1414"/>
                  <a:gd name="T29" fmla="*/ 1 h 661"/>
                  <a:gd name="T30" fmla="*/ 5 w 1414"/>
                  <a:gd name="T31" fmla="*/ 2 h 661"/>
                  <a:gd name="T32" fmla="*/ 3 w 1414"/>
                  <a:gd name="T33" fmla="*/ 3 h 661"/>
                  <a:gd name="T34" fmla="*/ 2 w 1414"/>
                  <a:gd name="T35" fmla="*/ 6 h 661"/>
                  <a:gd name="T36" fmla="*/ 1 w 1414"/>
                  <a:gd name="T37" fmla="*/ 8 h 661"/>
                  <a:gd name="T38" fmla="*/ 0 w 1414"/>
                  <a:gd name="T39" fmla="*/ 12 h 661"/>
                  <a:gd name="T40" fmla="*/ 0 w 1414"/>
                  <a:gd name="T41" fmla="*/ 16 h 661"/>
                  <a:gd name="T42" fmla="*/ 0 w 1414"/>
                  <a:gd name="T43" fmla="*/ 20 h 661"/>
                  <a:gd name="T44" fmla="*/ 2 w 1414"/>
                  <a:gd name="T45" fmla="*/ 25 h 661"/>
                  <a:gd name="T46" fmla="*/ 5 w 1414"/>
                  <a:gd name="T47" fmla="*/ 30 h 661"/>
                  <a:gd name="T48" fmla="*/ 10 w 1414"/>
                  <a:gd name="T49" fmla="*/ 35 h 661"/>
                  <a:gd name="T50" fmla="*/ 15 w 1414"/>
                  <a:gd name="T51" fmla="*/ 40 h 661"/>
                  <a:gd name="T52" fmla="*/ 22 w 1414"/>
                  <a:gd name="T53" fmla="*/ 46 h 661"/>
                  <a:gd name="T54" fmla="*/ 33 w 1414"/>
                  <a:gd name="T55" fmla="*/ 53 h 661"/>
                  <a:gd name="T56" fmla="*/ 49 w 1414"/>
                  <a:gd name="T57" fmla="*/ 63 h 661"/>
                  <a:gd name="T58" fmla="*/ 67 w 1414"/>
                  <a:gd name="T59" fmla="*/ 73 h 661"/>
                  <a:gd name="T60" fmla="*/ 94 w 1414"/>
                  <a:gd name="T61" fmla="*/ 86 h 661"/>
                  <a:gd name="T62" fmla="*/ 119 w 1414"/>
                  <a:gd name="T63" fmla="*/ 96 h 661"/>
                  <a:gd name="T64" fmla="*/ 138 w 1414"/>
                  <a:gd name="T65" fmla="*/ 103 h 661"/>
                  <a:gd name="T66" fmla="*/ 160 w 1414"/>
                  <a:gd name="T67" fmla="*/ 110 h 661"/>
                  <a:gd name="T68" fmla="*/ 184 w 1414"/>
                  <a:gd name="T69" fmla="*/ 117 h 661"/>
                  <a:gd name="T70" fmla="*/ 208 w 1414"/>
                  <a:gd name="T71" fmla="*/ 123 h 661"/>
                  <a:gd name="T72" fmla="*/ 232 w 1414"/>
                  <a:gd name="T73" fmla="*/ 128 h 661"/>
                  <a:gd name="T74" fmla="*/ 255 w 1414"/>
                  <a:gd name="T75" fmla="*/ 131 h 661"/>
                  <a:gd name="T76" fmla="*/ 270 w 1414"/>
                  <a:gd name="T77" fmla="*/ 132 h 661"/>
                  <a:gd name="T78" fmla="*/ 279 w 1414"/>
                  <a:gd name="T79" fmla="*/ 132 h 661"/>
                  <a:gd name="T80" fmla="*/ 279 w 1414"/>
                  <a:gd name="T81" fmla="*/ 86 h 6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14"/>
                  <a:gd name="T124" fmla="*/ 0 h 661"/>
                  <a:gd name="T125" fmla="*/ 1414 w 1414"/>
                  <a:gd name="T126" fmla="*/ 661 h 6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14" h="661">
                    <a:moveTo>
                      <a:pt x="1394" y="432"/>
                    </a:moveTo>
                    <a:lnTo>
                      <a:pt x="1367" y="424"/>
                    </a:lnTo>
                    <a:lnTo>
                      <a:pt x="1299" y="404"/>
                    </a:lnTo>
                    <a:lnTo>
                      <a:pt x="1199" y="376"/>
                    </a:lnTo>
                    <a:lnTo>
                      <a:pt x="1079" y="339"/>
                    </a:lnTo>
                    <a:lnTo>
                      <a:pt x="951" y="300"/>
                    </a:lnTo>
                    <a:lnTo>
                      <a:pt x="825" y="260"/>
                    </a:lnTo>
                    <a:lnTo>
                      <a:pt x="766" y="240"/>
                    </a:lnTo>
                    <a:lnTo>
                      <a:pt x="712" y="222"/>
                    </a:lnTo>
                    <a:lnTo>
                      <a:pt x="666" y="205"/>
                    </a:lnTo>
                    <a:lnTo>
                      <a:pt x="627" y="190"/>
                    </a:lnTo>
                    <a:lnTo>
                      <a:pt x="561" y="166"/>
                    </a:lnTo>
                    <a:lnTo>
                      <a:pt x="500" y="145"/>
                    </a:lnTo>
                    <a:lnTo>
                      <a:pt x="444" y="126"/>
                    </a:lnTo>
                    <a:lnTo>
                      <a:pt x="392" y="109"/>
                    </a:lnTo>
                    <a:lnTo>
                      <a:pt x="343" y="92"/>
                    </a:lnTo>
                    <a:lnTo>
                      <a:pt x="297" y="76"/>
                    </a:lnTo>
                    <a:lnTo>
                      <a:pt x="254" y="60"/>
                    </a:lnTo>
                    <a:lnTo>
                      <a:pt x="212" y="41"/>
                    </a:lnTo>
                    <a:lnTo>
                      <a:pt x="191" y="32"/>
                    </a:lnTo>
                    <a:lnTo>
                      <a:pt x="171" y="25"/>
                    </a:lnTo>
                    <a:lnTo>
                      <a:pt x="150" y="17"/>
                    </a:lnTo>
                    <a:lnTo>
                      <a:pt x="130" y="10"/>
                    </a:lnTo>
                    <a:lnTo>
                      <a:pt x="111" y="5"/>
                    </a:lnTo>
                    <a:lnTo>
                      <a:pt x="92" y="1"/>
                    </a:lnTo>
                    <a:lnTo>
                      <a:pt x="76" y="0"/>
                    </a:lnTo>
                    <a:lnTo>
                      <a:pt x="60" y="0"/>
                    </a:lnTo>
                    <a:lnTo>
                      <a:pt x="52" y="0"/>
                    </a:lnTo>
                    <a:lnTo>
                      <a:pt x="46" y="1"/>
                    </a:lnTo>
                    <a:lnTo>
                      <a:pt x="39" y="4"/>
                    </a:lnTo>
                    <a:lnTo>
                      <a:pt x="32" y="6"/>
                    </a:lnTo>
                    <a:lnTo>
                      <a:pt x="27" y="9"/>
                    </a:lnTo>
                    <a:lnTo>
                      <a:pt x="22" y="12"/>
                    </a:lnTo>
                    <a:lnTo>
                      <a:pt x="17" y="17"/>
                    </a:lnTo>
                    <a:lnTo>
                      <a:pt x="14" y="22"/>
                    </a:lnTo>
                    <a:lnTo>
                      <a:pt x="10" y="29"/>
                    </a:lnTo>
                    <a:lnTo>
                      <a:pt x="6" y="35"/>
                    </a:lnTo>
                    <a:lnTo>
                      <a:pt x="4" y="42"/>
                    </a:lnTo>
                    <a:lnTo>
                      <a:pt x="1" y="50"/>
                    </a:lnTo>
                    <a:lnTo>
                      <a:pt x="0" y="59"/>
                    </a:lnTo>
                    <a:lnTo>
                      <a:pt x="0" y="69"/>
                    </a:lnTo>
                    <a:lnTo>
                      <a:pt x="0" y="80"/>
                    </a:lnTo>
                    <a:lnTo>
                      <a:pt x="0" y="91"/>
                    </a:lnTo>
                    <a:lnTo>
                      <a:pt x="2" y="102"/>
                    </a:lnTo>
                    <a:lnTo>
                      <a:pt x="6" y="115"/>
                    </a:lnTo>
                    <a:lnTo>
                      <a:pt x="11" y="127"/>
                    </a:lnTo>
                    <a:lnTo>
                      <a:pt x="19" y="139"/>
                    </a:lnTo>
                    <a:lnTo>
                      <a:pt x="27" y="151"/>
                    </a:lnTo>
                    <a:lnTo>
                      <a:pt x="37" y="163"/>
                    </a:lnTo>
                    <a:lnTo>
                      <a:pt x="48" y="177"/>
                    </a:lnTo>
                    <a:lnTo>
                      <a:pt x="62" y="190"/>
                    </a:lnTo>
                    <a:lnTo>
                      <a:pt x="76" y="202"/>
                    </a:lnTo>
                    <a:lnTo>
                      <a:pt x="92" y="215"/>
                    </a:lnTo>
                    <a:lnTo>
                      <a:pt x="108" y="228"/>
                    </a:lnTo>
                    <a:lnTo>
                      <a:pt x="126" y="241"/>
                    </a:lnTo>
                    <a:lnTo>
                      <a:pt x="163" y="267"/>
                    </a:lnTo>
                    <a:lnTo>
                      <a:pt x="204" y="292"/>
                    </a:lnTo>
                    <a:lnTo>
                      <a:pt x="247" y="317"/>
                    </a:lnTo>
                    <a:lnTo>
                      <a:pt x="292" y="342"/>
                    </a:lnTo>
                    <a:lnTo>
                      <a:pt x="337" y="366"/>
                    </a:lnTo>
                    <a:lnTo>
                      <a:pt x="383" y="388"/>
                    </a:lnTo>
                    <a:lnTo>
                      <a:pt x="472" y="431"/>
                    </a:lnTo>
                    <a:lnTo>
                      <a:pt x="554" y="467"/>
                    </a:lnTo>
                    <a:lnTo>
                      <a:pt x="594" y="483"/>
                    </a:lnTo>
                    <a:lnTo>
                      <a:pt x="640" y="500"/>
                    </a:lnTo>
                    <a:lnTo>
                      <a:pt x="690" y="518"/>
                    </a:lnTo>
                    <a:lnTo>
                      <a:pt x="744" y="535"/>
                    </a:lnTo>
                    <a:lnTo>
                      <a:pt x="800" y="553"/>
                    </a:lnTo>
                    <a:lnTo>
                      <a:pt x="858" y="570"/>
                    </a:lnTo>
                    <a:lnTo>
                      <a:pt x="918" y="587"/>
                    </a:lnTo>
                    <a:lnTo>
                      <a:pt x="979" y="602"/>
                    </a:lnTo>
                    <a:lnTo>
                      <a:pt x="1041" y="617"/>
                    </a:lnTo>
                    <a:lnTo>
                      <a:pt x="1102" y="629"/>
                    </a:lnTo>
                    <a:lnTo>
                      <a:pt x="1160" y="640"/>
                    </a:lnTo>
                    <a:lnTo>
                      <a:pt x="1218" y="649"/>
                    </a:lnTo>
                    <a:lnTo>
                      <a:pt x="1273" y="657"/>
                    </a:lnTo>
                    <a:lnTo>
                      <a:pt x="1324" y="660"/>
                    </a:lnTo>
                    <a:lnTo>
                      <a:pt x="1347" y="661"/>
                    </a:lnTo>
                    <a:lnTo>
                      <a:pt x="1371" y="661"/>
                    </a:lnTo>
                    <a:lnTo>
                      <a:pt x="1392" y="661"/>
                    </a:lnTo>
                    <a:lnTo>
                      <a:pt x="1414" y="659"/>
                    </a:lnTo>
                    <a:lnTo>
                      <a:pt x="1394" y="432"/>
                    </a:lnTo>
                  </a:path>
                </a:pathLst>
              </a:custGeom>
              <a:noFill/>
              <a:ln w="3175">
                <a:solidFill>
                  <a:srgbClr val="1F1A17"/>
                </a:solidFill>
                <a:round/>
              </a:ln>
            </p:spPr>
            <p:txBody>
              <a:bodyPr/>
              <a:lstStyle/>
              <a:p>
                <a:endParaRPr lang="en-US" sz="1867"/>
              </a:p>
            </p:txBody>
          </p:sp>
          <p:sp>
            <p:nvSpPr>
              <p:cNvPr id="1625" name="Freeform 173"/>
              <p:cNvSpPr/>
              <p:nvPr/>
            </p:nvSpPr>
            <p:spPr bwMode="auto">
              <a:xfrm>
                <a:off x="1443" y="2043"/>
                <a:ext cx="117" cy="46"/>
              </a:xfrm>
              <a:custGeom>
                <a:avLst/>
                <a:gdLst>
                  <a:gd name="T0" fmla="*/ 117 w 583"/>
                  <a:gd name="T1" fmla="*/ 46 h 228"/>
                  <a:gd name="T2" fmla="*/ 116 w 583"/>
                  <a:gd name="T3" fmla="*/ 45 h 228"/>
                  <a:gd name="T4" fmla="*/ 114 w 583"/>
                  <a:gd name="T5" fmla="*/ 44 h 228"/>
                  <a:gd name="T6" fmla="*/ 111 w 583"/>
                  <a:gd name="T7" fmla="*/ 42 h 228"/>
                  <a:gd name="T8" fmla="*/ 106 w 583"/>
                  <a:gd name="T9" fmla="*/ 39 h 228"/>
                  <a:gd name="T10" fmla="*/ 100 w 583"/>
                  <a:gd name="T11" fmla="*/ 35 h 228"/>
                  <a:gd name="T12" fmla="*/ 92 w 583"/>
                  <a:gd name="T13" fmla="*/ 32 h 228"/>
                  <a:gd name="T14" fmla="*/ 88 w 583"/>
                  <a:gd name="T15" fmla="*/ 30 h 228"/>
                  <a:gd name="T16" fmla="*/ 83 w 583"/>
                  <a:gd name="T17" fmla="*/ 28 h 228"/>
                  <a:gd name="T18" fmla="*/ 78 w 583"/>
                  <a:gd name="T19" fmla="*/ 27 h 228"/>
                  <a:gd name="T20" fmla="*/ 73 w 583"/>
                  <a:gd name="T21" fmla="*/ 25 h 228"/>
                  <a:gd name="T22" fmla="*/ 59 w 583"/>
                  <a:gd name="T23" fmla="*/ 21 h 228"/>
                  <a:gd name="T24" fmla="*/ 44 w 583"/>
                  <a:gd name="T25" fmla="*/ 16 h 228"/>
                  <a:gd name="T26" fmla="*/ 30 w 583"/>
                  <a:gd name="T27" fmla="*/ 11 h 228"/>
                  <a:gd name="T28" fmla="*/ 17 w 583"/>
                  <a:gd name="T29" fmla="*/ 7 h 228"/>
                  <a:gd name="T30" fmla="*/ 7 w 583"/>
                  <a:gd name="T31" fmla="*/ 3 h 228"/>
                  <a:gd name="T32" fmla="*/ 1 w 583"/>
                  <a:gd name="T33" fmla="*/ 1 h 228"/>
                  <a:gd name="T34" fmla="*/ 0 w 583"/>
                  <a:gd name="T35" fmla="*/ 0 h 228"/>
                  <a:gd name="T36" fmla="*/ 0 w 583"/>
                  <a:gd name="T37" fmla="*/ 0 h 228"/>
                  <a:gd name="T38" fmla="*/ 0 w 583"/>
                  <a:gd name="T39" fmla="*/ 0 h 228"/>
                  <a:gd name="T40" fmla="*/ 0 w 583"/>
                  <a:gd name="T41" fmla="*/ 0 h 228"/>
                  <a:gd name="T42" fmla="*/ 2 w 583"/>
                  <a:gd name="T43" fmla="*/ 0 h 228"/>
                  <a:gd name="T44" fmla="*/ 6 w 583"/>
                  <a:gd name="T45" fmla="*/ 1 h 228"/>
                  <a:gd name="T46" fmla="*/ 15 w 583"/>
                  <a:gd name="T47" fmla="*/ 4 h 228"/>
                  <a:gd name="T48" fmla="*/ 25 w 583"/>
                  <a:gd name="T49" fmla="*/ 7 h 228"/>
                  <a:gd name="T50" fmla="*/ 36 w 583"/>
                  <a:gd name="T51" fmla="*/ 10 h 228"/>
                  <a:gd name="T52" fmla="*/ 47 w 583"/>
                  <a:gd name="T53" fmla="*/ 13 h 228"/>
                  <a:gd name="T54" fmla="*/ 58 w 583"/>
                  <a:gd name="T55" fmla="*/ 16 h 228"/>
                  <a:gd name="T56" fmla="*/ 68 w 583"/>
                  <a:gd name="T57" fmla="*/ 18 h 228"/>
                  <a:gd name="T58" fmla="*/ 72 w 583"/>
                  <a:gd name="T59" fmla="*/ 19 h 228"/>
                  <a:gd name="T60" fmla="*/ 77 w 583"/>
                  <a:gd name="T61" fmla="*/ 20 h 228"/>
                  <a:gd name="T62" fmla="*/ 81 w 583"/>
                  <a:gd name="T63" fmla="*/ 20 h 228"/>
                  <a:gd name="T64" fmla="*/ 84 w 583"/>
                  <a:gd name="T65" fmla="*/ 20 h 228"/>
                  <a:gd name="T66" fmla="*/ 87 w 583"/>
                  <a:gd name="T67" fmla="*/ 20 h 228"/>
                  <a:gd name="T68" fmla="*/ 90 w 583"/>
                  <a:gd name="T69" fmla="*/ 20 h 228"/>
                  <a:gd name="T70" fmla="*/ 93 w 583"/>
                  <a:gd name="T71" fmla="*/ 20 h 228"/>
                  <a:gd name="T72" fmla="*/ 95 w 583"/>
                  <a:gd name="T73" fmla="*/ 19 h 228"/>
                  <a:gd name="T74" fmla="*/ 100 w 583"/>
                  <a:gd name="T75" fmla="*/ 18 h 228"/>
                  <a:gd name="T76" fmla="*/ 103 w 583"/>
                  <a:gd name="T77" fmla="*/ 17 h 228"/>
                  <a:gd name="T78" fmla="*/ 106 w 583"/>
                  <a:gd name="T79" fmla="*/ 16 h 228"/>
                  <a:gd name="T80" fmla="*/ 109 w 583"/>
                  <a:gd name="T81" fmla="*/ 14 h 228"/>
                  <a:gd name="T82" fmla="*/ 111 w 583"/>
                  <a:gd name="T83" fmla="*/ 13 h 228"/>
                  <a:gd name="T84" fmla="*/ 113 w 583"/>
                  <a:gd name="T85" fmla="*/ 13 h 228"/>
                  <a:gd name="T86" fmla="*/ 113 w 583"/>
                  <a:gd name="T87" fmla="*/ 13 h 228"/>
                  <a:gd name="T88" fmla="*/ 114 w 583"/>
                  <a:gd name="T89" fmla="*/ 13 h 228"/>
                  <a:gd name="T90" fmla="*/ 114 w 583"/>
                  <a:gd name="T91" fmla="*/ 14 h 228"/>
                  <a:gd name="T92" fmla="*/ 114 w 583"/>
                  <a:gd name="T93" fmla="*/ 15 h 228"/>
                  <a:gd name="T94" fmla="*/ 115 w 583"/>
                  <a:gd name="T95" fmla="*/ 16 h 228"/>
                  <a:gd name="T96" fmla="*/ 116 w 583"/>
                  <a:gd name="T97" fmla="*/ 18 h 228"/>
                  <a:gd name="T98" fmla="*/ 116 w 583"/>
                  <a:gd name="T99" fmla="*/ 23 h 228"/>
                  <a:gd name="T100" fmla="*/ 117 w 583"/>
                  <a:gd name="T101" fmla="*/ 29 h 228"/>
                  <a:gd name="T102" fmla="*/ 117 w 583"/>
                  <a:gd name="T103" fmla="*/ 41 h 228"/>
                  <a:gd name="T104" fmla="*/ 117 w 583"/>
                  <a:gd name="T105" fmla="*/ 46 h 2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3"/>
                  <a:gd name="T160" fmla="*/ 0 h 228"/>
                  <a:gd name="T161" fmla="*/ 583 w 583"/>
                  <a:gd name="T162" fmla="*/ 228 h 2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3" h="228">
                    <a:moveTo>
                      <a:pt x="583" y="228"/>
                    </a:moveTo>
                    <a:lnTo>
                      <a:pt x="579" y="225"/>
                    </a:lnTo>
                    <a:lnTo>
                      <a:pt x="569" y="217"/>
                    </a:lnTo>
                    <a:lnTo>
                      <a:pt x="551" y="206"/>
                    </a:lnTo>
                    <a:lnTo>
                      <a:pt x="528" y="191"/>
                    </a:lnTo>
                    <a:lnTo>
                      <a:pt x="497" y="175"/>
                    </a:lnTo>
                    <a:lnTo>
                      <a:pt x="459" y="157"/>
                    </a:lnTo>
                    <a:lnTo>
                      <a:pt x="438" y="148"/>
                    </a:lnTo>
                    <a:lnTo>
                      <a:pt x="415" y="140"/>
                    </a:lnTo>
                    <a:lnTo>
                      <a:pt x="390" y="132"/>
                    </a:lnTo>
                    <a:lnTo>
                      <a:pt x="366" y="123"/>
                    </a:lnTo>
                    <a:lnTo>
                      <a:pt x="293" y="102"/>
                    </a:lnTo>
                    <a:lnTo>
                      <a:pt x="218" y="79"/>
                    </a:lnTo>
                    <a:lnTo>
                      <a:pt x="147" y="55"/>
                    </a:lnTo>
                    <a:lnTo>
                      <a:pt x="84" y="34"/>
                    </a:lnTo>
                    <a:lnTo>
                      <a:pt x="35" y="16"/>
                    </a:lnTo>
                    <a:lnTo>
                      <a:pt x="6" y="4"/>
                    </a:lnTo>
                    <a:lnTo>
                      <a:pt x="2" y="2"/>
                    </a:lnTo>
                    <a:lnTo>
                      <a:pt x="0" y="1"/>
                    </a:lnTo>
                    <a:lnTo>
                      <a:pt x="0" y="0"/>
                    </a:lnTo>
                    <a:lnTo>
                      <a:pt x="2" y="0"/>
                    </a:lnTo>
                    <a:lnTo>
                      <a:pt x="11" y="1"/>
                    </a:lnTo>
                    <a:lnTo>
                      <a:pt x="29" y="5"/>
                    </a:lnTo>
                    <a:lnTo>
                      <a:pt x="76" y="20"/>
                    </a:lnTo>
                    <a:lnTo>
                      <a:pt x="127" y="35"/>
                    </a:lnTo>
                    <a:lnTo>
                      <a:pt x="181" y="50"/>
                    </a:lnTo>
                    <a:lnTo>
                      <a:pt x="236" y="65"/>
                    </a:lnTo>
                    <a:lnTo>
                      <a:pt x="288" y="79"/>
                    </a:lnTo>
                    <a:lnTo>
                      <a:pt x="337" y="90"/>
                    </a:lnTo>
                    <a:lnTo>
                      <a:pt x="361" y="93"/>
                    </a:lnTo>
                    <a:lnTo>
                      <a:pt x="382" y="97"/>
                    </a:lnTo>
                    <a:lnTo>
                      <a:pt x="402" y="98"/>
                    </a:lnTo>
                    <a:lnTo>
                      <a:pt x="419" y="100"/>
                    </a:lnTo>
                    <a:lnTo>
                      <a:pt x="435" y="100"/>
                    </a:lnTo>
                    <a:lnTo>
                      <a:pt x="450" y="100"/>
                    </a:lnTo>
                    <a:lnTo>
                      <a:pt x="463" y="98"/>
                    </a:lnTo>
                    <a:lnTo>
                      <a:pt x="475" y="96"/>
                    </a:lnTo>
                    <a:lnTo>
                      <a:pt x="497" y="91"/>
                    </a:lnTo>
                    <a:lnTo>
                      <a:pt x="515" y="84"/>
                    </a:lnTo>
                    <a:lnTo>
                      <a:pt x="530" y="77"/>
                    </a:lnTo>
                    <a:lnTo>
                      <a:pt x="543" y="71"/>
                    </a:lnTo>
                    <a:lnTo>
                      <a:pt x="553" y="66"/>
                    </a:lnTo>
                    <a:lnTo>
                      <a:pt x="563" y="65"/>
                    </a:lnTo>
                    <a:lnTo>
                      <a:pt x="565" y="65"/>
                    </a:lnTo>
                    <a:lnTo>
                      <a:pt x="566" y="66"/>
                    </a:lnTo>
                    <a:lnTo>
                      <a:pt x="569" y="69"/>
                    </a:lnTo>
                    <a:lnTo>
                      <a:pt x="570" y="72"/>
                    </a:lnTo>
                    <a:lnTo>
                      <a:pt x="574" y="80"/>
                    </a:lnTo>
                    <a:lnTo>
                      <a:pt x="576" y="90"/>
                    </a:lnTo>
                    <a:lnTo>
                      <a:pt x="580" y="116"/>
                    </a:lnTo>
                    <a:lnTo>
                      <a:pt x="581" y="146"/>
                    </a:lnTo>
                    <a:lnTo>
                      <a:pt x="583" y="202"/>
                    </a:lnTo>
                    <a:lnTo>
                      <a:pt x="583" y="228"/>
                    </a:lnTo>
                    <a:close/>
                  </a:path>
                </a:pathLst>
              </a:custGeom>
              <a:solidFill>
                <a:srgbClr val="DFDDC9"/>
              </a:solidFill>
              <a:ln w="9525">
                <a:noFill/>
                <a:round/>
              </a:ln>
            </p:spPr>
            <p:txBody>
              <a:bodyPr/>
              <a:lstStyle/>
              <a:p>
                <a:endParaRPr lang="en-US" sz="1867"/>
              </a:p>
            </p:txBody>
          </p:sp>
          <p:sp>
            <p:nvSpPr>
              <p:cNvPr id="1626" name="Freeform 174"/>
              <p:cNvSpPr/>
              <p:nvPr/>
            </p:nvSpPr>
            <p:spPr bwMode="auto">
              <a:xfrm>
                <a:off x="1276" y="2092"/>
                <a:ext cx="293" cy="78"/>
              </a:xfrm>
              <a:custGeom>
                <a:avLst/>
                <a:gdLst>
                  <a:gd name="T0" fmla="*/ 277 w 1466"/>
                  <a:gd name="T1" fmla="*/ 1 h 392"/>
                  <a:gd name="T2" fmla="*/ 262 w 1466"/>
                  <a:gd name="T3" fmla="*/ 1 h 392"/>
                  <a:gd name="T4" fmla="*/ 241 w 1466"/>
                  <a:gd name="T5" fmla="*/ 1 h 392"/>
                  <a:gd name="T6" fmla="*/ 216 w 1466"/>
                  <a:gd name="T7" fmla="*/ 2 h 392"/>
                  <a:gd name="T8" fmla="*/ 189 w 1466"/>
                  <a:gd name="T9" fmla="*/ 3 h 392"/>
                  <a:gd name="T10" fmla="*/ 161 w 1466"/>
                  <a:gd name="T11" fmla="*/ 4 h 392"/>
                  <a:gd name="T12" fmla="*/ 133 w 1466"/>
                  <a:gd name="T13" fmla="*/ 7 h 392"/>
                  <a:gd name="T14" fmla="*/ 114 w 1466"/>
                  <a:gd name="T15" fmla="*/ 10 h 392"/>
                  <a:gd name="T16" fmla="*/ 102 w 1466"/>
                  <a:gd name="T17" fmla="*/ 13 h 392"/>
                  <a:gd name="T18" fmla="*/ 75 w 1466"/>
                  <a:gd name="T19" fmla="*/ 19 h 392"/>
                  <a:gd name="T20" fmla="*/ 49 w 1466"/>
                  <a:gd name="T21" fmla="*/ 26 h 392"/>
                  <a:gd name="T22" fmla="*/ 34 w 1466"/>
                  <a:gd name="T23" fmla="*/ 31 h 392"/>
                  <a:gd name="T24" fmla="*/ 22 w 1466"/>
                  <a:gd name="T25" fmla="*/ 35 h 392"/>
                  <a:gd name="T26" fmla="*/ 12 w 1466"/>
                  <a:gd name="T27" fmla="*/ 40 h 392"/>
                  <a:gd name="T28" fmla="*/ 7 w 1466"/>
                  <a:gd name="T29" fmla="*/ 43 h 392"/>
                  <a:gd name="T30" fmla="*/ 4 w 1466"/>
                  <a:gd name="T31" fmla="*/ 46 h 392"/>
                  <a:gd name="T32" fmla="*/ 3 w 1466"/>
                  <a:gd name="T33" fmla="*/ 48 h 392"/>
                  <a:gd name="T34" fmla="*/ 1 w 1466"/>
                  <a:gd name="T35" fmla="*/ 51 h 392"/>
                  <a:gd name="T36" fmla="*/ 0 w 1466"/>
                  <a:gd name="T37" fmla="*/ 59 h 392"/>
                  <a:gd name="T38" fmla="*/ 0 w 1466"/>
                  <a:gd name="T39" fmla="*/ 65 h 392"/>
                  <a:gd name="T40" fmla="*/ 0 w 1466"/>
                  <a:gd name="T41" fmla="*/ 68 h 392"/>
                  <a:gd name="T42" fmla="*/ 1 w 1466"/>
                  <a:gd name="T43" fmla="*/ 69 h 392"/>
                  <a:gd name="T44" fmla="*/ 3 w 1466"/>
                  <a:gd name="T45" fmla="*/ 71 h 392"/>
                  <a:gd name="T46" fmla="*/ 6 w 1466"/>
                  <a:gd name="T47" fmla="*/ 73 h 392"/>
                  <a:gd name="T48" fmla="*/ 10 w 1466"/>
                  <a:gd name="T49" fmla="*/ 75 h 392"/>
                  <a:gd name="T50" fmla="*/ 13 w 1466"/>
                  <a:gd name="T51" fmla="*/ 76 h 392"/>
                  <a:gd name="T52" fmla="*/ 20 w 1466"/>
                  <a:gd name="T53" fmla="*/ 77 h 392"/>
                  <a:gd name="T54" fmla="*/ 32 w 1466"/>
                  <a:gd name="T55" fmla="*/ 78 h 392"/>
                  <a:gd name="T56" fmla="*/ 46 w 1466"/>
                  <a:gd name="T57" fmla="*/ 78 h 392"/>
                  <a:gd name="T58" fmla="*/ 71 w 1466"/>
                  <a:gd name="T59" fmla="*/ 76 h 392"/>
                  <a:gd name="T60" fmla="*/ 103 w 1466"/>
                  <a:gd name="T61" fmla="*/ 74 h 392"/>
                  <a:gd name="T62" fmla="*/ 124 w 1466"/>
                  <a:gd name="T63" fmla="*/ 73 h 392"/>
                  <a:gd name="T64" fmla="*/ 143 w 1466"/>
                  <a:gd name="T65" fmla="*/ 71 h 392"/>
                  <a:gd name="T66" fmla="*/ 180 w 1466"/>
                  <a:gd name="T67" fmla="*/ 66 h 392"/>
                  <a:gd name="T68" fmla="*/ 221 w 1466"/>
                  <a:gd name="T69" fmla="*/ 59 h 392"/>
                  <a:gd name="T70" fmla="*/ 247 w 1466"/>
                  <a:gd name="T71" fmla="*/ 53 h 392"/>
                  <a:gd name="T72" fmla="*/ 269 w 1466"/>
                  <a:gd name="T73" fmla="*/ 48 h 392"/>
                  <a:gd name="T74" fmla="*/ 284 w 1466"/>
                  <a:gd name="T75" fmla="*/ 44 h 392"/>
                  <a:gd name="T76" fmla="*/ 290 w 1466"/>
                  <a:gd name="T77" fmla="*/ 42 h 392"/>
                  <a:gd name="T78" fmla="*/ 292 w 1466"/>
                  <a:gd name="T79" fmla="*/ 40 h 392"/>
                  <a:gd name="T80" fmla="*/ 293 w 1466"/>
                  <a:gd name="T81" fmla="*/ 38 h 392"/>
                  <a:gd name="T82" fmla="*/ 293 w 1466"/>
                  <a:gd name="T83" fmla="*/ 36 h 392"/>
                  <a:gd name="T84" fmla="*/ 292 w 1466"/>
                  <a:gd name="T85" fmla="*/ 31 h 392"/>
                  <a:gd name="T86" fmla="*/ 291 w 1466"/>
                  <a:gd name="T87" fmla="*/ 24 h 392"/>
                  <a:gd name="T88" fmla="*/ 287 w 1466"/>
                  <a:gd name="T89" fmla="*/ 12 h 392"/>
                  <a:gd name="T90" fmla="*/ 282 w 1466"/>
                  <a:gd name="T91" fmla="*/ 2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6"/>
                  <a:gd name="T139" fmla="*/ 0 h 392"/>
                  <a:gd name="T140" fmla="*/ 1466 w 1466"/>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6" h="392">
                    <a:moveTo>
                      <a:pt x="1410" y="0"/>
                    </a:moveTo>
                    <a:lnTo>
                      <a:pt x="1385" y="3"/>
                    </a:lnTo>
                    <a:lnTo>
                      <a:pt x="1351" y="4"/>
                    </a:lnTo>
                    <a:lnTo>
                      <a:pt x="1309" y="4"/>
                    </a:lnTo>
                    <a:lnTo>
                      <a:pt x="1260" y="5"/>
                    </a:lnTo>
                    <a:lnTo>
                      <a:pt x="1205" y="6"/>
                    </a:lnTo>
                    <a:lnTo>
                      <a:pt x="1146" y="8"/>
                    </a:lnTo>
                    <a:lnTo>
                      <a:pt x="1083" y="9"/>
                    </a:lnTo>
                    <a:lnTo>
                      <a:pt x="1015" y="11"/>
                    </a:lnTo>
                    <a:lnTo>
                      <a:pt x="947" y="14"/>
                    </a:lnTo>
                    <a:lnTo>
                      <a:pt x="876" y="17"/>
                    </a:lnTo>
                    <a:lnTo>
                      <a:pt x="806" y="22"/>
                    </a:lnTo>
                    <a:lnTo>
                      <a:pt x="736" y="29"/>
                    </a:lnTo>
                    <a:lnTo>
                      <a:pt x="667" y="36"/>
                    </a:lnTo>
                    <a:lnTo>
                      <a:pt x="601" y="46"/>
                    </a:lnTo>
                    <a:lnTo>
                      <a:pt x="570" y="51"/>
                    </a:lnTo>
                    <a:lnTo>
                      <a:pt x="539" y="57"/>
                    </a:lnTo>
                    <a:lnTo>
                      <a:pt x="509" y="64"/>
                    </a:lnTo>
                    <a:lnTo>
                      <a:pt x="480" y="70"/>
                    </a:lnTo>
                    <a:lnTo>
                      <a:pt x="376" y="96"/>
                    </a:lnTo>
                    <a:lnTo>
                      <a:pt x="285" y="121"/>
                    </a:lnTo>
                    <a:lnTo>
                      <a:pt x="243" y="132"/>
                    </a:lnTo>
                    <a:lnTo>
                      <a:pt x="206" y="144"/>
                    </a:lnTo>
                    <a:lnTo>
                      <a:pt x="169" y="155"/>
                    </a:lnTo>
                    <a:lnTo>
                      <a:pt x="138" y="166"/>
                    </a:lnTo>
                    <a:lnTo>
                      <a:pt x="109" y="177"/>
                    </a:lnTo>
                    <a:lnTo>
                      <a:pt x="83" y="188"/>
                    </a:lnTo>
                    <a:lnTo>
                      <a:pt x="62" y="200"/>
                    </a:lnTo>
                    <a:lnTo>
                      <a:pt x="43" y="211"/>
                    </a:lnTo>
                    <a:lnTo>
                      <a:pt x="36" y="217"/>
                    </a:lnTo>
                    <a:lnTo>
                      <a:pt x="28" y="223"/>
                    </a:lnTo>
                    <a:lnTo>
                      <a:pt x="22" y="230"/>
                    </a:lnTo>
                    <a:lnTo>
                      <a:pt x="17" y="236"/>
                    </a:lnTo>
                    <a:lnTo>
                      <a:pt x="13" y="242"/>
                    </a:lnTo>
                    <a:lnTo>
                      <a:pt x="10" y="248"/>
                    </a:lnTo>
                    <a:lnTo>
                      <a:pt x="7" y="256"/>
                    </a:lnTo>
                    <a:lnTo>
                      <a:pt x="6" y="262"/>
                    </a:lnTo>
                    <a:lnTo>
                      <a:pt x="2" y="296"/>
                    </a:lnTo>
                    <a:lnTo>
                      <a:pt x="0" y="320"/>
                    </a:lnTo>
                    <a:lnTo>
                      <a:pt x="0" y="328"/>
                    </a:lnTo>
                    <a:lnTo>
                      <a:pt x="1" y="335"/>
                    </a:lnTo>
                    <a:lnTo>
                      <a:pt x="2" y="341"/>
                    </a:lnTo>
                    <a:lnTo>
                      <a:pt x="3" y="346"/>
                    </a:lnTo>
                    <a:lnTo>
                      <a:pt x="6" y="349"/>
                    </a:lnTo>
                    <a:lnTo>
                      <a:pt x="10" y="352"/>
                    </a:lnTo>
                    <a:lnTo>
                      <a:pt x="13" y="356"/>
                    </a:lnTo>
                    <a:lnTo>
                      <a:pt x="18" y="358"/>
                    </a:lnTo>
                    <a:lnTo>
                      <a:pt x="31" y="366"/>
                    </a:lnTo>
                    <a:lnTo>
                      <a:pt x="46" y="376"/>
                    </a:lnTo>
                    <a:lnTo>
                      <a:pt x="51" y="379"/>
                    </a:lnTo>
                    <a:lnTo>
                      <a:pt x="57" y="382"/>
                    </a:lnTo>
                    <a:lnTo>
                      <a:pt x="66" y="384"/>
                    </a:lnTo>
                    <a:lnTo>
                      <a:pt x="75" y="386"/>
                    </a:lnTo>
                    <a:lnTo>
                      <a:pt x="98" y="389"/>
                    </a:lnTo>
                    <a:lnTo>
                      <a:pt x="126" y="391"/>
                    </a:lnTo>
                    <a:lnTo>
                      <a:pt x="158" y="392"/>
                    </a:lnTo>
                    <a:lnTo>
                      <a:pt x="193" y="391"/>
                    </a:lnTo>
                    <a:lnTo>
                      <a:pt x="230" y="391"/>
                    </a:lnTo>
                    <a:lnTo>
                      <a:pt x="270" y="388"/>
                    </a:lnTo>
                    <a:lnTo>
                      <a:pt x="354" y="384"/>
                    </a:lnTo>
                    <a:lnTo>
                      <a:pt x="438" y="379"/>
                    </a:lnTo>
                    <a:lnTo>
                      <a:pt x="516" y="374"/>
                    </a:lnTo>
                    <a:lnTo>
                      <a:pt x="585" y="371"/>
                    </a:lnTo>
                    <a:lnTo>
                      <a:pt x="619" y="369"/>
                    </a:lnTo>
                    <a:lnTo>
                      <a:pt x="662" y="364"/>
                    </a:lnTo>
                    <a:lnTo>
                      <a:pt x="713" y="358"/>
                    </a:lnTo>
                    <a:lnTo>
                      <a:pt x="772" y="351"/>
                    </a:lnTo>
                    <a:lnTo>
                      <a:pt x="901" y="331"/>
                    </a:lnTo>
                    <a:lnTo>
                      <a:pt x="1037" y="307"/>
                    </a:lnTo>
                    <a:lnTo>
                      <a:pt x="1105" y="295"/>
                    </a:lnTo>
                    <a:lnTo>
                      <a:pt x="1171" y="281"/>
                    </a:lnTo>
                    <a:lnTo>
                      <a:pt x="1234" y="268"/>
                    </a:lnTo>
                    <a:lnTo>
                      <a:pt x="1292" y="256"/>
                    </a:lnTo>
                    <a:lnTo>
                      <a:pt x="1345" y="243"/>
                    </a:lnTo>
                    <a:lnTo>
                      <a:pt x="1388" y="232"/>
                    </a:lnTo>
                    <a:lnTo>
                      <a:pt x="1423" y="222"/>
                    </a:lnTo>
                    <a:lnTo>
                      <a:pt x="1448" y="213"/>
                    </a:lnTo>
                    <a:lnTo>
                      <a:pt x="1453" y="211"/>
                    </a:lnTo>
                    <a:lnTo>
                      <a:pt x="1457" y="207"/>
                    </a:lnTo>
                    <a:lnTo>
                      <a:pt x="1461" y="203"/>
                    </a:lnTo>
                    <a:lnTo>
                      <a:pt x="1463" y="198"/>
                    </a:lnTo>
                    <a:lnTo>
                      <a:pt x="1465" y="192"/>
                    </a:lnTo>
                    <a:lnTo>
                      <a:pt x="1466" y="186"/>
                    </a:lnTo>
                    <a:lnTo>
                      <a:pt x="1466" y="180"/>
                    </a:lnTo>
                    <a:lnTo>
                      <a:pt x="1466" y="171"/>
                    </a:lnTo>
                    <a:lnTo>
                      <a:pt x="1463" y="155"/>
                    </a:lnTo>
                    <a:lnTo>
                      <a:pt x="1461" y="137"/>
                    </a:lnTo>
                    <a:lnTo>
                      <a:pt x="1456" y="119"/>
                    </a:lnTo>
                    <a:lnTo>
                      <a:pt x="1450" y="100"/>
                    </a:lnTo>
                    <a:lnTo>
                      <a:pt x="1436" y="62"/>
                    </a:lnTo>
                    <a:lnTo>
                      <a:pt x="1423" y="31"/>
                    </a:lnTo>
                    <a:lnTo>
                      <a:pt x="1413" y="9"/>
                    </a:lnTo>
                    <a:lnTo>
                      <a:pt x="1410" y="0"/>
                    </a:lnTo>
                    <a:close/>
                  </a:path>
                </a:pathLst>
              </a:custGeom>
              <a:solidFill>
                <a:srgbClr val="FFFEF1"/>
              </a:solidFill>
              <a:ln w="9525">
                <a:noFill/>
                <a:round/>
              </a:ln>
            </p:spPr>
            <p:txBody>
              <a:bodyPr/>
              <a:lstStyle/>
              <a:p>
                <a:endParaRPr lang="en-US" sz="1867"/>
              </a:p>
            </p:txBody>
          </p:sp>
          <p:sp>
            <p:nvSpPr>
              <p:cNvPr id="1627" name="Freeform 175"/>
              <p:cNvSpPr/>
              <p:nvPr/>
            </p:nvSpPr>
            <p:spPr bwMode="auto">
              <a:xfrm>
                <a:off x="1276" y="2092"/>
                <a:ext cx="293" cy="78"/>
              </a:xfrm>
              <a:custGeom>
                <a:avLst/>
                <a:gdLst>
                  <a:gd name="T0" fmla="*/ 277 w 1466"/>
                  <a:gd name="T1" fmla="*/ 1 h 392"/>
                  <a:gd name="T2" fmla="*/ 262 w 1466"/>
                  <a:gd name="T3" fmla="*/ 1 h 392"/>
                  <a:gd name="T4" fmla="*/ 241 w 1466"/>
                  <a:gd name="T5" fmla="*/ 1 h 392"/>
                  <a:gd name="T6" fmla="*/ 216 w 1466"/>
                  <a:gd name="T7" fmla="*/ 2 h 392"/>
                  <a:gd name="T8" fmla="*/ 189 w 1466"/>
                  <a:gd name="T9" fmla="*/ 3 h 392"/>
                  <a:gd name="T10" fmla="*/ 161 w 1466"/>
                  <a:gd name="T11" fmla="*/ 4 h 392"/>
                  <a:gd name="T12" fmla="*/ 133 w 1466"/>
                  <a:gd name="T13" fmla="*/ 7 h 392"/>
                  <a:gd name="T14" fmla="*/ 114 w 1466"/>
                  <a:gd name="T15" fmla="*/ 10 h 392"/>
                  <a:gd name="T16" fmla="*/ 102 w 1466"/>
                  <a:gd name="T17" fmla="*/ 13 h 392"/>
                  <a:gd name="T18" fmla="*/ 75 w 1466"/>
                  <a:gd name="T19" fmla="*/ 19 h 392"/>
                  <a:gd name="T20" fmla="*/ 49 w 1466"/>
                  <a:gd name="T21" fmla="*/ 26 h 392"/>
                  <a:gd name="T22" fmla="*/ 34 w 1466"/>
                  <a:gd name="T23" fmla="*/ 31 h 392"/>
                  <a:gd name="T24" fmla="*/ 22 w 1466"/>
                  <a:gd name="T25" fmla="*/ 35 h 392"/>
                  <a:gd name="T26" fmla="*/ 12 w 1466"/>
                  <a:gd name="T27" fmla="*/ 40 h 392"/>
                  <a:gd name="T28" fmla="*/ 7 w 1466"/>
                  <a:gd name="T29" fmla="*/ 43 h 392"/>
                  <a:gd name="T30" fmla="*/ 4 w 1466"/>
                  <a:gd name="T31" fmla="*/ 46 h 392"/>
                  <a:gd name="T32" fmla="*/ 3 w 1466"/>
                  <a:gd name="T33" fmla="*/ 48 h 392"/>
                  <a:gd name="T34" fmla="*/ 1 w 1466"/>
                  <a:gd name="T35" fmla="*/ 51 h 392"/>
                  <a:gd name="T36" fmla="*/ 0 w 1466"/>
                  <a:gd name="T37" fmla="*/ 59 h 392"/>
                  <a:gd name="T38" fmla="*/ 0 w 1466"/>
                  <a:gd name="T39" fmla="*/ 65 h 392"/>
                  <a:gd name="T40" fmla="*/ 0 w 1466"/>
                  <a:gd name="T41" fmla="*/ 68 h 392"/>
                  <a:gd name="T42" fmla="*/ 1 w 1466"/>
                  <a:gd name="T43" fmla="*/ 69 h 392"/>
                  <a:gd name="T44" fmla="*/ 3 w 1466"/>
                  <a:gd name="T45" fmla="*/ 71 h 392"/>
                  <a:gd name="T46" fmla="*/ 6 w 1466"/>
                  <a:gd name="T47" fmla="*/ 73 h 392"/>
                  <a:gd name="T48" fmla="*/ 10 w 1466"/>
                  <a:gd name="T49" fmla="*/ 75 h 392"/>
                  <a:gd name="T50" fmla="*/ 13 w 1466"/>
                  <a:gd name="T51" fmla="*/ 76 h 392"/>
                  <a:gd name="T52" fmla="*/ 20 w 1466"/>
                  <a:gd name="T53" fmla="*/ 77 h 392"/>
                  <a:gd name="T54" fmla="*/ 32 w 1466"/>
                  <a:gd name="T55" fmla="*/ 78 h 392"/>
                  <a:gd name="T56" fmla="*/ 46 w 1466"/>
                  <a:gd name="T57" fmla="*/ 78 h 392"/>
                  <a:gd name="T58" fmla="*/ 71 w 1466"/>
                  <a:gd name="T59" fmla="*/ 76 h 392"/>
                  <a:gd name="T60" fmla="*/ 103 w 1466"/>
                  <a:gd name="T61" fmla="*/ 74 h 392"/>
                  <a:gd name="T62" fmla="*/ 124 w 1466"/>
                  <a:gd name="T63" fmla="*/ 73 h 392"/>
                  <a:gd name="T64" fmla="*/ 143 w 1466"/>
                  <a:gd name="T65" fmla="*/ 71 h 392"/>
                  <a:gd name="T66" fmla="*/ 180 w 1466"/>
                  <a:gd name="T67" fmla="*/ 66 h 392"/>
                  <a:gd name="T68" fmla="*/ 221 w 1466"/>
                  <a:gd name="T69" fmla="*/ 59 h 392"/>
                  <a:gd name="T70" fmla="*/ 247 w 1466"/>
                  <a:gd name="T71" fmla="*/ 53 h 392"/>
                  <a:gd name="T72" fmla="*/ 269 w 1466"/>
                  <a:gd name="T73" fmla="*/ 48 h 392"/>
                  <a:gd name="T74" fmla="*/ 284 w 1466"/>
                  <a:gd name="T75" fmla="*/ 44 h 392"/>
                  <a:gd name="T76" fmla="*/ 290 w 1466"/>
                  <a:gd name="T77" fmla="*/ 42 h 392"/>
                  <a:gd name="T78" fmla="*/ 292 w 1466"/>
                  <a:gd name="T79" fmla="*/ 40 h 392"/>
                  <a:gd name="T80" fmla="*/ 293 w 1466"/>
                  <a:gd name="T81" fmla="*/ 38 h 392"/>
                  <a:gd name="T82" fmla="*/ 293 w 1466"/>
                  <a:gd name="T83" fmla="*/ 36 h 392"/>
                  <a:gd name="T84" fmla="*/ 292 w 1466"/>
                  <a:gd name="T85" fmla="*/ 31 h 392"/>
                  <a:gd name="T86" fmla="*/ 291 w 1466"/>
                  <a:gd name="T87" fmla="*/ 24 h 392"/>
                  <a:gd name="T88" fmla="*/ 287 w 1466"/>
                  <a:gd name="T89" fmla="*/ 12 h 392"/>
                  <a:gd name="T90" fmla="*/ 282 w 1466"/>
                  <a:gd name="T91" fmla="*/ 2 h 39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466"/>
                  <a:gd name="T139" fmla="*/ 0 h 392"/>
                  <a:gd name="T140" fmla="*/ 1466 w 1466"/>
                  <a:gd name="T141" fmla="*/ 392 h 39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466" h="392">
                    <a:moveTo>
                      <a:pt x="1410" y="0"/>
                    </a:moveTo>
                    <a:lnTo>
                      <a:pt x="1385" y="3"/>
                    </a:lnTo>
                    <a:lnTo>
                      <a:pt x="1351" y="4"/>
                    </a:lnTo>
                    <a:lnTo>
                      <a:pt x="1309" y="4"/>
                    </a:lnTo>
                    <a:lnTo>
                      <a:pt x="1260" y="5"/>
                    </a:lnTo>
                    <a:lnTo>
                      <a:pt x="1205" y="6"/>
                    </a:lnTo>
                    <a:lnTo>
                      <a:pt x="1146" y="8"/>
                    </a:lnTo>
                    <a:lnTo>
                      <a:pt x="1083" y="9"/>
                    </a:lnTo>
                    <a:lnTo>
                      <a:pt x="1015" y="11"/>
                    </a:lnTo>
                    <a:lnTo>
                      <a:pt x="947" y="14"/>
                    </a:lnTo>
                    <a:lnTo>
                      <a:pt x="876" y="17"/>
                    </a:lnTo>
                    <a:lnTo>
                      <a:pt x="806" y="22"/>
                    </a:lnTo>
                    <a:lnTo>
                      <a:pt x="736" y="29"/>
                    </a:lnTo>
                    <a:lnTo>
                      <a:pt x="667" y="36"/>
                    </a:lnTo>
                    <a:lnTo>
                      <a:pt x="601" y="46"/>
                    </a:lnTo>
                    <a:lnTo>
                      <a:pt x="570" y="51"/>
                    </a:lnTo>
                    <a:lnTo>
                      <a:pt x="539" y="57"/>
                    </a:lnTo>
                    <a:lnTo>
                      <a:pt x="509" y="64"/>
                    </a:lnTo>
                    <a:lnTo>
                      <a:pt x="480" y="70"/>
                    </a:lnTo>
                    <a:lnTo>
                      <a:pt x="376" y="96"/>
                    </a:lnTo>
                    <a:lnTo>
                      <a:pt x="285" y="121"/>
                    </a:lnTo>
                    <a:lnTo>
                      <a:pt x="243" y="132"/>
                    </a:lnTo>
                    <a:lnTo>
                      <a:pt x="206" y="144"/>
                    </a:lnTo>
                    <a:lnTo>
                      <a:pt x="169" y="155"/>
                    </a:lnTo>
                    <a:lnTo>
                      <a:pt x="138" y="166"/>
                    </a:lnTo>
                    <a:lnTo>
                      <a:pt x="109" y="177"/>
                    </a:lnTo>
                    <a:lnTo>
                      <a:pt x="83" y="188"/>
                    </a:lnTo>
                    <a:lnTo>
                      <a:pt x="62" y="200"/>
                    </a:lnTo>
                    <a:lnTo>
                      <a:pt x="43" y="211"/>
                    </a:lnTo>
                    <a:lnTo>
                      <a:pt x="36" y="217"/>
                    </a:lnTo>
                    <a:lnTo>
                      <a:pt x="28" y="223"/>
                    </a:lnTo>
                    <a:lnTo>
                      <a:pt x="22" y="230"/>
                    </a:lnTo>
                    <a:lnTo>
                      <a:pt x="17" y="236"/>
                    </a:lnTo>
                    <a:lnTo>
                      <a:pt x="13" y="242"/>
                    </a:lnTo>
                    <a:lnTo>
                      <a:pt x="10" y="248"/>
                    </a:lnTo>
                    <a:lnTo>
                      <a:pt x="7" y="256"/>
                    </a:lnTo>
                    <a:lnTo>
                      <a:pt x="6" y="262"/>
                    </a:lnTo>
                    <a:lnTo>
                      <a:pt x="2" y="296"/>
                    </a:lnTo>
                    <a:lnTo>
                      <a:pt x="0" y="320"/>
                    </a:lnTo>
                    <a:lnTo>
                      <a:pt x="0" y="328"/>
                    </a:lnTo>
                    <a:lnTo>
                      <a:pt x="1" y="335"/>
                    </a:lnTo>
                    <a:lnTo>
                      <a:pt x="2" y="341"/>
                    </a:lnTo>
                    <a:lnTo>
                      <a:pt x="3" y="346"/>
                    </a:lnTo>
                    <a:lnTo>
                      <a:pt x="6" y="349"/>
                    </a:lnTo>
                    <a:lnTo>
                      <a:pt x="10" y="352"/>
                    </a:lnTo>
                    <a:lnTo>
                      <a:pt x="13" y="356"/>
                    </a:lnTo>
                    <a:lnTo>
                      <a:pt x="18" y="358"/>
                    </a:lnTo>
                    <a:lnTo>
                      <a:pt x="31" y="366"/>
                    </a:lnTo>
                    <a:lnTo>
                      <a:pt x="46" y="376"/>
                    </a:lnTo>
                    <a:lnTo>
                      <a:pt x="51" y="379"/>
                    </a:lnTo>
                    <a:lnTo>
                      <a:pt x="57" y="382"/>
                    </a:lnTo>
                    <a:lnTo>
                      <a:pt x="66" y="384"/>
                    </a:lnTo>
                    <a:lnTo>
                      <a:pt x="75" y="386"/>
                    </a:lnTo>
                    <a:lnTo>
                      <a:pt x="98" y="389"/>
                    </a:lnTo>
                    <a:lnTo>
                      <a:pt x="126" y="391"/>
                    </a:lnTo>
                    <a:lnTo>
                      <a:pt x="158" y="392"/>
                    </a:lnTo>
                    <a:lnTo>
                      <a:pt x="193" y="391"/>
                    </a:lnTo>
                    <a:lnTo>
                      <a:pt x="230" y="391"/>
                    </a:lnTo>
                    <a:lnTo>
                      <a:pt x="270" y="388"/>
                    </a:lnTo>
                    <a:lnTo>
                      <a:pt x="354" y="384"/>
                    </a:lnTo>
                    <a:lnTo>
                      <a:pt x="438" y="379"/>
                    </a:lnTo>
                    <a:lnTo>
                      <a:pt x="516" y="374"/>
                    </a:lnTo>
                    <a:lnTo>
                      <a:pt x="585" y="371"/>
                    </a:lnTo>
                    <a:lnTo>
                      <a:pt x="619" y="369"/>
                    </a:lnTo>
                    <a:lnTo>
                      <a:pt x="662" y="364"/>
                    </a:lnTo>
                    <a:lnTo>
                      <a:pt x="713" y="358"/>
                    </a:lnTo>
                    <a:lnTo>
                      <a:pt x="772" y="351"/>
                    </a:lnTo>
                    <a:lnTo>
                      <a:pt x="901" y="331"/>
                    </a:lnTo>
                    <a:lnTo>
                      <a:pt x="1037" y="307"/>
                    </a:lnTo>
                    <a:lnTo>
                      <a:pt x="1105" y="295"/>
                    </a:lnTo>
                    <a:lnTo>
                      <a:pt x="1171" y="281"/>
                    </a:lnTo>
                    <a:lnTo>
                      <a:pt x="1234" y="268"/>
                    </a:lnTo>
                    <a:lnTo>
                      <a:pt x="1292" y="256"/>
                    </a:lnTo>
                    <a:lnTo>
                      <a:pt x="1345" y="243"/>
                    </a:lnTo>
                    <a:lnTo>
                      <a:pt x="1388" y="232"/>
                    </a:lnTo>
                    <a:lnTo>
                      <a:pt x="1423" y="222"/>
                    </a:lnTo>
                    <a:lnTo>
                      <a:pt x="1448" y="213"/>
                    </a:lnTo>
                    <a:lnTo>
                      <a:pt x="1453" y="211"/>
                    </a:lnTo>
                    <a:lnTo>
                      <a:pt x="1457" y="207"/>
                    </a:lnTo>
                    <a:lnTo>
                      <a:pt x="1461" y="203"/>
                    </a:lnTo>
                    <a:lnTo>
                      <a:pt x="1463" y="198"/>
                    </a:lnTo>
                    <a:lnTo>
                      <a:pt x="1465" y="192"/>
                    </a:lnTo>
                    <a:lnTo>
                      <a:pt x="1466" y="186"/>
                    </a:lnTo>
                    <a:lnTo>
                      <a:pt x="1466" y="180"/>
                    </a:lnTo>
                    <a:lnTo>
                      <a:pt x="1466" y="171"/>
                    </a:lnTo>
                    <a:lnTo>
                      <a:pt x="1463" y="155"/>
                    </a:lnTo>
                    <a:lnTo>
                      <a:pt x="1461" y="137"/>
                    </a:lnTo>
                    <a:lnTo>
                      <a:pt x="1456" y="119"/>
                    </a:lnTo>
                    <a:lnTo>
                      <a:pt x="1450" y="100"/>
                    </a:lnTo>
                    <a:lnTo>
                      <a:pt x="1436" y="62"/>
                    </a:lnTo>
                    <a:lnTo>
                      <a:pt x="1423" y="31"/>
                    </a:lnTo>
                    <a:lnTo>
                      <a:pt x="1413" y="9"/>
                    </a:lnTo>
                    <a:lnTo>
                      <a:pt x="1410" y="0"/>
                    </a:lnTo>
                    <a:close/>
                  </a:path>
                </a:pathLst>
              </a:custGeom>
              <a:noFill/>
              <a:ln w="3175">
                <a:solidFill>
                  <a:srgbClr val="1F1A17"/>
                </a:solidFill>
                <a:round/>
              </a:ln>
            </p:spPr>
            <p:txBody>
              <a:bodyPr/>
              <a:lstStyle/>
              <a:p>
                <a:endParaRPr lang="en-US" sz="1867"/>
              </a:p>
            </p:txBody>
          </p:sp>
          <p:sp>
            <p:nvSpPr>
              <p:cNvPr id="1628" name="Freeform 176"/>
              <p:cNvSpPr/>
              <p:nvPr/>
            </p:nvSpPr>
            <p:spPr bwMode="auto">
              <a:xfrm>
                <a:off x="1442" y="2104"/>
                <a:ext cx="121" cy="18"/>
              </a:xfrm>
              <a:custGeom>
                <a:avLst/>
                <a:gdLst>
                  <a:gd name="T0" fmla="*/ 24 w 607"/>
                  <a:gd name="T1" fmla="*/ 17 h 87"/>
                  <a:gd name="T2" fmla="*/ 35 w 607"/>
                  <a:gd name="T3" fmla="*/ 16 h 87"/>
                  <a:gd name="T4" fmla="*/ 48 w 607"/>
                  <a:gd name="T5" fmla="*/ 15 h 87"/>
                  <a:gd name="T6" fmla="*/ 62 w 607"/>
                  <a:gd name="T7" fmla="*/ 15 h 87"/>
                  <a:gd name="T8" fmla="*/ 76 w 607"/>
                  <a:gd name="T9" fmla="*/ 14 h 87"/>
                  <a:gd name="T10" fmla="*/ 89 w 607"/>
                  <a:gd name="T11" fmla="*/ 14 h 87"/>
                  <a:gd name="T12" fmla="*/ 100 w 607"/>
                  <a:gd name="T13" fmla="*/ 14 h 87"/>
                  <a:gd name="T14" fmla="*/ 105 w 607"/>
                  <a:gd name="T15" fmla="*/ 15 h 87"/>
                  <a:gd name="T16" fmla="*/ 109 w 607"/>
                  <a:gd name="T17" fmla="*/ 15 h 87"/>
                  <a:gd name="T18" fmla="*/ 113 w 607"/>
                  <a:gd name="T19" fmla="*/ 16 h 87"/>
                  <a:gd name="T20" fmla="*/ 116 w 607"/>
                  <a:gd name="T21" fmla="*/ 17 h 87"/>
                  <a:gd name="T22" fmla="*/ 118 w 607"/>
                  <a:gd name="T23" fmla="*/ 17 h 87"/>
                  <a:gd name="T24" fmla="*/ 119 w 607"/>
                  <a:gd name="T25" fmla="*/ 17 h 87"/>
                  <a:gd name="T26" fmla="*/ 120 w 607"/>
                  <a:gd name="T27" fmla="*/ 17 h 87"/>
                  <a:gd name="T28" fmla="*/ 121 w 607"/>
                  <a:gd name="T29" fmla="*/ 17 h 87"/>
                  <a:gd name="T30" fmla="*/ 121 w 607"/>
                  <a:gd name="T31" fmla="*/ 16 h 87"/>
                  <a:gd name="T32" fmla="*/ 121 w 607"/>
                  <a:gd name="T33" fmla="*/ 15 h 87"/>
                  <a:gd name="T34" fmla="*/ 121 w 607"/>
                  <a:gd name="T35" fmla="*/ 14 h 87"/>
                  <a:gd name="T36" fmla="*/ 120 w 607"/>
                  <a:gd name="T37" fmla="*/ 12 h 87"/>
                  <a:gd name="T38" fmla="*/ 119 w 607"/>
                  <a:gd name="T39" fmla="*/ 10 h 87"/>
                  <a:gd name="T40" fmla="*/ 117 w 607"/>
                  <a:gd name="T41" fmla="*/ 7 h 87"/>
                  <a:gd name="T42" fmla="*/ 115 w 607"/>
                  <a:gd name="T43" fmla="*/ 4 h 87"/>
                  <a:gd name="T44" fmla="*/ 114 w 607"/>
                  <a:gd name="T45" fmla="*/ 2 h 87"/>
                  <a:gd name="T46" fmla="*/ 113 w 607"/>
                  <a:gd name="T47" fmla="*/ 1 h 87"/>
                  <a:gd name="T48" fmla="*/ 112 w 607"/>
                  <a:gd name="T49" fmla="*/ 0 h 87"/>
                  <a:gd name="T50" fmla="*/ 111 w 607"/>
                  <a:gd name="T51" fmla="*/ 0 h 87"/>
                  <a:gd name="T52" fmla="*/ 110 w 607"/>
                  <a:gd name="T53" fmla="*/ 0 h 87"/>
                  <a:gd name="T54" fmla="*/ 106 w 607"/>
                  <a:gd name="T55" fmla="*/ 2 h 87"/>
                  <a:gd name="T56" fmla="*/ 99 w 607"/>
                  <a:gd name="T57" fmla="*/ 4 h 87"/>
                  <a:gd name="T58" fmla="*/ 95 w 607"/>
                  <a:gd name="T59" fmla="*/ 6 h 87"/>
                  <a:gd name="T60" fmla="*/ 90 w 607"/>
                  <a:gd name="T61" fmla="*/ 7 h 87"/>
                  <a:gd name="T62" fmla="*/ 86 w 607"/>
                  <a:gd name="T63" fmla="*/ 8 h 87"/>
                  <a:gd name="T64" fmla="*/ 82 w 607"/>
                  <a:gd name="T65" fmla="*/ 8 h 87"/>
                  <a:gd name="T66" fmla="*/ 74 w 607"/>
                  <a:gd name="T67" fmla="*/ 10 h 87"/>
                  <a:gd name="T68" fmla="*/ 65 w 607"/>
                  <a:gd name="T69" fmla="*/ 11 h 87"/>
                  <a:gd name="T70" fmla="*/ 60 w 607"/>
                  <a:gd name="T71" fmla="*/ 11 h 87"/>
                  <a:gd name="T72" fmla="*/ 55 w 607"/>
                  <a:gd name="T73" fmla="*/ 11 h 87"/>
                  <a:gd name="T74" fmla="*/ 49 w 607"/>
                  <a:gd name="T75" fmla="*/ 12 h 87"/>
                  <a:gd name="T76" fmla="*/ 43 w 607"/>
                  <a:gd name="T77" fmla="*/ 12 h 87"/>
                  <a:gd name="T78" fmla="*/ 38 w 607"/>
                  <a:gd name="T79" fmla="*/ 12 h 87"/>
                  <a:gd name="T80" fmla="*/ 33 w 607"/>
                  <a:gd name="T81" fmla="*/ 13 h 87"/>
                  <a:gd name="T82" fmla="*/ 29 w 607"/>
                  <a:gd name="T83" fmla="*/ 13 h 87"/>
                  <a:gd name="T84" fmla="*/ 26 w 607"/>
                  <a:gd name="T85" fmla="*/ 13 h 87"/>
                  <a:gd name="T86" fmla="*/ 22 w 607"/>
                  <a:gd name="T87" fmla="*/ 14 h 87"/>
                  <a:gd name="T88" fmla="*/ 15 w 607"/>
                  <a:gd name="T89" fmla="*/ 16 h 87"/>
                  <a:gd name="T90" fmla="*/ 9 w 607"/>
                  <a:gd name="T91" fmla="*/ 17 h 87"/>
                  <a:gd name="T92" fmla="*/ 3 w 607"/>
                  <a:gd name="T93" fmla="*/ 17 h 87"/>
                  <a:gd name="T94" fmla="*/ 1 w 607"/>
                  <a:gd name="T95" fmla="*/ 18 h 87"/>
                  <a:gd name="T96" fmla="*/ 0 w 607"/>
                  <a:gd name="T97" fmla="*/ 18 h 87"/>
                  <a:gd name="T98" fmla="*/ 0 w 607"/>
                  <a:gd name="T99" fmla="*/ 18 h 87"/>
                  <a:gd name="T100" fmla="*/ 2 w 607"/>
                  <a:gd name="T101" fmla="*/ 18 h 87"/>
                  <a:gd name="T102" fmla="*/ 9 w 607"/>
                  <a:gd name="T103" fmla="*/ 18 h 87"/>
                  <a:gd name="T104" fmla="*/ 24 w 607"/>
                  <a:gd name="T105" fmla="*/ 17 h 8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7"/>
                  <a:gd name="T160" fmla="*/ 0 h 87"/>
                  <a:gd name="T161" fmla="*/ 607 w 607"/>
                  <a:gd name="T162" fmla="*/ 87 h 8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7" h="87">
                    <a:moveTo>
                      <a:pt x="121" y="80"/>
                    </a:moveTo>
                    <a:lnTo>
                      <a:pt x="176" y="76"/>
                    </a:lnTo>
                    <a:lnTo>
                      <a:pt x="241" y="73"/>
                    </a:lnTo>
                    <a:lnTo>
                      <a:pt x="310" y="71"/>
                    </a:lnTo>
                    <a:lnTo>
                      <a:pt x="379" y="68"/>
                    </a:lnTo>
                    <a:lnTo>
                      <a:pt x="445" y="68"/>
                    </a:lnTo>
                    <a:lnTo>
                      <a:pt x="502" y="70"/>
                    </a:lnTo>
                    <a:lnTo>
                      <a:pt x="527" y="72"/>
                    </a:lnTo>
                    <a:lnTo>
                      <a:pt x="549" y="73"/>
                    </a:lnTo>
                    <a:lnTo>
                      <a:pt x="567" y="77"/>
                    </a:lnTo>
                    <a:lnTo>
                      <a:pt x="581" y="80"/>
                    </a:lnTo>
                    <a:lnTo>
                      <a:pt x="591" y="82"/>
                    </a:lnTo>
                    <a:lnTo>
                      <a:pt x="598" y="83"/>
                    </a:lnTo>
                    <a:lnTo>
                      <a:pt x="603" y="82"/>
                    </a:lnTo>
                    <a:lnTo>
                      <a:pt x="606" y="81"/>
                    </a:lnTo>
                    <a:lnTo>
                      <a:pt x="607" y="77"/>
                    </a:lnTo>
                    <a:lnTo>
                      <a:pt x="607" y="72"/>
                    </a:lnTo>
                    <a:lnTo>
                      <a:pt x="606" y="66"/>
                    </a:lnTo>
                    <a:lnTo>
                      <a:pt x="603" y="60"/>
                    </a:lnTo>
                    <a:lnTo>
                      <a:pt x="596" y="47"/>
                    </a:lnTo>
                    <a:lnTo>
                      <a:pt x="587" y="32"/>
                    </a:lnTo>
                    <a:lnTo>
                      <a:pt x="578" y="20"/>
                    </a:lnTo>
                    <a:lnTo>
                      <a:pt x="571" y="11"/>
                    </a:lnTo>
                    <a:lnTo>
                      <a:pt x="566" y="5"/>
                    </a:lnTo>
                    <a:lnTo>
                      <a:pt x="561" y="1"/>
                    </a:lnTo>
                    <a:lnTo>
                      <a:pt x="556" y="0"/>
                    </a:lnTo>
                    <a:lnTo>
                      <a:pt x="551" y="1"/>
                    </a:lnTo>
                    <a:lnTo>
                      <a:pt x="531" y="8"/>
                    </a:lnTo>
                    <a:lnTo>
                      <a:pt x="497" y="21"/>
                    </a:lnTo>
                    <a:lnTo>
                      <a:pt x="475" y="27"/>
                    </a:lnTo>
                    <a:lnTo>
                      <a:pt x="453" y="33"/>
                    </a:lnTo>
                    <a:lnTo>
                      <a:pt x="432" y="37"/>
                    </a:lnTo>
                    <a:lnTo>
                      <a:pt x="412" y="41"/>
                    </a:lnTo>
                    <a:lnTo>
                      <a:pt x="370" y="46"/>
                    </a:lnTo>
                    <a:lnTo>
                      <a:pt x="324" y="51"/>
                    </a:lnTo>
                    <a:lnTo>
                      <a:pt x="300" y="52"/>
                    </a:lnTo>
                    <a:lnTo>
                      <a:pt x="274" y="55"/>
                    </a:lnTo>
                    <a:lnTo>
                      <a:pt x="245" y="56"/>
                    </a:lnTo>
                    <a:lnTo>
                      <a:pt x="218" y="57"/>
                    </a:lnTo>
                    <a:lnTo>
                      <a:pt x="191" y="60"/>
                    </a:lnTo>
                    <a:lnTo>
                      <a:pt x="168" y="61"/>
                    </a:lnTo>
                    <a:lnTo>
                      <a:pt x="146" y="63"/>
                    </a:lnTo>
                    <a:lnTo>
                      <a:pt x="131" y="65"/>
                    </a:lnTo>
                    <a:lnTo>
                      <a:pt x="109" y="70"/>
                    </a:lnTo>
                    <a:lnTo>
                      <a:pt x="77" y="75"/>
                    </a:lnTo>
                    <a:lnTo>
                      <a:pt x="43" y="80"/>
                    </a:lnTo>
                    <a:lnTo>
                      <a:pt x="14" y="83"/>
                    </a:lnTo>
                    <a:lnTo>
                      <a:pt x="5" y="86"/>
                    </a:lnTo>
                    <a:lnTo>
                      <a:pt x="0" y="87"/>
                    </a:lnTo>
                    <a:lnTo>
                      <a:pt x="2" y="87"/>
                    </a:lnTo>
                    <a:lnTo>
                      <a:pt x="8" y="87"/>
                    </a:lnTo>
                    <a:lnTo>
                      <a:pt x="45" y="86"/>
                    </a:lnTo>
                    <a:lnTo>
                      <a:pt x="121" y="80"/>
                    </a:lnTo>
                    <a:close/>
                  </a:path>
                </a:pathLst>
              </a:custGeom>
              <a:solidFill>
                <a:srgbClr val="DFDDC9"/>
              </a:solidFill>
              <a:ln w="9525">
                <a:noFill/>
                <a:round/>
              </a:ln>
            </p:spPr>
            <p:txBody>
              <a:bodyPr/>
              <a:lstStyle/>
              <a:p>
                <a:endParaRPr lang="en-US" sz="1867"/>
              </a:p>
            </p:txBody>
          </p:sp>
          <p:sp>
            <p:nvSpPr>
              <p:cNvPr id="1629" name="Freeform 177"/>
              <p:cNvSpPr/>
              <p:nvPr/>
            </p:nvSpPr>
            <p:spPr bwMode="auto">
              <a:xfrm>
                <a:off x="1299" y="2132"/>
                <a:ext cx="282" cy="235"/>
              </a:xfrm>
              <a:custGeom>
                <a:avLst/>
                <a:gdLst>
                  <a:gd name="T0" fmla="*/ 255 w 1406"/>
                  <a:gd name="T1" fmla="*/ 4 h 1178"/>
                  <a:gd name="T2" fmla="*/ 237 w 1406"/>
                  <a:gd name="T3" fmla="*/ 13 h 1178"/>
                  <a:gd name="T4" fmla="*/ 215 w 1406"/>
                  <a:gd name="T5" fmla="*/ 24 h 1178"/>
                  <a:gd name="T6" fmla="*/ 191 w 1406"/>
                  <a:gd name="T7" fmla="*/ 38 h 1178"/>
                  <a:gd name="T8" fmla="*/ 165 w 1406"/>
                  <a:gd name="T9" fmla="*/ 53 h 1178"/>
                  <a:gd name="T10" fmla="*/ 139 w 1406"/>
                  <a:gd name="T11" fmla="*/ 69 h 1178"/>
                  <a:gd name="T12" fmla="*/ 114 w 1406"/>
                  <a:gd name="T13" fmla="*/ 86 h 1178"/>
                  <a:gd name="T14" fmla="*/ 97 w 1406"/>
                  <a:gd name="T15" fmla="*/ 100 h 1178"/>
                  <a:gd name="T16" fmla="*/ 87 w 1406"/>
                  <a:gd name="T17" fmla="*/ 109 h 1178"/>
                  <a:gd name="T18" fmla="*/ 65 w 1406"/>
                  <a:gd name="T19" fmla="*/ 130 h 1178"/>
                  <a:gd name="T20" fmla="*/ 45 w 1406"/>
                  <a:gd name="T21" fmla="*/ 151 h 1178"/>
                  <a:gd name="T22" fmla="*/ 34 w 1406"/>
                  <a:gd name="T23" fmla="*/ 162 h 1178"/>
                  <a:gd name="T24" fmla="*/ 25 w 1406"/>
                  <a:gd name="T25" fmla="*/ 173 h 1178"/>
                  <a:gd name="T26" fmla="*/ 18 w 1406"/>
                  <a:gd name="T27" fmla="*/ 183 h 1178"/>
                  <a:gd name="T28" fmla="*/ 12 w 1406"/>
                  <a:gd name="T29" fmla="*/ 193 h 1178"/>
                  <a:gd name="T30" fmla="*/ 6 w 1406"/>
                  <a:gd name="T31" fmla="*/ 203 h 1178"/>
                  <a:gd name="T32" fmla="*/ 2 w 1406"/>
                  <a:gd name="T33" fmla="*/ 211 h 1178"/>
                  <a:gd name="T34" fmla="*/ 1 w 1406"/>
                  <a:gd name="T35" fmla="*/ 216 h 1178"/>
                  <a:gd name="T36" fmla="*/ 0 w 1406"/>
                  <a:gd name="T37" fmla="*/ 221 h 1178"/>
                  <a:gd name="T38" fmla="*/ 0 w 1406"/>
                  <a:gd name="T39" fmla="*/ 225 h 1178"/>
                  <a:gd name="T40" fmla="*/ 1 w 1406"/>
                  <a:gd name="T41" fmla="*/ 228 h 1178"/>
                  <a:gd name="T42" fmla="*/ 2 w 1406"/>
                  <a:gd name="T43" fmla="*/ 230 h 1178"/>
                  <a:gd name="T44" fmla="*/ 4 w 1406"/>
                  <a:gd name="T45" fmla="*/ 232 h 1178"/>
                  <a:gd name="T46" fmla="*/ 7 w 1406"/>
                  <a:gd name="T47" fmla="*/ 234 h 1178"/>
                  <a:gd name="T48" fmla="*/ 10 w 1406"/>
                  <a:gd name="T49" fmla="*/ 235 h 1178"/>
                  <a:gd name="T50" fmla="*/ 13 w 1406"/>
                  <a:gd name="T51" fmla="*/ 235 h 1178"/>
                  <a:gd name="T52" fmla="*/ 17 w 1406"/>
                  <a:gd name="T53" fmla="*/ 234 h 1178"/>
                  <a:gd name="T54" fmla="*/ 21 w 1406"/>
                  <a:gd name="T55" fmla="*/ 233 h 1178"/>
                  <a:gd name="T56" fmla="*/ 25 w 1406"/>
                  <a:gd name="T57" fmla="*/ 231 h 1178"/>
                  <a:gd name="T58" fmla="*/ 29 w 1406"/>
                  <a:gd name="T59" fmla="*/ 229 h 1178"/>
                  <a:gd name="T60" fmla="*/ 33 w 1406"/>
                  <a:gd name="T61" fmla="*/ 226 h 1178"/>
                  <a:gd name="T62" fmla="*/ 37 w 1406"/>
                  <a:gd name="T63" fmla="*/ 222 h 1178"/>
                  <a:gd name="T64" fmla="*/ 42 w 1406"/>
                  <a:gd name="T65" fmla="*/ 215 h 1178"/>
                  <a:gd name="T66" fmla="*/ 53 w 1406"/>
                  <a:gd name="T67" fmla="*/ 204 h 1178"/>
                  <a:gd name="T68" fmla="*/ 66 w 1406"/>
                  <a:gd name="T69" fmla="*/ 192 h 1178"/>
                  <a:gd name="T70" fmla="*/ 80 w 1406"/>
                  <a:gd name="T71" fmla="*/ 180 h 1178"/>
                  <a:gd name="T72" fmla="*/ 104 w 1406"/>
                  <a:gd name="T73" fmla="*/ 162 h 1178"/>
                  <a:gd name="T74" fmla="*/ 136 w 1406"/>
                  <a:gd name="T75" fmla="*/ 139 h 1178"/>
                  <a:gd name="T76" fmla="*/ 157 w 1406"/>
                  <a:gd name="T77" fmla="*/ 123 h 1178"/>
                  <a:gd name="T78" fmla="*/ 174 w 1406"/>
                  <a:gd name="T79" fmla="*/ 110 h 1178"/>
                  <a:gd name="T80" fmla="*/ 201 w 1406"/>
                  <a:gd name="T81" fmla="*/ 87 h 1178"/>
                  <a:gd name="T82" fmla="*/ 238 w 1406"/>
                  <a:gd name="T83" fmla="*/ 55 h 1178"/>
                  <a:gd name="T84" fmla="*/ 263 w 1406"/>
                  <a:gd name="T85" fmla="*/ 36 h 1178"/>
                  <a:gd name="T86" fmla="*/ 276 w 1406"/>
                  <a:gd name="T87" fmla="*/ 27 h 1178"/>
                  <a:gd name="T88" fmla="*/ 282 w 1406"/>
                  <a:gd name="T89" fmla="*/ 22 h 1178"/>
                  <a:gd name="T90" fmla="*/ 280 w 1406"/>
                  <a:gd name="T91" fmla="*/ 15 h 1178"/>
                  <a:gd name="T92" fmla="*/ 277 w 1406"/>
                  <a:gd name="T93" fmla="*/ 7 h 1178"/>
                  <a:gd name="T94" fmla="*/ 273 w 1406"/>
                  <a:gd name="T95" fmla="*/ 3 h 1178"/>
                  <a:gd name="T96" fmla="*/ 271 w 1406"/>
                  <a:gd name="T97" fmla="*/ 1 h 1178"/>
                  <a:gd name="T98" fmla="*/ 269 w 1406"/>
                  <a:gd name="T99" fmla="*/ 0 h 1178"/>
                  <a:gd name="T100" fmla="*/ 266 w 1406"/>
                  <a:gd name="T101" fmla="*/ 0 h 1178"/>
                  <a:gd name="T102" fmla="*/ 264 w 1406"/>
                  <a:gd name="T103" fmla="*/ 0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6"/>
                  <a:gd name="T157" fmla="*/ 0 h 1178"/>
                  <a:gd name="T158" fmla="*/ 1406 w 1406"/>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6" h="1178">
                    <a:moveTo>
                      <a:pt x="1308" y="3"/>
                    </a:moveTo>
                    <a:lnTo>
                      <a:pt x="1273" y="20"/>
                    </a:lnTo>
                    <a:lnTo>
                      <a:pt x="1230" y="41"/>
                    </a:lnTo>
                    <a:lnTo>
                      <a:pt x="1183" y="65"/>
                    </a:lnTo>
                    <a:lnTo>
                      <a:pt x="1130" y="91"/>
                    </a:lnTo>
                    <a:lnTo>
                      <a:pt x="1074" y="121"/>
                    </a:lnTo>
                    <a:lnTo>
                      <a:pt x="1014" y="153"/>
                    </a:lnTo>
                    <a:lnTo>
                      <a:pt x="952" y="188"/>
                    </a:lnTo>
                    <a:lnTo>
                      <a:pt x="887" y="226"/>
                    </a:lnTo>
                    <a:lnTo>
                      <a:pt x="822" y="264"/>
                    </a:lnTo>
                    <a:lnTo>
                      <a:pt x="757" y="306"/>
                    </a:lnTo>
                    <a:lnTo>
                      <a:pt x="692" y="347"/>
                    </a:lnTo>
                    <a:lnTo>
                      <a:pt x="629" y="389"/>
                    </a:lnTo>
                    <a:lnTo>
                      <a:pt x="569" y="433"/>
                    </a:lnTo>
                    <a:lnTo>
                      <a:pt x="510" y="478"/>
                    </a:lnTo>
                    <a:lnTo>
                      <a:pt x="483" y="500"/>
                    </a:lnTo>
                    <a:lnTo>
                      <a:pt x="457" y="523"/>
                    </a:lnTo>
                    <a:lnTo>
                      <a:pt x="432" y="544"/>
                    </a:lnTo>
                    <a:lnTo>
                      <a:pt x="408" y="566"/>
                    </a:lnTo>
                    <a:lnTo>
                      <a:pt x="323" y="650"/>
                    </a:lnTo>
                    <a:lnTo>
                      <a:pt x="253" y="722"/>
                    </a:lnTo>
                    <a:lnTo>
                      <a:pt x="223" y="755"/>
                    </a:lnTo>
                    <a:lnTo>
                      <a:pt x="196" y="785"/>
                    </a:lnTo>
                    <a:lnTo>
                      <a:pt x="171" y="812"/>
                    </a:lnTo>
                    <a:lnTo>
                      <a:pt x="148" y="840"/>
                    </a:lnTo>
                    <a:lnTo>
                      <a:pt x="127" y="866"/>
                    </a:lnTo>
                    <a:lnTo>
                      <a:pt x="108" y="891"/>
                    </a:lnTo>
                    <a:lnTo>
                      <a:pt x="91" y="916"/>
                    </a:lnTo>
                    <a:lnTo>
                      <a:pt x="75" y="941"/>
                    </a:lnTo>
                    <a:lnTo>
                      <a:pt x="60" y="966"/>
                    </a:lnTo>
                    <a:lnTo>
                      <a:pt x="46" y="991"/>
                    </a:lnTo>
                    <a:lnTo>
                      <a:pt x="31" y="1018"/>
                    </a:lnTo>
                    <a:lnTo>
                      <a:pt x="17" y="1046"/>
                    </a:lnTo>
                    <a:lnTo>
                      <a:pt x="12" y="1059"/>
                    </a:lnTo>
                    <a:lnTo>
                      <a:pt x="7" y="1072"/>
                    </a:lnTo>
                    <a:lnTo>
                      <a:pt x="4" y="1084"/>
                    </a:lnTo>
                    <a:lnTo>
                      <a:pt x="1" y="1096"/>
                    </a:lnTo>
                    <a:lnTo>
                      <a:pt x="0" y="1107"/>
                    </a:lnTo>
                    <a:lnTo>
                      <a:pt x="0" y="1117"/>
                    </a:lnTo>
                    <a:lnTo>
                      <a:pt x="1" y="1126"/>
                    </a:lnTo>
                    <a:lnTo>
                      <a:pt x="2" y="1134"/>
                    </a:lnTo>
                    <a:lnTo>
                      <a:pt x="5" y="1142"/>
                    </a:lnTo>
                    <a:lnTo>
                      <a:pt x="9" y="1149"/>
                    </a:lnTo>
                    <a:lnTo>
                      <a:pt x="12" y="1155"/>
                    </a:lnTo>
                    <a:lnTo>
                      <a:pt x="17" y="1160"/>
                    </a:lnTo>
                    <a:lnTo>
                      <a:pt x="22" y="1165"/>
                    </a:lnTo>
                    <a:lnTo>
                      <a:pt x="29" y="1169"/>
                    </a:lnTo>
                    <a:lnTo>
                      <a:pt x="36" y="1173"/>
                    </a:lnTo>
                    <a:lnTo>
                      <a:pt x="44" y="1175"/>
                    </a:lnTo>
                    <a:lnTo>
                      <a:pt x="51" y="1177"/>
                    </a:lnTo>
                    <a:lnTo>
                      <a:pt x="59" y="1178"/>
                    </a:lnTo>
                    <a:lnTo>
                      <a:pt x="67" y="1178"/>
                    </a:lnTo>
                    <a:lnTo>
                      <a:pt x="76" y="1177"/>
                    </a:lnTo>
                    <a:lnTo>
                      <a:pt x="86" y="1175"/>
                    </a:lnTo>
                    <a:lnTo>
                      <a:pt x="95" y="1173"/>
                    </a:lnTo>
                    <a:lnTo>
                      <a:pt x="105" y="1169"/>
                    </a:lnTo>
                    <a:lnTo>
                      <a:pt x="115" y="1164"/>
                    </a:lnTo>
                    <a:lnTo>
                      <a:pt x="123" y="1159"/>
                    </a:lnTo>
                    <a:lnTo>
                      <a:pt x="133" y="1154"/>
                    </a:lnTo>
                    <a:lnTo>
                      <a:pt x="143" y="1147"/>
                    </a:lnTo>
                    <a:lnTo>
                      <a:pt x="153" y="1139"/>
                    </a:lnTo>
                    <a:lnTo>
                      <a:pt x="163" y="1131"/>
                    </a:lnTo>
                    <a:lnTo>
                      <a:pt x="172" y="1122"/>
                    </a:lnTo>
                    <a:lnTo>
                      <a:pt x="182" y="1112"/>
                    </a:lnTo>
                    <a:lnTo>
                      <a:pt x="191" y="1101"/>
                    </a:lnTo>
                    <a:lnTo>
                      <a:pt x="211" y="1076"/>
                    </a:lnTo>
                    <a:lnTo>
                      <a:pt x="235" y="1049"/>
                    </a:lnTo>
                    <a:lnTo>
                      <a:pt x="262" y="1021"/>
                    </a:lnTo>
                    <a:lnTo>
                      <a:pt x="293" y="992"/>
                    </a:lnTo>
                    <a:lnTo>
                      <a:pt x="327" y="963"/>
                    </a:lnTo>
                    <a:lnTo>
                      <a:pt x="363" y="932"/>
                    </a:lnTo>
                    <a:lnTo>
                      <a:pt x="400" y="902"/>
                    </a:lnTo>
                    <a:lnTo>
                      <a:pt x="439" y="871"/>
                    </a:lnTo>
                    <a:lnTo>
                      <a:pt x="520" y="810"/>
                    </a:lnTo>
                    <a:lnTo>
                      <a:pt x="600" y="751"/>
                    </a:lnTo>
                    <a:lnTo>
                      <a:pt x="676" y="695"/>
                    </a:lnTo>
                    <a:lnTo>
                      <a:pt x="744" y="646"/>
                    </a:lnTo>
                    <a:lnTo>
                      <a:pt x="782" y="616"/>
                    </a:lnTo>
                    <a:lnTo>
                      <a:pt x="823" y="585"/>
                    </a:lnTo>
                    <a:lnTo>
                      <a:pt x="867" y="550"/>
                    </a:lnTo>
                    <a:lnTo>
                      <a:pt x="911" y="513"/>
                    </a:lnTo>
                    <a:lnTo>
                      <a:pt x="1004" y="434"/>
                    </a:lnTo>
                    <a:lnTo>
                      <a:pt x="1097" y="353"/>
                    </a:lnTo>
                    <a:lnTo>
                      <a:pt x="1188" y="277"/>
                    </a:lnTo>
                    <a:lnTo>
                      <a:pt x="1271" y="208"/>
                    </a:lnTo>
                    <a:lnTo>
                      <a:pt x="1310" y="179"/>
                    </a:lnTo>
                    <a:lnTo>
                      <a:pt x="1346" y="153"/>
                    </a:lnTo>
                    <a:lnTo>
                      <a:pt x="1378" y="133"/>
                    </a:lnTo>
                    <a:lnTo>
                      <a:pt x="1406" y="117"/>
                    </a:lnTo>
                    <a:lnTo>
                      <a:pt x="1405" y="111"/>
                    </a:lnTo>
                    <a:lnTo>
                      <a:pt x="1401" y="95"/>
                    </a:lnTo>
                    <a:lnTo>
                      <a:pt x="1394" y="73"/>
                    </a:lnTo>
                    <a:lnTo>
                      <a:pt x="1385" y="48"/>
                    </a:lnTo>
                    <a:lnTo>
                      <a:pt x="1379" y="37"/>
                    </a:lnTo>
                    <a:lnTo>
                      <a:pt x="1371" y="26"/>
                    </a:lnTo>
                    <a:lnTo>
                      <a:pt x="1363" y="16"/>
                    </a:lnTo>
                    <a:lnTo>
                      <a:pt x="1354" y="8"/>
                    </a:lnTo>
                    <a:lnTo>
                      <a:pt x="1349" y="5"/>
                    </a:lnTo>
                    <a:lnTo>
                      <a:pt x="1344" y="2"/>
                    </a:lnTo>
                    <a:lnTo>
                      <a:pt x="1339" y="1"/>
                    </a:lnTo>
                    <a:lnTo>
                      <a:pt x="1333" y="0"/>
                    </a:lnTo>
                    <a:lnTo>
                      <a:pt x="1326" y="0"/>
                    </a:lnTo>
                    <a:lnTo>
                      <a:pt x="1320" y="0"/>
                    </a:lnTo>
                    <a:lnTo>
                      <a:pt x="1314" y="1"/>
                    </a:lnTo>
                    <a:lnTo>
                      <a:pt x="1308" y="3"/>
                    </a:lnTo>
                    <a:close/>
                  </a:path>
                </a:pathLst>
              </a:custGeom>
              <a:solidFill>
                <a:srgbClr val="FFFEF1"/>
              </a:solidFill>
              <a:ln w="9525">
                <a:noFill/>
                <a:round/>
              </a:ln>
            </p:spPr>
            <p:txBody>
              <a:bodyPr/>
              <a:lstStyle/>
              <a:p>
                <a:endParaRPr lang="en-US" sz="1867"/>
              </a:p>
            </p:txBody>
          </p:sp>
          <p:sp>
            <p:nvSpPr>
              <p:cNvPr id="1630" name="Freeform 178"/>
              <p:cNvSpPr/>
              <p:nvPr/>
            </p:nvSpPr>
            <p:spPr bwMode="auto">
              <a:xfrm>
                <a:off x="1299" y="2132"/>
                <a:ext cx="282" cy="235"/>
              </a:xfrm>
              <a:custGeom>
                <a:avLst/>
                <a:gdLst>
                  <a:gd name="T0" fmla="*/ 255 w 1406"/>
                  <a:gd name="T1" fmla="*/ 4 h 1178"/>
                  <a:gd name="T2" fmla="*/ 237 w 1406"/>
                  <a:gd name="T3" fmla="*/ 13 h 1178"/>
                  <a:gd name="T4" fmla="*/ 215 w 1406"/>
                  <a:gd name="T5" fmla="*/ 24 h 1178"/>
                  <a:gd name="T6" fmla="*/ 191 w 1406"/>
                  <a:gd name="T7" fmla="*/ 38 h 1178"/>
                  <a:gd name="T8" fmla="*/ 165 w 1406"/>
                  <a:gd name="T9" fmla="*/ 53 h 1178"/>
                  <a:gd name="T10" fmla="*/ 139 w 1406"/>
                  <a:gd name="T11" fmla="*/ 69 h 1178"/>
                  <a:gd name="T12" fmla="*/ 114 w 1406"/>
                  <a:gd name="T13" fmla="*/ 86 h 1178"/>
                  <a:gd name="T14" fmla="*/ 97 w 1406"/>
                  <a:gd name="T15" fmla="*/ 100 h 1178"/>
                  <a:gd name="T16" fmla="*/ 87 w 1406"/>
                  <a:gd name="T17" fmla="*/ 109 h 1178"/>
                  <a:gd name="T18" fmla="*/ 65 w 1406"/>
                  <a:gd name="T19" fmla="*/ 130 h 1178"/>
                  <a:gd name="T20" fmla="*/ 45 w 1406"/>
                  <a:gd name="T21" fmla="*/ 151 h 1178"/>
                  <a:gd name="T22" fmla="*/ 34 w 1406"/>
                  <a:gd name="T23" fmla="*/ 162 h 1178"/>
                  <a:gd name="T24" fmla="*/ 25 w 1406"/>
                  <a:gd name="T25" fmla="*/ 173 h 1178"/>
                  <a:gd name="T26" fmla="*/ 18 w 1406"/>
                  <a:gd name="T27" fmla="*/ 183 h 1178"/>
                  <a:gd name="T28" fmla="*/ 12 w 1406"/>
                  <a:gd name="T29" fmla="*/ 193 h 1178"/>
                  <a:gd name="T30" fmla="*/ 6 w 1406"/>
                  <a:gd name="T31" fmla="*/ 203 h 1178"/>
                  <a:gd name="T32" fmla="*/ 2 w 1406"/>
                  <a:gd name="T33" fmla="*/ 211 h 1178"/>
                  <a:gd name="T34" fmla="*/ 1 w 1406"/>
                  <a:gd name="T35" fmla="*/ 216 h 1178"/>
                  <a:gd name="T36" fmla="*/ 0 w 1406"/>
                  <a:gd name="T37" fmla="*/ 221 h 1178"/>
                  <a:gd name="T38" fmla="*/ 0 w 1406"/>
                  <a:gd name="T39" fmla="*/ 225 h 1178"/>
                  <a:gd name="T40" fmla="*/ 1 w 1406"/>
                  <a:gd name="T41" fmla="*/ 228 h 1178"/>
                  <a:gd name="T42" fmla="*/ 2 w 1406"/>
                  <a:gd name="T43" fmla="*/ 230 h 1178"/>
                  <a:gd name="T44" fmla="*/ 4 w 1406"/>
                  <a:gd name="T45" fmla="*/ 232 h 1178"/>
                  <a:gd name="T46" fmla="*/ 7 w 1406"/>
                  <a:gd name="T47" fmla="*/ 234 h 1178"/>
                  <a:gd name="T48" fmla="*/ 10 w 1406"/>
                  <a:gd name="T49" fmla="*/ 235 h 1178"/>
                  <a:gd name="T50" fmla="*/ 13 w 1406"/>
                  <a:gd name="T51" fmla="*/ 235 h 1178"/>
                  <a:gd name="T52" fmla="*/ 17 w 1406"/>
                  <a:gd name="T53" fmla="*/ 234 h 1178"/>
                  <a:gd name="T54" fmla="*/ 21 w 1406"/>
                  <a:gd name="T55" fmla="*/ 233 h 1178"/>
                  <a:gd name="T56" fmla="*/ 25 w 1406"/>
                  <a:gd name="T57" fmla="*/ 231 h 1178"/>
                  <a:gd name="T58" fmla="*/ 29 w 1406"/>
                  <a:gd name="T59" fmla="*/ 229 h 1178"/>
                  <a:gd name="T60" fmla="*/ 33 w 1406"/>
                  <a:gd name="T61" fmla="*/ 226 h 1178"/>
                  <a:gd name="T62" fmla="*/ 37 w 1406"/>
                  <a:gd name="T63" fmla="*/ 222 h 1178"/>
                  <a:gd name="T64" fmla="*/ 42 w 1406"/>
                  <a:gd name="T65" fmla="*/ 215 h 1178"/>
                  <a:gd name="T66" fmla="*/ 53 w 1406"/>
                  <a:gd name="T67" fmla="*/ 204 h 1178"/>
                  <a:gd name="T68" fmla="*/ 66 w 1406"/>
                  <a:gd name="T69" fmla="*/ 192 h 1178"/>
                  <a:gd name="T70" fmla="*/ 80 w 1406"/>
                  <a:gd name="T71" fmla="*/ 180 h 1178"/>
                  <a:gd name="T72" fmla="*/ 104 w 1406"/>
                  <a:gd name="T73" fmla="*/ 162 h 1178"/>
                  <a:gd name="T74" fmla="*/ 136 w 1406"/>
                  <a:gd name="T75" fmla="*/ 139 h 1178"/>
                  <a:gd name="T76" fmla="*/ 157 w 1406"/>
                  <a:gd name="T77" fmla="*/ 123 h 1178"/>
                  <a:gd name="T78" fmla="*/ 174 w 1406"/>
                  <a:gd name="T79" fmla="*/ 110 h 1178"/>
                  <a:gd name="T80" fmla="*/ 201 w 1406"/>
                  <a:gd name="T81" fmla="*/ 87 h 1178"/>
                  <a:gd name="T82" fmla="*/ 238 w 1406"/>
                  <a:gd name="T83" fmla="*/ 55 h 1178"/>
                  <a:gd name="T84" fmla="*/ 263 w 1406"/>
                  <a:gd name="T85" fmla="*/ 36 h 1178"/>
                  <a:gd name="T86" fmla="*/ 276 w 1406"/>
                  <a:gd name="T87" fmla="*/ 27 h 1178"/>
                  <a:gd name="T88" fmla="*/ 282 w 1406"/>
                  <a:gd name="T89" fmla="*/ 22 h 1178"/>
                  <a:gd name="T90" fmla="*/ 280 w 1406"/>
                  <a:gd name="T91" fmla="*/ 15 h 1178"/>
                  <a:gd name="T92" fmla="*/ 277 w 1406"/>
                  <a:gd name="T93" fmla="*/ 7 h 1178"/>
                  <a:gd name="T94" fmla="*/ 273 w 1406"/>
                  <a:gd name="T95" fmla="*/ 3 h 1178"/>
                  <a:gd name="T96" fmla="*/ 271 w 1406"/>
                  <a:gd name="T97" fmla="*/ 1 h 1178"/>
                  <a:gd name="T98" fmla="*/ 269 w 1406"/>
                  <a:gd name="T99" fmla="*/ 0 h 1178"/>
                  <a:gd name="T100" fmla="*/ 266 w 1406"/>
                  <a:gd name="T101" fmla="*/ 0 h 1178"/>
                  <a:gd name="T102" fmla="*/ 264 w 1406"/>
                  <a:gd name="T103" fmla="*/ 0 h 11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06"/>
                  <a:gd name="T157" fmla="*/ 0 h 1178"/>
                  <a:gd name="T158" fmla="*/ 1406 w 1406"/>
                  <a:gd name="T159" fmla="*/ 1178 h 11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06" h="1178">
                    <a:moveTo>
                      <a:pt x="1308" y="3"/>
                    </a:moveTo>
                    <a:lnTo>
                      <a:pt x="1273" y="20"/>
                    </a:lnTo>
                    <a:lnTo>
                      <a:pt x="1230" y="41"/>
                    </a:lnTo>
                    <a:lnTo>
                      <a:pt x="1183" y="65"/>
                    </a:lnTo>
                    <a:lnTo>
                      <a:pt x="1130" y="91"/>
                    </a:lnTo>
                    <a:lnTo>
                      <a:pt x="1074" y="121"/>
                    </a:lnTo>
                    <a:lnTo>
                      <a:pt x="1014" y="153"/>
                    </a:lnTo>
                    <a:lnTo>
                      <a:pt x="952" y="188"/>
                    </a:lnTo>
                    <a:lnTo>
                      <a:pt x="887" y="226"/>
                    </a:lnTo>
                    <a:lnTo>
                      <a:pt x="822" y="264"/>
                    </a:lnTo>
                    <a:lnTo>
                      <a:pt x="757" y="306"/>
                    </a:lnTo>
                    <a:lnTo>
                      <a:pt x="692" y="347"/>
                    </a:lnTo>
                    <a:lnTo>
                      <a:pt x="629" y="389"/>
                    </a:lnTo>
                    <a:lnTo>
                      <a:pt x="569" y="433"/>
                    </a:lnTo>
                    <a:lnTo>
                      <a:pt x="510" y="478"/>
                    </a:lnTo>
                    <a:lnTo>
                      <a:pt x="483" y="500"/>
                    </a:lnTo>
                    <a:lnTo>
                      <a:pt x="457" y="523"/>
                    </a:lnTo>
                    <a:lnTo>
                      <a:pt x="432" y="544"/>
                    </a:lnTo>
                    <a:lnTo>
                      <a:pt x="408" y="566"/>
                    </a:lnTo>
                    <a:lnTo>
                      <a:pt x="323" y="650"/>
                    </a:lnTo>
                    <a:lnTo>
                      <a:pt x="253" y="722"/>
                    </a:lnTo>
                    <a:lnTo>
                      <a:pt x="223" y="755"/>
                    </a:lnTo>
                    <a:lnTo>
                      <a:pt x="196" y="785"/>
                    </a:lnTo>
                    <a:lnTo>
                      <a:pt x="171" y="812"/>
                    </a:lnTo>
                    <a:lnTo>
                      <a:pt x="148" y="840"/>
                    </a:lnTo>
                    <a:lnTo>
                      <a:pt x="127" y="866"/>
                    </a:lnTo>
                    <a:lnTo>
                      <a:pt x="108" y="891"/>
                    </a:lnTo>
                    <a:lnTo>
                      <a:pt x="91" y="916"/>
                    </a:lnTo>
                    <a:lnTo>
                      <a:pt x="75" y="941"/>
                    </a:lnTo>
                    <a:lnTo>
                      <a:pt x="60" y="966"/>
                    </a:lnTo>
                    <a:lnTo>
                      <a:pt x="46" y="991"/>
                    </a:lnTo>
                    <a:lnTo>
                      <a:pt x="31" y="1018"/>
                    </a:lnTo>
                    <a:lnTo>
                      <a:pt x="17" y="1046"/>
                    </a:lnTo>
                    <a:lnTo>
                      <a:pt x="12" y="1059"/>
                    </a:lnTo>
                    <a:lnTo>
                      <a:pt x="7" y="1072"/>
                    </a:lnTo>
                    <a:lnTo>
                      <a:pt x="4" y="1084"/>
                    </a:lnTo>
                    <a:lnTo>
                      <a:pt x="1" y="1096"/>
                    </a:lnTo>
                    <a:lnTo>
                      <a:pt x="0" y="1107"/>
                    </a:lnTo>
                    <a:lnTo>
                      <a:pt x="0" y="1117"/>
                    </a:lnTo>
                    <a:lnTo>
                      <a:pt x="1" y="1126"/>
                    </a:lnTo>
                    <a:lnTo>
                      <a:pt x="2" y="1134"/>
                    </a:lnTo>
                    <a:lnTo>
                      <a:pt x="5" y="1142"/>
                    </a:lnTo>
                    <a:lnTo>
                      <a:pt x="9" y="1149"/>
                    </a:lnTo>
                    <a:lnTo>
                      <a:pt x="12" y="1155"/>
                    </a:lnTo>
                    <a:lnTo>
                      <a:pt x="17" y="1160"/>
                    </a:lnTo>
                    <a:lnTo>
                      <a:pt x="22" y="1165"/>
                    </a:lnTo>
                    <a:lnTo>
                      <a:pt x="29" y="1169"/>
                    </a:lnTo>
                    <a:lnTo>
                      <a:pt x="36" y="1173"/>
                    </a:lnTo>
                    <a:lnTo>
                      <a:pt x="44" y="1175"/>
                    </a:lnTo>
                    <a:lnTo>
                      <a:pt x="51" y="1177"/>
                    </a:lnTo>
                    <a:lnTo>
                      <a:pt x="59" y="1178"/>
                    </a:lnTo>
                    <a:lnTo>
                      <a:pt x="67" y="1178"/>
                    </a:lnTo>
                    <a:lnTo>
                      <a:pt x="76" y="1177"/>
                    </a:lnTo>
                    <a:lnTo>
                      <a:pt x="86" y="1175"/>
                    </a:lnTo>
                    <a:lnTo>
                      <a:pt x="95" y="1173"/>
                    </a:lnTo>
                    <a:lnTo>
                      <a:pt x="105" y="1169"/>
                    </a:lnTo>
                    <a:lnTo>
                      <a:pt x="115" y="1164"/>
                    </a:lnTo>
                    <a:lnTo>
                      <a:pt x="123" y="1159"/>
                    </a:lnTo>
                    <a:lnTo>
                      <a:pt x="133" y="1154"/>
                    </a:lnTo>
                    <a:lnTo>
                      <a:pt x="143" y="1147"/>
                    </a:lnTo>
                    <a:lnTo>
                      <a:pt x="153" y="1139"/>
                    </a:lnTo>
                    <a:lnTo>
                      <a:pt x="163" y="1131"/>
                    </a:lnTo>
                    <a:lnTo>
                      <a:pt x="172" y="1122"/>
                    </a:lnTo>
                    <a:lnTo>
                      <a:pt x="182" y="1112"/>
                    </a:lnTo>
                    <a:lnTo>
                      <a:pt x="191" y="1101"/>
                    </a:lnTo>
                    <a:lnTo>
                      <a:pt x="211" y="1076"/>
                    </a:lnTo>
                    <a:lnTo>
                      <a:pt x="235" y="1049"/>
                    </a:lnTo>
                    <a:lnTo>
                      <a:pt x="262" y="1021"/>
                    </a:lnTo>
                    <a:lnTo>
                      <a:pt x="293" y="992"/>
                    </a:lnTo>
                    <a:lnTo>
                      <a:pt x="327" y="963"/>
                    </a:lnTo>
                    <a:lnTo>
                      <a:pt x="363" y="932"/>
                    </a:lnTo>
                    <a:lnTo>
                      <a:pt x="400" y="902"/>
                    </a:lnTo>
                    <a:lnTo>
                      <a:pt x="439" y="871"/>
                    </a:lnTo>
                    <a:lnTo>
                      <a:pt x="520" y="810"/>
                    </a:lnTo>
                    <a:lnTo>
                      <a:pt x="600" y="751"/>
                    </a:lnTo>
                    <a:lnTo>
                      <a:pt x="676" y="695"/>
                    </a:lnTo>
                    <a:lnTo>
                      <a:pt x="744" y="646"/>
                    </a:lnTo>
                    <a:lnTo>
                      <a:pt x="782" y="616"/>
                    </a:lnTo>
                    <a:lnTo>
                      <a:pt x="823" y="585"/>
                    </a:lnTo>
                    <a:lnTo>
                      <a:pt x="867" y="550"/>
                    </a:lnTo>
                    <a:lnTo>
                      <a:pt x="911" y="513"/>
                    </a:lnTo>
                    <a:lnTo>
                      <a:pt x="1004" y="434"/>
                    </a:lnTo>
                    <a:lnTo>
                      <a:pt x="1097" y="353"/>
                    </a:lnTo>
                    <a:lnTo>
                      <a:pt x="1188" y="277"/>
                    </a:lnTo>
                    <a:lnTo>
                      <a:pt x="1271" y="208"/>
                    </a:lnTo>
                    <a:lnTo>
                      <a:pt x="1310" y="179"/>
                    </a:lnTo>
                    <a:lnTo>
                      <a:pt x="1346" y="153"/>
                    </a:lnTo>
                    <a:lnTo>
                      <a:pt x="1378" y="133"/>
                    </a:lnTo>
                    <a:lnTo>
                      <a:pt x="1406" y="117"/>
                    </a:lnTo>
                    <a:lnTo>
                      <a:pt x="1405" y="111"/>
                    </a:lnTo>
                    <a:lnTo>
                      <a:pt x="1401" y="95"/>
                    </a:lnTo>
                    <a:lnTo>
                      <a:pt x="1394" y="73"/>
                    </a:lnTo>
                    <a:lnTo>
                      <a:pt x="1385" y="48"/>
                    </a:lnTo>
                    <a:lnTo>
                      <a:pt x="1379" y="37"/>
                    </a:lnTo>
                    <a:lnTo>
                      <a:pt x="1371" y="26"/>
                    </a:lnTo>
                    <a:lnTo>
                      <a:pt x="1363" y="16"/>
                    </a:lnTo>
                    <a:lnTo>
                      <a:pt x="1354" y="8"/>
                    </a:lnTo>
                    <a:lnTo>
                      <a:pt x="1349" y="5"/>
                    </a:lnTo>
                    <a:lnTo>
                      <a:pt x="1344" y="2"/>
                    </a:lnTo>
                    <a:lnTo>
                      <a:pt x="1339" y="1"/>
                    </a:lnTo>
                    <a:lnTo>
                      <a:pt x="1333" y="0"/>
                    </a:lnTo>
                    <a:lnTo>
                      <a:pt x="1326" y="0"/>
                    </a:lnTo>
                    <a:lnTo>
                      <a:pt x="1320" y="0"/>
                    </a:lnTo>
                    <a:lnTo>
                      <a:pt x="1314" y="1"/>
                    </a:lnTo>
                    <a:lnTo>
                      <a:pt x="1308" y="3"/>
                    </a:lnTo>
                  </a:path>
                </a:pathLst>
              </a:custGeom>
              <a:noFill/>
              <a:ln w="3175">
                <a:solidFill>
                  <a:srgbClr val="1F1A17"/>
                </a:solidFill>
                <a:round/>
              </a:ln>
            </p:spPr>
            <p:txBody>
              <a:bodyPr/>
              <a:lstStyle/>
              <a:p>
                <a:endParaRPr lang="en-US" sz="1867"/>
              </a:p>
            </p:txBody>
          </p:sp>
          <p:sp>
            <p:nvSpPr>
              <p:cNvPr id="1631" name="Freeform 179"/>
              <p:cNvSpPr/>
              <p:nvPr/>
            </p:nvSpPr>
            <p:spPr bwMode="auto">
              <a:xfrm>
                <a:off x="1450" y="2140"/>
                <a:ext cx="136" cy="83"/>
              </a:xfrm>
              <a:custGeom>
                <a:avLst/>
                <a:gdLst>
                  <a:gd name="T0" fmla="*/ 27 w 680"/>
                  <a:gd name="T1" fmla="*/ 66 h 415"/>
                  <a:gd name="T2" fmla="*/ 32 w 680"/>
                  <a:gd name="T3" fmla="*/ 63 h 415"/>
                  <a:gd name="T4" fmla="*/ 43 w 680"/>
                  <a:gd name="T5" fmla="*/ 56 h 415"/>
                  <a:gd name="T6" fmla="*/ 57 w 680"/>
                  <a:gd name="T7" fmla="*/ 46 h 415"/>
                  <a:gd name="T8" fmla="*/ 73 w 680"/>
                  <a:gd name="T9" fmla="*/ 36 h 415"/>
                  <a:gd name="T10" fmla="*/ 82 w 680"/>
                  <a:gd name="T11" fmla="*/ 31 h 415"/>
                  <a:gd name="T12" fmla="*/ 90 w 680"/>
                  <a:gd name="T13" fmla="*/ 26 h 415"/>
                  <a:gd name="T14" fmla="*/ 98 w 680"/>
                  <a:gd name="T15" fmla="*/ 21 h 415"/>
                  <a:gd name="T16" fmla="*/ 106 w 680"/>
                  <a:gd name="T17" fmla="*/ 18 h 415"/>
                  <a:gd name="T18" fmla="*/ 113 w 680"/>
                  <a:gd name="T19" fmla="*/ 14 h 415"/>
                  <a:gd name="T20" fmla="*/ 120 w 680"/>
                  <a:gd name="T21" fmla="*/ 12 h 415"/>
                  <a:gd name="T22" fmla="*/ 123 w 680"/>
                  <a:gd name="T23" fmla="*/ 11 h 415"/>
                  <a:gd name="T24" fmla="*/ 125 w 680"/>
                  <a:gd name="T25" fmla="*/ 10 h 415"/>
                  <a:gd name="T26" fmla="*/ 127 w 680"/>
                  <a:gd name="T27" fmla="*/ 10 h 415"/>
                  <a:gd name="T28" fmla="*/ 129 w 680"/>
                  <a:gd name="T29" fmla="*/ 10 h 415"/>
                  <a:gd name="T30" fmla="*/ 132 w 680"/>
                  <a:gd name="T31" fmla="*/ 10 h 415"/>
                  <a:gd name="T32" fmla="*/ 134 w 680"/>
                  <a:gd name="T33" fmla="*/ 10 h 415"/>
                  <a:gd name="T34" fmla="*/ 135 w 680"/>
                  <a:gd name="T35" fmla="*/ 10 h 415"/>
                  <a:gd name="T36" fmla="*/ 136 w 680"/>
                  <a:gd name="T37" fmla="*/ 10 h 415"/>
                  <a:gd name="T38" fmla="*/ 136 w 680"/>
                  <a:gd name="T39" fmla="*/ 9 h 415"/>
                  <a:gd name="T40" fmla="*/ 136 w 680"/>
                  <a:gd name="T41" fmla="*/ 9 h 415"/>
                  <a:gd name="T42" fmla="*/ 136 w 680"/>
                  <a:gd name="T43" fmla="*/ 8 h 415"/>
                  <a:gd name="T44" fmla="*/ 135 w 680"/>
                  <a:gd name="T45" fmla="*/ 7 h 415"/>
                  <a:gd name="T46" fmla="*/ 133 w 680"/>
                  <a:gd name="T47" fmla="*/ 7 h 415"/>
                  <a:gd name="T48" fmla="*/ 132 w 680"/>
                  <a:gd name="T49" fmla="*/ 6 h 415"/>
                  <a:gd name="T50" fmla="*/ 128 w 680"/>
                  <a:gd name="T51" fmla="*/ 4 h 415"/>
                  <a:gd name="T52" fmla="*/ 124 w 680"/>
                  <a:gd name="T53" fmla="*/ 2 h 415"/>
                  <a:gd name="T54" fmla="*/ 121 w 680"/>
                  <a:gd name="T55" fmla="*/ 1 h 415"/>
                  <a:gd name="T56" fmla="*/ 119 w 680"/>
                  <a:gd name="T57" fmla="*/ 0 h 415"/>
                  <a:gd name="T58" fmla="*/ 117 w 680"/>
                  <a:gd name="T59" fmla="*/ 2 h 415"/>
                  <a:gd name="T60" fmla="*/ 109 w 680"/>
                  <a:gd name="T61" fmla="*/ 8 h 415"/>
                  <a:gd name="T62" fmla="*/ 105 w 680"/>
                  <a:gd name="T63" fmla="*/ 11 h 415"/>
                  <a:gd name="T64" fmla="*/ 99 w 680"/>
                  <a:gd name="T65" fmla="*/ 15 h 415"/>
                  <a:gd name="T66" fmla="*/ 93 w 680"/>
                  <a:gd name="T67" fmla="*/ 19 h 415"/>
                  <a:gd name="T68" fmla="*/ 87 w 680"/>
                  <a:gd name="T69" fmla="*/ 23 h 415"/>
                  <a:gd name="T70" fmla="*/ 80 w 680"/>
                  <a:gd name="T71" fmla="*/ 27 h 415"/>
                  <a:gd name="T72" fmla="*/ 73 w 680"/>
                  <a:gd name="T73" fmla="*/ 32 h 415"/>
                  <a:gd name="T74" fmla="*/ 66 w 680"/>
                  <a:gd name="T75" fmla="*/ 37 h 415"/>
                  <a:gd name="T76" fmla="*/ 58 w 680"/>
                  <a:gd name="T77" fmla="*/ 42 h 415"/>
                  <a:gd name="T78" fmla="*/ 50 w 680"/>
                  <a:gd name="T79" fmla="*/ 47 h 415"/>
                  <a:gd name="T80" fmla="*/ 42 w 680"/>
                  <a:gd name="T81" fmla="*/ 52 h 415"/>
                  <a:gd name="T82" fmla="*/ 35 w 680"/>
                  <a:gd name="T83" fmla="*/ 56 h 415"/>
                  <a:gd name="T84" fmla="*/ 28 w 680"/>
                  <a:gd name="T85" fmla="*/ 59 h 415"/>
                  <a:gd name="T86" fmla="*/ 25 w 680"/>
                  <a:gd name="T87" fmla="*/ 61 h 415"/>
                  <a:gd name="T88" fmla="*/ 21 w 680"/>
                  <a:gd name="T89" fmla="*/ 64 h 415"/>
                  <a:gd name="T90" fmla="*/ 17 w 680"/>
                  <a:gd name="T91" fmla="*/ 66 h 415"/>
                  <a:gd name="T92" fmla="*/ 14 w 680"/>
                  <a:gd name="T93" fmla="*/ 69 h 415"/>
                  <a:gd name="T94" fmla="*/ 10 w 680"/>
                  <a:gd name="T95" fmla="*/ 72 h 415"/>
                  <a:gd name="T96" fmla="*/ 7 w 680"/>
                  <a:gd name="T97" fmla="*/ 75 h 415"/>
                  <a:gd name="T98" fmla="*/ 4 w 680"/>
                  <a:gd name="T99" fmla="*/ 78 h 415"/>
                  <a:gd name="T100" fmla="*/ 2 w 680"/>
                  <a:gd name="T101" fmla="*/ 80 h 415"/>
                  <a:gd name="T102" fmla="*/ 0 w 680"/>
                  <a:gd name="T103" fmla="*/ 82 h 415"/>
                  <a:gd name="T104" fmla="*/ 0 w 680"/>
                  <a:gd name="T105" fmla="*/ 83 h 415"/>
                  <a:gd name="T106" fmla="*/ 0 w 680"/>
                  <a:gd name="T107" fmla="*/ 83 h 415"/>
                  <a:gd name="T108" fmla="*/ 1 w 680"/>
                  <a:gd name="T109" fmla="*/ 83 h 415"/>
                  <a:gd name="T110" fmla="*/ 1 w 680"/>
                  <a:gd name="T111" fmla="*/ 83 h 415"/>
                  <a:gd name="T112" fmla="*/ 3 w 680"/>
                  <a:gd name="T113" fmla="*/ 82 h 415"/>
                  <a:gd name="T114" fmla="*/ 6 w 680"/>
                  <a:gd name="T115" fmla="*/ 80 h 415"/>
                  <a:gd name="T116" fmla="*/ 11 w 680"/>
                  <a:gd name="T117" fmla="*/ 77 h 415"/>
                  <a:gd name="T118" fmla="*/ 18 w 680"/>
                  <a:gd name="T119" fmla="*/ 73 h 415"/>
                  <a:gd name="T120" fmla="*/ 27 w 680"/>
                  <a:gd name="T121" fmla="*/ 66 h 4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80"/>
                  <a:gd name="T184" fmla="*/ 0 h 415"/>
                  <a:gd name="T185" fmla="*/ 680 w 680"/>
                  <a:gd name="T186" fmla="*/ 415 h 4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80" h="415">
                    <a:moveTo>
                      <a:pt x="137" y="332"/>
                    </a:moveTo>
                    <a:lnTo>
                      <a:pt x="162" y="313"/>
                    </a:lnTo>
                    <a:lnTo>
                      <a:pt x="214" y="278"/>
                    </a:lnTo>
                    <a:lnTo>
                      <a:pt x="284" y="231"/>
                    </a:lnTo>
                    <a:lnTo>
                      <a:pt x="365" y="180"/>
                    </a:lnTo>
                    <a:lnTo>
                      <a:pt x="408" y="154"/>
                    </a:lnTo>
                    <a:lnTo>
                      <a:pt x="450" y="130"/>
                    </a:lnTo>
                    <a:lnTo>
                      <a:pt x="492" y="107"/>
                    </a:lnTo>
                    <a:lnTo>
                      <a:pt x="530" y="88"/>
                    </a:lnTo>
                    <a:lnTo>
                      <a:pt x="566" y="71"/>
                    </a:lnTo>
                    <a:lnTo>
                      <a:pt x="599" y="59"/>
                    </a:lnTo>
                    <a:lnTo>
                      <a:pt x="613" y="54"/>
                    </a:lnTo>
                    <a:lnTo>
                      <a:pt x="625" y="51"/>
                    </a:lnTo>
                    <a:lnTo>
                      <a:pt x="636" y="50"/>
                    </a:lnTo>
                    <a:lnTo>
                      <a:pt x="646" y="50"/>
                    </a:lnTo>
                    <a:lnTo>
                      <a:pt x="662" y="50"/>
                    </a:lnTo>
                    <a:lnTo>
                      <a:pt x="672" y="50"/>
                    </a:lnTo>
                    <a:lnTo>
                      <a:pt x="676" y="49"/>
                    </a:lnTo>
                    <a:lnTo>
                      <a:pt x="679" y="48"/>
                    </a:lnTo>
                    <a:lnTo>
                      <a:pt x="680" y="46"/>
                    </a:lnTo>
                    <a:lnTo>
                      <a:pt x="680" y="45"/>
                    </a:lnTo>
                    <a:lnTo>
                      <a:pt x="679" y="41"/>
                    </a:lnTo>
                    <a:lnTo>
                      <a:pt x="674" y="36"/>
                    </a:lnTo>
                    <a:lnTo>
                      <a:pt x="667" y="33"/>
                    </a:lnTo>
                    <a:lnTo>
                      <a:pt x="659" y="28"/>
                    </a:lnTo>
                    <a:lnTo>
                      <a:pt x="639" y="18"/>
                    </a:lnTo>
                    <a:lnTo>
                      <a:pt x="619" y="9"/>
                    </a:lnTo>
                    <a:lnTo>
                      <a:pt x="603" y="3"/>
                    </a:lnTo>
                    <a:lnTo>
                      <a:pt x="596" y="0"/>
                    </a:lnTo>
                    <a:lnTo>
                      <a:pt x="583" y="11"/>
                    </a:lnTo>
                    <a:lnTo>
                      <a:pt x="546" y="39"/>
                    </a:lnTo>
                    <a:lnTo>
                      <a:pt x="523" y="56"/>
                    </a:lnTo>
                    <a:lnTo>
                      <a:pt x="494" y="76"/>
                    </a:lnTo>
                    <a:lnTo>
                      <a:pt x="465" y="95"/>
                    </a:lnTo>
                    <a:lnTo>
                      <a:pt x="434" y="115"/>
                    </a:lnTo>
                    <a:lnTo>
                      <a:pt x="402" y="135"/>
                    </a:lnTo>
                    <a:lnTo>
                      <a:pt x="367" y="159"/>
                    </a:lnTo>
                    <a:lnTo>
                      <a:pt x="329" y="184"/>
                    </a:lnTo>
                    <a:lnTo>
                      <a:pt x="289" y="210"/>
                    </a:lnTo>
                    <a:lnTo>
                      <a:pt x="251" y="235"/>
                    </a:lnTo>
                    <a:lnTo>
                      <a:pt x="212" y="259"/>
                    </a:lnTo>
                    <a:lnTo>
                      <a:pt x="176" y="280"/>
                    </a:lnTo>
                    <a:lnTo>
                      <a:pt x="142" y="297"/>
                    </a:lnTo>
                    <a:lnTo>
                      <a:pt x="126" y="306"/>
                    </a:lnTo>
                    <a:lnTo>
                      <a:pt x="107" y="318"/>
                    </a:lnTo>
                    <a:lnTo>
                      <a:pt x="87" y="331"/>
                    </a:lnTo>
                    <a:lnTo>
                      <a:pt x="68" y="346"/>
                    </a:lnTo>
                    <a:lnTo>
                      <a:pt x="50" y="361"/>
                    </a:lnTo>
                    <a:lnTo>
                      <a:pt x="34" y="375"/>
                    </a:lnTo>
                    <a:lnTo>
                      <a:pt x="19" y="388"/>
                    </a:lnTo>
                    <a:lnTo>
                      <a:pt x="9" y="400"/>
                    </a:lnTo>
                    <a:lnTo>
                      <a:pt x="1" y="408"/>
                    </a:lnTo>
                    <a:lnTo>
                      <a:pt x="0" y="413"/>
                    </a:lnTo>
                    <a:lnTo>
                      <a:pt x="1" y="415"/>
                    </a:lnTo>
                    <a:lnTo>
                      <a:pt x="4" y="415"/>
                    </a:lnTo>
                    <a:lnTo>
                      <a:pt x="7" y="413"/>
                    </a:lnTo>
                    <a:lnTo>
                      <a:pt x="14" y="411"/>
                    </a:lnTo>
                    <a:lnTo>
                      <a:pt x="31" y="402"/>
                    </a:lnTo>
                    <a:lnTo>
                      <a:pt x="57" y="386"/>
                    </a:lnTo>
                    <a:lnTo>
                      <a:pt x="92" y="363"/>
                    </a:lnTo>
                    <a:lnTo>
                      <a:pt x="137" y="332"/>
                    </a:lnTo>
                    <a:close/>
                  </a:path>
                </a:pathLst>
              </a:custGeom>
              <a:solidFill>
                <a:srgbClr val="DFDDC9"/>
              </a:solidFill>
              <a:ln w="9525">
                <a:noFill/>
                <a:round/>
              </a:ln>
            </p:spPr>
            <p:txBody>
              <a:bodyPr/>
              <a:lstStyle/>
              <a:p>
                <a:endParaRPr lang="en-US" sz="1867"/>
              </a:p>
            </p:txBody>
          </p:sp>
          <p:sp>
            <p:nvSpPr>
              <p:cNvPr id="1632" name="Freeform 180"/>
              <p:cNvSpPr/>
              <p:nvPr/>
            </p:nvSpPr>
            <p:spPr bwMode="auto">
              <a:xfrm>
                <a:off x="1405" y="2149"/>
                <a:ext cx="203" cy="343"/>
              </a:xfrm>
              <a:custGeom>
                <a:avLst/>
                <a:gdLst>
                  <a:gd name="T0" fmla="*/ 169 w 1014"/>
                  <a:gd name="T1" fmla="*/ 6 h 1713"/>
                  <a:gd name="T2" fmla="*/ 160 w 1014"/>
                  <a:gd name="T3" fmla="*/ 14 h 1713"/>
                  <a:gd name="T4" fmla="*/ 145 w 1014"/>
                  <a:gd name="T5" fmla="*/ 30 h 1713"/>
                  <a:gd name="T6" fmla="*/ 124 w 1014"/>
                  <a:gd name="T7" fmla="*/ 51 h 1713"/>
                  <a:gd name="T8" fmla="*/ 107 w 1014"/>
                  <a:gd name="T9" fmla="*/ 72 h 1713"/>
                  <a:gd name="T10" fmla="*/ 94 w 1014"/>
                  <a:gd name="T11" fmla="*/ 87 h 1713"/>
                  <a:gd name="T12" fmla="*/ 82 w 1014"/>
                  <a:gd name="T13" fmla="*/ 103 h 1713"/>
                  <a:gd name="T14" fmla="*/ 70 w 1014"/>
                  <a:gd name="T15" fmla="*/ 120 h 1713"/>
                  <a:gd name="T16" fmla="*/ 58 w 1014"/>
                  <a:gd name="T17" fmla="*/ 137 h 1713"/>
                  <a:gd name="T18" fmla="*/ 46 w 1014"/>
                  <a:gd name="T19" fmla="*/ 156 h 1713"/>
                  <a:gd name="T20" fmla="*/ 36 w 1014"/>
                  <a:gd name="T21" fmla="*/ 175 h 1713"/>
                  <a:gd name="T22" fmla="*/ 26 w 1014"/>
                  <a:gd name="T23" fmla="*/ 195 h 1713"/>
                  <a:gd name="T24" fmla="*/ 20 w 1014"/>
                  <a:gd name="T25" fmla="*/ 208 h 1713"/>
                  <a:gd name="T26" fmla="*/ 15 w 1014"/>
                  <a:gd name="T27" fmla="*/ 222 h 1713"/>
                  <a:gd name="T28" fmla="*/ 11 w 1014"/>
                  <a:gd name="T29" fmla="*/ 236 h 1713"/>
                  <a:gd name="T30" fmla="*/ 6 w 1014"/>
                  <a:gd name="T31" fmla="*/ 254 h 1713"/>
                  <a:gd name="T32" fmla="*/ 3 w 1014"/>
                  <a:gd name="T33" fmla="*/ 273 h 1713"/>
                  <a:gd name="T34" fmla="*/ 1 w 1014"/>
                  <a:gd name="T35" fmla="*/ 288 h 1713"/>
                  <a:gd name="T36" fmla="*/ 0 w 1014"/>
                  <a:gd name="T37" fmla="*/ 298 h 1713"/>
                  <a:gd name="T38" fmla="*/ 0 w 1014"/>
                  <a:gd name="T39" fmla="*/ 308 h 1713"/>
                  <a:gd name="T40" fmla="*/ 0 w 1014"/>
                  <a:gd name="T41" fmla="*/ 317 h 1713"/>
                  <a:gd name="T42" fmla="*/ 2 w 1014"/>
                  <a:gd name="T43" fmla="*/ 326 h 1713"/>
                  <a:gd name="T44" fmla="*/ 3 w 1014"/>
                  <a:gd name="T45" fmla="*/ 333 h 1713"/>
                  <a:gd name="T46" fmla="*/ 5 w 1014"/>
                  <a:gd name="T47" fmla="*/ 338 h 1713"/>
                  <a:gd name="T48" fmla="*/ 8 w 1014"/>
                  <a:gd name="T49" fmla="*/ 341 h 1713"/>
                  <a:gd name="T50" fmla="*/ 11 w 1014"/>
                  <a:gd name="T51" fmla="*/ 342 h 1713"/>
                  <a:gd name="T52" fmla="*/ 14 w 1014"/>
                  <a:gd name="T53" fmla="*/ 343 h 1713"/>
                  <a:gd name="T54" fmla="*/ 17 w 1014"/>
                  <a:gd name="T55" fmla="*/ 342 h 1713"/>
                  <a:gd name="T56" fmla="*/ 21 w 1014"/>
                  <a:gd name="T57" fmla="*/ 340 h 1713"/>
                  <a:gd name="T58" fmla="*/ 26 w 1014"/>
                  <a:gd name="T59" fmla="*/ 335 h 1713"/>
                  <a:gd name="T60" fmla="*/ 33 w 1014"/>
                  <a:gd name="T61" fmla="*/ 327 h 1713"/>
                  <a:gd name="T62" fmla="*/ 39 w 1014"/>
                  <a:gd name="T63" fmla="*/ 318 h 1713"/>
                  <a:gd name="T64" fmla="*/ 44 w 1014"/>
                  <a:gd name="T65" fmla="*/ 309 h 1713"/>
                  <a:gd name="T66" fmla="*/ 47 w 1014"/>
                  <a:gd name="T67" fmla="*/ 301 h 1713"/>
                  <a:gd name="T68" fmla="*/ 54 w 1014"/>
                  <a:gd name="T69" fmla="*/ 284 h 1713"/>
                  <a:gd name="T70" fmla="*/ 65 w 1014"/>
                  <a:gd name="T71" fmla="*/ 261 h 1713"/>
                  <a:gd name="T72" fmla="*/ 77 w 1014"/>
                  <a:gd name="T73" fmla="*/ 232 h 1713"/>
                  <a:gd name="T74" fmla="*/ 91 w 1014"/>
                  <a:gd name="T75" fmla="*/ 201 h 1713"/>
                  <a:gd name="T76" fmla="*/ 107 w 1014"/>
                  <a:gd name="T77" fmla="*/ 171 h 1713"/>
                  <a:gd name="T78" fmla="*/ 121 w 1014"/>
                  <a:gd name="T79" fmla="*/ 142 h 1713"/>
                  <a:gd name="T80" fmla="*/ 135 w 1014"/>
                  <a:gd name="T81" fmla="*/ 119 h 1713"/>
                  <a:gd name="T82" fmla="*/ 151 w 1014"/>
                  <a:gd name="T83" fmla="*/ 94 h 1713"/>
                  <a:gd name="T84" fmla="*/ 171 w 1014"/>
                  <a:gd name="T85" fmla="*/ 67 h 1713"/>
                  <a:gd name="T86" fmla="*/ 187 w 1014"/>
                  <a:gd name="T87" fmla="*/ 46 h 1713"/>
                  <a:gd name="T88" fmla="*/ 198 w 1014"/>
                  <a:gd name="T89" fmla="*/ 33 h 1713"/>
                  <a:gd name="T90" fmla="*/ 202 w 1014"/>
                  <a:gd name="T91" fmla="*/ 28 h 1713"/>
                  <a:gd name="T92" fmla="*/ 203 w 1014"/>
                  <a:gd name="T93" fmla="*/ 26 h 1713"/>
                  <a:gd name="T94" fmla="*/ 202 w 1014"/>
                  <a:gd name="T95" fmla="*/ 22 h 1713"/>
                  <a:gd name="T96" fmla="*/ 200 w 1014"/>
                  <a:gd name="T97" fmla="*/ 16 h 1713"/>
                  <a:gd name="T98" fmla="*/ 196 w 1014"/>
                  <a:gd name="T99" fmla="*/ 10 h 1713"/>
                  <a:gd name="T100" fmla="*/ 191 w 1014"/>
                  <a:gd name="T101" fmla="*/ 5 h 1713"/>
                  <a:gd name="T102" fmla="*/ 187 w 1014"/>
                  <a:gd name="T103" fmla="*/ 2 h 1713"/>
                  <a:gd name="T104" fmla="*/ 183 w 1014"/>
                  <a:gd name="T105" fmla="*/ 1 h 1713"/>
                  <a:gd name="T106" fmla="*/ 180 w 1014"/>
                  <a:gd name="T107" fmla="*/ 0 h 1713"/>
                  <a:gd name="T108" fmla="*/ 177 w 1014"/>
                  <a:gd name="T109" fmla="*/ 0 h 1713"/>
                  <a:gd name="T110" fmla="*/ 174 w 1014"/>
                  <a:gd name="T111" fmla="*/ 1 h 1713"/>
                  <a:gd name="T112" fmla="*/ 171 w 1014"/>
                  <a:gd name="T113" fmla="*/ 3 h 1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4"/>
                  <a:gd name="T172" fmla="*/ 0 h 1713"/>
                  <a:gd name="T173" fmla="*/ 1014 w 1014"/>
                  <a:gd name="T174" fmla="*/ 1713 h 17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4" h="1713">
                    <a:moveTo>
                      <a:pt x="849" y="24"/>
                    </a:moveTo>
                    <a:lnTo>
                      <a:pt x="843" y="29"/>
                    </a:lnTo>
                    <a:lnTo>
                      <a:pt x="827" y="45"/>
                    </a:lnTo>
                    <a:lnTo>
                      <a:pt x="801" y="70"/>
                    </a:lnTo>
                    <a:lnTo>
                      <a:pt x="764" y="105"/>
                    </a:lnTo>
                    <a:lnTo>
                      <a:pt x="722" y="148"/>
                    </a:lnTo>
                    <a:lnTo>
                      <a:pt x="673" y="199"/>
                    </a:lnTo>
                    <a:lnTo>
                      <a:pt x="620" y="257"/>
                    </a:lnTo>
                    <a:lnTo>
                      <a:pt x="562" y="322"/>
                    </a:lnTo>
                    <a:lnTo>
                      <a:pt x="532" y="359"/>
                    </a:lnTo>
                    <a:lnTo>
                      <a:pt x="502" y="395"/>
                    </a:lnTo>
                    <a:lnTo>
                      <a:pt x="471" y="432"/>
                    </a:lnTo>
                    <a:lnTo>
                      <a:pt x="440" y="472"/>
                    </a:lnTo>
                    <a:lnTo>
                      <a:pt x="410" y="512"/>
                    </a:lnTo>
                    <a:lnTo>
                      <a:pt x="379" y="554"/>
                    </a:lnTo>
                    <a:lnTo>
                      <a:pt x="348" y="597"/>
                    </a:lnTo>
                    <a:lnTo>
                      <a:pt x="318" y="641"/>
                    </a:lnTo>
                    <a:lnTo>
                      <a:pt x="288" y="686"/>
                    </a:lnTo>
                    <a:lnTo>
                      <a:pt x="259" y="732"/>
                    </a:lnTo>
                    <a:lnTo>
                      <a:pt x="232" y="779"/>
                    </a:lnTo>
                    <a:lnTo>
                      <a:pt x="204" y="827"/>
                    </a:lnTo>
                    <a:lnTo>
                      <a:pt x="178" y="874"/>
                    </a:lnTo>
                    <a:lnTo>
                      <a:pt x="153" y="923"/>
                    </a:lnTo>
                    <a:lnTo>
                      <a:pt x="131" y="973"/>
                    </a:lnTo>
                    <a:lnTo>
                      <a:pt x="108" y="1023"/>
                    </a:lnTo>
                    <a:lnTo>
                      <a:pt x="102" y="1038"/>
                    </a:lnTo>
                    <a:lnTo>
                      <a:pt x="87" y="1079"/>
                    </a:lnTo>
                    <a:lnTo>
                      <a:pt x="77" y="1109"/>
                    </a:lnTo>
                    <a:lnTo>
                      <a:pt x="67" y="1142"/>
                    </a:lnTo>
                    <a:lnTo>
                      <a:pt x="54" y="1181"/>
                    </a:lnTo>
                    <a:lnTo>
                      <a:pt x="43" y="1223"/>
                    </a:lnTo>
                    <a:lnTo>
                      <a:pt x="32" y="1267"/>
                    </a:lnTo>
                    <a:lnTo>
                      <a:pt x="22" y="1315"/>
                    </a:lnTo>
                    <a:lnTo>
                      <a:pt x="13" y="1363"/>
                    </a:lnTo>
                    <a:lnTo>
                      <a:pt x="6" y="1412"/>
                    </a:lnTo>
                    <a:lnTo>
                      <a:pt x="3" y="1437"/>
                    </a:lnTo>
                    <a:lnTo>
                      <a:pt x="1" y="1462"/>
                    </a:lnTo>
                    <a:lnTo>
                      <a:pt x="0" y="1487"/>
                    </a:lnTo>
                    <a:lnTo>
                      <a:pt x="0" y="1511"/>
                    </a:lnTo>
                    <a:lnTo>
                      <a:pt x="0" y="1536"/>
                    </a:lnTo>
                    <a:lnTo>
                      <a:pt x="0" y="1559"/>
                    </a:lnTo>
                    <a:lnTo>
                      <a:pt x="2" y="1583"/>
                    </a:lnTo>
                    <a:lnTo>
                      <a:pt x="5" y="1605"/>
                    </a:lnTo>
                    <a:lnTo>
                      <a:pt x="8" y="1627"/>
                    </a:lnTo>
                    <a:lnTo>
                      <a:pt x="12" y="1645"/>
                    </a:lnTo>
                    <a:lnTo>
                      <a:pt x="16" y="1662"/>
                    </a:lnTo>
                    <a:lnTo>
                      <a:pt x="21" y="1675"/>
                    </a:lnTo>
                    <a:lnTo>
                      <a:pt x="27" y="1687"/>
                    </a:lnTo>
                    <a:lnTo>
                      <a:pt x="33" y="1695"/>
                    </a:lnTo>
                    <a:lnTo>
                      <a:pt x="39" y="1703"/>
                    </a:lnTo>
                    <a:lnTo>
                      <a:pt x="46" y="1708"/>
                    </a:lnTo>
                    <a:lnTo>
                      <a:pt x="53" y="1710"/>
                    </a:lnTo>
                    <a:lnTo>
                      <a:pt x="62" y="1713"/>
                    </a:lnTo>
                    <a:lnTo>
                      <a:pt x="69" y="1712"/>
                    </a:lnTo>
                    <a:lnTo>
                      <a:pt x="78" y="1710"/>
                    </a:lnTo>
                    <a:lnTo>
                      <a:pt x="86" y="1707"/>
                    </a:lnTo>
                    <a:lnTo>
                      <a:pt x="94" y="1703"/>
                    </a:lnTo>
                    <a:lnTo>
                      <a:pt x="103" y="1697"/>
                    </a:lnTo>
                    <a:lnTo>
                      <a:pt x="112" y="1690"/>
                    </a:lnTo>
                    <a:lnTo>
                      <a:pt x="129" y="1674"/>
                    </a:lnTo>
                    <a:lnTo>
                      <a:pt x="147" y="1654"/>
                    </a:lnTo>
                    <a:lnTo>
                      <a:pt x="164" y="1633"/>
                    </a:lnTo>
                    <a:lnTo>
                      <a:pt x="179" y="1610"/>
                    </a:lnTo>
                    <a:lnTo>
                      <a:pt x="194" y="1588"/>
                    </a:lnTo>
                    <a:lnTo>
                      <a:pt x="207" y="1565"/>
                    </a:lnTo>
                    <a:lnTo>
                      <a:pt x="218" y="1544"/>
                    </a:lnTo>
                    <a:lnTo>
                      <a:pt x="227" y="1527"/>
                    </a:lnTo>
                    <a:lnTo>
                      <a:pt x="237" y="1502"/>
                    </a:lnTo>
                    <a:lnTo>
                      <a:pt x="252" y="1466"/>
                    </a:lnTo>
                    <a:lnTo>
                      <a:pt x="270" y="1419"/>
                    </a:lnTo>
                    <a:lnTo>
                      <a:pt x="295" y="1365"/>
                    </a:lnTo>
                    <a:lnTo>
                      <a:pt x="323" y="1302"/>
                    </a:lnTo>
                    <a:lnTo>
                      <a:pt x="353" y="1232"/>
                    </a:lnTo>
                    <a:lnTo>
                      <a:pt x="386" y="1160"/>
                    </a:lnTo>
                    <a:lnTo>
                      <a:pt x="421" y="1084"/>
                    </a:lnTo>
                    <a:lnTo>
                      <a:pt x="457" y="1006"/>
                    </a:lnTo>
                    <a:lnTo>
                      <a:pt x="495" y="928"/>
                    </a:lnTo>
                    <a:lnTo>
                      <a:pt x="532" y="853"/>
                    </a:lnTo>
                    <a:lnTo>
                      <a:pt x="570" y="779"/>
                    </a:lnTo>
                    <a:lnTo>
                      <a:pt x="606" y="711"/>
                    </a:lnTo>
                    <a:lnTo>
                      <a:pt x="640" y="648"/>
                    </a:lnTo>
                    <a:lnTo>
                      <a:pt x="672" y="593"/>
                    </a:lnTo>
                    <a:lnTo>
                      <a:pt x="701" y="548"/>
                    </a:lnTo>
                    <a:lnTo>
                      <a:pt x="756" y="468"/>
                    </a:lnTo>
                    <a:lnTo>
                      <a:pt x="806" y="397"/>
                    </a:lnTo>
                    <a:lnTo>
                      <a:pt x="853" y="334"/>
                    </a:lnTo>
                    <a:lnTo>
                      <a:pt x="895" y="279"/>
                    </a:lnTo>
                    <a:lnTo>
                      <a:pt x="933" y="231"/>
                    </a:lnTo>
                    <a:lnTo>
                      <a:pt x="964" y="194"/>
                    </a:lnTo>
                    <a:lnTo>
                      <a:pt x="989" y="164"/>
                    </a:lnTo>
                    <a:lnTo>
                      <a:pt x="1008" y="143"/>
                    </a:lnTo>
                    <a:lnTo>
                      <a:pt x="1010" y="139"/>
                    </a:lnTo>
                    <a:lnTo>
                      <a:pt x="1013" y="134"/>
                    </a:lnTo>
                    <a:lnTo>
                      <a:pt x="1013" y="129"/>
                    </a:lnTo>
                    <a:lnTo>
                      <a:pt x="1014" y="123"/>
                    </a:lnTo>
                    <a:lnTo>
                      <a:pt x="1011" y="110"/>
                    </a:lnTo>
                    <a:lnTo>
                      <a:pt x="1008" y="95"/>
                    </a:lnTo>
                    <a:lnTo>
                      <a:pt x="1000" y="80"/>
                    </a:lnTo>
                    <a:lnTo>
                      <a:pt x="992" y="65"/>
                    </a:lnTo>
                    <a:lnTo>
                      <a:pt x="980" y="50"/>
                    </a:lnTo>
                    <a:lnTo>
                      <a:pt x="968" y="37"/>
                    </a:lnTo>
                    <a:lnTo>
                      <a:pt x="954" y="24"/>
                    </a:lnTo>
                    <a:lnTo>
                      <a:pt x="939" y="14"/>
                    </a:lnTo>
                    <a:lnTo>
                      <a:pt x="932" y="10"/>
                    </a:lnTo>
                    <a:lnTo>
                      <a:pt x="924" y="7"/>
                    </a:lnTo>
                    <a:lnTo>
                      <a:pt x="915" y="4"/>
                    </a:lnTo>
                    <a:lnTo>
                      <a:pt x="908" y="2"/>
                    </a:lnTo>
                    <a:lnTo>
                      <a:pt x="900" y="0"/>
                    </a:lnTo>
                    <a:lnTo>
                      <a:pt x="893" y="0"/>
                    </a:lnTo>
                    <a:lnTo>
                      <a:pt x="885" y="2"/>
                    </a:lnTo>
                    <a:lnTo>
                      <a:pt x="878" y="3"/>
                    </a:lnTo>
                    <a:lnTo>
                      <a:pt x="870" y="7"/>
                    </a:lnTo>
                    <a:lnTo>
                      <a:pt x="863" y="12"/>
                    </a:lnTo>
                    <a:lnTo>
                      <a:pt x="856" y="17"/>
                    </a:lnTo>
                    <a:lnTo>
                      <a:pt x="849" y="24"/>
                    </a:lnTo>
                    <a:close/>
                  </a:path>
                </a:pathLst>
              </a:custGeom>
              <a:solidFill>
                <a:srgbClr val="FFFEF1"/>
              </a:solidFill>
              <a:ln w="9525">
                <a:noFill/>
                <a:round/>
              </a:ln>
            </p:spPr>
            <p:txBody>
              <a:bodyPr/>
              <a:lstStyle/>
              <a:p>
                <a:endParaRPr lang="en-US" sz="1867"/>
              </a:p>
            </p:txBody>
          </p:sp>
          <p:sp>
            <p:nvSpPr>
              <p:cNvPr id="1633" name="Freeform 181"/>
              <p:cNvSpPr/>
              <p:nvPr/>
            </p:nvSpPr>
            <p:spPr bwMode="auto">
              <a:xfrm>
                <a:off x="1405" y="2149"/>
                <a:ext cx="203" cy="343"/>
              </a:xfrm>
              <a:custGeom>
                <a:avLst/>
                <a:gdLst>
                  <a:gd name="T0" fmla="*/ 169 w 1014"/>
                  <a:gd name="T1" fmla="*/ 6 h 1713"/>
                  <a:gd name="T2" fmla="*/ 160 w 1014"/>
                  <a:gd name="T3" fmla="*/ 14 h 1713"/>
                  <a:gd name="T4" fmla="*/ 145 w 1014"/>
                  <a:gd name="T5" fmla="*/ 30 h 1713"/>
                  <a:gd name="T6" fmla="*/ 124 w 1014"/>
                  <a:gd name="T7" fmla="*/ 51 h 1713"/>
                  <a:gd name="T8" fmla="*/ 107 w 1014"/>
                  <a:gd name="T9" fmla="*/ 72 h 1713"/>
                  <a:gd name="T10" fmla="*/ 94 w 1014"/>
                  <a:gd name="T11" fmla="*/ 87 h 1713"/>
                  <a:gd name="T12" fmla="*/ 82 w 1014"/>
                  <a:gd name="T13" fmla="*/ 103 h 1713"/>
                  <a:gd name="T14" fmla="*/ 70 w 1014"/>
                  <a:gd name="T15" fmla="*/ 120 h 1713"/>
                  <a:gd name="T16" fmla="*/ 58 w 1014"/>
                  <a:gd name="T17" fmla="*/ 137 h 1713"/>
                  <a:gd name="T18" fmla="*/ 46 w 1014"/>
                  <a:gd name="T19" fmla="*/ 156 h 1713"/>
                  <a:gd name="T20" fmla="*/ 36 w 1014"/>
                  <a:gd name="T21" fmla="*/ 175 h 1713"/>
                  <a:gd name="T22" fmla="*/ 26 w 1014"/>
                  <a:gd name="T23" fmla="*/ 195 h 1713"/>
                  <a:gd name="T24" fmla="*/ 20 w 1014"/>
                  <a:gd name="T25" fmla="*/ 208 h 1713"/>
                  <a:gd name="T26" fmla="*/ 15 w 1014"/>
                  <a:gd name="T27" fmla="*/ 222 h 1713"/>
                  <a:gd name="T28" fmla="*/ 11 w 1014"/>
                  <a:gd name="T29" fmla="*/ 236 h 1713"/>
                  <a:gd name="T30" fmla="*/ 6 w 1014"/>
                  <a:gd name="T31" fmla="*/ 254 h 1713"/>
                  <a:gd name="T32" fmla="*/ 3 w 1014"/>
                  <a:gd name="T33" fmla="*/ 273 h 1713"/>
                  <a:gd name="T34" fmla="*/ 1 w 1014"/>
                  <a:gd name="T35" fmla="*/ 288 h 1713"/>
                  <a:gd name="T36" fmla="*/ 0 w 1014"/>
                  <a:gd name="T37" fmla="*/ 298 h 1713"/>
                  <a:gd name="T38" fmla="*/ 0 w 1014"/>
                  <a:gd name="T39" fmla="*/ 308 h 1713"/>
                  <a:gd name="T40" fmla="*/ 0 w 1014"/>
                  <a:gd name="T41" fmla="*/ 317 h 1713"/>
                  <a:gd name="T42" fmla="*/ 2 w 1014"/>
                  <a:gd name="T43" fmla="*/ 326 h 1713"/>
                  <a:gd name="T44" fmla="*/ 3 w 1014"/>
                  <a:gd name="T45" fmla="*/ 333 h 1713"/>
                  <a:gd name="T46" fmla="*/ 5 w 1014"/>
                  <a:gd name="T47" fmla="*/ 338 h 1713"/>
                  <a:gd name="T48" fmla="*/ 8 w 1014"/>
                  <a:gd name="T49" fmla="*/ 341 h 1713"/>
                  <a:gd name="T50" fmla="*/ 11 w 1014"/>
                  <a:gd name="T51" fmla="*/ 342 h 1713"/>
                  <a:gd name="T52" fmla="*/ 14 w 1014"/>
                  <a:gd name="T53" fmla="*/ 343 h 1713"/>
                  <a:gd name="T54" fmla="*/ 17 w 1014"/>
                  <a:gd name="T55" fmla="*/ 342 h 1713"/>
                  <a:gd name="T56" fmla="*/ 21 w 1014"/>
                  <a:gd name="T57" fmla="*/ 340 h 1713"/>
                  <a:gd name="T58" fmla="*/ 26 w 1014"/>
                  <a:gd name="T59" fmla="*/ 335 h 1713"/>
                  <a:gd name="T60" fmla="*/ 33 w 1014"/>
                  <a:gd name="T61" fmla="*/ 327 h 1713"/>
                  <a:gd name="T62" fmla="*/ 39 w 1014"/>
                  <a:gd name="T63" fmla="*/ 318 h 1713"/>
                  <a:gd name="T64" fmla="*/ 44 w 1014"/>
                  <a:gd name="T65" fmla="*/ 309 h 1713"/>
                  <a:gd name="T66" fmla="*/ 47 w 1014"/>
                  <a:gd name="T67" fmla="*/ 301 h 1713"/>
                  <a:gd name="T68" fmla="*/ 54 w 1014"/>
                  <a:gd name="T69" fmla="*/ 284 h 1713"/>
                  <a:gd name="T70" fmla="*/ 65 w 1014"/>
                  <a:gd name="T71" fmla="*/ 261 h 1713"/>
                  <a:gd name="T72" fmla="*/ 77 w 1014"/>
                  <a:gd name="T73" fmla="*/ 232 h 1713"/>
                  <a:gd name="T74" fmla="*/ 91 w 1014"/>
                  <a:gd name="T75" fmla="*/ 201 h 1713"/>
                  <a:gd name="T76" fmla="*/ 107 w 1014"/>
                  <a:gd name="T77" fmla="*/ 171 h 1713"/>
                  <a:gd name="T78" fmla="*/ 121 w 1014"/>
                  <a:gd name="T79" fmla="*/ 142 h 1713"/>
                  <a:gd name="T80" fmla="*/ 135 w 1014"/>
                  <a:gd name="T81" fmla="*/ 119 h 1713"/>
                  <a:gd name="T82" fmla="*/ 151 w 1014"/>
                  <a:gd name="T83" fmla="*/ 94 h 1713"/>
                  <a:gd name="T84" fmla="*/ 171 w 1014"/>
                  <a:gd name="T85" fmla="*/ 67 h 1713"/>
                  <a:gd name="T86" fmla="*/ 187 w 1014"/>
                  <a:gd name="T87" fmla="*/ 46 h 1713"/>
                  <a:gd name="T88" fmla="*/ 198 w 1014"/>
                  <a:gd name="T89" fmla="*/ 33 h 1713"/>
                  <a:gd name="T90" fmla="*/ 202 w 1014"/>
                  <a:gd name="T91" fmla="*/ 28 h 1713"/>
                  <a:gd name="T92" fmla="*/ 203 w 1014"/>
                  <a:gd name="T93" fmla="*/ 26 h 1713"/>
                  <a:gd name="T94" fmla="*/ 202 w 1014"/>
                  <a:gd name="T95" fmla="*/ 22 h 1713"/>
                  <a:gd name="T96" fmla="*/ 200 w 1014"/>
                  <a:gd name="T97" fmla="*/ 16 h 1713"/>
                  <a:gd name="T98" fmla="*/ 196 w 1014"/>
                  <a:gd name="T99" fmla="*/ 10 h 1713"/>
                  <a:gd name="T100" fmla="*/ 191 w 1014"/>
                  <a:gd name="T101" fmla="*/ 5 h 1713"/>
                  <a:gd name="T102" fmla="*/ 187 w 1014"/>
                  <a:gd name="T103" fmla="*/ 2 h 1713"/>
                  <a:gd name="T104" fmla="*/ 183 w 1014"/>
                  <a:gd name="T105" fmla="*/ 1 h 1713"/>
                  <a:gd name="T106" fmla="*/ 180 w 1014"/>
                  <a:gd name="T107" fmla="*/ 0 h 1713"/>
                  <a:gd name="T108" fmla="*/ 177 w 1014"/>
                  <a:gd name="T109" fmla="*/ 0 h 1713"/>
                  <a:gd name="T110" fmla="*/ 174 w 1014"/>
                  <a:gd name="T111" fmla="*/ 1 h 1713"/>
                  <a:gd name="T112" fmla="*/ 171 w 1014"/>
                  <a:gd name="T113" fmla="*/ 3 h 17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14"/>
                  <a:gd name="T172" fmla="*/ 0 h 1713"/>
                  <a:gd name="T173" fmla="*/ 1014 w 1014"/>
                  <a:gd name="T174" fmla="*/ 1713 h 171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14" h="1713">
                    <a:moveTo>
                      <a:pt x="849" y="24"/>
                    </a:moveTo>
                    <a:lnTo>
                      <a:pt x="843" y="29"/>
                    </a:lnTo>
                    <a:lnTo>
                      <a:pt x="827" y="45"/>
                    </a:lnTo>
                    <a:lnTo>
                      <a:pt x="801" y="70"/>
                    </a:lnTo>
                    <a:lnTo>
                      <a:pt x="764" y="105"/>
                    </a:lnTo>
                    <a:lnTo>
                      <a:pt x="722" y="148"/>
                    </a:lnTo>
                    <a:lnTo>
                      <a:pt x="673" y="199"/>
                    </a:lnTo>
                    <a:lnTo>
                      <a:pt x="620" y="257"/>
                    </a:lnTo>
                    <a:lnTo>
                      <a:pt x="562" y="322"/>
                    </a:lnTo>
                    <a:lnTo>
                      <a:pt x="532" y="359"/>
                    </a:lnTo>
                    <a:lnTo>
                      <a:pt x="502" y="395"/>
                    </a:lnTo>
                    <a:lnTo>
                      <a:pt x="471" y="432"/>
                    </a:lnTo>
                    <a:lnTo>
                      <a:pt x="440" y="472"/>
                    </a:lnTo>
                    <a:lnTo>
                      <a:pt x="410" y="512"/>
                    </a:lnTo>
                    <a:lnTo>
                      <a:pt x="379" y="554"/>
                    </a:lnTo>
                    <a:lnTo>
                      <a:pt x="348" y="597"/>
                    </a:lnTo>
                    <a:lnTo>
                      <a:pt x="318" y="641"/>
                    </a:lnTo>
                    <a:lnTo>
                      <a:pt x="288" y="686"/>
                    </a:lnTo>
                    <a:lnTo>
                      <a:pt x="259" y="732"/>
                    </a:lnTo>
                    <a:lnTo>
                      <a:pt x="232" y="779"/>
                    </a:lnTo>
                    <a:lnTo>
                      <a:pt x="204" y="827"/>
                    </a:lnTo>
                    <a:lnTo>
                      <a:pt x="178" y="874"/>
                    </a:lnTo>
                    <a:lnTo>
                      <a:pt x="153" y="923"/>
                    </a:lnTo>
                    <a:lnTo>
                      <a:pt x="131" y="973"/>
                    </a:lnTo>
                    <a:lnTo>
                      <a:pt x="108" y="1023"/>
                    </a:lnTo>
                    <a:lnTo>
                      <a:pt x="102" y="1038"/>
                    </a:lnTo>
                    <a:lnTo>
                      <a:pt x="87" y="1079"/>
                    </a:lnTo>
                    <a:lnTo>
                      <a:pt x="77" y="1109"/>
                    </a:lnTo>
                    <a:lnTo>
                      <a:pt x="67" y="1142"/>
                    </a:lnTo>
                    <a:lnTo>
                      <a:pt x="54" y="1181"/>
                    </a:lnTo>
                    <a:lnTo>
                      <a:pt x="43" y="1223"/>
                    </a:lnTo>
                    <a:lnTo>
                      <a:pt x="32" y="1267"/>
                    </a:lnTo>
                    <a:lnTo>
                      <a:pt x="22" y="1315"/>
                    </a:lnTo>
                    <a:lnTo>
                      <a:pt x="13" y="1363"/>
                    </a:lnTo>
                    <a:lnTo>
                      <a:pt x="6" y="1412"/>
                    </a:lnTo>
                    <a:lnTo>
                      <a:pt x="3" y="1437"/>
                    </a:lnTo>
                    <a:lnTo>
                      <a:pt x="1" y="1462"/>
                    </a:lnTo>
                    <a:lnTo>
                      <a:pt x="0" y="1487"/>
                    </a:lnTo>
                    <a:lnTo>
                      <a:pt x="0" y="1511"/>
                    </a:lnTo>
                    <a:lnTo>
                      <a:pt x="0" y="1536"/>
                    </a:lnTo>
                    <a:lnTo>
                      <a:pt x="0" y="1559"/>
                    </a:lnTo>
                    <a:lnTo>
                      <a:pt x="2" y="1583"/>
                    </a:lnTo>
                    <a:lnTo>
                      <a:pt x="5" y="1605"/>
                    </a:lnTo>
                    <a:lnTo>
                      <a:pt x="8" y="1627"/>
                    </a:lnTo>
                    <a:lnTo>
                      <a:pt x="12" y="1645"/>
                    </a:lnTo>
                    <a:lnTo>
                      <a:pt x="16" y="1662"/>
                    </a:lnTo>
                    <a:lnTo>
                      <a:pt x="21" y="1675"/>
                    </a:lnTo>
                    <a:lnTo>
                      <a:pt x="27" y="1687"/>
                    </a:lnTo>
                    <a:lnTo>
                      <a:pt x="33" y="1695"/>
                    </a:lnTo>
                    <a:lnTo>
                      <a:pt x="39" y="1703"/>
                    </a:lnTo>
                    <a:lnTo>
                      <a:pt x="46" y="1708"/>
                    </a:lnTo>
                    <a:lnTo>
                      <a:pt x="53" y="1710"/>
                    </a:lnTo>
                    <a:lnTo>
                      <a:pt x="62" y="1713"/>
                    </a:lnTo>
                    <a:lnTo>
                      <a:pt x="69" y="1712"/>
                    </a:lnTo>
                    <a:lnTo>
                      <a:pt x="78" y="1710"/>
                    </a:lnTo>
                    <a:lnTo>
                      <a:pt x="86" y="1707"/>
                    </a:lnTo>
                    <a:lnTo>
                      <a:pt x="94" y="1703"/>
                    </a:lnTo>
                    <a:lnTo>
                      <a:pt x="103" y="1697"/>
                    </a:lnTo>
                    <a:lnTo>
                      <a:pt x="112" y="1690"/>
                    </a:lnTo>
                    <a:lnTo>
                      <a:pt x="129" y="1674"/>
                    </a:lnTo>
                    <a:lnTo>
                      <a:pt x="147" y="1654"/>
                    </a:lnTo>
                    <a:lnTo>
                      <a:pt x="164" y="1633"/>
                    </a:lnTo>
                    <a:lnTo>
                      <a:pt x="179" y="1610"/>
                    </a:lnTo>
                    <a:lnTo>
                      <a:pt x="194" y="1588"/>
                    </a:lnTo>
                    <a:lnTo>
                      <a:pt x="207" y="1565"/>
                    </a:lnTo>
                    <a:lnTo>
                      <a:pt x="218" y="1544"/>
                    </a:lnTo>
                    <a:lnTo>
                      <a:pt x="227" y="1527"/>
                    </a:lnTo>
                    <a:lnTo>
                      <a:pt x="237" y="1502"/>
                    </a:lnTo>
                    <a:lnTo>
                      <a:pt x="252" y="1466"/>
                    </a:lnTo>
                    <a:lnTo>
                      <a:pt x="270" y="1419"/>
                    </a:lnTo>
                    <a:lnTo>
                      <a:pt x="295" y="1365"/>
                    </a:lnTo>
                    <a:lnTo>
                      <a:pt x="323" y="1302"/>
                    </a:lnTo>
                    <a:lnTo>
                      <a:pt x="353" y="1232"/>
                    </a:lnTo>
                    <a:lnTo>
                      <a:pt x="386" y="1160"/>
                    </a:lnTo>
                    <a:lnTo>
                      <a:pt x="421" y="1084"/>
                    </a:lnTo>
                    <a:lnTo>
                      <a:pt x="457" y="1006"/>
                    </a:lnTo>
                    <a:lnTo>
                      <a:pt x="495" y="928"/>
                    </a:lnTo>
                    <a:lnTo>
                      <a:pt x="532" y="853"/>
                    </a:lnTo>
                    <a:lnTo>
                      <a:pt x="570" y="779"/>
                    </a:lnTo>
                    <a:lnTo>
                      <a:pt x="606" y="711"/>
                    </a:lnTo>
                    <a:lnTo>
                      <a:pt x="640" y="648"/>
                    </a:lnTo>
                    <a:lnTo>
                      <a:pt x="672" y="593"/>
                    </a:lnTo>
                    <a:lnTo>
                      <a:pt x="701" y="548"/>
                    </a:lnTo>
                    <a:lnTo>
                      <a:pt x="756" y="468"/>
                    </a:lnTo>
                    <a:lnTo>
                      <a:pt x="806" y="397"/>
                    </a:lnTo>
                    <a:lnTo>
                      <a:pt x="853" y="334"/>
                    </a:lnTo>
                    <a:lnTo>
                      <a:pt x="895" y="279"/>
                    </a:lnTo>
                    <a:lnTo>
                      <a:pt x="933" y="231"/>
                    </a:lnTo>
                    <a:lnTo>
                      <a:pt x="964" y="194"/>
                    </a:lnTo>
                    <a:lnTo>
                      <a:pt x="989" y="164"/>
                    </a:lnTo>
                    <a:lnTo>
                      <a:pt x="1008" y="143"/>
                    </a:lnTo>
                    <a:lnTo>
                      <a:pt x="1010" y="139"/>
                    </a:lnTo>
                    <a:lnTo>
                      <a:pt x="1013" y="134"/>
                    </a:lnTo>
                    <a:lnTo>
                      <a:pt x="1013" y="129"/>
                    </a:lnTo>
                    <a:lnTo>
                      <a:pt x="1014" y="123"/>
                    </a:lnTo>
                    <a:lnTo>
                      <a:pt x="1011" y="110"/>
                    </a:lnTo>
                    <a:lnTo>
                      <a:pt x="1008" y="95"/>
                    </a:lnTo>
                    <a:lnTo>
                      <a:pt x="1000" y="80"/>
                    </a:lnTo>
                    <a:lnTo>
                      <a:pt x="992" y="65"/>
                    </a:lnTo>
                    <a:lnTo>
                      <a:pt x="980" y="50"/>
                    </a:lnTo>
                    <a:lnTo>
                      <a:pt x="968" y="37"/>
                    </a:lnTo>
                    <a:lnTo>
                      <a:pt x="954" y="24"/>
                    </a:lnTo>
                    <a:lnTo>
                      <a:pt x="939" y="14"/>
                    </a:lnTo>
                    <a:lnTo>
                      <a:pt x="932" y="10"/>
                    </a:lnTo>
                    <a:lnTo>
                      <a:pt x="924" y="7"/>
                    </a:lnTo>
                    <a:lnTo>
                      <a:pt x="915" y="4"/>
                    </a:lnTo>
                    <a:lnTo>
                      <a:pt x="908" y="2"/>
                    </a:lnTo>
                    <a:lnTo>
                      <a:pt x="900" y="0"/>
                    </a:lnTo>
                    <a:lnTo>
                      <a:pt x="893" y="0"/>
                    </a:lnTo>
                    <a:lnTo>
                      <a:pt x="885" y="2"/>
                    </a:lnTo>
                    <a:lnTo>
                      <a:pt x="878" y="3"/>
                    </a:lnTo>
                    <a:lnTo>
                      <a:pt x="870" y="7"/>
                    </a:lnTo>
                    <a:lnTo>
                      <a:pt x="863" y="12"/>
                    </a:lnTo>
                    <a:lnTo>
                      <a:pt x="856" y="17"/>
                    </a:lnTo>
                    <a:lnTo>
                      <a:pt x="849" y="24"/>
                    </a:lnTo>
                  </a:path>
                </a:pathLst>
              </a:custGeom>
              <a:noFill/>
              <a:ln w="3175">
                <a:solidFill>
                  <a:srgbClr val="1F1A17"/>
                </a:solidFill>
                <a:round/>
              </a:ln>
            </p:spPr>
            <p:txBody>
              <a:bodyPr/>
              <a:lstStyle/>
              <a:p>
                <a:endParaRPr lang="en-US" sz="1867"/>
              </a:p>
            </p:txBody>
          </p:sp>
          <p:sp>
            <p:nvSpPr>
              <p:cNvPr id="1634" name="Freeform 182"/>
              <p:cNvSpPr/>
              <p:nvPr/>
            </p:nvSpPr>
            <p:spPr bwMode="auto">
              <a:xfrm>
                <a:off x="1464" y="2166"/>
                <a:ext cx="130" cy="162"/>
              </a:xfrm>
              <a:custGeom>
                <a:avLst/>
                <a:gdLst>
                  <a:gd name="T0" fmla="*/ 130 w 650"/>
                  <a:gd name="T1" fmla="*/ 7 h 811"/>
                  <a:gd name="T2" fmla="*/ 129 w 650"/>
                  <a:gd name="T3" fmla="*/ 7 h 811"/>
                  <a:gd name="T4" fmla="*/ 126 w 650"/>
                  <a:gd name="T5" fmla="*/ 9 h 811"/>
                  <a:gd name="T6" fmla="*/ 121 w 650"/>
                  <a:gd name="T7" fmla="*/ 12 h 811"/>
                  <a:gd name="T8" fmla="*/ 115 w 650"/>
                  <a:gd name="T9" fmla="*/ 17 h 811"/>
                  <a:gd name="T10" fmla="*/ 111 w 650"/>
                  <a:gd name="T11" fmla="*/ 20 h 811"/>
                  <a:gd name="T12" fmla="*/ 107 w 650"/>
                  <a:gd name="T13" fmla="*/ 23 h 811"/>
                  <a:gd name="T14" fmla="*/ 102 w 650"/>
                  <a:gd name="T15" fmla="*/ 27 h 811"/>
                  <a:gd name="T16" fmla="*/ 97 w 650"/>
                  <a:gd name="T17" fmla="*/ 32 h 811"/>
                  <a:gd name="T18" fmla="*/ 92 w 650"/>
                  <a:gd name="T19" fmla="*/ 37 h 811"/>
                  <a:gd name="T20" fmla="*/ 86 w 650"/>
                  <a:gd name="T21" fmla="*/ 42 h 811"/>
                  <a:gd name="T22" fmla="*/ 80 w 650"/>
                  <a:gd name="T23" fmla="*/ 49 h 811"/>
                  <a:gd name="T24" fmla="*/ 74 w 650"/>
                  <a:gd name="T25" fmla="*/ 55 h 811"/>
                  <a:gd name="T26" fmla="*/ 68 w 650"/>
                  <a:gd name="T27" fmla="*/ 63 h 811"/>
                  <a:gd name="T28" fmla="*/ 62 w 650"/>
                  <a:gd name="T29" fmla="*/ 70 h 811"/>
                  <a:gd name="T30" fmla="*/ 56 w 650"/>
                  <a:gd name="T31" fmla="*/ 77 h 811"/>
                  <a:gd name="T32" fmla="*/ 51 w 650"/>
                  <a:gd name="T33" fmla="*/ 83 h 811"/>
                  <a:gd name="T34" fmla="*/ 46 w 650"/>
                  <a:gd name="T35" fmla="*/ 90 h 811"/>
                  <a:gd name="T36" fmla="*/ 42 w 650"/>
                  <a:gd name="T37" fmla="*/ 96 h 811"/>
                  <a:gd name="T38" fmla="*/ 37 w 650"/>
                  <a:gd name="T39" fmla="*/ 103 h 811"/>
                  <a:gd name="T40" fmla="*/ 33 w 650"/>
                  <a:gd name="T41" fmla="*/ 109 h 811"/>
                  <a:gd name="T42" fmla="*/ 25 w 650"/>
                  <a:gd name="T43" fmla="*/ 122 h 811"/>
                  <a:gd name="T44" fmla="*/ 18 w 650"/>
                  <a:gd name="T45" fmla="*/ 135 h 811"/>
                  <a:gd name="T46" fmla="*/ 10 w 650"/>
                  <a:gd name="T47" fmla="*/ 148 h 811"/>
                  <a:gd name="T48" fmla="*/ 3 w 650"/>
                  <a:gd name="T49" fmla="*/ 160 h 811"/>
                  <a:gd name="T50" fmla="*/ 2 w 650"/>
                  <a:gd name="T51" fmla="*/ 160 h 811"/>
                  <a:gd name="T52" fmla="*/ 1 w 650"/>
                  <a:gd name="T53" fmla="*/ 161 h 811"/>
                  <a:gd name="T54" fmla="*/ 1 w 650"/>
                  <a:gd name="T55" fmla="*/ 162 h 811"/>
                  <a:gd name="T56" fmla="*/ 0 w 650"/>
                  <a:gd name="T57" fmla="*/ 162 h 811"/>
                  <a:gd name="T58" fmla="*/ 0 w 650"/>
                  <a:gd name="T59" fmla="*/ 162 h 811"/>
                  <a:gd name="T60" fmla="*/ 0 w 650"/>
                  <a:gd name="T61" fmla="*/ 162 h 811"/>
                  <a:gd name="T62" fmla="*/ 0 w 650"/>
                  <a:gd name="T63" fmla="*/ 160 h 811"/>
                  <a:gd name="T64" fmla="*/ 2 w 650"/>
                  <a:gd name="T65" fmla="*/ 156 h 811"/>
                  <a:gd name="T66" fmla="*/ 6 w 650"/>
                  <a:gd name="T67" fmla="*/ 149 h 811"/>
                  <a:gd name="T68" fmla="*/ 11 w 650"/>
                  <a:gd name="T69" fmla="*/ 138 h 811"/>
                  <a:gd name="T70" fmla="*/ 15 w 650"/>
                  <a:gd name="T71" fmla="*/ 132 h 811"/>
                  <a:gd name="T72" fmla="*/ 19 w 650"/>
                  <a:gd name="T73" fmla="*/ 125 h 811"/>
                  <a:gd name="T74" fmla="*/ 23 w 650"/>
                  <a:gd name="T75" fmla="*/ 119 h 811"/>
                  <a:gd name="T76" fmla="*/ 27 w 650"/>
                  <a:gd name="T77" fmla="*/ 112 h 811"/>
                  <a:gd name="T78" fmla="*/ 37 w 650"/>
                  <a:gd name="T79" fmla="*/ 97 h 811"/>
                  <a:gd name="T80" fmla="*/ 47 w 650"/>
                  <a:gd name="T81" fmla="*/ 83 h 811"/>
                  <a:gd name="T82" fmla="*/ 57 w 650"/>
                  <a:gd name="T83" fmla="*/ 69 h 811"/>
                  <a:gd name="T84" fmla="*/ 66 w 650"/>
                  <a:gd name="T85" fmla="*/ 57 h 811"/>
                  <a:gd name="T86" fmla="*/ 75 w 650"/>
                  <a:gd name="T87" fmla="*/ 46 h 811"/>
                  <a:gd name="T88" fmla="*/ 83 w 650"/>
                  <a:gd name="T89" fmla="*/ 37 h 811"/>
                  <a:gd name="T90" fmla="*/ 90 w 650"/>
                  <a:gd name="T91" fmla="*/ 29 h 811"/>
                  <a:gd name="T92" fmla="*/ 96 w 650"/>
                  <a:gd name="T93" fmla="*/ 23 h 811"/>
                  <a:gd name="T94" fmla="*/ 101 w 650"/>
                  <a:gd name="T95" fmla="*/ 16 h 811"/>
                  <a:gd name="T96" fmla="*/ 106 w 650"/>
                  <a:gd name="T97" fmla="*/ 11 h 811"/>
                  <a:gd name="T98" fmla="*/ 112 w 650"/>
                  <a:gd name="T99" fmla="*/ 3 h 811"/>
                  <a:gd name="T100" fmla="*/ 114 w 650"/>
                  <a:gd name="T101" fmla="*/ 0 h 811"/>
                  <a:gd name="T102" fmla="*/ 130 w 650"/>
                  <a:gd name="T103" fmla="*/ 7 h 81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0"/>
                  <a:gd name="T157" fmla="*/ 0 h 811"/>
                  <a:gd name="T158" fmla="*/ 650 w 650"/>
                  <a:gd name="T159" fmla="*/ 811 h 81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0" h="811">
                    <a:moveTo>
                      <a:pt x="650" y="35"/>
                    </a:moveTo>
                    <a:lnTo>
                      <a:pt x="645" y="37"/>
                    </a:lnTo>
                    <a:lnTo>
                      <a:pt x="631" y="46"/>
                    </a:lnTo>
                    <a:lnTo>
                      <a:pt x="606" y="61"/>
                    </a:lnTo>
                    <a:lnTo>
                      <a:pt x="574" y="83"/>
                    </a:lnTo>
                    <a:lnTo>
                      <a:pt x="555" y="98"/>
                    </a:lnTo>
                    <a:lnTo>
                      <a:pt x="534" y="116"/>
                    </a:lnTo>
                    <a:lnTo>
                      <a:pt x="510" y="136"/>
                    </a:lnTo>
                    <a:lnTo>
                      <a:pt x="485" y="158"/>
                    </a:lnTo>
                    <a:lnTo>
                      <a:pt x="459" y="183"/>
                    </a:lnTo>
                    <a:lnTo>
                      <a:pt x="430" y="212"/>
                    </a:lnTo>
                    <a:lnTo>
                      <a:pt x="400" y="243"/>
                    </a:lnTo>
                    <a:lnTo>
                      <a:pt x="369" y="277"/>
                    </a:lnTo>
                    <a:lnTo>
                      <a:pt x="338" y="313"/>
                    </a:lnTo>
                    <a:lnTo>
                      <a:pt x="308" y="348"/>
                    </a:lnTo>
                    <a:lnTo>
                      <a:pt x="280" y="383"/>
                    </a:lnTo>
                    <a:lnTo>
                      <a:pt x="256" y="417"/>
                    </a:lnTo>
                    <a:lnTo>
                      <a:pt x="232" y="450"/>
                    </a:lnTo>
                    <a:lnTo>
                      <a:pt x="208" y="483"/>
                    </a:lnTo>
                    <a:lnTo>
                      <a:pt x="187" y="516"/>
                    </a:lnTo>
                    <a:lnTo>
                      <a:pt x="167" y="548"/>
                    </a:lnTo>
                    <a:lnTo>
                      <a:pt x="127" y="613"/>
                    </a:lnTo>
                    <a:lnTo>
                      <a:pt x="90" y="675"/>
                    </a:lnTo>
                    <a:lnTo>
                      <a:pt x="52" y="739"/>
                    </a:lnTo>
                    <a:lnTo>
                      <a:pt x="13" y="801"/>
                    </a:lnTo>
                    <a:lnTo>
                      <a:pt x="11" y="803"/>
                    </a:lnTo>
                    <a:lnTo>
                      <a:pt x="7" y="807"/>
                    </a:lnTo>
                    <a:lnTo>
                      <a:pt x="5" y="810"/>
                    </a:lnTo>
                    <a:lnTo>
                      <a:pt x="2" y="811"/>
                    </a:lnTo>
                    <a:lnTo>
                      <a:pt x="1" y="811"/>
                    </a:lnTo>
                    <a:lnTo>
                      <a:pt x="0" y="810"/>
                    </a:lnTo>
                    <a:lnTo>
                      <a:pt x="2" y="800"/>
                    </a:lnTo>
                    <a:lnTo>
                      <a:pt x="11" y="780"/>
                    </a:lnTo>
                    <a:lnTo>
                      <a:pt x="28" y="745"/>
                    </a:lnTo>
                    <a:lnTo>
                      <a:pt x="57" y="692"/>
                    </a:lnTo>
                    <a:lnTo>
                      <a:pt x="75" y="661"/>
                    </a:lnTo>
                    <a:lnTo>
                      <a:pt x="95" y="628"/>
                    </a:lnTo>
                    <a:lnTo>
                      <a:pt x="115" y="594"/>
                    </a:lnTo>
                    <a:lnTo>
                      <a:pt x="137" y="559"/>
                    </a:lnTo>
                    <a:lnTo>
                      <a:pt x="184" y="486"/>
                    </a:lnTo>
                    <a:lnTo>
                      <a:pt x="233" y="415"/>
                    </a:lnTo>
                    <a:lnTo>
                      <a:pt x="283" y="347"/>
                    </a:lnTo>
                    <a:lnTo>
                      <a:pt x="330" y="283"/>
                    </a:lnTo>
                    <a:lnTo>
                      <a:pt x="374" y="228"/>
                    </a:lnTo>
                    <a:lnTo>
                      <a:pt x="413" y="183"/>
                    </a:lnTo>
                    <a:lnTo>
                      <a:pt x="448" y="147"/>
                    </a:lnTo>
                    <a:lnTo>
                      <a:pt x="479" y="113"/>
                    </a:lnTo>
                    <a:lnTo>
                      <a:pt x="506" y="82"/>
                    </a:lnTo>
                    <a:lnTo>
                      <a:pt x="529" y="55"/>
                    </a:lnTo>
                    <a:lnTo>
                      <a:pt x="560" y="15"/>
                    </a:lnTo>
                    <a:lnTo>
                      <a:pt x="571" y="0"/>
                    </a:lnTo>
                    <a:lnTo>
                      <a:pt x="650" y="35"/>
                    </a:lnTo>
                    <a:close/>
                  </a:path>
                </a:pathLst>
              </a:custGeom>
              <a:solidFill>
                <a:srgbClr val="DFDDC9"/>
              </a:solidFill>
              <a:ln w="9525">
                <a:noFill/>
                <a:round/>
              </a:ln>
            </p:spPr>
            <p:txBody>
              <a:bodyPr/>
              <a:lstStyle/>
              <a:p>
                <a:endParaRPr lang="en-US" sz="1867"/>
              </a:p>
            </p:txBody>
          </p:sp>
          <p:sp>
            <p:nvSpPr>
              <p:cNvPr id="1635" name="Freeform 183"/>
              <p:cNvSpPr/>
              <p:nvPr/>
            </p:nvSpPr>
            <p:spPr bwMode="auto">
              <a:xfrm>
                <a:off x="1560" y="2176"/>
                <a:ext cx="81" cy="316"/>
              </a:xfrm>
              <a:custGeom>
                <a:avLst/>
                <a:gdLst>
                  <a:gd name="T0" fmla="*/ 44 w 403"/>
                  <a:gd name="T1" fmla="*/ 5 h 1581"/>
                  <a:gd name="T2" fmla="*/ 40 w 403"/>
                  <a:gd name="T3" fmla="*/ 13 h 1581"/>
                  <a:gd name="T4" fmla="*/ 35 w 403"/>
                  <a:gd name="T5" fmla="*/ 23 h 1581"/>
                  <a:gd name="T6" fmla="*/ 30 w 403"/>
                  <a:gd name="T7" fmla="*/ 35 h 1581"/>
                  <a:gd name="T8" fmla="*/ 25 w 403"/>
                  <a:gd name="T9" fmla="*/ 49 h 1581"/>
                  <a:gd name="T10" fmla="*/ 20 w 403"/>
                  <a:gd name="T11" fmla="*/ 64 h 1581"/>
                  <a:gd name="T12" fmla="*/ 16 w 403"/>
                  <a:gd name="T13" fmla="*/ 80 h 1581"/>
                  <a:gd name="T14" fmla="*/ 11 w 403"/>
                  <a:gd name="T15" fmla="*/ 97 h 1581"/>
                  <a:gd name="T16" fmla="*/ 8 w 403"/>
                  <a:gd name="T17" fmla="*/ 114 h 1581"/>
                  <a:gd name="T18" fmla="*/ 4 w 403"/>
                  <a:gd name="T19" fmla="*/ 132 h 1581"/>
                  <a:gd name="T20" fmla="*/ 2 w 403"/>
                  <a:gd name="T21" fmla="*/ 151 h 1581"/>
                  <a:gd name="T22" fmla="*/ 1 w 403"/>
                  <a:gd name="T23" fmla="*/ 169 h 1581"/>
                  <a:gd name="T24" fmla="*/ 0 w 403"/>
                  <a:gd name="T25" fmla="*/ 188 h 1581"/>
                  <a:gd name="T26" fmla="*/ 1 w 403"/>
                  <a:gd name="T27" fmla="*/ 206 h 1581"/>
                  <a:gd name="T28" fmla="*/ 3 w 403"/>
                  <a:gd name="T29" fmla="*/ 223 h 1581"/>
                  <a:gd name="T30" fmla="*/ 6 w 403"/>
                  <a:gd name="T31" fmla="*/ 240 h 1581"/>
                  <a:gd name="T32" fmla="*/ 11 w 403"/>
                  <a:gd name="T33" fmla="*/ 255 h 1581"/>
                  <a:gd name="T34" fmla="*/ 17 w 403"/>
                  <a:gd name="T35" fmla="*/ 269 h 1581"/>
                  <a:gd name="T36" fmla="*/ 23 w 403"/>
                  <a:gd name="T37" fmla="*/ 281 h 1581"/>
                  <a:gd name="T38" fmla="*/ 29 w 403"/>
                  <a:gd name="T39" fmla="*/ 292 h 1581"/>
                  <a:gd name="T40" fmla="*/ 35 w 403"/>
                  <a:gd name="T41" fmla="*/ 300 h 1581"/>
                  <a:gd name="T42" fmla="*/ 42 w 403"/>
                  <a:gd name="T43" fmla="*/ 307 h 1581"/>
                  <a:gd name="T44" fmla="*/ 48 w 403"/>
                  <a:gd name="T45" fmla="*/ 312 h 1581"/>
                  <a:gd name="T46" fmla="*/ 54 w 403"/>
                  <a:gd name="T47" fmla="*/ 315 h 1581"/>
                  <a:gd name="T48" fmla="*/ 59 w 403"/>
                  <a:gd name="T49" fmla="*/ 316 h 1581"/>
                  <a:gd name="T50" fmla="*/ 65 w 403"/>
                  <a:gd name="T51" fmla="*/ 316 h 1581"/>
                  <a:gd name="T52" fmla="*/ 69 w 403"/>
                  <a:gd name="T53" fmla="*/ 314 h 1581"/>
                  <a:gd name="T54" fmla="*/ 73 w 403"/>
                  <a:gd name="T55" fmla="*/ 310 h 1581"/>
                  <a:gd name="T56" fmla="*/ 76 w 403"/>
                  <a:gd name="T57" fmla="*/ 304 h 1581"/>
                  <a:gd name="T58" fmla="*/ 78 w 403"/>
                  <a:gd name="T59" fmla="*/ 297 h 1581"/>
                  <a:gd name="T60" fmla="*/ 78 w 403"/>
                  <a:gd name="T61" fmla="*/ 289 h 1581"/>
                  <a:gd name="T62" fmla="*/ 78 w 403"/>
                  <a:gd name="T63" fmla="*/ 278 h 1581"/>
                  <a:gd name="T64" fmla="*/ 75 w 403"/>
                  <a:gd name="T65" fmla="*/ 260 h 1581"/>
                  <a:gd name="T66" fmla="*/ 71 w 403"/>
                  <a:gd name="T67" fmla="*/ 234 h 1581"/>
                  <a:gd name="T68" fmla="*/ 67 w 403"/>
                  <a:gd name="T69" fmla="*/ 205 h 1581"/>
                  <a:gd name="T70" fmla="*/ 64 w 403"/>
                  <a:gd name="T71" fmla="*/ 175 h 1581"/>
                  <a:gd name="T72" fmla="*/ 62 w 403"/>
                  <a:gd name="T73" fmla="*/ 145 h 1581"/>
                  <a:gd name="T74" fmla="*/ 62 w 403"/>
                  <a:gd name="T75" fmla="*/ 123 h 1581"/>
                  <a:gd name="T76" fmla="*/ 62 w 403"/>
                  <a:gd name="T77" fmla="*/ 109 h 1581"/>
                  <a:gd name="T78" fmla="*/ 63 w 403"/>
                  <a:gd name="T79" fmla="*/ 96 h 1581"/>
                  <a:gd name="T80" fmla="*/ 64 w 403"/>
                  <a:gd name="T81" fmla="*/ 83 h 1581"/>
                  <a:gd name="T82" fmla="*/ 66 w 403"/>
                  <a:gd name="T83" fmla="*/ 72 h 1581"/>
                  <a:gd name="T84" fmla="*/ 69 w 403"/>
                  <a:gd name="T85" fmla="*/ 61 h 1581"/>
                  <a:gd name="T86" fmla="*/ 73 w 403"/>
                  <a:gd name="T87" fmla="*/ 48 h 1581"/>
                  <a:gd name="T88" fmla="*/ 78 w 403"/>
                  <a:gd name="T89" fmla="*/ 33 h 1581"/>
                  <a:gd name="T90" fmla="*/ 80 w 403"/>
                  <a:gd name="T91" fmla="*/ 22 h 1581"/>
                  <a:gd name="T92" fmla="*/ 81 w 403"/>
                  <a:gd name="T93" fmla="*/ 14 h 1581"/>
                  <a:gd name="T94" fmla="*/ 80 w 403"/>
                  <a:gd name="T95" fmla="*/ 8 h 1581"/>
                  <a:gd name="T96" fmla="*/ 79 w 403"/>
                  <a:gd name="T97" fmla="*/ 4 h 1581"/>
                  <a:gd name="T98" fmla="*/ 76 w 403"/>
                  <a:gd name="T99" fmla="*/ 1 h 1581"/>
                  <a:gd name="T100" fmla="*/ 73 w 403"/>
                  <a:gd name="T101" fmla="*/ 0 h 1581"/>
                  <a:gd name="T102" fmla="*/ 63 w 403"/>
                  <a:gd name="T103" fmla="*/ 0 h 1581"/>
                  <a:gd name="T104" fmla="*/ 49 w 403"/>
                  <a:gd name="T105" fmla="*/ 2 h 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1581"/>
                  <a:gd name="T161" fmla="*/ 403 w 403"/>
                  <a:gd name="T162" fmla="*/ 1581 h 15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1581">
                    <a:moveTo>
                      <a:pt x="230" y="10"/>
                    </a:moveTo>
                    <a:lnTo>
                      <a:pt x="220" y="26"/>
                    </a:lnTo>
                    <a:lnTo>
                      <a:pt x="209" y="45"/>
                    </a:lnTo>
                    <a:lnTo>
                      <a:pt x="197" y="66"/>
                    </a:lnTo>
                    <a:lnTo>
                      <a:pt x="186" y="89"/>
                    </a:lnTo>
                    <a:lnTo>
                      <a:pt x="175" y="116"/>
                    </a:lnTo>
                    <a:lnTo>
                      <a:pt x="162" y="144"/>
                    </a:lnTo>
                    <a:lnTo>
                      <a:pt x="150" y="176"/>
                    </a:lnTo>
                    <a:lnTo>
                      <a:pt x="137" y="208"/>
                    </a:lnTo>
                    <a:lnTo>
                      <a:pt x="125" y="243"/>
                    </a:lnTo>
                    <a:lnTo>
                      <a:pt x="114" y="279"/>
                    </a:lnTo>
                    <a:lnTo>
                      <a:pt x="101" y="318"/>
                    </a:lnTo>
                    <a:lnTo>
                      <a:pt x="89" y="357"/>
                    </a:lnTo>
                    <a:lnTo>
                      <a:pt x="78" y="398"/>
                    </a:lnTo>
                    <a:lnTo>
                      <a:pt x="68" y="440"/>
                    </a:lnTo>
                    <a:lnTo>
                      <a:pt x="56" y="483"/>
                    </a:lnTo>
                    <a:lnTo>
                      <a:pt x="46" y="526"/>
                    </a:lnTo>
                    <a:lnTo>
                      <a:pt x="38" y="571"/>
                    </a:lnTo>
                    <a:lnTo>
                      <a:pt x="29" y="616"/>
                    </a:lnTo>
                    <a:lnTo>
                      <a:pt x="21" y="662"/>
                    </a:lnTo>
                    <a:lnTo>
                      <a:pt x="15" y="709"/>
                    </a:lnTo>
                    <a:lnTo>
                      <a:pt x="10" y="755"/>
                    </a:lnTo>
                    <a:lnTo>
                      <a:pt x="5" y="802"/>
                    </a:lnTo>
                    <a:lnTo>
                      <a:pt x="3" y="848"/>
                    </a:lnTo>
                    <a:lnTo>
                      <a:pt x="0" y="895"/>
                    </a:lnTo>
                    <a:lnTo>
                      <a:pt x="0" y="941"/>
                    </a:lnTo>
                    <a:lnTo>
                      <a:pt x="0" y="986"/>
                    </a:lnTo>
                    <a:lnTo>
                      <a:pt x="3" y="1031"/>
                    </a:lnTo>
                    <a:lnTo>
                      <a:pt x="8" y="1074"/>
                    </a:lnTo>
                    <a:lnTo>
                      <a:pt x="13" y="1118"/>
                    </a:lnTo>
                    <a:lnTo>
                      <a:pt x="21" y="1159"/>
                    </a:lnTo>
                    <a:lnTo>
                      <a:pt x="30" y="1200"/>
                    </a:lnTo>
                    <a:lnTo>
                      <a:pt x="41" y="1240"/>
                    </a:lnTo>
                    <a:lnTo>
                      <a:pt x="55" y="1278"/>
                    </a:lnTo>
                    <a:lnTo>
                      <a:pt x="69" y="1314"/>
                    </a:lnTo>
                    <a:lnTo>
                      <a:pt x="83" y="1348"/>
                    </a:lnTo>
                    <a:lnTo>
                      <a:pt x="97" y="1379"/>
                    </a:lnTo>
                    <a:lnTo>
                      <a:pt x="112" y="1408"/>
                    </a:lnTo>
                    <a:lnTo>
                      <a:pt x="127" y="1435"/>
                    </a:lnTo>
                    <a:lnTo>
                      <a:pt x="144" y="1459"/>
                    </a:lnTo>
                    <a:lnTo>
                      <a:pt x="159" y="1481"/>
                    </a:lnTo>
                    <a:lnTo>
                      <a:pt x="175" y="1501"/>
                    </a:lnTo>
                    <a:lnTo>
                      <a:pt x="191" y="1519"/>
                    </a:lnTo>
                    <a:lnTo>
                      <a:pt x="207" y="1534"/>
                    </a:lnTo>
                    <a:lnTo>
                      <a:pt x="222" y="1547"/>
                    </a:lnTo>
                    <a:lnTo>
                      <a:pt x="238" y="1559"/>
                    </a:lnTo>
                    <a:lnTo>
                      <a:pt x="253" y="1567"/>
                    </a:lnTo>
                    <a:lnTo>
                      <a:pt x="268" y="1574"/>
                    </a:lnTo>
                    <a:lnTo>
                      <a:pt x="282" y="1579"/>
                    </a:lnTo>
                    <a:lnTo>
                      <a:pt x="296" y="1580"/>
                    </a:lnTo>
                    <a:lnTo>
                      <a:pt x="310" y="1581"/>
                    </a:lnTo>
                    <a:lnTo>
                      <a:pt x="322" y="1579"/>
                    </a:lnTo>
                    <a:lnTo>
                      <a:pt x="333" y="1575"/>
                    </a:lnTo>
                    <a:lnTo>
                      <a:pt x="345" y="1569"/>
                    </a:lnTo>
                    <a:lnTo>
                      <a:pt x="355" y="1560"/>
                    </a:lnTo>
                    <a:lnTo>
                      <a:pt x="363" y="1550"/>
                    </a:lnTo>
                    <a:lnTo>
                      <a:pt x="371" y="1537"/>
                    </a:lnTo>
                    <a:lnTo>
                      <a:pt x="377" y="1522"/>
                    </a:lnTo>
                    <a:lnTo>
                      <a:pt x="383" y="1506"/>
                    </a:lnTo>
                    <a:lnTo>
                      <a:pt x="387" y="1487"/>
                    </a:lnTo>
                    <a:lnTo>
                      <a:pt x="389" y="1466"/>
                    </a:lnTo>
                    <a:lnTo>
                      <a:pt x="389" y="1444"/>
                    </a:lnTo>
                    <a:lnTo>
                      <a:pt x="389" y="1419"/>
                    </a:lnTo>
                    <a:lnTo>
                      <a:pt x="387" y="1393"/>
                    </a:lnTo>
                    <a:lnTo>
                      <a:pt x="383" y="1364"/>
                    </a:lnTo>
                    <a:lnTo>
                      <a:pt x="372" y="1303"/>
                    </a:lnTo>
                    <a:lnTo>
                      <a:pt x="362" y="1238"/>
                    </a:lnTo>
                    <a:lnTo>
                      <a:pt x="352" y="1169"/>
                    </a:lnTo>
                    <a:lnTo>
                      <a:pt x="342" y="1098"/>
                    </a:lnTo>
                    <a:lnTo>
                      <a:pt x="332" y="1024"/>
                    </a:lnTo>
                    <a:lnTo>
                      <a:pt x="325" y="949"/>
                    </a:lnTo>
                    <a:lnTo>
                      <a:pt x="317" y="875"/>
                    </a:lnTo>
                    <a:lnTo>
                      <a:pt x="312" y="798"/>
                    </a:lnTo>
                    <a:lnTo>
                      <a:pt x="307" y="724"/>
                    </a:lnTo>
                    <a:lnTo>
                      <a:pt x="306" y="650"/>
                    </a:lnTo>
                    <a:lnTo>
                      <a:pt x="306" y="615"/>
                    </a:lnTo>
                    <a:lnTo>
                      <a:pt x="306" y="579"/>
                    </a:lnTo>
                    <a:lnTo>
                      <a:pt x="307" y="545"/>
                    </a:lnTo>
                    <a:lnTo>
                      <a:pt x="308" y="511"/>
                    </a:lnTo>
                    <a:lnTo>
                      <a:pt x="311" y="478"/>
                    </a:lnTo>
                    <a:lnTo>
                      <a:pt x="313" y="446"/>
                    </a:lnTo>
                    <a:lnTo>
                      <a:pt x="317" y="415"/>
                    </a:lnTo>
                    <a:lnTo>
                      <a:pt x="322" y="387"/>
                    </a:lnTo>
                    <a:lnTo>
                      <a:pt x="327" y="358"/>
                    </a:lnTo>
                    <a:lnTo>
                      <a:pt x="333" y="330"/>
                    </a:lnTo>
                    <a:lnTo>
                      <a:pt x="341" y="305"/>
                    </a:lnTo>
                    <a:lnTo>
                      <a:pt x="348" y="282"/>
                    </a:lnTo>
                    <a:lnTo>
                      <a:pt x="365" y="238"/>
                    </a:lnTo>
                    <a:lnTo>
                      <a:pt x="377" y="199"/>
                    </a:lnTo>
                    <a:lnTo>
                      <a:pt x="387" y="166"/>
                    </a:lnTo>
                    <a:lnTo>
                      <a:pt x="394" y="136"/>
                    </a:lnTo>
                    <a:lnTo>
                      <a:pt x="399" y="109"/>
                    </a:lnTo>
                    <a:lnTo>
                      <a:pt x="403" y="87"/>
                    </a:lnTo>
                    <a:lnTo>
                      <a:pt x="403" y="68"/>
                    </a:lnTo>
                    <a:lnTo>
                      <a:pt x="402" y="52"/>
                    </a:lnTo>
                    <a:lnTo>
                      <a:pt x="399" y="38"/>
                    </a:lnTo>
                    <a:lnTo>
                      <a:pt x="396" y="27"/>
                    </a:lnTo>
                    <a:lnTo>
                      <a:pt x="391" y="18"/>
                    </a:lnTo>
                    <a:lnTo>
                      <a:pt x="384" y="12"/>
                    </a:lnTo>
                    <a:lnTo>
                      <a:pt x="377" y="7"/>
                    </a:lnTo>
                    <a:lnTo>
                      <a:pt x="370" y="3"/>
                    </a:lnTo>
                    <a:lnTo>
                      <a:pt x="361" y="1"/>
                    </a:lnTo>
                    <a:lnTo>
                      <a:pt x="353" y="0"/>
                    </a:lnTo>
                    <a:lnTo>
                      <a:pt x="315" y="1"/>
                    </a:lnTo>
                    <a:lnTo>
                      <a:pt x="275" y="5"/>
                    </a:lnTo>
                    <a:lnTo>
                      <a:pt x="242" y="8"/>
                    </a:lnTo>
                    <a:lnTo>
                      <a:pt x="230" y="10"/>
                    </a:lnTo>
                    <a:close/>
                  </a:path>
                </a:pathLst>
              </a:custGeom>
              <a:solidFill>
                <a:srgbClr val="FFFEF1"/>
              </a:solidFill>
              <a:ln w="9525">
                <a:noFill/>
                <a:round/>
              </a:ln>
            </p:spPr>
            <p:txBody>
              <a:bodyPr/>
              <a:lstStyle/>
              <a:p>
                <a:endParaRPr lang="en-US" sz="1867"/>
              </a:p>
            </p:txBody>
          </p:sp>
          <p:sp>
            <p:nvSpPr>
              <p:cNvPr id="1636" name="Freeform 184"/>
              <p:cNvSpPr/>
              <p:nvPr/>
            </p:nvSpPr>
            <p:spPr bwMode="auto">
              <a:xfrm>
                <a:off x="1560" y="2176"/>
                <a:ext cx="81" cy="316"/>
              </a:xfrm>
              <a:custGeom>
                <a:avLst/>
                <a:gdLst>
                  <a:gd name="T0" fmla="*/ 44 w 403"/>
                  <a:gd name="T1" fmla="*/ 5 h 1581"/>
                  <a:gd name="T2" fmla="*/ 40 w 403"/>
                  <a:gd name="T3" fmla="*/ 13 h 1581"/>
                  <a:gd name="T4" fmla="*/ 35 w 403"/>
                  <a:gd name="T5" fmla="*/ 23 h 1581"/>
                  <a:gd name="T6" fmla="*/ 30 w 403"/>
                  <a:gd name="T7" fmla="*/ 35 h 1581"/>
                  <a:gd name="T8" fmla="*/ 25 w 403"/>
                  <a:gd name="T9" fmla="*/ 49 h 1581"/>
                  <a:gd name="T10" fmla="*/ 20 w 403"/>
                  <a:gd name="T11" fmla="*/ 64 h 1581"/>
                  <a:gd name="T12" fmla="*/ 16 w 403"/>
                  <a:gd name="T13" fmla="*/ 80 h 1581"/>
                  <a:gd name="T14" fmla="*/ 11 w 403"/>
                  <a:gd name="T15" fmla="*/ 97 h 1581"/>
                  <a:gd name="T16" fmla="*/ 8 w 403"/>
                  <a:gd name="T17" fmla="*/ 114 h 1581"/>
                  <a:gd name="T18" fmla="*/ 4 w 403"/>
                  <a:gd name="T19" fmla="*/ 132 h 1581"/>
                  <a:gd name="T20" fmla="*/ 2 w 403"/>
                  <a:gd name="T21" fmla="*/ 151 h 1581"/>
                  <a:gd name="T22" fmla="*/ 1 w 403"/>
                  <a:gd name="T23" fmla="*/ 169 h 1581"/>
                  <a:gd name="T24" fmla="*/ 0 w 403"/>
                  <a:gd name="T25" fmla="*/ 188 h 1581"/>
                  <a:gd name="T26" fmla="*/ 1 w 403"/>
                  <a:gd name="T27" fmla="*/ 206 h 1581"/>
                  <a:gd name="T28" fmla="*/ 3 w 403"/>
                  <a:gd name="T29" fmla="*/ 223 h 1581"/>
                  <a:gd name="T30" fmla="*/ 6 w 403"/>
                  <a:gd name="T31" fmla="*/ 240 h 1581"/>
                  <a:gd name="T32" fmla="*/ 11 w 403"/>
                  <a:gd name="T33" fmla="*/ 255 h 1581"/>
                  <a:gd name="T34" fmla="*/ 17 w 403"/>
                  <a:gd name="T35" fmla="*/ 269 h 1581"/>
                  <a:gd name="T36" fmla="*/ 23 w 403"/>
                  <a:gd name="T37" fmla="*/ 281 h 1581"/>
                  <a:gd name="T38" fmla="*/ 29 w 403"/>
                  <a:gd name="T39" fmla="*/ 292 h 1581"/>
                  <a:gd name="T40" fmla="*/ 35 w 403"/>
                  <a:gd name="T41" fmla="*/ 300 h 1581"/>
                  <a:gd name="T42" fmla="*/ 42 w 403"/>
                  <a:gd name="T43" fmla="*/ 307 h 1581"/>
                  <a:gd name="T44" fmla="*/ 48 w 403"/>
                  <a:gd name="T45" fmla="*/ 312 h 1581"/>
                  <a:gd name="T46" fmla="*/ 54 w 403"/>
                  <a:gd name="T47" fmla="*/ 315 h 1581"/>
                  <a:gd name="T48" fmla="*/ 59 w 403"/>
                  <a:gd name="T49" fmla="*/ 316 h 1581"/>
                  <a:gd name="T50" fmla="*/ 65 w 403"/>
                  <a:gd name="T51" fmla="*/ 316 h 1581"/>
                  <a:gd name="T52" fmla="*/ 69 w 403"/>
                  <a:gd name="T53" fmla="*/ 314 h 1581"/>
                  <a:gd name="T54" fmla="*/ 73 w 403"/>
                  <a:gd name="T55" fmla="*/ 310 h 1581"/>
                  <a:gd name="T56" fmla="*/ 76 w 403"/>
                  <a:gd name="T57" fmla="*/ 304 h 1581"/>
                  <a:gd name="T58" fmla="*/ 78 w 403"/>
                  <a:gd name="T59" fmla="*/ 297 h 1581"/>
                  <a:gd name="T60" fmla="*/ 78 w 403"/>
                  <a:gd name="T61" fmla="*/ 289 h 1581"/>
                  <a:gd name="T62" fmla="*/ 78 w 403"/>
                  <a:gd name="T63" fmla="*/ 278 h 1581"/>
                  <a:gd name="T64" fmla="*/ 75 w 403"/>
                  <a:gd name="T65" fmla="*/ 260 h 1581"/>
                  <a:gd name="T66" fmla="*/ 71 w 403"/>
                  <a:gd name="T67" fmla="*/ 234 h 1581"/>
                  <a:gd name="T68" fmla="*/ 67 w 403"/>
                  <a:gd name="T69" fmla="*/ 205 h 1581"/>
                  <a:gd name="T70" fmla="*/ 64 w 403"/>
                  <a:gd name="T71" fmla="*/ 175 h 1581"/>
                  <a:gd name="T72" fmla="*/ 62 w 403"/>
                  <a:gd name="T73" fmla="*/ 145 h 1581"/>
                  <a:gd name="T74" fmla="*/ 62 w 403"/>
                  <a:gd name="T75" fmla="*/ 123 h 1581"/>
                  <a:gd name="T76" fmla="*/ 62 w 403"/>
                  <a:gd name="T77" fmla="*/ 109 h 1581"/>
                  <a:gd name="T78" fmla="*/ 63 w 403"/>
                  <a:gd name="T79" fmla="*/ 96 h 1581"/>
                  <a:gd name="T80" fmla="*/ 64 w 403"/>
                  <a:gd name="T81" fmla="*/ 83 h 1581"/>
                  <a:gd name="T82" fmla="*/ 66 w 403"/>
                  <a:gd name="T83" fmla="*/ 72 h 1581"/>
                  <a:gd name="T84" fmla="*/ 69 w 403"/>
                  <a:gd name="T85" fmla="*/ 61 h 1581"/>
                  <a:gd name="T86" fmla="*/ 73 w 403"/>
                  <a:gd name="T87" fmla="*/ 48 h 1581"/>
                  <a:gd name="T88" fmla="*/ 78 w 403"/>
                  <a:gd name="T89" fmla="*/ 33 h 1581"/>
                  <a:gd name="T90" fmla="*/ 80 w 403"/>
                  <a:gd name="T91" fmla="*/ 22 h 1581"/>
                  <a:gd name="T92" fmla="*/ 81 w 403"/>
                  <a:gd name="T93" fmla="*/ 14 h 1581"/>
                  <a:gd name="T94" fmla="*/ 80 w 403"/>
                  <a:gd name="T95" fmla="*/ 8 h 1581"/>
                  <a:gd name="T96" fmla="*/ 79 w 403"/>
                  <a:gd name="T97" fmla="*/ 4 h 1581"/>
                  <a:gd name="T98" fmla="*/ 76 w 403"/>
                  <a:gd name="T99" fmla="*/ 1 h 1581"/>
                  <a:gd name="T100" fmla="*/ 73 w 403"/>
                  <a:gd name="T101" fmla="*/ 0 h 1581"/>
                  <a:gd name="T102" fmla="*/ 63 w 403"/>
                  <a:gd name="T103" fmla="*/ 0 h 1581"/>
                  <a:gd name="T104" fmla="*/ 49 w 403"/>
                  <a:gd name="T105" fmla="*/ 2 h 15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1581"/>
                  <a:gd name="T161" fmla="*/ 403 w 403"/>
                  <a:gd name="T162" fmla="*/ 1581 h 15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1581">
                    <a:moveTo>
                      <a:pt x="230" y="10"/>
                    </a:moveTo>
                    <a:lnTo>
                      <a:pt x="220" y="26"/>
                    </a:lnTo>
                    <a:lnTo>
                      <a:pt x="209" y="45"/>
                    </a:lnTo>
                    <a:lnTo>
                      <a:pt x="197" y="66"/>
                    </a:lnTo>
                    <a:lnTo>
                      <a:pt x="186" y="89"/>
                    </a:lnTo>
                    <a:lnTo>
                      <a:pt x="175" y="116"/>
                    </a:lnTo>
                    <a:lnTo>
                      <a:pt x="162" y="144"/>
                    </a:lnTo>
                    <a:lnTo>
                      <a:pt x="150" y="176"/>
                    </a:lnTo>
                    <a:lnTo>
                      <a:pt x="137" y="208"/>
                    </a:lnTo>
                    <a:lnTo>
                      <a:pt x="125" y="243"/>
                    </a:lnTo>
                    <a:lnTo>
                      <a:pt x="114" y="279"/>
                    </a:lnTo>
                    <a:lnTo>
                      <a:pt x="101" y="318"/>
                    </a:lnTo>
                    <a:lnTo>
                      <a:pt x="89" y="357"/>
                    </a:lnTo>
                    <a:lnTo>
                      <a:pt x="78" y="398"/>
                    </a:lnTo>
                    <a:lnTo>
                      <a:pt x="68" y="440"/>
                    </a:lnTo>
                    <a:lnTo>
                      <a:pt x="56" y="483"/>
                    </a:lnTo>
                    <a:lnTo>
                      <a:pt x="46" y="526"/>
                    </a:lnTo>
                    <a:lnTo>
                      <a:pt x="38" y="571"/>
                    </a:lnTo>
                    <a:lnTo>
                      <a:pt x="29" y="616"/>
                    </a:lnTo>
                    <a:lnTo>
                      <a:pt x="21" y="662"/>
                    </a:lnTo>
                    <a:lnTo>
                      <a:pt x="15" y="709"/>
                    </a:lnTo>
                    <a:lnTo>
                      <a:pt x="10" y="755"/>
                    </a:lnTo>
                    <a:lnTo>
                      <a:pt x="5" y="802"/>
                    </a:lnTo>
                    <a:lnTo>
                      <a:pt x="3" y="848"/>
                    </a:lnTo>
                    <a:lnTo>
                      <a:pt x="0" y="895"/>
                    </a:lnTo>
                    <a:lnTo>
                      <a:pt x="0" y="941"/>
                    </a:lnTo>
                    <a:lnTo>
                      <a:pt x="0" y="986"/>
                    </a:lnTo>
                    <a:lnTo>
                      <a:pt x="3" y="1031"/>
                    </a:lnTo>
                    <a:lnTo>
                      <a:pt x="8" y="1074"/>
                    </a:lnTo>
                    <a:lnTo>
                      <a:pt x="13" y="1118"/>
                    </a:lnTo>
                    <a:lnTo>
                      <a:pt x="21" y="1159"/>
                    </a:lnTo>
                    <a:lnTo>
                      <a:pt x="30" y="1200"/>
                    </a:lnTo>
                    <a:lnTo>
                      <a:pt x="41" y="1240"/>
                    </a:lnTo>
                    <a:lnTo>
                      <a:pt x="55" y="1278"/>
                    </a:lnTo>
                    <a:lnTo>
                      <a:pt x="69" y="1314"/>
                    </a:lnTo>
                    <a:lnTo>
                      <a:pt x="83" y="1348"/>
                    </a:lnTo>
                    <a:lnTo>
                      <a:pt x="97" y="1379"/>
                    </a:lnTo>
                    <a:lnTo>
                      <a:pt x="112" y="1408"/>
                    </a:lnTo>
                    <a:lnTo>
                      <a:pt x="127" y="1435"/>
                    </a:lnTo>
                    <a:lnTo>
                      <a:pt x="144" y="1459"/>
                    </a:lnTo>
                    <a:lnTo>
                      <a:pt x="159" y="1481"/>
                    </a:lnTo>
                    <a:lnTo>
                      <a:pt x="175" y="1501"/>
                    </a:lnTo>
                    <a:lnTo>
                      <a:pt x="191" y="1519"/>
                    </a:lnTo>
                    <a:lnTo>
                      <a:pt x="207" y="1534"/>
                    </a:lnTo>
                    <a:lnTo>
                      <a:pt x="222" y="1547"/>
                    </a:lnTo>
                    <a:lnTo>
                      <a:pt x="238" y="1559"/>
                    </a:lnTo>
                    <a:lnTo>
                      <a:pt x="253" y="1567"/>
                    </a:lnTo>
                    <a:lnTo>
                      <a:pt x="268" y="1574"/>
                    </a:lnTo>
                    <a:lnTo>
                      <a:pt x="282" y="1579"/>
                    </a:lnTo>
                    <a:lnTo>
                      <a:pt x="296" y="1580"/>
                    </a:lnTo>
                    <a:lnTo>
                      <a:pt x="310" y="1581"/>
                    </a:lnTo>
                    <a:lnTo>
                      <a:pt x="322" y="1579"/>
                    </a:lnTo>
                    <a:lnTo>
                      <a:pt x="333" y="1575"/>
                    </a:lnTo>
                    <a:lnTo>
                      <a:pt x="345" y="1569"/>
                    </a:lnTo>
                    <a:lnTo>
                      <a:pt x="355" y="1560"/>
                    </a:lnTo>
                    <a:lnTo>
                      <a:pt x="363" y="1550"/>
                    </a:lnTo>
                    <a:lnTo>
                      <a:pt x="371" y="1537"/>
                    </a:lnTo>
                    <a:lnTo>
                      <a:pt x="377" y="1522"/>
                    </a:lnTo>
                    <a:lnTo>
                      <a:pt x="383" y="1506"/>
                    </a:lnTo>
                    <a:lnTo>
                      <a:pt x="387" y="1487"/>
                    </a:lnTo>
                    <a:lnTo>
                      <a:pt x="389" y="1466"/>
                    </a:lnTo>
                    <a:lnTo>
                      <a:pt x="389" y="1444"/>
                    </a:lnTo>
                    <a:lnTo>
                      <a:pt x="389" y="1419"/>
                    </a:lnTo>
                    <a:lnTo>
                      <a:pt x="387" y="1393"/>
                    </a:lnTo>
                    <a:lnTo>
                      <a:pt x="383" y="1364"/>
                    </a:lnTo>
                    <a:lnTo>
                      <a:pt x="372" y="1303"/>
                    </a:lnTo>
                    <a:lnTo>
                      <a:pt x="362" y="1238"/>
                    </a:lnTo>
                    <a:lnTo>
                      <a:pt x="352" y="1169"/>
                    </a:lnTo>
                    <a:lnTo>
                      <a:pt x="342" y="1098"/>
                    </a:lnTo>
                    <a:lnTo>
                      <a:pt x="332" y="1024"/>
                    </a:lnTo>
                    <a:lnTo>
                      <a:pt x="325" y="949"/>
                    </a:lnTo>
                    <a:lnTo>
                      <a:pt x="317" y="875"/>
                    </a:lnTo>
                    <a:lnTo>
                      <a:pt x="312" y="798"/>
                    </a:lnTo>
                    <a:lnTo>
                      <a:pt x="307" y="724"/>
                    </a:lnTo>
                    <a:lnTo>
                      <a:pt x="306" y="650"/>
                    </a:lnTo>
                    <a:lnTo>
                      <a:pt x="306" y="615"/>
                    </a:lnTo>
                    <a:lnTo>
                      <a:pt x="306" y="579"/>
                    </a:lnTo>
                    <a:lnTo>
                      <a:pt x="307" y="545"/>
                    </a:lnTo>
                    <a:lnTo>
                      <a:pt x="308" y="511"/>
                    </a:lnTo>
                    <a:lnTo>
                      <a:pt x="311" y="478"/>
                    </a:lnTo>
                    <a:lnTo>
                      <a:pt x="313" y="446"/>
                    </a:lnTo>
                    <a:lnTo>
                      <a:pt x="317" y="415"/>
                    </a:lnTo>
                    <a:lnTo>
                      <a:pt x="322" y="387"/>
                    </a:lnTo>
                    <a:lnTo>
                      <a:pt x="327" y="358"/>
                    </a:lnTo>
                    <a:lnTo>
                      <a:pt x="333" y="330"/>
                    </a:lnTo>
                    <a:lnTo>
                      <a:pt x="341" y="305"/>
                    </a:lnTo>
                    <a:lnTo>
                      <a:pt x="348" y="282"/>
                    </a:lnTo>
                    <a:lnTo>
                      <a:pt x="365" y="238"/>
                    </a:lnTo>
                    <a:lnTo>
                      <a:pt x="377" y="199"/>
                    </a:lnTo>
                    <a:lnTo>
                      <a:pt x="387" y="166"/>
                    </a:lnTo>
                    <a:lnTo>
                      <a:pt x="394" y="136"/>
                    </a:lnTo>
                    <a:lnTo>
                      <a:pt x="399" y="109"/>
                    </a:lnTo>
                    <a:lnTo>
                      <a:pt x="403" y="87"/>
                    </a:lnTo>
                    <a:lnTo>
                      <a:pt x="403" y="68"/>
                    </a:lnTo>
                    <a:lnTo>
                      <a:pt x="402" y="52"/>
                    </a:lnTo>
                    <a:lnTo>
                      <a:pt x="399" y="38"/>
                    </a:lnTo>
                    <a:lnTo>
                      <a:pt x="396" y="27"/>
                    </a:lnTo>
                    <a:lnTo>
                      <a:pt x="391" y="18"/>
                    </a:lnTo>
                    <a:lnTo>
                      <a:pt x="384" y="12"/>
                    </a:lnTo>
                    <a:lnTo>
                      <a:pt x="377" y="7"/>
                    </a:lnTo>
                    <a:lnTo>
                      <a:pt x="370" y="3"/>
                    </a:lnTo>
                    <a:lnTo>
                      <a:pt x="361" y="1"/>
                    </a:lnTo>
                    <a:lnTo>
                      <a:pt x="353" y="0"/>
                    </a:lnTo>
                    <a:lnTo>
                      <a:pt x="315" y="1"/>
                    </a:lnTo>
                    <a:lnTo>
                      <a:pt x="275" y="5"/>
                    </a:lnTo>
                    <a:lnTo>
                      <a:pt x="242" y="8"/>
                    </a:lnTo>
                    <a:lnTo>
                      <a:pt x="230" y="10"/>
                    </a:lnTo>
                    <a:close/>
                  </a:path>
                </a:pathLst>
              </a:custGeom>
              <a:noFill/>
              <a:ln w="3175">
                <a:solidFill>
                  <a:srgbClr val="1F1A17"/>
                </a:solidFill>
                <a:round/>
              </a:ln>
            </p:spPr>
            <p:txBody>
              <a:bodyPr/>
              <a:lstStyle/>
              <a:p>
                <a:endParaRPr lang="en-US" sz="1867"/>
              </a:p>
            </p:txBody>
          </p:sp>
          <p:sp>
            <p:nvSpPr>
              <p:cNvPr id="1637" name="Freeform 185"/>
              <p:cNvSpPr/>
              <p:nvPr/>
            </p:nvSpPr>
            <p:spPr bwMode="auto">
              <a:xfrm>
                <a:off x="1586" y="2182"/>
                <a:ext cx="44" cy="132"/>
              </a:xfrm>
              <a:custGeom>
                <a:avLst/>
                <a:gdLst>
                  <a:gd name="T0" fmla="*/ 26 w 218"/>
                  <a:gd name="T1" fmla="*/ 6 h 657"/>
                  <a:gd name="T2" fmla="*/ 26 w 218"/>
                  <a:gd name="T3" fmla="*/ 10 h 657"/>
                  <a:gd name="T4" fmla="*/ 25 w 218"/>
                  <a:gd name="T5" fmla="*/ 14 h 657"/>
                  <a:gd name="T6" fmla="*/ 24 w 218"/>
                  <a:gd name="T7" fmla="*/ 20 h 657"/>
                  <a:gd name="T8" fmla="*/ 23 w 218"/>
                  <a:gd name="T9" fmla="*/ 27 h 657"/>
                  <a:gd name="T10" fmla="*/ 21 w 218"/>
                  <a:gd name="T11" fmla="*/ 34 h 657"/>
                  <a:gd name="T12" fmla="*/ 18 w 218"/>
                  <a:gd name="T13" fmla="*/ 43 h 657"/>
                  <a:gd name="T14" fmla="*/ 15 w 218"/>
                  <a:gd name="T15" fmla="*/ 54 h 657"/>
                  <a:gd name="T16" fmla="*/ 10 w 218"/>
                  <a:gd name="T17" fmla="*/ 67 h 657"/>
                  <a:gd name="T18" fmla="*/ 8 w 218"/>
                  <a:gd name="T19" fmla="*/ 74 h 657"/>
                  <a:gd name="T20" fmla="*/ 6 w 218"/>
                  <a:gd name="T21" fmla="*/ 80 h 657"/>
                  <a:gd name="T22" fmla="*/ 4 w 218"/>
                  <a:gd name="T23" fmla="*/ 86 h 657"/>
                  <a:gd name="T24" fmla="*/ 3 w 218"/>
                  <a:gd name="T25" fmla="*/ 91 h 657"/>
                  <a:gd name="T26" fmla="*/ 2 w 218"/>
                  <a:gd name="T27" fmla="*/ 96 h 657"/>
                  <a:gd name="T28" fmla="*/ 1 w 218"/>
                  <a:gd name="T29" fmla="*/ 101 h 657"/>
                  <a:gd name="T30" fmla="*/ 0 w 218"/>
                  <a:gd name="T31" fmla="*/ 105 h 657"/>
                  <a:gd name="T32" fmla="*/ 0 w 218"/>
                  <a:gd name="T33" fmla="*/ 109 h 657"/>
                  <a:gd name="T34" fmla="*/ 0 w 218"/>
                  <a:gd name="T35" fmla="*/ 116 h 657"/>
                  <a:gd name="T36" fmla="*/ 0 w 218"/>
                  <a:gd name="T37" fmla="*/ 121 h 657"/>
                  <a:gd name="T38" fmla="*/ 0 w 218"/>
                  <a:gd name="T39" fmla="*/ 126 h 657"/>
                  <a:gd name="T40" fmla="*/ 0 w 218"/>
                  <a:gd name="T41" fmla="*/ 130 h 657"/>
                  <a:gd name="T42" fmla="*/ 0 w 218"/>
                  <a:gd name="T43" fmla="*/ 132 h 657"/>
                  <a:gd name="T44" fmla="*/ 0 w 218"/>
                  <a:gd name="T45" fmla="*/ 132 h 657"/>
                  <a:gd name="T46" fmla="*/ 0 w 218"/>
                  <a:gd name="T47" fmla="*/ 131 h 657"/>
                  <a:gd name="T48" fmla="*/ 1 w 218"/>
                  <a:gd name="T49" fmla="*/ 128 h 657"/>
                  <a:gd name="T50" fmla="*/ 2 w 218"/>
                  <a:gd name="T51" fmla="*/ 120 h 657"/>
                  <a:gd name="T52" fmla="*/ 4 w 218"/>
                  <a:gd name="T53" fmla="*/ 108 h 657"/>
                  <a:gd name="T54" fmla="*/ 7 w 218"/>
                  <a:gd name="T55" fmla="*/ 95 h 657"/>
                  <a:gd name="T56" fmla="*/ 10 w 218"/>
                  <a:gd name="T57" fmla="*/ 80 h 657"/>
                  <a:gd name="T58" fmla="*/ 12 w 218"/>
                  <a:gd name="T59" fmla="*/ 73 h 657"/>
                  <a:gd name="T60" fmla="*/ 14 w 218"/>
                  <a:gd name="T61" fmla="*/ 66 h 657"/>
                  <a:gd name="T62" fmla="*/ 17 w 218"/>
                  <a:gd name="T63" fmla="*/ 59 h 657"/>
                  <a:gd name="T64" fmla="*/ 19 w 218"/>
                  <a:gd name="T65" fmla="*/ 52 h 657"/>
                  <a:gd name="T66" fmla="*/ 24 w 218"/>
                  <a:gd name="T67" fmla="*/ 41 h 657"/>
                  <a:gd name="T68" fmla="*/ 28 w 218"/>
                  <a:gd name="T69" fmla="*/ 31 h 657"/>
                  <a:gd name="T70" fmla="*/ 31 w 218"/>
                  <a:gd name="T71" fmla="*/ 23 h 657"/>
                  <a:gd name="T72" fmla="*/ 35 w 218"/>
                  <a:gd name="T73" fmla="*/ 17 h 657"/>
                  <a:gd name="T74" fmla="*/ 37 w 218"/>
                  <a:gd name="T75" fmla="*/ 12 h 657"/>
                  <a:gd name="T76" fmla="*/ 39 w 218"/>
                  <a:gd name="T77" fmla="*/ 8 h 657"/>
                  <a:gd name="T78" fmla="*/ 41 w 218"/>
                  <a:gd name="T79" fmla="*/ 5 h 657"/>
                  <a:gd name="T80" fmla="*/ 43 w 218"/>
                  <a:gd name="T81" fmla="*/ 3 h 657"/>
                  <a:gd name="T82" fmla="*/ 44 w 218"/>
                  <a:gd name="T83" fmla="*/ 1 h 657"/>
                  <a:gd name="T84" fmla="*/ 44 w 218"/>
                  <a:gd name="T85" fmla="*/ 1 h 657"/>
                  <a:gd name="T86" fmla="*/ 44 w 218"/>
                  <a:gd name="T87" fmla="*/ 0 h 657"/>
                  <a:gd name="T88" fmla="*/ 43 w 218"/>
                  <a:gd name="T89" fmla="*/ 0 h 657"/>
                  <a:gd name="T90" fmla="*/ 40 w 218"/>
                  <a:gd name="T91" fmla="*/ 0 h 657"/>
                  <a:gd name="T92" fmla="*/ 37 w 218"/>
                  <a:gd name="T93" fmla="*/ 1 h 657"/>
                  <a:gd name="T94" fmla="*/ 29 w 218"/>
                  <a:gd name="T95" fmla="*/ 4 h 657"/>
                  <a:gd name="T96" fmla="*/ 26 w 218"/>
                  <a:gd name="T97" fmla="*/ 6 h 6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18"/>
                  <a:gd name="T148" fmla="*/ 0 h 657"/>
                  <a:gd name="T149" fmla="*/ 218 w 218"/>
                  <a:gd name="T150" fmla="*/ 657 h 6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18" h="657">
                    <a:moveTo>
                      <a:pt x="130" y="28"/>
                    </a:moveTo>
                    <a:lnTo>
                      <a:pt x="128" y="49"/>
                    </a:lnTo>
                    <a:lnTo>
                      <a:pt x="126" y="72"/>
                    </a:lnTo>
                    <a:lnTo>
                      <a:pt x="121" y="100"/>
                    </a:lnTo>
                    <a:lnTo>
                      <a:pt x="113" y="132"/>
                    </a:lnTo>
                    <a:lnTo>
                      <a:pt x="103" y="170"/>
                    </a:lnTo>
                    <a:lnTo>
                      <a:pt x="90" y="216"/>
                    </a:lnTo>
                    <a:lnTo>
                      <a:pt x="72" y="270"/>
                    </a:lnTo>
                    <a:lnTo>
                      <a:pt x="50" y="333"/>
                    </a:lnTo>
                    <a:lnTo>
                      <a:pt x="39" y="367"/>
                    </a:lnTo>
                    <a:lnTo>
                      <a:pt x="29" y="398"/>
                    </a:lnTo>
                    <a:lnTo>
                      <a:pt x="20" y="428"/>
                    </a:lnTo>
                    <a:lnTo>
                      <a:pt x="14" y="454"/>
                    </a:lnTo>
                    <a:lnTo>
                      <a:pt x="9" y="479"/>
                    </a:lnTo>
                    <a:lnTo>
                      <a:pt x="5" y="502"/>
                    </a:lnTo>
                    <a:lnTo>
                      <a:pt x="2" y="523"/>
                    </a:lnTo>
                    <a:lnTo>
                      <a:pt x="1" y="542"/>
                    </a:lnTo>
                    <a:lnTo>
                      <a:pt x="0" y="575"/>
                    </a:lnTo>
                    <a:lnTo>
                      <a:pt x="1" y="604"/>
                    </a:lnTo>
                    <a:lnTo>
                      <a:pt x="1" y="628"/>
                    </a:lnTo>
                    <a:lnTo>
                      <a:pt x="1" y="649"/>
                    </a:lnTo>
                    <a:lnTo>
                      <a:pt x="0" y="657"/>
                    </a:lnTo>
                    <a:lnTo>
                      <a:pt x="1" y="650"/>
                    </a:lnTo>
                    <a:lnTo>
                      <a:pt x="4" y="638"/>
                    </a:lnTo>
                    <a:lnTo>
                      <a:pt x="10" y="597"/>
                    </a:lnTo>
                    <a:lnTo>
                      <a:pt x="20" y="539"/>
                    </a:lnTo>
                    <a:lnTo>
                      <a:pt x="34" y="472"/>
                    </a:lnTo>
                    <a:lnTo>
                      <a:pt x="50" y="399"/>
                    </a:lnTo>
                    <a:lnTo>
                      <a:pt x="60" y="363"/>
                    </a:lnTo>
                    <a:lnTo>
                      <a:pt x="71" y="327"/>
                    </a:lnTo>
                    <a:lnTo>
                      <a:pt x="82" y="292"/>
                    </a:lnTo>
                    <a:lnTo>
                      <a:pt x="95" y="260"/>
                    </a:lnTo>
                    <a:lnTo>
                      <a:pt x="118" y="202"/>
                    </a:lnTo>
                    <a:lnTo>
                      <a:pt x="138" y="155"/>
                    </a:lnTo>
                    <a:lnTo>
                      <a:pt x="156" y="116"/>
                    </a:lnTo>
                    <a:lnTo>
                      <a:pt x="171" y="86"/>
                    </a:lnTo>
                    <a:lnTo>
                      <a:pt x="183" y="61"/>
                    </a:lnTo>
                    <a:lnTo>
                      <a:pt x="193" y="41"/>
                    </a:lnTo>
                    <a:lnTo>
                      <a:pt x="203" y="26"/>
                    </a:lnTo>
                    <a:lnTo>
                      <a:pt x="213" y="13"/>
                    </a:lnTo>
                    <a:lnTo>
                      <a:pt x="217" y="6"/>
                    </a:lnTo>
                    <a:lnTo>
                      <a:pt x="218" y="3"/>
                    </a:lnTo>
                    <a:lnTo>
                      <a:pt x="216" y="0"/>
                    </a:lnTo>
                    <a:lnTo>
                      <a:pt x="212" y="0"/>
                    </a:lnTo>
                    <a:lnTo>
                      <a:pt x="200" y="1"/>
                    </a:lnTo>
                    <a:lnTo>
                      <a:pt x="182" y="6"/>
                    </a:lnTo>
                    <a:lnTo>
                      <a:pt x="146" y="20"/>
                    </a:lnTo>
                    <a:lnTo>
                      <a:pt x="130" y="28"/>
                    </a:lnTo>
                    <a:close/>
                  </a:path>
                </a:pathLst>
              </a:custGeom>
              <a:solidFill>
                <a:srgbClr val="DFDDC9"/>
              </a:solidFill>
              <a:ln w="9525">
                <a:noFill/>
                <a:round/>
              </a:ln>
            </p:spPr>
            <p:txBody>
              <a:bodyPr/>
              <a:lstStyle/>
              <a:p>
                <a:endParaRPr lang="en-US" sz="1867"/>
              </a:p>
            </p:txBody>
          </p:sp>
          <p:sp>
            <p:nvSpPr>
              <p:cNvPr id="1638" name="Freeform 186"/>
              <p:cNvSpPr/>
              <p:nvPr/>
            </p:nvSpPr>
            <p:spPr bwMode="auto">
              <a:xfrm>
                <a:off x="1639" y="2134"/>
                <a:ext cx="131" cy="300"/>
              </a:xfrm>
              <a:custGeom>
                <a:avLst/>
                <a:gdLst>
                  <a:gd name="T0" fmla="*/ 1 w 654"/>
                  <a:gd name="T1" fmla="*/ 58 h 1499"/>
                  <a:gd name="T2" fmla="*/ 0 w 654"/>
                  <a:gd name="T3" fmla="*/ 76 h 1499"/>
                  <a:gd name="T4" fmla="*/ 0 w 654"/>
                  <a:gd name="T5" fmla="*/ 98 h 1499"/>
                  <a:gd name="T6" fmla="*/ 1 w 654"/>
                  <a:gd name="T7" fmla="*/ 117 h 1499"/>
                  <a:gd name="T8" fmla="*/ 2 w 654"/>
                  <a:gd name="T9" fmla="*/ 130 h 1499"/>
                  <a:gd name="T10" fmla="*/ 4 w 654"/>
                  <a:gd name="T11" fmla="*/ 144 h 1499"/>
                  <a:gd name="T12" fmla="*/ 6 w 654"/>
                  <a:gd name="T13" fmla="*/ 158 h 1499"/>
                  <a:gd name="T14" fmla="*/ 9 w 654"/>
                  <a:gd name="T15" fmla="*/ 172 h 1499"/>
                  <a:gd name="T16" fmla="*/ 14 w 654"/>
                  <a:gd name="T17" fmla="*/ 187 h 1499"/>
                  <a:gd name="T18" fmla="*/ 19 w 654"/>
                  <a:gd name="T19" fmla="*/ 202 h 1499"/>
                  <a:gd name="T20" fmla="*/ 25 w 654"/>
                  <a:gd name="T21" fmla="*/ 216 h 1499"/>
                  <a:gd name="T22" fmla="*/ 33 w 654"/>
                  <a:gd name="T23" fmla="*/ 231 h 1499"/>
                  <a:gd name="T24" fmla="*/ 41 w 654"/>
                  <a:gd name="T25" fmla="*/ 245 h 1499"/>
                  <a:gd name="T26" fmla="*/ 51 w 654"/>
                  <a:gd name="T27" fmla="*/ 258 h 1499"/>
                  <a:gd name="T28" fmla="*/ 60 w 654"/>
                  <a:gd name="T29" fmla="*/ 269 h 1499"/>
                  <a:gd name="T30" fmla="*/ 69 w 654"/>
                  <a:gd name="T31" fmla="*/ 279 h 1499"/>
                  <a:gd name="T32" fmla="*/ 77 w 654"/>
                  <a:gd name="T33" fmla="*/ 286 h 1499"/>
                  <a:gd name="T34" fmla="*/ 84 w 654"/>
                  <a:gd name="T35" fmla="*/ 291 h 1499"/>
                  <a:gd name="T36" fmla="*/ 91 w 654"/>
                  <a:gd name="T37" fmla="*/ 295 h 1499"/>
                  <a:gd name="T38" fmla="*/ 96 w 654"/>
                  <a:gd name="T39" fmla="*/ 298 h 1499"/>
                  <a:gd name="T40" fmla="*/ 102 w 654"/>
                  <a:gd name="T41" fmla="*/ 300 h 1499"/>
                  <a:gd name="T42" fmla="*/ 106 w 654"/>
                  <a:gd name="T43" fmla="*/ 300 h 1499"/>
                  <a:gd name="T44" fmla="*/ 110 w 654"/>
                  <a:gd name="T45" fmla="*/ 300 h 1499"/>
                  <a:gd name="T46" fmla="*/ 114 w 654"/>
                  <a:gd name="T47" fmla="*/ 299 h 1499"/>
                  <a:gd name="T48" fmla="*/ 117 w 654"/>
                  <a:gd name="T49" fmla="*/ 297 h 1499"/>
                  <a:gd name="T50" fmla="*/ 121 w 654"/>
                  <a:gd name="T51" fmla="*/ 294 h 1499"/>
                  <a:gd name="T52" fmla="*/ 125 w 654"/>
                  <a:gd name="T53" fmla="*/ 291 h 1499"/>
                  <a:gd name="T54" fmla="*/ 127 w 654"/>
                  <a:gd name="T55" fmla="*/ 288 h 1499"/>
                  <a:gd name="T56" fmla="*/ 128 w 654"/>
                  <a:gd name="T57" fmla="*/ 286 h 1499"/>
                  <a:gd name="T58" fmla="*/ 130 w 654"/>
                  <a:gd name="T59" fmla="*/ 280 h 1499"/>
                  <a:gd name="T60" fmla="*/ 131 w 654"/>
                  <a:gd name="T61" fmla="*/ 270 h 1499"/>
                  <a:gd name="T62" fmla="*/ 131 w 654"/>
                  <a:gd name="T63" fmla="*/ 257 h 1499"/>
                  <a:gd name="T64" fmla="*/ 129 w 654"/>
                  <a:gd name="T65" fmla="*/ 243 h 1499"/>
                  <a:gd name="T66" fmla="*/ 126 w 654"/>
                  <a:gd name="T67" fmla="*/ 227 h 1499"/>
                  <a:gd name="T68" fmla="*/ 122 w 654"/>
                  <a:gd name="T69" fmla="*/ 215 h 1499"/>
                  <a:gd name="T70" fmla="*/ 119 w 654"/>
                  <a:gd name="T71" fmla="*/ 207 h 1499"/>
                  <a:gd name="T72" fmla="*/ 115 w 654"/>
                  <a:gd name="T73" fmla="*/ 199 h 1499"/>
                  <a:gd name="T74" fmla="*/ 110 w 654"/>
                  <a:gd name="T75" fmla="*/ 191 h 1499"/>
                  <a:gd name="T76" fmla="*/ 102 w 654"/>
                  <a:gd name="T77" fmla="*/ 179 h 1499"/>
                  <a:gd name="T78" fmla="*/ 91 w 654"/>
                  <a:gd name="T79" fmla="*/ 160 h 1499"/>
                  <a:gd name="T80" fmla="*/ 80 w 654"/>
                  <a:gd name="T81" fmla="*/ 139 h 1499"/>
                  <a:gd name="T82" fmla="*/ 69 w 654"/>
                  <a:gd name="T83" fmla="*/ 116 h 1499"/>
                  <a:gd name="T84" fmla="*/ 60 w 654"/>
                  <a:gd name="T85" fmla="*/ 94 h 1499"/>
                  <a:gd name="T86" fmla="*/ 52 w 654"/>
                  <a:gd name="T87" fmla="*/ 72 h 1499"/>
                  <a:gd name="T88" fmla="*/ 46 w 654"/>
                  <a:gd name="T89" fmla="*/ 53 h 1499"/>
                  <a:gd name="T90" fmla="*/ 44 w 654"/>
                  <a:gd name="T91" fmla="*/ 41 h 1499"/>
                  <a:gd name="T92" fmla="*/ 43 w 654"/>
                  <a:gd name="T93" fmla="*/ 35 h 1499"/>
                  <a:gd name="T94" fmla="*/ 43 w 654"/>
                  <a:gd name="T95" fmla="*/ 26 h 1499"/>
                  <a:gd name="T96" fmla="*/ 43 w 654"/>
                  <a:gd name="T97" fmla="*/ 18 h 1499"/>
                  <a:gd name="T98" fmla="*/ 41 w 654"/>
                  <a:gd name="T99" fmla="*/ 10 h 1499"/>
                  <a:gd name="T100" fmla="*/ 39 w 654"/>
                  <a:gd name="T101" fmla="*/ 5 h 1499"/>
                  <a:gd name="T102" fmla="*/ 36 w 654"/>
                  <a:gd name="T103" fmla="*/ 2 h 1499"/>
                  <a:gd name="T104" fmla="*/ 32 w 654"/>
                  <a:gd name="T105" fmla="*/ 0 h 1499"/>
                  <a:gd name="T106" fmla="*/ 29 w 654"/>
                  <a:gd name="T107" fmla="*/ 1 h 1499"/>
                  <a:gd name="T108" fmla="*/ 25 w 654"/>
                  <a:gd name="T109" fmla="*/ 3 h 1499"/>
                  <a:gd name="T110" fmla="*/ 21 w 654"/>
                  <a:gd name="T111" fmla="*/ 6 h 1499"/>
                  <a:gd name="T112" fmla="*/ 17 w 654"/>
                  <a:gd name="T113" fmla="*/ 11 h 1499"/>
                  <a:gd name="T114" fmla="*/ 14 w 654"/>
                  <a:gd name="T115" fmla="*/ 15 h 1499"/>
                  <a:gd name="T116" fmla="*/ 11 w 654"/>
                  <a:gd name="T117" fmla="*/ 21 h 1499"/>
                  <a:gd name="T118" fmla="*/ 8 w 654"/>
                  <a:gd name="T119" fmla="*/ 27 h 1499"/>
                  <a:gd name="T120" fmla="*/ 6 w 654"/>
                  <a:gd name="T121" fmla="*/ 33 h 1499"/>
                  <a:gd name="T122" fmla="*/ 4 w 654"/>
                  <a:gd name="T123" fmla="*/ 40 h 1499"/>
                  <a:gd name="T124" fmla="*/ 3 w 654"/>
                  <a:gd name="T125" fmla="*/ 48 h 1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499"/>
                  <a:gd name="T191" fmla="*/ 654 w 654"/>
                  <a:gd name="T192" fmla="*/ 1499 h 1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499">
                    <a:moveTo>
                      <a:pt x="9" y="259"/>
                    </a:moveTo>
                    <a:lnTo>
                      <a:pt x="6" y="292"/>
                    </a:lnTo>
                    <a:lnTo>
                      <a:pt x="4" y="333"/>
                    </a:lnTo>
                    <a:lnTo>
                      <a:pt x="1" y="380"/>
                    </a:lnTo>
                    <a:lnTo>
                      <a:pt x="0" y="432"/>
                    </a:lnTo>
                    <a:lnTo>
                      <a:pt x="0" y="489"/>
                    </a:lnTo>
                    <a:lnTo>
                      <a:pt x="1" y="551"/>
                    </a:lnTo>
                    <a:lnTo>
                      <a:pt x="4" y="583"/>
                    </a:lnTo>
                    <a:lnTo>
                      <a:pt x="6" y="616"/>
                    </a:lnTo>
                    <a:lnTo>
                      <a:pt x="9" y="649"/>
                    </a:lnTo>
                    <a:lnTo>
                      <a:pt x="13" y="683"/>
                    </a:lnTo>
                    <a:lnTo>
                      <a:pt x="18" y="718"/>
                    </a:lnTo>
                    <a:lnTo>
                      <a:pt x="24" y="753"/>
                    </a:lnTo>
                    <a:lnTo>
                      <a:pt x="30" y="789"/>
                    </a:lnTo>
                    <a:lnTo>
                      <a:pt x="38" y="825"/>
                    </a:lnTo>
                    <a:lnTo>
                      <a:pt x="46" y="861"/>
                    </a:lnTo>
                    <a:lnTo>
                      <a:pt x="56" y="898"/>
                    </a:lnTo>
                    <a:lnTo>
                      <a:pt x="68" y="935"/>
                    </a:lnTo>
                    <a:lnTo>
                      <a:pt x="80" y="971"/>
                    </a:lnTo>
                    <a:lnTo>
                      <a:pt x="94" y="1007"/>
                    </a:lnTo>
                    <a:lnTo>
                      <a:pt x="109" y="1045"/>
                    </a:lnTo>
                    <a:lnTo>
                      <a:pt x="125" y="1081"/>
                    </a:lnTo>
                    <a:lnTo>
                      <a:pt x="144" y="1116"/>
                    </a:lnTo>
                    <a:lnTo>
                      <a:pt x="164" y="1152"/>
                    </a:lnTo>
                    <a:lnTo>
                      <a:pt x="185" y="1187"/>
                    </a:lnTo>
                    <a:lnTo>
                      <a:pt x="207" y="1222"/>
                    </a:lnTo>
                    <a:lnTo>
                      <a:pt x="232" y="1256"/>
                    </a:lnTo>
                    <a:lnTo>
                      <a:pt x="256" y="1288"/>
                    </a:lnTo>
                    <a:lnTo>
                      <a:pt x="280" y="1318"/>
                    </a:lnTo>
                    <a:lnTo>
                      <a:pt x="302" y="1346"/>
                    </a:lnTo>
                    <a:lnTo>
                      <a:pt x="325" y="1369"/>
                    </a:lnTo>
                    <a:lnTo>
                      <a:pt x="345" y="1392"/>
                    </a:lnTo>
                    <a:lnTo>
                      <a:pt x="365" y="1411"/>
                    </a:lnTo>
                    <a:lnTo>
                      <a:pt x="383" y="1428"/>
                    </a:lnTo>
                    <a:lnTo>
                      <a:pt x="402" y="1443"/>
                    </a:lnTo>
                    <a:lnTo>
                      <a:pt x="419" y="1456"/>
                    </a:lnTo>
                    <a:lnTo>
                      <a:pt x="436" y="1467"/>
                    </a:lnTo>
                    <a:lnTo>
                      <a:pt x="452" y="1475"/>
                    </a:lnTo>
                    <a:lnTo>
                      <a:pt x="467" y="1483"/>
                    </a:lnTo>
                    <a:lnTo>
                      <a:pt x="481" y="1489"/>
                    </a:lnTo>
                    <a:lnTo>
                      <a:pt x="494" y="1494"/>
                    </a:lnTo>
                    <a:lnTo>
                      <a:pt x="507" y="1497"/>
                    </a:lnTo>
                    <a:lnTo>
                      <a:pt x="519" y="1498"/>
                    </a:lnTo>
                    <a:lnTo>
                      <a:pt x="531" y="1499"/>
                    </a:lnTo>
                    <a:lnTo>
                      <a:pt x="541" y="1499"/>
                    </a:lnTo>
                    <a:lnTo>
                      <a:pt x="551" y="1497"/>
                    </a:lnTo>
                    <a:lnTo>
                      <a:pt x="560" y="1495"/>
                    </a:lnTo>
                    <a:lnTo>
                      <a:pt x="569" y="1492"/>
                    </a:lnTo>
                    <a:lnTo>
                      <a:pt x="578" y="1489"/>
                    </a:lnTo>
                    <a:lnTo>
                      <a:pt x="585" y="1484"/>
                    </a:lnTo>
                    <a:lnTo>
                      <a:pt x="593" y="1480"/>
                    </a:lnTo>
                    <a:lnTo>
                      <a:pt x="605" y="1470"/>
                    </a:lnTo>
                    <a:lnTo>
                      <a:pt x="615" y="1461"/>
                    </a:lnTo>
                    <a:lnTo>
                      <a:pt x="624" y="1452"/>
                    </a:lnTo>
                    <a:lnTo>
                      <a:pt x="632" y="1444"/>
                    </a:lnTo>
                    <a:lnTo>
                      <a:pt x="635" y="1439"/>
                    </a:lnTo>
                    <a:lnTo>
                      <a:pt x="638" y="1434"/>
                    </a:lnTo>
                    <a:lnTo>
                      <a:pt x="640" y="1427"/>
                    </a:lnTo>
                    <a:lnTo>
                      <a:pt x="644" y="1419"/>
                    </a:lnTo>
                    <a:lnTo>
                      <a:pt x="648" y="1399"/>
                    </a:lnTo>
                    <a:lnTo>
                      <a:pt x="652" y="1377"/>
                    </a:lnTo>
                    <a:lnTo>
                      <a:pt x="653" y="1349"/>
                    </a:lnTo>
                    <a:lnTo>
                      <a:pt x="654" y="1319"/>
                    </a:lnTo>
                    <a:lnTo>
                      <a:pt x="653" y="1286"/>
                    </a:lnTo>
                    <a:lnTo>
                      <a:pt x="650" y="1251"/>
                    </a:lnTo>
                    <a:lnTo>
                      <a:pt x="645" y="1213"/>
                    </a:lnTo>
                    <a:lnTo>
                      <a:pt x="638" y="1175"/>
                    </a:lnTo>
                    <a:lnTo>
                      <a:pt x="628" y="1135"/>
                    </a:lnTo>
                    <a:lnTo>
                      <a:pt x="615" y="1095"/>
                    </a:lnTo>
                    <a:lnTo>
                      <a:pt x="609" y="1075"/>
                    </a:lnTo>
                    <a:lnTo>
                      <a:pt x="602" y="1054"/>
                    </a:lnTo>
                    <a:lnTo>
                      <a:pt x="593" y="1034"/>
                    </a:lnTo>
                    <a:lnTo>
                      <a:pt x="583" y="1014"/>
                    </a:lnTo>
                    <a:lnTo>
                      <a:pt x="573" y="994"/>
                    </a:lnTo>
                    <a:lnTo>
                      <a:pt x="562" y="974"/>
                    </a:lnTo>
                    <a:lnTo>
                      <a:pt x="551" y="954"/>
                    </a:lnTo>
                    <a:lnTo>
                      <a:pt x="538" y="935"/>
                    </a:lnTo>
                    <a:lnTo>
                      <a:pt x="511" y="895"/>
                    </a:lnTo>
                    <a:lnTo>
                      <a:pt x="483" y="849"/>
                    </a:lnTo>
                    <a:lnTo>
                      <a:pt x="454" y="800"/>
                    </a:lnTo>
                    <a:lnTo>
                      <a:pt x="427" y="749"/>
                    </a:lnTo>
                    <a:lnTo>
                      <a:pt x="400" y="694"/>
                    </a:lnTo>
                    <a:lnTo>
                      <a:pt x="372" y="638"/>
                    </a:lnTo>
                    <a:lnTo>
                      <a:pt x="346" y="582"/>
                    </a:lnTo>
                    <a:lnTo>
                      <a:pt x="322" y="524"/>
                    </a:lnTo>
                    <a:lnTo>
                      <a:pt x="300" y="469"/>
                    </a:lnTo>
                    <a:lnTo>
                      <a:pt x="278" y="415"/>
                    </a:lnTo>
                    <a:lnTo>
                      <a:pt x="261" y="362"/>
                    </a:lnTo>
                    <a:lnTo>
                      <a:pt x="245" y="312"/>
                    </a:lnTo>
                    <a:lnTo>
                      <a:pt x="232" y="267"/>
                    </a:lnTo>
                    <a:lnTo>
                      <a:pt x="224" y="225"/>
                    </a:lnTo>
                    <a:lnTo>
                      <a:pt x="220" y="206"/>
                    </a:lnTo>
                    <a:lnTo>
                      <a:pt x="219" y="190"/>
                    </a:lnTo>
                    <a:lnTo>
                      <a:pt x="217" y="174"/>
                    </a:lnTo>
                    <a:lnTo>
                      <a:pt x="217" y="159"/>
                    </a:lnTo>
                    <a:lnTo>
                      <a:pt x="217" y="132"/>
                    </a:lnTo>
                    <a:lnTo>
                      <a:pt x="216" y="109"/>
                    </a:lnTo>
                    <a:lnTo>
                      <a:pt x="214" y="88"/>
                    </a:lnTo>
                    <a:lnTo>
                      <a:pt x="211" y="68"/>
                    </a:lnTo>
                    <a:lnTo>
                      <a:pt x="206" y="51"/>
                    </a:lnTo>
                    <a:lnTo>
                      <a:pt x="201" y="38"/>
                    </a:lnTo>
                    <a:lnTo>
                      <a:pt x="195" y="25"/>
                    </a:lnTo>
                    <a:lnTo>
                      <a:pt x="187" y="16"/>
                    </a:lnTo>
                    <a:lnTo>
                      <a:pt x="180" y="9"/>
                    </a:lnTo>
                    <a:lnTo>
                      <a:pt x="171" y="4"/>
                    </a:lnTo>
                    <a:lnTo>
                      <a:pt x="162" y="1"/>
                    </a:lnTo>
                    <a:lnTo>
                      <a:pt x="152" y="0"/>
                    </a:lnTo>
                    <a:lnTo>
                      <a:pt x="144" y="3"/>
                    </a:lnTo>
                    <a:lnTo>
                      <a:pt x="134" y="6"/>
                    </a:lnTo>
                    <a:lnTo>
                      <a:pt x="124" y="13"/>
                    </a:lnTo>
                    <a:lnTo>
                      <a:pt x="114" y="21"/>
                    </a:lnTo>
                    <a:lnTo>
                      <a:pt x="104" y="30"/>
                    </a:lnTo>
                    <a:lnTo>
                      <a:pt x="95" y="41"/>
                    </a:lnTo>
                    <a:lnTo>
                      <a:pt x="86" y="53"/>
                    </a:lnTo>
                    <a:lnTo>
                      <a:pt x="79" y="64"/>
                    </a:lnTo>
                    <a:lnTo>
                      <a:pt x="70" y="76"/>
                    </a:lnTo>
                    <a:lnTo>
                      <a:pt x="63" y="90"/>
                    </a:lnTo>
                    <a:lnTo>
                      <a:pt x="55" y="104"/>
                    </a:lnTo>
                    <a:lnTo>
                      <a:pt x="49" y="119"/>
                    </a:lnTo>
                    <a:lnTo>
                      <a:pt x="41" y="135"/>
                    </a:lnTo>
                    <a:lnTo>
                      <a:pt x="35" y="150"/>
                    </a:lnTo>
                    <a:lnTo>
                      <a:pt x="30" y="167"/>
                    </a:lnTo>
                    <a:lnTo>
                      <a:pt x="25" y="184"/>
                    </a:lnTo>
                    <a:lnTo>
                      <a:pt x="20" y="202"/>
                    </a:lnTo>
                    <a:lnTo>
                      <a:pt x="16" y="220"/>
                    </a:lnTo>
                    <a:lnTo>
                      <a:pt x="13" y="239"/>
                    </a:lnTo>
                    <a:lnTo>
                      <a:pt x="9" y="259"/>
                    </a:lnTo>
                    <a:close/>
                  </a:path>
                </a:pathLst>
              </a:custGeom>
              <a:solidFill>
                <a:srgbClr val="FFFEF1"/>
              </a:solidFill>
              <a:ln w="9525">
                <a:noFill/>
                <a:round/>
              </a:ln>
            </p:spPr>
            <p:txBody>
              <a:bodyPr/>
              <a:lstStyle/>
              <a:p>
                <a:endParaRPr lang="en-US" sz="1867"/>
              </a:p>
            </p:txBody>
          </p:sp>
          <p:sp>
            <p:nvSpPr>
              <p:cNvPr id="1639" name="Freeform 187"/>
              <p:cNvSpPr/>
              <p:nvPr/>
            </p:nvSpPr>
            <p:spPr bwMode="auto">
              <a:xfrm>
                <a:off x="1639" y="2134"/>
                <a:ext cx="131" cy="300"/>
              </a:xfrm>
              <a:custGeom>
                <a:avLst/>
                <a:gdLst>
                  <a:gd name="T0" fmla="*/ 1 w 654"/>
                  <a:gd name="T1" fmla="*/ 58 h 1499"/>
                  <a:gd name="T2" fmla="*/ 0 w 654"/>
                  <a:gd name="T3" fmla="*/ 76 h 1499"/>
                  <a:gd name="T4" fmla="*/ 0 w 654"/>
                  <a:gd name="T5" fmla="*/ 98 h 1499"/>
                  <a:gd name="T6" fmla="*/ 1 w 654"/>
                  <a:gd name="T7" fmla="*/ 117 h 1499"/>
                  <a:gd name="T8" fmla="*/ 2 w 654"/>
                  <a:gd name="T9" fmla="*/ 130 h 1499"/>
                  <a:gd name="T10" fmla="*/ 4 w 654"/>
                  <a:gd name="T11" fmla="*/ 144 h 1499"/>
                  <a:gd name="T12" fmla="*/ 6 w 654"/>
                  <a:gd name="T13" fmla="*/ 158 h 1499"/>
                  <a:gd name="T14" fmla="*/ 9 w 654"/>
                  <a:gd name="T15" fmla="*/ 172 h 1499"/>
                  <a:gd name="T16" fmla="*/ 14 w 654"/>
                  <a:gd name="T17" fmla="*/ 187 h 1499"/>
                  <a:gd name="T18" fmla="*/ 19 w 654"/>
                  <a:gd name="T19" fmla="*/ 202 h 1499"/>
                  <a:gd name="T20" fmla="*/ 25 w 654"/>
                  <a:gd name="T21" fmla="*/ 216 h 1499"/>
                  <a:gd name="T22" fmla="*/ 33 w 654"/>
                  <a:gd name="T23" fmla="*/ 231 h 1499"/>
                  <a:gd name="T24" fmla="*/ 41 w 654"/>
                  <a:gd name="T25" fmla="*/ 245 h 1499"/>
                  <a:gd name="T26" fmla="*/ 51 w 654"/>
                  <a:gd name="T27" fmla="*/ 258 h 1499"/>
                  <a:gd name="T28" fmla="*/ 60 w 654"/>
                  <a:gd name="T29" fmla="*/ 269 h 1499"/>
                  <a:gd name="T30" fmla="*/ 69 w 654"/>
                  <a:gd name="T31" fmla="*/ 279 h 1499"/>
                  <a:gd name="T32" fmla="*/ 77 w 654"/>
                  <a:gd name="T33" fmla="*/ 286 h 1499"/>
                  <a:gd name="T34" fmla="*/ 84 w 654"/>
                  <a:gd name="T35" fmla="*/ 291 h 1499"/>
                  <a:gd name="T36" fmla="*/ 91 w 654"/>
                  <a:gd name="T37" fmla="*/ 295 h 1499"/>
                  <a:gd name="T38" fmla="*/ 96 w 654"/>
                  <a:gd name="T39" fmla="*/ 298 h 1499"/>
                  <a:gd name="T40" fmla="*/ 102 w 654"/>
                  <a:gd name="T41" fmla="*/ 300 h 1499"/>
                  <a:gd name="T42" fmla="*/ 106 w 654"/>
                  <a:gd name="T43" fmla="*/ 300 h 1499"/>
                  <a:gd name="T44" fmla="*/ 110 w 654"/>
                  <a:gd name="T45" fmla="*/ 300 h 1499"/>
                  <a:gd name="T46" fmla="*/ 114 w 654"/>
                  <a:gd name="T47" fmla="*/ 299 h 1499"/>
                  <a:gd name="T48" fmla="*/ 117 w 654"/>
                  <a:gd name="T49" fmla="*/ 297 h 1499"/>
                  <a:gd name="T50" fmla="*/ 121 w 654"/>
                  <a:gd name="T51" fmla="*/ 294 h 1499"/>
                  <a:gd name="T52" fmla="*/ 125 w 654"/>
                  <a:gd name="T53" fmla="*/ 291 h 1499"/>
                  <a:gd name="T54" fmla="*/ 127 w 654"/>
                  <a:gd name="T55" fmla="*/ 288 h 1499"/>
                  <a:gd name="T56" fmla="*/ 128 w 654"/>
                  <a:gd name="T57" fmla="*/ 286 h 1499"/>
                  <a:gd name="T58" fmla="*/ 130 w 654"/>
                  <a:gd name="T59" fmla="*/ 280 h 1499"/>
                  <a:gd name="T60" fmla="*/ 131 w 654"/>
                  <a:gd name="T61" fmla="*/ 270 h 1499"/>
                  <a:gd name="T62" fmla="*/ 131 w 654"/>
                  <a:gd name="T63" fmla="*/ 257 h 1499"/>
                  <a:gd name="T64" fmla="*/ 129 w 654"/>
                  <a:gd name="T65" fmla="*/ 243 h 1499"/>
                  <a:gd name="T66" fmla="*/ 126 w 654"/>
                  <a:gd name="T67" fmla="*/ 227 h 1499"/>
                  <a:gd name="T68" fmla="*/ 122 w 654"/>
                  <a:gd name="T69" fmla="*/ 215 h 1499"/>
                  <a:gd name="T70" fmla="*/ 119 w 654"/>
                  <a:gd name="T71" fmla="*/ 207 h 1499"/>
                  <a:gd name="T72" fmla="*/ 115 w 654"/>
                  <a:gd name="T73" fmla="*/ 199 h 1499"/>
                  <a:gd name="T74" fmla="*/ 110 w 654"/>
                  <a:gd name="T75" fmla="*/ 191 h 1499"/>
                  <a:gd name="T76" fmla="*/ 102 w 654"/>
                  <a:gd name="T77" fmla="*/ 179 h 1499"/>
                  <a:gd name="T78" fmla="*/ 91 w 654"/>
                  <a:gd name="T79" fmla="*/ 160 h 1499"/>
                  <a:gd name="T80" fmla="*/ 80 w 654"/>
                  <a:gd name="T81" fmla="*/ 139 h 1499"/>
                  <a:gd name="T82" fmla="*/ 69 w 654"/>
                  <a:gd name="T83" fmla="*/ 116 h 1499"/>
                  <a:gd name="T84" fmla="*/ 60 w 654"/>
                  <a:gd name="T85" fmla="*/ 94 h 1499"/>
                  <a:gd name="T86" fmla="*/ 52 w 654"/>
                  <a:gd name="T87" fmla="*/ 72 h 1499"/>
                  <a:gd name="T88" fmla="*/ 46 w 654"/>
                  <a:gd name="T89" fmla="*/ 53 h 1499"/>
                  <a:gd name="T90" fmla="*/ 44 w 654"/>
                  <a:gd name="T91" fmla="*/ 41 h 1499"/>
                  <a:gd name="T92" fmla="*/ 43 w 654"/>
                  <a:gd name="T93" fmla="*/ 35 h 1499"/>
                  <a:gd name="T94" fmla="*/ 43 w 654"/>
                  <a:gd name="T95" fmla="*/ 26 h 1499"/>
                  <a:gd name="T96" fmla="*/ 43 w 654"/>
                  <a:gd name="T97" fmla="*/ 18 h 1499"/>
                  <a:gd name="T98" fmla="*/ 41 w 654"/>
                  <a:gd name="T99" fmla="*/ 10 h 1499"/>
                  <a:gd name="T100" fmla="*/ 39 w 654"/>
                  <a:gd name="T101" fmla="*/ 5 h 1499"/>
                  <a:gd name="T102" fmla="*/ 36 w 654"/>
                  <a:gd name="T103" fmla="*/ 2 h 1499"/>
                  <a:gd name="T104" fmla="*/ 32 w 654"/>
                  <a:gd name="T105" fmla="*/ 0 h 1499"/>
                  <a:gd name="T106" fmla="*/ 29 w 654"/>
                  <a:gd name="T107" fmla="*/ 1 h 1499"/>
                  <a:gd name="T108" fmla="*/ 25 w 654"/>
                  <a:gd name="T109" fmla="*/ 3 h 1499"/>
                  <a:gd name="T110" fmla="*/ 21 w 654"/>
                  <a:gd name="T111" fmla="*/ 6 h 1499"/>
                  <a:gd name="T112" fmla="*/ 17 w 654"/>
                  <a:gd name="T113" fmla="*/ 11 h 1499"/>
                  <a:gd name="T114" fmla="*/ 14 w 654"/>
                  <a:gd name="T115" fmla="*/ 15 h 1499"/>
                  <a:gd name="T116" fmla="*/ 11 w 654"/>
                  <a:gd name="T117" fmla="*/ 21 h 1499"/>
                  <a:gd name="T118" fmla="*/ 8 w 654"/>
                  <a:gd name="T119" fmla="*/ 27 h 1499"/>
                  <a:gd name="T120" fmla="*/ 6 w 654"/>
                  <a:gd name="T121" fmla="*/ 33 h 1499"/>
                  <a:gd name="T122" fmla="*/ 4 w 654"/>
                  <a:gd name="T123" fmla="*/ 40 h 1499"/>
                  <a:gd name="T124" fmla="*/ 3 w 654"/>
                  <a:gd name="T125" fmla="*/ 48 h 14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1499"/>
                  <a:gd name="T191" fmla="*/ 654 w 654"/>
                  <a:gd name="T192" fmla="*/ 1499 h 14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1499">
                    <a:moveTo>
                      <a:pt x="9" y="259"/>
                    </a:moveTo>
                    <a:lnTo>
                      <a:pt x="6" y="292"/>
                    </a:lnTo>
                    <a:lnTo>
                      <a:pt x="4" y="333"/>
                    </a:lnTo>
                    <a:lnTo>
                      <a:pt x="1" y="380"/>
                    </a:lnTo>
                    <a:lnTo>
                      <a:pt x="0" y="432"/>
                    </a:lnTo>
                    <a:lnTo>
                      <a:pt x="0" y="489"/>
                    </a:lnTo>
                    <a:lnTo>
                      <a:pt x="1" y="551"/>
                    </a:lnTo>
                    <a:lnTo>
                      <a:pt x="4" y="583"/>
                    </a:lnTo>
                    <a:lnTo>
                      <a:pt x="6" y="616"/>
                    </a:lnTo>
                    <a:lnTo>
                      <a:pt x="9" y="649"/>
                    </a:lnTo>
                    <a:lnTo>
                      <a:pt x="13" y="683"/>
                    </a:lnTo>
                    <a:lnTo>
                      <a:pt x="18" y="718"/>
                    </a:lnTo>
                    <a:lnTo>
                      <a:pt x="24" y="753"/>
                    </a:lnTo>
                    <a:lnTo>
                      <a:pt x="30" y="789"/>
                    </a:lnTo>
                    <a:lnTo>
                      <a:pt x="38" y="825"/>
                    </a:lnTo>
                    <a:lnTo>
                      <a:pt x="46" y="861"/>
                    </a:lnTo>
                    <a:lnTo>
                      <a:pt x="56" y="898"/>
                    </a:lnTo>
                    <a:lnTo>
                      <a:pt x="68" y="935"/>
                    </a:lnTo>
                    <a:lnTo>
                      <a:pt x="80" y="971"/>
                    </a:lnTo>
                    <a:lnTo>
                      <a:pt x="94" y="1007"/>
                    </a:lnTo>
                    <a:lnTo>
                      <a:pt x="109" y="1045"/>
                    </a:lnTo>
                    <a:lnTo>
                      <a:pt x="125" y="1081"/>
                    </a:lnTo>
                    <a:lnTo>
                      <a:pt x="144" y="1116"/>
                    </a:lnTo>
                    <a:lnTo>
                      <a:pt x="164" y="1152"/>
                    </a:lnTo>
                    <a:lnTo>
                      <a:pt x="185" y="1187"/>
                    </a:lnTo>
                    <a:lnTo>
                      <a:pt x="207" y="1222"/>
                    </a:lnTo>
                    <a:lnTo>
                      <a:pt x="232" y="1256"/>
                    </a:lnTo>
                    <a:lnTo>
                      <a:pt x="256" y="1288"/>
                    </a:lnTo>
                    <a:lnTo>
                      <a:pt x="280" y="1318"/>
                    </a:lnTo>
                    <a:lnTo>
                      <a:pt x="302" y="1346"/>
                    </a:lnTo>
                    <a:lnTo>
                      <a:pt x="325" y="1369"/>
                    </a:lnTo>
                    <a:lnTo>
                      <a:pt x="345" y="1392"/>
                    </a:lnTo>
                    <a:lnTo>
                      <a:pt x="365" y="1411"/>
                    </a:lnTo>
                    <a:lnTo>
                      <a:pt x="383" y="1428"/>
                    </a:lnTo>
                    <a:lnTo>
                      <a:pt x="402" y="1443"/>
                    </a:lnTo>
                    <a:lnTo>
                      <a:pt x="419" y="1456"/>
                    </a:lnTo>
                    <a:lnTo>
                      <a:pt x="436" y="1467"/>
                    </a:lnTo>
                    <a:lnTo>
                      <a:pt x="452" y="1475"/>
                    </a:lnTo>
                    <a:lnTo>
                      <a:pt x="467" y="1483"/>
                    </a:lnTo>
                    <a:lnTo>
                      <a:pt x="481" y="1489"/>
                    </a:lnTo>
                    <a:lnTo>
                      <a:pt x="494" y="1494"/>
                    </a:lnTo>
                    <a:lnTo>
                      <a:pt x="507" y="1497"/>
                    </a:lnTo>
                    <a:lnTo>
                      <a:pt x="519" y="1498"/>
                    </a:lnTo>
                    <a:lnTo>
                      <a:pt x="531" y="1499"/>
                    </a:lnTo>
                    <a:lnTo>
                      <a:pt x="541" y="1499"/>
                    </a:lnTo>
                    <a:lnTo>
                      <a:pt x="551" y="1497"/>
                    </a:lnTo>
                    <a:lnTo>
                      <a:pt x="560" y="1495"/>
                    </a:lnTo>
                    <a:lnTo>
                      <a:pt x="569" y="1492"/>
                    </a:lnTo>
                    <a:lnTo>
                      <a:pt x="578" y="1489"/>
                    </a:lnTo>
                    <a:lnTo>
                      <a:pt x="585" y="1484"/>
                    </a:lnTo>
                    <a:lnTo>
                      <a:pt x="593" y="1480"/>
                    </a:lnTo>
                    <a:lnTo>
                      <a:pt x="605" y="1470"/>
                    </a:lnTo>
                    <a:lnTo>
                      <a:pt x="615" y="1461"/>
                    </a:lnTo>
                    <a:lnTo>
                      <a:pt x="624" y="1452"/>
                    </a:lnTo>
                    <a:lnTo>
                      <a:pt x="632" y="1444"/>
                    </a:lnTo>
                    <a:lnTo>
                      <a:pt x="635" y="1439"/>
                    </a:lnTo>
                    <a:lnTo>
                      <a:pt x="638" y="1434"/>
                    </a:lnTo>
                    <a:lnTo>
                      <a:pt x="640" y="1427"/>
                    </a:lnTo>
                    <a:lnTo>
                      <a:pt x="644" y="1419"/>
                    </a:lnTo>
                    <a:lnTo>
                      <a:pt x="648" y="1399"/>
                    </a:lnTo>
                    <a:lnTo>
                      <a:pt x="652" y="1377"/>
                    </a:lnTo>
                    <a:lnTo>
                      <a:pt x="653" y="1349"/>
                    </a:lnTo>
                    <a:lnTo>
                      <a:pt x="654" y="1319"/>
                    </a:lnTo>
                    <a:lnTo>
                      <a:pt x="653" y="1286"/>
                    </a:lnTo>
                    <a:lnTo>
                      <a:pt x="650" y="1251"/>
                    </a:lnTo>
                    <a:lnTo>
                      <a:pt x="645" y="1213"/>
                    </a:lnTo>
                    <a:lnTo>
                      <a:pt x="638" y="1175"/>
                    </a:lnTo>
                    <a:lnTo>
                      <a:pt x="628" y="1135"/>
                    </a:lnTo>
                    <a:lnTo>
                      <a:pt x="615" y="1095"/>
                    </a:lnTo>
                    <a:lnTo>
                      <a:pt x="609" y="1075"/>
                    </a:lnTo>
                    <a:lnTo>
                      <a:pt x="602" y="1054"/>
                    </a:lnTo>
                    <a:lnTo>
                      <a:pt x="593" y="1034"/>
                    </a:lnTo>
                    <a:lnTo>
                      <a:pt x="583" y="1014"/>
                    </a:lnTo>
                    <a:lnTo>
                      <a:pt x="573" y="994"/>
                    </a:lnTo>
                    <a:lnTo>
                      <a:pt x="562" y="974"/>
                    </a:lnTo>
                    <a:lnTo>
                      <a:pt x="551" y="954"/>
                    </a:lnTo>
                    <a:lnTo>
                      <a:pt x="538" y="935"/>
                    </a:lnTo>
                    <a:lnTo>
                      <a:pt x="511" y="895"/>
                    </a:lnTo>
                    <a:lnTo>
                      <a:pt x="483" y="849"/>
                    </a:lnTo>
                    <a:lnTo>
                      <a:pt x="454" y="800"/>
                    </a:lnTo>
                    <a:lnTo>
                      <a:pt x="427" y="749"/>
                    </a:lnTo>
                    <a:lnTo>
                      <a:pt x="400" y="694"/>
                    </a:lnTo>
                    <a:lnTo>
                      <a:pt x="372" y="638"/>
                    </a:lnTo>
                    <a:lnTo>
                      <a:pt x="346" y="582"/>
                    </a:lnTo>
                    <a:lnTo>
                      <a:pt x="322" y="524"/>
                    </a:lnTo>
                    <a:lnTo>
                      <a:pt x="300" y="469"/>
                    </a:lnTo>
                    <a:lnTo>
                      <a:pt x="278" y="415"/>
                    </a:lnTo>
                    <a:lnTo>
                      <a:pt x="261" y="362"/>
                    </a:lnTo>
                    <a:lnTo>
                      <a:pt x="245" y="312"/>
                    </a:lnTo>
                    <a:lnTo>
                      <a:pt x="232" y="267"/>
                    </a:lnTo>
                    <a:lnTo>
                      <a:pt x="224" y="225"/>
                    </a:lnTo>
                    <a:lnTo>
                      <a:pt x="220" y="206"/>
                    </a:lnTo>
                    <a:lnTo>
                      <a:pt x="219" y="190"/>
                    </a:lnTo>
                    <a:lnTo>
                      <a:pt x="217" y="174"/>
                    </a:lnTo>
                    <a:lnTo>
                      <a:pt x="217" y="159"/>
                    </a:lnTo>
                    <a:lnTo>
                      <a:pt x="217" y="132"/>
                    </a:lnTo>
                    <a:lnTo>
                      <a:pt x="216" y="109"/>
                    </a:lnTo>
                    <a:lnTo>
                      <a:pt x="214" y="88"/>
                    </a:lnTo>
                    <a:lnTo>
                      <a:pt x="211" y="68"/>
                    </a:lnTo>
                    <a:lnTo>
                      <a:pt x="206" y="51"/>
                    </a:lnTo>
                    <a:lnTo>
                      <a:pt x="201" y="38"/>
                    </a:lnTo>
                    <a:lnTo>
                      <a:pt x="195" y="25"/>
                    </a:lnTo>
                    <a:lnTo>
                      <a:pt x="187" y="16"/>
                    </a:lnTo>
                    <a:lnTo>
                      <a:pt x="180" y="9"/>
                    </a:lnTo>
                    <a:lnTo>
                      <a:pt x="171" y="4"/>
                    </a:lnTo>
                    <a:lnTo>
                      <a:pt x="162" y="1"/>
                    </a:lnTo>
                    <a:lnTo>
                      <a:pt x="152" y="0"/>
                    </a:lnTo>
                    <a:lnTo>
                      <a:pt x="144" y="3"/>
                    </a:lnTo>
                    <a:lnTo>
                      <a:pt x="134" y="6"/>
                    </a:lnTo>
                    <a:lnTo>
                      <a:pt x="124" y="13"/>
                    </a:lnTo>
                    <a:lnTo>
                      <a:pt x="114" y="21"/>
                    </a:lnTo>
                    <a:lnTo>
                      <a:pt x="104" y="30"/>
                    </a:lnTo>
                    <a:lnTo>
                      <a:pt x="95" y="41"/>
                    </a:lnTo>
                    <a:lnTo>
                      <a:pt x="86" y="53"/>
                    </a:lnTo>
                    <a:lnTo>
                      <a:pt x="79" y="64"/>
                    </a:lnTo>
                    <a:lnTo>
                      <a:pt x="70" y="76"/>
                    </a:lnTo>
                    <a:lnTo>
                      <a:pt x="63" y="90"/>
                    </a:lnTo>
                    <a:lnTo>
                      <a:pt x="55" y="104"/>
                    </a:lnTo>
                    <a:lnTo>
                      <a:pt x="49" y="119"/>
                    </a:lnTo>
                    <a:lnTo>
                      <a:pt x="41" y="135"/>
                    </a:lnTo>
                    <a:lnTo>
                      <a:pt x="35" y="150"/>
                    </a:lnTo>
                    <a:lnTo>
                      <a:pt x="30" y="167"/>
                    </a:lnTo>
                    <a:lnTo>
                      <a:pt x="25" y="184"/>
                    </a:lnTo>
                    <a:lnTo>
                      <a:pt x="20" y="202"/>
                    </a:lnTo>
                    <a:lnTo>
                      <a:pt x="16" y="220"/>
                    </a:lnTo>
                    <a:lnTo>
                      <a:pt x="13" y="239"/>
                    </a:lnTo>
                    <a:lnTo>
                      <a:pt x="9" y="259"/>
                    </a:lnTo>
                  </a:path>
                </a:pathLst>
              </a:custGeom>
              <a:noFill/>
              <a:ln w="3175">
                <a:solidFill>
                  <a:srgbClr val="1F1A17"/>
                </a:solidFill>
                <a:round/>
              </a:ln>
            </p:spPr>
            <p:txBody>
              <a:bodyPr/>
              <a:lstStyle/>
              <a:p>
                <a:endParaRPr lang="en-US" sz="1867"/>
              </a:p>
            </p:txBody>
          </p:sp>
          <p:sp>
            <p:nvSpPr>
              <p:cNvPr id="1640" name="Freeform 188"/>
              <p:cNvSpPr/>
              <p:nvPr/>
            </p:nvSpPr>
            <p:spPr bwMode="auto">
              <a:xfrm>
                <a:off x="1647" y="2153"/>
                <a:ext cx="23" cy="113"/>
              </a:xfrm>
              <a:custGeom>
                <a:avLst/>
                <a:gdLst>
                  <a:gd name="T0" fmla="*/ 0 w 118"/>
                  <a:gd name="T1" fmla="*/ 26 h 567"/>
                  <a:gd name="T2" fmla="*/ 0 w 118"/>
                  <a:gd name="T3" fmla="*/ 26 h 567"/>
                  <a:gd name="T4" fmla="*/ 2 w 118"/>
                  <a:gd name="T5" fmla="*/ 26 h 567"/>
                  <a:gd name="T6" fmla="*/ 3 w 118"/>
                  <a:gd name="T7" fmla="*/ 26 h 567"/>
                  <a:gd name="T8" fmla="*/ 5 w 118"/>
                  <a:gd name="T9" fmla="*/ 27 h 567"/>
                  <a:gd name="T10" fmla="*/ 6 w 118"/>
                  <a:gd name="T11" fmla="*/ 28 h 567"/>
                  <a:gd name="T12" fmla="*/ 7 w 118"/>
                  <a:gd name="T13" fmla="*/ 29 h 567"/>
                  <a:gd name="T14" fmla="*/ 8 w 118"/>
                  <a:gd name="T15" fmla="*/ 29 h 567"/>
                  <a:gd name="T16" fmla="*/ 9 w 118"/>
                  <a:gd name="T17" fmla="*/ 31 h 567"/>
                  <a:gd name="T18" fmla="*/ 9 w 118"/>
                  <a:gd name="T19" fmla="*/ 32 h 567"/>
                  <a:gd name="T20" fmla="*/ 10 w 118"/>
                  <a:gd name="T21" fmla="*/ 34 h 567"/>
                  <a:gd name="T22" fmla="*/ 10 w 118"/>
                  <a:gd name="T23" fmla="*/ 35 h 567"/>
                  <a:gd name="T24" fmla="*/ 10 w 118"/>
                  <a:gd name="T25" fmla="*/ 37 h 567"/>
                  <a:gd name="T26" fmla="*/ 10 w 118"/>
                  <a:gd name="T27" fmla="*/ 43 h 567"/>
                  <a:gd name="T28" fmla="*/ 10 w 118"/>
                  <a:gd name="T29" fmla="*/ 50 h 567"/>
                  <a:gd name="T30" fmla="*/ 10 w 118"/>
                  <a:gd name="T31" fmla="*/ 59 h 567"/>
                  <a:gd name="T32" fmla="*/ 11 w 118"/>
                  <a:gd name="T33" fmla="*/ 69 h 567"/>
                  <a:gd name="T34" fmla="*/ 12 w 118"/>
                  <a:gd name="T35" fmla="*/ 74 h 567"/>
                  <a:gd name="T36" fmla="*/ 12 w 118"/>
                  <a:gd name="T37" fmla="*/ 79 h 567"/>
                  <a:gd name="T38" fmla="*/ 13 w 118"/>
                  <a:gd name="T39" fmla="*/ 85 h 567"/>
                  <a:gd name="T40" fmla="*/ 14 w 118"/>
                  <a:gd name="T41" fmla="*/ 90 h 567"/>
                  <a:gd name="T42" fmla="*/ 16 w 118"/>
                  <a:gd name="T43" fmla="*/ 96 h 567"/>
                  <a:gd name="T44" fmla="*/ 17 w 118"/>
                  <a:gd name="T45" fmla="*/ 101 h 567"/>
                  <a:gd name="T46" fmla="*/ 19 w 118"/>
                  <a:gd name="T47" fmla="*/ 107 h 567"/>
                  <a:gd name="T48" fmla="*/ 21 w 118"/>
                  <a:gd name="T49" fmla="*/ 112 h 567"/>
                  <a:gd name="T50" fmla="*/ 21 w 118"/>
                  <a:gd name="T51" fmla="*/ 112 h 567"/>
                  <a:gd name="T52" fmla="*/ 22 w 118"/>
                  <a:gd name="T53" fmla="*/ 113 h 567"/>
                  <a:gd name="T54" fmla="*/ 22 w 118"/>
                  <a:gd name="T55" fmla="*/ 113 h 567"/>
                  <a:gd name="T56" fmla="*/ 22 w 118"/>
                  <a:gd name="T57" fmla="*/ 113 h 567"/>
                  <a:gd name="T58" fmla="*/ 23 w 118"/>
                  <a:gd name="T59" fmla="*/ 113 h 567"/>
                  <a:gd name="T60" fmla="*/ 23 w 118"/>
                  <a:gd name="T61" fmla="*/ 112 h 567"/>
                  <a:gd name="T62" fmla="*/ 23 w 118"/>
                  <a:gd name="T63" fmla="*/ 110 h 567"/>
                  <a:gd name="T64" fmla="*/ 23 w 118"/>
                  <a:gd name="T65" fmla="*/ 107 h 567"/>
                  <a:gd name="T66" fmla="*/ 22 w 118"/>
                  <a:gd name="T67" fmla="*/ 102 h 567"/>
                  <a:gd name="T68" fmla="*/ 20 w 118"/>
                  <a:gd name="T69" fmla="*/ 94 h 567"/>
                  <a:gd name="T70" fmla="*/ 19 w 118"/>
                  <a:gd name="T71" fmla="*/ 90 h 567"/>
                  <a:gd name="T72" fmla="*/ 18 w 118"/>
                  <a:gd name="T73" fmla="*/ 86 h 567"/>
                  <a:gd name="T74" fmla="*/ 17 w 118"/>
                  <a:gd name="T75" fmla="*/ 81 h 567"/>
                  <a:gd name="T76" fmla="*/ 16 w 118"/>
                  <a:gd name="T77" fmla="*/ 77 h 567"/>
                  <a:gd name="T78" fmla="*/ 15 w 118"/>
                  <a:gd name="T79" fmla="*/ 68 h 567"/>
                  <a:gd name="T80" fmla="*/ 14 w 118"/>
                  <a:gd name="T81" fmla="*/ 59 h 567"/>
                  <a:gd name="T82" fmla="*/ 14 w 118"/>
                  <a:gd name="T83" fmla="*/ 50 h 567"/>
                  <a:gd name="T84" fmla="*/ 14 w 118"/>
                  <a:gd name="T85" fmla="*/ 43 h 567"/>
                  <a:gd name="T86" fmla="*/ 14 w 118"/>
                  <a:gd name="T87" fmla="*/ 39 h 567"/>
                  <a:gd name="T88" fmla="*/ 15 w 118"/>
                  <a:gd name="T89" fmla="*/ 36 h 567"/>
                  <a:gd name="T90" fmla="*/ 15 w 118"/>
                  <a:gd name="T91" fmla="*/ 33 h 567"/>
                  <a:gd name="T92" fmla="*/ 16 w 118"/>
                  <a:gd name="T93" fmla="*/ 31 h 567"/>
                  <a:gd name="T94" fmla="*/ 17 w 118"/>
                  <a:gd name="T95" fmla="*/ 26 h 567"/>
                  <a:gd name="T96" fmla="*/ 17 w 118"/>
                  <a:gd name="T97" fmla="*/ 21 h 567"/>
                  <a:gd name="T98" fmla="*/ 18 w 118"/>
                  <a:gd name="T99" fmla="*/ 16 h 567"/>
                  <a:gd name="T100" fmla="*/ 19 w 118"/>
                  <a:gd name="T101" fmla="*/ 11 h 567"/>
                  <a:gd name="T102" fmla="*/ 19 w 118"/>
                  <a:gd name="T103" fmla="*/ 3 h 567"/>
                  <a:gd name="T104" fmla="*/ 19 w 118"/>
                  <a:gd name="T105" fmla="*/ 0 h 567"/>
                  <a:gd name="T106" fmla="*/ 0 w 118"/>
                  <a:gd name="T107" fmla="*/ 26 h 56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8"/>
                  <a:gd name="T163" fmla="*/ 0 h 567"/>
                  <a:gd name="T164" fmla="*/ 118 w 118"/>
                  <a:gd name="T165" fmla="*/ 567 h 56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8" h="567">
                    <a:moveTo>
                      <a:pt x="0" y="129"/>
                    </a:moveTo>
                    <a:lnTo>
                      <a:pt x="2" y="129"/>
                    </a:lnTo>
                    <a:lnTo>
                      <a:pt x="9" y="130"/>
                    </a:lnTo>
                    <a:lnTo>
                      <a:pt x="17" y="131"/>
                    </a:lnTo>
                    <a:lnTo>
                      <a:pt x="26" y="136"/>
                    </a:lnTo>
                    <a:lnTo>
                      <a:pt x="31" y="139"/>
                    </a:lnTo>
                    <a:lnTo>
                      <a:pt x="36" y="144"/>
                    </a:lnTo>
                    <a:lnTo>
                      <a:pt x="40" y="147"/>
                    </a:lnTo>
                    <a:lnTo>
                      <a:pt x="44" y="154"/>
                    </a:lnTo>
                    <a:lnTo>
                      <a:pt x="47" y="160"/>
                    </a:lnTo>
                    <a:lnTo>
                      <a:pt x="49" y="169"/>
                    </a:lnTo>
                    <a:lnTo>
                      <a:pt x="50" y="177"/>
                    </a:lnTo>
                    <a:lnTo>
                      <a:pt x="50" y="187"/>
                    </a:lnTo>
                    <a:lnTo>
                      <a:pt x="49" y="215"/>
                    </a:lnTo>
                    <a:lnTo>
                      <a:pt x="49" y="251"/>
                    </a:lnTo>
                    <a:lnTo>
                      <a:pt x="51" y="295"/>
                    </a:lnTo>
                    <a:lnTo>
                      <a:pt x="55" y="345"/>
                    </a:lnTo>
                    <a:lnTo>
                      <a:pt x="59" y="371"/>
                    </a:lnTo>
                    <a:lnTo>
                      <a:pt x="62" y="397"/>
                    </a:lnTo>
                    <a:lnTo>
                      <a:pt x="67" y="424"/>
                    </a:lnTo>
                    <a:lnTo>
                      <a:pt x="74" y="453"/>
                    </a:lnTo>
                    <a:lnTo>
                      <a:pt x="81" y="481"/>
                    </a:lnTo>
                    <a:lnTo>
                      <a:pt x="88" y="508"/>
                    </a:lnTo>
                    <a:lnTo>
                      <a:pt x="98" y="537"/>
                    </a:lnTo>
                    <a:lnTo>
                      <a:pt x="108" y="563"/>
                    </a:lnTo>
                    <a:lnTo>
                      <a:pt x="110" y="564"/>
                    </a:lnTo>
                    <a:lnTo>
                      <a:pt x="112" y="567"/>
                    </a:lnTo>
                    <a:lnTo>
                      <a:pt x="113" y="567"/>
                    </a:lnTo>
                    <a:lnTo>
                      <a:pt x="115" y="567"/>
                    </a:lnTo>
                    <a:lnTo>
                      <a:pt x="116" y="565"/>
                    </a:lnTo>
                    <a:lnTo>
                      <a:pt x="117" y="563"/>
                    </a:lnTo>
                    <a:lnTo>
                      <a:pt x="118" y="554"/>
                    </a:lnTo>
                    <a:lnTo>
                      <a:pt x="117" y="538"/>
                    </a:lnTo>
                    <a:lnTo>
                      <a:pt x="112" y="512"/>
                    </a:lnTo>
                    <a:lnTo>
                      <a:pt x="103" y="474"/>
                    </a:lnTo>
                    <a:lnTo>
                      <a:pt x="97" y="453"/>
                    </a:lnTo>
                    <a:lnTo>
                      <a:pt x="92" y="431"/>
                    </a:lnTo>
                    <a:lnTo>
                      <a:pt x="87" y="408"/>
                    </a:lnTo>
                    <a:lnTo>
                      <a:pt x="83" y="386"/>
                    </a:lnTo>
                    <a:lnTo>
                      <a:pt x="77" y="340"/>
                    </a:lnTo>
                    <a:lnTo>
                      <a:pt x="74" y="296"/>
                    </a:lnTo>
                    <a:lnTo>
                      <a:pt x="71" y="253"/>
                    </a:lnTo>
                    <a:lnTo>
                      <a:pt x="72" y="215"/>
                    </a:lnTo>
                    <a:lnTo>
                      <a:pt x="74" y="197"/>
                    </a:lnTo>
                    <a:lnTo>
                      <a:pt x="75" y="181"/>
                    </a:lnTo>
                    <a:lnTo>
                      <a:pt x="76" y="166"/>
                    </a:lnTo>
                    <a:lnTo>
                      <a:pt x="80" y="154"/>
                    </a:lnTo>
                    <a:lnTo>
                      <a:pt x="85" y="130"/>
                    </a:lnTo>
                    <a:lnTo>
                      <a:pt x="88" y="104"/>
                    </a:lnTo>
                    <a:lnTo>
                      <a:pt x="92" y="79"/>
                    </a:lnTo>
                    <a:lnTo>
                      <a:pt x="95" y="55"/>
                    </a:lnTo>
                    <a:lnTo>
                      <a:pt x="98" y="15"/>
                    </a:lnTo>
                    <a:lnTo>
                      <a:pt x="98" y="0"/>
                    </a:lnTo>
                    <a:lnTo>
                      <a:pt x="0" y="129"/>
                    </a:lnTo>
                    <a:close/>
                  </a:path>
                </a:pathLst>
              </a:custGeom>
              <a:solidFill>
                <a:srgbClr val="DFDDC9"/>
              </a:solidFill>
              <a:ln w="9525">
                <a:noFill/>
                <a:round/>
              </a:ln>
            </p:spPr>
            <p:txBody>
              <a:bodyPr/>
              <a:lstStyle/>
              <a:p>
                <a:endParaRPr lang="en-US" sz="1867"/>
              </a:p>
            </p:txBody>
          </p:sp>
          <p:sp>
            <p:nvSpPr>
              <p:cNvPr id="1641" name="Freeform 189"/>
              <p:cNvSpPr/>
              <p:nvPr/>
            </p:nvSpPr>
            <p:spPr bwMode="auto">
              <a:xfrm>
                <a:off x="1674" y="2100"/>
                <a:ext cx="222" cy="216"/>
              </a:xfrm>
              <a:custGeom>
                <a:avLst/>
                <a:gdLst>
                  <a:gd name="T0" fmla="*/ 17 w 1108"/>
                  <a:gd name="T1" fmla="*/ 68 h 1081"/>
                  <a:gd name="T2" fmla="*/ 35 w 1108"/>
                  <a:gd name="T3" fmla="*/ 94 h 1081"/>
                  <a:gd name="T4" fmla="*/ 49 w 1108"/>
                  <a:gd name="T5" fmla="*/ 113 h 1081"/>
                  <a:gd name="T6" fmla="*/ 66 w 1108"/>
                  <a:gd name="T7" fmla="*/ 134 h 1081"/>
                  <a:gd name="T8" fmla="*/ 84 w 1108"/>
                  <a:gd name="T9" fmla="*/ 155 h 1081"/>
                  <a:gd name="T10" fmla="*/ 98 w 1108"/>
                  <a:gd name="T11" fmla="*/ 169 h 1081"/>
                  <a:gd name="T12" fmla="*/ 108 w 1108"/>
                  <a:gd name="T13" fmla="*/ 178 h 1081"/>
                  <a:gd name="T14" fmla="*/ 118 w 1108"/>
                  <a:gd name="T15" fmla="*/ 187 h 1081"/>
                  <a:gd name="T16" fmla="*/ 129 w 1108"/>
                  <a:gd name="T17" fmla="*/ 194 h 1081"/>
                  <a:gd name="T18" fmla="*/ 139 w 1108"/>
                  <a:gd name="T19" fmla="*/ 200 h 1081"/>
                  <a:gd name="T20" fmla="*/ 149 w 1108"/>
                  <a:gd name="T21" fmla="*/ 206 h 1081"/>
                  <a:gd name="T22" fmla="*/ 158 w 1108"/>
                  <a:gd name="T23" fmla="*/ 210 h 1081"/>
                  <a:gd name="T24" fmla="*/ 167 w 1108"/>
                  <a:gd name="T25" fmla="*/ 213 h 1081"/>
                  <a:gd name="T26" fmla="*/ 174 w 1108"/>
                  <a:gd name="T27" fmla="*/ 215 h 1081"/>
                  <a:gd name="T28" fmla="*/ 181 w 1108"/>
                  <a:gd name="T29" fmla="*/ 216 h 1081"/>
                  <a:gd name="T30" fmla="*/ 188 w 1108"/>
                  <a:gd name="T31" fmla="*/ 216 h 1081"/>
                  <a:gd name="T32" fmla="*/ 193 w 1108"/>
                  <a:gd name="T33" fmla="*/ 215 h 1081"/>
                  <a:gd name="T34" fmla="*/ 199 w 1108"/>
                  <a:gd name="T35" fmla="*/ 214 h 1081"/>
                  <a:gd name="T36" fmla="*/ 203 w 1108"/>
                  <a:gd name="T37" fmla="*/ 212 h 1081"/>
                  <a:gd name="T38" fmla="*/ 207 w 1108"/>
                  <a:gd name="T39" fmla="*/ 210 h 1081"/>
                  <a:gd name="T40" fmla="*/ 211 w 1108"/>
                  <a:gd name="T41" fmla="*/ 208 h 1081"/>
                  <a:gd name="T42" fmla="*/ 215 w 1108"/>
                  <a:gd name="T43" fmla="*/ 204 h 1081"/>
                  <a:gd name="T44" fmla="*/ 219 w 1108"/>
                  <a:gd name="T45" fmla="*/ 197 h 1081"/>
                  <a:gd name="T46" fmla="*/ 222 w 1108"/>
                  <a:gd name="T47" fmla="*/ 193 h 1081"/>
                  <a:gd name="T48" fmla="*/ 222 w 1108"/>
                  <a:gd name="T49" fmla="*/ 190 h 1081"/>
                  <a:gd name="T50" fmla="*/ 222 w 1108"/>
                  <a:gd name="T51" fmla="*/ 186 h 1081"/>
                  <a:gd name="T52" fmla="*/ 221 w 1108"/>
                  <a:gd name="T53" fmla="*/ 181 h 1081"/>
                  <a:gd name="T54" fmla="*/ 218 w 1108"/>
                  <a:gd name="T55" fmla="*/ 175 h 1081"/>
                  <a:gd name="T56" fmla="*/ 212 w 1108"/>
                  <a:gd name="T57" fmla="*/ 165 h 1081"/>
                  <a:gd name="T58" fmla="*/ 204 w 1108"/>
                  <a:gd name="T59" fmla="*/ 155 h 1081"/>
                  <a:gd name="T60" fmla="*/ 194 w 1108"/>
                  <a:gd name="T61" fmla="*/ 144 h 1081"/>
                  <a:gd name="T62" fmla="*/ 178 w 1108"/>
                  <a:gd name="T63" fmla="*/ 128 h 1081"/>
                  <a:gd name="T64" fmla="*/ 162 w 1108"/>
                  <a:gd name="T65" fmla="*/ 113 h 1081"/>
                  <a:gd name="T66" fmla="*/ 148 w 1108"/>
                  <a:gd name="T67" fmla="*/ 103 h 1081"/>
                  <a:gd name="T68" fmla="*/ 125 w 1108"/>
                  <a:gd name="T69" fmla="*/ 86 h 1081"/>
                  <a:gd name="T70" fmla="*/ 93 w 1108"/>
                  <a:gd name="T71" fmla="*/ 62 h 1081"/>
                  <a:gd name="T72" fmla="*/ 71 w 1108"/>
                  <a:gd name="T73" fmla="*/ 45 h 1081"/>
                  <a:gd name="T74" fmla="*/ 59 w 1108"/>
                  <a:gd name="T75" fmla="*/ 34 h 1081"/>
                  <a:gd name="T76" fmla="*/ 50 w 1108"/>
                  <a:gd name="T77" fmla="*/ 24 h 1081"/>
                  <a:gd name="T78" fmla="*/ 37 w 1108"/>
                  <a:gd name="T79" fmla="*/ 10 h 1081"/>
                  <a:gd name="T80" fmla="*/ 29 w 1108"/>
                  <a:gd name="T81" fmla="*/ 3 h 1081"/>
                  <a:gd name="T82" fmla="*/ 25 w 1108"/>
                  <a:gd name="T83" fmla="*/ 1 h 1081"/>
                  <a:gd name="T84" fmla="*/ 22 w 1108"/>
                  <a:gd name="T85" fmla="*/ 0 h 1081"/>
                  <a:gd name="T86" fmla="*/ 20 w 1108"/>
                  <a:gd name="T87" fmla="*/ 0 h 1081"/>
                  <a:gd name="T88" fmla="*/ 17 w 1108"/>
                  <a:gd name="T89" fmla="*/ 1 h 1081"/>
                  <a:gd name="T90" fmla="*/ 11 w 1108"/>
                  <a:gd name="T91" fmla="*/ 5 h 1081"/>
                  <a:gd name="T92" fmla="*/ 6 w 1108"/>
                  <a:gd name="T93" fmla="*/ 11 h 1081"/>
                  <a:gd name="T94" fmla="*/ 3 w 1108"/>
                  <a:gd name="T95" fmla="*/ 16 h 1081"/>
                  <a:gd name="T96" fmla="*/ 2 w 1108"/>
                  <a:gd name="T97" fmla="*/ 20 h 1081"/>
                  <a:gd name="T98" fmla="*/ 1 w 1108"/>
                  <a:gd name="T99" fmla="*/ 25 h 1081"/>
                  <a:gd name="T100" fmla="*/ 0 w 1108"/>
                  <a:gd name="T101" fmla="*/ 30 h 1081"/>
                  <a:gd name="T102" fmla="*/ 0 w 1108"/>
                  <a:gd name="T103" fmla="*/ 35 h 1081"/>
                  <a:gd name="T104" fmla="*/ 1 w 1108"/>
                  <a:gd name="T105" fmla="*/ 40 h 1081"/>
                  <a:gd name="T106" fmla="*/ 3 w 1108"/>
                  <a:gd name="T107" fmla="*/ 46 h 1081"/>
                  <a:gd name="T108" fmla="*/ 6 w 1108"/>
                  <a:gd name="T109" fmla="*/ 52 h 10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8"/>
                  <a:gd name="T166" fmla="*/ 0 h 1081"/>
                  <a:gd name="T167" fmla="*/ 1108 w 1108"/>
                  <a:gd name="T168" fmla="*/ 1081 h 10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8" h="1081">
                    <a:moveTo>
                      <a:pt x="41" y="277"/>
                    </a:moveTo>
                    <a:lnTo>
                      <a:pt x="85" y="342"/>
                    </a:lnTo>
                    <a:lnTo>
                      <a:pt x="141" y="423"/>
                    </a:lnTo>
                    <a:lnTo>
                      <a:pt x="174" y="469"/>
                    </a:lnTo>
                    <a:lnTo>
                      <a:pt x="209" y="518"/>
                    </a:lnTo>
                    <a:lnTo>
                      <a:pt x="246" y="568"/>
                    </a:lnTo>
                    <a:lnTo>
                      <a:pt x="286" y="620"/>
                    </a:lnTo>
                    <a:lnTo>
                      <a:pt x="328" y="671"/>
                    </a:lnTo>
                    <a:lnTo>
                      <a:pt x="372" y="723"/>
                    </a:lnTo>
                    <a:lnTo>
                      <a:pt x="418" y="774"/>
                    </a:lnTo>
                    <a:lnTo>
                      <a:pt x="466" y="822"/>
                    </a:lnTo>
                    <a:lnTo>
                      <a:pt x="489" y="846"/>
                    </a:lnTo>
                    <a:lnTo>
                      <a:pt x="514" y="869"/>
                    </a:lnTo>
                    <a:lnTo>
                      <a:pt x="539" y="891"/>
                    </a:lnTo>
                    <a:lnTo>
                      <a:pt x="564" y="912"/>
                    </a:lnTo>
                    <a:lnTo>
                      <a:pt x="590" y="934"/>
                    </a:lnTo>
                    <a:lnTo>
                      <a:pt x="617" y="952"/>
                    </a:lnTo>
                    <a:lnTo>
                      <a:pt x="642" y="971"/>
                    </a:lnTo>
                    <a:lnTo>
                      <a:pt x="669" y="988"/>
                    </a:lnTo>
                    <a:lnTo>
                      <a:pt x="695" y="1003"/>
                    </a:lnTo>
                    <a:lnTo>
                      <a:pt x="720" y="1017"/>
                    </a:lnTo>
                    <a:lnTo>
                      <a:pt x="744" y="1030"/>
                    </a:lnTo>
                    <a:lnTo>
                      <a:pt x="768" y="1041"/>
                    </a:lnTo>
                    <a:lnTo>
                      <a:pt x="790" y="1050"/>
                    </a:lnTo>
                    <a:lnTo>
                      <a:pt x="811" y="1058"/>
                    </a:lnTo>
                    <a:lnTo>
                      <a:pt x="832" y="1065"/>
                    </a:lnTo>
                    <a:lnTo>
                      <a:pt x="851" y="1071"/>
                    </a:lnTo>
                    <a:lnTo>
                      <a:pt x="870" y="1075"/>
                    </a:lnTo>
                    <a:lnTo>
                      <a:pt x="889" y="1077"/>
                    </a:lnTo>
                    <a:lnTo>
                      <a:pt x="905" y="1080"/>
                    </a:lnTo>
                    <a:lnTo>
                      <a:pt x="921" y="1081"/>
                    </a:lnTo>
                    <a:lnTo>
                      <a:pt x="937" y="1081"/>
                    </a:lnTo>
                    <a:lnTo>
                      <a:pt x="951" y="1080"/>
                    </a:lnTo>
                    <a:lnTo>
                      <a:pt x="965" y="1078"/>
                    </a:lnTo>
                    <a:lnTo>
                      <a:pt x="978" y="1076"/>
                    </a:lnTo>
                    <a:lnTo>
                      <a:pt x="991" y="1072"/>
                    </a:lnTo>
                    <a:lnTo>
                      <a:pt x="1002" y="1068"/>
                    </a:lnTo>
                    <a:lnTo>
                      <a:pt x="1013" y="1063"/>
                    </a:lnTo>
                    <a:lnTo>
                      <a:pt x="1023" y="1058"/>
                    </a:lnTo>
                    <a:lnTo>
                      <a:pt x="1033" y="1053"/>
                    </a:lnTo>
                    <a:lnTo>
                      <a:pt x="1042" y="1047"/>
                    </a:lnTo>
                    <a:lnTo>
                      <a:pt x="1051" y="1041"/>
                    </a:lnTo>
                    <a:lnTo>
                      <a:pt x="1058" y="1033"/>
                    </a:lnTo>
                    <a:lnTo>
                      <a:pt x="1073" y="1020"/>
                    </a:lnTo>
                    <a:lnTo>
                      <a:pt x="1085" y="1005"/>
                    </a:lnTo>
                    <a:lnTo>
                      <a:pt x="1094" y="988"/>
                    </a:lnTo>
                    <a:lnTo>
                      <a:pt x="1103" y="973"/>
                    </a:lnTo>
                    <a:lnTo>
                      <a:pt x="1106" y="966"/>
                    </a:lnTo>
                    <a:lnTo>
                      <a:pt x="1107" y="957"/>
                    </a:lnTo>
                    <a:lnTo>
                      <a:pt x="1108" y="949"/>
                    </a:lnTo>
                    <a:lnTo>
                      <a:pt x="1107" y="939"/>
                    </a:lnTo>
                    <a:lnTo>
                      <a:pt x="1106" y="929"/>
                    </a:lnTo>
                    <a:lnTo>
                      <a:pt x="1103" y="919"/>
                    </a:lnTo>
                    <a:lnTo>
                      <a:pt x="1101" y="907"/>
                    </a:lnTo>
                    <a:lnTo>
                      <a:pt x="1096" y="897"/>
                    </a:lnTo>
                    <a:lnTo>
                      <a:pt x="1086" y="874"/>
                    </a:lnTo>
                    <a:lnTo>
                      <a:pt x="1072" y="850"/>
                    </a:lnTo>
                    <a:lnTo>
                      <a:pt x="1056" y="825"/>
                    </a:lnTo>
                    <a:lnTo>
                      <a:pt x="1037" y="800"/>
                    </a:lnTo>
                    <a:lnTo>
                      <a:pt x="1016" y="774"/>
                    </a:lnTo>
                    <a:lnTo>
                      <a:pt x="993" y="748"/>
                    </a:lnTo>
                    <a:lnTo>
                      <a:pt x="968" y="721"/>
                    </a:lnTo>
                    <a:lnTo>
                      <a:pt x="944" y="695"/>
                    </a:lnTo>
                    <a:lnTo>
                      <a:pt x="890" y="643"/>
                    </a:lnTo>
                    <a:lnTo>
                      <a:pt x="836" y="593"/>
                    </a:lnTo>
                    <a:lnTo>
                      <a:pt x="807" y="568"/>
                    </a:lnTo>
                    <a:lnTo>
                      <a:pt x="775" y="542"/>
                    </a:lnTo>
                    <a:lnTo>
                      <a:pt x="740" y="514"/>
                    </a:lnTo>
                    <a:lnTo>
                      <a:pt x="703" y="485"/>
                    </a:lnTo>
                    <a:lnTo>
                      <a:pt x="625" y="428"/>
                    </a:lnTo>
                    <a:lnTo>
                      <a:pt x="545" y="368"/>
                    </a:lnTo>
                    <a:lnTo>
                      <a:pt x="466" y="309"/>
                    </a:lnTo>
                    <a:lnTo>
                      <a:pt x="391" y="251"/>
                    </a:lnTo>
                    <a:lnTo>
                      <a:pt x="356" y="223"/>
                    </a:lnTo>
                    <a:lnTo>
                      <a:pt x="323" y="196"/>
                    </a:lnTo>
                    <a:lnTo>
                      <a:pt x="295" y="168"/>
                    </a:lnTo>
                    <a:lnTo>
                      <a:pt x="268" y="143"/>
                    </a:lnTo>
                    <a:lnTo>
                      <a:pt x="251" y="122"/>
                    </a:lnTo>
                    <a:lnTo>
                      <a:pt x="210" y="76"/>
                    </a:lnTo>
                    <a:lnTo>
                      <a:pt x="185" y="50"/>
                    </a:lnTo>
                    <a:lnTo>
                      <a:pt x="160" y="26"/>
                    </a:lnTo>
                    <a:lnTo>
                      <a:pt x="147" y="17"/>
                    </a:lnTo>
                    <a:lnTo>
                      <a:pt x="136" y="9"/>
                    </a:lnTo>
                    <a:lnTo>
                      <a:pt x="125" y="4"/>
                    </a:lnTo>
                    <a:lnTo>
                      <a:pt x="115" y="0"/>
                    </a:lnTo>
                    <a:lnTo>
                      <a:pt x="111" y="0"/>
                    </a:lnTo>
                    <a:lnTo>
                      <a:pt x="106" y="0"/>
                    </a:lnTo>
                    <a:lnTo>
                      <a:pt x="100" y="1"/>
                    </a:lnTo>
                    <a:lnTo>
                      <a:pt x="95" y="2"/>
                    </a:lnTo>
                    <a:lnTo>
                      <a:pt x="83" y="7"/>
                    </a:lnTo>
                    <a:lnTo>
                      <a:pt x="70" y="16"/>
                    </a:lnTo>
                    <a:lnTo>
                      <a:pt x="56" y="26"/>
                    </a:lnTo>
                    <a:lnTo>
                      <a:pt x="44" y="39"/>
                    </a:lnTo>
                    <a:lnTo>
                      <a:pt x="31" y="55"/>
                    </a:lnTo>
                    <a:lnTo>
                      <a:pt x="20" y="72"/>
                    </a:lnTo>
                    <a:lnTo>
                      <a:pt x="16" y="81"/>
                    </a:lnTo>
                    <a:lnTo>
                      <a:pt x="11" y="91"/>
                    </a:lnTo>
                    <a:lnTo>
                      <a:pt x="8" y="102"/>
                    </a:lnTo>
                    <a:lnTo>
                      <a:pt x="5" y="112"/>
                    </a:lnTo>
                    <a:lnTo>
                      <a:pt x="3" y="125"/>
                    </a:lnTo>
                    <a:lnTo>
                      <a:pt x="1" y="136"/>
                    </a:lnTo>
                    <a:lnTo>
                      <a:pt x="0" y="148"/>
                    </a:lnTo>
                    <a:lnTo>
                      <a:pt x="0" y="161"/>
                    </a:lnTo>
                    <a:lnTo>
                      <a:pt x="1" y="175"/>
                    </a:lnTo>
                    <a:lnTo>
                      <a:pt x="4" y="188"/>
                    </a:lnTo>
                    <a:lnTo>
                      <a:pt x="6" y="202"/>
                    </a:lnTo>
                    <a:lnTo>
                      <a:pt x="11" y="216"/>
                    </a:lnTo>
                    <a:lnTo>
                      <a:pt x="16" y="231"/>
                    </a:lnTo>
                    <a:lnTo>
                      <a:pt x="24" y="246"/>
                    </a:lnTo>
                    <a:lnTo>
                      <a:pt x="31" y="261"/>
                    </a:lnTo>
                    <a:lnTo>
                      <a:pt x="41" y="277"/>
                    </a:lnTo>
                    <a:close/>
                  </a:path>
                </a:pathLst>
              </a:custGeom>
              <a:solidFill>
                <a:srgbClr val="FFFEF1"/>
              </a:solidFill>
              <a:ln w="9525">
                <a:noFill/>
                <a:round/>
              </a:ln>
            </p:spPr>
            <p:txBody>
              <a:bodyPr/>
              <a:lstStyle/>
              <a:p>
                <a:endParaRPr lang="en-US" sz="1867"/>
              </a:p>
            </p:txBody>
          </p:sp>
          <p:sp>
            <p:nvSpPr>
              <p:cNvPr id="1642" name="Freeform 190"/>
              <p:cNvSpPr/>
              <p:nvPr/>
            </p:nvSpPr>
            <p:spPr bwMode="auto">
              <a:xfrm>
                <a:off x="1674" y="2100"/>
                <a:ext cx="222" cy="216"/>
              </a:xfrm>
              <a:custGeom>
                <a:avLst/>
                <a:gdLst>
                  <a:gd name="T0" fmla="*/ 17 w 1108"/>
                  <a:gd name="T1" fmla="*/ 68 h 1081"/>
                  <a:gd name="T2" fmla="*/ 35 w 1108"/>
                  <a:gd name="T3" fmla="*/ 94 h 1081"/>
                  <a:gd name="T4" fmla="*/ 49 w 1108"/>
                  <a:gd name="T5" fmla="*/ 113 h 1081"/>
                  <a:gd name="T6" fmla="*/ 66 w 1108"/>
                  <a:gd name="T7" fmla="*/ 134 h 1081"/>
                  <a:gd name="T8" fmla="*/ 84 w 1108"/>
                  <a:gd name="T9" fmla="*/ 155 h 1081"/>
                  <a:gd name="T10" fmla="*/ 98 w 1108"/>
                  <a:gd name="T11" fmla="*/ 169 h 1081"/>
                  <a:gd name="T12" fmla="*/ 108 w 1108"/>
                  <a:gd name="T13" fmla="*/ 178 h 1081"/>
                  <a:gd name="T14" fmla="*/ 118 w 1108"/>
                  <a:gd name="T15" fmla="*/ 187 h 1081"/>
                  <a:gd name="T16" fmla="*/ 129 w 1108"/>
                  <a:gd name="T17" fmla="*/ 194 h 1081"/>
                  <a:gd name="T18" fmla="*/ 139 w 1108"/>
                  <a:gd name="T19" fmla="*/ 200 h 1081"/>
                  <a:gd name="T20" fmla="*/ 149 w 1108"/>
                  <a:gd name="T21" fmla="*/ 206 h 1081"/>
                  <a:gd name="T22" fmla="*/ 158 w 1108"/>
                  <a:gd name="T23" fmla="*/ 210 h 1081"/>
                  <a:gd name="T24" fmla="*/ 167 w 1108"/>
                  <a:gd name="T25" fmla="*/ 213 h 1081"/>
                  <a:gd name="T26" fmla="*/ 174 w 1108"/>
                  <a:gd name="T27" fmla="*/ 215 h 1081"/>
                  <a:gd name="T28" fmla="*/ 181 w 1108"/>
                  <a:gd name="T29" fmla="*/ 216 h 1081"/>
                  <a:gd name="T30" fmla="*/ 188 w 1108"/>
                  <a:gd name="T31" fmla="*/ 216 h 1081"/>
                  <a:gd name="T32" fmla="*/ 193 w 1108"/>
                  <a:gd name="T33" fmla="*/ 215 h 1081"/>
                  <a:gd name="T34" fmla="*/ 199 w 1108"/>
                  <a:gd name="T35" fmla="*/ 214 h 1081"/>
                  <a:gd name="T36" fmla="*/ 203 w 1108"/>
                  <a:gd name="T37" fmla="*/ 212 h 1081"/>
                  <a:gd name="T38" fmla="*/ 207 w 1108"/>
                  <a:gd name="T39" fmla="*/ 210 h 1081"/>
                  <a:gd name="T40" fmla="*/ 211 w 1108"/>
                  <a:gd name="T41" fmla="*/ 208 h 1081"/>
                  <a:gd name="T42" fmla="*/ 215 w 1108"/>
                  <a:gd name="T43" fmla="*/ 204 h 1081"/>
                  <a:gd name="T44" fmla="*/ 219 w 1108"/>
                  <a:gd name="T45" fmla="*/ 197 h 1081"/>
                  <a:gd name="T46" fmla="*/ 222 w 1108"/>
                  <a:gd name="T47" fmla="*/ 193 h 1081"/>
                  <a:gd name="T48" fmla="*/ 222 w 1108"/>
                  <a:gd name="T49" fmla="*/ 190 h 1081"/>
                  <a:gd name="T50" fmla="*/ 222 w 1108"/>
                  <a:gd name="T51" fmla="*/ 186 h 1081"/>
                  <a:gd name="T52" fmla="*/ 221 w 1108"/>
                  <a:gd name="T53" fmla="*/ 181 h 1081"/>
                  <a:gd name="T54" fmla="*/ 218 w 1108"/>
                  <a:gd name="T55" fmla="*/ 175 h 1081"/>
                  <a:gd name="T56" fmla="*/ 212 w 1108"/>
                  <a:gd name="T57" fmla="*/ 165 h 1081"/>
                  <a:gd name="T58" fmla="*/ 204 w 1108"/>
                  <a:gd name="T59" fmla="*/ 155 h 1081"/>
                  <a:gd name="T60" fmla="*/ 194 w 1108"/>
                  <a:gd name="T61" fmla="*/ 144 h 1081"/>
                  <a:gd name="T62" fmla="*/ 178 w 1108"/>
                  <a:gd name="T63" fmla="*/ 128 h 1081"/>
                  <a:gd name="T64" fmla="*/ 162 w 1108"/>
                  <a:gd name="T65" fmla="*/ 113 h 1081"/>
                  <a:gd name="T66" fmla="*/ 148 w 1108"/>
                  <a:gd name="T67" fmla="*/ 103 h 1081"/>
                  <a:gd name="T68" fmla="*/ 125 w 1108"/>
                  <a:gd name="T69" fmla="*/ 86 h 1081"/>
                  <a:gd name="T70" fmla="*/ 93 w 1108"/>
                  <a:gd name="T71" fmla="*/ 62 h 1081"/>
                  <a:gd name="T72" fmla="*/ 71 w 1108"/>
                  <a:gd name="T73" fmla="*/ 45 h 1081"/>
                  <a:gd name="T74" fmla="*/ 59 w 1108"/>
                  <a:gd name="T75" fmla="*/ 34 h 1081"/>
                  <a:gd name="T76" fmla="*/ 50 w 1108"/>
                  <a:gd name="T77" fmla="*/ 24 h 1081"/>
                  <a:gd name="T78" fmla="*/ 37 w 1108"/>
                  <a:gd name="T79" fmla="*/ 10 h 1081"/>
                  <a:gd name="T80" fmla="*/ 29 w 1108"/>
                  <a:gd name="T81" fmla="*/ 3 h 1081"/>
                  <a:gd name="T82" fmla="*/ 25 w 1108"/>
                  <a:gd name="T83" fmla="*/ 1 h 1081"/>
                  <a:gd name="T84" fmla="*/ 22 w 1108"/>
                  <a:gd name="T85" fmla="*/ 0 h 1081"/>
                  <a:gd name="T86" fmla="*/ 20 w 1108"/>
                  <a:gd name="T87" fmla="*/ 0 h 1081"/>
                  <a:gd name="T88" fmla="*/ 17 w 1108"/>
                  <a:gd name="T89" fmla="*/ 1 h 1081"/>
                  <a:gd name="T90" fmla="*/ 11 w 1108"/>
                  <a:gd name="T91" fmla="*/ 5 h 1081"/>
                  <a:gd name="T92" fmla="*/ 6 w 1108"/>
                  <a:gd name="T93" fmla="*/ 11 h 1081"/>
                  <a:gd name="T94" fmla="*/ 3 w 1108"/>
                  <a:gd name="T95" fmla="*/ 16 h 1081"/>
                  <a:gd name="T96" fmla="*/ 2 w 1108"/>
                  <a:gd name="T97" fmla="*/ 20 h 1081"/>
                  <a:gd name="T98" fmla="*/ 1 w 1108"/>
                  <a:gd name="T99" fmla="*/ 25 h 1081"/>
                  <a:gd name="T100" fmla="*/ 0 w 1108"/>
                  <a:gd name="T101" fmla="*/ 30 h 1081"/>
                  <a:gd name="T102" fmla="*/ 0 w 1108"/>
                  <a:gd name="T103" fmla="*/ 35 h 1081"/>
                  <a:gd name="T104" fmla="*/ 1 w 1108"/>
                  <a:gd name="T105" fmla="*/ 40 h 1081"/>
                  <a:gd name="T106" fmla="*/ 3 w 1108"/>
                  <a:gd name="T107" fmla="*/ 46 h 1081"/>
                  <a:gd name="T108" fmla="*/ 6 w 1108"/>
                  <a:gd name="T109" fmla="*/ 52 h 108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08"/>
                  <a:gd name="T166" fmla="*/ 0 h 1081"/>
                  <a:gd name="T167" fmla="*/ 1108 w 1108"/>
                  <a:gd name="T168" fmla="*/ 1081 h 108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08" h="1081">
                    <a:moveTo>
                      <a:pt x="41" y="277"/>
                    </a:moveTo>
                    <a:lnTo>
                      <a:pt x="85" y="342"/>
                    </a:lnTo>
                    <a:lnTo>
                      <a:pt x="141" y="423"/>
                    </a:lnTo>
                    <a:lnTo>
                      <a:pt x="174" y="469"/>
                    </a:lnTo>
                    <a:lnTo>
                      <a:pt x="209" y="518"/>
                    </a:lnTo>
                    <a:lnTo>
                      <a:pt x="246" y="568"/>
                    </a:lnTo>
                    <a:lnTo>
                      <a:pt x="286" y="620"/>
                    </a:lnTo>
                    <a:lnTo>
                      <a:pt x="328" y="671"/>
                    </a:lnTo>
                    <a:lnTo>
                      <a:pt x="372" y="723"/>
                    </a:lnTo>
                    <a:lnTo>
                      <a:pt x="418" y="774"/>
                    </a:lnTo>
                    <a:lnTo>
                      <a:pt x="466" y="822"/>
                    </a:lnTo>
                    <a:lnTo>
                      <a:pt x="489" y="846"/>
                    </a:lnTo>
                    <a:lnTo>
                      <a:pt x="514" y="869"/>
                    </a:lnTo>
                    <a:lnTo>
                      <a:pt x="539" y="891"/>
                    </a:lnTo>
                    <a:lnTo>
                      <a:pt x="564" y="912"/>
                    </a:lnTo>
                    <a:lnTo>
                      <a:pt x="590" y="934"/>
                    </a:lnTo>
                    <a:lnTo>
                      <a:pt x="617" y="952"/>
                    </a:lnTo>
                    <a:lnTo>
                      <a:pt x="642" y="971"/>
                    </a:lnTo>
                    <a:lnTo>
                      <a:pt x="669" y="988"/>
                    </a:lnTo>
                    <a:lnTo>
                      <a:pt x="695" y="1003"/>
                    </a:lnTo>
                    <a:lnTo>
                      <a:pt x="720" y="1017"/>
                    </a:lnTo>
                    <a:lnTo>
                      <a:pt x="744" y="1030"/>
                    </a:lnTo>
                    <a:lnTo>
                      <a:pt x="768" y="1041"/>
                    </a:lnTo>
                    <a:lnTo>
                      <a:pt x="790" y="1050"/>
                    </a:lnTo>
                    <a:lnTo>
                      <a:pt x="811" y="1058"/>
                    </a:lnTo>
                    <a:lnTo>
                      <a:pt x="832" y="1065"/>
                    </a:lnTo>
                    <a:lnTo>
                      <a:pt x="851" y="1071"/>
                    </a:lnTo>
                    <a:lnTo>
                      <a:pt x="870" y="1075"/>
                    </a:lnTo>
                    <a:lnTo>
                      <a:pt x="889" y="1077"/>
                    </a:lnTo>
                    <a:lnTo>
                      <a:pt x="905" y="1080"/>
                    </a:lnTo>
                    <a:lnTo>
                      <a:pt x="921" y="1081"/>
                    </a:lnTo>
                    <a:lnTo>
                      <a:pt x="937" y="1081"/>
                    </a:lnTo>
                    <a:lnTo>
                      <a:pt x="951" y="1080"/>
                    </a:lnTo>
                    <a:lnTo>
                      <a:pt x="965" y="1078"/>
                    </a:lnTo>
                    <a:lnTo>
                      <a:pt x="978" y="1076"/>
                    </a:lnTo>
                    <a:lnTo>
                      <a:pt x="991" y="1072"/>
                    </a:lnTo>
                    <a:lnTo>
                      <a:pt x="1002" y="1068"/>
                    </a:lnTo>
                    <a:lnTo>
                      <a:pt x="1013" y="1063"/>
                    </a:lnTo>
                    <a:lnTo>
                      <a:pt x="1023" y="1058"/>
                    </a:lnTo>
                    <a:lnTo>
                      <a:pt x="1033" y="1053"/>
                    </a:lnTo>
                    <a:lnTo>
                      <a:pt x="1042" y="1047"/>
                    </a:lnTo>
                    <a:lnTo>
                      <a:pt x="1051" y="1041"/>
                    </a:lnTo>
                    <a:lnTo>
                      <a:pt x="1058" y="1033"/>
                    </a:lnTo>
                    <a:lnTo>
                      <a:pt x="1073" y="1020"/>
                    </a:lnTo>
                    <a:lnTo>
                      <a:pt x="1085" y="1005"/>
                    </a:lnTo>
                    <a:lnTo>
                      <a:pt x="1094" y="988"/>
                    </a:lnTo>
                    <a:lnTo>
                      <a:pt x="1103" y="973"/>
                    </a:lnTo>
                    <a:lnTo>
                      <a:pt x="1106" y="966"/>
                    </a:lnTo>
                    <a:lnTo>
                      <a:pt x="1107" y="957"/>
                    </a:lnTo>
                    <a:lnTo>
                      <a:pt x="1108" y="949"/>
                    </a:lnTo>
                    <a:lnTo>
                      <a:pt x="1107" y="939"/>
                    </a:lnTo>
                    <a:lnTo>
                      <a:pt x="1106" y="929"/>
                    </a:lnTo>
                    <a:lnTo>
                      <a:pt x="1103" y="919"/>
                    </a:lnTo>
                    <a:lnTo>
                      <a:pt x="1101" y="907"/>
                    </a:lnTo>
                    <a:lnTo>
                      <a:pt x="1096" y="897"/>
                    </a:lnTo>
                    <a:lnTo>
                      <a:pt x="1086" y="874"/>
                    </a:lnTo>
                    <a:lnTo>
                      <a:pt x="1072" y="850"/>
                    </a:lnTo>
                    <a:lnTo>
                      <a:pt x="1056" y="825"/>
                    </a:lnTo>
                    <a:lnTo>
                      <a:pt x="1037" y="800"/>
                    </a:lnTo>
                    <a:lnTo>
                      <a:pt x="1016" y="774"/>
                    </a:lnTo>
                    <a:lnTo>
                      <a:pt x="993" y="748"/>
                    </a:lnTo>
                    <a:lnTo>
                      <a:pt x="968" y="721"/>
                    </a:lnTo>
                    <a:lnTo>
                      <a:pt x="944" y="695"/>
                    </a:lnTo>
                    <a:lnTo>
                      <a:pt x="890" y="643"/>
                    </a:lnTo>
                    <a:lnTo>
                      <a:pt x="836" y="593"/>
                    </a:lnTo>
                    <a:lnTo>
                      <a:pt x="807" y="568"/>
                    </a:lnTo>
                    <a:lnTo>
                      <a:pt x="775" y="542"/>
                    </a:lnTo>
                    <a:lnTo>
                      <a:pt x="740" y="514"/>
                    </a:lnTo>
                    <a:lnTo>
                      <a:pt x="703" y="485"/>
                    </a:lnTo>
                    <a:lnTo>
                      <a:pt x="625" y="428"/>
                    </a:lnTo>
                    <a:lnTo>
                      <a:pt x="545" y="368"/>
                    </a:lnTo>
                    <a:lnTo>
                      <a:pt x="466" y="309"/>
                    </a:lnTo>
                    <a:lnTo>
                      <a:pt x="391" y="251"/>
                    </a:lnTo>
                    <a:lnTo>
                      <a:pt x="356" y="223"/>
                    </a:lnTo>
                    <a:lnTo>
                      <a:pt x="323" y="196"/>
                    </a:lnTo>
                    <a:lnTo>
                      <a:pt x="295" y="168"/>
                    </a:lnTo>
                    <a:lnTo>
                      <a:pt x="268" y="143"/>
                    </a:lnTo>
                    <a:lnTo>
                      <a:pt x="251" y="122"/>
                    </a:lnTo>
                    <a:lnTo>
                      <a:pt x="210" y="76"/>
                    </a:lnTo>
                    <a:lnTo>
                      <a:pt x="185" y="50"/>
                    </a:lnTo>
                    <a:lnTo>
                      <a:pt x="160" y="26"/>
                    </a:lnTo>
                    <a:lnTo>
                      <a:pt x="147" y="17"/>
                    </a:lnTo>
                    <a:lnTo>
                      <a:pt x="136" y="9"/>
                    </a:lnTo>
                    <a:lnTo>
                      <a:pt x="125" y="4"/>
                    </a:lnTo>
                    <a:lnTo>
                      <a:pt x="115" y="0"/>
                    </a:lnTo>
                    <a:lnTo>
                      <a:pt x="111" y="0"/>
                    </a:lnTo>
                    <a:lnTo>
                      <a:pt x="106" y="0"/>
                    </a:lnTo>
                    <a:lnTo>
                      <a:pt x="100" y="1"/>
                    </a:lnTo>
                    <a:lnTo>
                      <a:pt x="95" y="2"/>
                    </a:lnTo>
                    <a:lnTo>
                      <a:pt x="83" y="7"/>
                    </a:lnTo>
                    <a:lnTo>
                      <a:pt x="70" y="16"/>
                    </a:lnTo>
                    <a:lnTo>
                      <a:pt x="56" y="26"/>
                    </a:lnTo>
                    <a:lnTo>
                      <a:pt x="44" y="39"/>
                    </a:lnTo>
                    <a:lnTo>
                      <a:pt x="31" y="55"/>
                    </a:lnTo>
                    <a:lnTo>
                      <a:pt x="20" y="72"/>
                    </a:lnTo>
                    <a:lnTo>
                      <a:pt x="16" y="81"/>
                    </a:lnTo>
                    <a:lnTo>
                      <a:pt x="11" y="91"/>
                    </a:lnTo>
                    <a:lnTo>
                      <a:pt x="8" y="102"/>
                    </a:lnTo>
                    <a:lnTo>
                      <a:pt x="5" y="112"/>
                    </a:lnTo>
                    <a:lnTo>
                      <a:pt x="3" y="125"/>
                    </a:lnTo>
                    <a:lnTo>
                      <a:pt x="1" y="136"/>
                    </a:lnTo>
                    <a:lnTo>
                      <a:pt x="0" y="148"/>
                    </a:lnTo>
                    <a:lnTo>
                      <a:pt x="0" y="161"/>
                    </a:lnTo>
                    <a:lnTo>
                      <a:pt x="1" y="175"/>
                    </a:lnTo>
                    <a:lnTo>
                      <a:pt x="4" y="188"/>
                    </a:lnTo>
                    <a:lnTo>
                      <a:pt x="6" y="202"/>
                    </a:lnTo>
                    <a:lnTo>
                      <a:pt x="11" y="216"/>
                    </a:lnTo>
                    <a:lnTo>
                      <a:pt x="16" y="231"/>
                    </a:lnTo>
                    <a:lnTo>
                      <a:pt x="24" y="246"/>
                    </a:lnTo>
                    <a:lnTo>
                      <a:pt x="31" y="261"/>
                    </a:lnTo>
                    <a:lnTo>
                      <a:pt x="41" y="277"/>
                    </a:lnTo>
                    <a:close/>
                  </a:path>
                </a:pathLst>
              </a:custGeom>
              <a:noFill/>
              <a:ln w="3175">
                <a:solidFill>
                  <a:srgbClr val="1F1A17"/>
                </a:solidFill>
                <a:round/>
              </a:ln>
            </p:spPr>
            <p:txBody>
              <a:bodyPr/>
              <a:lstStyle/>
              <a:p>
                <a:endParaRPr lang="en-US" sz="1867"/>
              </a:p>
            </p:txBody>
          </p:sp>
          <p:sp>
            <p:nvSpPr>
              <p:cNvPr id="1643" name="Freeform 191"/>
              <p:cNvSpPr/>
              <p:nvPr/>
            </p:nvSpPr>
            <p:spPr bwMode="auto">
              <a:xfrm>
                <a:off x="1678" y="2108"/>
                <a:ext cx="59" cy="74"/>
              </a:xfrm>
              <a:custGeom>
                <a:avLst/>
                <a:gdLst>
                  <a:gd name="T0" fmla="*/ 1 w 294"/>
                  <a:gd name="T1" fmla="*/ 25 h 372"/>
                  <a:gd name="T2" fmla="*/ 4 w 294"/>
                  <a:gd name="T3" fmla="*/ 28 h 372"/>
                  <a:gd name="T4" fmla="*/ 9 w 294"/>
                  <a:gd name="T5" fmla="*/ 31 h 372"/>
                  <a:gd name="T6" fmla="*/ 14 w 294"/>
                  <a:gd name="T7" fmla="*/ 35 h 372"/>
                  <a:gd name="T8" fmla="*/ 19 w 294"/>
                  <a:gd name="T9" fmla="*/ 39 h 372"/>
                  <a:gd name="T10" fmla="*/ 25 w 294"/>
                  <a:gd name="T11" fmla="*/ 44 h 372"/>
                  <a:gd name="T12" fmla="*/ 32 w 294"/>
                  <a:gd name="T13" fmla="*/ 50 h 372"/>
                  <a:gd name="T14" fmla="*/ 35 w 294"/>
                  <a:gd name="T15" fmla="*/ 52 h 372"/>
                  <a:gd name="T16" fmla="*/ 38 w 294"/>
                  <a:gd name="T17" fmla="*/ 55 h 372"/>
                  <a:gd name="T18" fmla="*/ 41 w 294"/>
                  <a:gd name="T19" fmla="*/ 58 h 372"/>
                  <a:gd name="T20" fmla="*/ 44 w 294"/>
                  <a:gd name="T21" fmla="*/ 62 h 372"/>
                  <a:gd name="T22" fmla="*/ 46 w 294"/>
                  <a:gd name="T23" fmla="*/ 65 h 372"/>
                  <a:gd name="T24" fmla="*/ 49 w 294"/>
                  <a:gd name="T25" fmla="*/ 68 h 372"/>
                  <a:gd name="T26" fmla="*/ 51 w 294"/>
                  <a:gd name="T27" fmla="*/ 70 h 372"/>
                  <a:gd name="T28" fmla="*/ 53 w 294"/>
                  <a:gd name="T29" fmla="*/ 72 h 372"/>
                  <a:gd name="T30" fmla="*/ 55 w 294"/>
                  <a:gd name="T31" fmla="*/ 73 h 372"/>
                  <a:gd name="T32" fmla="*/ 56 w 294"/>
                  <a:gd name="T33" fmla="*/ 74 h 372"/>
                  <a:gd name="T34" fmla="*/ 58 w 294"/>
                  <a:gd name="T35" fmla="*/ 74 h 372"/>
                  <a:gd name="T36" fmla="*/ 58 w 294"/>
                  <a:gd name="T37" fmla="*/ 74 h 372"/>
                  <a:gd name="T38" fmla="*/ 59 w 294"/>
                  <a:gd name="T39" fmla="*/ 73 h 372"/>
                  <a:gd name="T40" fmla="*/ 59 w 294"/>
                  <a:gd name="T41" fmla="*/ 72 h 372"/>
                  <a:gd name="T42" fmla="*/ 58 w 294"/>
                  <a:gd name="T43" fmla="*/ 71 h 372"/>
                  <a:gd name="T44" fmla="*/ 57 w 294"/>
                  <a:gd name="T45" fmla="*/ 69 h 372"/>
                  <a:gd name="T46" fmla="*/ 56 w 294"/>
                  <a:gd name="T47" fmla="*/ 67 h 372"/>
                  <a:gd name="T48" fmla="*/ 54 w 294"/>
                  <a:gd name="T49" fmla="*/ 65 h 372"/>
                  <a:gd name="T50" fmla="*/ 52 w 294"/>
                  <a:gd name="T51" fmla="*/ 63 h 372"/>
                  <a:gd name="T52" fmla="*/ 49 w 294"/>
                  <a:gd name="T53" fmla="*/ 60 h 372"/>
                  <a:gd name="T54" fmla="*/ 45 w 294"/>
                  <a:gd name="T55" fmla="*/ 57 h 372"/>
                  <a:gd name="T56" fmla="*/ 42 w 294"/>
                  <a:gd name="T57" fmla="*/ 53 h 372"/>
                  <a:gd name="T58" fmla="*/ 38 w 294"/>
                  <a:gd name="T59" fmla="*/ 50 h 372"/>
                  <a:gd name="T60" fmla="*/ 35 w 294"/>
                  <a:gd name="T61" fmla="*/ 46 h 372"/>
                  <a:gd name="T62" fmla="*/ 32 w 294"/>
                  <a:gd name="T63" fmla="*/ 42 h 372"/>
                  <a:gd name="T64" fmla="*/ 29 w 294"/>
                  <a:gd name="T65" fmla="*/ 38 h 372"/>
                  <a:gd name="T66" fmla="*/ 27 w 294"/>
                  <a:gd name="T67" fmla="*/ 33 h 372"/>
                  <a:gd name="T68" fmla="*/ 24 w 294"/>
                  <a:gd name="T69" fmla="*/ 29 h 372"/>
                  <a:gd name="T70" fmla="*/ 22 w 294"/>
                  <a:gd name="T71" fmla="*/ 25 h 372"/>
                  <a:gd name="T72" fmla="*/ 20 w 294"/>
                  <a:gd name="T73" fmla="*/ 21 h 372"/>
                  <a:gd name="T74" fmla="*/ 18 w 294"/>
                  <a:gd name="T75" fmla="*/ 17 h 372"/>
                  <a:gd name="T76" fmla="*/ 17 w 294"/>
                  <a:gd name="T77" fmla="*/ 13 h 372"/>
                  <a:gd name="T78" fmla="*/ 16 w 294"/>
                  <a:gd name="T79" fmla="*/ 9 h 372"/>
                  <a:gd name="T80" fmla="*/ 16 w 294"/>
                  <a:gd name="T81" fmla="*/ 6 h 372"/>
                  <a:gd name="T82" fmla="*/ 16 w 294"/>
                  <a:gd name="T83" fmla="*/ 3 h 372"/>
                  <a:gd name="T84" fmla="*/ 16 w 294"/>
                  <a:gd name="T85" fmla="*/ 0 h 372"/>
                  <a:gd name="T86" fmla="*/ 13 w 294"/>
                  <a:gd name="T87" fmla="*/ 3 h 372"/>
                  <a:gd name="T88" fmla="*/ 6 w 294"/>
                  <a:gd name="T89" fmla="*/ 10 h 372"/>
                  <a:gd name="T90" fmla="*/ 5 w 294"/>
                  <a:gd name="T91" fmla="*/ 12 h 372"/>
                  <a:gd name="T92" fmla="*/ 3 w 294"/>
                  <a:gd name="T93" fmla="*/ 14 h 372"/>
                  <a:gd name="T94" fmla="*/ 2 w 294"/>
                  <a:gd name="T95" fmla="*/ 17 h 372"/>
                  <a:gd name="T96" fmla="*/ 1 w 294"/>
                  <a:gd name="T97" fmla="*/ 19 h 372"/>
                  <a:gd name="T98" fmla="*/ 0 w 294"/>
                  <a:gd name="T99" fmla="*/ 20 h 372"/>
                  <a:gd name="T100" fmla="*/ 0 w 294"/>
                  <a:gd name="T101" fmla="*/ 22 h 372"/>
                  <a:gd name="T102" fmla="*/ 0 w 294"/>
                  <a:gd name="T103" fmla="*/ 23 h 372"/>
                  <a:gd name="T104" fmla="*/ 0 w 294"/>
                  <a:gd name="T105" fmla="*/ 24 h 372"/>
                  <a:gd name="T106" fmla="*/ 1 w 294"/>
                  <a:gd name="T107" fmla="*/ 25 h 372"/>
                  <a:gd name="T108" fmla="*/ 1 w 294"/>
                  <a:gd name="T109" fmla="*/ 25 h 3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4"/>
                  <a:gd name="T166" fmla="*/ 0 h 372"/>
                  <a:gd name="T167" fmla="*/ 294 w 294"/>
                  <a:gd name="T168" fmla="*/ 372 h 3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4" h="372">
                    <a:moveTo>
                      <a:pt x="5" y="128"/>
                    </a:moveTo>
                    <a:lnTo>
                      <a:pt x="22" y="141"/>
                    </a:lnTo>
                    <a:lnTo>
                      <a:pt x="43" y="157"/>
                    </a:lnTo>
                    <a:lnTo>
                      <a:pt x="68" y="176"/>
                    </a:lnTo>
                    <a:lnTo>
                      <a:pt x="96" y="197"/>
                    </a:lnTo>
                    <a:lnTo>
                      <a:pt x="126" y="222"/>
                    </a:lnTo>
                    <a:lnTo>
                      <a:pt x="158" y="250"/>
                    </a:lnTo>
                    <a:lnTo>
                      <a:pt x="174" y="263"/>
                    </a:lnTo>
                    <a:lnTo>
                      <a:pt x="189" y="278"/>
                    </a:lnTo>
                    <a:lnTo>
                      <a:pt x="204" y="294"/>
                    </a:lnTo>
                    <a:lnTo>
                      <a:pt x="217" y="311"/>
                    </a:lnTo>
                    <a:lnTo>
                      <a:pt x="231" y="327"/>
                    </a:lnTo>
                    <a:lnTo>
                      <a:pt x="244" y="341"/>
                    </a:lnTo>
                    <a:lnTo>
                      <a:pt x="255" y="352"/>
                    </a:lnTo>
                    <a:lnTo>
                      <a:pt x="265" y="361"/>
                    </a:lnTo>
                    <a:lnTo>
                      <a:pt x="274" y="367"/>
                    </a:lnTo>
                    <a:lnTo>
                      <a:pt x="281" y="371"/>
                    </a:lnTo>
                    <a:lnTo>
                      <a:pt x="287" y="372"/>
                    </a:lnTo>
                    <a:lnTo>
                      <a:pt x="291" y="371"/>
                    </a:lnTo>
                    <a:lnTo>
                      <a:pt x="294" y="368"/>
                    </a:lnTo>
                    <a:lnTo>
                      <a:pt x="294" y="364"/>
                    </a:lnTo>
                    <a:lnTo>
                      <a:pt x="291" y="357"/>
                    </a:lnTo>
                    <a:lnTo>
                      <a:pt x="286" y="349"/>
                    </a:lnTo>
                    <a:lnTo>
                      <a:pt x="280" y="339"/>
                    </a:lnTo>
                    <a:lnTo>
                      <a:pt x="270" y="328"/>
                    </a:lnTo>
                    <a:lnTo>
                      <a:pt x="257" y="316"/>
                    </a:lnTo>
                    <a:lnTo>
                      <a:pt x="242" y="301"/>
                    </a:lnTo>
                    <a:lnTo>
                      <a:pt x="225" y="286"/>
                    </a:lnTo>
                    <a:lnTo>
                      <a:pt x="208" y="268"/>
                    </a:lnTo>
                    <a:lnTo>
                      <a:pt x="191" y="250"/>
                    </a:lnTo>
                    <a:lnTo>
                      <a:pt x="175" y="231"/>
                    </a:lnTo>
                    <a:lnTo>
                      <a:pt x="160" y="210"/>
                    </a:lnTo>
                    <a:lnTo>
                      <a:pt x="145" y="190"/>
                    </a:lnTo>
                    <a:lnTo>
                      <a:pt x="133" y="168"/>
                    </a:lnTo>
                    <a:lnTo>
                      <a:pt x="120" y="147"/>
                    </a:lnTo>
                    <a:lnTo>
                      <a:pt x="109" y="126"/>
                    </a:lnTo>
                    <a:lnTo>
                      <a:pt x="99" y="105"/>
                    </a:lnTo>
                    <a:lnTo>
                      <a:pt x="91" y="85"/>
                    </a:lnTo>
                    <a:lnTo>
                      <a:pt x="85" y="65"/>
                    </a:lnTo>
                    <a:lnTo>
                      <a:pt x="80" y="46"/>
                    </a:lnTo>
                    <a:lnTo>
                      <a:pt x="78" y="30"/>
                    </a:lnTo>
                    <a:lnTo>
                      <a:pt x="78" y="14"/>
                    </a:lnTo>
                    <a:lnTo>
                      <a:pt x="79" y="0"/>
                    </a:lnTo>
                    <a:lnTo>
                      <a:pt x="64" y="15"/>
                    </a:lnTo>
                    <a:lnTo>
                      <a:pt x="32" y="51"/>
                    </a:lnTo>
                    <a:lnTo>
                      <a:pt x="23" y="61"/>
                    </a:lnTo>
                    <a:lnTo>
                      <a:pt x="15" y="72"/>
                    </a:lnTo>
                    <a:lnTo>
                      <a:pt x="9" y="84"/>
                    </a:lnTo>
                    <a:lnTo>
                      <a:pt x="4" y="94"/>
                    </a:lnTo>
                    <a:lnTo>
                      <a:pt x="0" y="103"/>
                    </a:lnTo>
                    <a:lnTo>
                      <a:pt x="0" y="112"/>
                    </a:lnTo>
                    <a:lnTo>
                      <a:pt x="0" y="117"/>
                    </a:lnTo>
                    <a:lnTo>
                      <a:pt x="2" y="121"/>
                    </a:lnTo>
                    <a:lnTo>
                      <a:pt x="3" y="125"/>
                    </a:lnTo>
                    <a:lnTo>
                      <a:pt x="5" y="128"/>
                    </a:lnTo>
                    <a:close/>
                  </a:path>
                </a:pathLst>
              </a:custGeom>
              <a:solidFill>
                <a:srgbClr val="DFDDC9"/>
              </a:solidFill>
              <a:ln w="9525">
                <a:noFill/>
                <a:round/>
              </a:ln>
            </p:spPr>
            <p:txBody>
              <a:bodyPr/>
              <a:lstStyle/>
              <a:p>
                <a:endParaRPr lang="en-US" sz="1867"/>
              </a:p>
            </p:txBody>
          </p:sp>
          <p:sp>
            <p:nvSpPr>
              <p:cNvPr id="1644" name="Freeform 192"/>
              <p:cNvSpPr/>
              <p:nvPr/>
            </p:nvSpPr>
            <p:spPr bwMode="auto">
              <a:xfrm>
                <a:off x="1559" y="1598"/>
                <a:ext cx="90" cy="378"/>
              </a:xfrm>
              <a:custGeom>
                <a:avLst/>
                <a:gdLst>
                  <a:gd name="T0" fmla="*/ 58 w 448"/>
                  <a:gd name="T1" fmla="*/ 365 h 1888"/>
                  <a:gd name="T2" fmla="*/ 51 w 448"/>
                  <a:gd name="T3" fmla="*/ 347 h 1888"/>
                  <a:gd name="T4" fmla="*/ 42 w 448"/>
                  <a:gd name="T5" fmla="*/ 324 h 1888"/>
                  <a:gd name="T6" fmla="*/ 32 w 448"/>
                  <a:gd name="T7" fmla="*/ 298 h 1888"/>
                  <a:gd name="T8" fmla="*/ 23 w 448"/>
                  <a:gd name="T9" fmla="*/ 269 h 1888"/>
                  <a:gd name="T10" fmla="*/ 15 w 448"/>
                  <a:gd name="T11" fmla="*/ 240 h 1888"/>
                  <a:gd name="T12" fmla="*/ 8 w 448"/>
                  <a:gd name="T13" fmla="*/ 210 h 1888"/>
                  <a:gd name="T14" fmla="*/ 4 w 448"/>
                  <a:gd name="T15" fmla="*/ 189 h 1888"/>
                  <a:gd name="T16" fmla="*/ 2 w 448"/>
                  <a:gd name="T17" fmla="*/ 175 h 1888"/>
                  <a:gd name="T18" fmla="*/ 1 w 448"/>
                  <a:gd name="T19" fmla="*/ 156 h 1888"/>
                  <a:gd name="T20" fmla="*/ 0 w 448"/>
                  <a:gd name="T21" fmla="*/ 132 h 1888"/>
                  <a:gd name="T22" fmla="*/ 0 w 448"/>
                  <a:gd name="T23" fmla="*/ 110 h 1888"/>
                  <a:gd name="T24" fmla="*/ 1 w 448"/>
                  <a:gd name="T25" fmla="*/ 89 h 1888"/>
                  <a:gd name="T26" fmla="*/ 2 w 448"/>
                  <a:gd name="T27" fmla="*/ 70 h 1888"/>
                  <a:gd name="T28" fmla="*/ 4 w 448"/>
                  <a:gd name="T29" fmla="*/ 53 h 1888"/>
                  <a:gd name="T30" fmla="*/ 7 w 448"/>
                  <a:gd name="T31" fmla="*/ 38 h 1888"/>
                  <a:gd name="T32" fmla="*/ 10 w 448"/>
                  <a:gd name="T33" fmla="*/ 24 h 1888"/>
                  <a:gd name="T34" fmla="*/ 12 w 448"/>
                  <a:gd name="T35" fmla="*/ 15 h 1888"/>
                  <a:gd name="T36" fmla="*/ 15 w 448"/>
                  <a:gd name="T37" fmla="*/ 10 h 1888"/>
                  <a:gd name="T38" fmla="*/ 17 w 448"/>
                  <a:gd name="T39" fmla="*/ 6 h 1888"/>
                  <a:gd name="T40" fmla="*/ 20 w 448"/>
                  <a:gd name="T41" fmla="*/ 3 h 1888"/>
                  <a:gd name="T42" fmla="*/ 23 w 448"/>
                  <a:gd name="T43" fmla="*/ 1 h 1888"/>
                  <a:gd name="T44" fmla="*/ 26 w 448"/>
                  <a:gd name="T45" fmla="*/ 0 h 1888"/>
                  <a:gd name="T46" fmla="*/ 29 w 448"/>
                  <a:gd name="T47" fmla="*/ 0 h 1888"/>
                  <a:gd name="T48" fmla="*/ 31 w 448"/>
                  <a:gd name="T49" fmla="*/ 0 h 1888"/>
                  <a:gd name="T50" fmla="*/ 34 w 448"/>
                  <a:gd name="T51" fmla="*/ 2 h 1888"/>
                  <a:gd name="T52" fmla="*/ 37 w 448"/>
                  <a:gd name="T53" fmla="*/ 4 h 1888"/>
                  <a:gd name="T54" fmla="*/ 39 w 448"/>
                  <a:gd name="T55" fmla="*/ 7 h 1888"/>
                  <a:gd name="T56" fmla="*/ 41 w 448"/>
                  <a:gd name="T57" fmla="*/ 10 h 1888"/>
                  <a:gd name="T58" fmla="*/ 43 w 448"/>
                  <a:gd name="T59" fmla="*/ 14 h 1888"/>
                  <a:gd name="T60" fmla="*/ 44 w 448"/>
                  <a:gd name="T61" fmla="*/ 19 h 1888"/>
                  <a:gd name="T62" fmla="*/ 44 w 448"/>
                  <a:gd name="T63" fmla="*/ 24 h 1888"/>
                  <a:gd name="T64" fmla="*/ 45 w 448"/>
                  <a:gd name="T65" fmla="*/ 29 h 1888"/>
                  <a:gd name="T66" fmla="*/ 44 w 448"/>
                  <a:gd name="T67" fmla="*/ 38 h 1888"/>
                  <a:gd name="T68" fmla="*/ 44 w 448"/>
                  <a:gd name="T69" fmla="*/ 56 h 1888"/>
                  <a:gd name="T70" fmla="*/ 45 w 448"/>
                  <a:gd name="T71" fmla="*/ 77 h 1888"/>
                  <a:gd name="T72" fmla="*/ 47 w 448"/>
                  <a:gd name="T73" fmla="*/ 101 h 1888"/>
                  <a:gd name="T74" fmla="*/ 52 w 448"/>
                  <a:gd name="T75" fmla="*/ 138 h 1888"/>
                  <a:gd name="T76" fmla="*/ 57 w 448"/>
                  <a:gd name="T77" fmla="*/ 173 h 1888"/>
                  <a:gd name="T78" fmla="*/ 60 w 448"/>
                  <a:gd name="T79" fmla="*/ 193 h 1888"/>
                  <a:gd name="T80" fmla="*/ 64 w 448"/>
                  <a:gd name="T81" fmla="*/ 211 h 1888"/>
                  <a:gd name="T82" fmla="*/ 68 w 448"/>
                  <a:gd name="T83" fmla="*/ 232 h 1888"/>
                  <a:gd name="T84" fmla="*/ 73 w 448"/>
                  <a:gd name="T85" fmla="*/ 268 h 1888"/>
                  <a:gd name="T86" fmla="*/ 79 w 448"/>
                  <a:gd name="T87" fmla="*/ 316 h 1888"/>
                  <a:gd name="T88" fmla="*/ 84 w 448"/>
                  <a:gd name="T89" fmla="*/ 347 h 1888"/>
                  <a:gd name="T90" fmla="*/ 88 w 448"/>
                  <a:gd name="T91" fmla="*/ 363 h 1888"/>
                  <a:gd name="T92" fmla="*/ 89 w 448"/>
                  <a:gd name="T93" fmla="*/ 370 h 1888"/>
                  <a:gd name="T94" fmla="*/ 82 w 448"/>
                  <a:gd name="T95" fmla="*/ 374 h 1888"/>
                  <a:gd name="T96" fmla="*/ 76 w 448"/>
                  <a:gd name="T97" fmla="*/ 377 h 1888"/>
                  <a:gd name="T98" fmla="*/ 71 w 448"/>
                  <a:gd name="T99" fmla="*/ 378 h 1888"/>
                  <a:gd name="T100" fmla="*/ 67 w 448"/>
                  <a:gd name="T101" fmla="*/ 378 h 1888"/>
                  <a:gd name="T102" fmla="*/ 65 w 448"/>
                  <a:gd name="T103" fmla="*/ 377 h 1888"/>
                  <a:gd name="T104" fmla="*/ 63 w 448"/>
                  <a:gd name="T105" fmla="*/ 376 h 1888"/>
                  <a:gd name="T106" fmla="*/ 62 w 448"/>
                  <a:gd name="T107" fmla="*/ 374 h 1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1888"/>
                  <a:gd name="T164" fmla="*/ 448 w 448"/>
                  <a:gd name="T165" fmla="*/ 1888 h 18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1888">
                    <a:moveTo>
                      <a:pt x="304" y="1858"/>
                    </a:moveTo>
                    <a:lnTo>
                      <a:pt x="289" y="1823"/>
                    </a:lnTo>
                    <a:lnTo>
                      <a:pt x="272" y="1781"/>
                    </a:lnTo>
                    <a:lnTo>
                      <a:pt x="252" y="1732"/>
                    </a:lnTo>
                    <a:lnTo>
                      <a:pt x="231" y="1677"/>
                    </a:lnTo>
                    <a:lnTo>
                      <a:pt x="208" y="1617"/>
                    </a:lnTo>
                    <a:lnTo>
                      <a:pt x="185" y="1554"/>
                    </a:lnTo>
                    <a:lnTo>
                      <a:pt x="161" y="1486"/>
                    </a:lnTo>
                    <a:lnTo>
                      <a:pt x="138" y="1416"/>
                    </a:lnTo>
                    <a:lnTo>
                      <a:pt x="115" y="1344"/>
                    </a:lnTo>
                    <a:lnTo>
                      <a:pt x="93" y="1270"/>
                    </a:lnTo>
                    <a:lnTo>
                      <a:pt x="74" y="1197"/>
                    </a:lnTo>
                    <a:lnTo>
                      <a:pt x="55" y="1122"/>
                    </a:lnTo>
                    <a:lnTo>
                      <a:pt x="39" y="1048"/>
                    </a:lnTo>
                    <a:lnTo>
                      <a:pt x="25" y="977"/>
                    </a:lnTo>
                    <a:lnTo>
                      <a:pt x="20" y="942"/>
                    </a:lnTo>
                    <a:lnTo>
                      <a:pt x="15" y="907"/>
                    </a:lnTo>
                    <a:lnTo>
                      <a:pt x="11" y="873"/>
                    </a:lnTo>
                    <a:lnTo>
                      <a:pt x="9" y="841"/>
                    </a:lnTo>
                    <a:lnTo>
                      <a:pt x="4" y="777"/>
                    </a:lnTo>
                    <a:lnTo>
                      <a:pt x="1" y="717"/>
                    </a:lnTo>
                    <a:lnTo>
                      <a:pt x="0" y="659"/>
                    </a:lnTo>
                    <a:lnTo>
                      <a:pt x="0" y="601"/>
                    </a:lnTo>
                    <a:lnTo>
                      <a:pt x="0" y="548"/>
                    </a:lnTo>
                    <a:lnTo>
                      <a:pt x="1" y="495"/>
                    </a:lnTo>
                    <a:lnTo>
                      <a:pt x="4" y="444"/>
                    </a:lnTo>
                    <a:lnTo>
                      <a:pt x="7" y="397"/>
                    </a:lnTo>
                    <a:lnTo>
                      <a:pt x="11" y="350"/>
                    </a:lnTo>
                    <a:lnTo>
                      <a:pt x="16" y="307"/>
                    </a:lnTo>
                    <a:lnTo>
                      <a:pt x="21" y="266"/>
                    </a:lnTo>
                    <a:lnTo>
                      <a:pt x="27" y="226"/>
                    </a:lnTo>
                    <a:lnTo>
                      <a:pt x="35" y="188"/>
                    </a:lnTo>
                    <a:lnTo>
                      <a:pt x="42" y="153"/>
                    </a:lnTo>
                    <a:lnTo>
                      <a:pt x="50" y="121"/>
                    </a:lnTo>
                    <a:lnTo>
                      <a:pt x="57" y="90"/>
                    </a:lnTo>
                    <a:lnTo>
                      <a:pt x="62" y="75"/>
                    </a:lnTo>
                    <a:lnTo>
                      <a:pt x="67" y="62"/>
                    </a:lnTo>
                    <a:lnTo>
                      <a:pt x="74" y="50"/>
                    </a:lnTo>
                    <a:lnTo>
                      <a:pt x="80" y="40"/>
                    </a:lnTo>
                    <a:lnTo>
                      <a:pt x="86" y="30"/>
                    </a:lnTo>
                    <a:lnTo>
                      <a:pt x="92" y="22"/>
                    </a:lnTo>
                    <a:lnTo>
                      <a:pt x="98" y="16"/>
                    </a:lnTo>
                    <a:lnTo>
                      <a:pt x="106" y="10"/>
                    </a:lnTo>
                    <a:lnTo>
                      <a:pt x="113" y="6"/>
                    </a:lnTo>
                    <a:lnTo>
                      <a:pt x="121" y="2"/>
                    </a:lnTo>
                    <a:lnTo>
                      <a:pt x="127" y="1"/>
                    </a:lnTo>
                    <a:lnTo>
                      <a:pt x="135" y="0"/>
                    </a:lnTo>
                    <a:lnTo>
                      <a:pt x="142" y="0"/>
                    </a:lnTo>
                    <a:lnTo>
                      <a:pt x="150" y="1"/>
                    </a:lnTo>
                    <a:lnTo>
                      <a:pt x="156" y="2"/>
                    </a:lnTo>
                    <a:lnTo>
                      <a:pt x="163" y="6"/>
                    </a:lnTo>
                    <a:lnTo>
                      <a:pt x="170" y="10"/>
                    </a:lnTo>
                    <a:lnTo>
                      <a:pt x="177" y="15"/>
                    </a:lnTo>
                    <a:lnTo>
                      <a:pt x="182" y="20"/>
                    </a:lnTo>
                    <a:lnTo>
                      <a:pt x="188" y="26"/>
                    </a:lnTo>
                    <a:lnTo>
                      <a:pt x="195" y="33"/>
                    </a:lnTo>
                    <a:lnTo>
                      <a:pt x="200" y="42"/>
                    </a:lnTo>
                    <a:lnTo>
                      <a:pt x="205" y="51"/>
                    </a:lnTo>
                    <a:lnTo>
                      <a:pt x="208" y="61"/>
                    </a:lnTo>
                    <a:lnTo>
                      <a:pt x="212" y="71"/>
                    </a:lnTo>
                    <a:lnTo>
                      <a:pt x="216" y="81"/>
                    </a:lnTo>
                    <a:lnTo>
                      <a:pt x="218" y="93"/>
                    </a:lnTo>
                    <a:lnTo>
                      <a:pt x="220" y="105"/>
                    </a:lnTo>
                    <a:lnTo>
                      <a:pt x="221" y="118"/>
                    </a:lnTo>
                    <a:lnTo>
                      <a:pt x="222" y="131"/>
                    </a:lnTo>
                    <a:lnTo>
                      <a:pt x="222" y="145"/>
                    </a:lnTo>
                    <a:lnTo>
                      <a:pt x="221" y="158"/>
                    </a:lnTo>
                    <a:lnTo>
                      <a:pt x="218" y="192"/>
                    </a:lnTo>
                    <a:lnTo>
                      <a:pt x="218" y="232"/>
                    </a:lnTo>
                    <a:lnTo>
                      <a:pt x="220" y="278"/>
                    </a:lnTo>
                    <a:lnTo>
                      <a:pt x="222" y="329"/>
                    </a:lnTo>
                    <a:lnTo>
                      <a:pt x="226" y="385"/>
                    </a:lnTo>
                    <a:lnTo>
                      <a:pt x="231" y="444"/>
                    </a:lnTo>
                    <a:lnTo>
                      <a:pt x="236" y="504"/>
                    </a:lnTo>
                    <a:lnTo>
                      <a:pt x="243" y="566"/>
                    </a:lnTo>
                    <a:lnTo>
                      <a:pt x="258" y="691"/>
                    </a:lnTo>
                    <a:lnTo>
                      <a:pt x="274" y="811"/>
                    </a:lnTo>
                    <a:lnTo>
                      <a:pt x="283" y="866"/>
                    </a:lnTo>
                    <a:lnTo>
                      <a:pt x="292" y="917"/>
                    </a:lnTo>
                    <a:lnTo>
                      <a:pt x="301" y="963"/>
                    </a:lnTo>
                    <a:lnTo>
                      <a:pt x="309" y="1003"/>
                    </a:lnTo>
                    <a:lnTo>
                      <a:pt x="319" y="1052"/>
                    </a:lnTo>
                    <a:lnTo>
                      <a:pt x="329" y="1103"/>
                    </a:lnTo>
                    <a:lnTo>
                      <a:pt x="338" y="1159"/>
                    </a:lnTo>
                    <a:lnTo>
                      <a:pt x="347" y="1217"/>
                    </a:lnTo>
                    <a:lnTo>
                      <a:pt x="363" y="1338"/>
                    </a:lnTo>
                    <a:lnTo>
                      <a:pt x="379" y="1461"/>
                    </a:lnTo>
                    <a:lnTo>
                      <a:pt x="394" y="1579"/>
                    </a:lnTo>
                    <a:lnTo>
                      <a:pt x="412" y="1686"/>
                    </a:lnTo>
                    <a:lnTo>
                      <a:pt x="419" y="1733"/>
                    </a:lnTo>
                    <a:lnTo>
                      <a:pt x="429" y="1777"/>
                    </a:lnTo>
                    <a:lnTo>
                      <a:pt x="438" y="1813"/>
                    </a:lnTo>
                    <a:lnTo>
                      <a:pt x="448" y="1844"/>
                    </a:lnTo>
                    <a:lnTo>
                      <a:pt x="443" y="1848"/>
                    </a:lnTo>
                    <a:lnTo>
                      <a:pt x="429" y="1857"/>
                    </a:lnTo>
                    <a:lnTo>
                      <a:pt x="410" y="1868"/>
                    </a:lnTo>
                    <a:lnTo>
                      <a:pt x="388" y="1879"/>
                    </a:lnTo>
                    <a:lnTo>
                      <a:pt x="376" y="1883"/>
                    </a:lnTo>
                    <a:lnTo>
                      <a:pt x="363" y="1887"/>
                    </a:lnTo>
                    <a:lnTo>
                      <a:pt x="351" y="1888"/>
                    </a:lnTo>
                    <a:lnTo>
                      <a:pt x="339" y="1888"/>
                    </a:lnTo>
                    <a:lnTo>
                      <a:pt x="334" y="1887"/>
                    </a:lnTo>
                    <a:lnTo>
                      <a:pt x="329" y="1884"/>
                    </a:lnTo>
                    <a:lnTo>
                      <a:pt x="324" y="1882"/>
                    </a:lnTo>
                    <a:lnTo>
                      <a:pt x="319" y="1879"/>
                    </a:lnTo>
                    <a:lnTo>
                      <a:pt x="316" y="1876"/>
                    </a:lnTo>
                    <a:lnTo>
                      <a:pt x="311" y="1871"/>
                    </a:lnTo>
                    <a:lnTo>
                      <a:pt x="308" y="1866"/>
                    </a:lnTo>
                    <a:lnTo>
                      <a:pt x="304" y="1858"/>
                    </a:lnTo>
                    <a:close/>
                  </a:path>
                </a:pathLst>
              </a:custGeom>
              <a:solidFill>
                <a:srgbClr val="FFFEF1"/>
              </a:solidFill>
              <a:ln w="9525">
                <a:noFill/>
                <a:round/>
              </a:ln>
            </p:spPr>
            <p:txBody>
              <a:bodyPr/>
              <a:lstStyle/>
              <a:p>
                <a:endParaRPr lang="en-US" sz="1867"/>
              </a:p>
            </p:txBody>
          </p:sp>
          <p:sp>
            <p:nvSpPr>
              <p:cNvPr id="1645" name="Freeform 193"/>
              <p:cNvSpPr/>
              <p:nvPr/>
            </p:nvSpPr>
            <p:spPr bwMode="auto">
              <a:xfrm>
                <a:off x="1559" y="1598"/>
                <a:ext cx="90" cy="378"/>
              </a:xfrm>
              <a:custGeom>
                <a:avLst/>
                <a:gdLst>
                  <a:gd name="T0" fmla="*/ 58 w 448"/>
                  <a:gd name="T1" fmla="*/ 365 h 1888"/>
                  <a:gd name="T2" fmla="*/ 51 w 448"/>
                  <a:gd name="T3" fmla="*/ 347 h 1888"/>
                  <a:gd name="T4" fmla="*/ 42 w 448"/>
                  <a:gd name="T5" fmla="*/ 324 h 1888"/>
                  <a:gd name="T6" fmla="*/ 32 w 448"/>
                  <a:gd name="T7" fmla="*/ 298 h 1888"/>
                  <a:gd name="T8" fmla="*/ 23 w 448"/>
                  <a:gd name="T9" fmla="*/ 269 h 1888"/>
                  <a:gd name="T10" fmla="*/ 15 w 448"/>
                  <a:gd name="T11" fmla="*/ 240 h 1888"/>
                  <a:gd name="T12" fmla="*/ 8 w 448"/>
                  <a:gd name="T13" fmla="*/ 210 h 1888"/>
                  <a:gd name="T14" fmla="*/ 4 w 448"/>
                  <a:gd name="T15" fmla="*/ 189 h 1888"/>
                  <a:gd name="T16" fmla="*/ 2 w 448"/>
                  <a:gd name="T17" fmla="*/ 175 h 1888"/>
                  <a:gd name="T18" fmla="*/ 1 w 448"/>
                  <a:gd name="T19" fmla="*/ 156 h 1888"/>
                  <a:gd name="T20" fmla="*/ 0 w 448"/>
                  <a:gd name="T21" fmla="*/ 132 h 1888"/>
                  <a:gd name="T22" fmla="*/ 0 w 448"/>
                  <a:gd name="T23" fmla="*/ 110 h 1888"/>
                  <a:gd name="T24" fmla="*/ 1 w 448"/>
                  <a:gd name="T25" fmla="*/ 89 h 1888"/>
                  <a:gd name="T26" fmla="*/ 2 w 448"/>
                  <a:gd name="T27" fmla="*/ 70 h 1888"/>
                  <a:gd name="T28" fmla="*/ 4 w 448"/>
                  <a:gd name="T29" fmla="*/ 53 h 1888"/>
                  <a:gd name="T30" fmla="*/ 7 w 448"/>
                  <a:gd name="T31" fmla="*/ 38 h 1888"/>
                  <a:gd name="T32" fmla="*/ 10 w 448"/>
                  <a:gd name="T33" fmla="*/ 24 h 1888"/>
                  <a:gd name="T34" fmla="*/ 12 w 448"/>
                  <a:gd name="T35" fmla="*/ 15 h 1888"/>
                  <a:gd name="T36" fmla="*/ 15 w 448"/>
                  <a:gd name="T37" fmla="*/ 10 h 1888"/>
                  <a:gd name="T38" fmla="*/ 17 w 448"/>
                  <a:gd name="T39" fmla="*/ 6 h 1888"/>
                  <a:gd name="T40" fmla="*/ 20 w 448"/>
                  <a:gd name="T41" fmla="*/ 3 h 1888"/>
                  <a:gd name="T42" fmla="*/ 23 w 448"/>
                  <a:gd name="T43" fmla="*/ 1 h 1888"/>
                  <a:gd name="T44" fmla="*/ 26 w 448"/>
                  <a:gd name="T45" fmla="*/ 0 h 1888"/>
                  <a:gd name="T46" fmla="*/ 29 w 448"/>
                  <a:gd name="T47" fmla="*/ 0 h 1888"/>
                  <a:gd name="T48" fmla="*/ 31 w 448"/>
                  <a:gd name="T49" fmla="*/ 0 h 1888"/>
                  <a:gd name="T50" fmla="*/ 34 w 448"/>
                  <a:gd name="T51" fmla="*/ 2 h 1888"/>
                  <a:gd name="T52" fmla="*/ 37 w 448"/>
                  <a:gd name="T53" fmla="*/ 4 h 1888"/>
                  <a:gd name="T54" fmla="*/ 39 w 448"/>
                  <a:gd name="T55" fmla="*/ 7 h 1888"/>
                  <a:gd name="T56" fmla="*/ 41 w 448"/>
                  <a:gd name="T57" fmla="*/ 10 h 1888"/>
                  <a:gd name="T58" fmla="*/ 43 w 448"/>
                  <a:gd name="T59" fmla="*/ 14 h 1888"/>
                  <a:gd name="T60" fmla="*/ 44 w 448"/>
                  <a:gd name="T61" fmla="*/ 19 h 1888"/>
                  <a:gd name="T62" fmla="*/ 44 w 448"/>
                  <a:gd name="T63" fmla="*/ 24 h 1888"/>
                  <a:gd name="T64" fmla="*/ 45 w 448"/>
                  <a:gd name="T65" fmla="*/ 29 h 1888"/>
                  <a:gd name="T66" fmla="*/ 44 w 448"/>
                  <a:gd name="T67" fmla="*/ 38 h 1888"/>
                  <a:gd name="T68" fmla="*/ 44 w 448"/>
                  <a:gd name="T69" fmla="*/ 56 h 1888"/>
                  <a:gd name="T70" fmla="*/ 45 w 448"/>
                  <a:gd name="T71" fmla="*/ 77 h 1888"/>
                  <a:gd name="T72" fmla="*/ 47 w 448"/>
                  <a:gd name="T73" fmla="*/ 101 h 1888"/>
                  <a:gd name="T74" fmla="*/ 52 w 448"/>
                  <a:gd name="T75" fmla="*/ 138 h 1888"/>
                  <a:gd name="T76" fmla="*/ 57 w 448"/>
                  <a:gd name="T77" fmla="*/ 173 h 1888"/>
                  <a:gd name="T78" fmla="*/ 60 w 448"/>
                  <a:gd name="T79" fmla="*/ 193 h 1888"/>
                  <a:gd name="T80" fmla="*/ 64 w 448"/>
                  <a:gd name="T81" fmla="*/ 211 h 1888"/>
                  <a:gd name="T82" fmla="*/ 68 w 448"/>
                  <a:gd name="T83" fmla="*/ 232 h 1888"/>
                  <a:gd name="T84" fmla="*/ 73 w 448"/>
                  <a:gd name="T85" fmla="*/ 268 h 1888"/>
                  <a:gd name="T86" fmla="*/ 79 w 448"/>
                  <a:gd name="T87" fmla="*/ 316 h 1888"/>
                  <a:gd name="T88" fmla="*/ 84 w 448"/>
                  <a:gd name="T89" fmla="*/ 347 h 1888"/>
                  <a:gd name="T90" fmla="*/ 88 w 448"/>
                  <a:gd name="T91" fmla="*/ 363 h 1888"/>
                  <a:gd name="T92" fmla="*/ 89 w 448"/>
                  <a:gd name="T93" fmla="*/ 370 h 1888"/>
                  <a:gd name="T94" fmla="*/ 82 w 448"/>
                  <a:gd name="T95" fmla="*/ 374 h 1888"/>
                  <a:gd name="T96" fmla="*/ 76 w 448"/>
                  <a:gd name="T97" fmla="*/ 377 h 1888"/>
                  <a:gd name="T98" fmla="*/ 71 w 448"/>
                  <a:gd name="T99" fmla="*/ 378 h 1888"/>
                  <a:gd name="T100" fmla="*/ 67 w 448"/>
                  <a:gd name="T101" fmla="*/ 378 h 1888"/>
                  <a:gd name="T102" fmla="*/ 65 w 448"/>
                  <a:gd name="T103" fmla="*/ 377 h 1888"/>
                  <a:gd name="T104" fmla="*/ 63 w 448"/>
                  <a:gd name="T105" fmla="*/ 376 h 1888"/>
                  <a:gd name="T106" fmla="*/ 62 w 448"/>
                  <a:gd name="T107" fmla="*/ 374 h 188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48"/>
                  <a:gd name="T163" fmla="*/ 0 h 1888"/>
                  <a:gd name="T164" fmla="*/ 448 w 448"/>
                  <a:gd name="T165" fmla="*/ 1888 h 188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48" h="1888">
                    <a:moveTo>
                      <a:pt x="304" y="1858"/>
                    </a:moveTo>
                    <a:lnTo>
                      <a:pt x="289" y="1823"/>
                    </a:lnTo>
                    <a:lnTo>
                      <a:pt x="272" y="1781"/>
                    </a:lnTo>
                    <a:lnTo>
                      <a:pt x="252" y="1732"/>
                    </a:lnTo>
                    <a:lnTo>
                      <a:pt x="231" y="1677"/>
                    </a:lnTo>
                    <a:lnTo>
                      <a:pt x="208" y="1617"/>
                    </a:lnTo>
                    <a:lnTo>
                      <a:pt x="185" y="1554"/>
                    </a:lnTo>
                    <a:lnTo>
                      <a:pt x="161" y="1486"/>
                    </a:lnTo>
                    <a:lnTo>
                      <a:pt x="138" y="1416"/>
                    </a:lnTo>
                    <a:lnTo>
                      <a:pt x="115" y="1344"/>
                    </a:lnTo>
                    <a:lnTo>
                      <a:pt x="93" y="1270"/>
                    </a:lnTo>
                    <a:lnTo>
                      <a:pt x="74" y="1197"/>
                    </a:lnTo>
                    <a:lnTo>
                      <a:pt x="55" y="1122"/>
                    </a:lnTo>
                    <a:lnTo>
                      <a:pt x="39" y="1048"/>
                    </a:lnTo>
                    <a:lnTo>
                      <a:pt x="25" y="977"/>
                    </a:lnTo>
                    <a:lnTo>
                      <a:pt x="20" y="942"/>
                    </a:lnTo>
                    <a:lnTo>
                      <a:pt x="15" y="907"/>
                    </a:lnTo>
                    <a:lnTo>
                      <a:pt x="11" y="873"/>
                    </a:lnTo>
                    <a:lnTo>
                      <a:pt x="9" y="841"/>
                    </a:lnTo>
                    <a:lnTo>
                      <a:pt x="4" y="777"/>
                    </a:lnTo>
                    <a:lnTo>
                      <a:pt x="1" y="717"/>
                    </a:lnTo>
                    <a:lnTo>
                      <a:pt x="0" y="659"/>
                    </a:lnTo>
                    <a:lnTo>
                      <a:pt x="0" y="601"/>
                    </a:lnTo>
                    <a:lnTo>
                      <a:pt x="0" y="548"/>
                    </a:lnTo>
                    <a:lnTo>
                      <a:pt x="1" y="495"/>
                    </a:lnTo>
                    <a:lnTo>
                      <a:pt x="4" y="444"/>
                    </a:lnTo>
                    <a:lnTo>
                      <a:pt x="7" y="397"/>
                    </a:lnTo>
                    <a:lnTo>
                      <a:pt x="11" y="350"/>
                    </a:lnTo>
                    <a:lnTo>
                      <a:pt x="16" y="307"/>
                    </a:lnTo>
                    <a:lnTo>
                      <a:pt x="21" y="266"/>
                    </a:lnTo>
                    <a:lnTo>
                      <a:pt x="27" y="226"/>
                    </a:lnTo>
                    <a:lnTo>
                      <a:pt x="35" y="188"/>
                    </a:lnTo>
                    <a:lnTo>
                      <a:pt x="42" y="153"/>
                    </a:lnTo>
                    <a:lnTo>
                      <a:pt x="50" y="121"/>
                    </a:lnTo>
                    <a:lnTo>
                      <a:pt x="57" y="90"/>
                    </a:lnTo>
                    <a:lnTo>
                      <a:pt x="62" y="75"/>
                    </a:lnTo>
                    <a:lnTo>
                      <a:pt x="67" y="62"/>
                    </a:lnTo>
                    <a:lnTo>
                      <a:pt x="74" y="50"/>
                    </a:lnTo>
                    <a:lnTo>
                      <a:pt x="80" y="40"/>
                    </a:lnTo>
                    <a:lnTo>
                      <a:pt x="86" y="30"/>
                    </a:lnTo>
                    <a:lnTo>
                      <a:pt x="92" y="22"/>
                    </a:lnTo>
                    <a:lnTo>
                      <a:pt x="98" y="16"/>
                    </a:lnTo>
                    <a:lnTo>
                      <a:pt x="106" y="10"/>
                    </a:lnTo>
                    <a:lnTo>
                      <a:pt x="113" y="6"/>
                    </a:lnTo>
                    <a:lnTo>
                      <a:pt x="121" y="2"/>
                    </a:lnTo>
                    <a:lnTo>
                      <a:pt x="127" y="1"/>
                    </a:lnTo>
                    <a:lnTo>
                      <a:pt x="135" y="0"/>
                    </a:lnTo>
                    <a:lnTo>
                      <a:pt x="142" y="0"/>
                    </a:lnTo>
                    <a:lnTo>
                      <a:pt x="150" y="1"/>
                    </a:lnTo>
                    <a:lnTo>
                      <a:pt x="156" y="2"/>
                    </a:lnTo>
                    <a:lnTo>
                      <a:pt x="163" y="6"/>
                    </a:lnTo>
                    <a:lnTo>
                      <a:pt x="170" y="10"/>
                    </a:lnTo>
                    <a:lnTo>
                      <a:pt x="177" y="15"/>
                    </a:lnTo>
                    <a:lnTo>
                      <a:pt x="182" y="20"/>
                    </a:lnTo>
                    <a:lnTo>
                      <a:pt x="188" y="26"/>
                    </a:lnTo>
                    <a:lnTo>
                      <a:pt x="195" y="33"/>
                    </a:lnTo>
                    <a:lnTo>
                      <a:pt x="200" y="42"/>
                    </a:lnTo>
                    <a:lnTo>
                      <a:pt x="205" y="51"/>
                    </a:lnTo>
                    <a:lnTo>
                      <a:pt x="208" y="61"/>
                    </a:lnTo>
                    <a:lnTo>
                      <a:pt x="212" y="71"/>
                    </a:lnTo>
                    <a:lnTo>
                      <a:pt x="216" y="81"/>
                    </a:lnTo>
                    <a:lnTo>
                      <a:pt x="218" y="93"/>
                    </a:lnTo>
                    <a:lnTo>
                      <a:pt x="220" y="105"/>
                    </a:lnTo>
                    <a:lnTo>
                      <a:pt x="221" y="118"/>
                    </a:lnTo>
                    <a:lnTo>
                      <a:pt x="222" y="131"/>
                    </a:lnTo>
                    <a:lnTo>
                      <a:pt x="222" y="145"/>
                    </a:lnTo>
                    <a:lnTo>
                      <a:pt x="221" y="158"/>
                    </a:lnTo>
                    <a:lnTo>
                      <a:pt x="218" y="192"/>
                    </a:lnTo>
                    <a:lnTo>
                      <a:pt x="218" y="232"/>
                    </a:lnTo>
                    <a:lnTo>
                      <a:pt x="220" y="278"/>
                    </a:lnTo>
                    <a:lnTo>
                      <a:pt x="222" y="329"/>
                    </a:lnTo>
                    <a:lnTo>
                      <a:pt x="226" y="385"/>
                    </a:lnTo>
                    <a:lnTo>
                      <a:pt x="231" y="444"/>
                    </a:lnTo>
                    <a:lnTo>
                      <a:pt x="236" y="504"/>
                    </a:lnTo>
                    <a:lnTo>
                      <a:pt x="243" y="566"/>
                    </a:lnTo>
                    <a:lnTo>
                      <a:pt x="258" y="691"/>
                    </a:lnTo>
                    <a:lnTo>
                      <a:pt x="274" y="811"/>
                    </a:lnTo>
                    <a:lnTo>
                      <a:pt x="283" y="866"/>
                    </a:lnTo>
                    <a:lnTo>
                      <a:pt x="292" y="917"/>
                    </a:lnTo>
                    <a:lnTo>
                      <a:pt x="301" y="963"/>
                    </a:lnTo>
                    <a:lnTo>
                      <a:pt x="309" y="1003"/>
                    </a:lnTo>
                    <a:lnTo>
                      <a:pt x="319" y="1052"/>
                    </a:lnTo>
                    <a:lnTo>
                      <a:pt x="329" y="1103"/>
                    </a:lnTo>
                    <a:lnTo>
                      <a:pt x="338" y="1159"/>
                    </a:lnTo>
                    <a:lnTo>
                      <a:pt x="347" y="1217"/>
                    </a:lnTo>
                    <a:lnTo>
                      <a:pt x="363" y="1338"/>
                    </a:lnTo>
                    <a:lnTo>
                      <a:pt x="379" y="1461"/>
                    </a:lnTo>
                    <a:lnTo>
                      <a:pt x="394" y="1579"/>
                    </a:lnTo>
                    <a:lnTo>
                      <a:pt x="412" y="1686"/>
                    </a:lnTo>
                    <a:lnTo>
                      <a:pt x="419" y="1733"/>
                    </a:lnTo>
                    <a:lnTo>
                      <a:pt x="429" y="1777"/>
                    </a:lnTo>
                    <a:lnTo>
                      <a:pt x="438" y="1813"/>
                    </a:lnTo>
                    <a:lnTo>
                      <a:pt x="448" y="1844"/>
                    </a:lnTo>
                    <a:lnTo>
                      <a:pt x="443" y="1848"/>
                    </a:lnTo>
                    <a:lnTo>
                      <a:pt x="429" y="1857"/>
                    </a:lnTo>
                    <a:lnTo>
                      <a:pt x="410" y="1868"/>
                    </a:lnTo>
                    <a:lnTo>
                      <a:pt x="388" y="1879"/>
                    </a:lnTo>
                    <a:lnTo>
                      <a:pt x="376" y="1883"/>
                    </a:lnTo>
                    <a:lnTo>
                      <a:pt x="363" y="1887"/>
                    </a:lnTo>
                    <a:lnTo>
                      <a:pt x="351" y="1888"/>
                    </a:lnTo>
                    <a:lnTo>
                      <a:pt x="339" y="1888"/>
                    </a:lnTo>
                    <a:lnTo>
                      <a:pt x="334" y="1887"/>
                    </a:lnTo>
                    <a:lnTo>
                      <a:pt x="329" y="1884"/>
                    </a:lnTo>
                    <a:lnTo>
                      <a:pt x="324" y="1882"/>
                    </a:lnTo>
                    <a:lnTo>
                      <a:pt x="319" y="1879"/>
                    </a:lnTo>
                    <a:lnTo>
                      <a:pt x="316" y="1876"/>
                    </a:lnTo>
                    <a:lnTo>
                      <a:pt x="311" y="1871"/>
                    </a:lnTo>
                    <a:lnTo>
                      <a:pt x="308" y="1866"/>
                    </a:lnTo>
                    <a:lnTo>
                      <a:pt x="304" y="1858"/>
                    </a:lnTo>
                  </a:path>
                </a:pathLst>
              </a:custGeom>
              <a:noFill/>
              <a:ln w="3175">
                <a:solidFill>
                  <a:srgbClr val="1F1A17"/>
                </a:solidFill>
                <a:round/>
              </a:ln>
            </p:spPr>
            <p:txBody>
              <a:bodyPr/>
              <a:lstStyle/>
              <a:p>
                <a:endParaRPr lang="en-US" sz="1867"/>
              </a:p>
            </p:txBody>
          </p:sp>
          <p:sp>
            <p:nvSpPr>
              <p:cNvPr id="1646" name="Freeform 194"/>
              <p:cNvSpPr/>
              <p:nvPr/>
            </p:nvSpPr>
            <p:spPr bwMode="auto">
              <a:xfrm>
                <a:off x="1599" y="1855"/>
                <a:ext cx="37" cy="102"/>
              </a:xfrm>
              <a:custGeom>
                <a:avLst/>
                <a:gdLst>
                  <a:gd name="T0" fmla="*/ 20 w 183"/>
                  <a:gd name="T1" fmla="*/ 102 h 510"/>
                  <a:gd name="T2" fmla="*/ 20 w 183"/>
                  <a:gd name="T3" fmla="*/ 101 h 510"/>
                  <a:gd name="T4" fmla="*/ 20 w 183"/>
                  <a:gd name="T5" fmla="*/ 98 h 510"/>
                  <a:gd name="T6" fmla="*/ 20 w 183"/>
                  <a:gd name="T7" fmla="*/ 94 h 510"/>
                  <a:gd name="T8" fmla="*/ 19 w 183"/>
                  <a:gd name="T9" fmla="*/ 89 h 510"/>
                  <a:gd name="T10" fmla="*/ 18 w 183"/>
                  <a:gd name="T11" fmla="*/ 82 h 510"/>
                  <a:gd name="T12" fmla="*/ 17 w 183"/>
                  <a:gd name="T13" fmla="*/ 73 h 510"/>
                  <a:gd name="T14" fmla="*/ 15 w 183"/>
                  <a:gd name="T15" fmla="*/ 64 h 510"/>
                  <a:gd name="T16" fmla="*/ 12 w 183"/>
                  <a:gd name="T17" fmla="*/ 54 h 510"/>
                  <a:gd name="T18" fmla="*/ 9 w 183"/>
                  <a:gd name="T19" fmla="*/ 43 h 510"/>
                  <a:gd name="T20" fmla="*/ 6 w 183"/>
                  <a:gd name="T21" fmla="*/ 31 h 510"/>
                  <a:gd name="T22" fmla="*/ 3 w 183"/>
                  <a:gd name="T23" fmla="*/ 19 h 510"/>
                  <a:gd name="T24" fmla="*/ 1 w 183"/>
                  <a:gd name="T25" fmla="*/ 9 h 510"/>
                  <a:gd name="T26" fmla="*/ 0 w 183"/>
                  <a:gd name="T27" fmla="*/ 5 h 510"/>
                  <a:gd name="T28" fmla="*/ 0 w 183"/>
                  <a:gd name="T29" fmla="*/ 2 h 510"/>
                  <a:gd name="T30" fmla="*/ 0 w 183"/>
                  <a:gd name="T31" fmla="*/ 1 h 510"/>
                  <a:gd name="T32" fmla="*/ 0 w 183"/>
                  <a:gd name="T33" fmla="*/ 1 h 510"/>
                  <a:gd name="T34" fmla="*/ 0 w 183"/>
                  <a:gd name="T35" fmla="*/ 0 h 510"/>
                  <a:gd name="T36" fmla="*/ 0 w 183"/>
                  <a:gd name="T37" fmla="*/ 0 h 510"/>
                  <a:gd name="T38" fmla="*/ 1 w 183"/>
                  <a:gd name="T39" fmla="*/ 1 h 510"/>
                  <a:gd name="T40" fmla="*/ 2 w 183"/>
                  <a:gd name="T41" fmla="*/ 4 h 510"/>
                  <a:gd name="T42" fmla="*/ 4 w 183"/>
                  <a:gd name="T43" fmla="*/ 9 h 510"/>
                  <a:gd name="T44" fmla="*/ 6 w 183"/>
                  <a:gd name="T45" fmla="*/ 16 h 510"/>
                  <a:gd name="T46" fmla="*/ 10 w 183"/>
                  <a:gd name="T47" fmla="*/ 31 h 510"/>
                  <a:gd name="T48" fmla="*/ 14 w 183"/>
                  <a:gd name="T49" fmla="*/ 42 h 510"/>
                  <a:gd name="T50" fmla="*/ 17 w 183"/>
                  <a:gd name="T51" fmla="*/ 52 h 510"/>
                  <a:gd name="T52" fmla="*/ 19 w 183"/>
                  <a:gd name="T53" fmla="*/ 60 h 510"/>
                  <a:gd name="T54" fmla="*/ 22 w 183"/>
                  <a:gd name="T55" fmla="*/ 66 h 510"/>
                  <a:gd name="T56" fmla="*/ 24 w 183"/>
                  <a:gd name="T57" fmla="*/ 71 h 510"/>
                  <a:gd name="T58" fmla="*/ 25 w 183"/>
                  <a:gd name="T59" fmla="*/ 74 h 510"/>
                  <a:gd name="T60" fmla="*/ 27 w 183"/>
                  <a:gd name="T61" fmla="*/ 76 h 510"/>
                  <a:gd name="T62" fmla="*/ 29 w 183"/>
                  <a:gd name="T63" fmla="*/ 78 h 510"/>
                  <a:gd name="T64" fmla="*/ 30 w 183"/>
                  <a:gd name="T65" fmla="*/ 80 h 510"/>
                  <a:gd name="T66" fmla="*/ 33 w 183"/>
                  <a:gd name="T67" fmla="*/ 84 h 510"/>
                  <a:gd name="T68" fmla="*/ 35 w 183"/>
                  <a:gd name="T69" fmla="*/ 87 h 510"/>
                  <a:gd name="T70" fmla="*/ 36 w 183"/>
                  <a:gd name="T71" fmla="*/ 91 h 510"/>
                  <a:gd name="T72" fmla="*/ 37 w 183"/>
                  <a:gd name="T73" fmla="*/ 93 h 510"/>
                  <a:gd name="T74" fmla="*/ 37 w 183"/>
                  <a:gd name="T75" fmla="*/ 97 h 510"/>
                  <a:gd name="T76" fmla="*/ 37 w 183"/>
                  <a:gd name="T77" fmla="*/ 98 h 510"/>
                  <a:gd name="T78" fmla="*/ 20 w 183"/>
                  <a:gd name="T79" fmla="*/ 102 h 51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83"/>
                  <a:gd name="T121" fmla="*/ 0 h 510"/>
                  <a:gd name="T122" fmla="*/ 183 w 183"/>
                  <a:gd name="T123" fmla="*/ 510 h 51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83" h="510">
                    <a:moveTo>
                      <a:pt x="98" y="510"/>
                    </a:moveTo>
                    <a:lnTo>
                      <a:pt x="98" y="505"/>
                    </a:lnTo>
                    <a:lnTo>
                      <a:pt x="98" y="492"/>
                    </a:lnTo>
                    <a:lnTo>
                      <a:pt x="97" y="471"/>
                    </a:lnTo>
                    <a:lnTo>
                      <a:pt x="93" y="443"/>
                    </a:lnTo>
                    <a:lnTo>
                      <a:pt x="90" y="408"/>
                    </a:lnTo>
                    <a:lnTo>
                      <a:pt x="82" y="367"/>
                    </a:lnTo>
                    <a:lnTo>
                      <a:pt x="72" y="322"/>
                    </a:lnTo>
                    <a:lnTo>
                      <a:pt x="60" y="272"/>
                    </a:lnTo>
                    <a:lnTo>
                      <a:pt x="43" y="215"/>
                    </a:lnTo>
                    <a:lnTo>
                      <a:pt x="29" y="154"/>
                    </a:lnTo>
                    <a:lnTo>
                      <a:pt x="16" y="94"/>
                    </a:lnTo>
                    <a:lnTo>
                      <a:pt x="6" y="44"/>
                    </a:lnTo>
                    <a:lnTo>
                      <a:pt x="2" y="25"/>
                    </a:lnTo>
                    <a:lnTo>
                      <a:pt x="0" y="10"/>
                    </a:lnTo>
                    <a:lnTo>
                      <a:pt x="0" y="5"/>
                    </a:lnTo>
                    <a:lnTo>
                      <a:pt x="0" y="3"/>
                    </a:lnTo>
                    <a:lnTo>
                      <a:pt x="1" y="0"/>
                    </a:lnTo>
                    <a:lnTo>
                      <a:pt x="5" y="7"/>
                    </a:lnTo>
                    <a:lnTo>
                      <a:pt x="11" y="22"/>
                    </a:lnTo>
                    <a:lnTo>
                      <a:pt x="19" y="45"/>
                    </a:lnTo>
                    <a:lnTo>
                      <a:pt x="30" y="79"/>
                    </a:lnTo>
                    <a:lnTo>
                      <a:pt x="51" y="153"/>
                    </a:lnTo>
                    <a:lnTo>
                      <a:pt x="68" y="211"/>
                    </a:lnTo>
                    <a:lnTo>
                      <a:pt x="83" y="260"/>
                    </a:lnTo>
                    <a:lnTo>
                      <a:pt x="96" y="300"/>
                    </a:lnTo>
                    <a:lnTo>
                      <a:pt x="108" y="331"/>
                    </a:lnTo>
                    <a:lnTo>
                      <a:pt x="120" y="357"/>
                    </a:lnTo>
                    <a:lnTo>
                      <a:pt x="126" y="370"/>
                    </a:lnTo>
                    <a:lnTo>
                      <a:pt x="133" y="380"/>
                    </a:lnTo>
                    <a:lnTo>
                      <a:pt x="141" y="391"/>
                    </a:lnTo>
                    <a:lnTo>
                      <a:pt x="148" y="401"/>
                    </a:lnTo>
                    <a:lnTo>
                      <a:pt x="161" y="420"/>
                    </a:lnTo>
                    <a:lnTo>
                      <a:pt x="171" y="437"/>
                    </a:lnTo>
                    <a:lnTo>
                      <a:pt x="177" y="453"/>
                    </a:lnTo>
                    <a:lnTo>
                      <a:pt x="181" y="466"/>
                    </a:lnTo>
                    <a:lnTo>
                      <a:pt x="183" y="483"/>
                    </a:lnTo>
                    <a:lnTo>
                      <a:pt x="183" y="490"/>
                    </a:lnTo>
                    <a:lnTo>
                      <a:pt x="98" y="510"/>
                    </a:lnTo>
                    <a:close/>
                  </a:path>
                </a:pathLst>
              </a:custGeom>
              <a:solidFill>
                <a:srgbClr val="DFDDC9"/>
              </a:solidFill>
              <a:ln w="9525">
                <a:noFill/>
                <a:round/>
              </a:ln>
            </p:spPr>
            <p:txBody>
              <a:bodyPr/>
              <a:lstStyle/>
              <a:p>
                <a:endParaRPr lang="en-US" sz="1867"/>
              </a:p>
            </p:txBody>
          </p:sp>
          <p:sp>
            <p:nvSpPr>
              <p:cNvPr id="1647" name="Freeform 195"/>
              <p:cNvSpPr/>
              <p:nvPr/>
            </p:nvSpPr>
            <p:spPr bwMode="auto">
              <a:xfrm>
                <a:off x="1633" y="1600"/>
                <a:ext cx="105" cy="377"/>
              </a:xfrm>
              <a:custGeom>
                <a:avLst/>
                <a:gdLst>
                  <a:gd name="T0" fmla="*/ 7 w 526"/>
                  <a:gd name="T1" fmla="*/ 362 h 1884"/>
                  <a:gd name="T2" fmla="*/ 5 w 526"/>
                  <a:gd name="T3" fmla="*/ 350 h 1884"/>
                  <a:gd name="T4" fmla="*/ 3 w 526"/>
                  <a:gd name="T5" fmla="*/ 328 h 1884"/>
                  <a:gd name="T6" fmla="*/ 1 w 526"/>
                  <a:gd name="T7" fmla="*/ 298 h 1884"/>
                  <a:gd name="T8" fmla="*/ 0 w 526"/>
                  <a:gd name="T9" fmla="*/ 272 h 1884"/>
                  <a:gd name="T10" fmla="*/ 0 w 526"/>
                  <a:gd name="T11" fmla="*/ 252 h 1884"/>
                  <a:gd name="T12" fmla="*/ 1 w 526"/>
                  <a:gd name="T13" fmla="*/ 232 h 1884"/>
                  <a:gd name="T14" fmla="*/ 2 w 526"/>
                  <a:gd name="T15" fmla="*/ 211 h 1884"/>
                  <a:gd name="T16" fmla="*/ 4 w 526"/>
                  <a:gd name="T17" fmla="*/ 190 h 1884"/>
                  <a:gd name="T18" fmla="*/ 7 w 526"/>
                  <a:gd name="T19" fmla="*/ 168 h 1884"/>
                  <a:gd name="T20" fmla="*/ 11 w 526"/>
                  <a:gd name="T21" fmla="*/ 146 h 1884"/>
                  <a:gd name="T22" fmla="*/ 16 w 526"/>
                  <a:gd name="T23" fmla="*/ 125 h 1884"/>
                  <a:gd name="T24" fmla="*/ 20 w 526"/>
                  <a:gd name="T25" fmla="*/ 111 h 1884"/>
                  <a:gd name="T26" fmla="*/ 25 w 526"/>
                  <a:gd name="T27" fmla="*/ 97 h 1884"/>
                  <a:gd name="T28" fmla="*/ 30 w 526"/>
                  <a:gd name="T29" fmla="*/ 83 h 1884"/>
                  <a:gd name="T30" fmla="*/ 38 w 526"/>
                  <a:gd name="T31" fmla="*/ 67 h 1884"/>
                  <a:gd name="T32" fmla="*/ 47 w 526"/>
                  <a:gd name="T33" fmla="*/ 49 h 1884"/>
                  <a:gd name="T34" fmla="*/ 55 w 526"/>
                  <a:gd name="T35" fmla="*/ 37 h 1884"/>
                  <a:gd name="T36" fmla="*/ 60 w 526"/>
                  <a:gd name="T37" fmla="*/ 28 h 1884"/>
                  <a:gd name="T38" fmla="*/ 66 w 526"/>
                  <a:gd name="T39" fmla="*/ 21 h 1884"/>
                  <a:gd name="T40" fmla="*/ 72 w 526"/>
                  <a:gd name="T41" fmla="*/ 14 h 1884"/>
                  <a:gd name="T42" fmla="*/ 79 w 526"/>
                  <a:gd name="T43" fmla="*/ 8 h 1884"/>
                  <a:gd name="T44" fmla="*/ 85 w 526"/>
                  <a:gd name="T45" fmla="*/ 3 h 1884"/>
                  <a:gd name="T46" fmla="*/ 90 w 526"/>
                  <a:gd name="T47" fmla="*/ 1 h 1884"/>
                  <a:gd name="T48" fmla="*/ 94 w 526"/>
                  <a:gd name="T49" fmla="*/ 0 h 1884"/>
                  <a:gd name="T50" fmla="*/ 98 w 526"/>
                  <a:gd name="T51" fmla="*/ 1 h 1884"/>
                  <a:gd name="T52" fmla="*/ 100 w 526"/>
                  <a:gd name="T53" fmla="*/ 2 h 1884"/>
                  <a:gd name="T54" fmla="*/ 102 w 526"/>
                  <a:gd name="T55" fmla="*/ 5 h 1884"/>
                  <a:gd name="T56" fmla="*/ 104 w 526"/>
                  <a:gd name="T57" fmla="*/ 9 h 1884"/>
                  <a:gd name="T58" fmla="*/ 105 w 526"/>
                  <a:gd name="T59" fmla="*/ 16 h 1884"/>
                  <a:gd name="T60" fmla="*/ 105 w 526"/>
                  <a:gd name="T61" fmla="*/ 27 h 1884"/>
                  <a:gd name="T62" fmla="*/ 104 w 526"/>
                  <a:gd name="T63" fmla="*/ 37 h 1884"/>
                  <a:gd name="T64" fmla="*/ 102 w 526"/>
                  <a:gd name="T65" fmla="*/ 47 h 1884"/>
                  <a:gd name="T66" fmla="*/ 99 w 526"/>
                  <a:gd name="T67" fmla="*/ 56 h 1884"/>
                  <a:gd name="T68" fmla="*/ 94 w 526"/>
                  <a:gd name="T69" fmla="*/ 73 h 1884"/>
                  <a:gd name="T70" fmla="*/ 87 w 526"/>
                  <a:gd name="T71" fmla="*/ 98 h 1884"/>
                  <a:gd name="T72" fmla="*/ 79 w 526"/>
                  <a:gd name="T73" fmla="*/ 128 h 1884"/>
                  <a:gd name="T74" fmla="*/ 71 w 526"/>
                  <a:gd name="T75" fmla="*/ 162 h 1884"/>
                  <a:gd name="T76" fmla="*/ 63 w 526"/>
                  <a:gd name="T77" fmla="*/ 195 h 1884"/>
                  <a:gd name="T78" fmla="*/ 56 w 526"/>
                  <a:gd name="T79" fmla="*/ 226 h 1884"/>
                  <a:gd name="T80" fmla="*/ 52 w 526"/>
                  <a:gd name="T81" fmla="*/ 253 h 1884"/>
                  <a:gd name="T82" fmla="*/ 49 w 526"/>
                  <a:gd name="T83" fmla="*/ 283 h 1884"/>
                  <a:gd name="T84" fmla="*/ 47 w 526"/>
                  <a:gd name="T85" fmla="*/ 316 h 1884"/>
                  <a:gd name="T86" fmla="*/ 46 w 526"/>
                  <a:gd name="T87" fmla="*/ 342 h 1884"/>
                  <a:gd name="T88" fmla="*/ 46 w 526"/>
                  <a:gd name="T89" fmla="*/ 359 h 1884"/>
                  <a:gd name="T90" fmla="*/ 46 w 526"/>
                  <a:gd name="T91" fmla="*/ 366 h 1884"/>
                  <a:gd name="T92" fmla="*/ 46 w 526"/>
                  <a:gd name="T93" fmla="*/ 368 h 1884"/>
                  <a:gd name="T94" fmla="*/ 44 w 526"/>
                  <a:gd name="T95" fmla="*/ 370 h 1884"/>
                  <a:gd name="T96" fmla="*/ 42 w 526"/>
                  <a:gd name="T97" fmla="*/ 372 h 1884"/>
                  <a:gd name="T98" fmla="*/ 38 w 526"/>
                  <a:gd name="T99" fmla="*/ 374 h 1884"/>
                  <a:gd name="T100" fmla="*/ 31 w 526"/>
                  <a:gd name="T101" fmla="*/ 376 h 1884"/>
                  <a:gd name="T102" fmla="*/ 23 w 526"/>
                  <a:gd name="T103" fmla="*/ 377 h 1884"/>
                  <a:gd name="T104" fmla="*/ 18 w 526"/>
                  <a:gd name="T105" fmla="*/ 376 h 1884"/>
                  <a:gd name="T106" fmla="*/ 15 w 526"/>
                  <a:gd name="T107" fmla="*/ 375 h 1884"/>
                  <a:gd name="T108" fmla="*/ 12 w 526"/>
                  <a:gd name="T109" fmla="*/ 374 h 1884"/>
                  <a:gd name="T110" fmla="*/ 10 w 526"/>
                  <a:gd name="T111" fmla="*/ 372 h 1884"/>
                  <a:gd name="T112" fmla="*/ 8 w 526"/>
                  <a:gd name="T113" fmla="*/ 369 h 1884"/>
                  <a:gd name="T114" fmla="*/ 7 w 526"/>
                  <a:gd name="T115" fmla="*/ 366 h 18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6"/>
                  <a:gd name="T175" fmla="*/ 0 h 1884"/>
                  <a:gd name="T176" fmla="*/ 526 w 526"/>
                  <a:gd name="T177" fmla="*/ 1884 h 18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6" h="1884">
                    <a:moveTo>
                      <a:pt x="34" y="1817"/>
                    </a:moveTo>
                    <a:lnTo>
                      <a:pt x="33" y="1809"/>
                    </a:lnTo>
                    <a:lnTo>
                      <a:pt x="30" y="1786"/>
                    </a:lnTo>
                    <a:lnTo>
                      <a:pt x="25" y="1750"/>
                    </a:lnTo>
                    <a:lnTo>
                      <a:pt x="20" y="1701"/>
                    </a:lnTo>
                    <a:lnTo>
                      <a:pt x="14" y="1640"/>
                    </a:lnTo>
                    <a:lnTo>
                      <a:pt x="9" y="1570"/>
                    </a:lnTo>
                    <a:lnTo>
                      <a:pt x="4" y="1490"/>
                    </a:lnTo>
                    <a:lnTo>
                      <a:pt x="2" y="1404"/>
                    </a:lnTo>
                    <a:lnTo>
                      <a:pt x="0" y="1358"/>
                    </a:lnTo>
                    <a:lnTo>
                      <a:pt x="0" y="1311"/>
                    </a:lnTo>
                    <a:lnTo>
                      <a:pt x="0" y="1261"/>
                    </a:lnTo>
                    <a:lnTo>
                      <a:pt x="2" y="1211"/>
                    </a:lnTo>
                    <a:lnTo>
                      <a:pt x="3" y="1160"/>
                    </a:lnTo>
                    <a:lnTo>
                      <a:pt x="5" y="1109"/>
                    </a:lnTo>
                    <a:lnTo>
                      <a:pt x="9" y="1055"/>
                    </a:lnTo>
                    <a:lnTo>
                      <a:pt x="14" y="1002"/>
                    </a:lnTo>
                    <a:lnTo>
                      <a:pt x="19" y="949"/>
                    </a:lnTo>
                    <a:lnTo>
                      <a:pt x="26" y="894"/>
                    </a:lnTo>
                    <a:lnTo>
                      <a:pt x="34" y="840"/>
                    </a:lnTo>
                    <a:lnTo>
                      <a:pt x="43" y="785"/>
                    </a:lnTo>
                    <a:lnTo>
                      <a:pt x="54" y="732"/>
                    </a:lnTo>
                    <a:lnTo>
                      <a:pt x="65" y="678"/>
                    </a:lnTo>
                    <a:lnTo>
                      <a:pt x="79" y="624"/>
                    </a:lnTo>
                    <a:lnTo>
                      <a:pt x="94" y="572"/>
                    </a:lnTo>
                    <a:lnTo>
                      <a:pt x="99" y="557"/>
                    </a:lnTo>
                    <a:lnTo>
                      <a:pt x="114" y="514"/>
                    </a:lnTo>
                    <a:lnTo>
                      <a:pt x="125" y="486"/>
                    </a:lnTo>
                    <a:lnTo>
                      <a:pt x="138" y="452"/>
                    </a:lnTo>
                    <a:lnTo>
                      <a:pt x="152" y="415"/>
                    </a:lnTo>
                    <a:lnTo>
                      <a:pt x="170" y="376"/>
                    </a:lnTo>
                    <a:lnTo>
                      <a:pt x="190" y="333"/>
                    </a:lnTo>
                    <a:lnTo>
                      <a:pt x="211" y="291"/>
                    </a:lnTo>
                    <a:lnTo>
                      <a:pt x="235" y="247"/>
                    </a:lnTo>
                    <a:lnTo>
                      <a:pt x="261" y="205"/>
                    </a:lnTo>
                    <a:lnTo>
                      <a:pt x="274" y="184"/>
                    </a:lnTo>
                    <a:lnTo>
                      <a:pt x="287" y="164"/>
                    </a:lnTo>
                    <a:lnTo>
                      <a:pt x="302" y="142"/>
                    </a:lnTo>
                    <a:lnTo>
                      <a:pt x="317" y="124"/>
                    </a:lnTo>
                    <a:lnTo>
                      <a:pt x="332" y="105"/>
                    </a:lnTo>
                    <a:lnTo>
                      <a:pt x="348" y="86"/>
                    </a:lnTo>
                    <a:lnTo>
                      <a:pt x="363" y="69"/>
                    </a:lnTo>
                    <a:lnTo>
                      <a:pt x="381" y="53"/>
                    </a:lnTo>
                    <a:lnTo>
                      <a:pt x="397" y="39"/>
                    </a:lnTo>
                    <a:lnTo>
                      <a:pt x="412" y="26"/>
                    </a:lnTo>
                    <a:lnTo>
                      <a:pt x="426" y="16"/>
                    </a:lnTo>
                    <a:lnTo>
                      <a:pt x="439" y="9"/>
                    </a:lnTo>
                    <a:lnTo>
                      <a:pt x="451" y="4"/>
                    </a:lnTo>
                    <a:lnTo>
                      <a:pt x="462" y="1"/>
                    </a:lnTo>
                    <a:lnTo>
                      <a:pt x="472" y="0"/>
                    </a:lnTo>
                    <a:lnTo>
                      <a:pt x="481" y="0"/>
                    </a:lnTo>
                    <a:lnTo>
                      <a:pt x="489" y="3"/>
                    </a:lnTo>
                    <a:lnTo>
                      <a:pt x="496" y="6"/>
                    </a:lnTo>
                    <a:lnTo>
                      <a:pt x="502" y="11"/>
                    </a:lnTo>
                    <a:lnTo>
                      <a:pt x="508" y="19"/>
                    </a:lnTo>
                    <a:lnTo>
                      <a:pt x="512" y="26"/>
                    </a:lnTo>
                    <a:lnTo>
                      <a:pt x="516" y="35"/>
                    </a:lnTo>
                    <a:lnTo>
                      <a:pt x="519" y="45"/>
                    </a:lnTo>
                    <a:lnTo>
                      <a:pt x="522" y="56"/>
                    </a:lnTo>
                    <a:lnTo>
                      <a:pt x="526" y="80"/>
                    </a:lnTo>
                    <a:lnTo>
                      <a:pt x="526" y="106"/>
                    </a:lnTo>
                    <a:lnTo>
                      <a:pt x="526" y="133"/>
                    </a:lnTo>
                    <a:lnTo>
                      <a:pt x="523" y="160"/>
                    </a:lnTo>
                    <a:lnTo>
                      <a:pt x="519" y="187"/>
                    </a:lnTo>
                    <a:lnTo>
                      <a:pt x="514" y="212"/>
                    </a:lnTo>
                    <a:lnTo>
                      <a:pt x="509" y="236"/>
                    </a:lnTo>
                    <a:lnTo>
                      <a:pt x="504" y="256"/>
                    </a:lnTo>
                    <a:lnTo>
                      <a:pt x="497" y="280"/>
                    </a:lnTo>
                    <a:lnTo>
                      <a:pt x="486" y="317"/>
                    </a:lnTo>
                    <a:lnTo>
                      <a:pt x="472" y="366"/>
                    </a:lnTo>
                    <a:lnTo>
                      <a:pt x="456" y="425"/>
                    </a:lnTo>
                    <a:lnTo>
                      <a:pt x="437" y="491"/>
                    </a:lnTo>
                    <a:lnTo>
                      <a:pt x="417" y="564"/>
                    </a:lnTo>
                    <a:lnTo>
                      <a:pt x="397" y="642"/>
                    </a:lnTo>
                    <a:lnTo>
                      <a:pt x="376" y="724"/>
                    </a:lnTo>
                    <a:lnTo>
                      <a:pt x="355" y="808"/>
                    </a:lnTo>
                    <a:lnTo>
                      <a:pt x="335" y="891"/>
                    </a:lnTo>
                    <a:lnTo>
                      <a:pt x="315" y="975"/>
                    </a:lnTo>
                    <a:lnTo>
                      <a:pt x="297" y="1055"/>
                    </a:lnTo>
                    <a:lnTo>
                      <a:pt x="282" y="1131"/>
                    </a:lnTo>
                    <a:lnTo>
                      <a:pt x="269" y="1201"/>
                    </a:lnTo>
                    <a:lnTo>
                      <a:pt x="259" y="1265"/>
                    </a:lnTo>
                    <a:lnTo>
                      <a:pt x="252" y="1318"/>
                    </a:lnTo>
                    <a:lnTo>
                      <a:pt x="244" y="1413"/>
                    </a:lnTo>
                    <a:lnTo>
                      <a:pt x="237" y="1499"/>
                    </a:lnTo>
                    <a:lnTo>
                      <a:pt x="234" y="1578"/>
                    </a:lnTo>
                    <a:lnTo>
                      <a:pt x="231" y="1648"/>
                    </a:lnTo>
                    <a:lnTo>
                      <a:pt x="230" y="1708"/>
                    </a:lnTo>
                    <a:lnTo>
                      <a:pt x="230" y="1758"/>
                    </a:lnTo>
                    <a:lnTo>
                      <a:pt x="231" y="1795"/>
                    </a:lnTo>
                    <a:lnTo>
                      <a:pt x="232" y="1822"/>
                    </a:lnTo>
                    <a:lnTo>
                      <a:pt x="232" y="1827"/>
                    </a:lnTo>
                    <a:lnTo>
                      <a:pt x="231" y="1832"/>
                    </a:lnTo>
                    <a:lnTo>
                      <a:pt x="229" y="1839"/>
                    </a:lnTo>
                    <a:lnTo>
                      <a:pt x="225" y="1844"/>
                    </a:lnTo>
                    <a:lnTo>
                      <a:pt x="221" y="1849"/>
                    </a:lnTo>
                    <a:lnTo>
                      <a:pt x="216" y="1852"/>
                    </a:lnTo>
                    <a:lnTo>
                      <a:pt x="210" y="1857"/>
                    </a:lnTo>
                    <a:lnTo>
                      <a:pt x="204" y="1861"/>
                    </a:lnTo>
                    <a:lnTo>
                      <a:pt x="189" y="1869"/>
                    </a:lnTo>
                    <a:lnTo>
                      <a:pt x="171" y="1875"/>
                    </a:lnTo>
                    <a:lnTo>
                      <a:pt x="154" y="1880"/>
                    </a:lnTo>
                    <a:lnTo>
                      <a:pt x="135" y="1882"/>
                    </a:lnTo>
                    <a:lnTo>
                      <a:pt x="116" y="1884"/>
                    </a:lnTo>
                    <a:lnTo>
                      <a:pt x="99" y="1882"/>
                    </a:lnTo>
                    <a:lnTo>
                      <a:pt x="90" y="1881"/>
                    </a:lnTo>
                    <a:lnTo>
                      <a:pt x="81" y="1879"/>
                    </a:lnTo>
                    <a:lnTo>
                      <a:pt x="74" y="1876"/>
                    </a:lnTo>
                    <a:lnTo>
                      <a:pt x="66" y="1872"/>
                    </a:lnTo>
                    <a:lnTo>
                      <a:pt x="59" y="1867"/>
                    </a:lnTo>
                    <a:lnTo>
                      <a:pt x="53" y="1864"/>
                    </a:lnTo>
                    <a:lnTo>
                      <a:pt x="48" y="1857"/>
                    </a:lnTo>
                    <a:lnTo>
                      <a:pt x="43" y="1851"/>
                    </a:lnTo>
                    <a:lnTo>
                      <a:pt x="39" y="1844"/>
                    </a:lnTo>
                    <a:lnTo>
                      <a:pt x="36" y="1836"/>
                    </a:lnTo>
                    <a:lnTo>
                      <a:pt x="35" y="1827"/>
                    </a:lnTo>
                    <a:lnTo>
                      <a:pt x="34" y="1817"/>
                    </a:lnTo>
                    <a:close/>
                  </a:path>
                </a:pathLst>
              </a:custGeom>
              <a:solidFill>
                <a:srgbClr val="FFFEF1"/>
              </a:solidFill>
              <a:ln w="9525">
                <a:noFill/>
                <a:round/>
              </a:ln>
            </p:spPr>
            <p:txBody>
              <a:bodyPr/>
              <a:lstStyle/>
              <a:p>
                <a:endParaRPr lang="en-US" sz="1867"/>
              </a:p>
            </p:txBody>
          </p:sp>
          <p:sp>
            <p:nvSpPr>
              <p:cNvPr id="1648" name="Freeform 196"/>
              <p:cNvSpPr/>
              <p:nvPr/>
            </p:nvSpPr>
            <p:spPr bwMode="auto">
              <a:xfrm>
                <a:off x="1633" y="1600"/>
                <a:ext cx="105" cy="377"/>
              </a:xfrm>
              <a:custGeom>
                <a:avLst/>
                <a:gdLst>
                  <a:gd name="T0" fmla="*/ 7 w 526"/>
                  <a:gd name="T1" fmla="*/ 362 h 1884"/>
                  <a:gd name="T2" fmla="*/ 5 w 526"/>
                  <a:gd name="T3" fmla="*/ 350 h 1884"/>
                  <a:gd name="T4" fmla="*/ 3 w 526"/>
                  <a:gd name="T5" fmla="*/ 328 h 1884"/>
                  <a:gd name="T6" fmla="*/ 1 w 526"/>
                  <a:gd name="T7" fmla="*/ 298 h 1884"/>
                  <a:gd name="T8" fmla="*/ 0 w 526"/>
                  <a:gd name="T9" fmla="*/ 272 h 1884"/>
                  <a:gd name="T10" fmla="*/ 0 w 526"/>
                  <a:gd name="T11" fmla="*/ 252 h 1884"/>
                  <a:gd name="T12" fmla="*/ 1 w 526"/>
                  <a:gd name="T13" fmla="*/ 232 h 1884"/>
                  <a:gd name="T14" fmla="*/ 2 w 526"/>
                  <a:gd name="T15" fmla="*/ 211 h 1884"/>
                  <a:gd name="T16" fmla="*/ 4 w 526"/>
                  <a:gd name="T17" fmla="*/ 190 h 1884"/>
                  <a:gd name="T18" fmla="*/ 7 w 526"/>
                  <a:gd name="T19" fmla="*/ 168 h 1884"/>
                  <a:gd name="T20" fmla="*/ 11 w 526"/>
                  <a:gd name="T21" fmla="*/ 146 h 1884"/>
                  <a:gd name="T22" fmla="*/ 16 w 526"/>
                  <a:gd name="T23" fmla="*/ 125 h 1884"/>
                  <a:gd name="T24" fmla="*/ 20 w 526"/>
                  <a:gd name="T25" fmla="*/ 111 h 1884"/>
                  <a:gd name="T26" fmla="*/ 25 w 526"/>
                  <a:gd name="T27" fmla="*/ 97 h 1884"/>
                  <a:gd name="T28" fmla="*/ 30 w 526"/>
                  <a:gd name="T29" fmla="*/ 83 h 1884"/>
                  <a:gd name="T30" fmla="*/ 38 w 526"/>
                  <a:gd name="T31" fmla="*/ 67 h 1884"/>
                  <a:gd name="T32" fmla="*/ 47 w 526"/>
                  <a:gd name="T33" fmla="*/ 49 h 1884"/>
                  <a:gd name="T34" fmla="*/ 55 w 526"/>
                  <a:gd name="T35" fmla="*/ 37 h 1884"/>
                  <a:gd name="T36" fmla="*/ 60 w 526"/>
                  <a:gd name="T37" fmla="*/ 28 h 1884"/>
                  <a:gd name="T38" fmla="*/ 66 w 526"/>
                  <a:gd name="T39" fmla="*/ 21 h 1884"/>
                  <a:gd name="T40" fmla="*/ 72 w 526"/>
                  <a:gd name="T41" fmla="*/ 14 h 1884"/>
                  <a:gd name="T42" fmla="*/ 79 w 526"/>
                  <a:gd name="T43" fmla="*/ 8 h 1884"/>
                  <a:gd name="T44" fmla="*/ 85 w 526"/>
                  <a:gd name="T45" fmla="*/ 3 h 1884"/>
                  <a:gd name="T46" fmla="*/ 90 w 526"/>
                  <a:gd name="T47" fmla="*/ 1 h 1884"/>
                  <a:gd name="T48" fmla="*/ 94 w 526"/>
                  <a:gd name="T49" fmla="*/ 0 h 1884"/>
                  <a:gd name="T50" fmla="*/ 98 w 526"/>
                  <a:gd name="T51" fmla="*/ 1 h 1884"/>
                  <a:gd name="T52" fmla="*/ 100 w 526"/>
                  <a:gd name="T53" fmla="*/ 2 h 1884"/>
                  <a:gd name="T54" fmla="*/ 102 w 526"/>
                  <a:gd name="T55" fmla="*/ 5 h 1884"/>
                  <a:gd name="T56" fmla="*/ 104 w 526"/>
                  <a:gd name="T57" fmla="*/ 9 h 1884"/>
                  <a:gd name="T58" fmla="*/ 105 w 526"/>
                  <a:gd name="T59" fmla="*/ 16 h 1884"/>
                  <a:gd name="T60" fmla="*/ 105 w 526"/>
                  <a:gd name="T61" fmla="*/ 27 h 1884"/>
                  <a:gd name="T62" fmla="*/ 104 w 526"/>
                  <a:gd name="T63" fmla="*/ 37 h 1884"/>
                  <a:gd name="T64" fmla="*/ 102 w 526"/>
                  <a:gd name="T65" fmla="*/ 47 h 1884"/>
                  <a:gd name="T66" fmla="*/ 99 w 526"/>
                  <a:gd name="T67" fmla="*/ 56 h 1884"/>
                  <a:gd name="T68" fmla="*/ 94 w 526"/>
                  <a:gd name="T69" fmla="*/ 73 h 1884"/>
                  <a:gd name="T70" fmla="*/ 87 w 526"/>
                  <a:gd name="T71" fmla="*/ 98 h 1884"/>
                  <a:gd name="T72" fmla="*/ 79 w 526"/>
                  <a:gd name="T73" fmla="*/ 128 h 1884"/>
                  <a:gd name="T74" fmla="*/ 71 w 526"/>
                  <a:gd name="T75" fmla="*/ 162 h 1884"/>
                  <a:gd name="T76" fmla="*/ 63 w 526"/>
                  <a:gd name="T77" fmla="*/ 195 h 1884"/>
                  <a:gd name="T78" fmla="*/ 56 w 526"/>
                  <a:gd name="T79" fmla="*/ 226 h 1884"/>
                  <a:gd name="T80" fmla="*/ 52 w 526"/>
                  <a:gd name="T81" fmla="*/ 253 h 1884"/>
                  <a:gd name="T82" fmla="*/ 49 w 526"/>
                  <a:gd name="T83" fmla="*/ 283 h 1884"/>
                  <a:gd name="T84" fmla="*/ 47 w 526"/>
                  <a:gd name="T85" fmla="*/ 316 h 1884"/>
                  <a:gd name="T86" fmla="*/ 46 w 526"/>
                  <a:gd name="T87" fmla="*/ 342 h 1884"/>
                  <a:gd name="T88" fmla="*/ 46 w 526"/>
                  <a:gd name="T89" fmla="*/ 359 h 1884"/>
                  <a:gd name="T90" fmla="*/ 46 w 526"/>
                  <a:gd name="T91" fmla="*/ 366 h 1884"/>
                  <a:gd name="T92" fmla="*/ 46 w 526"/>
                  <a:gd name="T93" fmla="*/ 368 h 1884"/>
                  <a:gd name="T94" fmla="*/ 44 w 526"/>
                  <a:gd name="T95" fmla="*/ 370 h 1884"/>
                  <a:gd name="T96" fmla="*/ 42 w 526"/>
                  <a:gd name="T97" fmla="*/ 372 h 1884"/>
                  <a:gd name="T98" fmla="*/ 38 w 526"/>
                  <a:gd name="T99" fmla="*/ 374 h 1884"/>
                  <a:gd name="T100" fmla="*/ 31 w 526"/>
                  <a:gd name="T101" fmla="*/ 376 h 1884"/>
                  <a:gd name="T102" fmla="*/ 23 w 526"/>
                  <a:gd name="T103" fmla="*/ 377 h 1884"/>
                  <a:gd name="T104" fmla="*/ 18 w 526"/>
                  <a:gd name="T105" fmla="*/ 376 h 1884"/>
                  <a:gd name="T106" fmla="*/ 15 w 526"/>
                  <a:gd name="T107" fmla="*/ 375 h 1884"/>
                  <a:gd name="T108" fmla="*/ 12 w 526"/>
                  <a:gd name="T109" fmla="*/ 374 h 1884"/>
                  <a:gd name="T110" fmla="*/ 10 w 526"/>
                  <a:gd name="T111" fmla="*/ 372 h 1884"/>
                  <a:gd name="T112" fmla="*/ 8 w 526"/>
                  <a:gd name="T113" fmla="*/ 369 h 1884"/>
                  <a:gd name="T114" fmla="*/ 7 w 526"/>
                  <a:gd name="T115" fmla="*/ 366 h 188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26"/>
                  <a:gd name="T175" fmla="*/ 0 h 1884"/>
                  <a:gd name="T176" fmla="*/ 526 w 526"/>
                  <a:gd name="T177" fmla="*/ 1884 h 188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26" h="1884">
                    <a:moveTo>
                      <a:pt x="34" y="1817"/>
                    </a:moveTo>
                    <a:lnTo>
                      <a:pt x="33" y="1809"/>
                    </a:lnTo>
                    <a:lnTo>
                      <a:pt x="30" y="1786"/>
                    </a:lnTo>
                    <a:lnTo>
                      <a:pt x="25" y="1750"/>
                    </a:lnTo>
                    <a:lnTo>
                      <a:pt x="20" y="1701"/>
                    </a:lnTo>
                    <a:lnTo>
                      <a:pt x="14" y="1640"/>
                    </a:lnTo>
                    <a:lnTo>
                      <a:pt x="9" y="1570"/>
                    </a:lnTo>
                    <a:lnTo>
                      <a:pt x="4" y="1490"/>
                    </a:lnTo>
                    <a:lnTo>
                      <a:pt x="2" y="1404"/>
                    </a:lnTo>
                    <a:lnTo>
                      <a:pt x="0" y="1358"/>
                    </a:lnTo>
                    <a:lnTo>
                      <a:pt x="0" y="1311"/>
                    </a:lnTo>
                    <a:lnTo>
                      <a:pt x="0" y="1261"/>
                    </a:lnTo>
                    <a:lnTo>
                      <a:pt x="2" y="1211"/>
                    </a:lnTo>
                    <a:lnTo>
                      <a:pt x="3" y="1160"/>
                    </a:lnTo>
                    <a:lnTo>
                      <a:pt x="5" y="1109"/>
                    </a:lnTo>
                    <a:lnTo>
                      <a:pt x="9" y="1055"/>
                    </a:lnTo>
                    <a:lnTo>
                      <a:pt x="14" y="1002"/>
                    </a:lnTo>
                    <a:lnTo>
                      <a:pt x="19" y="949"/>
                    </a:lnTo>
                    <a:lnTo>
                      <a:pt x="26" y="894"/>
                    </a:lnTo>
                    <a:lnTo>
                      <a:pt x="34" y="840"/>
                    </a:lnTo>
                    <a:lnTo>
                      <a:pt x="43" y="785"/>
                    </a:lnTo>
                    <a:lnTo>
                      <a:pt x="54" y="732"/>
                    </a:lnTo>
                    <a:lnTo>
                      <a:pt x="65" y="678"/>
                    </a:lnTo>
                    <a:lnTo>
                      <a:pt x="79" y="624"/>
                    </a:lnTo>
                    <a:lnTo>
                      <a:pt x="94" y="572"/>
                    </a:lnTo>
                    <a:lnTo>
                      <a:pt x="99" y="557"/>
                    </a:lnTo>
                    <a:lnTo>
                      <a:pt x="114" y="514"/>
                    </a:lnTo>
                    <a:lnTo>
                      <a:pt x="125" y="486"/>
                    </a:lnTo>
                    <a:lnTo>
                      <a:pt x="138" y="452"/>
                    </a:lnTo>
                    <a:lnTo>
                      <a:pt x="152" y="415"/>
                    </a:lnTo>
                    <a:lnTo>
                      <a:pt x="170" y="376"/>
                    </a:lnTo>
                    <a:lnTo>
                      <a:pt x="190" y="333"/>
                    </a:lnTo>
                    <a:lnTo>
                      <a:pt x="211" y="291"/>
                    </a:lnTo>
                    <a:lnTo>
                      <a:pt x="235" y="247"/>
                    </a:lnTo>
                    <a:lnTo>
                      <a:pt x="261" y="205"/>
                    </a:lnTo>
                    <a:lnTo>
                      <a:pt x="274" y="184"/>
                    </a:lnTo>
                    <a:lnTo>
                      <a:pt x="287" y="164"/>
                    </a:lnTo>
                    <a:lnTo>
                      <a:pt x="302" y="142"/>
                    </a:lnTo>
                    <a:lnTo>
                      <a:pt x="317" y="124"/>
                    </a:lnTo>
                    <a:lnTo>
                      <a:pt x="332" y="105"/>
                    </a:lnTo>
                    <a:lnTo>
                      <a:pt x="348" y="86"/>
                    </a:lnTo>
                    <a:lnTo>
                      <a:pt x="363" y="69"/>
                    </a:lnTo>
                    <a:lnTo>
                      <a:pt x="381" y="53"/>
                    </a:lnTo>
                    <a:lnTo>
                      <a:pt x="397" y="39"/>
                    </a:lnTo>
                    <a:lnTo>
                      <a:pt x="412" y="26"/>
                    </a:lnTo>
                    <a:lnTo>
                      <a:pt x="426" y="16"/>
                    </a:lnTo>
                    <a:lnTo>
                      <a:pt x="439" y="9"/>
                    </a:lnTo>
                    <a:lnTo>
                      <a:pt x="451" y="4"/>
                    </a:lnTo>
                    <a:lnTo>
                      <a:pt x="462" y="1"/>
                    </a:lnTo>
                    <a:lnTo>
                      <a:pt x="472" y="0"/>
                    </a:lnTo>
                    <a:lnTo>
                      <a:pt x="481" y="0"/>
                    </a:lnTo>
                    <a:lnTo>
                      <a:pt x="489" y="3"/>
                    </a:lnTo>
                    <a:lnTo>
                      <a:pt x="496" y="6"/>
                    </a:lnTo>
                    <a:lnTo>
                      <a:pt x="502" y="11"/>
                    </a:lnTo>
                    <a:lnTo>
                      <a:pt x="508" y="19"/>
                    </a:lnTo>
                    <a:lnTo>
                      <a:pt x="512" y="26"/>
                    </a:lnTo>
                    <a:lnTo>
                      <a:pt x="516" y="35"/>
                    </a:lnTo>
                    <a:lnTo>
                      <a:pt x="519" y="45"/>
                    </a:lnTo>
                    <a:lnTo>
                      <a:pt x="522" y="56"/>
                    </a:lnTo>
                    <a:lnTo>
                      <a:pt x="526" y="80"/>
                    </a:lnTo>
                    <a:lnTo>
                      <a:pt x="526" y="106"/>
                    </a:lnTo>
                    <a:lnTo>
                      <a:pt x="526" y="133"/>
                    </a:lnTo>
                    <a:lnTo>
                      <a:pt x="523" y="160"/>
                    </a:lnTo>
                    <a:lnTo>
                      <a:pt x="519" y="187"/>
                    </a:lnTo>
                    <a:lnTo>
                      <a:pt x="514" y="212"/>
                    </a:lnTo>
                    <a:lnTo>
                      <a:pt x="509" y="236"/>
                    </a:lnTo>
                    <a:lnTo>
                      <a:pt x="504" y="256"/>
                    </a:lnTo>
                    <a:lnTo>
                      <a:pt x="497" y="280"/>
                    </a:lnTo>
                    <a:lnTo>
                      <a:pt x="486" y="317"/>
                    </a:lnTo>
                    <a:lnTo>
                      <a:pt x="472" y="366"/>
                    </a:lnTo>
                    <a:lnTo>
                      <a:pt x="456" y="425"/>
                    </a:lnTo>
                    <a:lnTo>
                      <a:pt x="437" y="491"/>
                    </a:lnTo>
                    <a:lnTo>
                      <a:pt x="417" y="564"/>
                    </a:lnTo>
                    <a:lnTo>
                      <a:pt x="397" y="642"/>
                    </a:lnTo>
                    <a:lnTo>
                      <a:pt x="376" y="724"/>
                    </a:lnTo>
                    <a:lnTo>
                      <a:pt x="355" y="808"/>
                    </a:lnTo>
                    <a:lnTo>
                      <a:pt x="335" y="891"/>
                    </a:lnTo>
                    <a:lnTo>
                      <a:pt x="315" y="975"/>
                    </a:lnTo>
                    <a:lnTo>
                      <a:pt x="297" y="1055"/>
                    </a:lnTo>
                    <a:lnTo>
                      <a:pt x="282" y="1131"/>
                    </a:lnTo>
                    <a:lnTo>
                      <a:pt x="269" y="1201"/>
                    </a:lnTo>
                    <a:lnTo>
                      <a:pt x="259" y="1265"/>
                    </a:lnTo>
                    <a:lnTo>
                      <a:pt x="252" y="1318"/>
                    </a:lnTo>
                    <a:lnTo>
                      <a:pt x="244" y="1413"/>
                    </a:lnTo>
                    <a:lnTo>
                      <a:pt x="237" y="1499"/>
                    </a:lnTo>
                    <a:lnTo>
                      <a:pt x="234" y="1578"/>
                    </a:lnTo>
                    <a:lnTo>
                      <a:pt x="231" y="1648"/>
                    </a:lnTo>
                    <a:lnTo>
                      <a:pt x="230" y="1708"/>
                    </a:lnTo>
                    <a:lnTo>
                      <a:pt x="230" y="1758"/>
                    </a:lnTo>
                    <a:lnTo>
                      <a:pt x="231" y="1795"/>
                    </a:lnTo>
                    <a:lnTo>
                      <a:pt x="232" y="1822"/>
                    </a:lnTo>
                    <a:lnTo>
                      <a:pt x="232" y="1827"/>
                    </a:lnTo>
                    <a:lnTo>
                      <a:pt x="231" y="1832"/>
                    </a:lnTo>
                    <a:lnTo>
                      <a:pt x="229" y="1839"/>
                    </a:lnTo>
                    <a:lnTo>
                      <a:pt x="225" y="1844"/>
                    </a:lnTo>
                    <a:lnTo>
                      <a:pt x="221" y="1849"/>
                    </a:lnTo>
                    <a:lnTo>
                      <a:pt x="216" y="1852"/>
                    </a:lnTo>
                    <a:lnTo>
                      <a:pt x="210" y="1857"/>
                    </a:lnTo>
                    <a:lnTo>
                      <a:pt x="204" y="1861"/>
                    </a:lnTo>
                    <a:lnTo>
                      <a:pt x="189" y="1869"/>
                    </a:lnTo>
                    <a:lnTo>
                      <a:pt x="171" y="1875"/>
                    </a:lnTo>
                    <a:lnTo>
                      <a:pt x="154" y="1880"/>
                    </a:lnTo>
                    <a:lnTo>
                      <a:pt x="135" y="1882"/>
                    </a:lnTo>
                    <a:lnTo>
                      <a:pt x="116" y="1884"/>
                    </a:lnTo>
                    <a:lnTo>
                      <a:pt x="99" y="1882"/>
                    </a:lnTo>
                    <a:lnTo>
                      <a:pt x="90" y="1881"/>
                    </a:lnTo>
                    <a:lnTo>
                      <a:pt x="81" y="1879"/>
                    </a:lnTo>
                    <a:lnTo>
                      <a:pt x="74" y="1876"/>
                    </a:lnTo>
                    <a:lnTo>
                      <a:pt x="66" y="1872"/>
                    </a:lnTo>
                    <a:lnTo>
                      <a:pt x="59" y="1867"/>
                    </a:lnTo>
                    <a:lnTo>
                      <a:pt x="53" y="1864"/>
                    </a:lnTo>
                    <a:lnTo>
                      <a:pt x="48" y="1857"/>
                    </a:lnTo>
                    <a:lnTo>
                      <a:pt x="43" y="1851"/>
                    </a:lnTo>
                    <a:lnTo>
                      <a:pt x="39" y="1844"/>
                    </a:lnTo>
                    <a:lnTo>
                      <a:pt x="36" y="1836"/>
                    </a:lnTo>
                    <a:lnTo>
                      <a:pt x="35" y="1827"/>
                    </a:lnTo>
                    <a:lnTo>
                      <a:pt x="34" y="1817"/>
                    </a:lnTo>
                    <a:close/>
                  </a:path>
                </a:pathLst>
              </a:custGeom>
              <a:noFill/>
              <a:ln w="3175">
                <a:solidFill>
                  <a:srgbClr val="1F1A17"/>
                </a:solidFill>
                <a:round/>
              </a:ln>
            </p:spPr>
            <p:txBody>
              <a:bodyPr/>
              <a:lstStyle/>
              <a:p>
                <a:endParaRPr lang="en-US" sz="1867"/>
              </a:p>
            </p:txBody>
          </p:sp>
          <p:sp>
            <p:nvSpPr>
              <p:cNvPr id="1649" name="Freeform 197"/>
              <p:cNvSpPr/>
              <p:nvPr/>
            </p:nvSpPr>
            <p:spPr bwMode="auto">
              <a:xfrm>
                <a:off x="1649" y="1838"/>
                <a:ext cx="14" cy="107"/>
              </a:xfrm>
              <a:custGeom>
                <a:avLst/>
                <a:gdLst>
                  <a:gd name="T0" fmla="*/ 1 w 70"/>
                  <a:gd name="T1" fmla="*/ 107 h 535"/>
                  <a:gd name="T2" fmla="*/ 1 w 70"/>
                  <a:gd name="T3" fmla="*/ 106 h 535"/>
                  <a:gd name="T4" fmla="*/ 1 w 70"/>
                  <a:gd name="T5" fmla="*/ 103 h 535"/>
                  <a:gd name="T6" fmla="*/ 1 w 70"/>
                  <a:gd name="T7" fmla="*/ 99 h 535"/>
                  <a:gd name="T8" fmla="*/ 1 w 70"/>
                  <a:gd name="T9" fmla="*/ 93 h 535"/>
                  <a:gd name="T10" fmla="*/ 1 w 70"/>
                  <a:gd name="T11" fmla="*/ 87 h 535"/>
                  <a:gd name="T12" fmla="*/ 0 w 70"/>
                  <a:gd name="T13" fmla="*/ 79 h 535"/>
                  <a:gd name="T14" fmla="*/ 0 w 70"/>
                  <a:gd name="T15" fmla="*/ 72 h 535"/>
                  <a:gd name="T16" fmla="*/ 0 w 70"/>
                  <a:gd name="T17" fmla="*/ 63 h 535"/>
                  <a:gd name="T18" fmla="*/ 0 w 70"/>
                  <a:gd name="T19" fmla="*/ 59 h 535"/>
                  <a:gd name="T20" fmla="*/ 0 w 70"/>
                  <a:gd name="T21" fmla="*/ 54 h 535"/>
                  <a:gd name="T22" fmla="*/ 0 w 70"/>
                  <a:gd name="T23" fmla="*/ 48 h 535"/>
                  <a:gd name="T24" fmla="*/ 1 w 70"/>
                  <a:gd name="T25" fmla="*/ 42 h 535"/>
                  <a:gd name="T26" fmla="*/ 2 w 70"/>
                  <a:gd name="T27" fmla="*/ 29 h 535"/>
                  <a:gd name="T28" fmla="*/ 3 w 70"/>
                  <a:gd name="T29" fmla="*/ 17 h 535"/>
                  <a:gd name="T30" fmla="*/ 4 w 70"/>
                  <a:gd name="T31" fmla="*/ 8 h 535"/>
                  <a:gd name="T32" fmla="*/ 5 w 70"/>
                  <a:gd name="T33" fmla="*/ 2 h 535"/>
                  <a:gd name="T34" fmla="*/ 5 w 70"/>
                  <a:gd name="T35" fmla="*/ 1 h 535"/>
                  <a:gd name="T36" fmla="*/ 6 w 70"/>
                  <a:gd name="T37" fmla="*/ 0 h 535"/>
                  <a:gd name="T38" fmla="*/ 6 w 70"/>
                  <a:gd name="T39" fmla="*/ 0 h 535"/>
                  <a:gd name="T40" fmla="*/ 6 w 70"/>
                  <a:gd name="T41" fmla="*/ 0 h 535"/>
                  <a:gd name="T42" fmla="*/ 6 w 70"/>
                  <a:gd name="T43" fmla="*/ 2 h 535"/>
                  <a:gd name="T44" fmla="*/ 6 w 70"/>
                  <a:gd name="T45" fmla="*/ 5 h 535"/>
                  <a:gd name="T46" fmla="*/ 6 w 70"/>
                  <a:gd name="T47" fmla="*/ 26 h 535"/>
                  <a:gd name="T48" fmla="*/ 7 w 70"/>
                  <a:gd name="T49" fmla="*/ 44 h 535"/>
                  <a:gd name="T50" fmla="*/ 8 w 70"/>
                  <a:gd name="T51" fmla="*/ 60 h 535"/>
                  <a:gd name="T52" fmla="*/ 9 w 70"/>
                  <a:gd name="T53" fmla="*/ 74 h 535"/>
                  <a:gd name="T54" fmla="*/ 10 w 70"/>
                  <a:gd name="T55" fmla="*/ 86 h 535"/>
                  <a:gd name="T56" fmla="*/ 11 w 70"/>
                  <a:gd name="T57" fmla="*/ 95 h 535"/>
                  <a:gd name="T58" fmla="*/ 13 w 70"/>
                  <a:gd name="T59" fmla="*/ 102 h 535"/>
                  <a:gd name="T60" fmla="*/ 14 w 70"/>
                  <a:gd name="T61" fmla="*/ 107 h 535"/>
                  <a:gd name="T62" fmla="*/ 1 w 70"/>
                  <a:gd name="T63" fmla="*/ 107 h 5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535"/>
                  <a:gd name="T98" fmla="*/ 70 w 70"/>
                  <a:gd name="T99" fmla="*/ 535 h 53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535">
                    <a:moveTo>
                      <a:pt x="5" y="535"/>
                    </a:moveTo>
                    <a:lnTo>
                      <a:pt x="5" y="531"/>
                    </a:lnTo>
                    <a:lnTo>
                      <a:pt x="5" y="516"/>
                    </a:lnTo>
                    <a:lnTo>
                      <a:pt x="5" y="495"/>
                    </a:lnTo>
                    <a:lnTo>
                      <a:pt x="5" y="467"/>
                    </a:lnTo>
                    <a:lnTo>
                      <a:pt x="4" y="435"/>
                    </a:lnTo>
                    <a:lnTo>
                      <a:pt x="2" y="397"/>
                    </a:lnTo>
                    <a:lnTo>
                      <a:pt x="1" y="359"/>
                    </a:lnTo>
                    <a:lnTo>
                      <a:pt x="0" y="317"/>
                    </a:lnTo>
                    <a:lnTo>
                      <a:pt x="0" y="295"/>
                    </a:lnTo>
                    <a:lnTo>
                      <a:pt x="0" y="268"/>
                    </a:lnTo>
                    <a:lnTo>
                      <a:pt x="1" y="239"/>
                    </a:lnTo>
                    <a:lnTo>
                      <a:pt x="4" y="209"/>
                    </a:lnTo>
                    <a:lnTo>
                      <a:pt x="9" y="145"/>
                    </a:lnTo>
                    <a:lnTo>
                      <a:pt x="15" y="87"/>
                    </a:lnTo>
                    <a:lnTo>
                      <a:pt x="21" y="39"/>
                    </a:lnTo>
                    <a:lnTo>
                      <a:pt x="26" y="8"/>
                    </a:lnTo>
                    <a:lnTo>
                      <a:pt x="27" y="4"/>
                    </a:lnTo>
                    <a:lnTo>
                      <a:pt x="29" y="2"/>
                    </a:lnTo>
                    <a:lnTo>
                      <a:pt x="29" y="0"/>
                    </a:lnTo>
                    <a:lnTo>
                      <a:pt x="30" y="2"/>
                    </a:lnTo>
                    <a:lnTo>
                      <a:pt x="30" y="9"/>
                    </a:lnTo>
                    <a:lnTo>
                      <a:pt x="30" y="27"/>
                    </a:lnTo>
                    <a:lnTo>
                      <a:pt x="31" y="128"/>
                    </a:lnTo>
                    <a:lnTo>
                      <a:pt x="34" y="220"/>
                    </a:lnTo>
                    <a:lnTo>
                      <a:pt x="39" y="300"/>
                    </a:lnTo>
                    <a:lnTo>
                      <a:pt x="44" y="370"/>
                    </a:lnTo>
                    <a:lnTo>
                      <a:pt x="50" y="429"/>
                    </a:lnTo>
                    <a:lnTo>
                      <a:pt x="57" y="475"/>
                    </a:lnTo>
                    <a:lnTo>
                      <a:pt x="64" y="511"/>
                    </a:lnTo>
                    <a:lnTo>
                      <a:pt x="70" y="535"/>
                    </a:lnTo>
                    <a:lnTo>
                      <a:pt x="5" y="535"/>
                    </a:lnTo>
                    <a:close/>
                  </a:path>
                </a:pathLst>
              </a:custGeom>
              <a:solidFill>
                <a:srgbClr val="DFDDC9"/>
              </a:solidFill>
              <a:ln w="9525">
                <a:noFill/>
                <a:round/>
              </a:ln>
            </p:spPr>
            <p:txBody>
              <a:bodyPr/>
              <a:lstStyle/>
              <a:p>
                <a:endParaRPr lang="en-US" sz="1867"/>
              </a:p>
            </p:txBody>
          </p:sp>
          <p:sp>
            <p:nvSpPr>
              <p:cNvPr id="1650" name="Freeform 198"/>
              <p:cNvSpPr/>
              <p:nvPr/>
            </p:nvSpPr>
            <p:spPr bwMode="auto">
              <a:xfrm>
                <a:off x="1679" y="1695"/>
                <a:ext cx="210" cy="289"/>
              </a:xfrm>
              <a:custGeom>
                <a:avLst/>
                <a:gdLst>
                  <a:gd name="T0" fmla="*/ 0 w 1049"/>
                  <a:gd name="T1" fmla="*/ 265 h 1444"/>
                  <a:gd name="T2" fmla="*/ 2 w 1049"/>
                  <a:gd name="T3" fmla="*/ 256 h 1444"/>
                  <a:gd name="T4" fmla="*/ 6 w 1049"/>
                  <a:gd name="T5" fmla="*/ 237 h 1444"/>
                  <a:gd name="T6" fmla="*/ 12 w 1049"/>
                  <a:gd name="T7" fmla="*/ 214 h 1444"/>
                  <a:gd name="T8" fmla="*/ 17 w 1049"/>
                  <a:gd name="T9" fmla="*/ 197 h 1444"/>
                  <a:gd name="T10" fmla="*/ 23 w 1049"/>
                  <a:gd name="T11" fmla="*/ 179 h 1444"/>
                  <a:gd name="T12" fmla="*/ 30 w 1049"/>
                  <a:gd name="T13" fmla="*/ 161 h 1444"/>
                  <a:gd name="T14" fmla="*/ 38 w 1049"/>
                  <a:gd name="T15" fmla="*/ 142 h 1444"/>
                  <a:gd name="T16" fmla="*/ 47 w 1049"/>
                  <a:gd name="T17" fmla="*/ 123 h 1444"/>
                  <a:gd name="T18" fmla="*/ 56 w 1049"/>
                  <a:gd name="T19" fmla="*/ 104 h 1444"/>
                  <a:gd name="T20" fmla="*/ 66 w 1049"/>
                  <a:gd name="T21" fmla="*/ 87 h 1444"/>
                  <a:gd name="T22" fmla="*/ 77 w 1049"/>
                  <a:gd name="T23" fmla="*/ 70 h 1444"/>
                  <a:gd name="T24" fmla="*/ 89 w 1049"/>
                  <a:gd name="T25" fmla="*/ 55 h 1444"/>
                  <a:gd name="T26" fmla="*/ 101 w 1049"/>
                  <a:gd name="T27" fmla="*/ 41 h 1444"/>
                  <a:gd name="T28" fmla="*/ 115 w 1049"/>
                  <a:gd name="T29" fmla="*/ 30 h 1444"/>
                  <a:gd name="T30" fmla="*/ 129 w 1049"/>
                  <a:gd name="T31" fmla="*/ 20 h 1444"/>
                  <a:gd name="T32" fmla="*/ 142 w 1049"/>
                  <a:gd name="T33" fmla="*/ 13 h 1444"/>
                  <a:gd name="T34" fmla="*/ 154 w 1049"/>
                  <a:gd name="T35" fmla="*/ 8 h 1444"/>
                  <a:gd name="T36" fmla="*/ 165 w 1049"/>
                  <a:gd name="T37" fmla="*/ 4 h 1444"/>
                  <a:gd name="T38" fmla="*/ 175 w 1049"/>
                  <a:gd name="T39" fmla="*/ 1 h 1444"/>
                  <a:gd name="T40" fmla="*/ 184 w 1049"/>
                  <a:gd name="T41" fmla="*/ 0 h 1444"/>
                  <a:gd name="T42" fmla="*/ 192 w 1049"/>
                  <a:gd name="T43" fmla="*/ 0 h 1444"/>
                  <a:gd name="T44" fmla="*/ 198 w 1049"/>
                  <a:gd name="T45" fmla="*/ 2 h 1444"/>
                  <a:gd name="T46" fmla="*/ 203 w 1049"/>
                  <a:gd name="T47" fmla="*/ 4 h 1444"/>
                  <a:gd name="T48" fmla="*/ 207 w 1049"/>
                  <a:gd name="T49" fmla="*/ 8 h 1444"/>
                  <a:gd name="T50" fmla="*/ 209 w 1049"/>
                  <a:gd name="T51" fmla="*/ 12 h 1444"/>
                  <a:gd name="T52" fmla="*/ 210 w 1049"/>
                  <a:gd name="T53" fmla="*/ 18 h 1444"/>
                  <a:gd name="T54" fmla="*/ 209 w 1049"/>
                  <a:gd name="T55" fmla="*/ 24 h 1444"/>
                  <a:gd name="T56" fmla="*/ 206 w 1049"/>
                  <a:gd name="T57" fmla="*/ 30 h 1444"/>
                  <a:gd name="T58" fmla="*/ 201 w 1049"/>
                  <a:gd name="T59" fmla="*/ 37 h 1444"/>
                  <a:gd name="T60" fmla="*/ 194 w 1049"/>
                  <a:gd name="T61" fmla="*/ 44 h 1444"/>
                  <a:gd name="T62" fmla="*/ 185 w 1049"/>
                  <a:gd name="T63" fmla="*/ 52 h 1444"/>
                  <a:gd name="T64" fmla="*/ 176 w 1049"/>
                  <a:gd name="T65" fmla="*/ 62 h 1444"/>
                  <a:gd name="T66" fmla="*/ 161 w 1049"/>
                  <a:gd name="T67" fmla="*/ 77 h 1444"/>
                  <a:gd name="T68" fmla="*/ 140 w 1049"/>
                  <a:gd name="T69" fmla="*/ 102 h 1444"/>
                  <a:gd name="T70" fmla="*/ 120 w 1049"/>
                  <a:gd name="T71" fmla="*/ 128 h 1444"/>
                  <a:gd name="T72" fmla="*/ 100 w 1049"/>
                  <a:gd name="T73" fmla="*/ 157 h 1444"/>
                  <a:gd name="T74" fmla="*/ 82 w 1049"/>
                  <a:gd name="T75" fmla="*/ 184 h 1444"/>
                  <a:gd name="T76" fmla="*/ 71 w 1049"/>
                  <a:gd name="T77" fmla="*/ 203 h 1444"/>
                  <a:gd name="T78" fmla="*/ 65 w 1049"/>
                  <a:gd name="T79" fmla="*/ 216 h 1444"/>
                  <a:gd name="T80" fmla="*/ 59 w 1049"/>
                  <a:gd name="T81" fmla="*/ 227 h 1444"/>
                  <a:gd name="T82" fmla="*/ 55 w 1049"/>
                  <a:gd name="T83" fmla="*/ 238 h 1444"/>
                  <a:gd name="T84" fmla="*/ 50 w 1049"/>
                  <a:gd name="T85" fmla="*/ 251 h 1444"/>
                  <a:gd name="T86" fmla="*/ 44 w 1049"/>
                  <a:gd name="T87" fmla="*/ 266 h 1444"/>
                  <a:gd name="T88" fmla="*/ 39 w 1049"/>
                  <a:gd name="T89" fmla="*/ 276 h 1444"/>
                  <a:gd name="T90" fmla="*/ 35 w 1049"/>
                  <a:gd name="T91" fmla="*/ 283 h 1444"/>
                  <a:gd name="T92" fmla="*/ 30 w 1049"/>
                  <a:gd name="T93" fmla="*/ 287 h 1444"/>
                  <a:gd name="T94" fmla="*/ 26 w 1049"/>
                  <a:gd name="T95" fmla="*/ 289 h 1444"/>
                  <a:gd name="T96" fmla="*/ 23 w 1049"/>
                  <a:gd name="T97" fmla="*/ 289 h 1444"/>
                  <a:gd name="T98" fmla="*/ 19 w 1049"/>
                  <a:gd name="T99" fmla="*/ 288 h 1444"/>
                  <a:gd name="T100" fmla="*/ 12 w 1049"/>
                  <a:gd name="T101" fmla="*/ 282 h 1444"/>
                  <a:gd name="T102" fmla="*/ 2 w 1049"/>
                  <a:gd name="T103" fmla="*/ 271 h 1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1444"/>
                  <a:gd name="T158" fmla="*/ 1049 w 1049"/>
                  <a:gd name="T159" fmla="*/ 1444 h 14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1444">
                    <a:moveTo>
                      <a:pt x="0" y="1344"/>
                    </a:moveTo>
                    <a:lnTo>
                      <a:pt x="2" y="1326"/>
                    </a:lnTo>
                    <a:lnTo>
                      <a:pt x="5" y="1303"/>
                    </a:lnTo>
                    <a:lnTo>
                      <a:pt x="9" y="1277"/>
                    </a:lnTo>
                    <a:lnTo>
                      <a:pt x="15" y="1250"/>
                    </a:lnTo>
                    <a:lnTo>
                      <a:pt x="30" y="1185"/>
                    </a:lnTo>
                    <a:lnTo>
                      <a:pt x="49" y="1110"/>
                    </a:lnTo>
                    <a:lnTo>
                      <a:pt x="60" y="1070"/>
                    </a:lnTo>
                    <a:lnTo>
                      <a:pt x="73" y="1029"/>
                    </a:lnTo>
                    <a:lnTo>
                      <a:pt x="86" y="986"/>
                    </a:lnTo>
                    <a:lnTo>
                      <a:pt x="101" y="941"/>
                    </a:lnTo>
                    <a:lnTo>
                      <a:pt x="116" y="896"/>
                    </a:lnTo>
                    <a:lnTo>
                      <a:pt x="134" y="850"/>
                    </a:lnTo>
                    <a:lnTo>
                      <a:pt x="151" y="803"/>
                    </a:lnTo>
                    <a:lnTo>
                      <a:pt x="170" y="757"/>
                    </a:lnTo>
                    <a:lnTo>
                      <a:pt x="190" y="709"/>
                    </a:lnTo>
                    <a:lnTo>
                      <a:pt x="211" y="662"/>
                    </a:lnTo>
                    <a:lnTo>
                      <a:pt x="234" y="614"/>
                    </a:lnTo>
                    <a:lnTo>
                      <a:pt x="256" y="568"/>
                    </a:lnTo>
                    <a:lnTo>
                      <a:pt x="281" y="522"/>
                    </a:lnTo>
                    <a:lnTo>
                      <a:pt x="306" y="477"/>
                    </a:lnTo>
                    <a:lnTo>
                      <a:pt x="332" y="433"/>
                    </a:lnTo>
                    <a:lnTo>
                      <a:pt x="358" y="391"/>
                    </a:lnTo>
                    <a:lnTo>
                      <a:pt x="386" y="350"/>
                    </a:lnTo>
                    <a:lnTo>
                      <a:pt x="416" y="310"/>
                    </a:lnTo>
                    <a:lnTo>
                      <a:pt x="446" y="274"/>
                    </a:lnTo>
                    <a:lnTo>
                      <a:pt x="476" y="237"/>
                    </a:lnTo>
                    <a:lnTo>
                      <a:pt x="507" y="205"/>
                    </a:lnTo>
                    <a:lnTo>
                      <a:pt x="541" y="175"/>
                    </a:lnTo>
                    <a:lnTo>
                      <a:pt x="573" y="148"/>
                    </a:lnTo>
                    <a:lnTo>
                      <a:pt x="608" y="124"/>
                    </a:lnTo>
                    <a:lnTo>
                      <a:pt x="642" y="101"/>
                    </a:lnTo>
                    <a:lnTo>
                      <a:pt x="674" y="83"/>
                    </a:lnTo>
                    <a:lnTo>
                      <a:pt x="707" y="65"/>
                    </a:lnTo>
                    <a:lnTo>
                      <a:pt x="737" y="50"/>
                    </a:lnTo>
                    <a:lnTo>
                      <a:pt x="767" y="38"/>
                    </a:lnTo>
                    <a:lnTo>
                      <a:pt x="795" y="26"/>
                    </a:lnTo>
                    <a:lnTo>
                      <a:pt x="823" y="18"/>
                    </a:lnTo>
                    <a:lnTo>
                      <a:pt x="849" y="10"/>
                    </a:lnTo>
                    <a:lnTo>
                      <a:pt x="874" y="5"/>
                    </a:lnTo>
                    <a:lnTo>
                      <a:pt x="896" y="1"/>
                    </a:lnTo>
                    <a:lnTo>
                      <a:pt x="919" y="0"/>
                    </a:lnTo>
                    <a:lnTo>
                      <a:pt x="939" y="0"/>
                    </a:lnTo>
                    <a:lnTo>
                      <a:pt x="957" y="1"/>
                    </a:lnTo>
                    <a:lnTo>
                      <a:pt x="975" y="4"/>
                    </a:lnTo>
                    <a:lnTo>
                      <a:pt x="990" y="9"/>
                    </a:lnTo>
                    <a:lnTo>
                      <a:pt x="1005" y="14"/>
                    </a:lnTo>
                    <a:lnTo>
                      <a:pt x="1016" y="21"/>
                    </a:lnTo>
                    <a:lnTo>
                      <a:pt x="1026" y="29"/>
                    </a:lnTo>
                    <a:lnTo>
                      <a:pt x="1035" y="39"/>
                    </a:lnTo>
                    <a:lnTo>
                      <a:pt x="1041" y="49"/>
                    </a:lnTo>
                    <a:lnTo>
                      <a:pt x="1046" y="61"/>
                    </a:lnTo>
                    <a:lnTo>
                      <a:pt x="1049" y="74"/>
                    </a:lnTo>
                    <a:lnTo>
                      <a:pt x="1049" y="88"/>
                    </a:lnTo>
                    <a:lnTo>
                      <a:pt x="1047" y="101"/>
                    </a:lnTo>
                    <a:lnTo>
                      <a:pt x="1044" y="118"/>
                    </a:lnTo>
                    <a:lnTo>
                      <a:pt x="1036" y="134"/>
                    </a:lnTo>
                    <a:lnTo>
                      <a:pt x="1029" y="150"/>
                    </a:lnTo>
                    <a:lnTo>
                      <a:pt x="1017" y="167"/>
                    </a:lnTo>
                    <a:lnTo>
                      <a:pt x="1004" y="185"/>
                    </a:lnTo>
                    <a:lnTo>
                      <a:pt x="989" y="204"/>
                    </a:lnTo>
                    <a:lnTo>
                      <a:pt x="970" y="222"/>
                    </a:lnTo>
                    <a:lnTo>
                      <a:pt x="949" y="242"/>
                    </a:lnTo>
                    <a:lnTo>
                      <a:pt x="926" y="262"/>
                    </a:lnTo>
                    <a:lnTo>
                      <a:pt x="903" y="285"/>
                    </a:lnTo>
                    <a:lnTo>
                      <a:pt x="878" y="309"/>
                    </a:lnTo>
                    <a:lnTo>
                      <a:pt x="853" y="333"/>
                    </a:lnTo>
                    <a:lnTo>
                      <a:pt x="803" y="387"/>
                    </a:lnTo>
                    <a:lnTo>
                      <a:pt x="752" y="446"/>
                    </a:lnTo>
                    <a:lnTo>
                      <a:pt x="699" y="509"/>
                    </a:lnTo>
                    <a:lnTo>
                      <a:pt x="648" y="574"/>
                    </a:lnTo>
                    <a:lnTo>
                      <a:pt x="597" y="642"/>
                    </a:lnTo>
                    <a:lnTo>
                      <a:pt x="547" y="712"/>
                    </a:lnTo>
                    <a:lnTo>
                      <a:pt x="499" y="782"/>
                    </a:lnTo>
                    <a:lnTo>
                      <a:pt x="453" y="850"/>
                    </a:lnTo>
                    <a:lnTo>
                      <a:pt x="411" y="919"/>
                    </a:lnTo>
                    <a:lnTo>
                      <a:pt x="372" y="984"/>
                    </a:lnTo>
                    <a:lnTo>
                      <a:pt x="355" y="1016"/>
                    </a:lnTo>
                    <a:lnTo>
                      <a:pt x="339" y="1047"/>
                    </a:lnTo>
                    <a:lnTo>
                      <a:pt x="324" y="1077"/>
                    </a:lnTo>
                    <a:lnTo>
                      <a:pt x="309" y="1106"/>
                    </a:lnTo>
                    <a:lnTo>
                      <a:pt x="296" y="1135"/>
                    </a:lnTo>
                    <a:lnTo>
                      <a:pt x="285" y="1161"/>
                    </a:lnTo>
                    <a:lnTo>
                      <a:pt x="275" y="1187"/>
                    </a:lnTo>
                    <a:lnTo>
                      <a:pt x="267" y="1211"/>
                    </a:lnTo>
                    <a:lnTo>
                      <a:pt x="251" y="1255"/>
                    </a:lnTo>
                    <a:lnTo>
                      <a:pt x="236" y="1293"/>
                    </a:lnTo>
                    <a:lnTo>
                      <a:pt x="222" y="1327"/>
                    </a:lnTo>
                    <a:lnTo>
                      <a:pt x="209" y="1356"/>
                    </a:lnTo>
                    <a:lnTo>
                      <a:pt x="196" y="1379"/>
                    </a:lnTo>
                    <a:lnTo>
                      <a:pt x="184" y="1398"/>
                    </a:lnTo>
                    <a:lnTo>
                      <a:pt x="173" y="1414"/>
                    </a:lnTo>
                    <a:lnTo>
                      <a:pt x="161" y="1426"/>
                    </a:lnTo>
                    <a:lnTo>
                      <a:pt x="150" y="1434"/>
                    </a:lnTo>
                    <a:lnTo>
                      <a:pt x="140" y="1441"/>
                    </a:lnTo>
                    <a:lnTo>
                      <a:pt x="131" y="1443"/>
                    </a:lnTo>
                    <a:lnTo>
                      <a:pt x="121" y="1444"/>
                    </a:lnTo>
                    <a:lnTo>
                      <a:pt x="113" y="1443"/>
                    </a:lnTo>
                    <a:lnTo>
                      <a:pt x="105" y="1441"/>
                    </a:lnTo>
                    <a:lnTo>
                      <a:pt x="96" y="1437"/>
                    </a:lnTo>
                    <a:lnTo>
                      <a:pt x="89" y="1433"/>
                    </a:lnTo>
                    <a:lnTo>
                      <a:pt x="60" y="1407"/>
                    </a:lnTo>
                    <a:lnTo>
                      <a:pt x="32" y="1377"/>
                    </a:lnTo>
                    <a:lnTo>
                      <a:pt x="9" y="1353"/>
                    </a:lnTo>
                    <a:lnTo>
                      <a:pt x="0" y="1344"/>
                    </a:lnTo>
                    <a:close/>
                  </a:path>
                </a:pathLst>
              </a:custGeom>
              <a:solidFill>
                <a:srgbClr val="FFFEF1"/>
              </a:solidFill>
              <a:ln w="9525">
                <a:noFill/>
                <a:round/>
              </a:ln>
            </p:spPr>
            <p:txBody>
              <a:bodyPr/>
              <a:lstStyle/>
              <a:p>
                <a:endParaRPr lang="en-US" sz="1867"/>
              </a:p>
            </p:txBody>
          </p:sp>
          <p:sp>
            <p:nvSpPr>
              <p:cNvPr id="1651" name="Freeform 199"/>
              <p:cNvSpPr/>
              <p:nvPr/>
            </p:nvSpPr>
            <p:spPr bwMode="auto">
              <a:xfrm>
                <a:off x="1679" y="1695"/>
                <a:ext cx="210" cy="289"/>
              </a:xfrm>
              <a:custGeom>
                <a:avLst/>
                <a:gdLst>
                  <a:gd name="T0" fmla="*/ 0 w 1049"/>
                  <a:gd name="T1" fmla="*/ 265 h 1444"/>
                  <a:gd name="T2" fmla="*/ 2 w 1049"/>
                  <a:gd name="T3" fmla="*/ 256 h 1444"/>
                  <a:gd name="T4" fmla="*/ 6 w 1049"/>
                  <a:gd name="T5" fmla="*/ 237 h 1444"/>
                  <a:gd name="T6" fmla="*/ 12 w 1049"/>
                  <a:gd name="T7" fmla="*/ 214 h 1444"/>
                  <a:gd name="T8" fmla="*/ 17 w 1049"/>
                  <a:gd name="T9" fmla="*/ 197 h 1444"/>
                  <a:gd name="T10" fmla="*/ 23 w 1049"/>
                  <a:gd name="T11" fmla="*/ 179 h 1444"/>
                  <a:gd name="T12" fmla="*/ 30 w 1049"/>
                  <a:gd name="T13" fmla="*/ 161 h 1444"/>
                  <a:gd name="T14" fmla="*/ 38 w 1049"/>
                  <a:gd name="T15" fmla="*/ 142 h 1444"/>
                  <a:gd name="T16" fmla="*/ 47 w 1049"/>
                  <a:gd name="T17" fmla="*/ 123 h 1444"/>
                  <a:gd name="T18" fmla="*/ 56 w 1049"/>
                  <a:gd name="T19" fmla="*/ 104 h 1444"/>
                  <a:gd name="T20" fmla="*/ 66 w 1049"/>
                  <a:gd name="T21" fmla="*/ 87 h 1444"/>
                  <a:gd name="T22" fmla="*/ 77 w 1049"/>
                  <a:gd name="T23" fmla="*/ 70 h 1444"/>
                  <a:gd name="T24" fmla="*/ 89 w 1049"/>
                  <a:gd name="T25" fmla="*/ 55 h 1444"/>
                  <a:gd name="T26" fmla="*/ 101 w 1049"/>
                  <a:gd name="T27" fmla="*/ 41 h 1444"/>
                  <a:gd name="T28" fmla="*/ 115 w 1049"/>
                  <a:gd name="T29" fmla="*/ 30 h 1444"/>
                  <a:gd name="T30" fmla="*/ 129 w 1049"/>
                  <a:gd name="T31" fmla="*/ 20 h 1444"/>
                  <a:gd name="T32" fmla="*/ 142 w 1049"/>
                  <a:gd name="T33" fmla="*/ 13 h 1444"/>
                  <a:gd name="T34" fmla="*/ 154 w 1049"/>
                  <a:gd name="T35" fmla="*/ 8 h 1444"/>
                  <a:gd name="T36" fmla="*/ 165 w 1049"/>
                  <a:gd name="T37" fmla="*/ 4 h 1444"/>
                  <a:gd name="T38" fmla="*/ 175 w 1049"/>
                  <a:gd name="T39" fmla="*/ 1 h 1444"/>
                  <a:gd name="T40" fmla="*/ 184 w 1049"/>
                  <a:gd name="T41" fmla="*/ 0 h 1444"/>
                  <a:gd name="T42" fmla="*/ 192 w 1049"/>
                  <a:gd name="T43" fmla="*/ 0 h 1444"/>
                  <a:gd name="T44" fmla="*/ 198 w 1049"/>
                  <a:gd name="T45" fmla="*/ 2 h 1444"/>
                  <a:gd name="T46" fmla="*/ 203 w 1049"/>
                  <a:gd name="T47" fmla="*/ 4 h 1444"/>
                  <a:gd name="T48" fmla="*/ 207 w 1049"/>
                  <a:gd name="T49" fmla="*/ 8 h 1444"/>
                  <a:gd name="T50" fmla="*/ 209 w 1049"/>
                  <a:gd name="T51" fmla="*/ 12 h 1444"/>
                  <a:gd name="T52" fmla="*/ 210 w 1049"/>
                  <a:gd name="T53" fmla="*/ 18 h 1444"/>
                  <a:gd name="T54" fmla="*/ 209 w 1049"/>
                  <a:gd name="T55" fmla="*/ 24 h 1444"/>
                  <a:gd name="T56" fmla="*/ 206 w 1049"/>
                  <a:gd name="T57" fmla="*/ 30 h 1444"/>
                  <a:gd name="T58" fmla="*/ 201 w 1049"/>
                  <a:gd name="T59" fmla="*/ 37 h 1444"/>
                  <a:gd name="T60" fmla="*/ 194 w 1049"/>
                  <a:gd name="T61" fmla="*/ 44 h 1444"/>
                  <a:gd name="T62" fmla="*/ 185 w 1049"/>
                  <a:gd name="T63" fmla="*/ 52 h 1444"/>
                  <a:gd name="T64" fmla="*/ 176 w 1049"/>
                  <a:gd name="T65" fmla="*/ 62 h 1444"/>
                  <a:gd name="T66" fmla="*/ 161 w 1049"/>
                  <a:gd name="T67" fmla="*/ 77 h 1444"/>
                  <a:gd name="T68" fmla="*/ 140 w 1049"/>
                  <a:gd name="T69" fmla="*/ 102 h 1444"/>
                  <a:gd name="T70" fmla="*/ 120 w 1049"/>
                  <a:gd name="T71" fmla="*/ 128 h 1444"/>
                  <a:gd name="T72" fmla="*/ 100 w 1049"/>
                  <a:gd name="T73" fmla="*/ 157 h 1444"/>
                  <a:gd name="T74" fmla="*/ 82 w 1049"/>
                  <a:gd name="T75" fmla="*/ 184 h 1444"/>
                  <a:gd name="T76" fmla="*/ 71 w 1049"/>
                  <a:gd name="T77" fmla="*/ 203 h 1444"/>
                  <a:gd name="T78" fmla="*/ 65 w 1049"/>
                  <a:gd name="T79" fmla="*/ 216 h 1444"/>
                  <a:gd name="T80" fmla="*/ 59 w 1049"/>
                  <a:gd name="T81" fmla="*/ 227 h 1444"/>
                  <a:gd name="T82" fmla="*/ 55 w 1049"/>
                  <a:gd name="T83" fmla="*/ 238 h 1444"/>
                  <a:gd name="T84" fmla="*/ 50 w 1049"/>
                  <a:gd name="T85" fmla="*/ 251 h 1444"/>
                  <a:gd name="T86" fmla="*/ 44 w 1049"/>
                  <a:gd name="T87" fmla="*/ 266 h 1444"/>
                  <a:gd name="T88" fmla="*/ 39 w 1049"/>
                  <a:gd name="T89" fmla="*/ 276 h 1444"/>
                  <a:gd name="T90" fmla="*/ 35 w 1049"/>
                  <a:gd name="T91" fmla="*/ 283 h 1444"/>
                  <a:gd name="T92" fmla="*/ 30 w 1049"/>
                  <a:gd name="T93" fmla="*/ 287 h 1444"/>
                  <a:gd name="T94" fmla="*/ 26 w 1049"/>
                  <a:gd name="T95" fmla="*/ 289 h 1444"/>
                  <a:gd name="T96" fmla="*/ 23 w 1049"/>
                  <a:gd name="T97" fmla="*/ 289 h 1444"/>
                  <a:gd name="T98" fmla="*/ 19 w 1049"/>
                  <a:gd name="T99" fmla="*/ 288 h 1444"/>
                  <a:gd name="T100" fmla="*/ 12 w 1049"/>
                  <a:gd name="T101" fmla="*/ 282 h 1444"/>
                  <a:gd name="T102" fmla="*/ 2 w 1049"/>
                  <a:gd name="T103" fmla="*/ 271 h 14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9"/>
                  <a:gd name="T157" fmla="*/ 0 h 1444"/>
                  <a:gd name="T158" fmla="*/ 1049 w 1049"/>
                  <a:gd name="T159" fmla="*/ 1444 h 144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9" h="1444">
                    <a:moveTo>
                      <a:pt x="0" y="1344"/>
                    </a:moveTo>
                    <a:lnTo>
                      <a:pt x="2" y="1326"/>
                    </a:lnTo>
                    <a:lnTo>
                      <a:pt x="5" y="1303"/>
                    </a:lnTo>
                    <a:lnTo>
                      <a:pt x="9" y="1277"/>
                    </a:lnTo>
                    <a:lnTo>
                      <a:pt x="15" y="1250"/>
                    </a:lnTo>
                    <a:lnTo>
                      <a:pt x="30" y="1185"/>
                    </a:lnTo>
                    <a:lnTo>
                      <a:pt x="49" y="1110"/>
                    </a:lnTo>
                    <a:lnTo>
                      <a:pt x="60" y="1070"/>
                    </a:lnTo>
                    <a:lnTo>
                      <a:pt x="73" y="1029"/>
                    </a:lnTo>
                    <a:lnTo>
                      <a:pt x="86" y="986"/>
                    </a:lnTo>
                    <a:lnTo>
                      <a:pt x="101" y="941"/>
                    </a:lnTo>
                    <a:lnTo>
                      <a:pt x="116" y="896"/>
                    </a:lnTo>
                    <a:lnTo>
                      <a:pt x="134" y="850"/>
                    </a:lnTo>
                    <a:lnTo>
                      <a:pt x="151" y="803"/>
                    </a:lnTo>
                    <a:lnTo>
                      <a:pt x="170" y="757"/>
                    </a:lnTo>
                    <a:lnTo>
                      <a:pt x="190" y="709"/>
                    </a:lnTo>
                    <a:lnTo>
                      <a:pt x="211" y="662"/>
                    </a:lnTo>
                    <a:lnTo>
                      <a:pt x="234" y="614"/>
                    </a:lnTo>
                    <a:lnTo>
                      <a:pt x="256" y="568"/>
                    </a:lnTo>
                    <a:lnTo>
                      <a:pt x="281" y="522"/>
                    </a:lnTo>
                    <a:lnTo>
                      <a:pt x="306" y="477"/>
                    </a:lnTo>
                    <a:lnTo>
                      <a:pt x="332" y="433"/>
                    </a:lnTo>
                    <a:lnTo>
                      <a:pt x="358" y="391"/>
                    </a:lnTo>
                    <a:lnTo>
                      <a:pt x="386" y="350"/>
                    </a:lnTo>
                    <a:lnTo>
                      <a:pt x="416" y="310"/>
                    </a:lnTo>
                    <a:lnTo>
                      <a:pt x="446" y="274"/>
                    </a:lnTo>
                    <a:lnTo>
                      <a:pt x="476" y="237"/>
                    </a:lnTo>
                    <a:lnTo>
                      <a:pt x="507" y="205"/>
                    </a:lnTo>
                    <a:lnTo>
                      <a:pt x="541" y="175"/>
                    </a:lnTo>
                    <a:lnTo>
                      <a:pt x="573" y="148"/>
                    </a:lnTo>
                    <a:lnTo>
                      <a:pt x="608" y="124"/>
                    </a:lnTo>
                    <a:lnTo>
                      <a:pt x="642" y="101"/>
                    </a:lnTo>
                    <a:lnTo>
                      <a:pt x="674" y="83"/>
                    </a:lnTo>
                    <a:lnTo>
                      <a:pt x="707" y="65"/>
                    </a:lnTo>
                    <a:lnTo>
                      <a:pt x="737" y="50"/>
                    </a:lnTo>
                    <a:lnTo>
                      <a:pt x="767" y="38"/>
                    </a:lnTo>
                    <a:lnTo>
                      <a:pt x="795" y="26"/>
                    </a:lnTo>
                    <a:lnTo>
                      <a:pt x="823" y="18"/>
                    </a:lnTo>
                    <a:lnTo>
                      <a:pt x="849" y="10"/>
                    </a:lnTo>
                    <a:lnTo>
                      <a:pt x="874" y="5"/>
                    </a:lnTo>
                    <a:lnTo>
                      <a:pt x="896" y="1"/>
                    </a:lnTo>
                    <a:lnTo>
                      <a:pt x="919" y="0"/>
                    </a:lnTo>
                    <a:lnTo>
                      <a:pt x="939" y="0"/>
                    </a:lnTo>
                    <a:lnTo>
                      <a:pt x="957" y="1"/>
                    </a:lnTo>
                    <a:lnTo>
                      <a:pt x="975" y="4"/>
                    </a:lnTo>
                    <a:lnTo>
                      <a:pt x="990" y="9"/>
                    </a:lnTo>
                    <a:lnTo>
                      <a:pt x="1005" y="14"/>
                    </a:lnTo>
                    <a:lnTo>
                      <a:pt x="1016" y="21"/>
                    </a:lnTo>
                    <a:lnTo>
                      <a:pt x="1026" y="29"/>
                    </a:lnTo>
                    <a:lnTo>
                      <a:pt x="1035" y="39"/>
                    </a:lnTo>
                    <a:lnTo>
                      <a:pt x="1041" y="49"/>
                    </a:lnTo>
                    <a:lnTo>
                      <a:pt x="1046" y="61"/>
                    </a:lnTo>
                    <a:lnTo>
                      <a:pt x="1049" y="74"/>
                    </a:lnTo>
                    <a:lnTo>
                      <a:pt x="1049" y="88"/>
                    </a:lnTo>
                    <a:lnTo>
                      <a:pt x="1047" y="101"/>
                    </a:lnTo>
                    <a:lnTo>
                      <a:pt x="1044" y="118"/>
                    </a:lnTo>
                    <a:lnTo>
                      <a:pt x="1036" y="134"/>
                    </a:lnTo>
                    <a:lnTo>
                      <a:pt x="1029" y="150"/>
                    </a:lnTo>
                    <a:lnTo>
                      <a:pt x="1017" y="167"/>
                    </a:lnTo>
                    <a:lnTo>
                      <a:pt x="1004" y="185"/>
                    </a:lnTo>
                    <a:lnTo>
                      <a:pt x="989" y="204"/>
                    </a:lnTo>
                    <a:lnTo>
                      <a:pt x="970" y="222"/>
                    </a:lnTo>
                    <a:lnTo>
                      <a:pt x="949" y="242"/>
                    </a:lnTo>
                    <a:lnTo>
                      <a:pt x="926" y="262"/>
                    </a:lnTo>
                    <a:lnTo>
                      <a:pt x="903" y="285"/>
                    </a:lnTo>
                    <a:lnTo>
                      <a:pt x="878" y="309"/>
                    </a:lnTo>
                    <a:lnTo>
                      <a:pt x="853" y="333"/>
                    </a:lnTo>
                    <a:lnTo>
                      <a:pt x="803" y="387"/>
                    </a:lnTo>
                    <a:lnTo>
                      <a:pt x="752" y="446"/>
                    </a:lnTo>
                    <a:lnTo>
                      <a:pt x="699" y="509"/>
                    </a:lnTo>
                    <a:lnTo>
                      <a:pt x="648" y="574"/>
                    </a:lnTo>
                    <a:lnTo>
                      <a:pt x="597" y="642"/>
                    </a:lnTo>
                    <a:lnTo>
                      <a:pt x="547" y="712"/>
                    </a:lnTo>
                    <a:lnTo>
                      <a:pt x="499" y="782"/>
                    </a:lnTo>
                    <a:lnTo>
                      <a:pt x="453" y="850"/>
                    </a:lnTo>
                    <a:lnTo>
                      <a:pt x="411" y="919"/>
                    </a:lnTo>
                    <a:lnTo>
                      <a:pt x="372" y="984"/>
                    </a:lnTo>
                    <a:lnTo>
                      <a:pt x="355" y="1016"/>
                    </a:lnTo>
                    <a:lnTo>
                      <a:pt x="339" y="1047"/>
                    </a:lnTo>
                    <a:lnTo>
                      <a:pt x="324" y="1077"/>
                    </a:lnTo>
                    <a:lnTo>
                      <a:pt x="309" y="1106"/>
                    </a:lnTo>
                    <a:lnTo>
                      <a:pt x="296" y="1135"/>
                    </a:lnTo>
                    <a:lnTo>
                      <a:pt x="285" y="1161"/>
                    </a:lnTo>
                    <a:lnTo>
                      <a:pt x="275" y="1187"/>
                    </a:lnTo>
                    <a:lnTo>
                      <a:pt x="267" y="1211"/>
                    </a:lnTo>
                    <a:lnTo>
                      <a:pt x="251" y="1255"/>
                    </a:lnTo>
                    <a:lnTo>
                      <a:pt x="236" y="1293"/>
                    </a:lnTo>
                    <a:lnTo>
                      <a:pt x="222" y="1327"/>
                    </a:lnTo>
                    <a:lnTo>
                      <a:pt x="209" y="1356"/>
                    </a:lnTo>
                    <a:lnTo>
                      <a:pt x="196" y="1379"/>
                    </a:lnTo>
                    <a:lnTo>
                      <a:pt x="184" y="1398"/>
                    </a:lnTo>
                    <a:lnTo>
                      <a:pt x="173" y="1414"/>
                    </a:lnTo>
                    <a:lnTo>
                      <a:pt x="161" y="1426"/>
                    </a:lnTo>
                    <a:lnTo>
                      <a:pt x="150" y="1434"/>
                    </a:lnTo>
                    <a:lnTo>
                      <a:pt x="140" y="1441"/>
                    </a:lnTo>
                    <a:lnTo>
                      <a:pt x="131" y="1443"/>
                    </a:lnTo>
                    <a:lnTo>
                      <a:pt x="121" y="1444"/>
                    </a:lnTo>
                    <a:lnTo>
                      <a:pt x="113" y="1443"/>
                    </a:lnTo>
                    <a:lnTo>
                      <a:pt x="105" y="1441"/>
                    </a:lnTo>
                    <a:lnTo>
                      <a:pt x="96" y="1437"/>
                    </a:lnTo>
                    <a:lnTo>
                      <a:pt x="89" y="1433"/>
                    </a:lnTo>
                    <a:lnTo>
                      <a:pt x="60" y="1407"/>
                    </a:lnTo>
                    <a:lnTo>
                      <a:pt x="32" y="1377"/>
                    </a:lnTo>
                    <a:lnTo>
                      <a:pt x="9" y="1353"/>
                    </a:lnTo>
                    <a:lnTo>
                      <a:pt x="0" y="1344"/>
                    </a:lnTo>
                  </a:path>
                </a:pathLst>
              </a:custGeom>
              <a:noFill/>
              <a:ln w="3175">
                <a:solidFill>
                  <a:srgbClr val="1F1A17"/>
                </a:solidFill>
                <a:round/>
              </a:ln>
            </p:spPr>
            <p:txBody>
              <a:bodyPr/>
              <a:lstStyle/>
              <a:p>
                <a:endParaRPr lang="en-US" sz="1867"/>
              </a:p>
            </p:txBody>
          </p:sp>
          <p:sp>
            <p:nvSpPr>
              <p:cNvPr id="1652" name="Freeform 200"/>
              <p:cNvSpPr/>
              <p:nvPr/>
            </p:nvSpPr>
            <p:spPr bwMode="auto">
              <a:xfrm>
                <a:off x="1687" y="1843"/>
                <a:ext cx="62" cy="134"/>
              </a:xfrm>
              <a:custGeom>
                <a:avLst/>
                <a:gdLst>
                  <a:gd name="T0" fmla="*/ 0 w 307"/>
                  <a:gd name="T1" fmla="*/ 124 h 672"/>
                  <a:gd name="T2" fmla="*/ 1 w 307"/>
                  <a:gd name="T3" fmla="*/ 123 h 672"/>
                  <a:gd name="T4" fmla="*/ 2 w 307"/>
                  <a:gd name="T5" fmla="*/ 119 h 672"/>
                  <a:gd name="T6" fmla="*/ 4 w 307"/>
                  <a:gd name="T7" fmla="*/ 113 h 672"/>
                  <a:gd name="T8" fmla="*/ 7 w 307"/>
                  <a:gd name="T9" fmla="*/ 103 h 672"/>
                  <a:gd name="T10" fmla="*/ 8 w 307"/>
                  <a:gd name="T11" fmla="*/ 100 h 672"/>
                  <a:gd name="T12" fmla="*/ 9 w 307"/>
                  <a:gd name="T13" fmla="*/ 97 h 672"/>
                  <a:gd name="T14" fmla="*/ 11 w 307"/>
                  <a:gd name="T15" fmla="*/ 93 h 672"/>
                  <a:gd name="T16" fmla="*/ 13 w 307"/>
                  <a:gd name="T17" fmla="*/ 88 h 672"/>
                  <a:gd name="T18" fmla="*/ 17 w 307"/>
                  <a:gd name="T19" fmla="*/ 78 h 672"/>
                  <a:gd name="T20" fmla="*/ 22 w 307"/>
                  <a:gd name="T21" fmla="*/ 67 h 672"/>
                  <a:gd name="T22" fmla="*/ 28 w 307"/>
                  <a:gd name="T23" fmla="*/ 56 h 672"/>
                  <a:gd name="T24" fmla="*/ 34 w 307"/>
                  <a:gd name="T25" fmla="*/ 44 h 672"/>
                  <a:gd name="T26" fmla="*/ 40 w 307"/>
                  <a:gd name="T27" fmla="*/ 33 h 672"/>
                  <a:gd name="T28" fmla="*/ 46 w 307"/>
                  <a:gd name="T29" fmla="*/ 24 h 672"/>
                  <a:gd name="T30" fmla="*/ 51 w 307"/>
                  <a:gd name="T31" fmla="*/ 15 h 672"/>
                  <a:gd name="T32" fmla="*/ 56 w 307"/>
                  <a:gd name="T33" fmla="*/ 8 h 672"/>
                  <a:gd name="T34" fmla="*/ 60 w 307"/>
                  <a:gd name="T35" fmla="*/ 3 h 672"/>
                  <a:gd name="T36" fmla="*/ 62 w 307"/>
                  <a:gd name="T37" fmla="*/ 0 h 672"/>
                  <a:gd name="T38" fmla="*/ 62 w 307"/>
                  <a:gd name="T39" fmla="*/ 0 h 672"/>
                  <a:gd name="T40" fmla="*/ 62 w 307"/>
                  <a:gd name="T41" fmla="*/ 0 h 672"/>
                  <a:gd name="T42" fmla="*/ 62 w 307"/>
                  <a:gd name="T43" fmla="*/ 0 h 672"/>
                  <a:gd name="T44" fmla="*/ 62 w 307"/>
                  <a:gd name="T45" fmla="*/ 0 h 672"/>
                  <a:gd name="T46" fmla="*/ 61 w 307"/>
                  <a:gd name="T47" fmla="*/ 2 h 672"/>
                  <a:gd name="T48" fmla="*/ 60 w 307"/>
                  <a:gd name="T49" fmla="*/ 4 h 672"/>
                  <a:gd name="T50" fmla="*/ 56 w 307"/>
                  <a:gd name="T51" fmla="*/ 11 h 672"/>
                  <a:gd name="T52" fmla="*/ 49 w 307"/>
                  <a:gd name="T53" fmla="*/ 23 h 672"/>
                  <a:gd name="T54" fmla="*/ 44 w 307"/>
                  <a:gd name="T55" fmla="*/ 30 h 672"/>
                  <a:gd name="T56" fmla="*/ 40 w 307"/>
                  <a:gd name="T57" fmla="*/ 37 h 672"/>
                  <a:gd name="T58" fmla="*/ 36 w 307"/>
                  <a:gd name="T59" fmla="*/ 45 h 672"/>
                  <a:gd name="T60" fmla="*/ 32 w 307"/>
                  <a:gd name="T61" fmla="*/ 53 h 672"/>
                  <a:gd name="T62" fmla="*/ 28 w 307"/>
                  <a:gd name="T63" fmla="*/ 61 h 672"/>
                  <a:gd name="T64" fmla="*/ 25 w 307"/>
                  <a:gd name="T65" fmla="*/ 69 h 672"/>
                  <a:gd name="T66" fmla="*/ 22 w 307"/>
                  <a:gd name="T67" fmla="*/ 77 h 672"/>
                  <a:gd name="T68" fmla="*/ 19 w 307"/>
                  <a:gd name="T69" fmla="*/ 84 h 672"/>
                  <a:gd name="T70" fmla="*/ 16 w 307"/>
                  <a:gd name="T71" fmla="*/ 92 h 672"/>
                  <a:gd name="T72" fmla="*/ 14 w 307"/>
                  <a:gd name="T73" fmla="*/ 99 h 672"/>
                  <a:gd name="T74" fmla="*/ 12 w 307"/>
                  <a:gd name="T75" fmla="*/ 105 h 672"/>
                  <a:gd name="T76" fmla="*/ 10 w 307"/>
                  <a:gd name="T77" fmla="*/ 111 h 672"/>
                  <a:gd name="T78" fmla="*/ 9 w 307"/>
                  <a:gd name="T79" fmla="*/ 117 h 672"/>
                  <a:gd name="T80" fmla="*/ 8 w 307"/>
                  <a:gd name="T81" fmla="*/ 122 h 672"/>
                  <a:gd name="T82" fmla="*/ 7 w 307"/>
                  <a:gd name="T83" fmla="*/ 126 h 672"/>
                  <a:gd name="T84" fmla="*/ 7 w 307"/>
                  <a:gd name="T85" fmla="*/ 129 h 672"/>
                  <a:gd name="T86" fmla="*/ 7 w 307"/>
                  <a:gd name="T87" fmla="*/ 131 h 672"/>
                  <a:gd name="T88" fmla="*/ 7 w 307"/>
                  <a:gd name="T89" fmla="*/ 133 h 672"/>
                  <a:gd name="T90" fmla="*/ 7 w 307"/>
                  <a:gd name="T91" fmla="*/ 134 h 672"/>
                  <a:gd name="T92" fmla="*/ 6 w 307"/>
                  <a:gd name="T93" fmla="*/ 134 h 672"/>
                  <a:gd name="T94" fmla="*/ 6 w 307"/>
                  <a:gd name="T95" fmla="*/ 134 h 672"/>
                  <a:gd name="T96" fmla="*/ 5 w 307"/>
                  <a:gd name="T97" fmla="*/ 133 h 672"/>
                  <a:gd name="T98" fmla="*/ 5 w 307"/>
                  <a:gd name="T99" fmla="*/ 133 h 672"/>
                  <a:gd name="T100" fmla="*/ 4 w 307"/>
                  <a:gd name="T101" fmla="*/ 132 h 672"/>
                  <a:gd name="T102" fmla="*/ 1 w 307"/>
                  <a:gd name="T103" fmla="*/ 127 h 672"/>
                  <a:gd name="T104" fmla="*/ 0 w 307"/>
                  <a:gd name="T105" fmla="*/ 124 h 6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7"/>
                  <a:gd name="T160" fmla="*/ 0 h 672"/>
                  <a:gd name="T161" fmla="*/ 307 w 307"/>
                  <a:gd name="T162" fmla="*/ 672 h 67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7" h="672">
                    <a:moveTo>
                      <a:pt x="0" y="622"/>
                    </a:moveTo>
                    <a:lnTo>
                      <a:pt x="3" y="616"/>
                    </a:lnTo>
                    <a:lnTo>
                      <a:pt x="9" y="597"/>
                    </a:lnTo>
                    <a:lnTo>
                      <a:pt x="20" y="565"/>
                    </a:lnTo>
                    <a:lnTo>
                      <a:pt x="34" y="518"/>
                    </a:lnTo>
                    <a:lnTo>
                      <a:pt x="39" y="503"/>
                    </a:lnTo>
                    <a:lnTo>
                      <a:pt x="45" y="485"/>
                    </a:lnTo>
                    <a:lnTo>
                      <a:pt x="53" y="464"/>
                    </a:lnTo>
                    <a:lnTo>
                      <a:pt x="63" y="441"/>
                    </a:lnTo>
                    <a:lnTo>
                      <a:pt x="84" y="392"/>
                    </a:lnTo>
                    <a:lnTo>
                      <a:pt x="110" y="337"/>
                    </a:lnTo>
                    <a:lnTo>
                      <a:pt x="139" y="279"/>
                    </a:lnTo>
                    <a:lnTo>
                      <a:pt x="169" y="222"/>
                    </a:lnTo>
                    <a:lnTo>
                      <a:pt x="199" y="167"/>
                    </a:lnTo>
                    <a:lnTo>
                      <a:pt x="227" y="118"/>
                    </a:lnTo>
                    <a:lnTo>
                      <a:pt x="254" y="75"/>
                    </a:lnTo>
                    <a:lnTo>
                      <a:pt x="276" y="40"/>
                    </a:lnTo>
                    <a:lnTo>
                      <a:pt x="295" y="13"/>
                    </a:lnTo>
                    <a:lnTo>
                      <a:pt x="305" y="1"/>
                    </a:lnTo>
                    <a:lnTo>
                      <a:pt x="306" y="0"/>
                    </a:lnTo>
                    <a:lnTo>
                      <a:pt x="307" y="0"/>
                    </a:lnTo>
                    <a:lnTo>
                      <a:pt x="306" y="2"/>
                    </a:lnTo>
                    <a:lnTo>
                      <a:pt x="304" y="8"/>
                    </a:lnTo>
                    <a:lnTo>
                      <a:pt x="297" y="20"/>
                    </a:lnTo>
                    <a:lnTo>
                      <a:pt x="277" y="56"/>
                    </a:lnTo>
                    <a:lnTo>
                      <a:pt x="242" y="113"/>
                    </a:lnTo>
                    <a:lnTo>
                      <a:pt x="220" y="149"/>
                    </a:lnTo>
                    <a:lnTo>
                      <a:pt x="199" y="187"/>
                    </a:lnTo>
                    <a:lnTo>
                      <a:pt x="179" y="226"/>
                    </a:lnTo>
                    <a:lnTo>
                      <a:pt x="159" y="265"/>
                    </a:lnTo>
                    <a:lnTo>
                      <a:pt x="141" y="305"/>
                    </a:lnTo>
                    <a:lnTo>
                      <a:pt x="124" y="345"/>
                    </a:lnTo>
                    <a:lnTo>
                      <a:pt x="108" y="384"/>
                    </a:lnTo>
                    <a:lnTo>
                      <a:pt x="94" y="423"/>
                    </a:lnTo>
                    <a:lnTo>
                      <a:pt x="80" y="459"/>
                    </a:lnTo>
                    <a:lnTo>
                      <a:pt x="69" y="495"/>
                    </a:lnTo>
                    <a:lnTo>
                      <a:pt x="59" y="528"/>
                    </a:lnTo>
                    <a:lnTo>
                      <a:pt x="50" y="559"/>
                    </a:lnTo>
                    <a:lnTo>
                      <a:pt x="43" y="586"/>
                    </a:lnTo>
                    <a:lnTo>
                      <a:pt x="38" y="610"/>
                    </a:lnTo>
                    <a:lnTo>
                      <a:pt x="35" y="630"/>
                    </a:lnTo>
                    <a:lnTo>
                      <a:pt x="34" y="646"/>
                    </a:lnTo>
                    <a:lnTo>
                      <a:pt x="35" y="657"/>
                    </a:lnTo>
                    <a:lnTo>
                      <a:pt x="34" y="665"/>
                    </a:lnTo>
                    <a:lnTo>
                      <a:pt x="33" y="670"/>
                    </a:lnTo>
                    <a:lnTo>
                      <a:pt x="31" y="672"/>
                    </a:lnTo>
                    <a:lnTo>
                      <a:pt x="29" y="671"/>
                    </a:lnTo>
                    <a:lnTo>
                      <a:pt x="25" y="669"/>
                    </a:lnTo>
                    <a:lnTo>
                      <a:pt x="23" y="665"/>
                    </a:lnTo>
                    <a:lnTo>
                      <a:pt x="19" y="660"/>
                    </a:lnTo>
                    <a:lnTo>
                      <a:pt x="5" y="635"/>
                    </a:lnTo>
                    <a:lnTo>
                      <a:pt x="0" y="622"/>
                    </a:lnTo>
                    <a:close/>
                  </a:path>
                </a:pathLst>
              </a:custGeom>
              <a:solidFill>
                <a:srgbClr val="DFDDC9"/>
              </a:solidFill>
              <a:ln w="9525">
                <a:noFill/>
                <a:round/>
              </a:ln>
            </p:spPr>
            <p:txBody>
              <a:bodyPr/>
              <a:lstStyle/>
              <a:p>
                <a:endParaRPr lang="en-US" sz="1867"/>
              </a:p>
            </p:txBody>
          </p:sp>
          <p:sp>
            <p:nvSpPr>
              <p:cNvPr id="1653" name="Freeform 201"/>
              <p:cNvSpPr/>
              <p:nvPr/>
            </p:nvSpPr>
            <p:spPr bwMode="auto">
              <a:xfrm>
                <a:off x="1699" y="1824"/>
                <a:ext cx="254" cy="206"/>
              </a:xfrm>
              <a:custGeom>
                <a:avLst/>
                <a:gdLst>
                  <a:gd name="T0" fmla="*/ 16 w 1270"/>
                  <a:gd name="T1" fmla="*/ 140 h 1029"/>
                  <a:gd name="T2" fmla="*/ 25 w 1270"/>
                  <a:gd name="T3" fmla="*/ 126 h 1029"/>
                  <a:gd name="T4" fmla="*/ 38 w 1270"/>
                  <a:gd name="T5" fmla="*/ 108 h 1029"/>
                  <a:gd name="T6" fmla="*/ 50 w 1270"/>
                  <a:gd name="T7" fmla="*/ 93 h 1029"/>
                  <a:gd name="T8" fmla="*/ 59 w 1270"/>
                  <a:gd name="T9" fmla="*/ 82 h 1029"/>
                  <a:gd name="T10" fmla="*/ 68 w 1270"/>
                  <a:gd name="T11" fmla="*/ 72 h 1029"/>
                  <a:gd name="T12" fmla="*/ 79 w 1270"/>
                  <a:gd name="T13" fmla="*/ 62 h 1029"/>
                  <a:gd name="T14" fmla="*/ 90 w 1270"/>
                  <a:gd name="T15" fmla="*/ 52 h 1029"/>
                  <a:gd name="T16" fmla="*/ 102 w 1270"/>
                  <a:gd name="T17" fmla="*/ 43 h 1029"/>
                  <a:gd name="T18" fmla="*/ 115 w 1270"/>
                  <a:gd name="T19" fmla="*/ 34 h 1029"/>
                  <a:gd name="T20" fmla="*/ 129 w 1270"/>
                  <a:gd name="T21" fmla="*/ 26 h 1029"/>
                  <a:gd name="T22" fmla="*/ 143 w 1270"/>
                  <a:gd name="T23" fmla="*/ 19 h 1029"/>
                  <a:gd name="T24" fmla="*/ 158 w 1270"/>
                  <a:gd name="T25" fmla="*/ 12 h 1029"/>
                  <a:gd name="T26" fmla="*/ 174 w 1270"/>
                  <a:gd name="T27" fmla="*/ 7 h 1029"/>
                  <a:gd name="T28" fmla="*/ 188 w 1270"/>
                  <a:gd name="T29" fmla="*/ 4 h 1029"/>
                  <a:gd name="T30" fmla="*/ 200 w 1270"/>
                  <a:gd name="T31" fmla="*/ 2 h 1029"/>
                  <a:gd name="T32" fmla="*/ 211 w 1270"/>
                  <a:gd name="T33" fmla="*/ 0 h 1029"/>
                  <a:gd name="T34" fmla="*/ 220 w 1270"/>
                  <a:gd name="T35" fmla="*/ 0 h 1029"/>
                  <a:gd name="T36" fmla="*/ 228 w 1270"/>
                  <a:gd name="T37" fmla="*/ 1 h 1029"/>
                  <a:gd name="T38" fmla="*/ 234 w 1270"/>
                  <a:gd name="T39" fmla="*/ 2 h 1029"/>
                  <a:gd name="T40" fmla="*/ 239 w 1270"/>
                  <a:gd name="T41" fmla="*/ 4 h 1029"/>
                  <a:gd name="T42" fmla="*/ 243 w 1270"/>
                  <a:gd name="T43" fmla="*/ 6 h 1029"/>
                  <a:gd name="T44" fmla="*/ 247 w 1270"/>
                  <a:gd name="T45" fmla="*/ 9 h 1029"/>
                  <a:gd name="T46" fmla="*/ 249 w 1270"/>
                  <a:gd name="T47" fmla="*/ 12 h 1029"/>
                  <a:gd name="T48" fmla="*/ 251 w 1270"/>
                  <a:gd name="T49" fmla="*/ 15 h 1029"/>
                  <a:gd name="T50" fmla="*/ 253 w 1270"/>
                  <a:gd name="T51" fmla="*/ 20 h 1029"/>
                  <a:gd name="T52" fmla="*/ 254 w 1270"/>
                  <a:gd name="T53" fmla="*/ 25 h 1029"/>
                  <a:gd name="T54" fmla="*/ 254 w 1270"/>
                  <a:gd name="T55" fmla="*/ 29 h 1029"/>
                  <a:gd name="T56" fmla="*/ 253 w 1270"/>
                  <a:gd name="T57" fmla="*/ 31 h 1029"/>
                  <a:gd name="T58" fmla="*/ 251 w 1270"/>
                  <a:gd name="T59" fmla="*/ 36 h 1029"/>
                  <a:gd name="T60" fmla="*/ 246 w 1270"/>
                  <a:gd name="T61" fmla="*/ 45 h 1029"/>
                  <a:gd name="T62" fmla="*/ 238 w 1270"/>
                  <a:gd name="T63" fmla="*/ 55 h 1029"/>
                  <a:gd name="T64" fmla="*/ 228 w 1270"/>
                  <a:gd name="T65" fmla="*/ 66 h 1029"/>
                  <a:gd name="T66" fmla="*/ 216 w 1270"/>
                  <a:gd name="T67" fmla="*/ 77 h 1029"/>
                  <a:gd name="T68" fmla="*/ 206 w 1270"/>
                  <a:gd name="T69" fmla="*/ 84 h 1029"/>
                  <a:gd name="T70" fmla="*/ 198 w 1270"/>
                  <a:gd name="T71" fmla="*/ 89 h 1029"/>
                  <a:gd name="T72" fmla="*/ 190 w 1270"/>
                  <a:gd name="T73" fmla="*/ 93 h 1029"/>
                  <a:gd name="T74" fmla="*/ 182 w 1270"/>
                  <a:gd name="T75" fmla="*/ 97 h 1029"/>
                  <a:gd name="T76" fmla="*/ 169 w 1270"/>
                  <a:gd name="T77" fmla="*/ 102 h 1029"/>
                  <a:gd name="T78" fmla="*/ 149 w 1270"/>
                  <a:gd name="T79" fmla="*/ 111 h 1029"/>
                  <a:gd name="T80" fmla="*/ 127 w 1270"/>
                  <a:gd name="T81" fmla="*/ 121 h 1029"/>
                  <a:gd name="T82" fmla="*/ 105 w 1270"/>
                  <a:gd name="T83" fmla="*/ 133 h 1029"/>
                  <a:gd name="T84" fmla="*/ 84 w 1270"/>
                  <a:gd name="T85" fmla="*/ 146 h 1029"/>
                  <a:gd name="T86" fmla="*/ 65 w 1270"/>
                  <a:gd name="T87" fmla="*/ 159 h 1029"/>
                  <a:gd name="T88" fmla="*/ 49 w 1270"/>
                  <a:gd name="T89" fmla="*/ 171 h 1029"/>
                  <a:gd name="T90" fmla="*/ 40 w 1270"/>
                  <a:gd name="T91" fmla="*/ 179 h 1029"/>
                  <a:gd name="T92" fmla="*/ 35 w 1270"/>
                  <a:gd name="T93" fmla="*/ 184 h 1029"/>
                  <a:gd name="T94" fmla="*/ 31 w 1270"/>
                  <a:gd name="T95" fmla="*/ 191 h 1029"/>
                  <a:gd name="T96" fmla="*/ 25 w 1270"/>
                  <a:gd name="T97" fmla="*/ 197 h 1029"/>
                  <a:gd name="T98" fmla="*/ 20 w 1270"/>
                  <a:gd name="T99" fmla="*/ 202 h 1029"/>
                  <a:gd name="T100" fmla="*/ 15 w 1270"/>
                  <a:gd name="T101" fmla="*/ 205 h 1029"/>
                  <a:gd name="T102" fmla="*/ 10 w 1270"/>
                  <a:gd name="T103" fmla="*/ 206 h 1029"/>
                  <a:gd name="T104" fmla="*/ 7 w 1270"/>
                  <a:gd name="T105" fmla="*/ 205 h 1029"/>
                  <a:gd name="T106" fmla="*/ 4 w 1270"/>
                  <a:gd name="T107" fmla="*/ 203 h 1029"/>
                  <a:gd name="T108" fmla="*/ 2 w 1270"/>
                  <a:gd name="T109" fmla="*/ 199 h 1029"/>
                  <a:gd name="T110" fmla="*/ 0 w 1270"/>
                  <a:gd name="T111" fmla="*/ 194 h 1029"/>
                  <a:gd name="T112" fmla="*/ 0 w 1270"/>
                  <a:gd name="T113" fmla="*/ 188 h 1029"/>
                  <a:gd name="T114" fmla="*/ 0 w 1270"/>
                  <a:gd name="T115" fmla="*/ 182 h 1029"/>
                  <a:gd name="T116" fmla="*/ 1 w 1270"/>
                  <a:gd name="T117" fmla="*/ 176 h 1029"/>
                  <a:gd name="T118" fmla="*/ 2 w 1270"/>
                  <a:gd name="T119" fmla="*/ 170 h 1029"/>
                  <a:gd name="T120" fmla="*/ 5 w 1270"/>
                  <a:gd name="T121" fmla="*/ 163 h 1029"/>
                  <a:gd name="T122" fmla="*/ 7 w 1270"/>
                  <a:gd name="T123" fmla="*/ 156 h 1029"/>
                  <a:gd name="T124" fmla="*/ 11 w 1270"/>
                  <a:gd name="T125" fmla="*/ 150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0"/>
                  <a:gd name="T190" fmla="*/ 0 h 1029"/>
                  <a:gd name="T191" fmla="*/ 1270 w 1270"/>
                  <a:gd name="T192" fmla="*/ 1029 h 10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0" h="1029">
                    <a:moveTo>
                      <a:pt x="64" y="729"/>
                    </a:moveTo>
                    <a:lnTo>
                      <a:pt x="81" y="700"/>
                    </a:lnTo>
                    <a:lnTo>
                      <a:pt x="102" y="667"/>
                    </a:lnTo>
                    <a:lnTo>
                      <a:pt x="127" y="627"/>
                    </a:lnTo>
                    <a:lnTo>
                      <a:pt x="157" y="583"/>
                    </a:lnTo>
                    <a:lnTo>
                      <a:pt x="191" y="537"/>
                    </a:lnTo>
                    <a:lnTo>
                      <a:pt x="230" y="488"/>
                    </a:lnTo>
                    <a:lnTo>
                      <a:pt x="250" y="463"/>
                    </a:lnTo>
                    <a:lnTo>
                      <a:pt x="271" y="438"/>
                    </a:lnTo>
                    <a:lnTo>
                      <a:pt x="294" y="412"/>
                    </a:lnTo>
                    <a:lnTo>
                      <a:pt x="317" y="387"/>
                    </a:lnTo>
                    <a:lnTo>
                      <a:pt x="342" y="361"/>
                    </a:lnTo>
                    <a:lnTo>
                      <a:pt x="368" y="336"/>
                    </a:lnTo>
                    <a:lnTo>
                      <a:pt x="394" y="311"/>
                    </a:lnTo>
                    <a:lnTo>
                      <a:pt x="422" y="286"/>
                    </a:lnTo>
                    <a:lnTo>
                      <a:pt x="450" y="261"/>
                    </a:lnTo>
                    <a:lnTo>
                      <a:pt x="480" y="237"/>
                    </a:lnTo>
                    <a:lnTo>
                      <a:pt x="510" y="214"/>
                    </a:lnTo>
                    <a:lnTo>
                      <a:pt x="543" y="191"/>
                    </a:lnTo>
                    <a:lnTo>
                      <a:pt x="575" y="169"/>
                    </a:lnTo>
                    <a:lnTo>
                      <a:pt x="609" y="149"/>
                    </a:lnTo>
                    <a:lnTo>
                      <a:pt x="643" y="129"/>
                    </a:lnTo>
                    <a:lnTo>
                      <a:pt x="679" y="110"/>
                    </a:lnTo>
                    <a:lnTo>
                      <a:pt x="715" y="93"/>
                    </a:lnTo>
                    <a:lnTo>
                      <a:pt x="752" y="76"/>
                    </a:lnTo>
                    <a:lnTo>
                      <a:pt x="791" y="61"/>
                    </a:lnTo>
                    <a:lnTo>
                      <a:pt x="830" y="48"/>
                    </a:lnTo>
                    <a:lnTo>
                      <a:pt x="870" y="36"/>
                    </a:lnTo>
                    <a:lnTo>
                      <a:pt x="906" y="26"/>
                    </a:lnTo>
                    <a:lnTo>
                      <a:pt x="940" y="19"/>
                    </a:lnTo>
                    <a:lnTo>
                      <a:pt x="972" y="13"/>
                    </a:lnTo>
                    <a:lnTo>
                      <a:pt x="1002" y="8"/>
                    </a:lnTo>
                    <a:lnTo>
                      <a:pt x="1029" y="4"/>
                    </a:lnTo>
                    <a:lnTo>
                      <a:pt x="1054" y="2"/>
                    </a:lnTo>
                    <a:lnTo>
                      <a:pt x="1078" y="0"/>
                    </a:lnTo>
                    <a:lnTo>
                      <a:pt x="1101" y="0"/>
                    </a:lnTo>
                    <a:lnTo>
                      <a:pt x="1120" y="2"/>
                    </a:lnTo>
                    <a:lnTo>
                      <a:pt x="1139" y="4"/>
                    </a:lnTo>
                    <a:lnTo>
                      <a:pt x="1155" y="7"/>
                    </a:lnTo>
                    <a:lnTo>
                      <a:pt x="1170" y="10"/>
                    </a:lnTo>
                    <a:lnTo>
                      <a:pt x="1184" y="14"/>
                    </a:lnTo>
                    <a:lnTo>
                      <a:pt x="1197" y="20"/>
                    </a:lnTo>
                    <a:lnTo>
                      <a:pt x="1208" y="25"/>
                    </a:lnTo>
                    <a:lnTo>
                      <a:pt x="1217" y="31"/>
                    </a:lnTo>
                    <a:lnTo>
                      <a:pt x="1225" y="39"/>
                    </a:lnTo>
                    <a:lnTo>
                      <a:pt x="1233" y="45"/>
                    </a:lnTo>
                    <a:lnTo>
                      <a:pt x="1239" y="53"/>
                    </a:lnTo>
                    <a:lnTo>
                      <a:pt x="1245" y="60"/>
                    </a:lnTo>
                    <a:lnTo>
                      <a:pt x="1250" y="69"/>
                    </a:lnTo>
                    <a:lnTo>
                      <a:pt x="1254" y="76"/>
                    </a:lnTo>
                    <a:lnTo>
                      <a:pt x="1258" y="84"/>
                    </a:lnTo>
                    <a:lnTo>
                      <a:pt x="1263" y="99"/>
                    </a:lnTo>
                    <a:lnTo>
                      <a:pt x="1265" y="114"/>
                    </a:lnTo>
                    <a:lnTo>
                      <a:pt x="1268" y="126"/>
                    </a:lnTo>
                    <a:lnTo>
                      <a:pt x="1270" y="136"/>
                    </a:lnTo>
                    <a:lnTo>
                      <a:pt x="1270" y="143"/>
                    </a:lnTo>
                    <a:lnTo>
                      <a:pt x="1269" y="149"/>
                    </a:lnTo>
                    <a:lnTo>
                      <a:pt x="1266" y="156"/>
                    </a:lnTo>
                    <a:lnTo>
                      <a:pt x="1264" y="164"/>
                    </a:lnTo>
                    <a:lnTo>
                      <a:pt x="1256" y="182"/>
                    </a:lnTo>
                    <a:lnTo>
                      <a:pt x="1245" y="204"/>
                    </a:lnTo>
                    <a:lnTo>
                      <a:pt x="1230" y="226"/>
                    </a:lnTo>
                    <a:lnTo>
                      <a:pt x="1213" y="251"/>
                    </a:lnTo>
                    <a:lnTo>
                      <a:pt x="1192" y="277"/>
                    </a:lnTo>
                    <a:lnTo>
                      <a:pt x="1168" y="304"/>
                    </a:lnTo>
                    <a:lnTo>
                      <a:pt x="1142" y="331"/>
                    </a:lnTo>
                    <a:lnTo>
                      <a:pt x="1113" y="357"/>
                    </a:lnTo>
                    <a:lnTo>
                      <a:pt x="1082" y="383"/>
                    </a:lnTo>
                    <a:lnTo>
                      <a:pt x="1047" y="410"/>
                    </a:lnTo>
                    <a:lnTo>
                      <a:pt x="1029" y="421"/>
                    </a:lnTo>
                    <a:lnTo>
                      <a:pt x="1011" y="433"/>
                    </a:lnTo>
                    <a:lnTo>
                      <a:pt x="992" y="445"/>
                    </a:lnTo>
                    <a:lnTo>
                      <a:pt x="972" y="456"/>
                    </a:lnTo>
                    <a:lnTo>
                      <a:pt x="952" y="466"/>
                    </a:lnTo>
                    <a:lnTo>
                      <a:pt x="932" y="476"/>
                    </a:lnTo>
                    <a:lnTo>
                      <a:pt x="911" y="485"/>
                    </a:lnTo>
                    <a:lnTo>
                      <a:pt x="890" y="492"/>
                    </a:lnTo>
                    <a:lnTo>
                      <a:pt x="843" y="510"/>
                    </a:lnTo>
                    <a:lnTo>
                      <a:pt x="795" y="529"/>
                    </a:lnTo>
                    <a:lnTo>
                      <a:pt x="744" y="552"/>
                    </a:lnTo>
                    <a:lnTo>
                      <a:pt x="690" y="578"/>
                    </a:lnTo>
                    <a:lnTo>
                      <a:pt x="636" y="606"/>
                    </a:lnTo>
                    <a:lnTo>
                      <a:pt x="581" y="636"/>
                    </a:lnTo>
                    <a:lnTo>
                      <a:pt x="527" y="666"/>
                    </a:lnTo>
                    <a:lnTo>
                      <a:pt x="473" y="698"/>
                    </a:lnTo>
                    <a:lnTo>
                      <a:pt x="422" y="729"/>
                    </a:lnTo>
                    <a:lnTo>
                      <a:pt x="372" y="762"/>
                    </a:lnTo>
                    <a:lnTo>
                      <a:pt x="326" y="794"/>
                    </a:lnTo>
                    <a:lnTo>
                      <a:pt x="283" y="825"/>
                    </a:lnTo>
                    <a:lnTo>
                      <a:pt x="246" y="854"/>
                    </a:lnTo>
                    <a:lnTo>
                      <a:pt x="213" y="883"/>
                    </a:lnTo>
                    <a:lnTo>
                      <a:pt x="200" y="896"/>
                    </a:lnTo>
                    <a:lnTo>
                      <a:pt x="187" y="909"/>
                    </a:lnTo>
                    <a:lnTo>
                      <a:pt x="177" y="921"/>
                    </a:lnTo>
                    <a:lnTo>
                      <a:pt x="168" y="933"/>
                    </a:lnTo>
                    <a:lnTo>
                      <a:pt x="153" y="954"/>
                    </a:lnTo>
                    <a:lnTo>
                      <a:pt x="138" y="971"/>
                    </a:lnTo>
                    <a:lnTo>
                      <a:pt x="125" y="986"/>
                    </a:lnTo>
                    <a:lnTo>
                      <a:pt x="111" y="1000"/>
                    </a:lnTo>
                    <a:lnTo>
                      <a:pt x="99" y="1010"/>
                    </a:lnTo>
                    <a:lnTo>
                      <a:pt x="86" y="1019"/>
                    </a:lnTo>
                    <a:lnTo>
                      <a:pt x="74" y="1024"/>
                    </a:lnTo>
                    <a:lnTo>
                      <a:pt x="62" y="1027"/>
                    </a:lnTo>
                    <a:lnTo>
                      <a:pt x="52" y="1029"/>
                    </a:lnTo>
                    <a:lnTo>
                      <a:pt x="42" y="1027"/>
                    </a:lnTo>
                    <a:lnTo>
                      <a:pt x="34" y="1025"/>
                    </a:lnTo>
                    <a:lnTo>
                      <a:pt x="25" y="1020"/>
                    </a:lnTo>
                    <a:lnTo>
                      <a:pt x="19" y="1013"/>
                    </a:lnTo>
                    <a:lnTo>
                      <a:pt x="12" y="1004"/>
                    </a:lnTo>
                    <a:lnTo>
                      <a:pt x="9" y="994"/>
                    </a:lnTo>
                    <a:lnTo>
                      <a:pt x="5" y="981"/>
                    </a:lnTo>
                    <a:lnTo>
                      <a:pt x="2" y="969"/>
                    </a:lnTo>
                    <a:lnTo>
                      <a:pt x="1" y="955"/>
                    </a:lnTo>
                    <a:lnTo>
                      <a:pt x="0" y="940"/>
                    </a:lnTo>
                    <a:lnTo>
                      <a:pt x="0" y="925"/>
                    </a:lnTo>
                    <a:lnTo>
                      <a:pt x="1" y="910"/>
                    </a:lnTo>
                    <a:lnTo>
                      <a:pt x="2" y="895"/>
                    </a:lnTo>
                    <a:lnTo>
                      <a:pt x="5" y="879"/>
                    </a:lnTo>
                    <a:lnTo>
                      <a:pt x="9" y="863"/>
                    </a:lnTo>
                    <a:lnTo>
                      <a:pt x="12" y="847"/>
                    </a:lnTo>
                    <a:lnTo>
                      <a:pt x="17" y="830"/>
                    </a:lnTo>
                    <a:lnTo>
                      <a:pt x="24" y="814"/>
                    </a:lnTo>
                    <a:lnTo>
                      <a:pt x="30" y="797"/>
                    </a:lnTo>
                    <a:lnTo>
                      <a:pt x="37" y="780"/>
                    </a:lnTo>
                    <a:lnTo>
                      <a:pt x="45" y="763"/>
                    </a:lnTo>
                    <a:lnTo>
                      <a:pt x="55" y="747"/>
                    </a:lnTo>
                    <a:lnTo>
                      <a:pt x="64" y="729"/>
                    </a:lnTo>
                    <a:close/>
                  </a:path>
                </a:pathLst>
              </a:custGeom>
              <a:solidFill>
                <a:srgbClr val="FFFEF1"/>
              </a:solidFill>
              <a:ln w="9525">
                <a:noFill/>
                <a:round/>
              </a:ln>
            </p:spPr>
            <p:txBody>
              <a:bodyPr/>
              <a:lstStyle/>
              <a:p>
                <a:endParaRPr lang="en-US" sz="1867"/>
              </a:p>
            </p:txBody>
          </p:sp>
          <p:sp>
            <p:nvSpPr>
              <p:cNvPr id="1654" name="Freeform 202"/>
              <p:cNvSpPr/>
              <p:nvPr/>
            </p:nvSpPr>
            <p:spPr bwMode="auto">
              <a:xfrm>
                <a:off x="1699" y="1824"/>
                <a:ext cx="254" cy="206"/>
              </a:xfrm>
              <a:custGeom>
                <a:avLst/>
                <a:gdLst>
                  <a:gd name="T0" fmla="*/ 16 w 1270"/>
                  <a:gd name="T1" fmla="*/ 140 h 1029"/>
                  <a:gd name="T2" fmla="*/ 25 w 1270"/>
                  <a:gd name="T3" fmla="*/ 126 h 1029"/>
                  <a:gd name="T4" fmla="*/ 38 w 1270"/>
                  <a:gd name="T5" fmla="*/ 108 h 1029"/>
                  <a:gd name="T6" fmla="*/ 50 w 1270"/>
                  <a:gd name="T7" fmla="*/ 93 h 1029"/>
                  <a:gd name="T8" fmla="*/ 59 w 1270"/>
                  <a:gd name="T9" fmla="*/ 82 h 1029"/>
                  <a:gd name="T10" fmla="*/ 68 w 1270"/>
                  <a:gd name="T11" fmla="*/ 72 h 1029"/>
                  <a:gd name="T12" fmla="*/ 79 w 1270"/>
                  <a:gd name="T13" fmla="*/ 62 h 1029"/>
                  <a:gd name="T14" fmla="*/ 90 w 1270"/>
                  <a:gd name="T15" fmla="*/ 52 h 1029"/>
                  <a:gd name="T16" fmla="*/ 102 w 1270"/>
                  <a:gd name="T17" fmla="*/ 43 h 1029"/>
                  <a:gd name="T18" fmla="*/ 115 w 1270"/>
                  <a:gd name="T19" fmla="*/ 34 h 1029"/>
                  <a:gd name="T20" fmla="*/ 129 w 1270"/>
                  <a:gd name="T21" fmla="*/ 26 h 1029"/>
                  <a:gd name="T22" fmla="*/ 143 w 1270"/>
                  <a:gd name="T23" fmla="*/ 19 h 1029"/>
                  <a:gd name="T24" fmla="*/ 158 w 1270"/>
                  <a:gd name="T25" fmla="*/ 12 h 1029"/>
                  <a:gd name="T26" fmla="*/ 174 w 1270"/>
                  <a:gd name="T27" fmla="*/ 7 h 1029"/>
                  <a:gd name="T28" fmla="*/ 188 w 1270"/>
                  <a:gd name="T29" fmla="*/ 4 h 1029"/>
                  <a:gd name="T30" fmla="*/ 200 w 1270"/>
                  <a:gd name="T31" fmla="*/ 2 h 1029"/>
                  <a:gd name="T32" fmla="*/ 211 w 1270"/>
                  <a:gd name="T33" fmla="*/ 0 h 1029"/>
                  <a:gd name="T34" fmla="*/ 220 w 1270"/>
                  <a:gd name="T35" fmla="*/ 0 h 1029"/>
                  <a:gd name="T36" fmla="*/ 228 w 1270"/>
                  <a:gd name="T37" fmla="*/ 1 h 1029"/>
                  <a:gd name="T38" fmla="*/ 234 w 1270"/>
                  <a:gd name="T39" fmla="*/ 2 h 1029"/>
                  <a:gd name="T40" fmla="*/ 239 w 1270"/>
                  <a:gd name="T41" fmla="*/ 4 h 1029"/>
                  <a:gd name="T42" fmla="*/ 243 w 1270"/>
                  <a:gd name="T43" fmla="*/ 6 h 1029"/>
                  <a:gd name="T44" fmla="*/ 247 w 1270"/>
                  <a:gd name="T45" fmla="*/ 9 h 1029"/>
                  <a:gd name="T46" fmla="*/ 249 w 1270"/>
                  <a:gd name="T47" fmla="*/ 12 h 1029"/>
                  <a:gd name="T48" fmla="*/ 251 w 1270"/>
                  <a:gd name="T49" fmla="*/ 15 h 1029"/>
                  <a:gd name="T50" fmla="*/ 253 w 1270"/>
                  <a:gd name="T51" fmla="*/ 20 h 1029"/>
                  <a:gd name="T52" fmla="*/ 254 w 1270"/>
                  <a:gd name="T53" fmla="*/ 25 h 1029"/>
                  <a:gd name="T54" fmla="*/ 254 w 1270"/>
                  <a:gd name="T55" fmla="*/ 29 h 1029"/>
                  <a:gd name="T56" fmla="*/ 253 w 1270"/>
                  <a:gd name="T57" fmla="*/ 31 h 1029"/>
                  <a:gd name="T58" fmla="*/ 251 w 1270"/>
                  <a:gd name="T59" fmla="*/ 36 h 1029"/>
                  <a:gd name="T60" fmla="*/ 246 w 1270"/>
                  <a:gd name="T61" fmla="*/ 45 h 1029"/>
                  <a:gd name="T62" fmla="*/ 238 w 1270"/>
                  <a:gd name="T63" fmla="*/ 55 h 1029"/>
                  <a:gd name="T64" fmla="*/ 228 w 1270"/>
                  <a:gd name="T65" fmla="*/ 66 h 1029"/>
                  <a:gd name="T66" fmla="*/ 216 w 1270"/>
                  <a:gd name="T67" fmla="*/ 77 h 1029"/>
                  <a:gd name="T68" fmla="*/ 206 w 1270"/>
                  <a:gd name="T69" fmla="*/ 84 h 1029"/>
                  <a:gd name="T70" fmla="*/ 198 w 1270"/>
                  <a:gd name="T71" fmla="*/ 89 h 1029"/>
                  <a:gd name="T72" fmla="*/ 190 w 1270"/>
                  <a:gd name="T73" fmla="*/ 93 h 1029"/>
                  <a:gd name="T74" fmla="*/ 182 w 1270"/>
                  <a:gd name="T75" fmla="*/ 97 h 1029"/>
                  <a:gd name="T76" fmla="*/ 169 w 1270"/>
                  <a:gd name="T77" fmla="*/ 102 h 1029"/>
                  <a:gd name="T78" fmla="*/ 149 w 1270"/>
                  <a:gd name="T79" fmla="*/ 111 h 1029"/>
                  <a:gd name="T80" fmla="*/ 127 w 1270"/>
                  <a:gd name="T81" fmla="*/ 121 h 1029"/>
                  <a:gd name="T82" fmla="*/ 105 w 1270"/>
                  <a:gd name="T83" fmla="*/ 133 h 1029"/>
                  <a:gd name="T84" fmla="*/ 84 w 1270"/>
                  <a:gd name="T85" fmla="*/ 146 h 1029"/>
                  <a:gd name="T86" fmla="*/ 65 w 1270"/>
                  <a:gd name="T87" fmla="*/ 159 h 1029"/>
                  <a:gd name="T88" fmla="*/ 49 w 1270"/>
                  <a:gd name="T89" fmla="*/ 171 h 1029"/>
                  <a:gd name="T90" fmla="*/ 40 w 1270"/>
                  <a:gd name="T91" fmla="*/ 179 h 1029"/>
                  <a:gd name="T92" fmla="*/ 35 w 1270"/>
                  <a:gd name="T93" fmla="*/ 184 h 1029"/>
                  <a:gd name="T94" fmla="*/ 31 w 1270"/>
                  <a:gd name="T95" fmla="*/ 191 h 1029"/>
                  <a:gd name="T96" fmla="*/ 25 w 1270"/>
                  <a:gd name="T97" fmla="*/ 197 h 1029"/>
                  <a:gd name="T98" fmla="*/ 20 w 1270"/>
                  <a:gd name="T99" fmla="*/ 202 h 1029"/>
                  <a:gd name="T100" fmla="*/ 15 w 1270"/>
                  <a:gd name="T101" fmla="*/ 205 h 1029"/>
                  <a:gd name="T102" fmla="*/ 10 w 1270"/>
                  <a:gd name="T103" fmla="*/ 206 h 1029"/>
                  <a:gd name="T104" fmla="*/ 7 w 1270"/>
                  <a:gd name="T105" fmla="*/ 205 h 1029"/>
                  <a:gd name="T106" fmla="*/ 4 w 1270"/>
                  <a:gd name="T107" fmla="*/ 203 h 1029"/>
                  <a:gd name="T108" fmla="*/ 2 w 1270"/>
                  <a:gd name="T109" fmla="*/ 199 h 1029"/>
                  <a:gd name="T110" fmla="*/ 0 w 1270"/>
                  <a:gd name="T111" fmla="*/ 194 h 1029"/>
                  <a:gd name="T112" fmla="*/ 0 w 1270"/>
                  <a:gd name="T113" fmla="*/ 188 h 1029"/>
                  <a:gd name="T114" fmla="*/ 0 w 1270"/>
                  <a:gd name="T115" fmla="*/ 182 h 1029"/>
                  <a:gd name="T116" fmla="*/ 1 w 1270"/>
                  <a:gd name="T117" fmla="*/ 176 h 1029"/>
                  <a:gd name="T118" fmla="*/ 2 w 1270"/>
                  <a:gd name="T119" fmla="*/ 170 h 1029"/>
                  <a:gd name="T120" fmla="*/ 5 w 1270"/>
                  <a:gd name="T121" fmla="*/ 163 h 1029"/>
                  <a:gd name="T122" fmla="*/ 7 w 1270"/>
                  <a:gd name="T123" fmla="*/ 156 h 1029"/>
                  <a:gd name="T124" fmla="*/ 11 w 1270"/>
                  <a:gd name="T125" fmla="*/ 150 h 102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0"/>
                  <a:gd name="T190" fmla="*/ 0 h 1029"/>
                  <a:gd name="T191" fmla="*/ 1270 w 1270"/>
                  <a:gd name="T192" fmla="*/ 1029 h 102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0" h="1029">
                    <a:moveTo>
                      <a:pt x="64" y="729"/>
                    </a:moveTo>
                    <a:lnTo>
                      <a:pt x="81" y="700"/>
                    </a:lnTo>
                    <a:lnTo>
                      <a:pt x="102" y="667"/>
                    </a:lnTo>
                    <a:lnTo>
                      <a:pt x="127" y="627"/>
                    </a:lnTo>
                    <a:lnTo>
                      <a:pt x="157" y="583"/>
                    </a:lnTo>
                    <a:lnTo>
                      <a:pt x="191" y="537"/>
                    </a:lnTo>
                    <a:lnTo>
                      <a:pt x="230" y="488"/>
                    </a:lnTo>
                    <a:lnTo>
                      <a:pt x="250" y="463"/>
                    </a:lnTo>
                    <a:lnTo>
                      <a:pt x="271" y="438"/>
                    </a:lnTo>
                    <a:lnTo>
                      <a:pt x="294" y="412"/>
                    </a:lnTo>
                    <a:lnTo>
                      <a:pt x="317" y="387"/>
                    </a:lnTo>
                    <a:lnTo>
                      <a:pt x="342" y="361"/>
                    </a:lnTo>
                    <a:lnTo>
                      <a:pt x="368" y="336"/>
                    </a:lnTo>
                    <a:lnTo>
                      <a:pt x="394" y="311"/>
                    </a:lnTo>
                    <a:lnTo>
                      <a:pt x="422" y="286"/>
                    </a:lnTo>
                    <a:lnTo>
                      <a:pt x="450" y="261"/>
                    </a:lnTo>
                    <a:lnTo>
                      <a:pt x="480" y="237"/>
                    </a:lnTo>
                    <a:lnTo>
                      <a:pt x="510" y="214"/>
                    </a:lnTo>
                    <a:lnTo>
                      <a:pt x="543" y="191"/>
                    </a:lnTo>
                    <a:lnTo>
                      <a:pt x="575" y="169"/>
                    </a:lnTo>
                    <a:lnTo>
                      <a:pt x="609" y="149"/>
                    </a:lnTo>
                    <a:lnTo>
                      <a:pt x="643" y="129"/>
                    </a:lnTo>
                    <a:lnTo>
                      <a:pt x="679" y="110"/>
                    </a:lnTo>
                    <a:lnTo>
                      <a:pt x="715" y="93"/>
                    </a:lnTo>
                    <a:lnTo>
                      <a:pt x="752" y="76"/>
                    </a:lnTo>
                    <a:lnTo>
                      <a:pt x="791" y="61"/>
                    </a:lnTo>
                    <a:lnTo>
                      <a:pt x="830" y="48"/>
                    </a:lnTo>
                    <a:lnTo>
                      <a:pt x="870" y="36"/>
                    </a:lnTo>
                    <a:lnTo>
                      <a:pt x="906" y="26"/>
                    </a:lnTo>
                    <a:lnTo>
                      <a:pt x="940" y="19"/>
                    </a:lnTo>
                    <a:lnTo>
                      <a:pt x="972" y="13"/>
                    </a:lnTo>
                    <a:lnTo>
                      <a:pt x="1002" y="8"/>
                    </a:lnTo>
                    <a:lnTo>
                      <a:pt x="1029" y="4"/>
                    </a:lnTo>
                    <a:lnTo>
                      <a:pt x="1054" y="2"/>
                    </a:lnTo>
                    <a:lnTo>
                      <a:pt x="1078" y="0"/>
                    </a:lnTo>
                    <a:lnTo>
                      <a:pt x="1101" y="0"/>
                    </a:lnTo>
                    <a:lnTo>
                      <a:pt x="1120" y="2"/>
                    </a:lnTo>
                    <a:lnTo>
                      <a:pt x="1139" y="4"/>
                    </a:lnTo>
                    <a:lnTo>
                      <a:pt x="1155" y="7"/>
                    </a:lnTo>
                    <a:lnTo>
                      <a:pt x="1170" y="10"/>
                    </a:lnTo>
                    <a:lnTo>
                      <a:pt x="1184" y="14"/>
                    </a:lnTo>
                    <a:lnTo>
                      <a:pt x="1197" y="20"/>
                    </a:lnTo>
                    <a:lnTo>
                      <a:pt x="1208" y="25"/>
                    </a:lnTo>
                    <a:lnTo>
                      <a:pt x="1217" y="31"/>
                    </a:lnTo>
                    <a:lnTo>
                      <a:pt x="1225" y="39"/>
                    </a:lnTo>
                    <a:lnTo>
                      <a:pt x="1233" y="45"/>
                    </a:lnTo>
                    <a:lnTo>
                      <a:pt x="1239" y="53"/>
                    </a:lnTo>
                    <a:lnTo>
                      <a:pt x="1245" y="60"/>
                    </a:lnTo>
                    <a:lnTo>
                      <a:pt x="1250" y="69"/>
                    </a:lnTo>
                    <a:lnTo>
                      <a:pt x="1254" y="76"/>
                    </a:lnTo>
                    <a:lnTo>
                      <a:pt x="1258" y="84"/>
                    </a:lnTo>
                    <a:lnTo>
                      <a:pt x="1263" y="99"/>
                    </a:lnTo>
                    <a:lnTo>
                      <a:pt x="1265" y="114"/>
                    </a:lnTo>
                    <a:lnTo>
                      <a:pt x="1268" y="126"/>
                    </a:lnTo>
                    <a:lnTo>
                      <a:pt x="1270" y="136"/>
                    </a:lnTo>
                    <a:lnTo>
                      <a:pt x="1270" y="143"/>
                    </a:lnTo>
                    <a:lnTo>
                      <a:pt x="1269" y="149"/>
                    </a:lnTo>
                    <a:lnTo>
                      <a:pt x="1266" y="156"/>
                    </a:lnTo>
                    <a:lnTo>
                      <a:pt x="1264" y="164"/>
                    </a:lnTo>
                    <a:lnTo>
                      <a:pt x="1256" y="182"/>
                    </a:lnTo>
                    <a:lnTo>
                      <a:pt x="1245" y="204"/>
                    </a:lnTo>
                    <a:lnTo>
                      <a:pt x="1230" y="226"/>
                    </a:lnTo>
                    <a:lnTo>
                      <a:pt x="1213" y="251"/>
                    </a:lnTo>
                    <a:lnTo>
                      <a:pt x="1192" y="277"/>
                    </a:lnTo>
                    <a:lnTo>
                      <a:pt x="1168" y="304"/>
                    </a:lnTo>
                    <a:lnTo>
                      <a:pt x="1142" y="331"/>
                    </a:lnTo>
                    <a:lnTo>
                      <a:pt x="1113" y="357"/>
                    </a:lnTo>
                    <a:lnTo>
                      <a:pt x="1082" y="383"/>
                    </a:lnTo>
                    <a:lnTo>
                      <a:pt x="1047" y="410"/>
                    </a:lnTo>
                    <a:lnTo>
                      <a:pt x="1029" y="421"/>
                    </a:lnTo>
                    <a:lnTo>
                      <a:pt x="1011" y="433"/>
                    </a:lnTo>
                    <a:lnTo>
                      <a:pt x="992" y="445"/>
                    </a:lnTo>
                    <a:lnTo>
                      <a:pt x="972" y="456"/>
                    </a:lnTo>
                    <a:lnTo>
                      <a:pt x="952" y="466"/>
                    </a:lnTo>
                    <a:lnTo>
                      <a:pt x="932" y="476"/>
                    </a:lnTo>
                    <a:lnTo>
                      <a:pt x="911" y="485"/>
                    </a:lnTo>
                    <a:lnTo>
                      <a:pt x="890" y="492"/>
                    </a:lnTo>
                    <a:lnTo>
                      <a:pt x="843" y="510"/>
                    </a:lnTo>
                    <a:lnTo>
                      <a:pt x="795" y="529"/>
                    </a:lnTo>
                    <a:lnTo>
                      <a:pt x="744" y="552"/>
                    </a:lnTo>
                    <a:lnTo>
                      <a:pt x="690" y="578"/>
                    </a:lnTo>
                    <a:lnTo>
                      <a:pt x="636" y="606"/>
                    </a:lnTo>
                    <a:lnTo>
                      <a:pt x="581" y="636"/>
                    </a:lnTo>
                    <a:lnTo>
                      <a:pt x="527" y="666"/>
                    </a:lnTo>
                    <a:lnTo>
                      <a:pt x="473" y="698"/>
                    </a:lnTo>
                    <a:lnTo>
                      <a:pt x="422" y="729"/>
                    </a:lnTo>
                    <a:lnTo>
                      <a:pt x="372" y="762"/>
                    </a:lnTo>
                    <a:lnTo>
                      <a:pt x="326" y="794"/>
                    </a:lnTo>
                    <a:lnTo>
                      <a:pt x="283" y="825"/>
                    </a:lnTo>
                    <a:lnTo>
                      <a:pt x="246" y="854"/>
                    </a:lnTo>
                    <a:lnTo>
                      <a:pt x="213" y="883"/>
                    </a:lnTo>
                    <a:lnTo>
                      <a:pt x="200" y="896"/>
                    </a:lnTo>
                    <a:lnTo>
                      <a:pt x="187" y="909"/>
                    </a:lnTo>
                    <a:lnTo>
                      <a:pt x="177" y="921"/>
                    </a:lnTo>
                    <a:lnTo>
                      <a:pt x="168" y="933"/>
                    </a:lnTo>
                    <a:lnTo>
                      <a:pt x="153" y="954"/>
                    </a:lnTo>
                    <a:lnTo>
                      <a:pt x="138" y="971"/>
                    </a:lnTo>
                    <a:lnTo>
                      <a:pt x="125" y="986"/>
                    </a:lnTo>
                    <a:lnTo>
                      <a:pt x="111" y="1000"/>
                    </a:lnTo>
                    <a:lnTo>
                      <a:pt x="99" y="1010"/>
                    </a:lnTo>
                    <a:lnTo>
                      <a:pt x="86" y="1019"/>
                    </a:lnTo>
                    <a:lnTo>
                      <a:pt x="74" y="1024"/>
                    </a:lnTo>
                    <a:lnTo>
                      <a:pt x="62" y="1027"/>
                    </a:lnTo>
                    <a:lnTo>
                      <a:pt x="52" y="1029"/>
                    </a:lnTo>
                    <a:lnTo>
                      <a:pt x="42" y="1027"/>
                    </a:lnTo>
                    <a:lnTo>
                      <a:pt x="34" y="1025"/>
                    </a:lnTo>
                    <a:lnTo>
                      <a:pt x="25" y="1020"/>
                    </a:lnTo>
                    <a:lnTo>
                      <a:pt x="19" y="1013"/>
                    </a:lnTo>
                    <a:lnTo>
                      <a:pt x="12" y="1004"/>
                    </a:lnTo>
                    <a:lnTo>
                      <a:pt x="9" y="994"/>
                    </a:lnTo>
                    <a:lnTo>
                      <a:pt x="5" y="981"/>
                    </a:lnTo>
                    <a:lnTo>
                      <a:pt x="2" y="969"/>
                    </a:lnTo>
                    <a:lnTo>
                      <a:pt x="1" y="955"/>
                    </a:lnTo>
                    <a:lnTo>
                      <a:pt x="0" y="940"/>
                    </a:lnTo>
                    <a:lnTo>
                      <a:pt x="0" y="925"/>
                    </a:lnTo>
                    <a:lnTo>
                      <a:pt x="1" y="910"/>
                    </a:lnTo>
                    <a:lnTo>
                      <a:pt x="2" y="895"/>
                    </a:lnTo>
                    <a:lnTo>
                      <a:pt x="5" y="879"/>
                    </a:lnTo>
                    <a:lnTo>
                      <a:pt x="9" y="863"/>
                    </a:lnTo>
                    <a:lnTo>
                      <a:pt x="12" y="847"/>
                    </a:lnTo>
                    <a:lnTo>
                      <a:pt x="17" y="830"/>
                    </a:lnTo>
                    <a:lnTo>
                      <a:pt x="24" y="814"/>
                    </a:lnTo>
                    <a:lnTo>
                      <a:pt x="30" y="797"/>
                    </a:lnTo>
                    <a:lnTo>
                      <a:pt x="37" y="780"/>
                    </a:lnTo>
                    <a:lnTo>
                      <a:pt x="45" y="763"/>
                    </a:lnTo>
                    <a:lnTo>
                      <a:pt x="55" y="747"/>
                    </a:lnTo>
                    <a:lnTo>
                      <a:pt x="64" y="729"/>
                    </a:lnTo>
                    <a:close/>
                  </a:path>
                </a:pathLst>
              </a:custGeom>
              <a:noFill/>
              <a:ln w="3175">
                <a:solidFill>
                  <a:srgbClr val="1F1A17"/>
                </a:solidFill>
                <a:round/>
              </a:ln>
            </p:spPr>
            <p:txBody>
              <a:bodyPr/>
              <a:lstStyle/>
              <a:p>
                <a:endParaRPr lang="en-US" sz="1867"/>
              </a:p>
            </p:txBody>
          </p:sp>
          <p:sp>
            <p:nvSpPr>
              <p:cNvPr id="1655" name="Freeform 203"/>
              <p:cNvSpPr/>
              <p:nvPr/>
            </p:nvSpPr>
            <p:spPr bwMode="auto">
              <a:xfrm>
                <a:off x="1704" y="1928"/>
                <a:ext cx="61" cy="90"/>
              </a:xfrm>
              <a:custGeom>
                <a:avLst/>
                <a:gdLst>
                  <a:gd name="T0" fmla="*/ 4 w 307"/>
                  <a:gd name="T1" fmla="*/ 90 h 450"/>
                  <a:gd name="T2" fmla="*/ 4 w 307"/>
                  <a:gd name="T3" fmla="*/ 89 h 450"/>
                  <a:gd name="T4" fmla="*/ 5 w 307"/>
                  <a:gd name="T5" fmla="*/ 85 h 450"/>
                  <a:gd name="T6" fmla="*/ 7 w 307"/>
                  <a:gd name="T7" fmla="*/ 80 h 450"/>
                  <a:gd name="T8" fmla="*/ 9 w 307"/>
                  <a:gd name="T9" fmla="*/ 73 h 450"/>
                  <a:gd name="T10" fmla="*/ 10 w 307"/>
                  <a:gd name="T11" fmla="*/ 68 h 450"/>
                  <a:gd name="T12" fmla="*/ 12 w 307"/>
                  <a:gd name="T13" fmla="*/ 64 h 450"/>
                  <a:gd name="T14" fmla="*/ 14 w 307"/>
                  <a:gd name="T15" fmla="*/ 60 h 450"/>
                  <a:gd name="T16" fmla="*/ 16 w 307"/>
                  <a:gd name="T17" fmla="*/ 55 h 450"/>
                  <a:gd name="T18" fmla="*/ 19 w 307"/>
                  <a:gd name="T19" fmla="*/ 50 h 450"/>
                  <a:gd name="T20" fmla="*/ 22 w 307"/>
                  <a:gd name="T21" fmla="*/ 45 h 450"/>
                  <a:gd name="T22" fmla="*/ 25 w 307"/>
                  <a:gd name="T23" fmla="*/ 40 h 450"/>
                  <a:gd name="T24" fmla="*/ 29 w 307"/>
                  <a:gd name="T25" fmla="*/ 35 h 450"/>
                  <a:gd name="T26" fmla="*/ 32 w 307"/>
                  <a:gd name="T27" fmla="*/ 30 h 450"/>
                  <a:gd name="T28" fmla="*/ 36 w 307"/>
                  <a:gd name="T29" fmla="*/ 26 h 450"/>
                  <a:gd name="T30" fmla="*/ 39 w 307"/>
                  <a:gd name="T31" fmla="*/ 21 h 450"/>
                  <a:gd name="T32" fmla="*/ 43 w 307"/>
                  <a:gd name="T33" fmla="*/ 17 h 450"/>
                  <a:gd name="T34" fmla="*/ 49 w 307"/>
                  <a:gd name="T35" fmla="*/ 11 h 450"/>
                  <a:gd name="T36" fmla="*/ 55 w 307"/>
                  <a:gd name="T37" fmla="*/ 5 h 450"/>
                  <a:gd name="T38" fmla="*/ 59 w 307"/>
                  <a:gd name="T39" fmla="*/ 2 h 450"/>
                  <a:gd name="T40" fmla="*/ 61 w 307"/>
                  <a:gd name="T41" fmla="*/ 0 h 450"/>
                  <a:gd name="T42" fmla="*/ 60 w 307"/>
                  <a:gd name="T43" fmla="*/ 0 h 450"/>
                  <a:gd name="T44" fmla="*/ 56 w 307"/>
                  <a:gd name="T45" fmla="*/ 3 h 450"/>
                  <a:gd name="T46" fmla="*/ 53 w 307"/>
                  <a:gd name="T47" fmla="*/ 5 h 450"/>
                  <a:gd name="T48" fmla="*/ 50 w 307"/>
                  <a:gd name="T49" fmla="*/ 8 h 450"/>
                  <a:gd name="T50" fmla="*/ 47 w 307"/>
                  <a:gd name="T51" fmla="*/ 10 h 450"/>
                  <a:gd name="T52" fmla="*/ 45 w 307"/>
                  <a:gd name="T53" fmla="*/ 13 h 450"/>
                  <a:gd name="T54" fmla="*/ 39 w 307"/>
                  <a:gd name="T55" fmla="*/ 18 h 450"/>
                  <a:gd name="T56" fmla="*/ 34 w 307"/>
                  <a:gd name="T57" fmla="*/ 24 h 450"/>
                  <a:gd name="T58" fmla="*/ 29 w 307"/>
                  <a:gd name="T59" fmla="*/ 30 h 450"/>
                  <a:gd name="T60" fmla="*/ 25 w 307"/>
                  <a:gd name="T61" fmla="*/ 36 h 450"/>
                  <a:gd name="T62" fmla="*/ 21 w 307"/>
                  <a:gd name="T63" fmla="*/ 41 h 450"/>
                  <a:gd name="T64" fmla="*/ 17 w 307"/>
                  <a:gd name="T65" fmla="*/ 46 h 450"/>
                  <a:gd name="T66" fmla="*/ 13 w 307"/>
                  <a:gd name="T67" fmla="*/ 50 h 450"/>
                  <a:gd name="T68" fmla="*/ 10 w 307"/>
                  <a:gd name="T69" fmla="*/ 54 h 450"/>
                  <a:gd name="T70" fmla="*/ 7 w 307"/>
                  <a:gd name="T71" fmla="*/ 58 h 450"/>
                  <a:gd name="T72" fmla="*/ 5 w 307"/>
                  <a:gd name="T73" fmla="*/ 61 h 450"/>
                  <a:gd name="T74" fmla="*/ 2 w 307"/>
                  <a:gd name="T75" fmla="*/ 66 h 450"/>
                  <a:gd name="T76" fmla="*/ 1 w 307"/>
                  <a:gd name="T77" fmla="*/ 67 h 450"/>
                  <a:gd name="T78" fmla="*/ 1 w 307"/>
                  <a:gd name="T79" fmla="*/ 70 h 450"/>
                  <a:gd name="T80" fmla="*/ 0 w 307"/>
                  <a:gd name="T81" fmla="*/ 77 h 450"/>
                  <a:gd name="T82" fmla="*/ 0 w 307"/>
                  <a:gd name="T83" fmla="*/ 79 h 450"/>
                  <a:gd name="T84" fmla="*/ 0 w 307"/>
                  <a:gd name="T85" fmla="*/ 81 h 450"/>
                  <a:gd name="T86" fmla="*/ 0 w 307"/>
                  <a:gd name="T87" fmla="*/ 83 h 450"/>
                  <a:gd name="T88" fmla="*/ 1 w 307"/>
                  <a:gd name="T89" fmla="*/ 85 h 450"/>
                  <a:gd name="T90" fmla="*/ 1 w 307"/>
                  <a:gd name="T91" fmla="*/ 87 h 450"/>
                  <a:gd name="T92" fmla="*/ 2 w 307"/>
                  <a:gd name="T93" fmla="*/ 88 h 450"/>
                  <a:gd name="T94" fmla="*/ 3 w 307"/>
                  <a:gd name="T95" fmla="*/ 89 h 450"/>
                  <a:gd name="T96" fmla="*/ 4 w 307"/>
                  <a:gd name="T97" fmla="*/ 90 h 45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
                  <a:gd name="T148" fmla="*/ 0 h 450"/>
                  <a:gd name="T149" fmla="*/ 307 w 307"/>
                  <a:gd name="T150" fmla="*/ 450 h 45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 h="450">
                    <a:moveTo>
                      <a:pt x="21" y="450"/>
                    </a:moveTo>
                    <a:lnTo>
                      <a:pt x="22" y="444"/>
                    </a:lnTo>
                    <a:lnTo>
                      <a:pt x="26" y="427"/>
                    </a:lnTo>
                    <a:lnTo>
                      <a:pt x="33" y="398"/>
                    </a:lnTo>
                    <a:lnTo>
                      <a:pt x="45" y="363"/>
                    </a:lnTo>
                    <a:lnTo>
                      <a:pt x="52" y="342"/>
                    </a:lnTo>
                    <a:lnTo>
                      <a:pt x="62" y="321"/>
                    </a:lnTo>
                    <a:lnTo>
                      <a:pt x="72" y="298"/>
                    </a:lnTo>
                    <a:lnTo>
                      <a:pt x="83" y="273"/>
                    </a:lnTo>
                    <a:lnTo>
                      <a:pt x="96" y="249"/>
                    </a:lnTo>
                    <a:lnTo>
                      <a:pt x="111" y="224"/>
                    </a:lnTo>
                    <a:lnTo>
                      <a:pt x="126" y="199"/>
                    </a:lnTo>
                    <a:lnTo>
                      <a:pt x="144" y="174"/>
                    </a:lnTo>
                    <a:lnTo>
                      <a:pt x="162" y="151"/>
                    </a:lnTo>
                    <a:lnTo>
                      <a:pt x="181" y="128"/>
                    </a:lnTo>
                    <a:lnTo>
                      <a:pt x="198" y="107"/>
                    </a:lnTo>
                    <a:lnTo>
                      <a:pt x="217" y="87"/>
                    </a:lnTo>
                    <a:lnTo>
                      <a:pt x="249" y="53"/>
                    </a:lnTo>
                    <a:lnTo>
                      <a:pt x="278" y="26"/>
                    </a:lnTo>
                    <a:lnTo>
                      <a:pt x="298" y="8"/>
                    </a:lnTo>
                    <a:lnTo>
                      <a:pt x="307" y="0"/>
                    </a:lnTo>
                    <a:lnTo>
                      <a:pt x="303" y="2"/>
                    </a:lnTo>
                    <a:lnTo>
                      <a:pt x="283" y="16"/>
                    </a:lnTo>
                    <a:lnTo>
                      <a:pt x="268" y="27"/>
                    </a:lnTo>
                    <a:lnTo>
                      <a:pt x="253" y="38"/>
                    </a:lnTo>
                    <a:lnTo>
                      <a:pt x="239" y="51"/>
                    </a:lnTo>
                    <a:lnTo>
                      <a:pt x="226" y="63"/>
                    </a:lnTo>
                    <a:lnTo>
                      <a:pt x="198" y="92"/>
                    </a:lnTo>
                    <a:lnTo>
                      <a:pt x="172" y="121"/>
                    </a:lnTo>
                    <a:lnTo>
                      <a:pt x="148" y="150"/>
                    </a:lnTo>
                    <a:lnTo>
                      <a:pt x="126" y="178"/>
                    </a:lnTo>
                    <a:lnTo>
                      <a:pt x="104" y="204"/>
                    </a:lnTo>
                    <a:lnTo>
                      <a:pt x="84" y="228"/>
                    </a:lnTo>
                    <a:lnTo>
                      <a:pt x="66" y="251"/>
                    </a:lnTo>
                    <a:lnTo>
                      <a:pt x="50" y="271"/>
                    </a:lnTo>
                    <a:lnTo>
                      <a:pt x="36" y="289"/>
                    </a:lnTo>
                    <a:lnTo>
                      <a:pt x="25" y="306"/>
                    </a:lnTo>
                    <a:lnTo>
                      <a:pt x="11" y="328"/>
                    </a:lnTo>
                    <a:lnTo>
                      <a:pt x="6" y="337"/>
                    </a:lnTo>
                    <a:lnTo>
                      <a:pt x="3" y="352"/>
                    </a:lnTo>
                    <a:lnTo>
                      <a:pt x="0" y="387"/>
                    </a:lnTo>
                    <a:lnTo>
                      <a:pt x="0" y="397"/>
                    </a:lnTo>
                    <a:lnTo>
                      <a:pt x="1" y="407"/>
                    </a:lnTo>
                    <a:lnTo>
                      <a:pt x="2" y="415"/>
                    </a:lnTo>
                    <a:lnTo>
                      <a:pt x="3" y="425"/>
                    </a:lnTo>
                    <a:lnTo>
                      <a:pt x="6" y="433"/>
                    </a:lnTo>
                    <a:lnTo>
                      <a:pt x="10" y="440"/>
                    </a:lnTo>
                    <a:lnTo>
                      <a:pt x="15" y="447"/>
                    </a:lnTo>
                    <a:lnTo>
                      <a:pt x="21" y="450"/>
                    </a:lnTo>
                    <a:close/>
                  </a:path>
                </a:pathLst>
              </a:custGeom>
              <a:solidFill>
                <a:srgbClr val="DFDDC9"/>
              </a:solidFill>
              <a:ln w="9525">
                <a:noFill/>
                <a:round/>
              </a:ln>
            </p:spPr>
            <p:txBody>
              <a:bodyPr/>
              <a:lstStyle/>
              <a:p>
                <a:endParaRPr lang="en-US" sz="1867"/>
              </a:p>
            </p:txBody>
          </p:sp>
          <p:sp>
            <p:nvSpPr>
              <p:cNvPr id="1656" name="Freeform 204"/>
              <p:cNvSpPr/>
              <p:nvPr/>
            </p:nvSpPr>
            <p:spPr bwMode="auto">
              <a:xfrm>
                <a:off x="1699" y="1979"/>
                <a:ext cx="282" cy="95"/>
              </a:xfrm>
              <a:custGeom>
                <a:avLst/>
                <a:gdLst>
                  <a:gd name="T0" fmla="*/ 35 w 1414"/>
                  <a:gd name="T1" fmla="*/ 39 h 476"/>
                  <a:gd name="T2" fmla="*/ 52 w 1414"/>
                  <a:gd name="T3" fmla="*/ 32 h 476"/>
                  <a:gd name="T4" fmla="*/ 72 w 1414"/>
                  <a:gd name="T5" fmla="*/ 25 h 476"/>
                  <a:gd name="T6" fmla="*/ 95 w 1414"/>
                  <a:gd name="T7" fmla="*/ 18 h 476"/>
                  <a:gd name="T8" fmla="*/ 121 w 1414"/>
                  <a:gd name="T9" fmla="*/ 11 h 476"/>
                  <a:gd name="T10" fmla="*/ 147 w 1414"/>
                  <a:gd name="T11" fmla="*/ 5 h 476"/>
                  <a:gd name="T12" fmla="*/ 168 w 1414"/>
                  <a:gd name="T13" fmla="*/ 2 h 476"/>
                  <a:gd name="T14" fmla="*/ 181 w 1414"/>
                  <a:gd name="T15" fmla="*/ 1 h 476"/>
                  <a:gd name="T16" fmla="*/ 194 w 1414"/>
                  <a:gd name="T17" fmla="*/ 0 h 476"/>
                  <a:gd name="T18" fmla="*/ 207 w 1414"/>
                  <a:gd name="T19" fmla="*/ 0 h 476"/>
                  <a:gd name="T20" fmla="*/ 219 w 1414"/>
                  <a:gd name="T21" fmla="*/ 1 h 476"/>
                  <a:gd name="T22" fmla="*/ 231 w 1414"/>
                  <a:gd name="T23" fmla="*/ 2 h 476"/>
                  <a:gd name="T24" fmla="*/ 240 w 1414"/>
                  <a:gd name="T25" fmla="*/ 4 h 476"/>
                  <a:gd name="T26" fmla="*/ 248 w 1414"/>
                  <a:gd name="T27" fmla="*/ 7 h 476"/>
                  <a:gd name="T28" fmla="*/ 256 w 1414"/>
                  <a:gd name="T29" fmla="*/ 10 h 476"/>
                  <a:gd name="T30" fmla="*/ 262 w 1414"/>
                  <a:gd name="T31" fmla="*/ 13 h 476"/>
                  <a:gd name="T32" fmla="*/ 267 w 1414"/>
                  <a:gd name="T33" fmla="*/ 17 h 476"/>
                  <a:gd name="T34" fmla="*/ 272 w 1414"/>
                  <a:gd name="T35" fmla="*/ 20 h 476"/>
                  <a:gd name="T36" fmla="*/ 275 w 1414"/>
                  <a:gd name="T37" fmla="*/ 24 h 476"/>
                  <a:gd name="T38" fmla="*/ 278 w 1414"/>
                  <a:gd name="T39" fmla="*/ 28 h 476"/>
                  <a:gd name="T40" fmla="*/ 280 w 1414"/>
                  <a:gd name="T41" fmla="*/ 32 h 476"/>
                  <a:gd name="T42" fmla="*/ 281 w 1414"/>
                  <a:gd name="T43" fmla="*/ 37 h 476"/>
                  <a:gd name="T44" fmla="*/ 282 w 1414"/>
                  <a:gd name="T45" fmla="*/ 43 h 476"/>
                  <a:gd name="T46" fmla="*/ 282 w 1414"/>
                  <a:gd name="T47" fmla="*/ 50 h 476"/>
                  <a:gd name="T48" fmla="*/ 281 w 1414"/>
                  <a:gd name="T49" fmla="*/ 55 h 476"/>
                  <a:gd name="T50" fmla="*/ 279 w 1414"/>
                  <a:gd name="T51" fmla="*/ 58 h 476"/>
                  <a:gd name="T52" fmla="*/ 277 w 1414"/>
                  <a:gd name="T53" fmla="*/ 61 h 476"/>
                  <a:gd name="T54" fmla="*/ 273 w 1414"/>
                  <a:gd name="T55" fmla="*/ 64 h 476"/>
                  <a:gd name="T56" fmla="*/ 267 w 1414"/>
                  <a:gd name="T57" fmla="*/ 68 h 476"/>
                  <a:gd name="T58" fmla="*/ 256 w 1414"/>
                  <a:gd name="T59" fmla="*/ 72 h 476"/>
                  <a:gd name="T60" fmla="*/ 244 w 1414"/>
                  <a:gd name="T61" fmla="*/ 76 h 476"/>
                  <a:gd name="T62" fmla="*/ 230 w 1414"/>
                  <a:gd name="T63" fmla="*/ 79 h 476"/>
                  <a:gd name="T64" fmla="*/ 215 w 1414"/>
                  <a:gd name="T65" fmla="*/ 82 h 476"/>
                  <a:gd name="T66" fmla="*/ 200 w 1414"/>
                  <a:gd name="T67" fmla="*/ 83 h 476"/>
                  <a:gd name="T68" fmla="*/ 185 w 1414"/>
                  <a:gd name="T69" fmla="*/ 85 h 476"/>
                  <a:gd name="T70" fmla="*/ 168 w 1414"/>
                  <a:gd name="T71" fmla="*/ 85 h 476"/>
                  <a:gd name="T72" fmla="*/ 140 w 1414"/>
                  <a:gd name="T73" fmla="*/ 85 h 476"/>
                  <a:gd name="T74" fmla="*/ 101 w 1414"/>
                  <a:gd name="T75" fmla="*/ 85 h 476"/>
                  <a:gd name="T76" fmla="*/ 73 w 1414"/>
                  <a:gd name="T77" fmla="*/ 86 h 476"/>
                  <a:gd name="T78" fmla="*/ 57 w 1414"/>
                  <a:gd name="T79" fmla="*/ 88 h 476"/>
                  <a:gd name="T80" fmla="*/ 48 w 1414"/>
                  <a:gd name="T81" fmla="*/ 90 h 476"/>
                  <a:gd name="T82" fmla="*/ 39 w 1414"/>
                  <a:gd name="T83" fmla="*/ 92 h 476"/>
                  <a:gd name="T84" fmla="*/ 25 w 1414"/>
                  <a:gd name="T85" fmla="*/ 94 h 476"/>
                  <a:gd name="T86" fmla="*/ 15 w 1414"/>
                  <a:gd name="T87" fmla="*/ 95 h 476"/>
                  <a:gd name="T88" fmla="*/ 10 w 1414"/>
                  <a:gd name="T89" fmla="*/ 95 h 476"/>
                  <a:gd name="T90" fmla="*/ 7 w 1414"/>
                  <a:gd name="T91" fmla="*/ 94 h 476"/>
                  <a:gd name="T92" fmla="*/ 5 w 1414"/>
                  <a:gd name="T93" fmla="*/ 92 h 476"/>
                  <a:gd name="T94" fmla="*/ 3 w 1414"/>
                  <a:gd name="T95" fmla="*/ 89 h 476"/>
                  <a:gd name="T96" fmla="*/ 1 w 1414"/>
                  <a:gd name="T97" fmla="*/ 83 h 476"/>
                  <a:gd name="T98" fmla="*/ 0 w 1414"/>
                  <a:gd name="T99" fmla="*/ 75 h 476"/>
                  <a:gd name="T100" fmla="*/ 1 w 1414"/>
                  <a:gd name="T101" fmla="*/ 69 h 476"/>
                  <a:gd name="T102" fmla="*/ 2 w 1414"/>
                  <a:gd name="T103" fmla="*/ 65 h 476"/>
                  <a:gd name="T104" fmla="*/ 4 w 1414"/>
                  <a:gd name="T105" fmla="*/ 61 h 476"/>
                  <a:gd name="T106" fmla="*/ 6 w 1414"/>
                  <a:gd name="T107" fmla="*/ 56 h 476"/>
                  <a:gd name="T108" fmla="*/ 10 w 1414"/>
                  <a:gd name="T109" fmla="*/ 52 h 476"/>
                  <a:gd name="T110" fmla="*/ 14 w 1414"/>
                  <a:gd name="T111" fmla="*/ 49 h 476"/>
                  <a:gd name="T112" fmla="*/ 19 w 1414"/>
                  <a:gd name="T113" fmla="*/ 45 h 476"/>
                  <a:gd name="T114" fmla="*/ 25 w 1414"/>
                  <a:gd name="T115" fmla="*/ 42 h 4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4"/>
                  <a:gd name="T175" fmla="*/ 0 h 476"/>
                  <a:gd name="T176" fmla="*/ 1414 w 1414"/>
                  <a:gd name="T177" fmla="*/ 476 h 4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4" h="476">
                    <a:moveTo>
                      <a:pt x="141" y="204"/>
                    </a:moveTo>
                    <a:lnTo>
                      <a:pt x="175" y="193"/>
                    </a:lnTo>
                    <a:lnTo>
                      <a:pt x="214" y="178"/>
                    </a:lnTo>
                    <a:lnTo>
                      <a:pt x="259" y="162"/>
                    </a:lnTo>
                    <a:lnTo>
                      <a:pt x="307" y="144"/>
                    </a:lnTo>
                    <a:lnTo>
                      <a:pt x="361" y="127"/>
                    </a:lnTo>
                    <a:lnTo>
                      <a:pt x="418" y="108"/>
                    </a:lnTo>
                    <a:lnTo>
                      <a:pt x="478" y="89"/>
                    </a:lnTo>
                    <a:lnTo>
                      <a:pt x="541" y="72"/>
                    </a:lnTo>
                    <a:lnTo>
                      <a:pt x="606" y="56"/>
                    </a:lnTo>
                    <a:lnTo>
                      <a:pt x="672" y="40"/>
                    </a:lnTo>
                    <a:lnTo>
                      <a:pt x="739" y="26"/>
                    </a:lnTo>
                    <a:lnTo>
                      <a:pt x="807" y="15"/>
                    </a:lnTo>
                    <a:lnTo>
                      <a:pt x="840" y="11"/>
                    </a:lnTo>
                    <a:lnTo>
                      <a:pt x="874" y="7"/>
                    </a:lnTo>
                    <a:lnTo>
                      <a:pt x="908" y="3"/>
                    </a:lnTo>
                    <a:lnTo>
                      <a:pt x="940" y="1"/>
                    </a:lnTo>
                    <a:lnTo>
                      <a:pt x="974" y="0"/>
                    </a:lnTo>
                    <a:lnTo>
                      <a:pt x="1006" y="0"/>
                    </a:lnTo>
                    <a:lnTo>
                      <a:pt x="1039" y="1"/>
                    </a:lnTo>
                    <a:lnTo>
                      <a:pt x="1070" y="2"/>
                    </a:lnTo>
                    <a:lnTo>
                      <a:pt x="1100" y="5"/>
                    </a:lnTo>
                    <a:lnTo>
                      <a:pt x="1128" y="8"/>
                    </a:lnTo>
                    <a:lnTo>
                      <a:pt x="1156" y="12"/>
                    </a:lnTo>
                    <a:lnTo>
                      <a:pt x="1181" y="17"/>
                    </a:lnTo>
                    <a:lnTo>
                      <a:pt x="1203" y="22"/>
                    </a:lnTo>
                    <a:lnTo>
                      <a:pt x="1226" y="28"/>
                    </a:lnTo>
                    <a:lnTo>
                      <a:pt x="1246" y="35"/>
                    </a:lnTo>
                    <a:lnTo>
                      <a:pt x="1266" y="42"/>
                    </a:lnTo>
                    <a:lnTo>
                      <a:pt x="1283" y="50"/>
                    </a:lnTo>
                    <a:lnTo>
                      <a:pt x="1299" y="57"/>
                    </a:lnTo>
                    <a:lnTo>
                      <a:pt x="1313" y="66"/>
                    </a:lnTo>
                    <a:lnTo>
                      <a:pt x="1327" y="75"/>
                    </a:lnTo>
                    <a:lnTo>
                      <a:pt x="1339" y="83"/>
                    </a:lnTo>
                    <a:lnTo>
                      <a:pt x="1351" y="92"/>
                    </a:lnTo>
                    <a:lnTo>
                      <a:pt x="1362" y="102"/>
                    </a:lnTo>
                    <a:lnTo>
                      <a:pt x="1371" y="112"/>
                    </a:lnTo>
                    <a:lnTo>
                      <a:pt x="1378" y="122"/>
                    </a:lnTo>
                    <a:lnTo>
                      <a:pt x="1386" y="132"/>
                    </a:lnTo>
                    <a:lnTo>
                      <a:pt x="1392" y="142"/>
                    </a:lnTo>
                    <a:lnTo>
                      <a:pt x="1397" y="152"/>
                    </a:lnTo>
                    <a:lnTo>
                      <a:pt x="1402" y="162"/>
                    </a:lnTo>
                    <a:lnTo>
                      <a:pt x="1405" y="173"/>
                    </a:lnTo>
                    <a:lnTo>
                      <a:pt x="1408" y="183"/>
                    </a:lnTo>
                    <a:lnTo>
                      <a:pt x="1410" y="193"/>
                    </a:lnTo>
                    <a:lnTo>
                      <a:pt x="1413" y="213"/>
                    </a:lnTo>
                    <a:lnTo>
                      <a:pt x="1414" y="233"/>
                    </a:lnTo>
                    <a:lnTo>
                      <a:pt x="1413" y="252"/>
                    </a:lnTo>
                    <a:lnTo>
                      <a:pt x="1410" y="269"/>
                    </a:lnTo>
                    <a:lnTo>
                      <a:pt x="1409" y="277"/>
                    </a:lnTo>
                    <a:lnTo>
                      <a:pt x="1405" y="285"/>
                    </a:lnTo>
                    <a:lnTo>
                      <a:pt x="1400" y="293"/>
                    </a:lnTo>
                    <a:lnTo>
                      <a:pt x="1394" y="300"/>
                    </a:lnTo>
                    <a:lnTo>
                      <a:pt x="1388" y="308"/>
                    </a:lnTo>
                    <a:lnTo>
                      <a:pt x="1379" y="314"/>
                    </a:lnTo>
                    <a:lnTo>
                      <a:pt x="1371" y="322"/>
                    </a:lnTo>
                    <a:lnTo>
                      <a:pt x="1361" y="328"/>
                    </a:lnTo>
                    <a:lnTo>
                      <a:pt x="1339" y="340"/>
                    </a:lnTo>
                    <a:lnTo>
                      <a:pt x="1314" y="352"/>
                    </a:lnTo>
                    <a:lnTo>
                      <a:pt x="1286" y="362"/>
                    </a:lnTo>
                    <a:lnTo>
                      <a:pt x="1256" y="372"/>
                    </a:lnTo>
                    <a:lnTo>
                      <a:pt x="1223" y="380"/>
                    </a:lnTo>
                    <a:lnTo>
                      <a:pt x="1188" y="389"/>
                    </a:lnTo>
                    <a:lnTo>
                      <a:pt x="1153" y="397"/>
                    </a:lnTo>
                    <a:lnTo>
                      <a:pt x="1116" y="403"/>
                    </a:lnTo>
                    <a:lnTo>
                      <a:pt x="1079" y="409"/>
                    </a:lnTo>
                    <a:lnTo>
                      <a:pt x="1041" y="414"/>
                    </a:lnTo>
                    <a:lnTo>
                      <a:pt x="1004" y="418"/>
                    </a:lnTo>
                    <a:lnTo>
                      <a:pt x="966" y="423"/>
                    </a:lnTo>
                    <a:lnTo>
                      <a:pt x="929" y="425"/>
                    </a:lnTo>
                    <a:lnTo>
                      <a:pt x="888" y="426"/>
                    </a:lnTo>
                    <a:lnTo>
                      <a:pt x="844" y="428"/>
                    </a:lnTo>
                    <a:lnTo>
                      <a:pt x="799" y="428"/>
                    </a:lnTo>
                    <a:lnTo>
                      <a:pt x="703" y="428"/>
                    </a:lnTo>
                    <a:lnTo>
                      <a:pt x="604" y="428"/>
                    </a:lnTo>
                    <a:lnTo>
                      <a:pt x="506" y="428"/>
                    </a:lnTo>
                    <a:lnTo>
                      <a:pt x="412" y="430"/>
                    </a:lnTo>
                    <a:lnTo>
                      <a:pt x="367" y="433"/>
                    </a:lnTo>
                    <a:lnTo>
                      <a:pt x="325" y="436"/>
                    </a:lnTo>
                    <a:lnTo>
                      <a:pt x="286" y="441"/>
                    </a:lnTo>
                    <a:lnTo>
                      <a:pt x="250" y="446"/>
                    </a:lnTo>
                    <a:lnTo>
                      <a:pt x="243" y="449"/>
                    </a:lnTo>
                    <a:lnTo>
                      <a:pt x="223" y="454"/>
                    </a:lnTo>
                    <a:lnTo>
                      <a:pt x="195" y="460"/>
                    </a:lnTo>
                    <a:lnTo>
                      <a:pt x="160" y="466"/>
                    </a:lnTo>
                    <a:lnTo>
                      <a:pt x="124" y="473"/>
                    </a:lnTo>
                    <a:lnTo>
                      <a:pt x="89" y="476"/>
                    </a:lnTo>
                    <a:lnTo>
                      <a:pt x="74" y="476"/>
                    </a:lnTo>
                    <a:lnTo>
                      <a:pt x="59" y="476"/>
                    </a:lnTo>
                    <a:lnTo>
                      <a:pt x="48" y="475"/>
                    </a:lnTo>
                    <a:lnTo>
                      <a:pt x="38" y="471"/>
                    </a:lnTo>
                    <a:lnTo>
                      <a:pt x="33" y="469"/>
                    </a:lnTo>
                    <a:lnTo>
                      <a:pt x="29" y="466"/>
                    </a:lnTo>
                    <a:lnTo>
                      <a:pt x="25" y="463"/>
                    </a:lnTo>
                    <a:lnTo>
                      <a:pt x="22" y="458"/>
                    </a:lnTo>
                    <a:lnTo>
                      <a:pt x="14" y="445"/>
                    </a:lnTo>
                    <a:lnTo>
                      <a:pt x="9" y="431"/>
                    </a:lnTo>
                    <a:lnTo>
                      <a:pt x="4" y="415"/>
                    </a:lnTo>
                    <a:lnTo>
                      <a:pt x="2" y="397"/>
                    </a:lnTo>
                    <a:lnTo>
                      <a:pt x="0" y="378"/>
                    </a:lnTo>
                    <a:lnTo>
                      <a:pt x="3" y="357"/>
                    </a:lnTo>
                    <a:lnTo>
                      <a:pt x="4" y="347"/>
                    </a:lnTo>
                    <a:lnTo>
                      <a:pt x="7" y="335"/>
                    </a:lnTo>
                    <a:lnTo>
                      <a:pt x="10" y="325"/>
                    </a:lnTo>
                    <a:lnTo>
                      <a:pt x="14" y="314"/>
                    </a:lnTo>
                    <a:lnTo>
                      <a:pt x="19" y="304"/>
                    </a:lnTo>
                    <a:lnTo>
                      <a:pt x="25" y="293"/>
                    </a:lnTo>
                    <a:lnTo>
                      <a:pt x="32" y="283"/>
                    </a:lnTo>
                    <a:lnTo>
                      <a:pt x="39" y="273"/>
                    </a:lnTo>
                    <a:lnTo>
                      <a:pt x="48" y="263"/>
                    </a:lnTo>
                    <a:lnTo>
                      <a:pt x="58" y="253"/>
                    </a:lnTo>
                    <a:lnTo>
                      <a:pt x="69" y="244"/>
                    </a:lnTo>
                    <a:lnTo>
                      <a:pt x="82" y="236"/>
                    </a:lnTo>
                    <a:lnTo>
                      <a:pt x="94" y="227"/>
                    </a:lnTo>
                    <a:lnTo>
                      <a:pt x="109" y="219"/>
                    </a:lnTo>
                    <a:lnTo>
                      <a:pt x="124" y="212"/>
                    </a:lnTo>
                    <a:lnTo>
                      <a:pt x="141" y="204"/>
                    </a:lnTo>
                    <a:close/>
                  </a:path>
                </a:pathLst>
              </a:custGeom>
              <a:solidFill>
                <a:srgbClr val="FFFEF1"/>
              </a:solidFill>
              <a:ln w="9525">
                <a:noFill/>
                <a:round/>
              </a:ln>
            </p:spPr>
            <p:txBody>
              <a:bodyPr/>
              <a:lstStyle/>
              <a:p>
                <a:endParaRPr lang="en-US" sz="1867"/>
              </a:p>
            </p:txBody>
          </p:sp>
          <p:sp>
            <p:nvSpPr>
              <p:cNvPr id="1657" name="Freeform 205"/>
              <p:cNvSpPr/>
              <p:nvPr/>
            </p:nvSpPr>
            <p:spPr bwMode="auto">
              <a:xfrm>
                <a:off x="1699" y="1979"/>
                <a:ext cx="282" cy="95"/>
              </a:xfrm>
              <a:custGeom>
                <a:avLst/>
                <a:gdLst>
                  <a:gd name="T0" fmla="*/ 35 w 1414"/>
                  <a:gd name="T1" fmla="*/ 39 h 476"/>
                  <a:gd name="T2" fmla="*/ 52 w 1414"/>
                  <a:gd name="T3" fmla="*/ 32 h 476"/>
                  <a:gd name="T4" fmla="*/ 72 w 1414"/>
                  <a:gd name="T5" fmla="*/ 25 h 476"/>
                  <a:gd name="T6" fmla="*/ 95 w 1414"/>
                  <a:gd name="T7" fmla="*/ 18 h 476"/>
                  <a:gd name="T8" fmla="*/ 121 w 1414"/>
                  <a:gd name="T9" fmla="*/ 11 h 476"/>
                  <a:gd name="T10" fmla="*/ 147 w 1414"/>
                  <a:gd name="T11" fmla="*/ 5 h 476"/>
                  <a:gd name="T12" fmla="*/ 168 w 1414"/>
                  <a:gd name="T13" fmla="*/ 2 h 476"/>
                  <a:gd name="T14" fmla="*/ 181 w 1414"/>
                  <a:gd name="T15" fmla="*/ 1 h 476"/>
                  <a:gd name="T16" fmla="*/ 194 w 1414"/>
                  <a:gd name="T17" fmla="*/ 0 h 476"/>
                  <a:gd name="T18" fmla="*/ 207 w 1414"/>
                  <a:gd name="T19" fmla="*/ 0 h 476"/>
                  <a:gd name="T20" fmla="*/ 219 w 1414"/>
                  <a:gd name="T21" fmla="*/ 1 h 476"/>
                  <a:gd name="T22" fmla="*/ 231 w 1414"/>
                  <a:gd name="T23" fmla="*/ 2 h 476"/>
                  <a:gd name="T24" fmla="*/ 240 w 1414"/>
                  <a:gd name="T25" fmla="*/ 4 h 476"/>
                  <a:gd name="T26" fmla="*/ 248 w 1414"/>
                  <a:gd name="T27" fmla="*/ 7 h 476"/>
                  <a:gd name="T28" fmla="*/ 256 w 1414"/>
                  <a:gd name="T29" fmla="*/ 10 h 476"/>
                  <a:gd name="T30" fmla="*/ 262 w 1414"/>
                  <a:gd name="T31" fmla="*/ 13 h 476"/>
                  <a:gd name="T32" fmla="*/ 267 w 1414"/>
                  <a:gd name="T33" fmla="*/ 17 h 476"/>
                  <a:gd name="T34" fmla="*/ 272 w 1414"/>
                  <a:gd name="T35" fmla="*/ 20 h 476"/>
                  <a:gd name="T36" fmla="*/ 275 w 1414"/>
                  <a:gd name="T37" fmla="*/ 24 h 476"/>
                  <a:gd name="T38" fmla="*/ 278 w 1414"/>
                  <a:gd name="T39" fmla="*/ 28 h 476"/>
                  <a:gd name="T40" fmla="*/ 280 w 1414"/>
                  <a:gd name="T41" fmla="*/ 32 h 476"/>
                  <a:gd name="T42" fmla="*/ 281 w 1414"/>
                  <a:gd name="T43" fmla="*/ 37 h 476"/>
                  <a:gd name="T44" fmla="*/ 282 w 1414"/>
                  <a:gd name="T45" fmla="*/ 43 h 476"/>
                  <a:gd name="T46" fmla="*/ 282 w 1414"/>
                  <a:gd name="T47" fmla="*/ 50 h 476"/>
                  <a:gd name="T48" fmla="*/ 281 w 1414"/>
                  <a:gd name="T49" fmla="*/ 55 h 476"/>
                  <a:gd name="T50" fmla="*/ 279 w 1414"/>
                  <a:gd name="T51" fmla="*/ 58 h 476"/>
                  <a:gd name="T52" fmla="*/ 277 w 1414"/>
                  <a:gd name="T53" fmla="*/ 61 h 476"/>
                  <a:gd name="T54" fmla="*/ 273 w 1414"/>
                  <a:gd name="T55" fmla="*/ 64 h 476"/>
                  <a:gd name="T56" fmla="*/ 267 w 1414"/>
                  <a:gd name="T57" fmla="*/ 68 h 476"/>
                  <a:gd name="T58" fmla="*/ 256 w 1414"/>
                  <a:gd name="T59" fmla="*/ 72 h 476"/>
                  <a:gd name="T60" fmla="*/ 244 w 1414"/>
                  <a:gd name="T61" fmla="*/ 76 h 476"/>
                  <a:gd name="T62" fmla="*/ 230 w 1414"/>
                  <a:gd name="T63" fmla="*/ 79 h 476"/>
                  <a:gd name="T64" fmla="*/ 215 w 1414"/>
                  <a:gd name="T65" fmla="*/ 82 h 476"/>
                  <a:gd name="T66" fmla="*/ 200 w 1414"/>
                  <a:gd name="T67" fmla="*/ 83 h 476"/>
                  <a:gd name="T68" fmla="*/ 185 w 1414"/>
                  <a:gd name="T69" fmla="*/ 85 h 476"/>
                  <a:gd name="T70" fmla="*/ 168 w 1414"/>
                  <a:gd name="T71" fmla="*/ 85 h 476"/>
                  <a:gd name="T72" fmla="*/ 140 w 1414"/>
                  <a:gd name="T73" fmla="*/ 85 h 476"/>
                  <a:gd name="T74" fmla="*/ 101 w 1414"/>
                  <a:gd name="T75" fmla="*/ 85 h 476"/>
                  <a:gd name="T76" fmla="*/ 73 w 1414"/>
                  <a:gd name="T77" fmla="*/ 86 h 476"/>
                  <a:gd name="T78" fmla="*/ 57 w 1414"/>
                  <a:gd name="T79" fmla="*/ 88 h 476"/>
                  <a:gd name="T80" fmla="*/ 48 w 1414"/>
                  <a:gd name="T81" fmla="*/ 90 h 476"/>
                  <a:gd name="T82" fmla="*/ 39 w 1414"/>
                  <a:gd name="T83" fmla="*/ 92 h 476"/>
                  <a:gd name="T84" fmla="*/ 25 w 1414"/>
                  <a:gd name="T85" fmla="*/ 94 h 476"/>
                  <a:gd name="T86" fmla="*/ 15 w 1414"/>
                  <a:gd name="T87" fmla="*/ 95 h 476"/>
                  <a:gd name="T88" fmla="*/ 10 w 1414"/>
                  <a:gd name="T89" fmla="*/ 95 h 476"/>
                  <a:gd name="T90" fmla="*/ 7 w 1414"/>
                  <a:gd name="T91" fmla="*/ 94 h 476"/>
                  <a:gd name="T92" fmla="*/ 5 w 1414"/>
                  <a:gd name="T93" fmla="*/ 92 h 476"/>
                  <a:gd name="T94" fmla="*/ 3 w 1414"/>
                  <a:gd name="T95" fmla="*/ 89 h 476"/>
                  <a:gd name="T96" fmla="*/ 1 w 1414"/>
                  <a:gd name="T97" fmla="*/ 83 h 476"/>
                  <a:gd name="T98" fmla="*/ 0 w 1414"/>
                  <a:gd name="T99" fmla="*/ 75 h 476"/>
                  <a:gd name="T100" fmla="*/ 1 w 1414"/>
                  <a:gd name="T101" fmla="*/ 69 h 476"/>
                  <a:gd name="T102" fmla="*/ 2 w 1414"/>
                  <a:gd name="T103" fmla="*/ 65 h 476"/>
                  <a:gd name="T104" fmla="*/ 4 w 1414"/>
                  <a:gd name="T105" fmla="*/ 61 h 476"/>
                  <a:gd name="T106" fmla="*/ 6 w 1414"/>
                  <a:gd name="T107" fmla="*/ 56 h 476"/>
                  <a:gd name="T108" fmla="*/ 10 w 1414"/>
                  <a:gd name="T109" fmla="*/ 52 h 476"/>
                  <a:gd name="T110" fmla="*/ 14 w 1414"/>
                  <a:gd name="T111" fmla="*/ 49 h 476"/>
                  <a:gd name="T112" fmla="*/ 19 w 1414"/>
                  <a:gd name="T113" fmla="*/ 45 h 476"/>
                  <a:gd name="T114" fmla="*/ 25 w 1414"/>
                  <a:gd name="T115" fmla="*/ 42 h 4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14"/>
                  <a:gd name="T175" fmla="*/ 0 h 476"/>
                  <a:gd name="T176" fmla="*/ 1414 w 1414"/>
                  <a:gd name="T177" fmla="*/ 476 h 4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14" h="476">
                    <a:moveTo>
                      <a:pt x="141" y="204"/>
                    </a:moveTo>
                    <a:lnTo>
                      <a:pt x="175" y="193"/>
                    </a:lnTo>
                    <a:lnTo>
                      <a:pt x="214" y="178"/>
                    </a:lnTo>
                    <a:lnTo>
                      <a:pt x="259" y="162"/>
                    </a:lnTo>
                    <a:lnTo>
                      <a:pt x="307" y="144"/>
                    </a:lnTo>
                    <a:lnTo>
                      <a:pt x="361" y="127"/>
                    </a:lnTo>
                    <a:lnTo>
                      <a:pt x="418" y="108"/>
                    </a:lnTo>
                    <a:lnTo>
                      <a:pt x="478" y="89"/>
                    </a:lnTo>
                    <a:lnTo>
                      <a:pt x="541" y="72"/>
                    </a:lnTo>
                    <a:lnTo>
                      <a:pt x="606" y="56"/>
                    </a:lnTo>
                    <a:lnTo>
                      <a:pt x="672" y="40"/>
                    </a:lnTo>
                    <a:lnTo>
                      <a:pt x="739" y="26"/>
                    </a:lnTo>
                    <a:lnTo>
                      <a:pt x="807" y="15"/>
                    </a:lnTo>
                    <a:lnTo>
                      <a:pt x="840" y="11"/>
                    </a:lnTo>
                    <a:lnTo>
                      <a:pt x="874" y="7"/>
                    </a:lnTo>
                    <a:lnTo>
                      <a:pt x="908" y="3"/>
                    </a:lnTo>
                    <a:lnTo>
                      <a:pt x="940" y="1"/>
                    </a:lnTo>
                    <a:lnTo>
                      <a:pt x="974" y="0"/>
                    </a:lnTo>
                    <a:lnTo>
                      <a:pt x="1006" y="0"/>
                    </a:lnTo>
                    <a:lnTo>
                      <a:pt x="1039" y="1"/>
                    </a:lnTo>
                    <a:lnTo>
                      <a:pt x="1070" y="2"/>
                    </a:lnTo>
                    <a:lnTo>
                      <a:pt x="1100" y="5"/>
                    </a:lnTo>
                    <a:lnTo>
                      <a:pt x="1128" y="8"/>
                    </a:lnTo>
                    <a:lnTo>
                      <a:pt x="1156" y="12"/>
                    </a:lnTo>
                    <a:lnTo>
                      <a:pt x="1181" y="17"/>
                    </a:lnTo>
                    <a:lnTo>
                      <a:pt x="1203" y="22"/>
                    </a:lnTo>
                    <a:lnTo>
                      <a:pt x="1226" y="28"/>
                    </a:lnTo>
                    <a:lnTo>
                      <a:pt x="1246" y="35"/>
                    </a:lnTo>
                    <a:lnTo>
                      <a:pt x="1266" y="42"/>
                    </a:lnTo>
                    <a:lnTo>
                      <a:pt x="1283" y="50"/>
                    </a:lnTo>
                    <a:lnTo>
                      <a:pt x="1299" y="57"/>
                    </a:lnTo>
                    <a:lnTo>
                      <a:pt x="1313" y="66"/>
                    </a:lnTo>
                    <a:lnTo>
                      <a:pt x="1327" y="75"/>
                    </a:lnTo>
                    <a:lnTo>
                      <a:pt x="1339" y="83"/>
                    </a:lnTo>
                    <a:lnTo>
                      <a:pt x="1351" y="92"/>
                    </a:lnTo>
                    <a:lnTo>
                      <a:pt x="1362" y="102"/>
                    </a:lnTo>
                    <a:lnTo>
                      <a:pt x="1371" y="112"/>
                    </a:lnTo>
                    <a:lnTo>
                      <a:pt x="1378" y="122"/>
                    </a:lnTo>
                    <a:lnTo>
                      <a:pt x="1386" y="132"/>
                    </a:lnTo>
                    <a:lnTo>
                      <a:pt x="1392" y="142"/>
                    </a:lnTo>
                    <a:lnTo>
                      <a:pt x="1397" y="152"/>
                    </a:lnTo>
                    <a:lnTo>
                      <a:pt x="1402" y="162"/>
                    </a:lnTo>
                    <a:lnTo>
                      <a:pt x="1405" y="173"/>
                    </a:lnTo>
                    <a:lnTo>
                      <a:pt x="1408" y="183"/>
                    </a:lnTo>
                    <a:lnTo>
                      <a:pt x="1410" y="193"/>
                    </a:lnTo>
                    <a:lnTo>
                      <a:pt x="1413" y="213"/>
                    </a:lnTo>
                    <a:lnTo>
                      <a:pt x="1414" y="233"/>
                    </a:lnTo>
                    <a:lnTo>
                      <a:pt x="1413" y="252"/>
                    </a:lnTo>
                    <a:lnTo>
                      <a:pt x="1410" y="269"/>
                    </a:lnTo>
                    <a:lnTo>
                      <a:pt x="1409" y="277"/>
                    </a:lnTo>
                    <a:lnTo>
                      <a:pt x="1405" y="285"/>
                    </a:lnTo>
                    <a:lnTo>
                      <a:pt x="1400" y="293"/>
                    </a:lnTo>
                    <a:lnTo>
                      <a:pt x="1394" y="300"/>
                    </a:lnTo>
                    <a:lnTo>
                      <a:pt x="1388" y="308"/>
                    </a:lnTo>
                    <a:lnTo>
                      <a:pt x="1379" y="314"/>
                    </a:lnTo>
                    <a:lnTo>
                      <a:pt x="1371" y="322"/>
                    </a:lnTo>
                    <a:lnTo>
                      <a:pt x="1361" y="328"/>
                    </a:lnTo>
                    <a:lnTo>
                      <a:pt x="1339" y="340"/>
                    </a:lnTo>
                    <a:lnTo>
                      <a:pt x="1314" y="352"/>
                    </a:lnTo>
                    <a:lnTo>
                      <a:pt x="1286" y="362"/>
                    </a:lnTo>
                    <a:lnTo>
                      <a:pt x="1256" y="372"/>
                    </a:lnTo>
                    <a:lnTo>
                      <a:pt x="1223" y="380"/>
                    </a:lnTo>
                    <a:lnTo>
                      <a:pt x="1188" y="389"/>
                    </a:lnTo>
                    <a:lnTo>
                      <a:pt x="1153" y="397"/>
                    </a:lnTo>
                    <a:lnTo>
                      <a:pt x="1116" y="403"/>
                    </a:lnTo>
                    <a:lnTo>
                      <a:pt x="1079" y="409"/>
                    </a:lnTo>
                    <a:lnTo>
                      <a:pt x="1041" y="414"/>
                    </a:lnTo>
                    <a:lnTo>
                      <a:pt x="1004" y="418"/>
                    </a:lnTo>
                    <a:lnTo>
                      <a:pt x="966" y="423"/>
                    </a:lnTo>
                    <a:lnTo>
                      <a:pt x="929" y="425"/>
                    </a:lnTo>
                    <a:lnTo>
                      <a:pt x="888" y="426"/>
                    </a:lnTo>
                    <a:lnTo>
                      <a:pt x="844" y="428"/>
                    </a:lnTo>
                    <a:lnTo>
                      <a:pt x="799" y="428"/>
                    </a:lnTo>
                    <a:lnTo>
                      <a:pt x="703" y="428"/>
                    </a:lnTo>
                    <a:lnTo>
                      <a:pt x="604" y="428"/>
                    </a:lnTo>
                    <a:lnTo>
                      <a:pt x="506" y="428"/>
                    </a:lnTo>
                    <a:lnTo>
                      <a:pt x="412" y="430"/>
                    </a:lnTo>
                    <a:lnTo>
                      <a:pt x="367" y="433"/>
                    </a:lnTo>
                    <a:lnTo>
                      <a:pt x="325" y="436"/>
                    </a:lnTo>
                    <a:lnTo>
                      <a:pt x="286" y="441"/>
                    </a:lnTo>
                    <a:lnTo>
                      <a:pt x="250" y="446"/>
                    </a:lnTo>
                    <a:lnTo>
                      <a:pt x="243" y="449"/>
                    </a:lnTo>
                    <a:lnTo>
                      <a:pt x="223" y="454"/>
                    </a:lnTo>
                    <a:lnTo>
                      <a:pt x="195" y="460"/>
                    </a:lnTo>
                    <a:lnTo>
                      <a:pt x="160" y="466"/>
                    </a:lnTo>
                    <a:lnTo>
                      <a:pt x="124" y="473"/>
                    </a:lnTo>
                    <a:lnTo>
                      <a:pt x="89" y="476"/>
                    </a:lnTo>
                    <a:lnTo>
                      <a:pt x="74" y="476"/>
                    </a:lnTo>
                    <a:lnTo>
                      <a:pt x="59" y="476"/>
                    </a:lnTo>
                    <a:lnTo>
                      <a:pt x="48" y="475"/>
                    </a:lnTo>
                    <a:lnTo>
                      <a:pt x="38" y="471"/>
                    </a:lnTo>
                    <a:lnTo>
                      <a:pt x="33" y="469"/>
                    </a:lnTo>
                    <a:lnTo>
                      <a:pt x="29" y="466"/>
                    </a:lnTo>
                    <a:lnTo>
                      <a:pt x="25" y="463"/>
                    </a:lnTo>
                    <a:lnTo>
                      <a:pt x="22" y="458"/>
                    </a:lnTo>
                    <a:lnTo>
                      <a:pt x="14" y="445"/>
                    </a:lnTo>
                    <a:lnTo>
                      <a:pt x="9" y="431"/>
                    </a:lnTo>
                    <a:lnTo>
                      <a:pt x="4" y="415"/>
                    </a:lnTo>
                    <a:lnTo>
                      <a:pt x="2" y="397"/>
                    </a:lnTo>
                    <a:lnTo>
                      <a:pt x="0" y="378"/>
                    </a:lnTo>
                    <a:lnTo>
                      <a:pt x="3" y="357"/>
                    </a:lnTo>
                    <a:lnTo>
                      <a:pt x="4" y="347"/>
                    </a:lnTo>
                    <a:lnTo>
                      <a:pt x="7" y="335"/>
                    </a:lnTo>
                    <a:lnTo>
                      <a:pt x="10" y="325"/>
                    </a:lnTo>
                    <a:lnTo>
                      <a:pt x="14" y="314"/>
                    </a:lnTo>
                    <a:lnTo>
                      <a:pt x="19" y="304"/>
                    </a:lnTo>
                    <a:lnTo>
                      <a:pt x="25" y="293"/>
                    </a:lnTo>
                    <a:lnTo>
                      <a:pt x="32" y="283"/>
                    </a:lnTo>
                    <a:lnTo>
                      <a:pt x="39" y="273"/>
                    </a:lnTo>
                    <a:lnTo>
                      <a:pt x="48" y="263"/>
                    </a:lnTo>
                    <a:lnTo>
                      <a:pt x="58" y="253"/>
                    </a:lnTo>
                    <a:lnTo>
                      <a:pt x="69" y="244"/>
                    </a:lnTo>
                    <a:lnTo>
                      <a:pt x="82" y="236"/>
                    </a:lnTo>
                    <a:lnTo>
                      <a:pt x="94" y="227"/>
                    </a:lnTo>
                    <a:lnTo>
                      <a:pt x="109" y="219"/>
                    </a:lnTo>
                    <a:lnTo>
                      <a:pt x="124" y="212"/>
                    </a:lnTo>
                    <a:lnTo>
                      <a:pt x="141" y="204"/>
                    </a:lnTo>
                    <a:close/>
                  </a:path>
                </a:pathLst>
              </a:custGeom>
              <a:noFill/>
              <a:ln w="3175">
                <a:solidFill>
                  <a:srgbClr val="1F1A17"/>
                </a:solidFill>
                <a:round/>
              </a:ln>
            </p:spPr>
            <p:txBody>
              <a:bodyPr/>
              <a:lstStyle/>
              <a:p>
                <a:endParaRPr lang="en-US" sz="1867"/>
              </a:p>
            </p:txBody>
          </p:sp>
          <p:sp>
            <p:nvSpPr>
              <p:cNvPr id="1658" name="Freeform 206"/>
              <p:cNvSpPr/>
              <p:nvPr/>
            </p:nvSpPr>
            <p:spPr bwMode="auto">
              <a:xfrm>
                <a:off x="1700" y="2028"/>
                <a:ext cx="90" cy="30"/>
              </a:xfrm>
              <a:custGeom>
                <a:avLst/>
                <a:gdLst>
                  <a:gd name="T0" fmla="*/ 8 w 450"/>
                  <a:gd name="T1" fmla="*/ 29 h 150"/>
                  <a:gd name="T2" fmla="*/ 12 w 450"/>
                  <a:gd name="T3" fmla="*/ 26 h 150"/>
                  <a:gd name="T4" fmla="*/ 16 w 450"/>
                  <a:gd name="T5" fmla="*/ 24 h 150"/>
                  <a:gd name="T6" fmla="*/ 20 w 450"/>
                  <a:gd name="T7" fmla="*/ 22 h 150"/>
                  <a:gd name="T8" fmla="*/ 24 w 450"/>
                  <a:gd name="T9" fmla="*/ 20 h 150"/>
                  <a:gd name="T10" fmla="*/ 28 w 450"/>
                  <a:gd name="T11" fmla="*/ 18 h 150"/>
                  <a:gd name="T12" fmla="*/ 32 w 450"/>
                  <a:gd name="T13" fmla="*/ 17 h 150"/>
                  <a:gd name="T14" fmla="*/ 37 w 450"/>
                  <a:gd name="T15" fmla="*/ 15 h 150"/>
                  <a:gd name="T16" fmla="*/ 41 w 450"/>
                  <a:gd name="T17" fmla="*/ 14 h 150"/>
                  <a:gd name="T18" fmla="*/ 50 w 450"/>
                  <a:gd name="T19" fmla="*/ 12 h 150"/>
                  <a:gd name="T20" fmla="*/ 58 w 450"/>
                  <a:gd name="T21" fmla="*/ 10 h 150"/>
                  <a:gd name="T22" fmla="*/ 67 w 450"/>
                  <a:gd name="T23" fmla="*/ 8 h 150"/>
                  <a:gd name="T24" fmla="*/ 75 w 450"/>
                  <a:gd name="T25" fmla="*/ 7 h 150"/>
                  <a:gd name="T26" fmla="*/ 79 w 450"/>
                  <a:gd name="T27" fmla="*/ 6 h 150"/>
                  <a:gd name="T28" fmla="*/ 82 w 450"/>
                  <a:gd name="T29" fmla="*/ 6 h 150"/>
                  <a:gd name="T30" fmla="*/ 85 w 450"/>
                  <a:gd name="T31" fmla="*/ 5 h 150"/>
                  <a:gd name="T32" fmla="*/ 87 w 450"/>
                  <a:gd name="T33" fmla="*/ 4 h 150"/>
                  <a:gd name="T34" fmla="*/ 88 w 450"/>
                  <a:gd name="T35" fmla="*/ 3 h 150"/>
                  <a:gd name="T36" fmla="*/ 89 w 450"/>
                  <a:gd name="T37" fmla="*/ 2 h 150"/>
                  <a:gd name="T38" fmla="*/ 90 w 450"/>
                  <a:gd name="T39" fmla="*/ 2 h 150"/>
                  <a:gd name="T40" fmla="*/ 90 w 450"/>
                  <a:gd name="T41" fmla="*/ 1 h 150"/>
                  <a:gd name="T42" fmla="*/ 90 w 450"/>
                  <a:gd name="T43" fmla="*/ 0 h 150"/>
                  <a:gd name="T44" fmla="*/ 89 w 450"/>
                  <a:gd name="T45" fmla="*/ 0 h 150"/>
                  <a:gd name="T46" fmla="*/ 87 w 450"/>
                  <a:gd name="T47" fmla="*/ 0 h 150"/>
                  <a:gd name="T48" fmla="*/ 85 w 450"/>
                  <a:gd name="T49" fmla="*/ 0 h 150"/>
                  <a:gd name="T50" fmla="*/ 82 w 450"/>
                  <a:gd name="T51" fmla="*/ 0 h 150"/>
                  <a:gd name="T52" fmla="*/ 79 w 450"/>
                  <a:gd name="T53" fmla="*/ 1 h 150"/>
                  <a:gd name="T54" fmla="*/ 75 w 450"/>
                  <a:gd name="T55" fmla="*/ 2 h 150"/>
                  <a:gd name="T56" fmla="*/ 70 w 450"/>
                  <a:gd name="T57" fmla="*/ 3 h 150"/>
                  <a:gd name="T58" fmla="*/ 60 w 450"/>
                  <a:gd name="T59" fmla="*/ 6 h 150"/>
                  <a:gd name="T60" fmla="*/ 50 w 450"/>
                  <a:gd name="T61" fmla="*/ 8 h 150"/>
                  <a:gd name="T62" fmla="*/ 39 w 450"/>
                  <a:gd name="T63" fmla="*/ 10 h 150"/>
                  <a:gd name="T64" fmla="*/ 29 w 450"/>
                  <a:gd name="T65" fmla="*/ 12 h 150"/>
                  <a:gd name="T66" fmla="*/ 20 w 450"/>
                  <a:gd name="T67" fmla="*/ 13 h 150"/>
                  <a:gd name="T68" fmla="*/ 13 w 450"/>
                  <a:gd name="T69" fmla="*/ 14 h 150"/>
                  <a:gd name="T70" fmla="*/ 10 w 450"/>
                  <a:gd name="T71" fmla="*/ 14 h 150"/>
                  <a:gd name="T72" fmla="*/ 8 w 450"/>
                  <a:gd name="T73" fmla="*/ 14 h 150"/>
                  <a:gd name="T74" fmla="*/ 6 w 450"/>
                  <a:gd name="T75" fmla="*/ 13 h 150"/>
                  <a:gd name="T76" fmla="*/ 5 w 450"/>
                  <a:gd name="T77" fmla="*/ 13 h 150"/>
                  <a:gd name="T78" fmla="*/ 4 w 450"/>
                  <a:gd name="T79" fmla="*/ 13 h 150"/>
                  <a:gd name="T80" fmla="*/ 4 w 450"/>
                  <a:gd name="T81" fmla="*/ 13 h 150"/>
                  <a:gd name="T82" fmla="*/ 3 w 450"/>
                  <a:gd name="T83" fmla="*/ 13 h 150"/>
                  <a:gd name="T84" fmla="*/ 3 w 450"/>
                  <a:gd name="T85" fmla="*/ 13 h 150"/>
                  <a:gd name="T86" fmla="*/ 2 w 450"/>
                  <a:gd name="T87" fmla="*/ 14 h 150"/>
                  <a:gd name="T88" fmla="*/ 2 w 450"/>
                  <a:gd name="T89" fmla="*/ 15 h 150"/>
                  <a:gd name="T90" fmla="*/ 1 w 450"/>
                  <a:gd name="T91" fmla="*/ 16 h 150"/>
                  <a:gd name="T92" fmla="*/ 0 w 450"/>
                  <a:gd name="T93" fmla="*/ 18 h 150"/>
                  <a:gd name="T94" fmla="*/ 0 w 450"/>
                  <a:gd name="T95" fmla="*/ 20 h 150"/>
                  <a:gd name="T96" fmla="*/ 0 w 450"/>
                  <a:gd name="T97" fmla="*/ 22 h 150"/>
                  <a:gd name="T98" fmla="*/ 0 w 450"/>
                  <a:gd name="T99" fmla="*/ 24 h 150"/>
                  <a:gd name="T100" fmla="*/ 0 w 450"/>
                  <a:gd name="T101" fmla="*/ 26 h 150"/>
                  <a:gd name="T102" fmla="*/ 1 w 450"/>
                  <a:gd name="T103" fmla="*/ 27 h 150"/>
                  <a:gd name="T104" fmla="*/ 2 w 450"/>
                  <a:gd name="T105" fmla="*/ 29 h 150"/>
                  <a:gd name="T106" fmla="*/ 2 w 450"/>
                  <a:gd name="T107" fmla="*/ 29 h 150"/>
                  <a:gd name="T108" fmla="*/ 3 w 450"/>
                  <a:gd name="T109" fmla="*/ 30 h 150"/>
                  <a:gd name="T110" fmla="*/ 3 w 450"/>
                  <a:gd name="T111" fmla="*/ 30 h 150"/>
                  <a:gd name="T112" fmla="*/ 4 w 450"/>
                  <a:gd name="T113" fmla="*/ 30 h 150"/>
                  <a:gd name="T114" fmla="*/ 5 w 450"/>
                  <a:gd name="T115" fmla="*/ 30 h 150"/>
                  <a:gd name="T116" fmla="*/ 6 w 450"/>
                  <a:gd name="T117" fmla="*/ 30 h 150"/>
                  <a:gd name="T118" fmla="*/ 7 w 450"/>
                  <a:gd name="T119" fmla="*/ 29 h 150"/>
                  <a:gd name="T120" fmla="*/ 8 w 450"/>
                  <a:gd name="T121" fmla="*/ 29 h 1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50"/>
                  <a:gd name="T184" fmla="*/ 0 h 150"/>
                  <a:gd name="T185" fmla="*/ 450 w 450"/>
                  <a:gd name="T186" fmla="*/ 150 h 1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50" h="150">
                    <a:moveTo>
                      <a:pt x="40" y="145"/>
                    </a:moveTo>
                    <a:lnTo>
                      <a:pt x="59" y="132"/>
                    </a:lnTo>
                    <a:lnTo>
                      <a:pt x="80" y="121"/>
                    </a:lnTo>
                    <a:lnTo>
                      <a:pt x="100" y="110"/>
                    </a:lnTo>
                    <a:lnTo>
                      <a:pt x="121" y="101"/>
                    </a:lnTo>
                    <a:lnTo>
                      <a:pt x="141" y="92"/>
                    </a:lnTo>
                    <a:lnTo>
                      <a:pt x="162" y="84"/>
                    </a:lnTo>
                    <a:lnTo>
                      <a:pt x="185" y="76"/>
                    </a:lnTo>
                    <a:lnTo>
                      <a:pt x="206" y="70"/>
                    </a:lnTo>
                    <a:lnTo>
                      <a:pt x="248" y="59"/>
                    </a:lnTo>
                    <a:lnTo>
                      <a:pt x="292" y="50"/>
                    </a:lnTo>
                    <a:lnTo>
                      <a:pt x="334" y="42"/>
                    </a:lnTo>
                    <a:lnTo>
                      <a:pt x="376" y="36"/>
                    </a:lnTo>
                    <a:lnTo>
                      <a:pt x="394" y="32"/>
                    </a:lnTo>
                    <a:lnTo>
                      <a:pt x="409" y="29"/>
                    </a:lnTo>
                    <a:lnTo>
                      <a:pt x="423" y="25"/>
                    </a:lnTo>
                    <a:lnTo>
                      <a:pt x="433" y="21"/>
                    </a:lnTo>
                    <a:lnTo>
                      <a:pt x="442" y="16"/>
                    </a:lnTo>
                    <a:lnTo>
                      <a:pt x="447" y="12"/>
                    </a:lnTo>
                    <a:lnTo>
                      <a:pt x="450" y="9"/>
                    </a:lnTo>
                    <a:lnTo>
                      <a:pt x="450" y="6"/>
                    </a:lnTo>
                    <a:lnTo>
                      <a:pt x="448" y="2"/>
                    </a:lnTo>
                    <a:lnTo>
                      <a:pt x="443" y="1"/>
                    </a:lnTo>
                    <a:lnTo>
                      <a:pt x="434" y="0"/>
                    </a:lnTo>
                    <a:lnTo>
                      <a:pt x="423" y="0"/>
                    </a:lnTo>
                    <a:lnTo>
                      <a:pt x="409" y="2"/>
                    </a:lnTo>
                    <a:lnTo>
                      <a:pt x="393" y="5"/>
                    </a:lnTo>
                    <a:lnTo>
                      <a:pt x="373" y="10"/>
                    </a:lnTo>
                    <a:lnTo>
                      <a:pt x="351" y="16"/>
                    </a:lnTo>
                    <a:lnTo>
                      <a:pt x="301" y="29"/>
                    </a:lnTo>
                    <a:lnTo>
                      <a:pt x="248" y="40"/>
                    </a:lnTo>
                    <a:lnTo>
                      <a:pt x="196" y="51"/>
                    </a:lnTo>
                    <a:lnTo>
                      <a:pt x="147" y="60"/>
                    </a:lnTo>
                    <a:lnTo>
                      <a:pt x="102" y="66"/>
                    </a:lnTo>
                    <a:lnTo>
                      <a:pt x="66" y="69"/>
                    </a:lnTo>
                    <a:lnTo>
                      <a:pt x="51" y="70"/>
                    </a:lnTo>
                    <a:lnTo>
                      <a:pt x="39" y="69"/>
                    </a:lnTo>
                    <a:lnTo>
                      <a:pt x="30" y="67"/>
                    </a:lnTo>
                    <a:lnTo>
                      <a:pt x="25" y="66"/>
                    </a:lnTo>
                    <a:lnTo>
                      <a:pt x="22" y="64"/>
                    </a:lnTo>
                    <a:lnTo>
                      <a:pt x="20" y="64"/>
                    </a:lnTo>
                    <a:lnTo>
                      <a:pt x="17" y="64"/>
                    </a:lnTo>
                    <a:lnTo>
                      <a:pt x="16" y="65"/>
                    </a:lnTo>
                    <a:lnTo>
                      <a:pt x="11" y="69"/>
                    </a:lnTo>
                    <a:lnTo>
                      <a:pt x="9" y="75"/>
                    </a:lnTo>
                    <a:lnTo>
                      <a:pt x="5" y="82"/>
                    </a:lnTo>
                    <a:lnTo>
                      <a:pt x="2" y="91"/>
                    </a:lnTo>
                    <a:lnTo>
                      <a:pt x="1" y="101"/>
                    </a:lnTo>
                    <a:lnTo>
                      <a:pt x="0" y="111"/>
                    </a:lnTo>
                    <a:lnTo>
                      <a:pt x="1" y="121"/>
                    </a:lnTo>
                    <a:lnTo>
                      <a:pt x="2" y="130"/>
                    </a:lnTo>
                    <a:lnTo>
                      <a:pt x="5" y="137"/>
                    </a:lnTo>
                    <a:lnTo>
                      <a:pt x="9" y="144"/>
                    </a:lnTo>
                    <a:lnTo>
                      <a:pt x="11" y="146"/>
                    </a:lnTo>
                    <a:lnTo>
                      <a:pt x="14" y="149"/>
                    </a:lnTo>
                    <a:lnTo>
                      <a:pt x="17" y="150"/>
                    </a:lnTo>
                    <a:lnTo>
                      <a:pt x="21" y="150"/>
                    </a:lnTo>
                    <a:lnTo>
                      <a:pt x="25" y="150"/>
                    </a:lnTo>
                    <a:lnTo>
                      <a:pt x="29" y="150"/>
                    </a:lnTo>
                    <a:lnTo>
                      <a:pt x="34" y="147"/>
                    </a:lnTo>
                    <a:lnTo>
                      <a:pt x="40" y="145"/>
                    </a:lnTo>
                    <a:close/>
                  </a:path>
                </a:pathLst>
              </a:custGeom>
              <a:solidFill>
                <a:srgbClr val="DFDDC9"/>
              </a:solidFill>
              <a:ln w="9525">
                <a:noFill/>
                <a:round/>
              </a:ln>
            </p:spPr>
            <p:txBody>
              <a:bodyPr/>
              <a:lstStyle/>
              <a:p>
                <a:endParaRPr lang="en-US" sz="1867"/>
              </a:p>
            </p:txBody>
          </p:sp>
        </p:grpSp>
        <p:grpSp>
          <p:nvGrpSpPr>
            <p:cNvPr id="4" name="Group 207"/>
            <p:cNvGrpSpPr/>
            <p:nvPr/>
          </p:nvGrpSpPr>
          <p:grpSpPr bwMode="auto">
            <a:xfrm>
              <a:off x="1550" y="894"/>
              <a:ext cx="2689" cy="2013"/>
              <a:chOff x="1550" y="894"/>
              <a:chExt cx="2689" cy="2013"/>
            </a:xfrm>
          </p:grpSpPr>
          <p:sp>
            <p:nvSpPr>
              <p:cNvPr id="1259" name="Freeform 208"/>
              <p:cNvSpPr/>
              <p:nvPr/>
            </p:nvSpPr>
            <p:spPr bwMode="auto">
              <a:xfrm>
                <a:off x="1693" y="2065"/>
                <a:ext cx="274" cy="130"/>
              </a:xfrm>
              <a:custGeom>
                <a:avLst/>
                <a:gdLst>
                  <a:gd name="T0" fmla="*/ 14 w 1370"/>
                  <a:gd name="T1" fmla="*/ 44 h 647"/>
                  <a:gd name="T2" fmla="*/ 30 w 1370"/>
                  <a:gd name="T3" fmla="*/ 53 h 647"/>
                  <a:gd name="T4" fmla="*/ 53 w 1370"/>
                  <a:gd name="T5" fmla="*/ 66 h 647"/>
                  <a:gd name="T6" fmla="*/ 82 w 1370"/>
                  <a:gd name="T7" fmla="*/ 81 h 647"/>
                  <a:gd name="T8" fmla="*/ 113 w 1370"/>
                  <a:gd name="T9" fmla="*/ 96 h 647"/>
                  <a:gd name="T10" fmla="*/ 137 w 1370"/>
                  <a:gd name="T11" fmla="*/ 107 h 647"/>
                  <a:gd name="T12" fmla="*/ 153 w 1370"/>
                  <a:gd name="T13" fmla="*/ 113 h 647"/>
                  <a:gd name="T14" fmla="*/ 169 w 1370"/>
                  <a:gd name="T15" fmla="*/ 119 h 647"/>
                  <a:gd name="T16" fmla="*/ 184 w 1370"/>
                  <a:gd name="T17" fmla="*/ 124 h 647"/>
                  <a:gd name="T18" fmla="*/ 198 w 1370"/>
                  <a:gd name="T19" fmla="*/ 127 h 647"/>
                  <a:gd name="T20" fmla="*/ 211 w 1370"/>
                  <a:gd name="T21" fmla="*/ 129 h 647"/>
                  <a:gd name="T22" fmla="*/ 222 w 1370"/>
                  <a:gd name="T23" fmla="*/ 130 h 647"/>
                  <a:gd name="T24" fmla="*/ 233 w 1370"/>
                  <a:gd name="T25" fmla="*/ 130 h 647"/>
                  <a:gd name="T26" fmla="*/ 242 w 1370"/>
                  <a:gd name="T27" fmla="*/ 129 h 647"/>
                  <a:gd name="T28" fmla="*/ 250 w 1370"/>
                  <a:gd name="T29" fmla="*/ 127 h 647"/>
                  <a:gd name="T30" fmla="*/ 257 w 1370"/>
                  <a:gd name="T31" fmla="*/ 125 h 647"/>
                  <a:gd name="T32" fmla="*/ 263 w 1370"/>
                  <a:gd name="T33" fmla="*/ 122 h 647"/>
                  <a:gd name="T34" fmla="*/ 268 w 1370"/>
                  <a:gd name="T35" fmla="*/ 119 h 647"/>
                  <a:gd name="T36" fmla="*/ 271 w 1370"/>
                  <a:gd name="T37" fmla="*/ 115 h 647"/>
                  <a:gd name="T38" fmla="*/ 273 w 1370"/>
                  <a:gd name="T39" fmla="*/ 111 h 647"/>
                  <a:gd name="T40" fmla="*/ 274 w 1370"/>
                  <a:gd name="T41" fmla="*/ 106 h 647"/>
                  <a:gd name="T42" fmla="*/ 274 w 1370"/>
                  <a:gd name="T43" fmla="*/ 101 h 647"/>
                  <a:gd name="T44" fmla="*/ 272 w 1370"/>
                  <a:gd name="T45" fmla="*/ 95 h 647"/>
                  <a:gd name="T46" fmla="*/ 269 w 1370"/>
                  <a:gd name="T47" fmla="*/ 90 h 647"/>
                  <a:gd name="T48" fmla="*/ 265 w 1370"/>
                  <a:gd name="T49" fmla="*/ 84 h 647"/>
                  <a:gd name="T50" fmla="*/ 259 w 1370"/>
                  <a:gd name="T51" fmla="*/ 78 h 647"/>
                  <a:gd name="T52" fmla="*/ 252 w 1370"/>
                  <a:gd name="T53" fmla="*/ 72 h 647"/>
                  <a:gd name="T54" fmla="*/ 244 w 1370"/>
                  <a:gd name="T55" fmla="*/ 66 h 647"/>
                  <a:gd name="T56" fmla="*/ 233 w 1370"/>
                  <a:gd name="T57" fmla="*/ 61 h 647"/>
                  <a:gd name="T58" fmla="*/ 221 w 1370"/>
                  <a:gd name="T59" fmla="*/ 55 h 647"/>
                  <a:gd name="T60" fmla="*/ 207 w 1370"/>
                  <a:gd name="T61" fmla="*/ 50 h 647"/>
                  <a:gd name="T62" fmla="*/ 185 w 1370"/>
                  <a:gd name="T63" fmla="*/ 41 h 647"/>
                  <a:gd name="T64" fmla="*/ 152 w 1370"/>
                  <a:gd name="T65" fmla="*/ 31 h 647"/>
                  <a:gd name="T66" fmla="*/ 118 w 1370"/>
                  <a:gd name="T67" fmla="*/ 22 h 647"/>
                  <a:gd name="T68" fmla="*/ 85 w 1370"/>
                  <a:gd name="T69" fmla="*/ 14 h 647"/>
                  <a:gd name="T70" fmla="*/ 56 w 1370"/>
                  <a:gd name="T71" fmla="*/ 7 h 647"/>
                  <a:gd name="T72" fmla="*/ 32 w 1370"/>
                  <a:gd name="T73" fmla="*/ 2 h 647"/>
                  <a:gd name="T74" fmla="*/ 19 w 1370"/>
                  <a:gd name="T75" fmla="*/ 0 h 647"/>
                  <a:gd name="T76" fmla="*/ 13 w 1370"/>
                  <a:gd name="T77" fmla="*/ 0 h 647"/>
                  <a:gd name="T78" fmla="*/ 8 w 1370"/>
                  <a:gd name="T79" fmla="*/ 1 h 647"/>
                  <a:gd name="T80" fmla="*/ 4 w 1370"/>
                  <a:gd name="T81" fmla="*/ 2 h 647"/>
                  <a:gd name="T82" fmla="*/ 2 w 1370"/>
                  <a:gd name="T83" fmla="*/ 5 h 647"/>
                  <a:gd name="T84" fmla="*/ 0 w 1370"/>
                  <a:gd name="T85" fmla="*/ 8 h 647"/>
                  <a:gd name="T86" fmla="*/ 0 w 1370"/>
                  <a:gd name="T87" fmla="*/ 12 h 647"/>
                  <a:gd name="T88" fmla="*/ 0 w 1370"/>
                  <a:gd name="T89" fmla="*/ 16 h 647"/>
                  <a:gd name="T90" fmla="*/ 1 w 1370"/>
                  <a:gd name="T91" fmla="*/ 22 h 647"/>
                  <a:gd name="T92" fmla="*/ 4 w 1370"/>
                  <a:gd name="T93" fmla="*/ 30 h 647"/>
                  <a:gd name="T94" fmla="*/ 9 w 1370"/>
                  <a:gd name="T95" fmla="*/ 39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0"/>
                  <a:gd name="T145" fmla="*/ 0 h 647"/>
                  <a:gd name="T146" fmla="*/ 1370 w 1370"/>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0" h="647">
                    <a:moveTo>
                      <a:pt x="50" y="202"/>
                    </a:moveTo>
                    <a:lnTo>
                      <a:pt x="72" y="217"/>
                    </a:lnTo>
                    <a:lnTo>
                      <a:pt x="107" y="237"/>
                    </a:lnTo>
                    <a:lnTo>
                      <a:pt x="152" y="263"/>
                    </a:lnTo>
                    <a:lnTo>
                      <a:pt x="206" y="294"/>
                    </a:lnTo>
                    <a:lnTo>
                      <a:pt x="267" y="328"/>
                    </a:lnTo>
                    <a:lnTo>
                      <a:pt x="334" y="364"/>
                    </a:lnTo>
                    <a:lnTo>
                      <a:pt x="408" y="403"/>
                    </a:lnTo>
                    <a:lnTo>
                      <a:pt x="484" y="440"/>
                    </a:lnTo>
                    <a:lnTo>
                      <a:pt x="564" y="479"/>
                    </a:lnTo>
                    <a:lnTo>
                      <a:pt x="644" y="515"/>
                    </a:lnTo>
                    <a:lnTo>
                      <a:pt x="685" y="533"/>
                    </a:lnTo>
                    <a:lnTo>
                      <a:pt x="725" y="549"/>
                    </a:lnTo>
                    <a:lnTo>
                      <a:pt x="765" y="564"/>
                    </a:lnTo>
                    <a:lnTo>
                      <a:pt x="805" y="579"/>
                    </a:lnTo>
                    <a:lnTo>
                      <a:pt x="844" y="593"/>
                    </a:lnTo>
                    <a:lnTo>
                      <a:pt x="881" y="605"/>
                    </a:lnTo>
                    <a:lnTo>
                      <a:pt x="918" y="616"/>
                    </a:lnTo>
                    <a:lnTo>
                      <a:pt x="953" y="625"/>
                    </a:lnTo>
                    <a:lnTo>
                      <a:pt x="988" y="634"/>
                    </a:lnTo>
                    <a:lnTo>
                      <a:pt x="1021" y="640"/>
                    </a:lnTo>
                    <a:lnTo>
                      <a:pt x="1053" y="644"/>
                    </a:lnTo>
                    <a:lnTo>
                      <a:pt x="1082" y="646"/>
                    </a:lnTo>
                    <a:lnTo>
                      <a:pt x="1111" y="647"/>
                    </a:lnTo>
                    <a:lnTo>
                      <a:pt x="1138" y="647"/>
                    </a:lnTo>
                    <a:lnTo>
                      <a:pt x="1163" y="646"/>
                    </a:lnTo>
                    <a:lnTo>
                      <a:pt x="1188" y="644"/>
                    </a:lnTo>
                    <a:lnTo>
                      <a:pt x="1210" y="641"/>
                    </a:lnTo>
                    <a:lnTo>
                      <a:pt x="1232" y="638"/>
                    </a:lnTo>
                    <a:lnTo>
                      <a:pt x="1252" y="634"/>
                    </a:lnTo>
                    <a:lnTo>
                      <a:pt x="1269" y="628"/>
                    </a:lnTo>
                    <a:lnTo>
                      <a:pt x="1286" y="623"/>
                    </a:lnTo>
                    <a:lnTo>
                      <a:pt x="1301" y="615"/>
                    </a:lnTo>
                    <a:lnTo>
                      <a:pt x="1315" y="608"/>
                    </a:lnTo>
                    <a:lnTo>
                      <a:pt x="1328" y="599"/>
                    </a:lnTo>
                    <a:lnTo>
                      <a:pt x="1339" y="590"/>
                    </a:lnTo>
                    <a:lnTo>
                      <a:pt x="1348" y="581"/>
                    </a:lnTo>
                    <a:lnTo>
                      <a:pt x="1355" y="571"/>
                    </a:lnTo>
                    <a:lnTo>
                      <a:pt x="1361" y="560"/>
                    </a:lnTo>
                    <a:lnTo>
                      <a:pt x="1366" y="550"/>
                    </a:lnTo>
                    <a:lnTo>
                      <a:pt x="1369" y="538"/>
                    </a:lnTo>
                    <a:lnTo>
                      <a:pt x="1370" y="526"/>
                    </a:lnTo>
                    <a:lnTo>
                      <a:pt x="1370" y="514"/>
                    </a:lnTo>
                    <a:lnTo>
                      <a:pt x="1369" y="501"/>
                    </a:lnTo>
                    <a:lnTo>
                      <a:pt x="1365" y="488"/>
                    </a:lnTo>
                    <a:lnTo>
                      <a:pt x="1360" y="475"/>
                    </a:lnTo>
                    <a:lnTo>
                      <a:pt x="1354" y="462"/>
                    </a:lnTo>
                    <a:lnTo>
                      <a:pt x="1345" y="447"/>
                    </a:lnTo>
                    <a:lnTo>
                      <a:pt x="1335" y="433"/>
                    </a:lnTo>
                    <a:lnTo>
                      <a:pt x="1324" y="419"/>
                    </a:lnTo>
                    <a:lnTo>
                      <a:pt x="1310" y="404"/>
                    </a:lnTo>
                    <a:lnTo>
                      <a:pt x="1295" y="389"/>
                    </a:lnTo>
                    <a:lnTo>
                      <a:pt x="1279" y="374"/>
                    </a:lnTo>
                    <a:lnTo>
                      <a:pt x="1260" y="360"/>
                    </a:lnTo>
                    <a:lnTo>
                      <a:pt x="1240" y="345"/>
                    </a:lnTo>
                    <a:lnTo>
                      <a:pt x="1218" y="330"/>
                    </a:lnTo>
                    <a:lnTo>
                      <a:pt x="1193" y="317"/>
                    </a:lnTo>
                    <a:lnTo>
                      <a:pt x="1167" y="302"/>
                    </a:lnTo>
                    <a:lnTo>
                      <a:pt x="1137" y="288"/>
                    </a:lnTo>
                    <a:lnTo>
                      <a:pt x="1106" y="274"/>
                    </a:lnTo>
                    <a:lnTo>
                      <a:pt x="1072" y="261"/>
                    </a:lnTo>
                    <a:lnTo>
                      <a:pt x="1037" y="247"/>
                    </a:lnTo>
                    <a:lnTo>
                      <a:pt x="1001" y="233"/>
                    </a:lnTo>
                    <a:lnTo>
                      <a:pt x="923" y="206"/>
                    </a:lnTo>
                    <a:lnTo>
                      <a:pt x="842" y="181"/>
                    </a:lnTo>
                    <a:lnTo>
                      <a:pt x="759" y="156"/>
                    </a:lnTo>
                    <a:lnTo>
                      <a:pt x="674" y="132"/>
                    </a:lnTo>
                    <a:lnTo>
                      <a:pt x="589" y="110"/>
                    </a:lnTo>
                    <a:lnTo>
                      <a:pt x="505" y="90"/>
                    </a:lnTo>
                    <a:lnTo>
                      <a:pt x="424" y="70"/>
                    </a:lnTo>
                    <a:lnTo>
                      <a:pt x="348" y="52"/>
                    </a:lnTo>
                    <a:lnTo>
                      <a:pt x="278" y="37"/>
                    </a:lnTo>
                    <a:lnTo>
                      <a:pt x="215" y="23"/>
                    </a:lnTo>
                    <a:lnTo>
                      <a:pt x="160" y="12"/>
                    </a:lnTo>
                    <a:lnTo>
                      <a:pt x="114" y="5"/>
                    </a:lnTo>
                    <a:lnTo>
                      <a:pt x="95" y="1"/>
                    </a:lnTo>
                    <a:lnTo>
                      <a:pt x="79" y="0"/>
                    </a:lnTo>
                    <a:lnTo>
                      <a:pt x="64" y="0"/>
                    </a:lnTo>
                    <a:lnTo>
                      <a:pt x="50" y="1"/>
                    </a:lnTo>
                    <a:lnTo>
                      <a:pt x="39" y="3"/>
                    </a:lnTo>
                    <a:lnTo>
                      <a:pt x="29" y="7"/>
                    </a:lnTo>
                    <a:lnTo>
                      <a:pt x="21" y="12"/>
                    </a:lnTo>
                    <a:lnTo>
                      <a:pt x="14" y="18"/>
                    </a:lnTo>
                    <a:lnTo>
                      <a:pt x="9" y="25"/>
                    </a:lnTo>
                    <a:lnTo>
                      <a:pt x="5" y="32"/>
                    </a:lnTo>
                    <a:lnTo>
                      <a:pt x="2" y="41"/>
                    </a:lnTo>
                    <a:lnTo>
                      <a:pt x="0" y="50"/>
                    </a:lnTo>
                    <a:lnTo>
                      <a:pt x="0" y="58"/>
                    </a:lnTo>
                    <a:lnTo>
                      <a:pt x="0" y="68"/>
                    </a:lnTo>
                    <a:lnTo>
                      <a:pt x="0" y="78"/>
                    </a:lnTo>
                    <a:lnTo>
                      <a:pt x="2" y="88"/>
                    </a:lnTo>
                    <a:lnTo>
                      <a:pt x="7" y="108"/>
                    </a:lnTo>
                    <a:lnTo>
                      <a:pt x="14" y="128"/>
                    </a:lnTo>
                    <a:lnTo>
                      <a:pt x="21" y="148"/>
                    </a:lnTo>
                    <a:lnTo>
                      <a:pt x="30" y="166"/>
                    </a:lnTo>
                    <a:lnTo>
                      <a:pt x="44" y="192"/>
                    </a:lnTo>
                    <a:lnTo>
                      <a:pt x="50" y="202"/>
                    </a:lnTo>
                    <a:close/>
                  </a:path>
                </a:pathLst>
              </a:custGeom>
              <a:solidFill>
                <a:srgbClr val="FFFEF1"/>
              </a:solidFill>
              <a:ln w="9525">
                <a:noFill/>
                <a:round/>
              </a:ln>
            </p:spPr>
            <p:txBody>
              <a:bodyPr/>
              <a:lstStyle/>
              <a:p>
                <a:endParaRPr lang="en-US" sz="1867"/>
              </a:p>
            </p:txBody>
          </p:sp>
          <p:sp>
            <p:nvSpPr>
              <p:cNvPr id="1260" name="Freeform 209"/>
              <p:cNvSpPr/>
              <p:nvPr/>
            </p:nvSpPr>
            <p:spPr bwMode="auto">
              <a:xfrm>
                <a:off x="1693" y="2065"/>
                <a:ext cx="274" cy="130"/>
              </a:xfrm>
              <a:custGeom>
                <a:avLst/>
                <a:gdLst>
                  <a:gd name="T0" fmla="*/ 14 w 1370"/>
                  <a:gd name="T1" fmla="*/ 44 h 647"/>
                  <a:gd name="T2" fmla="*/ 30 w 1370"/>
                  <a:gd name="T3" fmla="*/ 53 h 647"/>
                  <a:gd name="T4" fmla="*/ 53 w 1370"/>
                  <a:gd name="T5" fmla="*/ 66 h 647"/>
                  <a:gd name="T6" fmla="*/ 82 w 1370"/>
                  <a:gd name="T7" fmla="*/ 81 h 647"/>
                  <a:gd name="T8" fmla="*/ 113 w 1370"/>
                  <a:gd name="T9" fmla="*/ 96 h 647"/>
                  <a:gd name="T10" fmla="*/ 137 w 1370"/>
                  <a:gd name="T11" fmla="*/ 107 h 647"/>
                  <a:gd name="T12" fmla="*/ 153 w 1370"/>
                  <a:gd name="T13" fmla="*/ 113 h 647"/>
                  <a:gd name="T14" fmla="*/ 169 w 1370"/>
                  <a:gd name="T15" fmla="*/ 119 h 647"/>
                  <a:gd name="T16" fmla="*/ 184 w 1370"/>
                  <a:gd name="T17" fmla="*/ 124 h 647"/>
                  <a:gd name="T18" fmla="*/ 198 w 1370"/>
                  <a:gd name="T19" fmla="*/ 127 h 647"/>
                  <a:gd name="T20" fmla="*/ 211 w 1370"/>
                  <a:gd name="T21" fmla="*/ 129 h 647"/>
                  <a:gd name="T22" fmla="*/ 222 w 1370"/>
                  <a:gd name="T23" fmla="*/ 130 h 647"/>
                  <a:gd name="T24" fmla="*/ 233 w 1370"/>
                  <a:gd name="T25" fmla="*/ 130 h 647"/>
                  <a:gd name="T26" fmla="*/ 242 w 1370"/>
                  <a:gd name="T27" fmla="*/ 129 h 647"/>
                  <a:gd name="T28" fmla="*/ 250 w 1370"/>
                  <a:gd name="T29" fmla="*/ 127 h 647"/>
                  <a:gd name="T30" fmla="*/ 257 w 1370"/>
                  <a:gd name="T31" fmla="*/ 125 h 647"/>
                  <a:gd name="T32" fmla="*/ 263 w 1370"/>
                  <a:gd name="T33" fmla="*/ 122 h 647"/>
                  <a:gd name="T34" fmla="*/ 268 w 1370"/>
                  <a:gd name="T35" fmla="*/ 119 h 647"/>
                  <a:gd name="T36" fmla="*/ 271 w 1370"/>
                  <a:gd name="T37" fmla="*/ 115 h 647"/>
                  <a:gd name="T38" fmla="*/ 273 w 1370"/>
                  <a:gd name="T39" fmla="*/ 111 h 647"/>
                  <a:gd name="T40" fmla="*/ 274 w 1370"/>
                  <a:gd name="T41" fmla="*/ 106 h 647"/>
                  <a:gd name="T42" fmla="*/ 274 w 1370"/>
                  <a:gd name="T43" fmla="*/ 101 h 647"/>
                  <a:gd name="T44" fmla="*/ 272 w 1370"/>
                  <a:gd name="T45" fmla="*/ 95 h 647"/>
                  <a:gd name="T46" fmla="*/ 269 w 1370"/>
                  <a:gd name="T47" fmla="*/ 90 h 647"/>
                  <a:gd name="T48" fmla="*/ 265 w 1370"/>
                  <a:gd name="T49" fmla="*/ 84 h 647"/>
                  <a:gd name="T50" fmla="*/ 259 w 1370"/>
                  <a:gd name="T51" fmla="*/ 78 h 647"/>
                  <a:gd name="T52" fmla="*/ 252 w 1370"/>
                  <a:gd name="T53" fmla="*/ 72 h 647"/>
                  <a:gd name="T54" fmla="*/ 244 w 1370"/>
                  <a:gd name="T55" fmla="*/ 66 h 647"/>
                  <a:gd name="T56" fmla="*/ 233 w 1370"/>
                  <a:gd name="T57" fmla="*/ 61 h 647"/>
                  <a:gd name="T58" fmla="*/ 221 w 1370"/>
                  <a:gd name="T59" fmla="*/ 55 h 647"/>
                  <a:gd name="T60" fmla="*/ 207 w 1370"/>
                  <a:gd name="T61" fmla="*/ 50 h 647"/>
                  <a:gd name="T62" fmla="*/ 185 w 1370"/>
                  <a:gd name="T63" fmla="*/ 41 h 647"/>
                  <a:gd name="T64" fmla="*/ 152 w 1370"/>
                  <a:gd name="T65" fmla="*/ 31 h 647"/>
                  <a:gd name="T66" fmla="*/ 118 w 1370"/>
                  <a:gd name="T67" fmla="*/ 22 h 647"/>
                  <a:gd name="T68" fmla="*/ 85 w 1370"/>
                  <a:gd name="T69" fmla="*/ 14 h 647"/>
                  <a:gd name="T70" fmla="*/ 56 w 1370"/>
                  <a:gd name="T71" fmla="*/ 7 h 647"/>
                  <a:gd name="T72" fmla="*/ 32 w 1370"/>
                  <a:gd name="T73" fmla="*/ 2 h 647"/>
                  <a:gd name="T74" fmla="*/ 19 w 1370"/>
                  <a:gd name="T75" fmla="*/ 0 h 647"/>
                  <a:gd name="T76" fmla="*/ 13 w 1370"/>
                  <a:gd name="T77" fmla="*/ 0 h 647"/>
                  <a:gd name="T78" fmla="*/ 8 w 1370"/>
                  <a:gd name="T79" fmla="*/ 1 h 647"/>
                  <a:gd name="T80" fmla="*/ 4 w 1370"/>
                  <a:gd name="T81" fmla="*/ 2 h 647"/>
                  <a:gd name="T82" fmla="*/ 2 w 1370"/>
                  <a:gd name="T83" fmla="*/ 5 h 647"/>
                  <a:gd name="T84" fmla="*/ 0 w 1370"/>
                  <a:gd name="T85" fmla="*/ 8 h 647"/>
                  <a:gd name="T86" fmla="*/ 0 w 1370"/>
                  <a:gd name="T87" fmla="*/ 12 h 647"/>
                  <a:gd name="T88" fmla="*/ 0 w 1370"/>
                  <a:gd name="T89" fmla="*/ 16 h 647"/>
                  <a:gd name="T90" fmla="*/ 1 w 1370"/>
                  <a:gd name="T91" fmla="*/ 22 h 647"/>
                  <a:gd name="T92" fmla="*/ 4 w 1370"/>
                  <a:gd name="T93" fmla="*/ 30 h 647"/>
                  <a:gd name="T94" fmla="*/ 9 w 1370"/>
                  <a:gd name="T95" fmla="*/ 39 h 6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0"/>
                  <a:gd name="T145" fmla="*/ 0 h 647"/>
                  <a:gd name="T146" fmla="*/ 1370 w 1370"/>
                  <a:gd name="T147" fmla="*/ 647 h 64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0" h="647">
                    <a:moveTo>
                      <a:pt x="50" y="202"/>
                    </a:moveTo>
                    <a:lnTo>
                      <a:pt x="72" y="217"/>
                    </a:lnTo>
                    <a:lnTo>
                      <a:pt x="107" y="237"/>
                    </a:lnTo>
                    <a:lnTo>
                      <a:pt x="152" y="263"/>
                    </a:lnTo>
                    <a:lnTo>
                      <a:pt x="206" y="294"/>
                    </a:lnTo>
                    <a:lnTo>
                      <a:pt x="267" y="328"/>
                    </a:lnTo>
                    <a:lnTo>
                      <a:pt x="334" y="364"/>
                    </a:lnTo>
                    <a:lnTo>
                      <a:pt x="408" y="403"/>
                    </a:lnTo>
                    <a:lnTo>
                      <a:pt x="484" y="440"/>
                    </a:lnTo>
                    <a:lnTo>
                      <a:pt x="564" y="479"/>
                    </a:lnTo>
                    <a:lnTo>
                      <a:pt x="644" y="515"/>
                    </a:lnTo>
                    <a:lnTo>
                      <a:pt x="685" y="533"/>
                    </a:lnTo>
                    <a:lnTo>
                      <a:pt x="725" y="549"/>
                    </a:lnTo>
                    <a:lnTo>
                      <a:pt x="765" y="564"/>
                    </a:lnTo>
                    <a:lnTo>
                      <a:pt x="805" y="579"/>
                    </a:lnTo>
                    <a:lnTo>
                      <a:pt x="844" y="593"/>
                    </a:lnTo>
                    <a:lnTo>
                      <a:pt x="881" y="605"/>
                    </a:lnTo>
                    <a:lnTo>
                      <a:pt x="918" y="616"/>
                    </a:lnTo>
                    <a:lnTo>
                      <a:pt x="953" y="625"/>
                    </a:lnTo>
                    <a:lnTo>
                      <a:pt x="988" y="634"/>
                    </a:lnTo>
                    <a:lnTo>
                      <a:pt x="1021" y="640"/>
                    </a:lnTo>
                    <a:lnTo>
                      <a:pt x="1053" y="644"/>
                    </a:lnTo>
                    <a:lnTo>
                      <a:pt x="1082" y="646"/>
                    </a:lnTo>
                    <a:lnTo>
                      <a:pt x="1111" y="647"/>
                    </a:lnTo>
                    <a:lnTo>
                      <a:pt x="1138" y="647"/>
                    </a:lnTo>
                    <a:lnTo>
                      <a:pt x="1163" y="646"/>
                    </a:lnTo>
                    <a:lnTo>
                      <a:pt x="1188" y="644"/>
                    </a:lnTo>
                    <a:lnTo>
                      <a:pt x="1210" y="641"/>
                    </a:lnTo>
                    <a:lnTo>
                      <a:pt x="1232" y="638"/>
                    </a:lnTo>
                    <a:lnTo>
                      <a:pt x="1252" y="634"/>
                    </a:lnTo>
                    <a:lnTo>
                      <a:pt x="1269" y="628"/>
                    </a:lnTo>
                    <a:lnTo>
                      <a:pt x="1286" y="623"/>
                    </a:lnTo>
                    <a:lnTo>
                      <a:pt x="1301" y="615"/>
                    </a:lnTo>
                    <a:lnTo>
                      <a:pt x="1315" y="608"/>
                    </a:lnTo>
                    <a:lnTo>
                      <a:pt x="1328" y="599"/>
                    </a:lnTo>
                    <a:lnTo>
                      <a:pt x="1339" y="590"/>
                    </a:lnTo>
                    <a:lnTo>
                      <a:pt x="1348" y="581"/>
                    </a:lnTo>
                    <a:lnTo>
                      <a:pt x="1355" y="571"/>
                    </a:lnTo>
                    <a:lnTo>
                      <a:pt x="1361" y="560"/>
                    </a:lnTo>
                    <a:lnTo>
                      <a:pt x="1366" y="550"/>
                    </a:lnTo>
                    <a:lnTo>
                      <a:pt x="1369" y="538"/>
                    </a:lnTo>
                    <a:lnTo>
                      <a:pt x="1370" y="526"/>
                    </a:lnTo>
                    <a:lnTo>
                      <a:pt x="1370" y="514"/>
                    </a:lnTo>
                    <a:lnTo>
                      <a:pt x="1369" y="501"/>
                    </a:lnTo>
                    <a:lnTo>
                      <a:pt x="1365" y="488"/>
                    </a:lnTo>
                    <a:lnTo>
                      <a:pt x="1360" y="475"/>
                    </a:lnTo>
                    <a:lnTo>
                      <a:pt x="1354" y="462"/>
                    </a:lnTo>
                    <a:lnTo>
                      <a:pt x="1345" y="447"/>
                    </a:lnTo>
                    <a:lnTo>
                      <a:pt x="1335" y="433"/>
                    </a:lnTo>
                    <a:lnTo>
                      <a:pt x="1324" y="419"/>
                    </a:lnTo>
                    <a:lnTo>
                      <a:pt x="1310" y="404"/>
                    </a:lnTo>
                    <a:lnTo>
                      <a:pt x="1295" y="389"/>
                    </a:lnTo>
                    <a:lnTo>
                      <a:pt x="1279" y="374"/>
                    </a:lnTo>
                    <a:lnTo>
                      <a:pt x="1260" y="360"/>
                    </a:lnTo>
                    <a:lnTo>
                      <a:pt x="1240" y="345"/>
                    </a:lnTo>
                    <a:lnTo>
                      <a:pt x="1218" y="330"/>
                    </a:lnTo>
                    <a:lnTo>
                      <a:pt x="1193" y="317"/>
                    </a:lnTo>
                    <a:lnTo>
                      <a:pt x="1167" y="302"/>
                    </a:lnTo>
                    <a:lnTo>
                      <a:pt x="1137" y="288"/>
                    </a:lnTo>
                    <a:lnTo>
                      <a:pt x="1106" y="274"/>
                    </a:lnTo>
                    <a:lnTo>
                      <a:pt x="1072" y="261"/>
                    </a:lnTo>
                    <a:lnTo>
                      <a:pt x="1037" y="247"/>
                    </a:lnTo>
                    <a:lnTo>
                      <a:pt x="1001" y="233"/>
                    </a:lnTo>
                    <a:lnTo>
                      <a:pt x="923" y="206"/>
                    </a:lnTo>
                    <a:lnTo>
                      <a:pt x="842" y="181"/>
                    </a:lnTo>
                    <a:lnTo>
                      <a:pt x="759" y="156"/>
                    </a:lnTo>
                    <a:lnTo>
                      <a:pt x="674" y="132"/>
                    </a:lnTo>
                    <a:lnTo>
                      <a:pt x="589" y="110"/>
                    </a:lnTo>
                    <a:lnTo>
                      <a:pt x="505" y="90"/>
                    </a:lnTo>
                    <a:lnTo>
                      <a:pt x="424" y="70"/>
                    </a:lnTo>
                    <a:lnTo>
                      <a:pt x="348" y="52"/>
                    </a:lnTo>
                    <a:lnTo>
                      <a:pt x="278" y="37"/>
                    </a:lnTo>
                    <a:lnTo>
                      <a:pt x="215" y="23"/>
                    </a:lnTo>
                    <a:lnTo>
                      <a:pt x="160" y="12"/>
                    </a:lnTo>
                    <a:lnTo>
                      <a:pt x="114" y="5"/>
                    </a:lnTo>
                    <a:lnTo>
                      <a:pt x="95" y="1"/>
                    </a:lnTo>
                    <a:lnTo>
                      <a:pt x="79" y="0"/>
                    </a:lnTo>
                    <a:lnTo>
                      <a:pt x="64" y="0"/>
                    </a:lnTo>
                    <a:lnTo>
                      <a:pt x="50" y="1"/>
                    </a:lnTo>
                    <a:lnTo>
                      <a:pt x="39" y="3"/>
                    </a:lnTo>
                    <a:lnTo>
                      <a:pt x="29" y="7"/>
                    </a:lnTo>
                    <a:lnTo>
                      <a:pt x="21" y="12"/>
                    </a:lnTo>
                    <a:lnTo>
                      <a:pt x="14" y="18"/>
                    </a:lnTo>
                    <a:lnTo>
                      <a:pt x="9" y="25"/>
                    </a:lnTo>
                    <a:lnTo>
                      <a:pt x="5" y="32"/>
                    </a:lnTo>
                    <a:lnTo>
                      <a:pt x="2" y="41"/>
                    </a:lnTo>
                    <a:lnTo>
                      <a:pt x="0" y="50"/>
                    </a:lnTo>
                    <a:lnTo>
                      <a:pt x="0" y="58"/>
                    </a:lnTo>
                    <a:lnTo>
                      <a:pt x="0" y="68"/>
                    </a:lnTo>
                    <a:lnTo>
                      <a:pt x="0" y="78"/>
                    </a:lnTo>
                    <a:lnTo>
                      <a:pt x="2" y="88"/>
                    </a:lnTo>
                    <a:lnTo>
                      <a:pt x="7" y="108"/>
                    </a:lnTo>
                    <a:lnTo>
                      <a:pt x="14" y="128"/>
                    </a:lnTo>
                    <a:lnTo>
                      <a:pt x="21" y="148"/>
                    </a:lnTo>
                    <a:lnTo>
                      <a:pt x="30" y="166"/>
                    </a:lnTo>
                    <a:lnTo>
                      <a:pt x="44" y="192"/>
                    </a:lnTo>
                    <a:lnTo>
                      <a:pt x="50" y="202"/>
                    </a:lnTo>
                  </a:path>
                </a:pathLst>
              </a:custGeom>
              <a:noFill/>
              <a:ln w="3175">
                <a:solidFill>
                  <a:srgbClr val="1F1A17"/>
                </a:solidFill>
                <a:round/>
              </a:ln>
            </p:spPr>
            <p:txBody>
              <a:bodyPr/>
              <a:lstStyle/>
              <a:p>
                <a:endParaRPr lang="en-US" sz="1867"/>
              </a:p>
            </p:txBody>
          </p:sp>
          <p:sp>
            <p:nvSpPr>
              <p:cNvPr id="1261" name="Freeform 210"/>
              <p:cNvSpPr/>
              <p:nvPr/>
            </p:nvSpPr>
            <p:spPr bwMode="auto">
              <a:xfrm>
                <a:off x="1696" y="2074"/>
                <a:ext cx="65" cy="35"/>
              </a:xfrm>
              <a:custGeom>
                <a:avLst/>
                <a:gdLst>
                  <a:gd name="T0" fmla="*/ 4 w 325"/>
                  <a:gd name="T1" fmla="*/ 18 h 175"/>
                  <a:gd name="T2" fmla="*/ 8 w 325"/>
                  <a:gd name="T3" fmla="*/ 18 h 175"/>
                  <a:gd name="T4" fmla="*/ 13 w 325"/>
                  <a:gd name="T5" fmla="*/ 19 h 175"/>
                  <a:gd name="T6" fmla="*/ 18 w 325"/>
                  <a:gd name="T7" fmla="*/ 20 h 175"/>
                  <a:gd name="T8" fmla="*/ 23 w 325"/>
                  <a:gd name="T9" fmla="*/ 20 h 175"/>
                  <a:gd name="T10" fmla="*/ 28 w 325"/>
                  <a:gd name="T11" fmla="*/ 21 h 175"/>
                  <a:gd name="T12" fmla="*/ 33 w 325"/>
                  <a:gd name="T13" fmla="*/ 23 h 175"/>
                  <a:gd name="T14" fmla="*/ 38 w 325"/>
                  <a:gd name="T15" fmla="*/ 24 h 175"/>
                  <a:gd name="T16" fmla="*/ 42 w 325"/>
                  <a:gd name="T17" fmla="*/ 26 h 175"/>
                  <a:gd name="T18" fmla="*/ 46 w 325"/>
                  <a:gd name="T19" fmla="*/ 28 h 175"/>
                  <a:gd name="T20" fmla="*/ 52 w 325"/>
                  <a:gd name="T21" fmla="*/ 30 h 175"/>
                  <a:gd name="T22" fmla="*/ 57 w 325"/>
                  <a:gd name="T23" fmla="*/ 32 h 175"/>
                  <a:gd name="T24" fmla="*/ 62 w 325"/>
                  <a:gd name="T25" fmla="*/ 34 h 175"/>
                  <a:gd name="T26" fmla="*/ 64 w 325"/>
                  <a:gd name="T27" fmla="*/ 35 h 175"/>
                  <a:gd name="T28" fmla="*/ 65 w 325"/>
                  <a:gd name="T29" fmla="*/ 35 h 175"/>
                  <a:gd name="T30" fmla="*/ 65 w 325"/>
                  <a:gd name="T31" fmla="*/ 35 h 175"/>
                  <a:gd name="T32" fmla="*/ 64 w 325"/>
                  <a:gd name="T33" fmla="*/ 34 h 175"/>
                  <a:gd name="T34" fmla="*/ 59 w 325"/>
                  <a:gd name="T35" fmla="*/ 32 h 175"/>
                  <a:gd name="T36" fmla="*/ 49 w 325"/>
                  <a:gd name="T37" fmla="*/ 27 h 175"/>
                  <a:gd name="T38" fmla="*/ 36 w 325"/>
                  <a:gd name="T39" fmla="*/ 21 h 175"/>
                  <a:gd name="T40" fmla="*/ 27 w 325"/>
                  <a:gd name="T41" fmla="*/ 15 h 175"/>
                  <a:gd name="T42" fmla="*/ 19 w 325"/>
                  <a:gd name="T43" fmla="*/ 11 h 175"/>
                  <a:gd name="T44" fmla="*/ 14 w 325"/>
                  <a:gd name="T45" fmla="*/ 7 h 175"/>
                  <a:gd name="T46" fmla="*/ 10 w 325"/>
                  <a:gd name="T47" fmla="*/ 4 h 175"/>
                  <a:gd name="T48" fmla="*/ 8 w 325"/>
                  <a:gd name="T49" fmla="*/ 2 h 175"/>
                  <a:gd name="T50" fmla="*/ 7 w 325"/>
                  <a:gd name="T51" fmla="*/ 1 h 175"/>
                  <a:gd name="T52" fmla="*/ 6 w 325"/>
                  <a:gd name="T53" fmla="*/ 0 h 175"/>
                  <a:gd name="T54" fmla="*/ 6 w 325"/>
                  <a:gd name="T55" fmla="*/ 0 h 175"/>
                  <a:gd name="T56" fmla="*/ 5 w 325"/>
                  <a:gd name="T57" fmla="*/ 0 h 175"/>
                  <a:gd name="T58" fmla="*/ 5 w 325"/>
                  <a:gd name="T59" fmla="*/ 1 h 175"/>
                  <a:gd name="T60" fmla="*/ 4 w 325"/>
                  <a:gd name="T61" fmla="*/ 2 h 175"/>
                  <a:gd name="T62" fmla="*/ 2 w 325"/>
                  <a:gd name="T63" fmla="*/ 5 h 175"/>
                  <a:gd name="T64" fmla="*/ 1 w 325"/>
                  <a:gd name="T65" fmla="*/ 8 h 175"/>
                  <a:gd name="T66" fmla="*/ 0 w 325"/>
                  <a:gd name="T67" fmla="*/ 10 h 175"/>
                  <a:gd name="T68" fmla="*/ 0 w 325"/>
                  <a:gd name="T69" fmla="*/ 11 h 175"/>
                  <a:gd name="T70" fmla="*/ 0 w 325"/>
                  <a:gd name="T71" fmla="*/ 13 h 175"/>
                  <a:gd name="T72" fmla="*/ 0 w 325"/>
                  <a:gd name="T73" fmla="*/ 15 h 175"/>
                  <a:gd name="T74" fmla="*/ 1 w 325"/>
                  <a:gd name="T75" fmla="*/ 16 h 175"/>
                  <a:gd name="T76" fmla="*/ 1 w 325"/>
                  <a:gd name="T77" fmla="*/ 17 h 175"/>
                  <a:gd name="T78" fmla="*/ 2 w 325"/>
                  <a:gd name="T79" fmla="*/ 17 h 175"/>
                  <a:gd name="T80" fmla="*/ 2 w 325"/>
                  <a:gd name="T81" fmla="*/ 18 h 175"/>
                  <a:gd name="T82" fmla="*/ 3 w 325"/>
                  <a:gd name="T83" fmla="*/ 18 h 175"/>
                  <a:gd name="T84" fmla="*/ 4 w 325"/>
                  <a:gd name="T85" fmla="*/ 18 h 1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175"/>
                  <a:gd name="T131" fmla="*/ 325 w 325"/>
                  <a:gd name="T132" fmla="*/ 175 h 1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175">
                    <a:moveTo>
                      <a:pt x="21" y="89"/>
                    </a:moveTo>
                    <a:lnTo>
                      <a:pt x="41" y="92"/>
                    </a:lnTo>
                    <a:lnTo>
                      <a:pt x="65" y="94"/>
                    </a:lnTo>
                    <a:lnTo>
                      <a:pt x="90" y="98"/>
                    </a:lnTo>
                    <a:lnTo>
                      <a:pt x="115" y="101"/>
                    </a:lnTo>
                    <a:lnTo>
                      <a:pt x="141" y="106"/>
                    </a:lnTo>
                    <a:lnTo>
                      <a:pt x="166" y="113"/>
                    </a:lnTo>
                    <a:lnTo>
                      <a:pt x="188" y="120"/>
                    </a:lnTo>
                    <a:lnTo>
                      <a:pt x="208" y="129"/>
                    </a:lnTo>
                    <a:lnTo>
                      <a:pt x="231" y="139"/>
                    </a:lnTo>
                    <a:lnTo>
                      <a:pt x="258" y="150"/>
                    </a:lnTo>
                    <a:lnTo>
                      <a:pt x="287" y="161"/>
                    </a:lnTo>
                    <a:lnTo>
                      <a:pt x="312" y="170"/>
                    </a:lnTo>
                    <a:lnTo>
                      <a:pt x="319" y="174"/>
                    </a:lnTo>
                    <a:lnTo>
                      <a:pt x="324" y="175"/>
                    </a:lnTo>
                    <a:lnTo>
                      <a:pt x="325" y="174"/>
                    </a:lnTo>
                    <a:lnTo>
                      <a:pt x="322" y="171"/>
                    </a:lnTo>
                    <a:lnTo>
                      <a:pt x="295" y="159"/>
                    </a:lnTo>
                    <a:lnTo>
                      <a:pt x="243" y="134"/>
                    </a:lnTo>
                    <a:lnTo>
                      <a:pt x="182" y="103"/>
                    </a:lnTo>
                    <a:lnTo>
                      <a:pt x="133" y="77"/>
                    </a:lnTo>
                    <a:lnTo>
                      <a:pt x="97" y="54"/>
                    </a:lnTo>
                    <a:lnTo>
                      <a:pt x="71" y="35"/>
                    </a:lnTo>
                    <a:lnTo>
                      <a:pt x="52" y="22"/>
                    </a:lnTo>
                    <a:lnTo>
                      <a:pt x="41" y="12"/>
                    </a:lnTo>
                    <a:lnTo>
                      <a:pt x="33" y="4"/>
                    </a:lnTo>
                    <a:lnTo>
                      <a:pt x="31" y="0"/>
                    </a:lnTo>
                    <a:lnTo>
                      <a:pt x="30" y="0"/>
                    </a:lnTo>
                    <a:lnTo>
                      <a:pt x="27" y="2"/>
                    </a:lnTo>
                    <a:lnTo>
                      <a:pt x="23" y="5"/>
                    </a:lnTo>
                    <a:lnTo>
                      <a:pt x="20" y="9"/>
                    </a:lnTo>
                    <a:lnTo>
                      <a:pt x="12" y="23"/>
                    </a:lnTo>
                    <a:lnTo>
                      <a:pt x="6" y="39"/>
                    </a:lnTo>
                    <a:lnTo>
                      <a:pt x="2" y="48"/>
                    </a:lnTo>
                    <a:lnTo>
                      <a:pt x="1" y="57"/>
                    </a:lnTo>
                    <a:lnTo>
                      <a:pt x="0" y="65"/>
                    </a:lnTo>
                    <a:lnTo>
                      <a:pt x="1" y="73"/>
                    </a:lnTo>
                    <a:lnTo>
                      <a:pt x="3" y="79"/>
                    </a:lnTo>
                    <a:lnTo>
                      <a:pt x="7" y="84"/>
                    </a:lnTo>
                    <a:lnTo>
                      <a:pt x="10" y="87"/>
                    </a:lnTo>
                    <a:lnTo>
                      <a:pt x="12" y="88"/>
                    </a:lnTo>
                    <a:lnTo>
                      <a:pt x="16" y="89"/>
                    </a:lnTo>
                    <a:lnTo>
                      <a:pt x="21" y="89"/>
                    </a:lnTo>
                    <a:close/>
                  </a:path>
                </a:pathLst>
              </a:custGeom>
              <a:solidFill>
                <a:srgbClr val="DFDDC9"/>
              </a:solidFill>
              <a:ln w="9525">
                <a:noFill/>
                <a:round/>
              </a:ln>
            </p:spPr>
            <p:txBody>
              <a:bodyPr/>
              <a:lstStyle/>
              <a:p>
                <a:endParaRPr lang="en-US" sz="1867"/>
              </a:p>
            </p:txBody>
          </p:sp>
          <p:sp>
            <p:nvSpPr>
              <p:cNvPr id="1262" name="Freeform 211"/>
              <p:cNvSpPr/>
              <p:nvPr/>
            </p:nvSpPr>
            <p:spPr bwMode="auto">
              <a:xfrm>
                <a:off x="1550" y="1942"/>
                <a:ext cx="161" cy="250"/>
              </a:xfrm>
              <a:custGeom>
                <a:avLst/>
                <a:gdLst>
                  <a:gd name="T0" fmla="*/ 119 w 807"/>
                  <a:gd name="T1" fmla="*/ 3 h 1253"/>
                  <a:gd name="T2" fmla="*/ 113 w 807"/>
                  <a:gd name="T3" fmla="*/ 1 h 1253"/>
                  <a:gd name="T4" fmla="*/ 105 w 807"/>
                  <a:gd name="T5" fmla="*/ 0 h 1253"/>
                  <a:gd name="T6" fmla="*/ 96 w 807"/>
                  <a:gd name="T7" fmla="*/ 1 h 1253"/>
                  <a:gd name="T8" fmla="*/ 85 w 807"/>
                  <a:gd name="T9" fmla="*/ 3 h 1253"/>
                  <a:gd name="T10" fmla="*/ 75 w 807"/>
                  <a:gd name="T11" fmla="*/ 7 h 1253"/>
                  <a:gd name="T12" fmla="*/ 64 w 807"/>
                  <a:gd name="T13" fmla="*/ 13 h 1253"/>
                  <a:gd name="T14" fmla="*/ 55 w 807"/>
                  <a:gd name="T15" fmla="*/ 19 h 1253"/>
                  <a:gd name="T16" fmla="*/ 50 w 807"/>
                  <a:gd name="T17" fmla="*/ 24 h 1253"/>
                  <a:gd name="T18" fmla="*/ 42 w 807"/>
                  <a:gd name="T19" fmla="*/ 32 h 1253"/>
                  <a:gd name="T20" fmla="*/ 32 w 807"/>
                  <a:gd name="T21" fmla="*/ 43 h 1253"/>
                  <a:gd name="T22" fmla="*/ 24 w 807"/>
                  <a:gd name="T23" fmla="*/ 56 h 1253"/>
                  <a:gd name="T24" fmla="*/ 16 w 807"/>
                  <a:gd name="T25" fmla="*/ 69 h 1253"/>
                  <a:gd name="T26" fmla="*/ 10 w 807"/>
                  <a:gd name="T27" fmla="*/ 84 h 1253"/>
                  <a:gd name="T28" fmla="*/ 6 w 807"/>
                  <a:gd name="T29" fmla="*/ 99 h 1253"/>
                  <a:gd name="T30" fmla="*/ 2 w 807"/>
                  <a:gd name="T31" fmla="*/ 116 h 1253"/>
                  <a:gd name="T32" fmla="*/ 0 w 807"/>
                  <a:gd name="T33" fmla="*/ 134 h 1253"/>
                  <a:gd name="T34" fmla="*/ 0 w 807"/>
                  <a:gd name="T35" fmla="*/ 148 h 1253"/>
                  <a:gd name="T36" fmla="*/ 0 w 807"/>
                  <a:gd name="T37" fmla="*/ 157 h 1253"/>
                  <a:gd name="T38" fmla="*/ 1 w 807"/>
                  <a:gd name="T39" fmla="*/ 166 h 1253"/>
                  <a:gd name="T40" fmla="*/ 3 w 807"/>
                  <a:gd name="T41" fmla="*/ 174 h 1253"/>
                  <a:gd name="T42" fmla="*/ 6 w 807"/>
                  <a:gd name="T43" fmla="*/ 186 h 1253"/>
                  <a:gd name="T44" fmla="*/ 11 w 807"/>
                  <a:gd name="T45" fmla="*/ 200 h 1253"/>
                  <a:gd name="T46" fmla="*/ 17 w 807"/>
                  <a:gd name="T47" fmla="*/ 211 h 1253"/>
                  <a:gd name="T48" fmla="*/ 23 w 807"/>
                  <a:gd name="T49" fmla="*/ 221 h 1253"/>
                  <a:gd name="T50" fmla="*/ 29 w 807"/>
                  <a:gd name="T51" fmla="*/ 229 h 1253"/>
                  <a:gd name="T52" fmla="*/ 35 w 807"/>
                  <a:gd name="T53" fmla="*/ 235 h 1253"/>
                  <a:gd name="T54" fmla="*/ 40 w 807"/>
                  <a:gd name="T55" fmla="*/ 240 h 1253"/>
                  <a:gd name="T56" fmla="*/ 45 w 807"/>
                  <a:gd name="T57" fmla="*/ 243 h 1253"/>
                  <a:gd name="T58" fmla="*/ 51 w 807"/>
                  <a:gd name="T59" fmla="*/ 246 h 1253"/>
                  <a:gd name="T60" fmla="*/ 56 w 807"/>
                  <a:gd name="T61" fmla="*/ 248 h 1253"/>
                  <a:gd name="T62" fmla="*/ 61 w 807"/>
                  <a:gd name="T63" fmla="*/ 250 h 1253"/>
                  <a:gd name="T64" fmla="*/ 66 w 807"/>
                  <a:gd name="T65" fmla="*/ 250 h 1253"/>
                  <a:gd name="T66" fmla="*/ 71 w 807"/>
                  <a:gd name="T67" fmla="*/ 250 h 1253"/>
                  <a:gd name="T68" fmla="*/ 77 w 807"/>
                  <a:gd name="T69" fmla="*/ 249 h 1253"/>
                  <a:gd name="T70" fmla="*/ 82 w 807"/>
                  <a:gd name="T71" fmla="*/ 248 h 1253"/>
                  <a:gd name="T72" fmla="*/ 87 w 807"/>
                  <a:gd name="T73" fmla="*/ 246 h 1253"/>
                  <a:gd name="T74" fmla="*/ 94 w 807"/>
                  <a:gd name="T75" fmla="*/ 241 h 1253"/>
                  <a:gd name="T76" fmla="*/ 103 w 807"/>
                  <a:gd name="T77" fmla="*/ 234 h 1253"/>
                  <a:gd name="T78" fmla="*/ 112 w 807"/>
                  <a:gd name="T79" fmla="*/ 225 h 1253"/>
                  <a:gd name="T80" fmla="*/ 121 w 807"/>
                  <a:gd name="T81" fmla="*/ 214 h 1253"/>
                  <a:gd name="T82" fmla="*/ 128 w 807"/>
                  <a:gd name="T83" fmla="*/ 204 h 1253"/>
                  <a:gd name="T84" fmla="*/ 134 w 807"/>
                  <a:gd name="T85" fmla="*/ 193 h 1253"/>
                  <a:gd name="T86" fmla="*/ 140 w 807"/>
                  <a:gd name="T87" fmla="*/ 183 h 1253"/>
                  <a:gd name="T88" fmla="*/ 144 w 807"/>
                  <a:gd name="T89" fmla="*/ 173 h 1253"/>
                  <a:gd name="T90" fmla="*/ 148 w 807"/>
                  <a:gd name="T91" fmla="*/ 163 h 1253"/>
                  <a:gd name="T92" fmla="*/ 153 w 807"/>
                  <a:gd name="T93" fmla="*/ 150 h 1253"/>
                  <a:gd name="T94" fmla="*/ 157 w 807"/>
                  <a:gd name="T95" fmla="*/ 132 h 1253"/>
                  <a:gd name="T96" fmla="*/ 160 w 807"/>
                  <a:gd name="T97" fmla="*/ 113 h 1253"/>
                  <a:gd name="T98" fmla="*/ 161 w 807"/>
                  <a:gd name="T99" fmla="*/ 99 h 1253"/>
                  <a:gd name="T100" fmla="*/ 161 w 807"/>
                  <a:gd name="T101" fmla="*/ 84 h 1253"/>
                  <a:gd name="T102" fmla="*/ 161 w 807"/>
                  <a:gd name="T103" fmla="*/ 68 h 1253"/>
                  <a:gd name="T104" fmla="*/ 158 w 807"/>
                  <a:gd name="T105" fmla="*/ 53 h 1253"/>
                  <a:gd name="T106" fmla="*/ 156 w 807"/>
                  <a:gd name="T107" fmla="*/ 43 h 1253"/>
                  <a:gd name="T108" fmla="*/ 153 w 807"/>
                  <a:gd name="T109" fmla="*/ 37 h 1253"/>
                  <a:gd name="T110" fmla="*/ 149 w 807"/>
                  <a:gd name="T111" fmla="*/ 29 h 1253"/>
                  <a:gd name="T112" fmla="*/ 143 w 807"/>
                  <a:gd name="T113" fmla="*/ 20 h 1253"/>
                  <a:gd name="T114" fmla="*/ 138 w 807"/>
                  <a:gd name="T115" fmla="*/ 14 h 1253"/>
                  <a:gd name="T116" fmla="*/ 133 w 807"/>
                  <a:gd name="T117" fmla="*/ 10 h 1253"/>
                  <a:gd name="T118" fmla="*/ 129 w 807"/>
                  <a:gd name="T119" fmla="*/ 7 h 1253"/>
                  <a:gd name="T120" fmla="*/ 125 w 807"/>
                  <a:gd name="T121" fmla="*/ 5 h 1253"/>
                  <a:gd name="T122" fmla="*/ 122 w 807"/>
                  <a:gd name="T123" fmla="*/ 4 h 1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7"/>
                  <a:gd name="T187" fmla="*/ 0 h 1253"/>
                  <a:gd name="T188" fmla="*/ 807 w 807"/>
                  <a:gd name="T189" fmla="*/ 1253 h 12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7" h="1253">
                    <a:moveTo>
                      <a:pt x="607" y="18"/>
                    </a:moveTo>
                    <a:lnTo>
                      <a:pt x="595" y="13"/>
                    </a:lnTo>
                    <a:lnTo>
                      <a:pt x="580" y="8"/>
                    </a:lnTo>
                    <a:lnTo>
                      <a:pt x="564" y="4"/>
                    </a:lnTo>
                    <a:lnTo>
                      <a:pt x="545" y="1"/>
                    </a:lnTo>
                    <a:lnTo>
                      <a:pt x="524" y="0"/>
                    </a:lnTo>
                    <a:lnTo>
                      <a:pt x="503" y="1"/>
                    </a:lnTo>
                    <a:lnTo>
                      <a:pt x="479" y="4"/>
                    </a:lnTo>
                    <a:lnTo>
                      <a:pt x="454" y="9"/>
                    </a:lnTo>
                    <a:lnTo>
                      <a:pt x="428" y="15"/>
                    </a:lnTo>
                    <a:lnTo>
                      <a:pt x="402" y="24"/>
                    </a:lnTo>
                    <a:lnTo>
                      <a:pt x="374" y="35"/>
                    </a:lnTo>
                    <a:lnTo>
                      <a:pt x="347" y="49"/>
                    </a:lnTo>
                    <a:lnTo>
                      <a:pt x="319" y="65"/>
                    </a:lnTo>
                    <a:lnTo>
                      <a:pt x="292" y="85"/>
                    </a:lnTo>
                    <a:lnTo>
                      <a:pt x="278" y="95"/>
                    </a:lnTo>
                    <a:lnTo>
                      <a:pt x="264" y="106"/>
                    </a:lnTo>
                    <a:lnTo>
                      <a:pt x="251" y="119"/>
                    </a:lnTo>
                    <a:lnTo>
                      <a:pt x="237" y="132"/>
                    </a:lnTo>
                    <a:lnTo>
                      <a:pt x="211" y="159"/>
                    </a:lnTo>
                    <a:lnTo>
                      <a:pt x="186" y="187"/>
                    </a:lnTo>
                    <a:lnTo>
                      <a:pt x="162" y="217"/>
                    </a:lnTo>
                    <a:lnTo>
                      <a:pt x="141" y="249"/>
                    </a:lnTo>
                    <a:lnTo>
                      <a:pt x="120" y="280"/>
                    </a:lnTo>
                    <a:lnTo>
                      <a:pt x="101" y="313"/>
                    </a:lnTo>
                    <a:lnTo>
                      <a:pt x="82" y="347"/>
                    </a:lnTo>
                    <a:lnTo>
                      <a:pt x="67" y="383"/>
                    </a:lnTo>
                    <a:lnTo>
                      <a:pt x="52" y="421"/>
                    </a:lnTo>
                    <a:lnTo>
                      <a:pt x="40" y="458"/>
                    </a:lnTo>
                    <a:lnTo>
                      <a:pt x="28" y="498"/>
                    </a:lnTo>
                    <a:lnTo>
                      <a:pt x="18" y="539"/>
                    </a:lnTo>
                    <a:lnTo>
                      <a:pt x="11" y="583"/>
                    </a:lnTo>
                    <a:lnTo>
                      <a:pt x="6" y="627"/>
                    </a:lnTo>
                    <a:lnTo>
                      <a:pt x="2" y="673"/>
                    </a:lnTo>
                    <a:lnTo>
                      <a:pt x="0" y="720"/>
                    </a:lnTo>
                    <a:lnTo>
                      <a:pt x="0" y="743"/>
                    </a:lnTo>
                    <a:lnTo>
                      <a:pt x="1" y="766"/>
                    </a:lnTo>
                    <a:lnTo>
                      <a:pt x="2" y="789"/>
                    </a:lnTo>
                    <a:lnTo>
                      <a:pt x="3" y="810"/>
                    </a:lnTo>
                    <a:lnTo>
                      <a:pt x="6" y="831"/>
                    </a:lnTo>
                    <a:lnTo>
                      <a:pt x="10" y="853"/>
                    </a:lnTo>
                    <a:lnTo>
                      <a:pt x="13" y="873"/>
                    </a:lnTo>
                    <a:lnTo>
                      <a:pt x="18" y="893"/>
                    </a:lnTo>
                    <a:lnTo>
                      <a:pt x="28" y="930"/>
                    </a:lnTo>
                    <a:lnTo>
                      <a:pt x="40" y="966"/>
                    </a:lnTo>
                    <a:lnTo>
                      <a:pt x="53" y="1000"/>
                    </a:lnTo>
                    <a:lnTo>
                      <a:pt x="68" y="1031"/>
                    </a:lnTo>
                    <a:lnTo>
                      <a:pt x="83" y="1060"/>
                    </a:lnTo>
                    <a:lnTo>
                      <a:pt x="98" y="1086"/>
                    </a:lnTo>
                    <a:lnTo>
                      <a:pt x="115" y="1110"/>
                    </a:lnTo>
                    <a:lnTo>
                      <a:pt x="131" y="1131"/>
                    </a:lnTo>
                    <a:lnTo>
                      <a:pt x="146" y="1150"/>
                    </a:lnTo>
                    <a:lnTo>
                      <a:pt x="161" y="1166"/>
                    </a:lnTo>
                    <a:lnTo>
                      <a:pt x="174" y="1178"/>
                    </a:lnTo>
                    <a:lnTo>
                      <a:pt x="188" y="1190"/>
                    </a:lnTo>
                    <a:lnTo>
                      <a:pt x="201" y="1201"/>
                    </a:lnTo>
                    <a:lnTo>
                      <a:pt x="214" y="1211"/>
                    </a:lnTo>
                    <a:lnTo>
                      <a:pt x="228" y="1220"/>
                    </a:lnTo>
                    <a:lnTo>
                      <a:pt x="241" y="1227"/>
                    </a:lnTo>
                    <a:lnTo>
                      <a:pt x="254" y="1233"/>
                    </a:lnTo>
                    <a:lnTo>
                      <a:pt x="268" y="1240"/>
                    </a:lnTo>
                    <a:lnTo>
                      <a:pt x="281" y="1245"/>
                    </a:lnTo>
                    <a:lnTo>
                      <a:pt x="294" y="1248"/>
                    </a:lnTo>
                    <a:lnTo>
                      <a:pt x="307" y="1251"/>
                    </a:lnTo>
                    <a:lnTo>
                      <a:pt x="320" y="1252"/>
                    </a:lnTo>
                    <a:lnTo>
                      <a:pt x="333" y="1253"/>
                    </a:lnTo>
                    <a:lnTo>
                      <a:pt x="345" y="1253"/>
                    </a:lnTo>
                    <a:lnTo>
                      <a:pt x="358" y="1252"/>
                    </a:lnTo>
                    <a:lnTo>
                      <a:pt x="372" y="1251"/>
                    </a:lnTo>
                    <a:lnTo>
                      <a:pt x="384" y="1248"/>
                    </a:lnTo>
                    <a:lnTo>
                      <a:pt x="397" y="1245"/>
                    </a:lnTo>
                    <a:lnTo>
                      <a:pt x="409" y="1241"/>
                    </a:lnTo>
                    <a:lnTo>
                      <a:pt x="422" y="1236"/>
                    </a:lnTo>
                    <a:lnTo>
                      <a:pt x="434" y="1231"/>
                    </a:lnTo>
                    <a:lnTo>
                      <a:pt x="445" y="1225"/>
                    </a:lnTo>
                    <a:lnTo>
                      <a:pt x="470" y="1210"/>
                    </a:lnTo>
                    <a:lnTo>
                      <a:pt x="494" y="1192"/>
                    </a:lnTo>
                    <a:lnTo>
                      <a:pt x="516" y="1172"/>
                    </a:lnTo>
                    <a:lnTo>
                      <a:pt x="539" y="1151"/>
                    </a:lnTo>
                    <a:lnTo>
                      <a:pt x="561" y="1126"/>
                    </a:lnTo>
                    <a:lnTo>
                      <a:pt x="582" y="1101"/>
                    </a:lnTo>
                    <a:lnTo>
                      <a:pt x="604" y="1074"/>
                    </a:lnTo>
                    <a:lnTo>
                      <a:pt x="622" y="1047"/>
                    </a:lnTo>
                    <a:lnTo>
                      <a:pt x="641" y="1020"/>
                    </a:lnTo>
                    <a:lnTo>
                      <a:pt x="657" y="994"/>
                    </a:lnTo>
                    <a:lnTo>
                      <a:pt x="674" y="967"/>
                    </a:lnTo>
                    <a:lnTo>
                      <a:pt x="687" y="941"/>
                    </a:lnTo>
                    <a:lnTo>
                      <a:pt x="701" y="916"/>
                    </a:lnTo>
                    <a:lnTo>
                      <a:pt x="712" y="890"/>
                    </a:lnTo>
                    <a:lnTo>
                      <a:pt x="723" y="865"/>
                    </a:lnTo>
                    <a:lnTo>
                      <a:pt x="733" y="841"/>
                    </a:lnTo>
                    <a:lnTo>
                      <a:pt x="743" y="818"/>
                    </a:lnTo>
                    <a:lnTo>
                      <a:pt x="751" y="795"/>
                    </a:lnTo>
                    <a:lnTo>
                      <a:pt x="765" y="750"/>
                    </a:lnTo>
                    <a:lnTo>
                      <a:pt x="776" y="710"/>
                    </a:lnTo>
                    <a:lnTo>
                      <a:pt x="786" y="662"/>
                    </a:lnTo>
                    <a:lnTo>
                      <a:pt x="795" y="602"/>
                    </a:lnTo>
                    <a:lnTo>
                      <a:pt x="800" y="568"/>
                    </a:lnTo>
                    <a:lnTo>
                      <a:pt x="802" y="532"/>
                    </a:lnTo>
                    <a:lnTo>
                      <a:pt x="806" y="496"/>
                    </a:lnTo>
                    <a:lnTo>
                      <a:pt x="807" y="457"/>
                    </a:lnTo>
                    <a:lnTo>
                      <a:pt x="807" y="420"/>
                    </a:lnTo>
                    <a:lnTo>
                      <a:pt x="807" y="381"/>
                    </a:lnTo>
                    <a:lnTo>
                      <a:pt x="805" y="342"/>
                    </a:lnTo>
                    <a:lnTo>
                      <a:pt x="800" y="305"/>
                    </a:lnTo>
                    <a:lnTo>
                      <a:pt x="793" y="268"/>
                    </a:lnTo>
                    <a:lnTo>
                      <a:pt x="785" y="234"/>
                    </a:lnTo>
                    <a:lnTo>
                      <a:pt x="780" y="217"/>
                    </a:lnTo>
                    <a:lnTo>
                      <a:pt x="775" y="201"/>
                    </a:lnTo>
                    <a:lnTo>
                      <a:pt x="768" y="186"/>
                    </a:lnTo>
                    <a:lnTo>
                      <a:pt x="761" y="171"/>
                    </a:lnTo>
                    <a:lnTo>
                      <a:pt x="746" y="145"/>
                    </a:lnTo>
                    <a:lnTo>
                      <a:pt x="731" y="122"/>
                    </a:lnTo>
                    <a:lnTo>
                      <a:pt x="717" y="102"/>
                    </a:lnTo>
                    <a:lnTo>
                      <a:pt x="704" y="85"/>
                    </a:lnTo>
                    <a:lnTo>
                      <a:pt x="690" y="70"/>
                    </a:lnTo>
                    <a:lnTo>
                      <a:pt x="677" y="58"/>
                    </a:lnTo>
                    <a:lnTo>
                      <a:pt x="666" y="48"/>
                    </a:lnTo>
                    <a:lnTo>
                      <a:pt x="655" y="39"/>
                    </a:lnTo>
                    <a:lnTo>
                      <a:pt x="645" y="33"/>
                    </a:lnTo>
                    <a:lnTo>
                      <a:pt x="635" y="28"/>
                    </a:lnTo>
                    <a:lnTo>
                      <a:pt x="627" y="24"/>
                    </a:lnTo>
                    <a:lnTo>
                      <a:pt x="620" y="21"/>
                    </a:lnTo>
                    <a:lnTo>
                      <a:pt x="611" y="19"/>
                    </a:lnTo>
                    <a:lnTo>
                      <a:pt x="607" y="18"/>
                    </a:lnTo>
                    <a:close/>
                  </a:path>
                </a:pathLst>
              </a:custGeom>
              <a:solidFill>
                <a:srgbClr val="A98F00"/>
              </a:solidFill>
              <a:ln w="9525">
                <a:noFill/>
                <a:round/>
              </a:ln>
            </p:spPr>
            <p:txBody>
              <a:bodyPr/>
              <a:lstStyle/>
              <a:p>
                <a:endParaRPr lang="en-US" sz="1867"/>
              </a:p>
            </p:txBody>
          </p:sp>
          <p:sp>
            <p:nvSpPr>
              <p:cNvPr id="1263" name="Freeform 212"/>
              <p:cNvSpPr/>
              <p:nvPr/>
            </p:nvSpPr>
            <p:spPr bwMode="auto">
              <a:xfrm>
                <a:off x="1550" y="1942"/>
                <a:ext cx="161" cy="250"/>
              </a:xfrm>
              <a:custGeom>
                <a:avLst/>
                <a:gdLst>
                  <a:gd name="T0" fmla="*/ 119 w 807"/>
                  <a:gd name="T1" fmla="*/ 3 h 1253"/>
                  <a:gd name="T2" fmla="*/ 113 w 807"/>
                  <a:gd name="T3" fmla="*/ 1 h 1253"/>
                  <a:gd name="T4" fmla="*/ 105 w 807"/>
                  <a:gd name="T5" fmla="*/ 0 h 1253"/>
                  <a:gd name="T6" fmla="*/ 96 w 807"/>
                  <a:gd name="T7" fmla="*/ 1 h 1253"/>
                  <a:gd name="T8" fmla="*/ 85 w 807"/>
                  <a:gd name="T9" fmla="*/ 3 h 1253"/>
                  <a:gd name="T10" fmla="*/ 75 w 807"/>
                  <a:gd name="T11" fmla="*/ 7 h 1253"/>
                  <a:gd name="T12" fmla="*/ 64 w 807"/>
                  <a:gd name="T13" fmla="*/ 13 h 1253"/>
                  <a:gd name="T14" fmla="*/ 55 w 807"/>
                  <a:gd name="T15" fmla="*/ 19 h 1253"/>
                  <a:gd name="T16" fmla="*/ 50 w 807"/>
                  <a:gd name="T17" fmla="*/ 24 h 1253"/>
                  <a:gd name="T18" fmla="*/ 42 w 807"/>
                  <a:gd name="T19" fmla="*/ 32 h 1253"/>
                  <a:gd name="T20" fmla="*/ 32 w 807"/>
                  <a:gd name="T21" fmla="*/ 43 h 1253"/>
                  <a:gd name="T22" fmla="*/ 24 w 807"/>
                  <a:gd name="T23" fmla="*/ 56 h 1253"/>
                  <a:gd name="T24" fmla="*/ 16 w 807"/>
                  <a:gd name="T25" fmla="*/ 69 h 1253"/>
                  <a:gd name="T26" fmla="*/ 10 w 807"/>
                  <a:gd name="T27" fmla="*/ 84 h 1253"/>
                  <a:gd name="T28" fmla="*/ 6 w 807"/>
                  <a:gd name="T29" fmla="*/ 99 h 1253"/>
                  <a:gd name="T30" fmla="*/ 2 w 807"/>
                  <a:gd name="T31" fmla="*/ 116 h 1253"/>
                  <a:gd name="T32" fmla="*/ 0 w 807"/>
                  <a:gd name="T33" fmla="*/ 134 h 1253"/>
                  <a:gd name="T34" fmla="*/ 0 w 807"/>
                  <a:gd name="T35" fmla="*/ 148 h 1253"/>
                  <a:gd name="T36" fmla="*/ 0 w 807"/>
                  <a:gd name="T37" fmla="*/ 157 h 1253"/>
                  <a:gd name="T38" fmla="*/ 1 w 807"/>
                  <a:gd name="T39" fmla="*/ 166 h 1253"/>
                  <a:gd name="T40" fmla="*/ 3 w 807"/>
                  <a:gd name="T41" fmla="*/ 174 h 1253"/>
                  <a:gd name="T42" fmla="*/ 6 w 807"/>
                  <a:gd name="T43" fmla="*/ 186 h 1253"/>
                  <a:gd name="T44" fmla="*/ 11 w 807"/>
                  <a:gd name="T45" fmla="*/ 200 h 1253"/>
                  <a:gd name="T46" fmla="*/ 17 w 807"/>
                  <a:gd name="T47" fmla="*/ 211 h 1253"/>
                  <a:gd name="T48" fmla="*/ 23 w 807"/>
                  <a:gd name="T49" fmla="*/ 221 h 1253"/>
                  <a:gd name="T50" fmla="*/ 29 w 807"/>
                  <a:gd name="T51" fmla="*/ 229 h 1253"/>
                  <a:gd name="T52" fmla="*/ 35 w 807"/>
                  <a:gd name="T53" fmla="*/ 235 h 1253"/>
                  <a:gd name="T54" fmla="*/ 40 w 807"/>
                  <a:gd name="T55" fmla="*/ 240 h 1253"/>
                  <a:gd name="T56" fmla="*/ 45 w 807"/>
                  <a:gd name="T57" fmla="*/ 243 h 1253"/>
                  <a:gd name="T58" fmla="*/ 51 w 807"/>
                  <a:gd name="T59" fmla="*/ 246 h 1253"/>
                  <a:gd name="T60" fmla="*/ 56 w 807"/>
                  <a:gd name="T61" fmla="*/ 248 h 1253"/>
                  <a:gd name="T62" fmla="*/ 61 w 807"/>
                  <a:gd name="T63" fmla="*/ 250 h 1253"/>
                  <a:gd name="T64" fmla="*/ 66 w 807"/>
                  <a:gd name="T65" fmla="*/ 250 h 1253"/>
                  <a:gd name="T66" fmla="*/ 71 w 807"/>
                  <a:gd name="T67" fmla="*/ 250 h 1253"/>
                  <a:gd name="T68" fmla="*/ 77 w 807"/>
                  <a:gd name="T69" fmla="*/ 249 h 1253"/>
                  <a:gd name="T70" fmla="*/ 82 w 807"/>
                  <a:gd name="T71" fmla="*/ 248 h 1253"/>
                  <a:gd name="T72" fmla="*/ 87 w 807"/>
                  <a:gd name="T73" fmla="*/ 246 h 1253"/>
                  <a:gd name="T74" fmla="*/ 94 w 807"/>
                  <a:gd name="T75" fmla="*/ 241 h 1253"/>
                  <a:gd name="T76" fmla="*/ 103 w 807"/>
                  <a:gd name="T77" fmla="*/ 234 h 1253"/>
                  <a:gd name="T78" fmla="*/ 112 w 807"/>
                  <a:gd name="T79" fmla="*/ 225 h 1253"/>
                  <a:gd name="T80" fmla="*/ 121 w 807"/>
                  <a:gd name="T81" fmla="*/ 214 h 1253"/>
                  <a:gd name="T82" fmla="*/ 128 w 807"/>
                  <a:gd name="T83" fmla="*/ 204 h 1253"/>
                  <a:gd name="T84" fmla="*/ 134 w 807"/>
                  <a:gd name="T85" fmla="*/ 193 h 1253"/>
                  <a:gd name="T86" fmla="*/ 140 w 807"/>
                  <a:gd name="T87" fmla="*/ 183 h 1253"/>
                  <a:gd name="T88" fmla="*/ 144 w 807"/>
                  <a:gd name="T89" fmla="*/ 173 h 1253"/>
                  <a:gd name="T90" fmla="*/ 148 w 807"/>
                  <a:gd name="T91" fmla="*/ 163 h 1253"/>
                  <a:gd name="T92" fmla="*/ 153 w 807"/>
                  <a:gd name="T93" fmla="*/ 150 h 1253"/>
                  <a:gd name="T94" fmla="*/ 157 w 807"/>
                  <a:gd name="T95" fmla="*/ 132 h 1253"/>
                  <a:gd name="T96" fmla="*/ 160 w 807"/>
                  <a:gd name="T97" fmla="*/ 113 h 1253"/>
                  <a:gd name="T98" fmla="*/ 161 w 807"/>
                  <a:gd name="T99" fmla="*/ 99 h 1253"/>
                  <a:gd name="T100" fmla="*/ 161 w 807"/>
                  <a:gd name="T101" fmla="*/ 84 h 1253"/>
                  <a:gd name="T102" fmla="*/ 161 w 807"/>
                  <a:gd name="T103" fmla="*/ 68 h 1253"/>
                  <a:gd name="T104" fmla="*/ 158 w 807"/>
                  <a:gd name="T105" fmla="*/ 53 h 1253"/>
                  <a:gd name="T106" fmla="*/ 156 w 807"/>
                  <a:gd name="T107" fmla="*/ 43 h 1253"/>
                  <a:gd name="T108" fmla="*/ 153 w 807"/>
                  <a:gd name="T109" fmla="*/ 37 h 1253"/>
                  <a:gd name="T110" fmla="*/ 149 w 807"/>
                  <a:gd name="T111" fmla="*/ 29 h 1253"/>
                  <a:gd name="T112" fmla="*/ 143 w 807"/>
                  <a:gd name="T113" fmla="*/ 20 h 1253"/>
                  <a:gd name="T114" fmla="*/ 138 w 807"/>
                  <a:gd name="T115" fmla="*/ 14 h 1253"/>
                  <a:gd name="T116" fmla="*/ 133 w 807"/>
                  <a:gd name="T117" fmla="*/ 10 h 1253"/>
                  <a:gd name="T118" fmla="*/ 129 w 807"/>
                  <a:gd name="T119" fmla="*/ 7 h 1253"/>
                  <a:gd name="T120" fmla="*/ 125 w 807"/>
                  <a:gd name="T121" fmla="*/ 5 h 1253"/>
                  <a:gd name="T122" fmla="*/ 122 w 807"/>
                  <a:gd name="T123" fmla="*/ 4 h 125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7"/>
                  <a:gd name="T187" fmla="*/ 0 h 1253"/>
                  <a:gd name="T188" fmla="*/ 807 w 807"/>
                  <a:gd name="T189" fmla="*/ 1253 h 125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7" h="1253">
                    <a:moveTo>
                      <a:pt x="607" y="18"/>
                    </a:moveTo>
                    <a:lnTo>
                      <a:pt x="595" y="13"/>
                    </a:lnTo>
                    <a:lnTo>
                      <a:pt x="580" y="8"/>
                    </a:lnTo>
                    <a:lnTo>
                      <a:pt x="564" y="4"/>
                    </a:lnTo>
                    <a:lnTo>
                      <a:pt x="545" y="1"/>
                    </a:lnTo>
                    <a:lnTo>
                      <a:pt x="524" y="0"/>
                    </a:lnTo>
                    <a:lnTo>
                      <a:pt x="503" y="1"/>
                    </a:lnTo>
                    <a:lnTo>
                      <a:pt x="479" y="4"/>
                    </a:lnTo>
                    <a:lnTo>
                      <a:pt x="454" y="9"/>
                    </a:lnTo>
                    <a:lnTo>
                      <a:pt x="428" y="15"/>
                    </a:lnTo>
                    <a:lnTo>
                      <a:pt x="402" y="24"/>
                    </a:lnTo>
                    <a:lnTo>
                      <a:pt x="374" y="35"/>
                    </a:lnTo>
                    <a:lnTo>
                      <a:pt x="347" y="49"/>
                    </a:lnTo>
                    <a:lnTo>
                      <a:pt x="319" y="65"/>
                    </a:lnTo>
                    <a:lnTo>
                      <a:pt x="292" y="85"/>
                    </a:lnTo>
                    <a:lnTo>
                      <a:pt x="278" y="95"/>
                    </a:lnTo>
                    <a:lnTo>
                      <a:pt x="264" y="106"/>
                    </a:lnTo>
                    <a:lnTo>
                      <a:pt x="251" y="119"/>
                    </a:lnTo>
                    <a:lnTo>
                      <a:pt x="237" y="132"/>
                    </a:lnTo>
                    <a:lnTo>
                      <a:pt x="211" y="159"/>
                    </a:lnTo>
                    <a:lnTo>
                      <a:pt x="186" y="187"/>
                    </a:lnTo>
                    <a:lnTo>
                      <a:pt x="162" y="217"/>
                    </a:lnTo>
                    <a:lnTo>
                      <a:pt x="141" y="249"/>
                    </a:lnTo>
                    <a:lnTo>
                      <a:pt x="120" y="280"/>
                    </a:lnTo>
                    <a:lnTo>
                      <a:pt x="101" y="313"/>
                    </a:lnTo>
                    <a:lnTo>
                      <a:pt x="82" y="347"/>
                    </a:lnTo>
                    <a:lnTo>
                      <a:pt x="67" y="383"/>
                    </a:lnTo>
                    <a:lnTo>
                      <a:pt x="52" y="421"/>
                    </a:lnTo>
                    <a:lnTo>
                      <a:pt x="40" y="458"/>
                    </a:lnTo>
                    <a:lnTo>
                      <a:pt x="28" y="498"/>
                    </a:lnTo>
                    <a:lnTo>
                      <a:pt x="18" y="539"/>
                    </a:lnTo>
                    <a:lnTo>
                      <a:pt x="11" y="583"/>
                    </a:lnTo>
                    <a:lnTo>
                      <a:pt x="6" y="627"/>
                    </a:lnTo>
                    <a:lnTo>
                      <a:pt x="2" y="673"/>
                    </a:lnTo>
                    <a:lnTo>
                      <a:pt x="0" y="720"/>
                    </a:lnTo>
                    <a:lnTo>
                      <a:pt x="0" y="743"/>
                    </a:lnTo>
                    <a:lnTo>
                      <a:pt x="1" y="766"/>
                    </a:lnTo>
                    <a:lnTo>
                      <a:pt x="2" y="789"/>
                    </a:lnTo>
                    <a:lnTo>
                      <a:pt x="3" y="810"/>
                    </a:lnTo>
                    <a:lnTo>
                      <a:pt x="6" y="831"/>
                    </a:lnTo>
                    <a:lnTo>
                      <a:pt x="10" y="853"/>
                    </a:lnTo>
                    <a:lnTo>
                      <a:pt x="13" y="873"/>
                    </a:lnTo>
                    <a:lnTo>
                      <a:pt x="18" y="893"/>
                    </a:lnTo>
                    <a:lnTo>
                      <a:pt x="28" y="930"/>
                    </a:lnTo>
                    <a:lnTo>
                      <a:pt x="40" y="966"/>
                    </a:lnTo>
                    <a:lnTo>
                      <a:pt x="53" y="1000"/>
                    </a:lnTo>
                    <a:lnTo>
                      <a:pt x="68" y="1031"/>
                    </a:lnTo>
                    <a:lnTo>
                      <a:pt x="83" y="1060"/>
                    </a:lnTo>
                    <a:lnTo>
                      <a:pt x="98" y="1086"/>
                    </a:lnTo>
                    <a:lnTo>
                      <a:pt x="115" y="1110"/>
                    </a:lnTo>
                    <a:lnTo>
                      <a:pt x="131" y="1131"/>
                    </a:lnTo>
                    <a:lnTo>
                      <a:pt x="146" y="1150"/>
                    </a:lnTo>
                    <a:lnTo>
                      <a:pt x="161" y="1166"/>
                    </a:lnTo>
                    <a:lnTo>
                      <a:pt x="174" y="1178"/>
                    </a:lnTo>
                    <a:lnTo>
                      <a:pt x="188" y="1190"/>
                    </a:lnTo>
                    <a:lnTo>
                      <a:pt x="201" y="1201"/>
                    </a:lnTo>
                    <a:lnTo>
                      <a:pt x="214" y="1211"/>
                    </a:lnTo>
                    <a:lnTo>
                      <a:pt x="228" y="1220"/>
                    </a:lnTo>
                    <a:lnTo>
                      <a:pt x="241" y="1227"/>
                    </a:lnTo>
                    <a:lnTo>
                      <a:pt x="254" y="1233"/>
                    </a:lnTo>
                    <a:lnTo>
                      <a:pt x="268" y="1240"/>
                    </a:lnTo>
                    <a:lnTo>
                      <a:pt x="281" y="1245"/>
                    </a:lnTo>
                    <a:lnTo>
                      <a:pt x="294" y="1248"/>
                    </a:lnTo>
                    <a:lnTo>
                      <a:pt x="307" y="1251"/>
                    </a:lnTo>
                    <a:lnTo>
                      <a:pt x="320" y="1252"/>
                    </a:lnTo>
                    <a:lnTo>
                      <a:pt x="333" y="1253"/>
                    </a:lnTo>
                    <a:lnTo>
                      <a:pt x="345" y="1253"/>
                    </a:lnTo>
                    <a:lnTo>
                      <a:pt x="358" y="1252"/>
                    </a:lnTo>
                    <a:lnTo>
                      <a:pt x="372" y="1251"/>
                    </a:lnTo>
                    <a:lnTo>
                      <a:pt x="384" y="1248"/>
                    </a:lnTo>
                    <a:lnTo>
                      <a:pt x="397" y="1245"/>
                    </a:lnTo>
                    <a:lnTo>
                      <a:pt x="409" y="1241"/>
                    </a:lnTo>
                    <a:lnTo>
                      <a:pt x="422" y="1236"/>
                    </a:lnTo>
                    <a:lnTo>
                      <a:pt x="434" y="1231"/>
                    </a:lnTo>
                    <a:lnTo>
                      <a:pt x="445" y="1225"/>
                    </a:lnTo>
                    <a:lnTo>
                      <a:pt x="470" y="1210"/>
                    </a:lnTo>
                    <a:lnTo>
                      <a:pt x="494" y="1192"/>
                    </a:lnTo>
                    <a:lnTo>
                      <a:pt x="516" y="1172"/>
                    </a:lnTo>
                    <a:lnTo>
                      <a:pt x="539" y="1151"/>
                    </a:lnTo>
                    <a:lnTo>
                      <a:pt x="561" y="1126"/>
                    </a:lnTo>
                    <a:lnTo>
                      <a:pt x="582" y="1101"/>
                    </a:lnTo>
                    <a:lnTo>
                      <a:pt x="604" y="1074"/>
                    </a:lnTo>
                    <a:lnTo>
                      <a:pt x="622" y="1047"/>
                    </a:lnTo>
                    <a:lnTo>
                      <a:pt x="641" y="1020"/>
                    </a:lnTo>
                    <a:lnTo>
                      <a:pt x="657" y="994"/>
                    </a:lnTo>
                    <a:lnTo>
                      <a:pt x="674" y="967"/>
                    </a:lnTo>
                    <a:lnTo>
                      <a:pt x="687" y="941"/>
                    </a:lnTo>
                    <a:lnTo>
                      <a:pt x="701" y="916"/>
                    </a:lnTo>
                    <a:lnTo>
                      <a:pt x="712" y="890"/>
                    </a:lnTo>
                    <a:lnTo>
                      <a:pt x="723" y="865"/>
                    </a:lnTo>
                    <a:lnTo>
                      <a:pt x="733" y="841"/>
                    </a:lnTo>
                    <a:lnTo>
                      <a:pt x="743" y="818"/>
                    </a:lnTo>
                    <a:lnTo>
                      <a:pt x="751" y="795"/>
                    </a:lnTo>
                    <a:lnTo>
                      <a:pt x="765" y="750"/>
                    </a:lnTo>
                    <a:lnTo>
                      <a:pt x="776" y="710"/>
                    </a:lnTo>
                    <a:lnTo>
                      <a:pt x="786" y="662"/>
                    </a:lnTo>
                    <a:lnTo>
                      <a:pt x="795" y="602"/>
                    </a:lnTo>
                    <a:lnTo>
                      <a:pt x="800" y="568"/>
                    </a:lnTo>
                    <a:lnTo>
                      <a:pt x="802" y="532"/>
                    </a:lnTo>
                    <a:lnTo>
                      <a:pt x="806" y="496"/>
                    </a:lnTo>
                    <a:lnTo>
                      <a:pt x="807" y="457"/>
                    </a:lnTo>
                    <a:lnTo>
                      <a:pt x="807" y="420"/>
                    </a:lnTo>
                    <a:lnTo>
                      <a:pt x="807" y="381"/>
                    </a:lnTo>
                    <a:lnTo>
                      <a:pt x="805" y="342"/>
                    </a:lnTo>
                    <a:lnTo>
                      <a:pt x="800" y="305"/>
                    </a:lnTo>
                    <a:lnTo>
                      <a:pt x="793" y="268"/>
                    </a:lnTo>
                    <a:lnTo>
                      <a:pt x="785" y="234"/>
                    </a:lnTo>
                    <a:lnTo>
                      <a:pt x="780" y="217"/>
                    </a:lnTo>
                    <a:lnTo>
                      <a:pt x="775" y="201"/>
                    </a:lnTo>
                    <a:lnTo>
                      <a:pt x="768" y="186"/>
                    </a:lnTo>
                    <a:lnTo>
                      <a:pt x="761" y="171"/>
                    </a:lnTo>
                    <a:lnTo>
                      <a:pt x="746" y="145"/>
                    </a:lnTo>
                    <a:lnTo>
                      <a:pt x="731" y="122"/>
                    </a:lnTo>
                    <a:lnTo>
                      <a:pt x="717" y="102"/>
                    </a:lnTo>
                    <a:lnTo>
                      <a:pt x="704" y="85"/>
                    </a:lnTo>
                    <a:lnTo>
                      <a:pt x="690" y="70"/>
                    </a:lnTo>
                    <a:lnTo>
                      <a:pt x="677" y="58"/>
                    </a:lnTo>
                    <a:lnTo>
                      <a:pt x="666" y="48"/>
                    </a:lnTo>
                    <a:lnTo>
                      <a:pt x="655" y="39"/>
                    </a:lnTo>
                    <a:lnTo>
                      <a:pt x="645" y="33"/>
                    </a:lnTo>
                    <a:lnTo>
                      <a:pt x="635" y="28"/>
                    </a:lnTo>
                    <a:lnTo>
                      <a:pt x="627" y="24"/>
                    </a:lnTo>
                    <a:lnTo>
                      <a:pt x="620" y="21"/>
                    </a:lnTo>
                    <a:lnTo>
                      <a:pt x="611" y="19"/>
                    </a:lnTo>
                    <a:lnTo>
                      <a:pt x="607" y="18"/>
                    </a:lnTo>
                  </a:path>
                </a:pathLst>
              </a:custGeom>
              <a:noFill/>
              <a:ln w="3175">
                <a:solidFill>
                  <a:srgbClr val="1F1A17"/>
                </a:solidFill>
                <a:round/>
              </a:ln>
            </p:spPr>
            <p:txBody>
              <a:bodyPr/>
              <a:lstStyle/>
              <a:p>
                <a:endParaRPr lang="en-US" sz="1867"/>
              </a:p>
            </p:txBody>
          </p:sp>
          <p:sp>
            <p:nvSpPr>
              <p:cNvPr id="1264" name="Freeform 213"/>
              <p:cNvSpPr/>
              <p:nvPr/>
            </p:nvSpPr>
            <p:spPr bwMode="auto">
              <a:xfrm>
                <a:off x="1554" y="1948"/>
                <a:ext cx="152" cy="235"/>
              </a:xfrm>
              <a:custGeom>
                <a:avLst/>
                <a:gdLst>
                  <a:gd name="T0" fmla="*/ 140 w 761"/>
                  <a:gd name="T1" fmla="*/ 26 h 1179"/>
                  <a:gd name="T2" fmla="*/ 135 w 761"/>
                  <a:gd name="T3" fmla="*/ 18 h 1179"/>
                  <a:gd name="T4" fmla="*/ 130 w 761"/>
                  <a:gd name="T5" fmla="*/ 12 h 1179"/>
                  <a:gd name="T6" fmla="*/ 125 w 761"/>
                  <a:gd name="T7" fmla="*/ 8 h 1179"/>
                  <a:gd name="T8" fmla="*/ 121 w 761"/>
                  <a:gd name="T9" fmla="*/ 5 h 1179"/>
                  <a:gd name="T10" fmla="*/ 118 w 761"/>
                  <a:gd name="T11" fmla="*/ 4 h 1179"/>
                  <a:gd name="T12" fmla="*/ 115 w 761"/>
                  <a:gd name="T13" fmla="*/ 3 h 1179"/>
                  <a:gd name="T14" fmla="*/ 112 w 761"/>
                  <a:gd name="T15" fmla="*/ 2 h 1179"/>
                  <a:gd name="T16" fmla="*/ 106 w 761"/>
                  <a:gd name="T17" fmla="*/ 0 h 1179"/>
                  <a:gd name="T18" fmla="*/ 99 w 761"/>
                  <a:gd name="T19" fmla="*/ 0 h 1179"/>
                  <a:gd name="T20" fmla="*/ 90 w 761"/>
                  <a:gd name="T21" fmla="*/ 1 h 1179"/>
                  <a:gd name="T22" fmla="*/ 81 w 761"/>
                  <a:gd name="T23" fmla="*/ 3 h 1179"/>
                  <a:gd name="T24" fmla="*/ 71 w 761"/>
                  <a:gd name="T25" fmla="*/ 7 h 1179"/>
                  <a:gd name="T26" fmla="*/ 60 w 761"/>
                  <a:gd name="T27" fmla="*/ 13 h 1179"/>
                  <a:gd name="T28" fmla="*/ 50 w 761"/>
                  <a:gd name="T29" fmla="*/ 21 h 1179"/>
                  <a:gd name="T30" fmla="*/ 40 w 761"/>
                  <a:gd name="T31" fmla="*/ 32 h 1179"/>
                  <a:gd name="T32" fmla="*/ 30 w 761"/>
                  <a:gd name="T33" fmla="*/ 43 h 1179"/>
                  <a:gd name="T34" fmla="*/ 22 w 761"/>
                  <a:gd name="T35" fmla="*/ 55 h 1179"/>
                  <a:gd name="T36" fmla="*/ 16 w 761"/>
                  <a:gd name="T37" fmla="*/ 68 h 1179"/>
                  <a:gd name="T38" fmla="*/ 10 w 761"/>
                  <a:gd name="T39" fmla="*/ 82 h 1179"/>
                  <a:gd name="T40" fmla="*/ 5 w 761"/>
                  <a:gd name="T41" fmla="*/ 97 h 1179"/>
                  <a:gd name="T42" fmla="*/ 2 w 761"/>
                  <a:gd name="T43" fmla="*/ 113 h 1179"/>
                  <a:gd name="T44" fmla="*/ 0 w 761"/>
                  <a:gd name="T45" fmla="*/ 130 h 1179"/>
                  <a:gd name="T46" fmla="*/ 0 w 761"/>
                  <a:gd name="T47" fmla="*/ 143 h 1179"/>
                  <a:gd name="T48" fmla="*/ 0 w 761"/>
                  <a:gd name="T49" fmla="*/ 152 h 1179"/>
                  <a:gd name="T50" fmla="*/ 1 w 761"/>
                  <a:gd name="T51" fmla="*/ 160 h 1179"/>
                  <a:gd name="T52" fmla="*/ 3 w 761"/>
                  <a:gd name="T53" fmla="*/ 168 h 1179"/>
                  <a:gd name="T54" fmla="*/ 6 w 761"/>
                  <a:gd name="T55" fmla="*/ 179 h 1179"/>
                  <a:gd name="T56" fmla="*/ 11 w 761"/>
                  <a:gd name="T57" fmla="*/ 193 h 1179"/>
                  <a:gd name="T58" fmla="*/ 17 w 761"/>
                  <a:gd name="T59" fmla="*/ 204 h 1179"/>
                  <a:gd name="T60" fmla="*/ 23 w 761"/>
                  <a:gd name="T61" fmla="*/ 214 h 1179"/>
                  <a:gd name="T62" fmla="*/ 30 w 761"/>
                  <a:gd name="T63" fmla="*/ 221 h 1179"/>
                  <a:gd name="T64" fmla="*/ 35 w 761"/>
                  <a:gd name="T65" fmla="*/ 227 h 1179"/>
                  <a:gd name="T66" fmla="*/ 39 w 761"/>
                  <a:gd name="T67" fmla="*/ 230 h 1179"/>
                  <a:gd name="T68" fmla="*/ 42 w 761"/>
                  <a:gd name="T69" fmla="*/ 232 h 1179"/>
                  <a:gd name="T70" fmla="*/ 47 w 761"/>
                  <a:gd name="T71" fmla="*/ 234 h 1179"/>
                  <a:gd name="T72" fmla="*/ 56 w 761"/>
                  <a:gd name="T73" fmla="*/ 235 h 1179"/>
                  <a:gd name="T74" fmla="*/ 65 w 761"/>
                  <a:gd name="T75" fmla="*/ 235 h 1179"/>
                  <a:gd name="T76" fmla="*/ 75 w 761"/>
                  <a:gd name="T77" fmla="*/ 232 h 1179"/>
                  <a:gd name="T78" fmla="*/ 83 w 761"/>
                  <a:gd name="T79" fmla="*/ 230 h 1179"/>
                  <a:gd name="T80" fmla="*/ 88 w 761"/>
                  <a:gd name="T81" fmla="*/ 227 h 1179"/>
                  <a:gd name="T82" fmla="*/ 93 w 761"/>
                  <a:gd name="T83" fmla="*/ 224 h 1179"/>
                  <a:gd name="T84" fmla="*/ 98 w 761"/>
                  <a:gd name="T85" fmla="*/ 220 h 1179"/>
                  <a:gd name="T86" fmla="*/ 103 w 761"/>
                  <a:gd name="T87" fmla="*/ 216 h 1179"/>
                  <a:gd name="T88" fmla="*/ 107 w 761"/>
                  <a:gd name="T89" fmla="*/ 211 h 1179"/>
                  <a:gd name="T90" fmla="*/ 113 w 761"/>
                  <a:gd name="T91" fmla="*/ 204 h 1179"/>
                  <a:gd name="T92" fmla="*/ 120 w 761"/>
                  <a:gd name="T93" fmla="*/ 193 h 1179"/>
                  <a:gd name="T94" fmla="*/ 126 w 761"/>
                  <a:gd name="T95" fmla="*/ 183 h 1179"/>
                  <a:gd name="T96" fmla="*/ 131 w 761"/>
                  <a:gd name="T97" fmla="*/ 173 h 1179"/>
                  <a:gd name="T98" fmla="*/ 138 w 761"/>
                  <a:gd name="T99" fmla="*/ 158 h 1179"/>
                  <a:gd name="T100" fmla="*/ 144 w 761"/>
                  <a:gd name="T101" fmla="*/ 140 h 1179"/>
                  <a:gd name="T102" fmla="*/ 148 w 761"/>
                  <a:gd name="T103" fmla="*/ 123 h 1179"/>
                  <a:gd name="T104" fmla="*/ 150 w 761"/>
                  <a:gd name="T105" fmla="*/ 105 h 1179"/>
                  <a:gd name="T106" fmla="*/ 152 w 761"/>
                  <a:gd name="T107" fmla="*/ 91 h 1179"/>
                  <a:gd name="T108" fmla="*/ 152 w 761"/>
                  <a:gd name="T109" fmla="*/ 77 h 1179"/>
                  <a:gd name="T110" fmla="*/ 151 w 761"/>
                  <a:gd name="T111" fmla="*/ 63 h 1179"/>
                  <a:gd name="T112" fmla="*/ 149 w 761"/>
                  <a:gd name="T113" fmla="*/ 49 h 1179"/>
                  <a:gd name="T114" fmla="*/ 147 w 761"/>
                  <a:gd name="T115" fmla="*/ 40 h 1179"/>
                  <a:gd name="T116" fmla="*/ 144 w 761"/>
                  <a:gd name="T117" fmla="*/ 34 h 117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61"/>
                  <a:gd name="T178" fmla="*/ 0 h 1179"/>
                  <a:gd name="T179" fmla="*/ 761 w 761"/>
                  <a:gd name="T180" fmla="*/ 1179 h 117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61" h="1179">
                    <a:moveTo>
                      <a:pt x="716" y="157"/>
                    </a:moveTo>
                    <a:lnTo>
                      <a:pt x="702" y="132"/>
                    </a:lnTo>
                    <a:lnTo>
                      <a:pt x="689" y="110"/>
                    </a:lnTo>
                    <a:lnTo>
                      <a:pt x="675" y="91"/>
                    </a:lnTo>
                    <a:lnTo>
                      <a:pt x="662" y="75"/>
                    </a:lnTo>
                    <a:lnTo>
                      <a:pt x="650" y="61"/>
                    </a:lnTo>
                    <a:lnTo>
                      <a:pt x="639" y="49"/>
                    </a:lnTo>
                    <a:lnTo>
                      <a:pt x="627" y="40"/>
                    </a:lnTo>
                    <a:lnTo>
                      <a:pt x="616" y="32"/>
                    </a:lnTo>
                    <a:lnTo>
                      <a:pt x="607" y="26"/>
                    </a:lnTo>
                    <a:lnTo>
                      <a:pt x="599" y="21"/>
                    </a:lnTo>
                    <a:lnTo>
                      <a:pt x="591" y="19"/>
                    </a:lnTo>
                    <a:lnTo>
                      <a:pt x="585" y="16"/>
                    </a:lnTo>
                    <a:lnTo>
                      <a:pt x="576" y="14"/>
                    </a:lnTo>
                    <a:lnTo>
                      <a:pt x="572" y="14"/>
                    </a:lnTo>
                    <a:lnTo>
                      <a:pt x="561" y="9"/>
                    </a:lnTo>
                    <a:lnTo>
                      <a:pt x="547" y="5"/>
                    </a:lnTo>
                    <a:lnTo>
                      <a:pt x="533" y="1"/>
                    </a:lnTo>
                    <a:lnTo>
                      <a:pt x="515" y="0"/>
                    </a:lnTo>
                    <a:lnTo>
                      <a:pt x="495" y="0"/>
                    </a:lnTo>
                    <a:lnTo>
                      <a:pt x="474" y="1"/>
                    </a:lnTo>
                    <a:lnTo>
                      <a:pt x="453" y="4"/>
                    </a:lnTo>
                    <a:lnTo>
                      <a:pt x="429" y="9"/>
                    </a:lnTo>
                    <a:lnTo>
                      <a:pt x="404" y="15"/>
                    </a:lnTo>
                    <a:lnTo>
                      <a:pt x="379" y="25"/>
                    </a:lnTo>
                    <a:lnTo>
                      <a:pt x="354" y="36"/>
                    </a:lnTo>
                    <a:lnTo>
                      <a:pt x="328" y="50"/>
                    </a:lnTo>
                    <a:lnTo>
                      <a:pt x="302" y="66"/>
                    </a:lnTo>
                    <a:lnTo>
                      <a:pt x="274" y="85"/>
                    </a:lnTo>
                    <a:lnTo>
                      <a:pt x="248" y="107"/>
                    </a:lnTo>
                    <a:lnTo>
                      <a:pt x="222" y="132"/>
                    </a:lnTo>
                    <a:lnTo>
                      <a:pt x="198" y="160"/>
                    </a:lnTo>
                    <a:lnTo>
                      <a:pt x="174" y="187"/>
                    </a:lnTo>
                    <a:lnTo>
                      <a:pt x="152" y="215"/>
                    </a:lnTo>
                    <a:lnTo>
                      <a:pt x="132" y="244"/>
                    </a:lnTo>
                    <a:lnTo>
                      <a:pt x="112" y="276"/>
                    </a:lnTo>
                    <a:lnTo>
                      <a:pt x="95" y="308"/>
                    </a:lnTo>
                    <a:lnTo>
                      <a:pt x="78" y="341"/>
                    </a:lnTo>
                    <a:lnTo>
                      <a:pt x="62" y="376"/>
                    </a:lnTo>
                    <a:lnTo>
                      <a:pt x="50" y="410"/>
                    </a:lnTo>
                    <a:lnTo>
                      <a:pt x="37" y="448"/>
                    </a:lnTo>
                    <a:lnTo>
                      <a:pt x="27" y="485"/>
                    </a:lnTo>
                    <a:lnTo>
                      <a:pt x="17" y="525"/>
                    </a:lnTo>
                    <a:lnTo>
                      <a:pt x="11" y="565"/>
                    </a:lnTo>
                    <a:lnTo>
                      <a:pt x="5" y="608"/>
                    </a:lnTo>
                    <a:lnTo>
                      <a:pt x="1" y="651"/>
                    </a:lnTo>
                    <a:lnTo>
                      <a:pt x="0" y="696"/>
                    </a:lnTo>
                    <a:lnTo>
                      <a:pt x="0" y="719"/>
                    </a:lnTo>
                    <a:lnTo>
                      <a:pt x="0" y="740"/>
                    </a:lnTo>
                    <a:lnTo>
                      <a:pt x="2" y="762"/>
                    </a:lnTo>
                    <a:lnTo>
                      <a:pt x="3" y="782"/>
                    </a:lnTo>
                    <a:lnTo>
                      <a:pt x="7" y="804"/>
                    </a:lnTo>
                    <a:lnTo>
                      <a:pt x="10" y="824"/>
                    </a:lnTo>
                    <a:lnTo>
                      <a:pt x="13" y="844"/>
                    </a:lnTo>
                    <a:lnTo>
                      <a:pt x="18" y="862"/>
                    </a:lnTo>
                    <a:lnTo>
                      <a:pt x="30" y="898"/>
                    </a:lnTo>
                    <a:lnTo>
                      <a:pt x="41" y="933"/>
                    </a:lnTo>
                    <a:lnTo>
                      <a:pt x="55" y="966"/>
                    </a:lnTo>
                    <a:lnTo>
                      <a:pt x="70" y="996"/>
                    </a:lnTo>
                    <a:lnTo>
                      <a:pt x="85" y="1023"/>
                    </a:lnTo>
                    <a:lnTo>
                      <a:pt x="101" y="1048"/>
                    </a:lnTo>
                    <a:lnTo>
                      <a:pt x="117" y="1072"/>
                    </a:lnTo>
                    <a:lnTo>
                      <a:pt x="132" y="1093"/>
                    </a:lnTo>
                    <a:lnTo>
                      <a:pt x="148" y="1111"/>
                    </a:lnTo>
                    <a:lnTo>
                      <a:pt x="162" y="1127"/>
                    </a:lnTo>
                    <a:lnTo>
                      <a:pt x="176" y="1139"/>
                    </a:lnTo>
                    <a:lnTo>
                      <a:pt x="187" y="1151"/>
                    </a:lnTo>
                    <a:lnTo>
                      <a:pt x="194" y="1156"/>
                    </a:lnTo>
                    <a:lnTo>
                      <a:pt x="201" y="1159"/>
                    </a:lnTo>
                    <a:lnTo>
                      <a:pt x="208" y="1164"/>
                    </a:lnTo>
                    <a:lnTo>
                      <a:pt x="217" y="1168"/>
                    </a:lnTo>
                    <a:lnTo>
                      <a:pt x="236" y="1173"/>
                    </a:lnTo>
                    <a:lnTo>
                      <a:pt x="256" y="1177"/>
                    </a:lnTo>
                    <a:lnTo>
                      <a:pt x="278" y="1179"/>
                    </a:lnTo>
                    <a:lnTo>
                      <a:pt x="302" y="1179"/>
                    </a:lnTo>
                    <a:lnTo>
                      <a:pt x="325" y="1177"/>
                    </a:lnTo>
                    <a:lnTo>
                      <a:pt x="352" y="1173"/>
                    </a:lnTo>
                    <a:lnTo>
                      <a:pt x="377" y="1166"/>
                    </a:lnTo>
                    <a:lnTo>
                      <a:pt x="403" y="1157"/>
                    </a:lnTo>
                    <a:lnTo>
                      <a:pt x="416" y="1152"/>
                    </a:lnTo>
                    <a:lnTo>
                      <a:pt x="429" y="1146"/>
                    </a:lnTo>
                    <a:lnTo>
                      <a:pt x="443" y="1138"/>
                    </a:lnTo>
                    <a:lnTo>
                      <a:pt x="455" y="1131"/>
                    </a:lnTo>
                    <a:lnTo>
                      <a:pt x="468" y="1123"/>
                    </a:lnTo>
                    <a:lnTo>
                      <a:pt x="480" y="1114"/>
                    </a:lnTo>
                    <a:lnTo>
                      <a:pt x="493" y="1104"/>
                    </a:lnTo>
                    <a:lnTo>
                      <a:pt x="504" y="1094"/>
                    </a:lnTo>
                    <a:lnTo>
                      <a:pt x="515" y="1083"/>
                    </a:lnTo>
                    <a:lnTo>
                      <a:pt x="526" y="1072"/>
                    </a:lnTo>
                    <a:lnTo>
                      <a:pt x="538" y="1060"/>
                    </a:lnTo>
                    <a:lnTo>
                      <a:pt x="547" y="1047"/>
                    </a:lnTo>
                    <a:lnTo>
                      <a:pt x="567" y="1021"/>
                    </a:lnTo>
                    <a:lnTo>
                      <a:pt x="585" y="995"/>
                    </a:lnTo>
                    <a:lnTo>
                      <a:pt x="601" y="968"/>
                    </a:lnTo>
                    <a:lnTo>
                      <a:pt x="617" y="942"/>
                    </a:lnTo>
                    <a:lnTo>
                      <a:pt x="631" y="917"/>
                    </a:lnTo>
                    <a:lnTo>
                      <a:pt x="645" y="891"/>
                    </a:lnTo>
                    <a:lnTo>
                      <a:pt x="657" y="866"/>
                    </a:lnTo>
                    <a:lnTo>
                      <a:pt x="669" y="841"/>
                    </a:lnTo>
                    <a:lnTo>
                      <a:pt x="690" y="792"/>
                    </a:lnTo>
                    <a:lnTo>
                      <a:pt x="706" y="746"/>
                    </a:lnTo>
                    <a:lnTo>
                      <a:pt x="720" y="703"/>
                    </a:lnTo>
                    <a:lnTo>
                      <a:pt x="731" y="661"/>
                    </a:lnTo>
                    <a:lnTo>
                      <a:pt x="741" y="615"/>
                    </a:lnTo>
                    <a:lnTo>
                      <a:pt x="750" y="558"/>
                    </a:lnTo>
                    <a:lnTo>
                      <a:pt x="753" y="527"/>
                    </a:lnTo>
                    <a:lnTo>
                      <a:pt x="757" y="493"/>
                    </a:lnTo>
                    <a:lnTo>
                      <a:pt x="760" y="458"/>
                    </a:lnTo>
                    <a:lnTo>
                      <a:pt x="761" y="422"/>
                    </a:lnTo>
                    <a:lnTo>
                      <a:pt x="761" y="387"/>
                    </a:lnTo>
                    <a:lnTo>
                      <a:pt x="760" y="351"/>
                    </a:lnTo>
                    <a:lnTo>
                      <a:pt x="757" y="314"/>
                    </a:lnTo>
                    <a:lnTo>
                      <a:pt x="753" y="279"/>
                    </a:lnTo>
                    <a:lnTo>
                      <a:pt x="747" y="246"/>
                    </a:lnTo>
                    <a:lnTo>
                      <a:pt x="738" y="215"/>
                    </a:lnTo>
                    <a:lnTo>
                      <a:pt x="735" y="200"/>
                    </a:lnTo>
                    <a:lnTo>
                      <a:pt x="728" y="185"/>
                    </a:lnTo>
                    <a:lnTo>
                      <a:pt x="722" y="171"/>
                    </a:lnTo>
                    <a:lnTo>
                      <a:pt x="716" y="157"/>
                    </a:lnTo>
                    <a:close/>
                  </a:path>
                </a:pathLst>
              </a:custGeom>
              <a:solidFill>
                <a:srgbClr val="B79900"/>
              </a:solidFill>
              <a:ln w="9525">
                <a:noFill/>
                <a:round/>
              </a:ln>
            </p:spPr>
            <p:txBody>
              <a:bodyPr/>
              <a:lstStyle/>
              <a:p>
                <a:endParaRPr lang="en-US" sz="1867"/>
              </a:p>
            </p:txBody>
          </p:sp>
          <p:sp>
            <p:nvSpPr>
              <p:cNvPr id="1265" name="Freeform 214"/>
              <p:cNvSpPr/>
              <p:nvPr/>
            </p:nvSpPr>
            <p:spPr bwMode="auto">
              <a:xfrm>
                <a:off x="1556" y="1952"/>
                <a:ext cx="142" cy="225"/>
              </a:xfrm>
              <a:custGeom>
                <a:avLst/>
                <a:gdLst>
                  <a:gd name="T0" fmla="*/ 132 w 713"/>
                  <a:gd name="T1" fmla="*/ 24 h 1129"/>
                  <a:gd name="T2" fmla="*/ 127 w 713"/>
                  <a:gd name="T3" fmla="*/ 16 h 1129"/>
                  <a:gd name="T4" fmla="*/ 122 w 713"/>
                  <a:gd name="T5" fmla="*/ 11 h 1129"/>
                  <a:gd name="T6" fmla="*/ 118 w 713"/>
                  <a:gd name="T7" fmla="*/ 7 h 1129"/>
                  <a:gd name="T8" fmla="*/ 114 w 713"/>
                  <a:gd name="T9" fmla="*/ 4 h 1129"/>
                  <a:gd name="T10" fmla="*/ 111 w 713"/>
                  <a:gd name="T11" fmla="*/ 3 h 1129"/>
                  <a:gd name="T12" fmla="*/ 108 w 713"/>
                  <a:gd name="T13" fmla="*/ 3 h 1129"/>
                  <a:gd name="T14" fmla="*/ 105 w 713"/>
                  <a:gd name="T15" fmla="*/ 2 h 1129"/>
                  <a:gd name="T16" fmla="*/ 100 w 713"/>
                  <a:gd name="T17" fmla="*/ 0 h 1129"/>
                  <a:gd name="T18" fmla="*/ 93 w 713"/>
                  <a:gd name="T19" fmla="*/ 0 h 1129"/>
                  <a:gd name="T20" fmla="*/ 85 w 713"/>
                  <a:gd name="T21" fmla="*/ 1 h 1129"/>
                  <a:gd name="T22" fmla="*/ 76 w 713"/>
                  <a:gd name="T23" fmla="*/ 3 h 1129"/>
                  <a:gd name="T24" fmla="*/ 67 w 713"/>
                  <a:gd name="T25" fmla="*/ 7 h 1129"/>
                  <a:gd name="T26" fmla="*/ 57 w 713"/>
                  <a:gd name="T27" fmla="*/ 13 h 1129"/>
                  <a:gd name="T28" fmla="*/ 48 w 713"/>
                  <a:gd name="T29" fmla="*/ 22 h 1129"/>
                  <a:gd name="T30" fmla="*/ 38 w 713"/>
                  <a:gd name="T31" fmla="*/ 31 h 1129"/>
                  <a:gd name="T32" fmla="*/ 29 w 713"/>
                  <a:gd name="T33" fmla="*/ 43 h 1129"/>
                  <a:gd name="T34" fmla="*/ 22 w 713"/>
                  <a:gd name="T35" fmla="*/ 54 h 1129"/>
                  <a:gd name="T36" fmla="*/ 16 w 713"/>
                  <a:gd name="T37" fmla="*/ 67 h 1129"/>
                  <a:gd name="T38" fmla="*/ 10 w 713"/>
                  <a:gd name="T39" fmla="*/ 80 h 1129"/>
                  <a:gd name="T40" fmla="*/ 6 w 713"/>
                  <a:gd name="T41" fmla="*/ 95 h 1129"/>
                  <a:gd name="T42" fmla="*/ 3 w 713"/>
                  <a:gd name="T43" fmla="*/ 110 h 1129"/>
                  <a:gd name="T44" fmla="*/ 1 w 713"/>
                  <a:gd name="T45" fmla="*/ 126 h 1129"/>
                  <a:gd name="T46" fmla="*/ 0 w 713"/>
                  <a:gd name="T47" fmla="*/ 139 h 1129"/>
                  <a:gd name="T48" fmla="*/ 0 w 713"/>
                  <a:gd name="T49" fmla="*/ 147 h 1129"/>
                  <a:gd name="T50" fmla="*/ 1 w 713"/>
                  <a:gd name="T51" fmla="*/ 155 h 1129"/>
                  <a:gd name="T52" fmla="*/ 3 w 713"/>
                  <a:gd name="T53" fmla="*/ 162 h 1129"/>
                  <a:gd name="T54" fmla="*/ 5 w 713"/>
                  <a:gd name="T55" fmla="*/ 173 h 1129"/>
                  <a:gd name="T56" fmla="*/ 10 w 713"/>
                  <a:gd name="T57" fmla="*/ 185 h 1129"/>
                  <a:gd name="T58" fmla="*/ 16 w 713"/>
                  <a:gd name="T59" fmla="*/ 196 h 1129"/>
                  <a:gd name="T60" fmla="*/ 22 w 713"/>
                  <a:gd name="T61" fmla="*/ 205 h 1129"/>
                  <a:gd name="T62" fmla="*/ 27 w 713"/>
                  <a:gd name="T63" fmla="*/ 212 h 1129"/>
                  <a:gd name="T64" fmla="*/ 33 w 713"/>
                  <a:gd name="T65" fmla="*/ 218 h 1129"/>
                  <a:gd name="T66" fmla="*/ 36 w 713"/>
                  <a:gd name="T67" fmla="*/ 220 h 1129"/>
                  <a:gd name="T68" fmla="*/ 39 w 713"/>
                  <a:gd name="T69" fmla="*/ 222 h 1129"/>
                  <a:gd name="T70" fmla="*/ 44 w 713"/>
                  <a:gd name="T71" fmla="*/ 224 h 1129"/>
                  <a:gd name="T72" fmla="*/ 52 w 713"/>
                  <a:gd name="T73" fmla="*/ 225 h 1129"/>
                  <a:gd name="T74" fmla="*/ 61 w 713"/>
                  <a:gd name="T75" fmla="*/ 224 h 1129"/>
                  <a:gd name="T76" fmla="*/ 71 w 713"/>
                  <a:gd name="T77" fmla="*/ 222 h 1129"/>
                  <a:gd name="T78" fmla="*/ 80 w 713"/>
                  <a:gd name="T79" fmla="*/ 218 h 1129"/>
                  <a:gd name="T80" fmla="*/ 87 w 713"/>
                  <a:gd name="T81" fmla="*/ 214 h 1129"/>
                  <a:gd name="T82" fmla="*/ 92 w 713"/>
                  <a:gd name="T83" fmla="*/ 210 h 1129"/>
                  <a:gd name="T84" fmla="*/ 96 w 713"/>
                  <a:gd name="T85" fmla="*/ 206 h 1129"/>
                  <a:gd name="T86" fmla="*/ 100 w 713"/>
                  <a:gd name="T87" fmla="*/ 201 h 1129"/>
                  <a:gd name="T88" fmla="*/ 106 w 713"/>
                  <a:gd name="T89" fmla="*/ 194 h 1129"/>
                  <a:gd name="T90" fmla="*/ 112 w 713"/>
                  <a:gd name="T91" fmla="*/ 184 h 1129"/>
                  <a:gd name="T92" fmla="*/ 118 w 713"/>
                  <a:gd name="T93" fmla="*/ 173 h 1129"/>
                  <a:gd name="T94" fmla="*/ 123 w 713"/>
                  <a:gd name="T95" fmla="*/ 163 h 1129"/>
                  <a:gd name="T96" fmla="*/ 129 w 713"/>
                  <a:gd name="T97" fmla="*/ 148 h 1129"/>
                  <a:gd name="T98" fmla="*/ 135 w 713"/>
                  <a:gd name="T99" fmla="*/ 130 h 1129"/>
                  <a:gd name="T100" fmla="*/ 138 w 713"/>
                  <a:gd name="T101" fmla="*/ 113 h 1129"/>
                  <a:gd name="T102" fmla="*/ 141 w 713"/>
                  <a:gd name="T103" fmla="*/ 97 h 1129"/>
                  <a:gd name="T104" fmla="*/ 142 w 713"/>
                  <a:gd name="T105" fmla="*/ 84 h 1129"/>
                  <a:gd name="T106" fmla="*/ 142 w 713"/>
                  <a:gd name="T107" fmla="*/ 71 h 1129"/>
                  <a:gd name="T108" fmla="*/ 141 w 713"/>
                  <a:gd name="T109" fmla="*/ 58 h 1129"/>
                  <a:gd name="T110" fmla="*/ 139 w 713"/>
                  <a:gd name="T111" fmla="*/ 45 h 1129"/>
                  <a:gd name="T112" fmla="*/ 137 w 713"/>
                  <a:gd name="T113" fmla="*/ 36 h 1129"/>
                  <a:gd name="T114" fmla="*/ 135 w 713"/>
                  <a:gd name="T115" fmla="*/ 31 h 112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13"/>
                  <a:gd name="T175" fmla="*/ 0 h 1129"/>
                  <a:gd name="T176" fmla="*/ 713 w 713"/>
                  <a:gd name="T177" fmla="*/ 1129 h 112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13" h="1129">
                    <a:moveTo>
                      <a:pt x="673" y="142"/>
                    </a:moveTo>
                    <a:lnTo>
                      <a:pt x="662" y="118"/>
                    </a:lnTo>
                    <a:lnTo>
                      <a:pt x="649" y="98"/>
                    </a:lnTo>
                    <a:lnTo>
                      <a:pt x="637" y="81"/>
                    </a:lnTo>
                    <a:lnTo>
                      <a:pt x="626" y="66"/>
                    </a:lnTo>
                    <a:lnTo>
                      <a:pt x="614" y="53"/>
                    </a:lnTo>
                    <a:lnTo>
                      <a:pt x="603" y="42"/>
                    </a:lnTo>
                    <a:lnTo>
                      <a:pt x="593" y="35"/>
                    </a:lnTo>
                    <a:lnTo>
                      <a:pt x="583" y="27"/>
                    </a:lnTo>
                    <a:lnTo>
                      <a:pt x="573" y="22"/>
                    </a:lnTo>
                    <a:lnTo>
                      <a:pt x="566" y="19"/>
                    </a:lnTo>
                    <a:lnTo>
                      <a:pt x="558" y="16"/>
                    </a:lnTo>
                    <a:lnTo>
                      <a:pt x="552" y="15"/>
                    </a:lnTo>
                    <a:lnTo>
                      <a:pt x="543" y="14"/>
                    </a:lnTo>
                    <a:lnTo>
                      <a:pt x="539" y="14"/>
                    </a:lnTo>
                    <a:lnTo>
                      <a:pt x="528" y="9"/>
                    </a:lnTo>
                    <a:lnTo>
                      <a:pt x="516" y="5"/>
                    </a:lnTo>
                    <a:lnTo>
                      <a:pt x="501" y="2"/>
                    </a:lnTo>
                    <a:lnTo>
                      <a:pt x="485" y="0"/>
                    </a:lnTo>
                    <a:lnTo>
                      <a:pt x="466" y="0"/>
                    </a:lnTo>
                    <a:lnTo>
                      <a:pt x="447" y="2"/>
                    </a:lnTo>
                    <a:lnTo>
                      <a:pt x="426" y="5"/>
                    </a:lnTo>
                    <a:lnTo>
                      <a:pt x="405" y="10"/>
                    </a:lnTo>
                    <a:lnTo>
                      <a:pt x="382" y="17"/>
                    </a:lnTo>
                    <a:lnTo>
                      <a:pt x="360" y="26"/>
                    </a:lnTo>
                    <a:lnTo>
                      <a:pt x="336" y="37"/>
                    </a:lnTo>
                    <a:lnTo>
                      <a:pt x="311" y="51"/>
                    </a:lnTo>
                    <a:lnTo>
                      <a:pt x="287" y="67"/>
                    </a:lnTo>
                    <a:lnTo>
                      <a:pt x="262" y="86"/>
                    </a:lnTo>
                    <a:lnTo>
                      <a:pt x="239" y="108"/>
                    </a:lnTo>
                    <a:lnTo>
                      <a:pt x="214" y="132"/>
                    </a:lnTo>
                    <a:lnTo>
                      <a:pt x="190" y="158"/>
                    </a:lnTo>
                    <a:lnTo>
                      <a:pt x="169" y="186"/>
                    </a:lnTo>
                    <a:lnTo>
                      <a:pt x="148" y="214"/>
                    </a:lnTo>
                    <a:lnTo>
                      <a:pt x="128" y="243"/>
                    </a:lnTo>
                    <a:lnTo>
                      <a:pt x="110" y="273"/>
                    </a:lnTo>
                    <a:lnTo>
                      <a:pt x="93" y="304"/>
                    </a:lnTo>
                    <a:lnTo>
                      <a:pt x="78" y="336"/>
                    </a:lnTo>
                    <a:lnTo>
                      <a:pt x="63" y="369"/>
                    </a:lnTo>
                    <a:lnTo>
                      <a:pt x="50" y="403"/>
                    </a:lnTo>
                    <a:lnTo>
                      <a:pt x="39" y="438"/>
                    </a:lnTo>
                    <a:lnTo>
                      <a:pt x="29" y="475"/>
                    </a:lnTo>
                    <a:lnTo>
                      <a:pt x="20" y="513"/>
                    </a:lnTo>
                    <a:lnTo>
                      <a:pt x="14" y="551"/>
                    </a:lnTo>
                    <a:lnTo>
                      <a:pt x="8" y="591"/>
                    </a:lnTo>
                    <a:lnTo>
                      <a:pt x="4" y="633"/>
                    </a:lnTo>
                    <a:lnTo>
                      <a:pt x="2" y="676"/>
                    </a:lnTo>
                    <a:lnTo>
                      <a:pt x="0" y="698"/>
                    </a:lnTo>
                    <a:lnTo>
                      <a:pt x="2" y="717"/>
                    </a:lnTo>
                    <a:lnTo>
                      <a:pt x="2" y="737"/>
                    </a:lnTo>
                    <a:lnTo>
                      <a:pt x="4" y="757"/>
                    </a:lnTo>
                    <a:lnTo>
                      <a:pt x="7" y="777"/>
                    </a:lnTo>
                    <a:lnTo>
                      <a:pt x="9" y="796"/>
                    </a:lnTo>
                    <a:lnTo>
                      <a:pt x="13" y="814"/>
                    </a:lnTo>
                    <a:lnTo>
                      <a:pt x="17" y="832"/>
                    </a:lnTo>
                    <a:lnTo>
                      <a:pt x="27" y="866"/>
                    </a:lnTo>
                    <a:lnTo>
                      <a:pt x="38" y="898"/>
                    </a:lnTo>
                    <a:lnTo>
                      <a:pt x="50" y="928"/>
                    </a:lnTo>
                    <a:lnTo>
                      <a:pt x="64" y="957"/>
                    </a:lnTo>
                    <a:lnTo>
                      <a:pt x="78" y="983"/>
                    </a:lnTo>
                    <a:lnTo>
                      <a:pt x="93" y="1007"/>
                    </a:lnTo>
                    <a:lnTo>
                      <a:pt x="108" y="1028"/>
                    </a:lnTo>
                    <a:lnTo>
                      <a:pt x="123" y="1048"/>
                    </a:lnTo>
                    <a:lnTo>
                      <a:pt x="138" y="1064"/>
                    </a:lnTo>
                    <a:lnTo>
                      <a:pt x="151" y="1079"/>
                    </a:lnTo>
                    <a:lnTo>
                      <a:pt x="164" y="1092"/>
                    </a:lnTo>
                    <a:lnTo>
                      <a:pt x="174" y="1101"/>
                    </a:lnTo>
                    <a:lnTo>
                      <a:pt x="181" y="1106"/>
                    </a:lnTo>
                    <a:lnTo>
                      <a:pt x="188" y="1111"/>
                    </a:lnTo>
                    <a:lnTo>
                      <a:pt x="195" y="1114"/>
                    </a:lnTo>
                    <a:lnTo>
                      <a:pt x="204" y="1118"/>
                    </a:lnTo>
                    <a:lnTo>
                      <a:pt x="221" y="1123"/>
                    </a:lnTo>
                    <a:lnTo>
                      <a:pt x="240" y="1127"/>
                    </a:lnTo>
                    <a:lnTo>
                      <a:pt x="261" y="1129"/>
                    </a:lnTo>
                    <a:lnTo>
                      <a:pt x="282" y="1128"/>
                    </a:lnTo>
                    <a:lnTo>
                      <a:pt x="306" y="1126"/>
                    </a:lnTo>
                    <a:lnTo>
                      <a:pt x="330" y="1122"/>
                    </a:lnTo>
                    <a:lnTo>
                      <a:pt x="354" y="1114"/>
                    </a:lnTo>
                    <a:lnTo>
                      <a:pt x="377" y="1106"/>
                    </a:lnTo>
                    <a:lnTo>
                      <a:pt x="402" y="1093"/>
                    </a:lnTo>
                    <a:lnTo>
                      <a:pt x="425" y="1079"/>
                    </a:lnTo>
                    <a:lnTo>
                      <a:pt x="437" y="1072"/>
                    </a:lnTo>
                    <a:lnTo>
                      <a:pt x="448" y="1063"/>
                    </a:lnTo>
                    <a:lnTo>
                      <a:pt x="460" y="1053"/>
                    </a:lnTo>
                    <a:lnTo>
                      <a:pt x="471" y="1043"/>
                    </a:lnTo>
                    <a:lnTo>
                      <a:pt x="481" y="1033"/>
                    </a:lnTo>
                    <a:lnTo>
                      <a:pt x="491" y="1022"/>
                    </a:lnTo>
                    <a:lnTo>
                      <a:pt x="501" y="1010"/>
                    </a:lnTo>
                    <a:lnTo>
                      <a:pt x="511" y="997"/>
                    </a:lnTo>
                    <a:lnTo>
                      <a:pt x="530" y="972"/>
                    </a:lnTo>
                    <a:lnTo>
                      <a:pt x="547" y="946"/>
                    </a:lnTo>
                    <a:lnTo>
                      <a:pt x="563" y="921"/>
                    </a:lnTo>
                    <a:lnTo>
                      <a:pt x="578" y="895"/>
                    </a:lnTo>
                    <a:lnTo>
                      <a:pt x="593" y="869"/>
                    </a:lnTo>
                    <a:lnTo>
                      <a:pt x="606" y="842"/>
                    </a:lnTo>
                    <a:lnTo>
                      <a:pt x="618" y="817"/>
                    </a:lnTo>
                    <a:lnTo>
                      <a:pt x="629" y="791"/>
                    </a:lnTo>
                    <a:lnTo>
                      <a:pt x="648" y="742"/>
                    </a:lnTo>
                    <a:lnTo>
                      <a:pt x="664" y="695"/>
                    </a:lnTo>
                    <a:lnTo>
                      <a:pt x="678" y="651"/>
                    </a:lnTo>
                    <a:lnTo>
                      <a:pt x="688" y="611"/>
                    </a:lnTo>
                    <a:lnTo>
                      <a:pt x="695" y="569"/>
                    </a:lnTo>
                    <a:lnTo>
                      <a:pt x="703" y="515"/>
                    </a:lnTo>
                    <a:lnTo>
                      <a:pt x="707" y="485"/>
                    </a:lnTo>
                    <a:lnTo>
                      <a:pt x="709" y="455"/>
                    </a:lnTo>
                    <a:lnTo>
                      <a:pt x="712" y="423"/>
                    </a:lnTo>
                    <a:lnTo>
                      <a:pt x="713" y="390"/>
                    </a:lnTo>
                    <a:lnTo>
                      <a:pt x="713" y="357"/>
                    </a:lnTo>
                    <a:lnTo>
                      <a:pt x="712" y="323"/>
                    </a:lnTo>
                    <a:lnTo>
                      <a:pt x="709" y="291"/>
                    </a:lnTo>
                    <a:lnTo>
                      <a:pt x="705" y="258"/>
                    </a:lnTo>
                    <a:lnTo>
                      <a:pt x="700" y="227"/>
                    </a:lnTo>
                    <a:lnTo>
                      <a:pt x="693" y="197"/>
                    </a:lnTo>
                    <a:lnTo>
                      <a:pt x="689" y="182"/>
                    </a:lnTo>
                    <a:lnTo>
                      <a:pt x="684" y="168"/>
                    </a:lnTo>
                    <a:lnTo>
                      <a:pt x="679" y="155"/>
                    </a:lnTo>
                    <a:lnTo>
                      <a:pt x="673" y="142"/>
                    </a:lnTo>
                    <a:close/>
                  </a:path>
                </a:pathLst>
              </a:custGeom>
              <a:solidFill>
                <a:srgbClr val="C6A300"/>
              </a:solidFill>
              <a:ln w="9525">
                <a:noFill/>
                <a:round/>
              </a:ln>
            </p:spPr>
            <p:txBody>
              <a:bodyPr/>
              <a:lstStyle/>
              <a:p>
                <a:endParaRPr lang="en-US" sz="1867"/>
              </a:p>
            </p:txBody>
          </p:sp>
          <p:sp>
            <p:nvSpPr>
              <p:cNvPr id="1266" name="Freeform 215"/>
              <p:cNvSpPr/>
              <p:nvPr/>
            </p:nvSpPr>
            <p:spPr bwMode="auto">
              <a:xfrm>
                <a:off x="1558" y="1955"/>
                <a:ext cx="133" cy="216"/>
              </a:xfrm>
              <a:custGeom>
                <a:avLst/>
                <a:gdLst>
                  <a:gd name="T0" fmla="*/ 123 w 666"/>
                  <a:gd name="T1" fmla="*/ 21 h 1077"/>
                  <a:gd name="T2" fmla="*/ 119 w 666"/>
                  <a:gd name="T3" fmla="*/ 14 h 1077"/>
                  <a:gd name="T4" fmla="*/ 115 w 666"/>
                  <a:gd name="T5" fmla="*/ 9 h 1077"/>
                  <a:gd name="T6" fmla="*/ 111 w 666"/>
                  <a:gd name="T7" fmla="*/ 6 h 1077"/>
                  <a:gd name="T8" fmla="*/ 107 w 666"/>
                  <a:gd name="T9" fmla="*/ 4 h 1077"/>
                  <a:gd name="T10" fmla="*/ 104 w 666"/>
                  <a:gd name="T11" fmla="*/ 2 h 1077"/>
                  <a:gd name="T12" fmla="*/ 101 w 666"/>
                  <a:gd name="T13" fmla="*/ 2 h 1077"/>
                  <a:gd name="T14" fmla="*/ 99 w 666"/>
                  <a:gd name="T15" fmla="*/ 1 h 1077"/>
                  <a:gd name="T16" fmla="*/ 94 w 666"/>
                  <a:gd name="T17" fmla="*/ 0 h 1077"/>
                  <a:gd name="T18" fmla="*/ 87 w 666"/>
                  <a:gd name="T19" fmla="*/ 0 h 1077"/>
                  <a:gd name="T20" fmla="*/ 80 w 666"/>
                  <a:gd name="T21" fmla="*/ 1 h 1077"/>
                  <a:gd name="T22" fmla="*/ 72 w 666"/>
                  <a:gd name="T23" fmla="*/ 4 h 1077"/>
                  <a:gd name="T24" fmla="*/ 63 w 666"/>
                  <a:gd name="T25" fmla="*/ 8 h 1077"/>
                  <a:gd name="T26" fmla="*/ 54 w 666"/>
                  <a:gd name="T27" fmla="*/ 14 h 1077"/>
                  <a:gd name="T28" fmla="*/ 45 w 666"/>
                  <a:gd name="T29" fmla="*/ 22 h 1077"/>
                  <a:gd name="T30" fmla="*/ 36 w 666"/>
                  <a:gd name="T31" fmla="*/ 32 h 1077"/>
                  <a:gd name="T32" fmla="*/ 28 w 666"/>
                  <a:gd name="T33" fmla="*/ 43 h 1077"/>
                  <a:gd name="T34" fmla="*/ 21 w 666"/>
                  <a:gd name="T35" fmla="*/ 54 h 1077"/>
                  <a:gd name="T36" fmla="*/ 15 w 666"/>
                  <a:gd name="T37" fmla="*/ 67 h 1077"/>
                  <a:gd name="T38" fmla="*/ 10 w 666"/>
                  <a:gd name="T39" fmla="*/ 79 h 1077"/>
                  <a:gd name="T40" fmla="*/ 6 w 666"/>
                  <a:gd name="T41" fmla="*/ 93 h 1077"/>
                  <a:gd name="T42" fmla="*/ 3 w 666"/>
                  <a:gd name="T43" fmla="*/ 108 h 1077"/>
                  <a:gd name="T44" fmla="*/ 1 w 666"/>
                  <a:gd name="T45" fmla="*/ 124 h 1077"/>
                  <a:gd name="T46" fmla="*/ 0 w 666"/>
                  <a:gd name="T47" fmla="*/ 136 h 1077"/>
                  <a:gd name="T48" fmla="*/ 0 w 666"/>
                  <a:gd name="T49" fmla="*/ 144 h 1077"/>
                  <a:gd name="T50" fmla="*/ 2 w 666"/>
                  <a:gd name="T51" fmla="*/ 155 h 1077"/>
                  <a:gd name="T52" fmla="*/ 5 w 666"/>
                  <a:gd name="T53" fmla="*/ 168 h 1077"/>
                  <a:gd name="T54" fmla="*/ 9 w 666"/>
                  <a:gd name="T55" fmla="*/ 180 h 1077"/>
                  <a:gd name="T56" fmla="*/ 14 w 666"/>
                  <a:gd name="T57" fmla="*/ 190 h 1077"/>
                  <a:gd name="T58" fmla="*/ 19 w 666"/>
                  <a:gd name="T59" fmla="*/ 198 h 1077"/>
                  <a:gd name="T60" fmla="*/ 25 w 666"/>
                  <a:gd name="T61" fmla="*/ 204 h 1077"/>
                  <a:gd name="T62" fmla="*/ 30 w 666"/>
                  <a:gd name="T63" fmla="*/ 209 h 1077"/>
                  <a:gd name="T64" fmla="*/ 35 w 666"/>
                  <a:gd name="T65" fmla="*/ 213 h 1077"/>
                  <a:gd name="T66" fmla="*/ 41 w 666"/>
                  <a:gd name="T67" fmla="*/ 215 h 1077"/>
                  <a:gd name="T68" fmla="*/ 49 w 666"/>
                  <a:gd name="T69" fmla="*/ 216 h 1077"/>
                  <a:gd name="T70" fmla="*/ 57 w 666"/>
                  <a:gd name="T71" fmla="*/ 215 h 1077"/>
                  <a:gd name="T72" fmla="*/ 66 w 666"/>
                  <a:gd name="T73" fmla="*/ 213 h 1077"/>
                  <a:gd name="T74" fmla="*/ 75 w 666"/>
                  <a:gd name="T75" fmla="*/ 209 h 1077"/>
                  <a:gd name="T76" fmla="*/ 83 w 666"/>
                  <a:gd name="T77" fmla="*/ 203 h 1077"/>
                  <a:gd name="T78" fmla="*/ 89 w 666"/>
                  <a:gd name="T79" fmla="*/ 197 h 1077"/>
                  <a:gd name="T80" fmla="*/ 93 w 666"/>
                  <a:gd name="T81" fmla="*/ 193 h 1077"/>
                  <a:gd name="T82" fmla="*/ 98 w 666"/>
                  <a:gd name="T83" fmla="*/ 185 h 1077"/>
                  <a:gd name="T84" fmla="*/ 105 w 666"/>
                  <a:gd name="T85" fmla="*/ 175 h 1077"/>
                  <a:gd name="T86" fmla="*/ 110 w 666"/>
                  <a:gd name="T87" fmla="*/ 165 h 1077"/>
                  <a:gd name="T88" fmla="*/ 115 w 666"/>
                  <a:gd name="T89" fmla="*/ 155 h 1077"/>
                  <a:gd name="T90" fmla="*/ 121 w 666"/>
                  <a:gd name="T91" fmla="*/ 140 h 1077"/>
                  <a:gd name="T92" fmla="*/ 127 w 666"/>
                  <a:gd name="T93" fmla="*/ 122 h 1077"/>
                  <a:gd name="T94" fmla="*/ 130 w 666"/>
                  <a:gd name="T95" fmla="*/ 106 h 1077"/>
                  <a:gd name="T96" fmla="*/ 132 w 666"/>
                  <a:gd name="T97" fmla="*/ 90 h 1077"/>
                  <a:gd name="T98" fmla="*/ 133 w 666"/>
                  <a:gd name="T99" fmla="*/ 78 h 1077"/>
                  <a:gd name="T100" fmla="*/ 133 w 666"/>
                  <a:gd name="T101" fmla="*/ 66 h 1077"/>
                  <a:gd name="T102" fmla="*/ 132 w 666"/>
                  <a:gd name="T103" fmla="*/ 53 h 1077"/>
                  <a:gd name="T104" fmla="*/ 131 w 666"/>
                  <a:gd name="T105" fmla="*/ 42 h 1077"/>
                  <a:gd name="T106" fmla="*/ 128 w 666"/>
                  <a:gd name="T107" fmla="*/ 30 h 10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66"/>
                  <a:gd name="T163" fmla="*/ 0 h 1077"/>
                  <a:gd name="T164" fmla="*/ 666 w 666"/>
                  <a:gd name="T165" fmla="*/ 1077 h 10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66" h="1077">
                    <a:moveTo>
                      <a:pt x="629" y="128"/>
                    </a:moveTo>
                    <a:lnTo>
                      <a:pt x="618" y="107"/>
                    </a:lnTo>
                    <a:lnTo>
                      <a:pt x="607" y="88"/>
                    </a:lnTo>
                    <a:lnTo>
                      <a:pt x="596" y="71"/>
                    </a:lnTo>
                    <a:lnTo>
                      <a:pt x="584" y="57"/>
                    </a:lnTo>
                    <a:lnTo>
                      <a:pt x="574" y="46"/>
                    </a:lnTo>
                    <a:lnTo>
                      <a:pt x="563" y="36"/>
                    </a:lnTo>
                    <a:lnTo>
                      <a:pt x="554" y="28"/>
                    </a:lnTo>
                    <a:lnTo>
                      <a:pt x="544" y="22"/>
                    </a:lnTo>
                    <a:lnTo>
                      <a:pt x="537" y="18"/>
                    </a:lnTo>
                    <a:lnTo>
                      <a:pt x="528" y="15"/>
                    </a:lnTo>
                    <a:lnTo>
                      <a:pt x="522" y="12"/>
                    </a:lnTo>
                    <a:lnTo>
                      <a:pt x="516" y="11"/>
                    </a:lnTo>
                    <a:lnTo>
                      <a:pt x="508" y="10"/>
                    </a:lnTo>
                    <a:lnTo>
                      <a:pt x="506" y="10"/>
                    </a:lnTo>
                    <a:lnTo>
                      <a:pt x="495" y="6"/>
                    </a:lnTo>
                    <a:lnTo>
                      <a:pt x="483" y="2"/>
                    </a:lnTo>
                    <a:lnTo>
                      <a:pt x="470" y="1"/>
                    </a:lnTo>
                    <a:lnTo>
                      <a:pt x="455" y="0"/>
                    </a:lnTo>
                    <a:lnTo>
                      <a:pt x="437" y="1"/>
                    </a:lnTo>
                    <a:lnTo>
                      <a:pt x="420" y="2"/>
                    </a:lnTo>
                    <a:lnTo>
                      <a:pt x="400" y="6"/>
                    </a:lnTo>
                    <a:lnTo>
                      <a:pt x="380" y="12"/>
                    </a:lnTo>
                    <a:lnTo>
                      <a:pt x="359" y="20"/>
                    </a:lnTo>
                    <a:lnTo>
                      <a:pt x="337" y="28"/>
                    </a:lnTo>
                    <a:lnTo>
                      <a:pt x="315" y="41"/>
                    </a:lnTo>
                    <a:lnTo>
                      <a:pt x="292" y="54"/>
                    </a:lnTo>
                    <a:lnTo>
                      <a:pt x="269" y="69"/>
                    </a:lnTo>
                    <a:lnTo>
                      <a:pt x="246" y="88"/>
                    </a:lnTo>
                    <a:lnTo>
                      <a:pt x="223" y="109"/>
                    </a:lnTo>
                    <a:lnTo>
                      <a:pt x="199" y="133"/>
                    </a:lnTo>
                    <a:lnTo>
                      <a:pt x="178" y="158"/>
                    </a:lnTo>
                    <a:lnTo>
                      <a:pt x="156" y="186"/>
                    </a:lnTo>
                    <a:lnTo>
                      <a:pt x="138" y="212"/>
                    </a:lnTo>
                    <a:lnTo>
                      <a:pt x="119" y="240"/>
                    </a:lnTo>
                    <a:lnTo>
                      <a:pt x="103" y="270"/>
                    </a:lnTo>
                    <a:lnTo>
                      <a:pt x="87" y="300"/>
                    </a:lnTo>
                    <a:lnTo>
                      <a:pt x="73" y="332"/>
                    </a:lnTo>
                    <a:lnTo>
                      <a:pt x="59" y="364"/>
                    </a:lnTo>
                    <a:lnTo>
                      <a:pt x="48" y="396"/>
                    </a:lnTo>
                    <a:lnTo>
                      <a:pt x="37" y="431"/>
                    </a:lnTo>
                    <a:lnTo>
                      <a:pt x="28" y="466"/>
                    </a:lnTo>
                    <a:lnTo>
                      <a:pt x="20" y="503"/>
                    </a:lnTo>
                    <a:lnTo>
                      <a:pt x="13" y="539"/>
                    </a:lnTo>
                    <a:lnTo>
                      <a:pt x="8" y="577"/>
                    </a:lnTo>
                    <a:lnTo>
                      <a:pt x="4" y="616"/>
                    </a:lnTo>
                    <a:lnTo>
                      <a:pt x="2" y="657"/>
                    </a:lnTo>
                    <a:lnTo>
                      <a:pt x="0" y="677"/>
                    </a:lnTo>
                    <a:lnTo>
                      <a:pt x="0" y="697"/>
                    </a:lnTo>
                    <a:lnTo>
                      <a:pt x="2" y="716"/>
                    </a:lnTo>
                    <a:lnTo>
                      <a:pt x="3" y="735"/>
                    </a:lnTo>
                    <a:lnTo>
                      <a:pt x="8" y="771"/>
                    </a:lnTo>
                    <a:lnTo>
                      <a:pt x="14" y="805"/>
                    </a:lnTo>
                    <a:lnTo>
                      <a:pt x="23" y="837"/>
                    </a:lnTo>
                    <a:lnTo>
                      <a:pt x="33" y="867"/>
                    </a:lnTo>
                    <a:lnTo>
                      <a:pt x="44" y="896"/>
                    </a:lnTo>
                    <a:lnTo>
                      <a:pt x="57" y="922"/>
                    </a:lnTo>
                    <a:lnTo>
                      <a:pt x="69" y="946"/>
                    </a:lnTo>
                    <a:lnTo>
                      <a:pt x="83" y="967"/>
                    </a:lnTo>
                    <a:lnTo>
                      <a:pt x="97" y="987"/>
                    </a:lnTo>
                    <a:lnTo>
                      <a:pt x="110" y="1004"/>
                    </a:lnTo>
                    <a:lnTo>
                      <a:pt x="124" y="1019"/>
                    </a:lnTo>
                    <a:lnTo>
                      <a:pt x="136" y="1033"/>
                    </a:lnTo>
                    <a:lnTo>
                      <a:pt x="149" y="1044"/>
                    </a:lnTo>
                    <a:lnTo>
                      <a:pt x="160" y="1052"/>
                    </a:lnTo>
                    <a:lnTo>
                      <a:pt x="173" y="1060"/>
                    </a:lnTo>
                    <a:lnTo>
                      <a:pt x="188" y="1068"/>
                    </a:lnTo>
                    <a:lnTo>
                      <a:pt x="205" y="1073"/>
                    </a:lnTo>
                    <a:lnTo>
                      <a:pt x="223" y="1075"/>
                    </a:lnTo>
                    <a:lnTo>
                      <a:pt x="243" y="1077"/>
                    </a:lnTo>
                    <a:lnTo>
                      <a:pt x="262" y="1077"/>
                    </a:lnTo>
                    <a:lnTo>
                      <a:pt x="285" y="1074"/>
                    </a:lnTo>
                    <a:lnTo>
                      <a:pt x="306" y="1069"/>
                    </a:lnTo>
                    <a:lnTo>
                      <a:pt x="329" y="1062"/>
                    </a:lnTo>
                    <a:lnTo>
                      <a:pt x="351" y="1053"/>
                    </a:lnTo>
                    <a:lnTo>
                      <a:pt x="374" y="1042"/>
                    </a:lnTo>
                    <a:lnTo>
                      <a:pt x="396" y="1028"/>
                    </a:lnTo>
                    <a:lnTo>
                      <a:pt x="417" y="1012"/>
                    </a:lnTo>
                    <a:lnTo>
                      <a:pt x="438" y="993"/>
                    </a:lnTo>
                    <a:lnTo>
                      <a:pt x="447" y="983"/>
                    </a:lnTo>
                    <a:lnTo>
                      <a:pt x="457" y="972"/>
                    </a:lnTo>
                    <a:lnTo>
                      <a:pt x="467" y="961"/>
                    </a:lnTo>
                    <a:lnTo>
                      <a:pt x="476" y="948"/>
                    </a:lnTo>
                    <a:lnTo>
                      <a:pt x="493" y="924"/>
                    </a:lnTo>
                    <a:lnTo>
                      <a:pt x="510" y="899"/>
                    </a:lnTo>
                    <a:lnTo>
                      <a:pt x="525" y="873"/>
                    </a:lnTo>
                    <a:lnTo>
                      <a:pt x="538" y="848"/>
                    </a:lnTo>
                    <a:lnTo>
                      <a:pt x="552" y="822"/>
                    </a:lnTo>
                    <a:lnTo>
                      <a:pt x="564" y="796"/>
                    </a:lnTo>
                    <a:lnTo>
                      <a:pt x="577" y="771"/>
                    </a:lnTo>
                    <a:lnTo>
                      <a:pt x="587" y="745"/>
                    </a:lnTo>
                    <a:lnTo>
                      <a:pt x="607" y="696"/>
                    </a:lnTo>
                    <a:lnTo>
                      <a:pt x="622" y="649"/>
                    </a:lnTo>
                    <a:lnTo>
                      <a:pt x="634" y="606"/>
                    </a:lnTo>
                    <a:lnTo>
                      <a:pt x="644" y="567"/>
                    </a:lnTo>
                    <a:lnTo>
                      <a:pt x="652" y="527"/>
                    </a:lnTo>
                    <a:lnTo>
                      <a:pt x="658" y="478"/>
                    </a:lnTo>
                    <a:lnTo>
                      <a:pt x="661" y="449"/>
                    </a:lnTo>
                    <a:lnTo>
                      <a:pt x="663" y="420"/>
                    </a:lnTo>
                    <a:lnTo>
                      <a:pt x="666" y="390"/>
                    </a:lnTo>
                    <a:lnTo>
                      <a:pt x="666" y="359"/>
                    </a:lnTo>
                    <a:lnTo>
                      <a:pt x="666" y="328"/>
                    </a:lnTo>
                    <a:lnTo>
                      <a:pt x="664" y="297"/>
                    </a:lnTo>
                    <a:lnTo>
                      <a:pt x="663" y="265"/>
                    </a:lnTo>
                    <a:lnTo>
                      <a:pt x="659" y="235"/>
                    </a:lnTo>
                    <a:lnTo>
                      <a:pt x="654" y="207"/>
                    </a:lnTo>
                    <a:lnTo>
                      <a:pt x="647" y="178"/>
                    </a:lnTo>
                    <a:lnTo>
                      <a:pt x="639" y="152"/>
                    </a:lnTo>
                    <a:lnTo>
                      <a:pt x="629" y="128"/>
                    </a:lnTo>
                    <a:close/>
                  </a:path>
                </a:pathLst>
              </a:custGeom>
              <a:solidFill>
                <a:srgbClr val="D5AD00"/>
              </a:solidFill>
              <a:ln w="9525">
                <a:noFill/>
                <a:round/>
              </a:ln>
            </p:spPr>
            <p:txBody>
              <a:bodyPr/>
              <a:lstStyle/>
              <a:p>
                <a:endParaRPr lang="en-US" sz="1867"/>
              </a:p>
            </p:txBody>
          </p:sp>
          <p:sp>
            <p:nvSpPr>
              <p:cNvPr id="1267" name="Freeform 216"/>
              <p:cNvSpPr/>
              <p:nvPr/>
            </p:nvSpPr>
            <p:spPr bwMode="auto">
              <a:xfrm>
                <a:off x="1560" y="1959"/>
                <a:ext cx="123" cy="206"/>
              </a:xfrm>
              <a:custGeom>
                <a:avLst/>
                <a:gdLst>
                  <a:gd name="T0" fmla="*/ 114 w 619"/>
                  <a:gd name="T1" fmla="*/ 19 h 1029"/>
                  <a:gd name="T2" fmla="*/ 110 w 619"/>
                  <a:gd name="T3" fmla="*/ 13 h 1029"/>
                  <a:gd name="T4" fmla="*/ 106 w 619"/>
                  <a:gd name="T5" fmla="*/ 8 h 1029"/>
                  <a:gd name="T6" fmla="*/ 103 w 619"/>
                  <a:gd name="T7" fmla="*/ 5 h 1029"/>
                  <a:gd name="T8" fmla="*/ 98 w 619"/>
                  <a:gd name="T9" fmla="*/ 2 h 1029"/>
                  <a:gd name="T10" fmla="*/ 94 w 619"/>
                  <a:gd name="T11" fmla="*/ 1 h 1029"/>
                  <a:gd name="T12" fmla="*/ 92 w 619"/>
                  <a:gd name="T13" fmla="*/ 1 h 1029"/>
                  <a:gd name="T14" fmla="*/ 87 w 619"/>
                  <a:gd name="T15" fmla="*/ 0 h 1029"/>
                  <a:gd name="T16" fmla="*/ 81 w 619"/>
                  <a:gd name="T17" fmla="*/ 0 h 1029"/>
                  <a:gd name="T18" fmla="*/ 75 w 619"/>
                  <a:gd name="T19" fmla="*/ 2 h 1029"/>
                  <a:gd name="T20" fmla="*/ 67 w 619"/>
                  <a:gd name="T21" fmla="*/ 5 h 1029"/>
                  <a:gd name="T22" fmla="*/ 59 w 619"/>
                  <a:gd name="T23" fmla="*/ 9 h 1029"/>
                  <a:gd name="T24" fmla="*/ 50 w 619"/>
                  <a:gd name="T25" fmla="*/ 15 h 1029"/>
                  <a:gd name="T26" fmla="*/ 42 w 619"/>
                  <a:gd name="T27" fmla="*/ 23 h 1029"/>
                  <a:gd name="T28" fmla="*/ 34 w 619"/>
                  <a:gd name="T29" fmla="*/ 33 h 1029"/>
                  <a:gd name="T30" fmla="*/ 26 w 619"/>
                  <a:gd name="T31" fmla="*/ 43 h 1029"/>
                  <a:gd name="T32" fmla="*/ 20 w 619"/>
                  <a:gd name="T33" fmla="*/ 54 h 1029"/>
                  <a:gd name="T34" fmla="*/ 14 w 619"/>
                  <a:gd name="T35" fmla="*/ 66 h 1029"/>
                  <a:gd name="T36" fmla="*/ 9 w 619"/>
                  <a:gd name="T37" fmla="*/ 78 h 1029"/>
                  <a:gd name="T38" fmla="*/ 6 w 619"/>
                  <a:gd name="T39" fmla="*/ 91 h 1029"/>
                  <a:gd name="T40" fmla="*/ 3 w 619"/>
                  <a:gd name="T41" fmla="*/ 105 h 1029"/>
                  <a:gd name="T42" fmla="*/ 1 w 619"/>
                  <a:gd name="T43" fmla="*/ 120 h 1029"/>
                  <a:gd name="T44" fmla="*/ 0 w 619"/>
                  <a:gd name="T45" fmla="*/ 135 h 1029"/>
                  <a:gd name="T46" fmla="*/ 1 w 619"/>
                  <a:gd name="T47" fmla="*/ 149 h 1029"/>
                  <a:gd name="T48" fmla="*/ 4 w 619"/>
                  <a:gd name="T49" fmla="*/ 161 h 1029"/>
                  <a:gd name="T50" fmla="*/ 8 w 619"/>
                  <a:gd name="T51" fmla="*/ 172 h 1029"/>
                  <a:gd name="T52" fmla="*/ 12 w 619"/>
                  <a:gd name="T53" fmla="*/ 181 h 1029"/>
                  <a:gd name="T54" fmla="*/ 17 w 619"/>
                  <a:gd name="T55" fmla="*/ 189 h 1029"/>
                  <a:gd name="T56" fmla="*/ 22 w 619"/>
                  <a:gd name="T57" fmla="*/ 195 h 1029"/>
                  <a:gd name="T58" fmla="*/ 26 w 619"/>
                  <a:gd name="T59" fmla="*/ 200 h 1029"/>
                  <a:gd name="T60" fmla="*/ 31 w 619"/>
                  <a:gd name="T61" fmla="*/ 203 h 1029"/>
                  <a:gd name="T62" fmla="*/ 37 w 619"/>
                  <a:gd name="T63" fmla="*/ 205 h 1029"/>
                  <a:gd name="T64" fmla="*/ 44 w 619"/>
                  <a:gd name="T65" fmla="*/ 206 h 1029"/>
                  <a:gd name="T66" fmla="*/ 52 w 619"/>
                  <a:gd name="T67" fmla="*/ 205 h 1029"/>
                  <a:gd name="T68" fmla="*/ 60 w 619"/>
                  <a:gd name="T69" fmla="*/ 203 h 1029"/>
                  <a:gd name="T70" fmla="*/ 68 w 619"/>
                  <a:gd name="T71" fmla="*/ 198 h 1029"/>
                  <a:gd name="T72" fmla="*/ 76 w 619"/>
                  <a:gd name="T73" fmla="*/ 193 h 1029"/>
                  <a:gd name="T74" fmla="*/ 83 w 619"/>
                  <a:gd name="T75" fmla="*/ 185 h 1029"/>
                  <a:gd name="T76" fmla="*/ 90 w 619"/>
                  <a:gd name="T77" fmla="*/ 176 h 1029"/>
                  <a:gd name="T78" fmla="*/ 96 w 619"/>
                  <a:gd name="T79" fmla="*/ 166 h 1029"/>
                  <a:gd name="T80" fmla="*/ 101 w 619"/>
                  <a:gd name="T81" fmla="*/ 156 h 1029"/>
                  <a:gd name="T82" fmla="*/ 106 w 619"/>
                  <a:gd name="T83" fmla="*/ 145 h 1029"/>
                  <a:gd name="T84" fmla="*/ 112 w 619"/>
                  <a:gd name="T85" fmla="*/ 130 h 1029"/>
                  <a:gd name="T86" fmla="*/ 117 w 619"/>
                  <a:gd name="T87" fmla="*/ 113 h 1029"/>
                  <a:gd name="T88" fmla="*/ 121 w 619"/>
                  <a:gd name="T89" fmla="*/ 97 h 1029"/>
                  <a:gd name="T90" fmla="*/ 122 w 619"/>
                  <a:gd name="T91" fmla="*/ 83 h 1029"/>
                  <a:gd name="T92" fmla="*/ 123 w 619"/>
                  <a:gd name="T93" fmla="*/ 72 h 1029"/>
                  <a:gd name="T94" fmla="*/ 123 w 619"/>
                  <a:gd name="T95" fmla="*/ 60 h 1029"/>
                  <a:gd name="T96" fmla="*/ 122 w 619"/>
                  <a:gd name="T97" fmla="*/ 48 h 1029"/>
                  <a:gd name="T98" fmla="*/ 121 w 619"/>
                  <a:gd name="T99" fmla="*/ 37 h 1029"/>
                  <a:gd name="T100" fmla="*/ 118 w 619"/>
                  <a:gd name="T101" fmla="*/ 28 h 10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9"/>
                  <a:gd name="T154" fmla="*/ 0 h 1029"/>
                  <a:gd name="T155" fmla="*/ 619 w 619"/>
                  <a:gd name="T156" fmla="*/ 1029 h 10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9" h="1029">
                    <a:moveTo>
                      <a:pt x="584" y="115"/>
                    </a:moveTo>
                    <a:lnTo>
                      <a:pt x="574" y="95"/>
                    </a:lnTo>
                    <a:lnTo>
                      <a:pt x="564" y="78"/>
                    </a:lnTo>
                    <a:lnTo>
                      <a:pt x="553" y="63"/>
                    </a:lnTo>
                    <a:lnTo>
                      <a:pt x="543" y="50"/>
                    </a:lnTo>
                    <a:lnTo>
                      <a:pt x="534" y="39"/>
                    </a:lnTo>
                    <a:lnTo>
                      <a:pt x="524" y="30"/>
                    </a:lnTo>
                    <a:lnTo>
                      <a:pt x="516" y="24"/>
                    </a:lnTo>
                    <a:lnTo>
                      <a:pt x="507" y="18"/>
                    </a:lnTo>
                    <a:lnTo>
                      <a:pt x="492" y="10"/>
                    </a:lnTo>
                    <a:lnTo>
                      <a:pt x="481" y="8"/>
                    </a:lnTo>
                    <a:lnTo>
                      <a:pt x="473" y="7"/>
                    </a:lnTo>
                    <a:lnTo>
                      <a:pt x="471" y="7"/>
                    </a:lnTo>
                    <a:lnTo>
                      <a:pt x="461" y="3"/>
                    </a:lnTo>
                    <a:lnTo>
                      <a:pt x="451" y="2"/>
                    </a:lnTo>
                    <a:lnTo>
                      <a:pt x="438" y="0"/>
                    </a:lnTo>
                    <a:lnTo>
                      <a:pt x="423" y="0"/>
                    </a:lnTo>
                    <a:lnTo>
                      <a:pt x="408" y="2"/>
                    </a:lnTo>
                    <a:lnTo>
                      <a:pt x="392" y="5"/>
                    </a:lnTo>
                    <a:lnTo>
                      <a:pt x="375" y="9"/>
                    </a:lnTo>
                    <a:lnTo>
                      <a:pt x="356" y="15"/>
                    </a:lnTo>
                    <a:lnTo>
                      <a:pt x="336" y="24"/>
                    </a:lnTo>
                    <a:lnTo>
                      <a:pt x="316" y="34"/>
                    </a:lnTo>
                    <a:lnTo>
                      <a:pt x="296" y="45"/>
                    </a:lnTo>
                    <a:lnTo>
                      <a:pt x="275" y="60"/>
                    </a:lnTo>
                    <a:lnTo>
                      <a:pt x="254" y="76"/>
                    </a:lnTo>
                    <a:lnTo>
                      <a:pt x="233" y="95"/>
                    </a:lnTo>
                    <a:lnTo>
                      <a:pt x="210" y="116"/>
                    </a:lnTo>
                    <a:lnTo>
                      <a:pt x="189" y="140"/>
                    </a:lnTo>
                    <a:lnTo>
                      <a:pt x="169" y="164"/>
                    </a:lnTo>
                    <a:lnTo>
                      <a:pt x="150" y="190"/>
                    </a:lnTo>
                    <a:lnTo>
                      <a:pt x="133" y="216"/>
                    </a:lnTo>
                    <a:lnTo>
                      <a:pt x="115" y="242"/>
                    </a:lnTo>
                    <a:lnTo>
                      <a:pt x="99" y="271"/>
                    </a:lnTo>
                    <a:lnTo>
                      <a:pt x="84" y="299"/>
                    </a:lnTo>
                    <a:lnTo>
                      <a:pt x="70" y="329"/>
                    </a:lnTo>
                    <a:lnTo>
                      <a:pt x="58" y="358"/>
                    </a:lnTo>
                    <a:lnTo>
                      <a:pt x="47" y="391"/>
                    </a:lnTo>
                    <a:lnTo>
                      <a:pt x="37" y="422"/>
                    </a:lnTo>
                    <a:lnTo>
                      <a:pt x="28" y="456"/>
                    </a:lnTo>
                    <a:lnTo>
                      <a:pt x="19" y="490"/>
                    </a:lnTo>
                    <a:lnTo>
                      <a:pt x="13" y="524"/>
                    </a:lnTo>
                    <a:lnTo>
                      <a:pt x="8" y="559"/>
                    </a:lnTo>
                    <a:lnTo>
                      <a:pt x="4" y="597"/>
                    </a:lnTo>
                    <a:lnTo>
                      <a:pt x="2" y="634"/>
                    </a:lnTo>
                    <a:lnTo>
                      <a:pt x="0" y="672"/>
                    </a:lnTo>
                    <a:lnTo>
                      <a:pt x="3" y="708"/>
                    </a:lnTo>
                    <a:lnTo>
                      <a:pt x="7" y="743"/>
                    </a:lnTo>
                    <a:lnTo>
                      <a:pt x="13" y="774"/>
                    </a:lnTo>
                    <a:lnTo>
                      <a:pt x="20" y="805"/>
                    </a:lnTo>
                    <a:lnTo>
                      <a:pt x="29" y="833"/>
                    </a:lnTo>
                    <a:lnTo>
                      <a:pt x="39" y="860"/>
                    </a:lnTo>
                    <a:lnTo>
                      <a:pt x="50" y="884"/>
                    </a:lnTo>
                    <a:lnTo>
                      <a:pt x="62" y="906"/>
                    </a:lnTo>
                    <a:lnTo>
                      <a:pt x="74" y="926"/>
                    </a:lnTo>
                    <a:lnTo>
                      <a:pt x="85" y="945"/>
                    </a:lnTo>
                    <a:lnTo>
                      <a:pt x="98" y="961"/>
                    </a:lnTo>
                    <a:lnTo>
                      <a:pt x="109" y="975"/>
                    </a:lnTo>
                    <a:lnTo>
                      <a:pt x="120" y="988"/>
                    </a:lnTo>
                    <a:lnTo>
                      <a:pt x="130" y="998"/>
                    </a:lnTo>
                    <a:lnTo>
                      <a:pt x="140" y="1005"/>
                    </a:lnTo>
                    <a:lnTo>
                      <a:pt x="154" y="1012"/>
                    </a:lnTo>
                    <a:lnTo>
                      <a:pt x="169" y="1020"/>
                    </a:lnTo>
                    <a:lnTo>
                      <a:pt x="185" y="1025"/>
                    </a:lnTo>
                    <a:lnTo>
                      <a:pt x="204" y="1027"/>
                    </a:lnTo>
                    <a:lnTo>
                      <a:pt x="223" y="1029"/>
                    </a:lnTo>
                    <a:lnTo>
                      <a:pt x="241" y="1027"/>
                    </a:lnTo>
                    <a:lnTo>
                      <a:pt x="261" y="1025"/>
                    </a:lnTo>
                    <a:lnTo>
                      <a:pt x="282" y="1020"/>
                    </a:lnTo>
                    <a:lnTo>
                      <a:pt x="302" y="1012"/>
                    </a:lnTo>
                    <a:lnTo>
                      <a:pt x="324" y="1004"/>
                    </a:lnTo>
                    <a:lnTo>
                      <a:pt x="344" y="991"/>
                    </a:lnTo>
                    <a:lnTo>
                      <a:pt x="364" y="979"/>
                    </a:lnTo>
                    <a:lnTo>
                      <a:pt x="383" y="963"/>
                    </a:lnTo>
                    <a:lnTo>
                      <a:pt x="402" y="944"/>
                    </a:lnTo>
                    <a:lnTo>
                      <a:pt x="420" y="924"/>
                    </a:lnTo>
                    <a:lnTo>
                      <a:pt x="436" y="901"/>
                    </a:lnTo>
                    <a:lnTo>
                      <a:pt x="452" y="878"/>
                    </a:lnTo>
                    <a:lnTo>
                      <a:pt x="468" y="853"/>
                    </a:lnTo>
                    <a:lnTo>
                      <a:pt x="482" y="828"/>
                    </a:lnTo>
                    <a:lnTo>
                      <a:pt x="496" y="803"/>
                    </a:lnTo>
                    <a:lnTo>
                      <a:pt x="510" y="777"/>
                    </a:lnTo>
                    <a:lnTo>
                      <a:pt x="522" y="752"/>
                    </a:lnTo>
                    <a:lnTo>
                      <a:pt x="533" y="725"/>
                    </a:lnTo>
                    <a:lnTo>
                      <a:pt x="543" y="700"/>
                    </a:lnTo>
                    <a:lnTo>
                      <a:pt x="562" y="651"/>
                    </a:lnTo>
                    <a:lnTo>
                      <a:pt x="578" y="604"/>
                    </a:lnTo>
                    <a:lnTo>
                      <a:pt x="591" y="562"/>
                    </a:lnTo>
                    <a:lnTo>
                      <a:pt x="599" y="526"/>
                    </a:lnTo>
                    <a:lnTo>
                      <a:pt x="607" y="487"/>
                    </a:lnTo>
                    <a:lnTo>
                      <a:pt x="613" y="440"/>
                    </a:lnTo>
                    <a:lnTo>
                      <a:pt x="616" y="413"/>
                    </a:lnTo>
                    <a:lnTo>
                      <a:pt x="618" y="386"/>
                    </a:lnTo>
                    <a:lnTo>
                      <a:pt x="619" y="358"/>
                    </a:lnTo>
                    <a:lnTo>
                      <a:pt x="619" y="330"/>
                    </a:lnTo>
                    <a:lnTo>
                      <a:pt x="619" y="300"/>
                    </a:lnTo>
                    <a:lnTo>
                      <a:pt x="618" y="271"/>
                    </a:lnTo>
                    <a:lnTo>
                      <a:pt x="616" y="242"/>
                    </a:lnTo>
                    <a:lnTo>
                      <a:pt x="612" y="215"/>
                    </a:lnTo>
                    <a:lnTo>
                      <a:pt x="608" y="187"/>
                    </a:lnTo>
                    <a:lnTo>
                      <a:pt x="602" y="161"/>
                    </a:lnTo>
                    <a:lnTo>
                      <a:pt x="593" y="138"/>
                    </a:lnTo>
                    <a:lnTo>
                      <a:pt x="584" y="115"/>
                    </a:lnTo>
                    <a:close/>
                  </a:path>
                </a:pathLst>
              </a:custGeom>
              <a:solidFill>
                <a:srgbClr val="E7B900"/>
              </a:solidFill>
              <a:ln w="9525">
                <a:noFill/>
                <a:round/>
              </a:ln>
            </p:spPr>
            <p:txBody>
              <a:bodyPr/>
              <a:lstStyle/>
              <a:p>
                <a:endParaRPr lang="en-US" sz="1867"/>
              </a:p>
            </p:txBody>
          </p:sp>
          <p:sp>
            <p:nvSpPr>
              <p:cNvPr id="1268" name="Freeform 217"/>
              <p:cNvSpPr/>
              <p:nvPr/>
            </p:nvSpPr>
            <p:spPr bwMode="auto">
              <a:xfrm>
                <a:off x="1562" y="1963"/>
                <a:ext cx="114" cy="196"/>
              </a:xfrm>
              <a:custGeom>
                <a:avLst/>
                <a:gdLst>
                  <a:gd name="T0" fmla="*/ 85 w 573"/>
                  <a:gd name="T1" fmla="*/ 1 h 979"/>
                  <a:gd name="T2" fmla="*/ 81 w 573"/>
                  <a:gd name="T3" fmla="*/ 0 h 979"/>
                  <a:gd name="T4" fmla="*/ 76 w 573"/>
                  <a:gd name="T5" fmla="*/ 1 h 979"/>
                  <a:gd name="T6" fmla="*/ 69 w 573"/>
                  <a:gd name="T7" fmla="*/ 2 h 979"/>
                  <a:gd name="T8" fmla="*/ 62 w 573"/>
                  <a:gd name="T9" fmla="*/ 5 h 979"/>
                  <a:gd name="T10" fmla="*/ 55 w 573"/>
                  <a:gd name="T11" fmla="*/ 10 h 979"/>
                  <a:gd name="T12" fmla="*/ 47 w 573"/>
                  <a:gd name="T13" fmla="*/ 16 h 979"/>
                  <a:gd name="T14" fmla="*/ 40 w 573"/>
                  <a:gd name="T15" fmla="*/ 23 h 979"/>
                  <a:gd name="T16" fmla="*/ 32 w 573"/>
                  <a:gd name="T17" fmla="*/ 33 h 979"/>
                  <a:gd name="T18" fmla="*/ 25 w 573"/>
                  <a:gd name="T19" fmla="*/ 43 h 979"/>
                  <a:gd name="T20" fmla="*/ 19 w 573"/>
                  <a:gd name="T21" fmla="*/ 53 h 979"/>
                  <a:gd name="T22" fmla="*/ 13 w 573"/>
                  <a:gd name="T23" fmla="*/ 65 h 979"/>
                  <a:gd name="T24" fmla="*/ 9 w 573"/>
                  <a:gd name="T25" fmla="*/ 76 h 979"/>
                  <a:gd name="T26" fmla="*/ 5 w 573"/>
                  <a:gd name="T27" fmla="*/ 89 h 979"/>
                  <a:gd name="T28" fmla="*/ 3 w 573"/>
                  <a:gd name="T29" fmla="*/ 102 h 979"/>
                  <a:gd name="T30" fmla="*/ 1 w 573"/>
                  <a:gd name="T31" fmla="*/ 116 h 979"/>
                  <a:gd name="T32" fmla="*/ 0 w 573"/>
                  <a:gd name="T33" fmla="*/ 130 h 979"/>
                  <a:gd name="T34" fmla="*/ 1 w 573"/>
                  <a:gd name="T35" fmla="*/ 143 h 979"/>
                  <a:gd name="T36" fmla="*/ 4 w 573"/>
                  <a:gd name="T37" fmla="*/ 155 h 979"/>
                  <a:gd name="T38" fmla="*/ 7 w 573"/>
                  <a:gd name="T39" fmla="*/ 164 h 979"/>
                  <a:gd name="T40" fmla="*/ 11 w 573"/>
                  <a:gd name="T41" fmla="*/ 173 h 979"/>
                  <a:gd name="T42" fmla="*/ 15 w 573"/>
                  <a:gd name="T43" fmla="*/ 180 h 979"/>
                  <a:gd name="T44" fmla="*/ 19 w 573"/>
                  <a:gd name="T45" fmla="*/ 186 h 979"/>
                  <a:gd name="T46" fmla="*/ 23 w 573"/>
                  <a:gd name="T47" fmla="*/ 190 h 979"/>
                  <a:gd name="T48" fmla="*/ 28 w 573"/>
                  <a:gd name="T49" fmla="*/ 193 h 979"/>
                  <a:gd name="T50" fmla="*/ 34 w 573"/>
                  <a:gd name="T51" fmla="*/ 195 h 979"/>
                  <a:gd name="T52" fmla="*/ 41 w 573"/>
                  <a:gd name="T53" fmla="*/ 196 h 979"/>
                  <a:gd name="T54" fmla="*/ 48 w 573"/>
                  <a:gd name="T55" fmla="*/ 195 h 979"/>
                  <a:gd name="T56" fmla="*/ 55 w 573"/>
                  <a:gd name="T57" fmla="*/ 193 h 979"/>
                  <a:gd name="T58" fmla="*/ 63 w 573"/>
                  <a:gd name="T59" fmla="*/ 189 h 979"/>
                  <a:gd name="T60" fmla="*/ 70 w 573"/>
                  <a:gd name="T61" fmla="*/ 183 h 979"/>
                  <a:gd name="T62" fmla="*/ 77 w 573"/>
                  <a:gd name="T63" fmla="*/ 175 h 979"/>
                  <a:gd name="T64" fmla="*/ 83 w 573"/>
                  <a:gd name="T65" fmla="*/ 166 h 979"/>
                  <a:gd name="T66" fmla="*/ 89 w 573"/>
                  <a:gd name="T67" fmla="*/ 156 h 979"/>
                  <a:gd name="T68" fmla="*/ 94 w 573"/>
                  <a:gd name="T69" fmla="*/ 146 h 979"/>
                  <a:gd name="T70" fmla="*/ 98 w 573"/>
                  <a:gd name="T71" fmla="*/ 135 h 979"/>
                  <a:gd name="T72" fmla="*/ 103 w 573"/>
                  <a:gd name="T73" fmla="*/ 120 h 979"/>
                  <a:gd name="T74" fmla="*/ 109 w 573"/>
                  <a:gd name="T75" fmla="*/ 102 h 979"/>
                  <a:gd name="T76" fmla="*/ 112 w 573"/>
                  <a:gd name="T77" fmla="*/ 88 h 979"/>
                  <a:gd name="T78" fmla="*/ 113 w 573"/>
                  <a:gd name="T79" fmla="*/ 74 h 979"/>
                  <a:gd name="T80" fmla="*/ 114 w 573"/>
                  <a:gd name="T81" fmla="*/ 64 h 979"/>
                  <a:gd name="T82" fmla="*/ 114 w 573"/>
                  <a:gd name="T83" fmla="*/ 54 h 979"/>
                  <a:gd name="T84" fmla="*/ 113 w 573"/>
                  <a:gd name="T85" fmla="*/ 43 h 979"/>
                  <a:gd name="T86" fmla="*/ 112 w 573"/>
                  <a:gd name="T87" fmla="*/ 33 h 979"/>
                  <a:gd name="T88" fmla="*/ 109 w 573"/>
                  <a:gd name="T89" fmla="*/ 24 h 979"/>
                  <a:gd name="T90" fmla="*/ 106 w 573"/>
                  <a:gd name="T91" fmla="*/ 16 h 979"/>
                  <a:gd name="T92" fmla="*/ 102 w 573"/>
                  <a:gd name="T93" fmla="*/ 11 h 979"/>
                  <a:gd name="T94" fmla="*/ 98 w 573"/>
                  <a:gd name="T95" fmla="*/ 7 h 979"/>
                  <a:gd name="T96" fmla="*/ 95 w 573"/>
                  <a:gd name="T97" fmla="*/ 4 h 979"/>
                  <a:gd name="T98" fmla="*/ 91 w 573"/>
                  <a:gd name="T99" fmla="*/ 2 h 979"/>
                  <a:gd name="T100" fmla="*/ 87 w 573"/>
                  <a:gd name="T101" fmla="*/ 1 h 9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979"/>
                  <a:gd name="T155" fmla="*/ 573 w 573"/>
                  <a:gd name="T156" fmla="*/ 979 h 97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979">
                    <a:moveTo>
                      <a:pt x="436" y="6"/>
                    </a:moveTo>
                    <a:lnTo>
                      <a:pt x="427" y="3"/>
                    </a:lnTo>
                    <a:lnTo>
                      <a:pt x="418" y="1"/>
                    </a:lnTo>
                    <a:lnTo>
                      <a:pt x="406" y="0"/>
                    </a:lnTo>
                    <a:lnTo>
                      <a:pt x="393" y="0"/>
                    </a:lnTo>
                    <a:lnTo>
                      <a:pt x="380" y="3"/>
                    </a:lnTo>
                    <a:lnTo>
                      <a:pt x="365" y="5"/>
                    </a:lnTo>
                    <a:lnTo>
                      <a:pt x="349" y="10"/>
                    </a:lnTo>
                    <a:lnTo>
                      <a:pt x="331" y="18"/>
                    </a:lnTo>
                    <a:lnTo>
                      <a:pt x="314" y="25"/>
                    </a:lnTo>
                    <a:lnTo>
                      <a:pt x="296" y="35"/>
                    </a:lnTo>
                    <a:lnTo>
                      <a:pt x="276" y="48"/>
                    </a:lnTo>
                    <a:lnTo>
                      <a:pt x="257" y="61"/>
                    </a:lnTo>
                    <a:lnTo>
                      <a:pt x="237" y="78"/>
                    </a:lnTo>
                    <a:lnTo>
                      <a:pt x="219" y="96"/>
                    </a:lnTo>
                    <a:lnTo>
                      <a:pt x="199" y="116"/>
                    </a:lnTo>
                    <a:lnTo>
                      <a:pt x="179" y="140"/>
                    </a:lnTo>
                    <a:lnTo>
                      <a:pt x="160" y="164"/>
                    </a:lnTo>
                    <a:lnTo>
                      <a:pt x="143" y="189"/>
                    </a:lnTo>
                    <a:lnTo>
                      <a:pt x="125" y="215"/>
                    </a:lnTo>
                    <a:lnTo>
                      <a:pt x="109" y="241"/>
                    </a:lnTo>
                    <a:lnTo>
                      <a:pt x="94" y="267"/>
                    </a:lnTo>
                    <a:lnTo>
                      <a:pt x="80" y="295"/>
                    </a:lnTo>
                    <a:lnTo>
                      <a:pt x="67" y="323"/>
                    </a:lnTo>
                    <a:lnTo>
                      <a:pt x="55" y="352"/>
                    </a:lnTo>
                    <a:lnTo>
                      <a:pt x="44" y="382"/>
                    </a:lnTo>
                    <a:lnTo>
                      <a:pt x="34" y="413"/>
                    </a:lnTo>
                    <a:lnTo>
                      <a:pt x="25" y="445"/>
                    </a:lnTo>
                    <a:lnTo>
                      <a:pt x="19" y="477"/>
                    </a:lnTo>
                    <a:lnTo>
                      <a:pt x="13" y="509"/>
                    </a:lnTo>
                    <a:lnTo>
                      <a:pt x="8" y="543"/>
                    </a:lnTo>
                    <a:lnTo>
                      <a:pt x="4" y="578"/>
                    </a:lnTo>
                    <a:lnTo>
                      <a:pt x="2" y="614"/>
                    </a:lnTo>
                    <a:lnTo>
                      <a:pt x="0" y="649"/>
                    </a:lnTo>
                    <a:lnTo>
                      <a:pt x="2" y="683"/>
                    </a:lnTo>
                    <a:lnTo>
                      <a:pt x="5" y="714"/>
                    </a:lnTo>
                    <a:lnTo>
                      <a:pt x="10" y="744"/>
                    </a:lnTo>
                    <a:lnTo>
                      <a:pt x="18" y="772"/>
                    </a:lnTo>
                    <a:lnTo>
                      <a:pt x="25" y="798"/>
                    </a:lnTo>
                    <a:lnTo>
                      <a:pt x="34" y="821"/>
                    </a:lnTo>
                    <a:lnTo>
                      <a:pt x="44" y="844"/>
                    </a:lnTo>
                    <a:lnTo>
                      <a:pt x="55" y="864"/>
                    </a:lnTo>
                    <a:lnTo>
                      <a:pt x="65" y="883"/>
                    </a:lnTo>
                    <a:lnTo>
                      <a:pt x="77" y="899"/>
                    </a:lnTo>
                    <a:lnTo>
                      <a:pt x="88" y="914"/>
                    </a:lnTo>
                    <a:lnTo>
                      <a:pt x="98" y="928"/>
                    </a:lnTo>
                    <a:lnTo>
                      <a:pt x="108" y="939"/>
                    </a:lnTo>
                    <a:lnTo>
                      <a:pt x="116" y="948"/>
                    </a:lnTo>
                    <a:lnTo>
                      <a:pt x="125" y="955"/>
                    </a:lnTo>
                    <a:lnTo>
                      <a:pt x="139" y="964"/>
                    </a:lnTo>
                    <a:lnTo>
                      <a:pt x="154" y="970"/>
                    </a:lnTo>
                    <a:lnTo>
                      <a:pt x="170" y="975"/>
                    </a:lnTo>
                    <a:lnTo>
                      <a:pt x="188" y="978"/>
                    </a:lnTo>
                    <a:lnTo>
                      <a:pt x="205" y="979"/>
                    </a:lnTo>
                    <a:lnTo>
                      <a:pt x="223" y="978"/>
                    </a:lnTo>
                    <a:lnTo>
                      <a:pt x="241" y="975"/>
                    </a:lnTo>
                    <a:lnTo>
                      <a:pt x="260" y="970"/>
                    </a:lnTo>
                    <a:lnTo>
                      <a:pt x="277" y="963"/>
                    </a:lnTo>
                    <a:lnTo>
                      <a:pt x="296" y="954"/>
                    </a:lnTo>
                    <a:lnTo>
                      <a:pt x="315" y="943"/>
                    </a:lnTo>
                    <a:lnTo>
                      <a:pt x="334" y="929"/>
                    </a:lnTo>
                    <a:lnTo>
                      <a:pt x="351" y="913"/>
                    </a:lnTo>
                    <a:lnTo>
                      <a:pt x="368" y="895"/>
                    </a:lnTo>
                    <a:lnTo>
                      <a:pt x="385" y="874"/>
                    </a:lnTo>
                    <a:lnTo>
                      <a:pt x="401" y="851"/>
                    </a:lnTo>
                    <a:lnTo>
                      <a:pt x="417" y="828"/>
                    </a:lnTo>
                    <a:lnTo>
                      <a:pt x="431" y="803"/>
                    </a:lnTo>
                    <a:lnTo>
                      <a:pt x="445" y="778"/>
                    </a:lnTo>
                    <a:lnTo>
                      <a:pt x="458" y="752"/>
                    </a:lnTo>
                    <a:lnTo>
                      <a:pt x="470" y="727"/>
                    </a:lnTo>
                    <a:lnTo>
                      <a:pt x="482" y="700"/>
                    </a:lnTo>
                    <a:lnTo>
                      <a:pt x="492" y="674"/>
                    </a:lnTo>
                    <a:lnTo>
                      <a:pt x="502" y="648"/>
                    </a:lnTo>
                    <a:lnTo>
                      <a:pt x="519" y="599"/>
                    </a:lnTo>
                    <a:lnTo>
                      <a:pt x="534" y="552"/>
                    </a:lnTo>
                    <a:lnTo>
                      <a:pt x="546" y="511"/>
                    </a:lnTo>
                    <a:lnTo>
                      <a:pt x="554" y="476"/>
                    </a:lnTo>
                    <a:lnTo>
                      <a:pt x="562" y="440"/>
                    </a:lnTo>
                    <a:lnTo>
                      <a:pt x="567" y="396"/>
                    </a:lnTo>
                    <a:lnTo>
                      <a:pt x="569" y="372"/>
                    </a:lnTo>
                    <a:lnTo>
                      <a:pt x="572" y="347"/>
                    </a:lnTo>
                    <a:lnTo>
                      <a:pt x="573" y="321"/>
                    </a:lnTo>
                    <a:lnTo>
                      <a:pt x="573" y="295"/>
                    </a:lnTo>
                    <a:lnTo>
                      <a:pt x="573" y="269"/>
                    </a:lnTo>
                    <a:lnTo>
                      <a:pt x="572" y="242"/>
                    </a:lnTo>
                    <a:lnTo>
                      <a:pt x="569" y="216"/>
                    </a:lnTo>
                    <a:lnTo>
                      <a:pt x="566" y="191"/>
                    </a:lnTo>
                    <a:lnTo>
                      <a:pt x="561" y="166"/>
                    </a:lnTo>
                    <a:lnTo>
                      <a:pt x="556" y="143"/>
                    </a:lnTo>
                    <a:lnTo>
                      <a:pt x="548" y="120"/>
                    </a:lnTo>
                    <a:lnTo>
                      <a:pt x="539" y="100"/>
                    </a:lnTo>
                    <a:lnTo>
                      <a:pt x="531" y="81"/>
                    </a:lnTo>
                    <a:lnTo>
                      <a:pt x="521" y="66"/>
                    </a:lnTo>
                    <a:lnTo>
                      <a:pt x="512" y="53"/>
                    </a:lnTo>
                    <a:lnTo>
                      <a:pt x="503" y="41"/>
                    </a:lnTo>
                    <a:lnTo>
                      <a:pt x="493" y="33"/>
                    </a:lnTo>
                    <a:lnTo>
                      <a:pt x="486" y="25"/>
                    </a:lnTo>
                    <a:lnTo>
                      <a:pt x="477" y="19"/>
                    </a:lnTo>
                    <a:lnTo>
                      <a:pt x="470" y="14"/>
                    </a:lnTo>
                    <a:lnTo>
                      <a:pt x="456" y="9"/>
                    </a:lnTo>
                    <a:lnTo>
                      <a:pt x="446" y="6"/>
                    </a:lnTo>
                    <a:lnTo>
                      <a:pt x="438" y="6"/>
                    </a:lnTo>
                    <a:lnTo>
                      <a:pt x="436" y="6"/>
                    </a:lnTo>
                    <a:close/>
                  </a:path>
                </a:pathLst>
              </a:custGeom>
              <a:solidFill>
                <a:srgbClr val="F8C300"/>
              </a:solidFill>
              <a:ln w="9525">
                <a:noFill/>
                <a:round/>
              </a:ln>
            </p:spPr>
            <p:txBody>
              <a:bodyPr/>
              <a:lstStyle/>
              <a:p>
                <a:endParaRPr lang="en-US" sz="1867"/>
              </a:p>
            </p:txBody>
          </p:sp>
          <p:sp>
            <p:nvSpPr>
              <p:cNvPr id="1269" name="Freeform 218"/>
              <p:cNvSpPr/>
              <p:nvPr/>
            </p:nvSpPr>
            <p:spPr bwMode="auto">
              <a:xfrm>
                <a:off x="1924" y="894"/>
                <a:ext cx="149" cy="216"/>
              </a:xfrm>
              <a:custGeom>
                <a:avLst/>
                <a:gdLst>
                  <a:gd name="T0" fmla="*/ 10 w 745"/>
                  <a:gd name="T1" fmla="*/ 188 h 1084"/>
                  <a:gd name="T2" fmla="*/ 7 w 745"/>
                  <a:gd name="T3" fmla="*/ 174 h 1084"/>
                  <a:gd name="T4" fmla="*/ 4 w 745"/>
                  <a:gd name="T5" fmla="*/ 161 h 1084"/>
                  <a:gd name="T6" fmla="*/ 1 w 745"/>
                  <a:gd name="T7" fmla="*/ 146 h 1084"/>
                  <a:gd name="T8" fmla="*/ 0 w 745"/>
                  <a:gd name="T9" fmla="*/ 132 h 1084"/>
                  <a:gd name="T10" fmla="*/ 0 w 745"/>
                  <a:gd name="T11" fmla="*/ 117 h 1084"/>
                  <a:gd name="T12" fmla="*/ 1 w 745"/>
                  <a:gd name="T13" fmla="*/ 103 h 1084"/>
                  <a:gd name="T14" fmla="*/ 4 w 745"/>
                  <a:gd name="T15" fmla="*/ 89 h 1084"/>
                  <a:gd name="T16" fmla="*/ 8 w 745"/>
                  <a:gd name="T17" fmla="*/ 73 h 1084"/>
                  <a:gd name="T18" fmla="*/ 14 w 745"/>
                  <a:gd name="T19" fmla="*/ 60 h 1084"/>
                  <a:gd name="T20" fmla="*/ 20 w 745"/>
                  <a:gd name="T21" fmla="*/ 49 h 1084"/>
                  <a:gd name="T22" fmla="*/ 26 w 745"/>
                  <a:gd name="T23" fmla="*/ 42 h 1084"/>
                  <a:gd name="T24" fmla="*/ 34 w 745"/>
                  <a:gd name="T25" fmla="*/ 32 h 1084"/>
                  <a:gd name="T26" fmla="*/ 42 w 745"/>
                  <a:gd name="T27" fmla="*/ 24 h 1084"/>
                  <a:gd name="T28" fmla="*/ 47 w 745"/>
                  <a:gd name="T29" fmla="*/ 17 h 1084"/>
                  <a:gd name="T30" fmla="*/ 50 w 745"/>
                  <a:gd name="T31" fmla="*/ 11 h 1084"/>
                  <a:gd name="T32" fmla="*/ 52 w 745"/>
                  <a:gd name="T33" fmla="*/ 7 h 1084"/>
                  <a:gd name="T34" fmla="*/ 55 w 745"/>
                  <a:gd name="T35" fmla="*/ 4 h 1084"/>
                  <a:gd name="T36" fmla="*/ 58 w 745"/>
                  <a:gd name="T37" fmla="*/ 2 h 1084"/>
                  <a:gd name="T38" fmla="*/ 62 w 745"/>
                  <a:gd name="T39" fmla="*/ 1 h 1084"/>
                  <a:gd name="T40" fmla="*/ 65 w 745"/>
                  <a:gd name="T41" fmla="*/ 0 h 1084"/>
                  <a:gd name="T42" fmla="*/ 69 w 745"/>
                  <a:gd name="T43" fmla="*/ 0 h 1084"/>
                  <a:gd name="T44" fmla="*/ 73 w 745"/>
                  <a:gd name="T45" fmla="*/ 1 h 1084"/>
                  <a:gd name="T46" fmla="*/ 80 w 745"/>
                  <a:gd name="T47" fmla="*/ 3 h 1084"/>
                  <a:gd name="T48" fmla="*/ 89 w 745"/>
                  <a:gd name="T49" fmla="*/ 7 h 1084"/>
                  <a:gd name="T50" fmla="*/ 99 w 745"/>
                  <a:gd name="T51" fmla="*/ 13 h 1084"/>
                  <a:gd name="T52" fmla="*/ 108 w 745"/>
                  <a:gd name="T53" fmla="*/ 21 h 1084"/>
                  <a:gd name="T54" fmla="*/ 116 w 745"/>
                  <a:gd name="T55" fmla="*/ 27 h 1084"/>
                  <a:gd name="T56" fmla="*/ 120 w 745"/>
                  <a:gd name="T57" fmla="*/ 32 h 1084"/>
                  <a:gd name="T58" fmla="*/ 125 w 745"/>
                  <a:gd name="T59" fmla="*/ 39 h 1084"/>
                  <a:gd name="T60" fmla="*/ 129 w 745"/>
                  <a:gd name="T61" fmla="*/ 46 h 1084"/>
                  <a:gd name="T62" fmla="*/ 134 w 745"/>
                  <a:gd name="T63" fmla="*/ 54 h 1084"/>
                  <a:gd name="T64" fmla="*/ 137 w 745"/>
                  <a:gd name="T65" fmla="*/ 63 h 1084"/>
                  <a:gd name="T66" fmla="*/ 141 w 745"/>
                  <a:gd name="T67" fmla="*/ 73 h 1084"/>
                  <a:gd name="T68" fmla="*/ 144 w 745"/>
                  <a:gd name="T69" fmla="*/ 83 h 1084"/>
                  <a:gd name="T70" fmla="*/ 146 w 745"/>
                  <a:gd name="T71" fmla="*/ 93 h 1084"/>
                  <a:gd name="T72" fmla="*/ 148 w 745"/>
                  <a:gd name="T73" fmla="*/ 104 h 1084"/>
                  <a:gd name="T74" fmla="*/ 149 w 745"/>
                  <a:gd name="T75" fmla="*/ 115 h 1084"/>
                  <a:gd name="T76" fmla="*/ 149 w 745"/>
                  <a:gd name="T77" fmla="*/ 126 h 1084"/>
                  <a:gd name="T78" fmla="*/ 149 w 745"/>
                  <a:gd name="T79" fmla="*/ 137 h 1084"/>
                  <a:gd name="T80" fmla="*/ 147 w 745"/>
                  <a:gd name="T81" fmla="*/ 148 h 1084"/>
                  <a:gd name="T82" fmla="*/ 145 w 745"/>
                  <a:gd name="T83" fmla="*/ 159 h 1084"/>
                  <a:gd name="T84" fmla="*/ 141 w 745"/>
                  <a:gd name="T85" fmla="*/ 169 h 1084"/>
                  <a:gd name="T86" fmla="*/ 135 w 745"/>
                  <a:gd name="T87" fmla="*/ 182 h 1084"/>
                  <a:gd name="T88" fmla="*/ 128 w 745"/>
                  <a:gd name="T89" fmla="*/ 193 h 1084"/>
                  <a:gd name="T90" fmla="*/ 119 w 745"/>
                  <a:gd name="T91" fmla="*/ 202 h 1084"/>
                  <a:gd name="T92" fmla="*/ 109 w 745"/>
                  <a:gd name="T93" fmla="*/ 209 h 1084"/>
                  <a:gd name="T94" fmla="*/ 99 w 745"/>
                  <a:gd name="T95" fmla="*/ 213 h 1084"/>
                  <a:gd name="T96" fmla="*/ 89 w 745"/>
                  <a:gd name="T97" fmla="*/ 215 h 1084"/>
                  <a:gd name="T98" fmla="*/ 78 w 745"/>
                  <a:gd name="T99" fmla="*/ 216 h 1084"/>
                  <a:gd name="T100" fmla="*/ 68 w 745"/>
                  <a:gd name="T101" fmla="*/ 215 h 1084"/>
                  <a:gd name="T102" fmla="*/ 57 w 745"/>
                  <a:gd name="T103" fmla="*/ 213 h 1084"/>
                  <a:gd name="T104" fmla="*/ 48 w 745"/>
                  <a:gd name="T105" fmla="*/ 210 h 1084"/>
                  <a:gd name="T106" fmla="*/ 35 w 745"/>
                  <a:gd name="T107" fmla="*/ 206 h 1084"/>
                  <a:gd name="T108" fmla="*/ 16 w 745"/>
                  <a:gd name="T109" fmla="*/ 196 h 10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5"/>
                  <a:gd name="T166" fmla="*/ 0 h 1084"/>
                  <a:gd name="T167" fmla="*/ 745 w 745"/>
                  <a:gd name="T168" fmla="*/ 1084 h 10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5" h="1084">
                    <a:moveTo>
                      <a:pt x="61" y="975"/>
                    </a:moveTo>
                    <a:lnTo>
                      <a:pt x="51" y="943"/>
                    </a:lnTo>
                    <a:lnTo>
                      <a:pt x="41" y="909"/>
                    </a:lnTo>
                    <a:lnTo>
                      <a:pt x="33" y="875"/>
                    </a:lnTo>
                    <a:lnTo>
                      <a:pt x="24" y="841"/>
                    </a:lnTo>
                    <a:lnTo>
                      <a:pt x="18" y="807"/>
                    </a:lnTo>
                    <a:lnTo>
                      <a:pt x="11" y="770"/>
                    </a:lnTo>
                    <a:lnTo>
                      <a:pt x="6" y="734"/>
                    </a:lnTo>
                    <a:lnTo>
                      <a:pt x="4" y="698"/>
                    </a:lnTo>
                    <a:lnTo>
                      <a:pt x="1" y="662"/>
                    </a:lnTo>
                    <a:lnTo>
                      <a:pt x="0" y="626"/>
                    </a:lnTo>
                    <a:lnTo>
                      <a:pt x="1" y="589"/>
                    </a:lnTo>
                    <a:lnTo>
                      <a:pt x="4" y="553"/>
                    </a:lnTo>
                    <a:lnTo>
                      <a:pt x="6" y="517"/>
                    </a:lnTo>
                    <a:lnTo>
                      <a:pt x="11" y="481"/>
                    </a:lnTo>
                    <a:lnTo>
                      <a:pt x="19" y="446"/>
                    </a:lnTo>
                    <a:lnTo>
                      <a:pt x="28" y="411"/>
                    </a:lnTo>
                    <a:lnTo>
                      <a:pt x="40" y="368"/>
                    </a:lnTo>
                    <a:lnTo>
                      <a:pt x="54" y="331"/>
                    </a:lnTo>
                    <a:lnTo>
                      <a:pt x="69" y="300"/>
                    </a:lnTo>
                    <a:lnTo>
                      <a:pt x="84" y="271"/>
                    </a:lnTo>
                    <a:lnTo>
                      <a:pt x="99" y="247"/>
                    </a:lnTo>
                    <a:lnTo>
                      <a:pt x="114" y="226"/>
                    </a:lnTo>
                    <a:lnTo>
                      <a:pt x="129" y="209"/>
                    </a:lnTo>
                    <a:lnTo>
                      <a:pt x="144" y="191"/>
                    </a:lnTo>
                    <a:lnTo>
                      <a:pt x="172" y="163"/>
                    </a:lnTo>
                    <a:lnTo>
                      <a:pt x="200" y="135"/>
                    </a:lnTo>
                    <a:lnTo>
                      <a:pt x="212" y="120"/>
                    </a:lnTo>
                    <a:lnTo>
                      <a:pt x="224" y="104"/>
                    </a:lnTo>
                    <a:lnTo>
                      <a:pt x="235" y="86"/>
                    </a:lnTo>
                    <a:lnTo>
                      <a:pt x="245" y="65"/>
                    </a:lnTo>
                    <a:lnTo>
                      <a:pt x="250" y="54"/>
                    </a:lnTo>
                    <a:lnTo>
                      <a:pt x="256" y="44"/>
                    </a:lnTo>
                    <a:lnTo>
                      <a:pt x="262" y="35"/>
                    </a:lnTo>
                    <a:lnTo>
                      <a:pt x="269" y="28"/>
                    </a:lnTo>
                    <a:lnTo>
                      <a:pt x="276" y="20"/>
                    </a:lnTo>
                    <a:lnTo>
                      <a:pt x="283" y="15"/>
                    </a:lnTo>
                    <a:lnTo>
                      <a:pt x="291" y="10"/>
                    </a:lnTo>
                    <a:lnTo>
                      <a:pt x="300" y="7"/>
                    </a:lnTo>
                    <a:lnTo>
                      <a:pt x="308" y="3"/>
                    </a:lnTo>
                    <a:lnTo>
                      <a:pt x="317" y="2"/>
                    </a:lnTo>
                    <a:lnTo>
                      <a:pt x="327" y="0"/>
                    </a:lnTo>
                    <a:lnTo>
                      <a:pt x="336" y="0"/>
                    </a:lnTo>
                    <a:lnTo>
                      <a:pt x="346" y="0"/>
                    </a:lnTo>
                    <a:lnTo>
                      <a:pt x="356" y="2"/>
                    </a:lnTo>
                    <a:lnTo>
                      <a:pt x="367" y="3"/>
                    </a:lnTo>
                    <a:lnTo>
                      <a:pt x="377" y="5"/>
                    </a:lnTo>
                    <a:lnTo>
                      <a:pt x="400" y="13"/>
                    </a:lnTo>
                    <a:lnTo>
                      <a:pt x="422" y="23"/>
                    </a:lnTo>
                    <a:lnTo>
                      <a:pt x="446" y="35"/>
                    </a:lnTo>
                    <a:lnTo>
                      <a:pt x="469" y="50"/>
                    </a:lnTo>
                    <a:lnTo>
                      <a:pt x="493" y="66"/>
                    </a:lnTo>
                    <a:lnTo>
                      <a:pt x="517" y="84"/>
                    </a:lnTo>
                    <a:lnTo>
                      <a:pt x="542" y="104"/>
                    </a:lnTo>
                    <a:lnTo>
                      <a:pt x="565" y="124"/>
                    </a:lnTo>
                    <a:lnTo>
                      <a:pt x="578" y="136"/>
                    </a:lnTo>
                    <a:lnTo>
                      <a:pt x="589" y="149"/>
                    </a:lnTo>
                    <a:lnTo>
                      <a:pt x="602" y="163"/>
                    </a:lnTo>
                    <a:lnTo>
                      <a:pt x="613" y="179"/>
                    </a:lnTo>
                    <a:lnTo>
                      <a:pt x="624" y="195"/>
                    </a:lnTo>
                    <a:lnTo>
                      <a:pt x="635" y="212"/>
                    </a:lnTo>
                    <a:lnTo>
                      <a:pt x="647" y="231"/>
                    </a:lnTo>
                    <a:lnTo>
                      <a:pt x="658" y="251"/>
                    </a:lnTo>
                    <a:lnTo>
                      <a:pt x="668" y="272"/>
                    </a:lnTo>
                    <a:lnTo>
                      <a:pt x="678" y="295"/>
                    </a:lnTo>
                    <a:lnTo>
                      <a:pt x="687" y="317"/>
                    </a:lnTo>
                    <a:lnTo>
                      <a:pt x="695" y="341"/>
                    </a:lnTo>
                    <a:lnTo>
                      <a:pt x="704" y="365"/>
                    </a:lnTo>
                    <a:lnTo>
                      <a:pt x="711" y="390"/>
                    </a:lnTo>
                    <a:lnTo>
                      <a:pt x="718" y="415"/>
                    </a:lnTo>
                    <a:lnTo>
                      <a:pt x="724" y="441"/>
                    </a:lnTo>
                    <a:lnTo>
                      <a:pt x="730" y="467"/>
                    </a:lnTo>
                    <a:lnTo>
                      <a:pt x="735" y="495"/>
                    </a:lnTo>
                    <a:lnTo>
                      <a:pt x="739" y="521"/>
                    </a:lnTo>
                    <a:lnTo>
                      <a:pt x="741" y="548"/>
                    </a:lnTo>
                    <a:lnTo>
                      <a:pt x="744" y="576"/>
                    </a:lnTo>
                    <a:lnTo>
                      <a:pt x="745" y="604"/>
                    </a:lnTo>
                    <a:lnTo>
                      <a:pt x="745" y="632"/>
                    </a:lnTo>
                    <a:lnTo>
                      <a:pt x="744" y="659"/>
                    </a:lnTo>
                    <a:lnTo>
                      <a:pt x="743" y="688"/>
                    </a:lnTo>
                    <a:lnTo>
                      <a:pt x="739" y="715"/>
                    </a:lnTo>
                    <a:lnTo>
                      <a:pt x="735" y="743"/>
                    </a:lnTo>
                    <a:lnTo>
                      <a:pt x="729" y="770"/>
                    </a:lnTo>
                    <a:lnTo>
                      <a:pt x="723" y="797"/>
                    </a:lnTo>
                    <a:lnTo>
                      <a:pt x="714" y="824"/>
                    </a:lnTo>
                    <a:lnTo>
                      <a:pt x="705" y="850"/>
                    </a:lnTo>
                    <a:lnTo>
                      <a:pt x="694" y="875"/>
                    </a:lnTo>
                    <a:lnTo>
                      <a:pt x="677" y="911"/>
                    </a:lnTo>
                    <a:lnTo>
                      <a:pt x="659" y="943"/>
                    </a:lnTo>
                    <a:lnTo>
                      <a:pt x="639" y="970"/>
                    </a:lnTo>
                    <a:lnTo>
                      <a:pt x="618" y="995"/>
                    </a:lnTo>
                    <a:lnTo>
                      <a:pt x="595" y="1016"/>
                    </a:lnTo>
                    <a:lnTo>
                      <a:pt x="572" y="1034"/>
                    </a:lnTo>
                    <a:lnTo>
                      <a:pt x="547" y="1049"/>
                    </a:lnTo>
                    <a:lnTo>
                      <a:pt x="522" y="1060"/>
                    </a:lnTo>
                    <a:lnTo>
                      <a:pt x="497" y="1069"/>
                    </a:lnTo>
                    <a:lnTo>
                      <a:pt x="471" y="1076"/>
                    </a:lnTo>
                    <a:lnTo>
                      <a:pt x="444" y="1080"/>
                    </a:lnTo>
                    <a:lnTo>
                      <a:pt x="418" y="1082"/>
                    </a:lnTo>
                    <a:lnTo>
                      <a:pt x="392" y="1084"/>
                    </a:lnTo>
                    <a:lnTo>
                      <a:pt x="365" y="1082"/>
                    </a:lnTo>
                    <a:lnTo>
                      <a:pt x="338" y="1080"/>
                    </a:lnTo>
                    <a:lnTo>
                      <a:pt x="313" y="1075"/>
                    </a:lnTo>
                    <a:lnTo>
                      <a:pt x="287" y="1070"/>
                    </a:lnTo>
                    <a:lnTo>
                      <a:pt x="264" y="1064"/>
                    </a:lnTo>
                    <a:lnTo>
                      <a:pt x="240" y="1056"/>
                    </a:lnTo>
                    <a:lnTo>
                      <a:pt x="216" y="1049"/>
                    </a:lnTo>
                    <a:lnTo>
                      <a:pt x="174" y="1032"/>
                    </a:lnTo>
                    <a:lnTo>
                      <a:pt x="136" y="1015"/>
                    </a:lnTo>
                    <a:lnTo>
                      <a:pt x="81" y="986"/>
                    </a:lnTo>
                    <a:lnTo>
                      <a:pt x="61" y="975"/>
                    </a:lnTo>
                    <a:close/>
                  </a:path>
                </a:pathLst>
              </a:custGeom>
              <a:solidFill>
                <a:srgbClr val="B32165"/>
              </a:solidFill>
              <a:ln w="9525">
                <a:noFill/>
                <a:round/>
              </a:ln>
            </p:spPr>
            <p:txBody>
              <a:bodyPr/>
              <a:lstStyle/>
              <a:p>
                <a:endParaRPr lang="en-US" sz="1867"/>
              </a:p>
            </p:txBody>
          </p:sp>
          <p:sp>
            <p:nvSpPr>
              <p:cNvPr id="1270" name="Freeform 219"/>
              <p:cNvSpPr/>
              <p:nvPr/>
            </p:nvSpPr>
            <p:spPr bwMode="auto">
              <a:xfrm>
                <a:off x="1924" y="894"/>
                <a:ext cx="149" cy="216"/>
              </a:xfrm>
              <a:custGeom>
                <a:avLst/>
                <a:gdLst>
                  <a:gd name="T0" fmla="*/ 10 w 745"/>
                  <a:gd name="T1" fmla="*/ 188 h 1084"/>
                  <a:gd name="T2" fmla="*/ 7 w 745"/>
                  <a:gd name="T3" fmla="*/ 174 h 1084"/>
                  <a:gd name="T4" fmla="*/ 4 w 745"/>
                  <a:gd name="T5" fmla="*/ 161 h 1084"/>
                  <a:gd name="T6" fmla="*/ 1 w 745"/>
                  <a:gd name="T7" fmla="*/ 146 h 1084"/>
                  <a:gd name="T8" fmla="*/ 0 w 745"/>
                  <a:gd name="T9" fmla="*/ 132 h 1084"/>
                  <a:gd name="T10" fmla="*/ 0 w 745"/>
                  <a:gd name="T11" fmla="*/ 117 h 1084"/>
                  <a:gd name="T12" fmla="*/ 1 w 745"/>
                  <a:gd name="T13" fmla="*/ 103 h 1084"/>
                  <a:gd name="T14" fmla="*/ 4 w 745"/>
                  <a:gd name="T15" fmla="*/ 89 h 1084"/>
                  <a:gd name="T16" fmla="*/ 8 w 745"/>
                  <a:gd name="T17" fmla="*/ 73 h 1084"/>
                  <a:gd name="T18" fmla="*/ 14 w 745"/>
                  <a:gd name="T19" fmla="*/ 60 h 1084"/>
                  <a:gd name="T20" fmla="*/ 20 w 745"/>
                  <a:gd name="T21" fmla="*/ 49 h 1084"/>
                  <a:gd name="T22" fmla="*/ 26 w 745"/>
                  <a:gd name="T23" fmla="*/ 42 h 1084"/>
                  <a:gd name="T24" fmla="*/ 34 w 745"/>
                  <a:gd name="T25" fmla="*/ 32 h 1084"/>
                  <a:gd name="T26" fmla="*/ 42 w 745"/>
                  <a:gd name="T27" fmla="*/ 24 h 1084"/>
                  <a:gd name="T28" fmla="*/ 47 w 745"/>
                  <a:gd name="T29" fmla="*/ 17 h 1084"/>
                  <a:gd name="T30" fmla="*/ 50 w 745"/>
                  <a:gd name="T31" fmla="*/ 11 h 1084"/>
                  <a:gd name="T32" fmla="*/ 52 w 745"/>
                  <a:gd name="T33" fmla="*/ 7 h 1084"/>
                  <a:gd name="T34" fmla="*/ 55 w 745"/>
                  <a:gd name="T35" fmla="*/ 4 h 1084"/>
                  <a:gd name="T36" fmla="*/ 58 w 745"/>
                  <a:gd name="T37" fmla="*/ 2 h 1084"/>
                  <a:gd name="T38" fmla="*/ 62 w 745"/>
                  <a:gd name="T39" fmla="*/ 1 h 1084"/>
                  <a:gd name="T40" fmla="*/ 65 w 745"/>
                  <a:gd name="T41" fmla="*/ 0 h 1084"/>
                  <a:gd name="T42" fmla="*/ 69 w 745"/>
                  <a:gd name="T43" fmla="*/ 0 h 1084"/>
                  <a:gd name="T44" fmla="*/ 73 w 745"/>
                  <a:gd name="T45" fmla="*/ 1 h 1084"/>
                  <a:gd name="T46" fmla="*/ 80 w 745"/>
                  <a:gd name="T47" fmla="*/ 3 h 1084"/>
                  <a:gd name="T48" fmla="*/ 89 w 745"/>
                  <a:gd name="T49" fmla="*/ 7 h 1084"/>
                  <a:gd name="T50" fmla="*/ 99 w 745"/>
                  <a:gd name="T51" fmla="*/ 13 h 1084"/>
                  <a:gd name="T52" fmla="*/ 108 w 745"/>
                  <a:gd name="T53" fmla="*/ 21 h 1084"/>
                  <a:gd name="T54" fmla="*/ 116 w 745"/>
                  <a:gd name="T55" fmla="*/ 27 h 1084"/>
                  <a:gd name="T56" fmla="*/ 120 w 745"/>
                  <a:gd name="T57" fmla="*/ 32 h 1084"/>
                  <a:gd name="T58" fmla="*/ 125 w 745"/>
                  <a:gd name="T59" fmla="*/ 39 h 1084"/>
                  <a:gd name="T60" fmla="*/ 129 w 745"/>
                  <a:gd name="T61" fmla="*/ 46 h 1084"/>
                  <a:gd name="T62" fmla="*/ 134 w 745"/>
                  <a:gd name="T63" fmla="*/ 54 h 1084"/>
                  <a:gd name="T64" fmla="*/ 137 w 745"/>
                  <a:gd name="T65" fmla="*/ 63 h 1084"/>
                  <a:gd name="T66" fmla="*/ 141 w 745"/>
                  <a:gd name="T67" fmla="*/ 73 h 1084"/>
                  <a:gd name="T68" fmla="*/ 144 w 745"/>
                  <a:gd name="T69" fmla="*/ 83 h 1084"/>
                  <a:gd name="T70" fmla="*/ 146 w 745"/>
                  <a:gd name="T71" fmla="*/ 93 h 1084"/>
                  <a:gd name="T72" fmla="*/ 148 w 745"/>
                  <a:gd name="T73" fmla="*/ 104 h 1084"/>
                  <a:gd name="T74" fmla="*/ 149 w 745"/>
                  <a:gd name="T75" fmla="*/ 115 h 1084"/>
                  <a:gd name="T76" fmla="*/ 149 w 745"/>
                  <a:gd name="T77" fmla="*/ 126 h 1084"/>
                  <a:gd name="T78" fmla="*/ 149 w 745"/>
                  <a:gd name="T79" fmla="*/ 137 h 1084"/>
                  <a:gd name="T80" fmla="*/ 147 w 745"/>
                  <a:gd name="T81" fmla="*/ 148 h 1084"/>
                  <a:gd name="T82" fmla="*/ 145 w 745"/>
                  <a:gd name="T83" fmla="*/ 159 h 1084"/>
                  <a:gd name="T84" fmla="*/ 141 w 745"/>
                  <a:gd name="T85" fmla="*/ 169 h 1084"/>
                  <a:gd name="T86" fmla="*/ 135 w 745"/>
                  <a:gd name="T87" fmla="*/ 182 h 1084"/>
                  <a:gd name="T88" fmla="*/ 128 w 745"/>
                  <a:gd name="T89" fmla="*/ 193 h 1084"/>
                  <a:gd name="T90" fmla="*/ 119 w 745"/>
                  <a:gd name="T91" fmla="*/ 202 h 1084"/>
                  <a:gd name="T92" fmla="*/ 109 w 745"/>
                  <a:gd name="T93" fmla="*/ 209 h 1084"/>
                  <a:gd name="T94" fmla="*/ 99 w 745"/>
                  <a:gd name="T95" fmla="*/ 213 h 1084"/>
                  <a:gd name="T96" fmla="*/ 89 w 745"/>
                  <a:gd name="T97" fmla="*/ 215 h 1084"/>
                  <a:gd name="T98" fmla="*/ 78 w 745"/>
                  <a:gd name="T99" fmla="*/ 216 h 1084"/>
                  <a:gd name="T100" fmla="*/ 68 w 745"/>
                  <a:gd name="T101" fmla="*/ 215 h 1084"/>
                  <a:gd name="T102" fmla="*/ 57 w 745"/>
                  <a:gd name="T103" fmla="*/ 213 h 1084"/>
                  <a:gd name="T104" fmla="*/ 48 w 745"/>
                  <a:gd name="T105" fmla="*/ 210 h 1084"/>
                  <a:gd name="T106" fmla="*/ 35 w 745"/>
                  <a:gd name="T107" fmla="*/ 206 h 1084"/>
                  <a:gd name="T108" fmla="*/ 16 w 745"/>
                  <a:gd name="T109" fmla="*/ 196 h 108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45"/>
                  <a:gd name="T166" fmla="*/ 0 h 1084"/>
                  <a:gd name="T167" fmla="*/ 745 w 745"/>
                  <a:gd name="T168" fmla="*/ 1084 h 108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45" h="1084">
                    <a:moveTo>
                      <a:pt x="61" y="975"/>
                    </a:moveTo>
                    <a:lnTo>
                      <a:pt x="51" y="943"/>
                    </a:lnTo>
                    <a:lnTo>
                      <a:pt x="41" y="909"/>
                    </a:lnTo>
                    <a:lnTo>
                      <a:pt x="33" y="875"/>
                    </a:lnTo>
                    <a:lnTo>
                      <a:pt x="24" y="841"/>
                    </a:lnTo>
                    <a:lnTo>
                      <a:pt x="18" y="807"/>
                    </a:lnTo>
                    <a:lnTo>
                      <a:pt x="11" y="770"/>
                    </a:lnTo>
                    <a:lnTo>
                      <a:pt x="6" y="734"/>
                    </a:lnTo>
                    <a:lnTo>
                      <a:pt x="4" y="698"/>
                    </a:lnTo>
                    <a:lnTo>
                      <a:pt x="1" y="662"/>
                    </a:lnTo>
                    <a:lnTo>
                      <a:pt x="0" y="626"/>
                    </a:lnTo>
                    <a:lnTo>
                      <a:pt x="1" y="589"/>
                    </a:lnTo>
                    <a:lnTo>
                      <a:pt x="4" y="553"/>
                    </a:lnTo>
                    <a:lnTo>
                      <a:pt x="6" y="517"/>
                    </a:lnTo>
                    <a:lnTo>
                      <a:pt x="11" y="481"/>
                    </a:lnTo>
                    <a:lnTo>
                      <a:pt x="19" y="446"/>
                    </a:lnTo>
                    <a:lnTo>
                      <a:pt x="28" y="411"/>
                    </a:lnTo>
                    <a:lnTo>
                      <a:pt x="40" y="368"/>
                    </a:lnTo>
                    <a:lnTo>
                      <a:pt x="54" y="331"/>
                    </a:lnTo>
                    <a:lnTo>
                      <a:pt x="69" y="300"/>
                    </a:lnTo>
                    <a:lnTo>
                      <a:pt x="84" y="271"/>
                    </a:lnTo>
                    <a:lnTo>
                      <a:pt x="99" y="247"/>
                    </a:lnTo>
                    <a:lnTo>
                      <a:pt x="114" y="226"/>
                    </a:lnTo>
                    <a:lnTo>
                      <a:pt x="129" y="209"/>
                    </a:lnTo>
                    <a:lnTo>
                      <a:pt x="144" y="191"/>
                    </a:lnTo>
                    <a:lnTo>
                      <a:pt x="172" y="163"/>
                    </a:lnTo>
                    <a:lnTo>
                      <a:pt x="200" y="135"/>
                    </a:lnTo>
                    <a:lnTo>
                      <a:pt x="212" y="120"/>
                    </a:lnTo>
                    <a:lnTo>
                      <a:pt x="224" y="104"/>
                    </a:lnTo>
                    <a:lnTo>
                      <a:pt x="235" y="86"/>
                    </a:lnTo>
                    <a:lnTo>
                      <a:pt x="245" y="65"/>
                    </a:lnTo>
                    <a:lnTo>
                      <a:pt x="250" y="54"/>
                    </a:lnTo>
                    <a:lnTo>
                      <a:pt x="256" y="44"/>
                    </a:lnTo>
                    <a:lnTo>
                      <a:pt x="262" y="35"/>
                    </a:lnTo>
                    <a:lnTo>
                      <a:pt x="269" y="28"/>
                    </a:lnTo>
                    <a:lnTo>
                      <a:pt x="276" y="20"/>
                    </a:lnTo>
                    <a:lnTo>
                      <a:pt x="283" y="15"/>
                    </a:lnTo>
                    <a:lnTo>
                      <a:pt x="291" y="10"/>
                    </a:lnTo>
                    <a:lnTo>
                      <a:pt x="300" y="7"/>
                    </a:lnTo>
                    <a:lnTo>
                      <a:pt x="308" y="3"/>
                    </a:lnTo>
                    <a:lnTo>
                      <a:pt x="317" y="2"/>
                    </a:lnTo>
                    <a:lnTo>
                      <a:pt x="327" y="0"/>
                    </a:lnTo>
                    <a:lnTo>
                      <a:pt x="336" y="0"/>
                    </a:lnTo>
                    <a:lnTo>
                      <a:pt x="346" y="0"/>
                    </a:lnTo>
                    <a:lnTo>
                      <a:pt x="356" y="2"/>
                    </a:lnTo>
                    <a:lnTo>
                      <a:pt x="367" y="3"/>
                    </a:lnTo>
                    <a:lnTo>
                      <a:pt x="377" y="5"/>
                    </a:lnTo>
                    <a:lnTo>
                      <a:pt x="400" y="13"/>
                    </a:lnTo>
                    <a:lnTo>
                      <a:pt x="422" y="23"/>
                    </a:lnTo>
                    <a:lnTo>
                      <a:pt x="446" y="35"/>
                    </a:lnTo>
                    <a:lnTo>
                      <a:pt x="469" y="50"/>
                    </a:lnTo>
                    <a:lnTo>
                      <a:pt x="493" y="66"/>
                    </a:lnTo>
                    <a:lnTo>
                      <a:pt x="517" y="84"/>
                    </a:lnTo>
                    <a:lnTo>
                      <a:pt x="542" y="104"/>
                    </a:lnTo>
                    <a:lnTo>
                      <a:pt x="565" y="124"/>
                    </a:lnTo>
                    <a:lnTo>
                      <a:pt x="578" y="136"/>
                    </a:lnTo>
                    <a:lnTo>
                      <a:pt x="589" y="149"/>
                    </a:lnTo>
                    <a:lnTo>
                      <a:pt x="602" y="163"/>
                    </a:lnTo>
                    <a:lnTo>
                      <a:pt x="613" y="179"/>
                    </a:lnTo>
                    <a:lnTo>
                      <a:pt x="624" y="195"/>
                    </a:lnTo>
                    <a:lnTo>
                      <a:pt x="635" y="212"/>
                    </a:lnTo>
                    <a:lnTo>
                      <a:pt x="647" y="231"/>
                    </a:lnTo>
                    <a:lnTo>
                      <a:pt x="658" y="251"/>
                    </a:lnTo>
                    <a:lnTo>
                      <a:pt x="668" y="272"/>
                    </a:lnTo>
                    <a:lnTo>
                      <a:pt x="678" y="295"/>
                    </a:lnTo>
                    <a:lnTo>
                      <a:pt x="687" y="317"/>
                    </a:lnTo>
                    <a:lnTo>
                      <a:pt x="695" y="341"/>
                    </a:lnTo>
                    <a:lnTo>
                      <a:pt x="704" y="365"/>
                    </a:lnTo>
                    <a:lnTo>
                      <a:pt x="711" y="390"/>
                    </a:lnTo>
                    <a:lnTo>
                      <a:pt x="718" y="415"/>
                    </a:lnTo>
                    <a:lnTo>
                      <a:pt x="724" y="441"/>
                    </a:lnTo>
                    <a:lnTo>
                      <a:pt x="730" y="467"/>
                    </a:lnTo>
                    <a:lnTo>
                      <a:pt x="735" y="495"/>
                    </a:lnTo>
                    <a:lnTo>
                      <a:pt x="739" y="521"/>
                    </a:lnTo>
                    <a:lnTo>
                      <a:pt x="741" y="548"/>
                    </a:lnTo>
                    <a:lnTo>
                      <a:pt x="744" y="576"/>
                    </a:lnTo>
                    <a:lnTo>
                      <a:pt x="745" y="604"/>
                    </a:lnTo>
                    <a:lnTo>
                      <a:pt x="745" y="632"/>
                    </a:lnTo>
                    <a:lnTo>
                      <a:pt x="744" y="659"/>
                    </a:lnTo>
                    <a:lnTo>
                      <a:pt x="743" y="688"/>
                    </a:lnTo>
                    <a:lnTo>
                      <a:pt x="739" y="715"/>
                    </a:lnTo>
                    <a:lnTo>
                      <a:pt x="735" y="743"/>
                    </a:lnTo>
                    <a:lnTo>
                      <a:pt x="729" y="770"/>
                    </a:lnTo>
                    <a:lnTo>
                      <a:pt x="723" y="797"/>
                    </a:lnTo>
                    <a:lnTo>
                      <a:pt x="714" y="824"/>
                    </a:lnTo>
                    <a:lnTo>
                      <a:pt x="705" y="850"/>
                    </a:lnTo>
                    <a:lnTo>
                      <a:pt x="694" y="875"/>
                    </a:lnTo>
                    <a:lnTo>
                      <a:pt x="677" y="911"/>
                    </a:lnTo>
                    <a:lnTo>
                      <a:pt x="659" y="943"/>
                    </a:lnTo>
                    <a:lnTo>
                      <a:pt x="639" y="970"/>
                    </a:lnTo>
                    <a:lnTo>
                      <a:pt x="618" y="995"/>
                    </a:lnTo>
                    <a:lnTo>
                      <a:pt x="595" y="1016"/>
                    </a:lnTo>
                    <a:lnTo>
                      <a:pt x="572" y="1034"/>
                    </a:lnTo>
                    <a:lnTo>
                      <a:pt x="547" y="1049"/>
                    </a:lnTo>
                    <a:lnTo>
                      <a:pt x="522" y="1060"/>
                    </a:lnTo>
                    <a:lnTo>
                      <a:pt x="497" y="1069"/>
                    </a:lnTo>
                    <a:lnTo>
                      <a:pt x="471" y="1076"/>
                    </a:lnTo>
                    <a:lnTo>
                      <a:pt x="444" y="1080"/>
                    </a:lnTo>
                    <a:lnTo>
                      <a:pt x="418" y="1082"/>
                    </a:lnTo>
                    <a:lnTo>
                      <a:pt x="392" y="1084"/>
                    </a:lnTo>
                    <a:lnTo>
                      <a:pt x="365" y="1082"/>
                    </a:lnTo>
                    <a:lnTo>
                      <a:pt x="338" y="1080"/>
                    </a:lnTo>
                    <a:lnTo>
                      <a:pt x="313" y="1075"/>
                    </a:lnTo>
                    <a:lnTo>
                      <a:pt x="287" y="1070"/>
                    </a:lnTo>
                    <a:lnTo>
                      <a:pt x="264" y="1064"/>
                    </a:lnTo>
                    <a:lnTo>
                      <a:pt x="240" y="1056"/>
                    </a:lnTo>
                    <a:lnTo>
                      <a:pt x="216" y="1049"/>
                    </a:lnTo>
                    <a:lnTo>
                      <a:pt x="174" y="1032"/>
                    </a:lnTo>
                    <a:lnTo>
                      <a:pt x="136" y="1015"/>
                    </a:lnTo>
                    <a:lnTo>
                      <a:pt x="81" y="986"/>
                    </a:lnTo>
                    <a:lnTo>
                      <a:pt x="61" y="975"/>
                    </a:lnTo>
                    <a:close/>
                  </a:path>
                </a:pathLst>
              </a:custGeom>
              <a:noFill/>
              <a:ln w="3175">
                <a:solidFill>
                  <a:srgbClr val="1F1A17"/>
                </a:solidFill>
                <a:round/>
              </a:ln>
            </p:spPr>
            <p:txBody>
              <a:bodyPr/>
              <a:lstStyle/>
              <a:p>
                <a:endParaRPr lang="en-US" sz="1867"/>
              </a:p>
            </p:txBody>
          </p:sp>
          <p:sp>
            <p:nvSpPr>
              <p:cNvPr id="1271" name="Freeform 220"/>
              <p:cNvSpPr/>
              <p:nvPr/>
            </p:nvSpPr>
            <p:spPr bwMode="auto">
              <a:xfrm>
                <a:off x="1940" y="921"/>
                <a:ext cx="109" cy="197"/>
              </a:xfrm>
              <a:custGeom>
                <a:avLst/>
                <a:gdLst>
                  <a:gd name="T0" fmla="*/ 107 w 542"/>
                  <a:gd name="T1" fmla="*/ 84 h 983"/>
                  <a:gd name="T2" fmla="*/ 109 w 542"/>
                  <a:gd name="T3" fmla="*/ 68 h 983"/>
                  <a:gd name="T4" fmla="*/ 108 w 542"/>
                  <a:gd name="T5" fmla="*/ 56 h 983"/>
                  <a:gd name="T6" fmla="*/ 106 w 542"/>
                  <a:gd name="T7" fmla="*/ 44 h 983"/>
                  <a:gd name="T8" fmla="*/ 102 w 542"/>
                  <a:gd name="T9" fmla="*/ 35 h 983"/>
                  <a:gd name="T10" fmla="*/ 99 w 542"/>
                  <a:gd name="T11" fmla="*/ 32 h 983"/>
                  <a:gd name="T12" fmla="*/ 99 w 542"/>
                  <a:gd name="T13" fmla="*/ 33 h 983"/>
                  <a:gd name="T14" fmla="*/ 99 w 542"/>
                  <a:gd name="T15" fmla="*/ 40 h 983"/>
                  <a:gd name="T16" fmla="*/ 95 w 542"/>
                  <a:gd name="T17" fmla="*/ 57 h 983"/>
                  <a:gd name="T18" fmla="*/ 88 w 542"/>
                  <a:gd name="T19" fmla="*/ 80 h 983"/>
                  <a:gd name="T20" fmla="*/ 79 w 542"/>
                  <a:gd name="T21" fmla="*/ 101 h 983"/>
                  <a:gd name="T22" fmla="*/ 75 w 542"/>
                  <a:gd name="T23" fmla="*/ 107 h 983"/>
                  <a:gd name="T24" fmla="*/ 72 w 542"/>
                  <a:gd name="T25" fmla="*/ 108 h 983"/>
                  <a:gd name="T26" fmla="*/ 69 w 542"/>
                  <a:gd name="T27" fmla="*/ 104 h 983"/>
                  <a:gd name="T28" fmla="*/ 67 w 542"/>
                  <a:gd name="T29" fmla="*/ 91 h 983"/>
                  <a:gd name="T30" fmla="*/ 66 w 542"/>
                  <a:gd name="T31" fmla="*/ 72 h 983"/>
                  <a:gd name="T32" fmla="*/ 68 w 542"/>
                  <a:gd name="T33" fmla="*/ 41 h 983"/>
                  <a:gd name="T34" fmla="*/ 68 w 542"/>
                  <a:gd name="T35" fmla="*/ 24 h 983"/>
                  <a:gd name="T36" fmla="*/ 66 w 542"/>
                  <a:gd name="T37" fmla="*/ 8 h 983"/>
                  <a:gd name="T38" fmla="*/ 64 w 542"/>
                  <a:gd name="T39" fmla="*/ 2 h 983"/>
                  <a:gd name="T40" fmla="*/ 62 w 542"/>
                  <a:gd name="T41" fmla="*/ 4 h 983"/>
                  <a:gd name="T42" fmla="*/ 61 w 542"/>
                  <a:gd name="T43" fmla="*/ 23 h 983"/>
                  <a:gd name="T44" fmla="*/ 58 w 542"/>
                  <a:gd name="T45" fmla="*/ 55 h 983"/>
                  <a:gd name="T46" fmla="*/ 52 w 542"/>
                  <a:gd name="T47" fmla="*/ 87 h 983"/>
                  <a:gd name="T48" fmla="*/ 48 w 542"/>
                  <a:gd name="T49" fmla="*/ 100 h 983"/>
                  <a:gd name="T50" fmla="*/ 47 w 542"/>
                  <a:gd name="T51" fmla="*/ 102 h 983"/>
                  <a:gd name="T52" fmla="*/ 46 w 542"/>
                  <a:gd name="T53" fmla="*/ 101 h 983"/>
                  <a:gd name="T54" fmla="*/ 44 w 542"/>
                  <a:gd name="T55" fmla="*/ 97 h 983"/>
                  <a:gd name="T56" fmla="*/ 41 w 542"/>
                  <a:gd name="T57" fmla="*/ 71 h 983"/>
                  <a:gd name="T58" fmla="*/ 38 w 542"/>
                  <a:gd name="T59" fmla="*/ 44 h 983"/>
                  <a:gd name="T60" fmla="*/ 37 w 542"/>
                  <a:gd name="T61" fmla="*/ 40 h 983"/>
                  <a:gd name="T62" fmla="*/ 37 w 542"/>
                  <a:gd name="T63" fmla="*/ 42 h 983"/>
                  <a:gd name="T64" fmla="*/ 35 w 542"/>
                  <a:gd name="T65" fmla="*/ 61 h 983"/>
                  <a:gd name="T66" fmla="*/ 33 w 542"/>
                  <a:gd name="T67" fmla="*/ 75 h 983"/>
                  <a:gd name="T68" fmla="*/ 30 w 542"/>
                  <a:gd name="T69" fmla="*/ 79 h 983"/>
                  <a:gd name="T70" fmla="*/ 28 w 542"/>
                  <a:gd name="T71" fmla="*/ 79 h 983"/>
                  <a:gd name="T72" fmla="*/ 24 w 542"/>
                  <a:gd name="T73" fmla="*/ 77 h 983"/>
                  <a:gd name="T74" fmla="*/ 2 w 542"/>
                  <a:gd name="T75" fmla="*/ 55 h 983"/>
                  <a:gd name="T76" fmla="*/ 0 w 542"/>
                  <a:gd name="T77" fmla="*/ 61 h 983"/>
                  <a:gd name="T78" fmla="*/ 0 w 542"/>
                  <a:gd name="T79" fmla="*/ 82 h 983"/>
                  <a:gd name="T80" fmla="*/ 2 w 542"/>
                  <a:gd name="T81" fmla="*/ 90 h 983"/>
                  <a:gd name="T82" fmla="*/ 12 w 542"/>
                  <a:gd name="T83" fmla="*/ 117 h 983"/>
                  <a:gd name="T84" fmla="*/ 27 w 542"/>
                  <a:gd name="T85" fmla="*/ 150 h 983"/>
                  <a:gd name="T86" fmla="*/ 41 w 542"/>
                  <a:gd name="T87" fmla="*/ 175 h 983"/>
                  <a:gd name="T88" fmla="*/ 49 w 542"/>
                  <a:gd name="T89" fmla="*/ 187 h 983"/>
                  <a:gd name="T90" fmla="*/ 57 w 542"/>
                  <a:gd name="T91" fmla="*/ 195 h 983"/>
                  <a:gd name="T92" fmla="*/ 64 w 542"/>
                  <a:gd name="T93" fmla="*/ 197 h 983"/>
                  <a:gd name="T94" fmla="*/ 70 w 542"/>
                  <a:gd name="T95" fmla="*/ 193 h 983"/>
                  <a:gd name="T96" fmla="*/ 75 w 542"/>
                  <a:gd name="T97" fmla="*/ 185 h 983"/>
                  <a:gd name="T98" fmla="*/ 85 w 542"/>
                  <a:gd name="T99" fmla="*/ 162 h 983"/>
                  <a:gd name="T100" fmla="*/ 95 w 542"/>
                  <a:gd name="T101" fmla="*/ 135 h 983"/>
                  <a:gd name="T102" fmla="*/ 105 w 542"/>
                  <a:gd name="T103" fmla="*/ 93 h 9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2"/>
                  <a:gd name="T157" fmla="*/ 0 h 983"/>
                  <a:gd name="T158" fmla="*/ 542 w 542"/>
                  <a:gd name="T159" fmla="*/ 983 h 9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2" h="983">
                    <a:moveTo>
                      <a:pt x="529" y="445"/>
                    </a:moveTo>
                    <a:lnTo>
                      <a:pt x="531" y="438"/>
                    </a:lnTo>
                    <a:lnTo>
                      <a:pt x="534" y="420"/>
                    </a:lnTo>
                    <a:lnTo>
                      <a:pt x="538" y="393"/>
                    </a:lnTo>
                    <a:lnTo>
                      <a:pt x="541" y="359"/>
                    </a:lnTo>
                    <a:lnTo>
                      <a:pt x="542" y="341"/>
                    </a:lnTo>
                    <a:lnTo>
                      <a:pt x="542" y="321"/>
                    </a:lnTo>
                    <a:lnTo>
                      <a:pt x="541" y="301"/>
                    </a:lnTo>
                    <a:lnTo>
                      <a:pt x="539" y="281"/>
                    </a:lnTo>
                    <a:lnTo>
                      <a:pt x="537" y="261"/>
                    </a:lnTo>
                    <a:lnTo>
                      <a:pt x="532" y="241"/>
                    </a:lnTo>
                    <a:lnTo>
                      <a:pt x="527" y="221"/>
                    </a:lnTo>
                    <a:lnTo>
                      <a:pt x="519" y="203"/>
                    </a:lnTo>
                    <a:lnTo>
                      <a:pt x="512" y="187"/>
                    </a:lnTo>
                    <a:lnTo>
                      <a:pt x="506" y="175"/>
                    </a:lnTo>
                    <a:lnTo>
                      <a:pt x="501" y="166"/>
                    </a:lnTo>
                    <a:lnTo>
                      <a:pt x="497" y="161"/>
                    </a:lnTo>
                    <a:lnTo>
                      <a:pt x="493" y="160"/>
                    </a:lnTo>
                    <a:lnTo>
                      <a:pt x="492" y="160"/>
                    </a:lnTo>
                    <a:lnTo>
                      <a:pt x="491" y="162"/>
                    </a:lnTo>
                    <a:lnTo>
                      <a:pt x="491" y="166"/>
                    </a:lnTo>
                    <a:lnTo>
                      <a:pt x="491" y="177"/>
                    </a:lnTo>
                    <a:lnTo>
                      <a:pt x="492" y="190"/>
                    </a:lnTo>
                    <a:lnTo>
                      <a:pt x="493" y="198"/>
                    </a:lnTo>
                    <a:lnTo>
                      <a:pt x="494" y="203"/>
                    </a:lnTo>
                    <a:lnTo>
                      <a:pt x="488" y="226"/>
                    </a:lnTo>
                    <a:lnTo>
                      <a:pt x="472" y="283"/>
                    </a:lnTo>
                    <a:lnTo>
                      <a:pt x="462" y="321"/>
                    </a:lnTo>
                    <a:lnTo>
                      <a:pt x="450" y="359"/>
                    </a:lnTo>
                    <a:lnTo>
                      <a:pt x="436" y="399"/>
                    </a:lnTo>
                    <a:lnTo>
                      <a:pt x="422" y="438"/>
                    </a:lnTo>
                    <a:lnTo>
                      <a:pt x="408" y="474"/>
                    </a:lnTo>
                    <a:lnTo>
                      <a:pt x="393" y="503"/>
                    </a:lnTo>
                    <a:lnTo>
                      <a:pt x="387" y="515"/>
                    </a:lnTo>
                    <a:lnTo>
                      <a:pt x="380" y="525"/>
                    </a:lnTo>
                    <a:lnTo>
                      <a:pt x="373" y="534"/>
                    </a:lnTo>
                    <a:lnTo>
                      <a:pt x="367" y="539"/>
                    </a:lnTo>
                    <a:lnTo>
                      <a:pt x="361" y="540"/>
                    </a:lnTo>
                    <a:lnTo>
                      <a:pt x="356" y="540"/>
                    </a:lnTo>
                    <a:lnTo>
                      <a:pt x="351" y="535"/>
                    </a:lnTo>
                    <a:lnTo>
                      <a:pt x="346" y="528"/>
                    </a:lnTo>
                    <a:lnTo>
                      <a:pt x="341" y="517"/>
                    </a:lnTo>
                    <a:lnTo>
                      <a:pt x="337" y="500"/>
                    </a:lnTo>
                    <a:lnTo>
                      <a:pt x="335" y="480"/>
                    </a:lnTo>
                    <a:lnTo>
                      <a:pt x="331" y="455"/>
                    </a:lnTo>
                    <a:lnTo>
                      <a:pt x="330" y="423"/>
                    </a:lnTo>
                    <a:lnTo>
                      <a:pt x="329" y="392"/>
                    </a:lnTo>
                    <a:lnTo>
                      <a:pt x="329" y="359"/>
                    </a:lnTo>
                    <a:lnTo>
                      <a:pt x="330" y="328"/>
                    </a:lnTo>
                    <a:lnTo>
                      <a:pt x="333" y="264"/>
                    </a:lnTo>
                    <a:lnTo>
                      <a:pt x="336" y="203"/>
                    </a:lnTo>
                    <a:lnTo>
                      <a:pt x="337" y="175"/>
                    </a:lnTo>
                    <a:lnTo>
                      <a:pt x="338" y="146"/>
                    </a:lnTo>
                    <a:lnTo>
                      <a:pt x="337" y="118"/>
                    </a:lnTo>
                    <a:lnTo>
                      <a:pt x="336" y="91"/>
                    </a:lnTo>
                    <a:lnTo>
                      <a:pt x="332" y="66"/>
                    </a:lnTo>
                    <a:lnTo>
                      <a:pt x="327" y="42"/>
                    </a:lnTo>
                    <a:lnTo>
                      <a:pt x="325" y="31"/>
                    </a:lnTo>
                    <a:lnTo>
                      <a:pt x="321" y="21"/>
                    </a:lnTo>
                    <a:lnTo>
                      <a:pt x="316" y="10"/>
                    </a:lnTo>
                    <a:lnTo>
                      <a:pt x="312" y="0"/>
                    </a:lnTo>
                    <a:lnTo>
                      <a:pt x="311" y="6"/>
                    </a:lnTo>
                    <a:lnTo>
                      <a:pt x="310" y="21"/>
                    </a:lnTo>
                    <a:lnTo>
                      <a:pt x="307" y="45"/>
                    </a:lnTo>
                    <a:lnTo>
                      <a:pt x="305" y="77"/>
                    </a:lnTo>
                    <a:lnTo>
                      <a:pt x="301" y="117"/>
                    </a:lnTo>
                    <a:lnTo>
                      <a:pt x="297" y="163"/>
                    </a:lnTo>
                    <a:lnTo>
                      <a:pt x="292" y="214"/>
                    </a:lnTo>
                    <a:lnTo>
                      <a:pt x="287" y="272"/>
                    </a:lnTo>
                    <a:lnTo>
                      <a:pt x="279" y="329"/>
                    </a:lnTo>
                    <a:lnTo>
                      <a:pt x="270" y="384"/>
                    </a:lnTo>
                    <a:lnTo>
                      <a:pt x="260" y="434"/>
                    </a:lnTo>
                    <a:lnTo>
                      <a:pt x="251" y="473"/>
                    </a:lnTo>
                    <a:lnTo>
                      <a:pt x="246" y="488"/>
                    </a:lnTo>
                    <a:lnTo>
                      <a:pt x="241" y="499"/>
                    </a:lnTo>
                    <a:lnTo>
                      <a:pt x="239" y="504"/>
                    </a:lnTo>
                    <a:lnTo>
                      <a:pt x="236" y="507"/>
                    </a:lnTo>
                    <a:lnTo>
                      <a:pt x="234" y="508"/>
                    </a:lnTo>
                    <a:lnTo>
                      <a:pt x="232" y="508"/>
                    </a:lnTo>
                    <a:lnTo>
                      <a:pt x="230" y="508"/>
                    </a:lnTo>
                    <a:lnTo>
                      <a:pt x="229" y="505"/>
                    </a:lnTo>
                    <a:lnTo>
                      <a:pt x="226" y="502"/>
                    </a:lnTo>
                    <a:lnTo>
                      <a:pt x="224" y="497"/>
                    </a:lnTo>
                    <a:lnTo>
                      <a:pt x="221" y="482"/>
                    </a:lnTo>
                    <a:lnTo>
                      <a:pt x="217" y="460"/>
                    </a:lnTo>
                    <a:lnTo>
                      <a:pt x="211" y="409"/>
                    </a:lnTo>
                    <a:lnTo>
                      <a:pt x="205" y="354"/>
                    </a:lnTo>
                    <a:lnTo>
                      <a:pt x="200" y="303"/>
                    </a:lnTo>
                    <a:lnTo>
                      <a:pt x="195" y="257"/>
                    </a:lnTo>
                    <a:lnTo>
                      <a:pt x="191" y="222"/>
                    </a:lnTo>
                    <a:lnTo>
                      <a:pt x="188" y="202"/>
                    </a:lnTo>
                    <a:lnTo>
                      <a:pt x="188" y="200"/>
                    </a:lnTo>
                    <a:lnTo>
                      <a:pt x="186" y="200"/>
                    </a:lnTo>
                    <a:lnTo>
                      <a:pt x="186" y="201"/>
                    </a:lnTo>
                    <a:lnTo>
                      <a:pt x="185" y="202"/>
                    </a:lnTo>
                    <a:lnTo>
                      <a:pt x="184" y="212"/>
                    </a:lnTo>
                    <a:lnTo>
                      <a:pt x="184" y="227"/>
                    </a:lnTo>
                    <a:lnTo>
                      <a:pt x="180" y="266"/>
                    </a:lnTo>
                    <a:lnTo>
                      <a:pt x="176" y="302"/>
                    </a:lnTo>
                    <a:lnTo>
                      <a:pt x="173" y="333"/>
                    </a:lnTo>
                    <a:lnTo>
                      <a:pt x="168" y="361"/>
                    </a:lnTo>
                    <a:lnTo>
                      <a:pt x="165" y="372"/>
                    </a:lnTo>
                    <a:lnTo>
                      <a:pt x="160" y="380"/>
                    </a:lnTo>
                    <a:lnTo>
                      <a:pt x="156" y="388"/>
                    </a:lnTo>
                    <a:lnTo>
                      <a:pt x="150" y="392"/>
                    </a:lnTo>
                    <a:lnTo>
                      <a:pt x="148" y="394"/>
                    </a:lnTo>
                    <a:lnTo>
                      <a:pt x="144" y="394"/>
                    </a:lnTo>
                    <a:lnTo>
                      <a:pt x="141" y="395"/>
                    </a:lnTo>
                    <a:lnTo>
                      <a:pt x="138" y="394"/>
                    </a:lnTo>
                    <a:lnTo>
                      <a:pt x="129" y="392"/>
                    </a:lnTo>
                    <a:lnTo>
                      <a:pt x="119" y="385"/>
                    </a:lnTo>
                    <a:lnTo>
                      <a:pt x="80" y="348"/>
                    </a:lnTo>
                    <a:lnTo>
                      <a:pt x="42" y="307"/>
                    </a:lnTo>
                    <a:lnTo>
                      <a:pt x="12" y="276"/>
                    </a:lnTo>
                    <a:lnTo>
                      <a:pt x="0" y="262"/>
                    </a:lnTo>
                    <a:lnTo>
                      <a:pt x="0" y="274"/>
                    </a:lnTo>
                    <a:lnTo>
                      <a:pt x="0" y="306"/>
                    </a:lnTo>
                    <a:lnTo>
                      <a:pt x="0" y="349"/>
                    </a:lnTo>
                    <a:lnTo>
                      <a:pt x="0" y="400"/>
                    </a:lnTo>
                    <a:lnTo>
                      <a:pt x="2" y="409"/>
                    </a:lnTo>
                    <a:lnTo>
                      <a:pt x="3" y="419"/>
                    </a:lnTo>
                    <a:lnTo>
                      <a:pt x="7" y="433"/>
                    </a:lnTo>
                    <a:lnTo>
                      <a:pt x="12" y="449"/>
                    </a:lnTo>
                    <a:lnTo>
                      <a:pt x="24" y="488"/>
                    </a:lnTo>
                    <a:lnTo>
                      <a:pt x="40" y="533"/>
                    </a:lnTo>
                    <a:lnTo>
                      <a:pt x="59" y="583"/>
                    </a:lnTo>
                    <a:lnTo>
                      <a:pt x="81" y="638"/>
                    </a:lnTo>
                    <a:lnTo>
                      <a:pt x="106" y="693"/>
                    </a:lnTo>
                    <a:lnTo>
                      <a:pt x="134" y="749"/>
                    </a:lnTo>
                    <a:lnTo>
                      <a:pt x="161" y="802"/>
                    </a:lnTo>
                    <a:lnTo>
                      <a:pt x="189" y="852"/>
                    </a:lnTo>
                    <a:lnTo>
                      <a:pt x="202" y="875"/>
                    </a:lnTo>
                    <a:lnTo>
                      <a:pt x="217" y="896"/>
                    </a:lnTo>
                    <a:lnTo>
                      <a:pt x="231" y="916"/>
                    </a:lnTo>
                    <a:lnTo>
                      <a:pt x="245" y="933"/>
                    </a:lnTo>
                    <a:lnTo>
                      <a:pt x="257" y="948"/>
                    </a:lnTo>
                    <a:lnTo>
                      <a:pt x="271" y="962"/>
                    </a:lnTo>
                    <a:lnTo>
                      <a:pt x="284" y="972"/>
                    </a:lnTo>
                    <a:lnTo>
                      <a:pt x="295" y="980"/>
                    </a:lnTo>
                    <a:lnTo>
                      <a:pt x="306" y="983"/>
                    </a:lnTo>
                    <a:lnTo>
                      <a:pt x="317" y="983"/>
                    </a:lnTo>
                    <a:lnTo>
                      <a:pt x="327" y="981"/>
                    </a:lnTo>
                    <a:lnTo>
                      <a:pt x="336" y="973"/>
                    </a:lnTo>
                    <a:lnTo>
                      <a:pt x="346" y="963"/>
                    </a:lnTo>
                    <a:lnTo>
                      <a:pt x="355" y="952"/>
                    </a:lnTo>
                    <a:lnTo>
                      <a:pt x="363" y="938"/>
                    </a:lnTo>
                    <a:lnTo>
                      <a:pt x="373" y="922"/>
                    </a:lnTo>
                    <a:lnTo>
                      <a:pt x="391" y="888"/>
                    </a:lnTo>
                    <a:lnTo>
                      <a:pt x="408" y="850"/>
                    </a:lnTo>
                    <a:lnTo>
                      <a:pt x="425" y="807"/>
                    </a:lnTo>
                    <a:lnTo>
                      <a:pt x="441" y="764"/>
                    </a:lnTo>
                    <a:lnTo>
                      <a:pt x="456" y="717"/>
                    </a:lnTo>
                    <a:lnTo>
                      <a:pt x="470" y="673"/>
                    </a:lnTo>
                    <a:lnTo>
                      <a:pt x="494" y="586"/>
                    </a:lnTo>
                    <a:lnTo>
                      <a:pt x="513" y="514"/>
                    </a:lnTo>
                    <a:lnTo>
                      <a:pt x="524" y="464"/>
                    </a:lnTo>
                    <a:lnTo>
                      <a:pt x="529" y="445"/>
                    </a:lnTo>
                    <a:close/>
                  </a:path>
                </a:pathLst>
              </a:custGeom>
              <a:solidFill>
                <a:srgbClr val="951F56"/>
              </a:solidFill>
              <a:ln w="9525">
                <a:noFill/>
                <a:round/>
              </a:ln>
            </p:spPr>
            <p:txBody>
              <a:bodyPr/>
              <a:lstStyle/>
              <a:p>
                <a:endParaRPr lang="en-US" sz="1867"/>
              </a:p>
            </p:txBody>
          </p:sp>
          <p:sp>
            <p:nvSpPr>
              <p:cNvPr id="1272" name="Freeform 221"/>
              <p:cNvSpPr/>
              <p:nvPr/>
            </p:nvSpPr>
            <p:spPr bwMode="auto">
              <a:xfrm>
                <a:off x="2060" y="919"/>
                <a:ext cx="140" cy="227"/>
              </a:xfrm>
              <a:custGeom>
                <a:avLst/>
                <a:gdLst>
                  <a:gd name="T0" fmla="*/ 1 w 699"/>
                  <a:gd name="T1" fmla="*/ 138 h 1131"/>
                  <a:gd name="T2" fmla="*/ 3 w 699"/>
                  <a:gd name="T3" fmla="*/ 125 h 1131"/>
                  <a:gd name="T4" fmla="*/ 5 w 699"/>
                  <a:gd name="T5" fmla="*/ 111 h 1131"/>
                  <a:gd name="T6" fmla="*/ 9 w 699"/>
                  <a:gd name="T7" fmla="*/ 97 h 1131"/>
                  <a:gd name="T8" fmla="*/ 14 w 699"/>
                  <a:gd name="T9" fmla="*/ 85 h 1131"/>
                  <a:gd name="T10" fmla="*/ 20 w 699"/>
                  <a:gd name="T11" fmla="*/ 73 h 1131"/>
                  <a:gd name="T12" fmla="*/ 25 w 699"/>
                  <a:gd name="T13" fmla="*/ 65 h 1131"/>
                  <a:gd name="T14" fmla="*/ 29 w 699"/>
                  <a:gd name="T15" fmla="*/ 61 h 1131"/>
                  <a:gd name="T16" fmla="*/ 33 w 699"/>
                  <a:gd name="T17" fmla="*/ 57 h 1131"/>
                  <a:gd name="T18" fmla="*/ 37 w 699"/>
                  <a:gd name="T19" fmla="*/ 53 h 1131"/>
                  <a:gd name="T20" fmla="*/ 49 w 699"/>
                  <a:gd name="T21" fmla="*/ 46 h 1131"/>
                  <a:gd name="T22" fmla="*/ 65 w 699"/>
                  <a:gd name="T23" fmla="*/ 33 h 1131"/>
                  <a:gd name="T24" fmla="*/ 80 w 699"/>
                  <a:gd name="T25" fmla="*/ 20 h 1131"/>
                  <a:gd name="T26" fmla="*/ 91 w 699"/>
                  <a:gd name="T27" fmla="*/ 9 h 1131"/>
                  <a:gd name="T28" fmla="*/ 97 w 699"/>
                  <a:gd name="T29" fmla="*/ 2 h 1131"/>
                  <a:gd name="T30" fmla="*/ 100 w 699"/>
                  <a:gd name="T31" fmla="*/ 0 h 1131"/>
                  <a:gd name="T32" fmla="*/ 102 w 699"/>
                  <a:gd name="T33" fmla="*/ 0 h 1131"/>
                  <a:gd name="T34" fmla="*/ 105 w 699"/>
                  <a:gd name="T35" fmla="*/ 0 h 1131"/>
                  <a:gd name="T36" fmla="*/ 108 w 699"/>
                  <a:gd name="T37" fmla="*/ 2 h 1131"/>
                  <a:gd name="T38" fmla="*/ 112 w 699"/>
                  <a:gd name="T39" fmla="*/ 6 h 1131"/>
                  <a:gd name="T40" fmla="*/ 116 w 699"/>
                  <a:gd name="T41" fmla="*/ 11 h 1131"/>
                  <a:gd name="T42" fmla="*/ 122 w 699"/>
                  <a:gd name="T43" fmla="*/ 22 h 1131"/>
                  <a:gd name="T44" fmla="*/ 130 w 699"/>
                  <a:gd name="T45" fmla="*/ 34 h 1131"/>
                  <a:gd name="T46" fmla="*/ 134 w 699"/>
                  <a:gd name="T47" fmla="*/ 42 h 1131"/>
                  <a:gd name="T48" fmla="*/ 137 w 699"/>
                  <a:gd name="T49" fmla="*/ 52 h 1131"/>
                  <a:gd name="T50" fmla="*/ 139 w 699"/>
                  <a:gd name="T51" fmla="*/ 64 h 1131"/>
                  <a:gd name="T52" fmla="*/ 140 w 699"/>
                  <a:gd name="T53" fmla="*/ 76 h 1131"/>
                  <a:gd name="T54" fmla="*/ 140 w 699"/>
                  <a:gd name="T55" fmla="*/ 90 h 1131"/>
                  <a:gd name="T56" fmla="*/ 139 w 699"/>
                  <a:gd name="T57" fmla="*/ 103 h 1131"/>
                  <a:gd name="T58" fmla="*/ 137 w 699"/>
                  <a:gd name="T59" fmla="*/ 118 h 1131"/>
                  <a:gd name="T60" fmla="*/ 134 w 699"/>
                  <a:gd name="T61" fmla="*/ 132 h 1131"/>
                  <a:gd name="T62" fmla="*/ 130 w 699"/>
                  <a:gd name="T63" fmla="*/ 146 h 1131"/>
                  <a:gd name="T64" fmla="*/ 126 w 699"/>
                  <a:gd name="T65" fmla="*/ 160 h 1131"/>
                  <a:gd name="T66" fmla="*/ 120 w 699"/>
                  <a:gd name="T67" fmla="*/ 173 h 1131"/>
                  <a:gd name="T68" fmla="*/ 113 w 699"/>
                  <a:gd name="T69" fmla="*/ 185 h 1131"/>
                  <a:gd name="T70" fmla="*/ 104 w 699"/>
                  <a:gd name="T71" fmla="*/ 197 h 1131"/>
                  <a:gd name="T72" fmla="*/ 95 w 699"/>
                  <a:gd name="T73" fmla="*/ 206 h 1131"/>
                  <a:gd name="T74" fmla="*/ 84 w 699"/>
                  <a:gd name="T75" fmla="*/ 215 h 1131"/>
                  <a:gd name="T76" fmla="*/ 72 w 699"/>
                  <a:gd name="T77" fmla="*/ 221 h 1131"/>
                  <a:gd name="T78" fmla="*/ 61 w 699"/>
                  <a:gd name="T79" fmla="*/ 225 h 1131"/>
                  <a:gd name="T80" fmla="*/ 51 w 699"/>
                  <a:gd name="T81" fmla="*/ 227 h 1131"/>
                  <a:gd name="T82" fmla="*/ 43 w 699"/>
                  <a:gd name="T83" fmla="*/ 226 h 1131"/>
                  <a:gd name="T84" fmla="*/ 35 w 699"/>
                  <a:gd name="T85" fmla="*/ 224 h 1131"/>
                  <a:gd name="T86" fmla="*/ 28 w 699"/>
                  <a:gd name="T87" fmla="*/ 221 h 1131"/>
                  <a:gd name="T88" fmla="*/ 22 w 699"/>
                  <a:gd name="T89" fmla="*/ 215 h 1131"/>
                  <a:gd name="T90" fmla="*/ 16 w 699"/>
                  <a:gd name="T91" fmla="*/ 209 h 1131"/>
                  <a:gd name="T92" fmla="*/ 12 w 699"/>
                  <a:gd name="T93" fmla="*/ 202 h 1131"/>
                  <a:gd name="T94" fmla="*/ 8 w 699"/>
                  <a:gd name="T95" fmla="*/ 194 h 1131"/>
                  <a:gd name="T96" fmla="*/ 5 w 699"/>
                  <a:gd name="T97" fmla="*/ 186 h 1131"/>
                  <a:gd name="T98" fmla="*/ 3 w 699"/>
                  <a:gd name="T99" fmla="*/ 178 h 1131"/>
                  <a:gd name="T100" fmla="*/ 1 w 699"/>
                  <a:gd name="T101" fmla="*/ 166 h 1131"/>
                  <a:gd name="T102" fmla="*/ 0 w 699"/>
                  <a:gd name="T103" fmla="*/ 151 h 1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1131"/>
                  <a:gd name="T158" fmla="*/ 699 w 699"/>
                  <a:gd name="T159" fmla="*/ 1131 h 1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1131">
                    <a:moveTo>
                      <a:pt x="0" y="722"/>
                    </a:moveTo>
                    <a:lnTo>
                      <a:pt x="3" y="689"/>
                    </a:lnTo>
                    <a:lnTo>
                      <a:pt x="6" y="655"/>
                    </a:lnTo>
                    <a:lnTo>
                      <a:pt x="13" y="621"/>
                    </a:lnTo>
                    <a:lnTo>
                      <a:pt x="19" y="586"/>
                    </a:lnTo>
                    <a:lnTo>
                      <a:pt x="26" y="553"/>
                    </a:lnTo>
                    <a:lnTo>
                      <a:pt x="36" y="519"/>
                    </a:lnTo>
                    <a:lnTo>
                      <a:pt x="46" y="485"/>
                    </a:lnTo>
                    <a:lnTo>
                      <a:pt x="59" y="453"/>
                    </a:lnTo>
                    <a:lnTo>
                      <a:pt x="71" y="422"/>
                    </a:lnTo>
                    <a:lnTo>
                      <a:pt x="86" y="392"/>
                    </a:lnTo>
                    <a:lnTo>
                      <a:pt x="101" y="363"/>
                    </a:lnTo>
                    <a:lnTo>
                      <a:pt x="119" y="337"/>
                    </a:lnTo>
                    <a:lnTo>
                      <a:pt x="127" y="324"/>
                    </a:lnTo>
                    <a:lnTo>
                      <a:pt x="136" y="313"/>
                    </a:lnTo>
                    <a:lnTo>
                      <a:pt x="146" y="302"/>
                    </a:lnTo>
                    <a:lnTo>
                      <a:pt x="156" y="292"/>
                    </a:lnTo>
                    <a:lnTo>
                      <a:pt x="166" y="282"/>
                    </a:lnTo>
                    <a:lnTo>
                      <a:pt x="176" y="273"/>
                    </a:lnTo>
                    <a:lnTo>
                      <a:pt x="187" y="264"/>
                    </a:lnTo>
                    <a:lnTo>
                      <a:pt x="198" y="257"/>
                    </a:lnTo>
                    <a:lnTo>
                      <a:pt x="243" y="227"/>
                    </a:lnTo>
                    <a:lnTo>
                      <a:pt x="286" y="196"/>
                    </a:lnTo>
                    <a:lnTo>
                      <a:pt x="327" y="163"/>
                    </a:lnTo>
                    <a:lnTo>
                      <a:pt x="364" y="131"/>
                    </a:lnTo>
                    <a:lnTo>
                      <a:pt x="398" y="101"/>
                    </a:lnTo>
                    <a:lnTo>
                      <a:pt x="428" y="71"/>
                    </a:lnTo>
                    <a:lnTo>
                      <a:pt x="454" y="44"/>
                    </a:lnTo>
                    <a:lnTo>
                      <a:pt x="474" y="20"/>
                    </a:lnTo>
                    <a:lnTo>
                      <a:pt x="484" y="11"/>
                    </a:lnTo>
                    <a:lnTo>
                      <a:pt x="494" y="4"/>
                    </a:lnTo>
                    <a:lnTo>
                      <a:pt x="499" y="2"/>
                    </a:lnTo>
                    <a:lnTo>
                      <a:pt x="503" y="0"/>
                    </a:lnTo>
                    <a:lnTo>
                      <a:pt x="508" y="0"/>
                    </a:lnTo>
                    <a:lnTo>
                      <a:pt x="513" y="0"/>
                    </a:lnTo>
                    <a:lnTo>
                      <a:pt x="522" y="1"/>
                    </a:lnTo>
                    <a:lnTo>
                      <a:pt x="530" y="5"/>
                    </a:lnTo>
                    <a:lnTo>
                      <a:pt x="539" y="11"/>
                    </a:lnTo>
                    <a:lnTo>
                      <a:pt x="549" y="20"/>
                    </a:lnTo>
                    <a:lnTo>
                      <a:pt x="558" y="30"/>
                    </a:lnTo>
                    <a:lnTo>
                      <a:pt x="568" y="42"/>
                    </a:lnTo>
                    <a:lnTo>
                      <a:pt x="578" y="56"/>
                    </a:lnTo>
                    <a:lnTo>
                      <a:pt x="589" y="72"/>
                    </a:lnTo>
                    <a:lnTo>
                      <a:pt x="611" y="108"/>
                    </a:lnTo>
                    <a:lnTo>
                      <a:pt x="638" y="148"/>
                    </a:lnTo>
                    <a:lnTo>
                      <a:pt x="649" y="167"/>
                    </a:lnTo>
                    <a:lnTo>
                      <a:pt x="659" y="187"/>
                    </a:lnTo>
                    <a:lnTo>
                      <a:pt x="668" y="210"/>
                    </a:lnTo>
                    <a:lnTo>
                      <a:pt x="675" y="234"/>
                    </a:lnTo>
                    <a:lnTo>
                      <a:pt x="683" y="261"/>
                    </a:lnTo>
                    <a:lnTo>
                      <a:pt x="688" y="288"/>
                    </a:lnTo>
                    <a:lnTo>
                      <a:pt x="693" y="318"/>
                    </a:lnTo>
                    <a:lnTo>
                      <a:pt x="695" y="348"/>
                    </a:lnTo>
                    <a:lnTo>
                      <a:pt x="698" y="380"/>
                    </a:lnTo>
                    <a:lnTo>
                      <a:pt x="699" y="413"/>
                    </a:lnTo>
                    <a:lnTo>
                      <a:pt x="699" y="447"/>
                    </a:lnTo>
                    <a:lnTo>
                      <a:pt x="698" y="480"/>
                    </a:lnTo>
                    <a:lnTo>
                      <a:pt x="695" y="515"/>
                    </a:lnTo>
                    <a:lnTo>
                      <a:pt x="690" y="550"/>
                    </a:lnTo>
                    <a:lnTo>
                      <a:pt x="685" y="586"/>
                    </a:lnTo>
                    <a:lnTo>
                      <a:pt x="679" y="621"/>
                    </a:lnTo>
                    <a:lnTo>
                      <a:pt x="671" y="658"/>
                    </a:lnTo>
                    <a:lnTo>
                      <a:pt x="663" y="693"/>
                    </a:lnTo>
                    <a:lnTo>
                      <a:pt x="651" y="727"/>
                    </a:lnTo>
                    <a:lnTo>
                      <a:pt x="640" y="762"/>
                    </a:lnTo>
                    <a:lnTo>
                      <a:pt x="628" y="797"/>
                    </a:lnTo>
                    <a:lnTo>
                      <a:pt x="613" y="830"/>
                    </a:lnTo>
                    <a:lnTo>
                      <a:pt x="598" y="862"/>
                    </a:lnTo>
                    <a:lnTo>
                      <a:pt x="580" y="893"/>
                    </a:lnTo>
                    <a:lnTo>
                      <a:pt x="562" y="923"/>
                    </a:lnTo>
                    <a:lnTo>
                      <a:pt x="542" y="952"/>
                    </a:lnTo>
                    <a:lnTo>
                      <a:pt x="520" y="980"/>
                    </a:lnTo>
                    <a:lnTo>
                      <a:pt x="497" y="1005"/>
                    </a:lnTo>
                    <a:lnTo>
                      <a:pt x="473" y="1028"/>
                    </a:lnTo>
                    <a:lnTo>
                      <a:pt x="447" y="1051"/>
                    </a:lnTo>
                    <a:lnTo>
                      <a:pt x="419" y="1071"/>
                    </a:lnTo>
                    <a:lnTo>
                      <a:pt x="391" y="1088"/>
                    </a:lnTo>
                    <a:lnTo>
                      <a:pt x="361" y="1102"/>
                    </a:lnTo>
                    <a:lnTo>
                      <a:pt x="333" y="1113"/>
                    </a:lnTo>
                    <a:lnTo>
                      <a:pt x="307" y="1122"/>
                    </a:lnTo>
                    <a:lnTo>
                      <a:pt x="281" y="1128"/>
                    </a:lnTo>
                    <a:lnTo>
                      <a:pt x="257" y="1131"/>
                    </a:lnTo>
                    <a:lnTo>
                      <a:pt x="235" y="1131"/>
                    </a:lnTo>
                    <a:lnTo>
                      <a:pt x="213" y="1128"/>
                    </a:lnTo>
                    <a:lnTo>
                      <a:pt x="192" y="1124"/>
                    </a:lnTo>
                    <a:lnTo>
                      <a:pt x="173" y="1118"/>
                    </a:lnTo>
                    <a:lnTo>
                      <a:pt x="156" y="1109"/>
                    </a:lnTo>
                    <a:lnTo>
                      <a:pt x="139" y="1099"/>
                    </a:lnTo>
                    <a:lnTo>
                      <a:pt x="124" y="1087"/>
                    </a:lnTo>
                    <a:lnTo>
                      <a:pt x="109" y="1073"/>
                    </a:lnTo>
                    <a:lnTo>
                      <a:pt x="95" y="1058"/>
                    </a:lnTo>
                    <a:lnTo>
                      <a:pt x="82" y="1042"/>
                    </a:lnTo>
                    <a:lnTo>
                      <a:pt x="71" y="1026"/>
                    </a:lnTo>
                    <a:lnTo>
                      <a:pt x="61" y="1007"/>
                    </a:lnTo>
                    <a:lnTo>
                      <a:pt x="51" y="988"/>
                    </a:lnTo>
                    <a:lnTo>
                      <a:pt x="42" y="968"/>
                    </a:lnTo>
                    <a:lnTo>
                      <a:pt x="35" y="948"/>
                    </a:lnTo>
                    <a:lnTo>
                      <a:pt x="27" y="928"/>
                    </a:lnTo>
                    <a:lnTo>
                      <a:pt x="21" y="907"/>
                    </a:lnTo>
                    <a:lnTo>
                      <a:pt x="16" y="886"/>
                    </a:lnTo>
                    <a:lnTo>
                      <a:pt x="13" y="866"/>
                    </a:lnTo>
                    <a:lnTo>
                      <a:pt x="5" y="826"/>
                    </a:lnTo>
                    <a:lnTo>
                      <a:pt x="1" y="787"/>
                    </a:lnTo>
                    <a:lnTo>
                      <a:pt x="0" y="752"/>
                    </a:lnTo>
                    <a:lnTo>
                      <a:pt x="0" y="722"/>
                    </a:lnTo>
                    <a:close/>
                  </a:path>
                </a:pathLst>
              </a:custGeom>
              <a:solidFill>
                <a:srgbClr val="B32165"/>
              </a:solidFill>
              <a:ln w="9525">
                <a:noFill/>
                <a:round/>
              </a:ln>
            </p:spPr>
            <p:txBody>
              <a:bodyPr/>
              <a:lstStyle/>
              <a:p>
                <a:endParaRPr lang="en-US" sz="1867"/>
              </a:p>
            </p:txBody>
          </p:sp>
          <p:sp>
            <p:nvSpPr>
              <p:cNvPr id="1273" name="Freeform 222"/>
              <p:cNvSpPr/>
              <p:nvPr/>
            </p:nvSpPr>
            <p:spPr bwMode="auto">
              <a:xfrm>
                <a:off x="2060" y="919"/>
                <a:ext cx="140" cy="227"/>
              </a:xfrm>
              <a:custGeom>
                <a:avLst/>
                <a:gdLst>
                  <a:gd name="T0" fmla="*/ 1 w 699"/>
                  <a:gd name="T1" fmla="*/ 138 h 1131"/>
                  <a:gd name="T2" fmla="*/ 3 w 699"/>
                  <a:gd name="T3" fmla="*/ 125 h 1131"/>
                  <a:gd name="T4" fmla="*/ 5 w 699"/>
                  <a:gd name="T5" fmla="*/ 111 h 1131"/>
                  <a:gd name="T6" fmla="*/ 9 w 699"/>
                  <a:gd name="T7" fmla="*/ 97 h 1131"/>
                  <a:gd name="T8" fmla="*/ 14 w 699"/>
                  <a:gd name="T9" fmla="*/ 85 h 1131"/>
                  <a:gd name="T10" fmla="*/ 20 w 699"/>
                  <a:gd name="T11" fmla="*/ 73 h 1131"/>
                  <a:gd name="T12" fmla="*/ 25 w 699"/>
                  <a:gd name="T13" fmla="*/ 65 h 1131"/>
                  <a:gd name="T14" fmla="*/ 29 w 699"/>
                  <a:gd name="T15" fmla="*/ 61 h 1131"/>
                  <a:gd name="T16" fmla="*/ 33 w 699"/>
                  <a:gd name="T17" fmla="*/ 57 h 1131"/>
                  <a:gd name="T18" fmla="*/ 37 w 699"/>
                  <a:gd name="T19" fmla="*/ 53 h 1131"/>
                  <a:gd name="T20" fmla="*/ 49 w 699"/>
                  <a:gd name="T21" fmla="*/ 46 h 1131"/>
                  <a:gd name="T22" fmla="*/ 65 w 699"/>
                  <a:gd name="T23" fmla="*/ 33 h 1131"/>
                  <a:gd name="T24" fmla="*/ 80 w 699"/>
                  <a:gd name="T25" fmla="*/ 20 h 1131"/>
                  <a:gd name="T26" fmla="*/ 91 w 699"/>
                  <a:gd name="T27" fmla="*/ 9 h 1131"/>
                  <a:gd name="T28" fmla="*/ 97 w 699"/>
                  <a:gd name="T29" fmla="*/ 2 h 1131"/>
                  <a:gd name="T30" fmla="*/ 100 w 699"/>
                  <a:gd name="T31" fmla="*/ 0 h 1131"/>
                  <a:gd name="T32" fmla="*/ 102 w 699"/>
                  <a:gd name="T33" fmla="*/ 0 h 1131"/>
                  <a:gd name="T34" fmla="*/ 105 w 699"/>
                  <a:gd name="T35" fmla="*/ 0 h 1131"/>
                  <a:gd name="T36" fmla="*/ 108 w 699"/>
                  <a:gd name="T37" fmla="*/ 2 h 1131"/>
                  <a:gd name="T38" fmla="*/ 112 w 699"/>
                  <a:gd name="T39" fmla="*/ 6 h 1131"/>
                  <a:gd name="T40" fmla="*/ 116 w 699"/>
                  <a:gd name="T41" fmla="*/ 11 h 1131"/>
                  <a:gd name="T42" fmla="*/ 122 w 699"/>
                  <a:gd name="T43" fmla="*/ 22 h 1131"/>
                  <a:gd name="T44" fmla="*/ 130 w 699"/>
                  <a:gd name="T45" fmla="*/ 34 h 1131"/>
                  <a:gd name="T46" fmla="*/ 134 w 699"/>
                  <a:gd name="T47" fmla="*/ 42 h 1131"/>
                  <a:gd name="T48" fmla="*/ 137 w 699"/>
                  <a:gd name="T49" fmla="*/ 52 h 1131"/>
                  <a:gd name="T50" fmla="*/ 139 w 699"/>
                  <a:gd name="T51" fmla="*/ 64 h 1131"/>
                  <a:gd name="T52" fmla="*/ 140 w 699"/>
                  <a:gd name="T53" fmla="*/ 76 h 1131"/>
                  <a:gd name="T54" fmla="*/ 140 w 699"/>
                  <a:gd name="T55" fmla="*/ 90 h 1131"/>
                  <a:gd name="T56" fmla="*/ 139 w 699"/>
                  <a:gd name="T57" fmla="*/ 103 h 1131"/>
                  <a:gd name="T58" fmla="*/ 137 w 699"/>
                  <a:gd name="T59" fmla="*/ 118 h 1131"/>
                  <a:gd name="T60" fmla="*/ 134 w 699"/>
                  <a:gd name="T61" fmla="*/ 132 h 1131"/>
                  <a:gd name="T62" fmla="*/ 130 w 699"/>
                  <a:gd name="T63" fmla="*/ 146 h 1131"/>
                  <a:gd name="T64" fmla="*/ 126 w 699"/>
                  <a:gd name="T65" fmla="*/ 160 h 1131"/>
                  <a:gd name="T66" fmla="*/ 120 w 699"/>
                  <a:gd name="T67" fmla="*/ 173 h 1131"/>
                  <a:gd name="T68" fmla="*/ 113 w 699"/>
                  <a:gd name="T69" fmla="*/ 185 h 1131"/>
                  <a:gd name="T70" fmla="*/ 104 w 699"/>
                  <a:gd name="T71" fmla="*/ 197 h 1131"/>
                  <a:gd name="T72" fmla="*/ 95 w 699"/>
                  <a:gd name="T73" fmla="*/ 206 h 1131"/>
                  <a:gd name="T74" fmla="*/ 84 w 699"/>
                  <a:gd name="T75" fmla="*/ 215 h 1131"/>
                  <a:gd name="T76" fmla="*/ 72 w 699"/>
                  <a:gd name="T77" fmla="*/ 221 h 1131"/>
                  <a:gd name="T78" fmla="*/ 61 w 699"/>
                  <a:gd name="T79" fmla="*/ 225 h 1131"/>
                  <a:gd name="T80" fmla="*/ 51 w 699"/>
                  <a:gd name="T81" fmla="*/ 227 h 1131"/>
                  <a:gd name="T82" fmla="*/ 43 w 699"/>
                  <a:gd name="T83" fmla="*/ 226 h 1131"/>
                  <a:gd name="T84" fmla="*/ 35 w 699"/>
                  <a:gd name="T85" fmla="*/ 224 h 1131"/>
                  <a:gd name="T86" fmla="*/ 28 w 699"/>
                  <a:gd name="T87" fmla="*/ 221 h 1131"/>
                  <a:gd name="T88" fmla="*/ 22 w 699"/>
                  <a:gd name="T89" fmla="*/ 215 h 1131"/>
                  <a:gd name="T90" fmla="*/ 16 w 699"/>
                  <a:gd name="T91" fmla="*/ 209 h 1131"/>
                  <a:gd name="T92" fmla="*/ 12 w 699"/>
                  <a:gd name="T93" fmla="*/ 202 h 1131"/>
                  <a:gd name="T94" fmla="*/ 8 w 699"/>
                  <a:gd name="T95" fmla="*/ 194 h 1131"/>
                  <a:gd name="T96" fmla="*/ 5 w 699"/>
                  <a:gd name="T97" fmla="*/ 186 h 1131"/>
                  <a:gd name="T98" fmla="*/ 3 w 699"/>
                  <a:gd name="T99" fmla="*/ 178 h 1131"/>
                  <a:gd name="T100" fmla="*/ 1 w 699"/>
                  <a:gd name="T101" fmla="*/ 166 h 1131"/>
                  <a:gd name="T102" fmla="*/ 0 w 699"/>
                  <a:gd name="T103" fmla="*/ 151 h 113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99"/>
                  <a:gd name="T157" fmla="*/ 0 h 1131"/>
                  <a:gd name="T158" fmla="*/ 699 w 699"/>
                  <a:gd name="T159" fmla="*/ 1131 h 113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99" h="1131">
                    <a:moveTo>
                      <a:pt x="0" y="722"/>
                    </a:moveTo>
                    <a:lnTo>
                      <a:pt x="3" y="689"/>
                    </a:lnTo>
                    <a:lnTo>
                      <a:pt x="6" y="655"/>
                    </a:lnTo>
                    <a:lnTo>
                      <a:pt x="13" y="621"/>
                    </a:lnTo>
                    <a:lnTo>
                      <a:pt x="19" y="586"/>
                    </a:lnTo>
                    <a:lnTo>
                      <a:pt x="26" y="553"/>
                    </a:lnTo>
                    <a:lnTo>
                      <a:pt x="36" y="519"/>
                    </a:lnTo>
                    <a:lnTo>
                      <a:pt x="46" y="485"/>
                    </a:lnTo>
                    <a:lnTo>
                      <a:pt x="59" y="453"/>
                    </a:lnTo>
                    <a:lnTo>
                      <a:pt x="71" y="422"/>
                    </a:lnTo>
                    <a:lnTo>
                      <a:pt x="86" y="392"/>
                    </a:lnTo>
                    <a:lnTo>
                      <a:pt x="101" y="363"/>
                    </a:lnTo>
                    <a:lnTo>
                      <a:pt x="119" y="337"/>
                    </a:lnTo>
                    <a:lnTo>
                      <a:pt x="127" y="324"/>
                    </a:lnTo>
                    <a:lnTo>
                      <a:pt x="136" y="313"/>
                    </a:lnTo>
                    <a:lnTo>
                      <a:pt x="146" y="302"/>
                    </a:lnTo>
                    <a:lnTo>
                      <a:pt x="156" y="292"/>
                    </a:lnTo>
                    <a:lnTo>
                      <a:pt x="166" y="282"/>
                    </a:lnTo>
                    <a:lnTo>
                      <a:pt x="176" y="273"/>
                    </a:lnTo>
                    <a:lnTo>
                      <a:pt x="187" y="264"/>
                    </a:lnTo>
                    <a:lnTo>
                      <a:pt x="198" y="257"/>
                    </a:lnTo>
                    <a:lnTo>
                      <a:pt x="243" y="227"/>
                    </a:lnTo>
                    <a:lnTo>
                      <a:pt x="286" y="196"/>
                    </a:lnTo>
                    <a:lnTo>
                      <a:pt x="327" y="163"/>
                    </a:lnTo>
                    <a:lnTo>
                      <a:pt x="364" y="131"/>
                    </a:lnTo>
                    <a:lnTo>
                      <a:pt x="398" y="101"/>
                    </a:lnTo>
                    <a:lnTo>
                      <a:pt x="428" y="71"/>
                    </a:lnTo>
                    <a:lnTo>
                      <a:pt x="454" y="44"/>
                    </a:lnTo>
                    <a:lnTo>
                      <a:pt x="474" y="20"/>
                    </a:lnTo>
                    <a:lnTo>
                      <a:pt x="484" y="11"/>
                    </a:lnTo>
                    <a:lnTo>
                      <a:pt x="494" y="4"/>
                    </a:lnTo>
                    <a:lnTo>
                      <a:pt x="499" y="2"/>
                    </a:lnTo>
                    <a:lnTo>
                      <a:pt x="503" y="0"/>
                    </a:lnTo>
                    <a:lnTo>
                      <a:pt x="508" y="0"/>
                    </a:lnTo>
                    <a:lnTo>
                      <a:pt x="513" y="0"/>
                    </a:lnTo>
                    <a:lnTo>
                      <a:pt x="522" y="1"/>
                    </a:lnTo>
                    <a:lnTo>
                      <a:pt x="530" y="5"/>
                    </a:lnTo>
                    <a:lnTo>
                      <a:pt x="539" y="11"/>
                    </a:lnTo>
                    <a:lnTo>
                      <a:pt x="549" y="20"/>
                    </a:lnTo>
                    <a:lnTo>
                      <a:pt x="558" y="30"/>
                    </a:lnTo>
                    <a:lnTo>
                      <a:pt x="568" y="42"/>
                    </a:lnTo>
                    <a:lnTo>
                      <a:pt x="578" y="56"/>
                    </a:lnTo>
                    <a:lnTo>
                      <a:pt x="589" y="72"/>
                    </a:lnTo>
                    <a:lnTo>
                      <a:pt x="611" y="108"/>
                    </a:lnTo>
                    <a:lnTo>
                      <a:pt x="638" y="148"/>
                    </a:lnTo>
                    <a:lnTo>
                      <a:pt x="649" y="167"/>
                    </a:lnTo>
                    <a:lnTo>
                      <a:pt x="659" y="187"/>
                    </a:lnTo>
                    <a:lnTo>
                      <a:pt x="668" y="210"/>
                    </a:lnTo>
                    <a:lnTo>
                      <a:pt x="675" y="234"/>
                    </a:lnTo>
                    <a:lnTo>
                      <a:pt x="683" y="261"/>
                    </a:lnTo>
                    <a:lnTo>
                      <a:pt x="688" y="288"/>
                    </a:lnTo>
                    <a:lnTo>
                      <a:pt x="693" y="318"/>
                    </a:lnTo>
                    <a:lnTo>
                      <a:pt x="695" y="348"/>
                    </a:lnTo>
                    <a:lnTo>
                      <a:pt x="698" y="380"/>
                    </a:lnTo>
                    <a:lnTo>
                      <a:pt x="699" y="413"/>
                    </a:lnTo>
                    <a:lnTo>
                      <a:pt x="699" y="447"/>
                    </a:lnTo>
                    <a:lnTo>
                      <a:pt x="698" y="480"/>
                    </a:lnTo>
                    <a:lnTo>
                      <a:pt x="695" y="515"/>
                    </a:lnTo>
                    <a:lnTo>
                      <a:pt x="690" y="550"/>
                    </a:lnTo>
                    <a:lnTo>
                      <a:pt x="685" y="586"/>
                    </a:lnTo>
                    <a:lnTo>
                      <a:pt x="679" y="621"/>
                    </a:lnTo>
                    <a:lnTo>
                      <a:pt x="671" y="658"/>
                    </a:lnTo>
                    <a:lnTo>
                      <a:pt x="663" y="693"/>
                    </a:lnTo>
                    <a:lnTo>
                      <a:pt x="651" y="727"/>
                    </a:lnTo>
                    <a:lnTo>
                      <a:pt x="640" y="762"/>
                    </a:lnTo>
                    <a:lnTo>
                      <a:pt x="628" y="797"/>
                    </a:lnTo>
                    <a:lnTo>
                      <a:pt x="613" y="830"/>
                    </a:lnTo>
                    <a:lnTo>
                      <a:pt x="598" y="862"/>
                    </a:lnTo>
                    <a:lnTo>
                      <a:pt x="580" y="893"/>
                    </a:lnTo>
                    <a:lnTo>
                      <a:pt x="562" y="923"/>
                    </a:lnTo>
                    <a:lnTo>
                      <a:pt x="542" y="952"/>
                    </a:lnTo>
                    <a:lnTo>
                      <a:pt x="520" y="980"/>
                    </a:lnTo>
                    <a:lnTo>
                      <a:pt x="497" y="1005"/>
                    </a:lnTo>
                    <a:lnTo>
                      <a:pt x="473" y="1028"/>
                    </a:lnTo>
                    <a:lnTo>
                      <a:pt x="447" y="1051"/>
                    </a:lnTo>
                    <a:lnTo>
                      <a:pt x="419" y="1071"/>
                    </a:lnTo>
                    <a:lnTo>
                      <a:pt x="391" y="1088"/>
                    </a:lnTo>
                    <a:lnTo>
                      <a:pt x="361" y="1102"/>
                    </a:lnTo>
                    <a:lnTo>
                      <a:pt x="333" y="1113"/>
                    </a:lnTo>
                    <a:lnTo>
                      <a:pt x="307" y="1122"/>
                    </a:lnTo>
                    <a:lnTo>
                      <a:pt x="281" y="1128"/>
                    </a:lnTo>
                    <a:lnTo>
                      <a:pt x="257" y="1131"/>
                    </a:lnTo>
                    <a:lnTo>
                      <a:pt x="235" y="1131"/>
                    </a:lnTo>
                    <a:lnTo>
                      <a:pt x="213" y="1128"/>
                    </a:lnTo>
                    <a:lnTo>
                      <a:pt x="192" y="1124"/>
                    </a:lnTo>
                    <a:lnTo>
                      <a:pt x="173" y="1118"/>
                    </a:lnTo>
                    <a:lnTo>
                      <a:pt x="156" y="1109"/>
                    </a:lnTo>
                    <a:lnTo>
                      <a:pt x="139" y="1099"/>
                    </a:lnTo>
                    <a:lnTo>
                      <a:pt x="124" y="1087"/>
                    </a:lnTo>
                    <a:lnTo>
                      <a:pt x="109" y="1073"/>
                    </a:lnTo>
                    <a:lnTo>
                      <a:pt x="95" y="1058"/>
                    </a:lnTo>
                    <a:lnTo>
                      <a:pt x="82" y="1042"/>
                    </a:lnTo>
                    <a:lnTo>
                      <a:pt x="71" y="1026"/>
                    </a:lnTo>
                    <a:lnTo>
                      <a:pt x="61" y="1007"/>
                    </a:lnTo>
                    <a:lnTo>
                      <a:pt x="51" y="988"/>
                    </a:lnTo>
                    <a:lnTo>
                      <a:pt x="42" y="968"/>
                    </a:lnTo>
                    <a:lnTo>
                      <a:pt x="35" y="948"/>
                    </a:lnTo>
                    <a:lnTo>
                      <a:pt x="27" y="928"/>
                    </a:lnTo>
                    <a:lnTo>
                      <a:pt x="21" y="907"/>
                    </a:lnTo>
                    <a:lnTo>
                      <a:pt x="16" y="886"/>
                    </a:lnTo>
                    <a:lnTo>
                      <a:pt x="13" y="866"/>
                    </a:lnTo>
                    <a:lnTo>
                      <a:pt x="5" y="826"/>
                    </a:lnTo>
                    <a:lnTo>
                      <a:pt x="1" y="787"/>
                    </a:lnTo>
                    <a:lnTo>
                      <a:pt x="0" y="752"/>
                    </a:lnTo>
                    <a:lnTo>
                      <a:pt x="0" y="722"/>
                    </a:lnTo>
                  </a:path>
                </a:pathLst>
              </a:custGeom>
              <a:noFill/>
              <a:ln w="3175">
                <a:solidFill>
                  <a:srgbClr val="1F1A17"/>
                </a:solidFill>
                <a:round/>
              </a:ln>
            </p:spPr>
            <p:txBody>
              <a:bodyPr/>
              <a:lstStyle/>
              <a:p>
                <a:endParaRPr lang="en-US" sz="1867"/>
              </a:p>
            </p:txBody>
          </p:sp>
          <p:sp>
            <p:nvSpPr>
              <p:cNvPr id="1274" name="Freeform 223"/>
              <p:cNvSpPr/>
              <p:nvPr/>
            </p:nvSpPr>
            <p:spPr bwMode="auto">
              <a:xfrm>
                <a:off x="2091" y="949"/>
                <a:ext cx="70" cy="183"/>
              </a:xfrm>
              <a:custGeom>
                <a:avLst/>
                <a:gdLst>
                  <a:gd name="T0" fmla="*/ 70 w 348"/>
                  <a:gd name="T1" fmla="*/ 19 h 916"/>
                  <a:gd name="T2" fmla="*/ 70 w 348"/>
                  <a:gd name="T3" fmla="*/ 36 h 916"/>
                  <a:gd name="T4" fmla="*/ 70 w 348"/>
                  <a:gd name="T5" fmla="*/ 51 h 916"/>
                  <a:gd name="T6" fmla="*/ 68 w 348"/>
                  <a:gd name="T7" fmla="*/ 63 h 916"/>
                  <a:gd name="T8" fmla="*/ 66 w 348"/>
                  <a:gd name="T9" fmla="*/ 75 h 916"/>
                  <a:gd name="T10" fmla="*/ 64 w 348"/>
                  <a:gd name="T11" fmla="*/ 88 h 916"/>
                  <a:gd name="T12" fmla="*/ 61 w 348"/>
                  <a:gd name="T13" fmla="*/ 98 h 916"/>
                  <a:gd name="T14" fmla="*/ 57 w 348"/>
                  <a:gd name="T15" fmla="*/ 108 h 916"/>
                  <a:gd name="T16" fmla="*/ 51 w 348"/>
                  <a:gd name="T17" fmla="*/ 124 h 916"/>
                  <a:gd name="T18" fmla="*/ 40 w 348"/>
                  <a:gd name="T19" fmla="*/ 144 h 916"/>
                  <a:gd name="T20" fmla="*/ 31 w 348"/>
                  <a:gd name="T21" fmla="*/ 158 h 916"/>
                  <a:gd name="T22" fmla="*/ 26 w 348"/>
                  <a:gd name="T23" fmla="*/ 167 h 916"/>
                  <a:gd name="T24" fmla="*/ 20 w 348"/>
                  <a:gd name="T25" fmla="*/ 174 h 916"/>
                  <a:gd name="T26" fmla="*/ 15 w 348"/>
                  <a:gd name="T27" fmla="*/ 179 h 916"/>
                  <a:gd name="T28" fmla="*/ 10 w 348"/>
                  <a:gd name="T29" fmla="*/ 182 h 916"/>
                  <a:gd name="T30" fmla="*/ 6 w 348"/>
                  <a:gd name="T31" fmla="*/ 183 h 916"/>
                  <a:gd name="T32" fmla="*/ 3 w 348"/>
                  <a:gd name="T33" fmla="*/ 182 h 916"/>
                  <a:gd name="T34" fmla="*/ 1 w 348"/>
                  <a:gd name="T35" fmla="*/ 177 h 916"/>
                  <a:gd name="T36" fmla="*/ 0 w 348"/>
                  <a:gd name="T37" fmla="*/ 169 h 916"/>
                  <a:gd name="T38" fmla="*/ 1 w 348"/>
                  <a:gd name="T39" fmla="*/ 158 h 916"/>
                  <a:gd name="T40" fmla="*/ 3 w 348"/>
                  <a:gd name="T41" fmla="*/ 137 h 916"/>
                  <a:gd name="T42" fmla="*/ 8 w 348"/>
                  <a:gd name="T43" fmla="*/ 113 h 916"/>
                  <a:gd name="T44" fmla="*/ 12 w 348"/>
                  <a:gd name="T45" fmla="*/ 95 h 916"/>
                  <a:gd name="T46" fmla="*/ 16 w 348"/>
                  <a:gd name="T47" fmla="*/ 81 h 916"/>
                  <a:gd name="T48" fmla="*/ 20 w 348"/>
                  <a:gd name="T49" fmla="*/ 70 h 916"/>
                  <a:gd name="T50" fmla="*/ 23 w 348"/>
                  <a:gd name="T51" fmla="*/ 62 h 916"/>
                  <a:gd name="T52" fmla="*/ 28 w 348"/>
                  <a:gd name="T53" fmla="*/ 52 h 916"/>
                  <a:gd name="T54" fmla="*/ 33 w 348"/>
                  <a:gd name="T55" fmla="*/ 40 h 916"/>
                  <a:gd name="T56" fmla="*/ 36 w 348"/>
                  <a:gd name="T57" fmla="*/ 35 h 916"/>
                  <a:gd name="T58" fmla="*/ 37 w 348"/>
                  <a:gd name="T59" fmla="*/ 35 h 916"/>
                  <a:gd name="T60" fmla="*/ 37 w 348"/>
                  <a:gd name="T61" fmla="*/ 37 h 916"/>
                  <a:gd name="T62" fmla="*/ 37 w 348"/>
                  <a:gd name="T63" fmla="*/ 43 h 916"/>
                  <a:gd name="T64" fmla="*/ 34 w 348"/>
                  <a:gd name="T65" fmla="*/ 57 h 916"/>
                  <a:gd name="T66" fmla="*/ 29 w 348"/>
                  <a:gd name="T67" fmla="*/ 77 h 916"/>
                  <a:gd name="T68" fmla="*/ 27 w 348"/>
                  <a:gd name="T69" fmla="*/ 89 h 916"/>
                  <a:gd name="T70" fmla="*/ 27 w 348"/>
                  <a:gd name="T71" fmla="*/ 97 h 916"/>
                  <a:gd name="T72" fmla="*/ 28 w 348"/>
                  <a:gd name="T73" fmla="*/ 101 h 916"/>
                  <a:gd name="T74" fmla="*/ 29 w 348"/>
                  <a:gd name="T75" fmla="*/ 102 h 916"/>
                  <a:gd name="T76" fmla="*/ 30 w 348"/>
                  <a:gd name="T77" fmla="*/ 102 h 916"/>
                  <a:gd name="T78" fmla="*/ 32 w 348"/>
                  <a:gd name="T79" fmla="*/ 102 h 916"/>
                  <a:gd name="T80" fmla="*/ 34 w 348"/>
                  <a:gd name="T81" fmla="*/ 99 h 916"/>
                  <a:gd name="T82" fmla="*/ 39 w 348"/>
                  <a:gd name="T83" fmla="*/ 92 h 916"/>
                  <a:gd name="T84" fmla="*/ 44 w 348"/>
                  <a:gd name="T85" fmla="*/ 81 h 916"/>
                  <a:gd name="T86" fmla="*/ 49 w 348"/>
                  <a:gd name="T87" fmla="*/ 65 h 916"/>
                  <a:gd name="T88" fmla="*/ 54 w 348"/>
                  <a:gd name="T89" fmla="*/ 49 h 916"/>
                  <a:gd name="T90" fmla="*/ 59 w 348"/>
                  <a:gd name="T91" fmla="*/ 25 h 916"/>
                  <a:gd name="T92" fmla="*/ 62 w 348"/>
                  <a:gd name="T93" fmla="*/ 8 h 916"/>
                  <a:gd name="T94" fmla="*/ 64 w 348"/>
                  <a:gd name="T95" fmla="*/ 3 h 916"/>
                  <a:gd name="T96" fmla="*/ 65 w 348"/>
                  <a:gd name="T97" fmla="*/ 1 h 916"/>
                  <a:gd name="T98" fmla="*/ 66 w 348"/>
                  <a:gd name="T99" fmla="*/ 0 h 916"/>
                  <a:gd name="T100" fmla="*/ 67 w 348"/>
                  <a:gd name="T101" fmla="*/ 2 h 916"/>
                  <a:gd name="T102" fmla="*/ 68 w 348"/>
                  <a:gd name="T103" fmla="*/ 7 h 9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8"/>
                  <a:gd name="T157" fmla="*/ 0 h 916"/>
                  <a:gd name="T158" fmla="*/ 348 w 348"/>
                  <a:gd name="T159" fmla="*/ 916 h 9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8" h="916">
                    <a:moveTo>
                      <a:pt x="342" y="65"/>
                    </a:moveTo>
                    <a:lnTo>
                      <a:pt x="346" y="94"/>
                    </a:lnTo>
                    <a:lnTo>
                      <a:pt x="348" y="131"/>
                    </a:lnTo>
                    <a:lnTo>
                      <a:pt x="348" y="178"/>
                    </a:lnTo>
                    <a:lnTo>
                      <a:pt x="347" y="229"/>
                    </a:lnTo>
                    <a:lnTo>
                      <a:pt x="346" y="256"/>
                    </a:lnTo>
                    <a:lnTo>
                      <a:pt x="343" y="285"/>
                    </a:lnTo>
                    <a:lnTo>
                      <a:pt x="340" y="315"/>
                    </a:lnTo>
                    <a:lnTo>
                      <a:pt x="336" y="345"/>
                    </a:lnTo>
                    <a:lnTo>
                      <a:pt x="330" y="376"/>
                    </a:lnTo>
                    <a:lnTo>
                      <a:pt x="323" y="407"/>
                    </a:lnTo>
                    <a:lnTo>
                      <a:pt x="316" y="438"/>
                    </a:lnTo>
                    <a:lnTo>
                      <a:pt x="307" y="470"/>
                    </a:lnTo>
                    <a:lnTo>
                      <a:pt x="301" y="493"/>
                    </a:lnTo>
                    <a:lnTo>
                      <a:pt x="293" y="517"/>
                    </a:lnTo>
                    <a:lnTo>
                      <a:pt x="285" y="542"/>
                    </a:lnTo>
                    <a:lnTo>
                      <a:pt x="275" y="567"/>
                    </a:lnTo>
                    <a:lnTo>
                      <a:pt x="252" y="619"/>
                    </a:lnTo>
                    <a:lnTo>
                      <a:pt x="226" y="672"/>
                    </a:lnTo>
                    <a:lnTo>
                      <a:pt x="200" y="722"/>
                    </a:lnTo>
                    <a:lnTo>
                      <a:pt x="171" y="770"/>
                    </a:lnTo>
                    <a:lnTo>
                      <a:pt x="156" y="793"/>
                    </a:lnTo>
                    <a:lnTo>
                      <a:pt x="143" y="814"/>
                    </a:lnTo>
                    <a:lnTo>
                      <a:pt x="129" y="834"/>
                    </a:lnTo>
                    <a:lnTo>
                      <a:pt x="115" y="853"/>
                    </a:lnTo>
                    <a:lnTo>
                      <a:pt x="101" y="869"/>
                    </a:lnTo>
                    <a:lnTo>
                      <a:pt x="88" y="883"/>
                    </a:lnTo>
                    <a:lnTo>
                      <a:pt x="75" y="895"/>
                    </a:lnTo>
                    <a:lnTo>
                      <a:pt x="63" y="904"/>
                    </a:lnTo>
                    <a:lnTo>
                      <a:pt x="51" y="911"/>
                    </a:lnTo>
                    <a:lnTo>
                      <a:pt x="41" y="915"/>
                    </a:lnTo>
                    <a:lnTo>
                      <a:pt x="31" y="916"/>
                    </a:lnTo>
                    <a:lnTo>
                      <a:pt x="24" y="914"/>
                    </a:lnTo>
                    <a:lnTo>
                      <a:pt x="16" y="909"/>
                    </a:lnTo>
                    <a:lnTo>
                      <a:pt x="10" y="899"/>
                    </a:lnTo>
                    <a:lnTo>
                      <a:pt x="5" y="887"/>
                    </a:lnTo>
                    <a:lnTo>
                      <a:pt x="3" y="869"/>
                    </a:lnTo>
                    <a:lnTo>
                      <a:pt x="0" y="848"/>
                    </a:lnTo>
                    <a:lnTo>
                      <a:pt x="2" y="822"/>
                    </a:lnTo>
                    <a:lnTo>
                      <a:pt x="3" y="792"/>
                    </a:lnTo>
                    <a:lnTo>
                      <a:pt x="7" y="757"/>
                    </a:lnTo>
                    <a:lnTo>
                      <a:pt x="16" y="686"/>
                    </a:lnTo>
                    <a:lnTo>
                      <a:pt x="26" y="623"/>
                    </a:lnTo>
                    <a:lnTo>
                      <a:pt x="38" y="567"/>
                    </a:lnTo>
                    <a:lnTo>
                      <a:pt x="48" y="518"/>
                    </a:lnTo>
                    <a:lnTo>
                      <a:pt x="58" y="476"/>
                    </a:lnTo>
                    <a:lnTo>
                      <a:pt x="68" y="438"/>
                    </a:lnTo>
                    <a:lnTo>
                      <a:pt x="78" y="406"/>
                    </a:lnTo>
                    <a:lnTo>
                      <a:pt x="88" y="377"/>
                    </a:lnTo>
                    <a:lnTo>
                      <a:pt x="98" y="352"/>
                    </a:lnTo>
                    <a:lnTo>
                      <a:pt x="106" y="331"/>
                    </a:lnTo>
                    <a:lnTo>
                      <a:pt x="116" y="311"/>
                    </a:lnTo>
                    <a:lnTo>
                      <a:pt x="125" y="294"/>
                    </a:lnTo>
                    <a:lnTo>
                      <a:pt x="140" y="261"/>
                    </a:lnTo>
                    <a:lnTo>
                      <a:pt x="155" y="228"/>
                    </a:lnTo>
                    <a:lnTo>
                      <a:pt x="166" y="198"/>
                    </a:lnTo>
                    <a:lnTo>
                      <a:pt x="176" y="179"/>
                    </a:lnTo>
                    <a:lnTo>
                      <a:pt x="180" y="174"/>
                    </a:lnTo>
                    <a:lnTo>
                      <a:pt x="182" y="173"/>
                    </a:lnTo>
                    <a:lnTo>
                      <a:pt x="185" y="174"/>
                    </a:lnTo>
                    <a:lnTo>
                      <a:pt x="186" y="179"/>
                    </a:lnTo>
                    <a:lnTo>
                      <a:pt x="186" y="186"/>
                    </a:lnTo>
                    <a:lnTo>
                      <a:pt x="185" y="199"/>
                    </a:lnTo>
                    <a:lnTo>
                      <a:pt x="184" y="214"/>
                    </a:lnTo>
                    <a:lnTo>
                      <a:pt x="180" y="234"/>
                    </a:lnTo>
                    <a:lnTo>
                      <a:pt x="170" y="284"/>
                    </a:lnTo>
                    <a:lnTo>
                      <a:pt x="155" y="351"/>
                    </a:lnTo>
                    <a:lnTo>
                      <a:pt x="146" y="386"/>
                    </a:lnTo>
                    <a:lnTo>
                      <a:pt x="139" y="417"/>
                    </a:lnTo>
                    <a:lnTo>
                      <a:pt x="135" y="445"/>
                    </a:lnTo>
                    <a:lnTo>
                      <a:pt x="134" y="467"/>
                    </a:lnTo>
                    <a:lnTo>
                      <a:pt x="134" y="486"/>
                    </a:lnTo>
                    <a:lnTo>
                      <a:pt x="136" y="500"/>
                    </a:lnTo>
                    <a:lnTo>
                      <a:pt x="138" y="505"/>
                    </a:lnTo>
                    <a:lnTo>
                      <a:pt x="140" y="508"/>
                    </a:lnTo>
                    <a:lnTo>
                      <a:pt x="143" y="511"/>
                    </a:lnTo>
                    <a:lnTo>
                      <a:pt x="146" y="513"/>
                    </a:lnTo>
                    <a:lnTo>
                      <a:pt x="149" y="513"/>
                    </a:lnTo>
                    <a:lnTo>
                      <a:pt x="154" y="512"/>
                    </a:lnTo>
                    <a:lnTo>
                      <a:pt x="157" y="511"/>
                    </a:lnTo>
                    <a:lnTo>
                      <a:pt x="161" y="507"/>
                    </a:lnTo>
                    <a:lnTo>
                      <a:pt x="171" y="497"/>
                    </a:lnTo>
                    <a:lnTo>
                      <a:pt x="182" y="481"/>
                    </a:lnTo>
                    <a:lnTo>
                      <a:pt x="194" y="461"/>
                    </a:lnTo>
                    <a:lnTo>
                      <a:pt x="206" y="435"/>
                    </a:lnTo>
                    <a:lnTo>
                      <a:pt x="220" y="403"/>
                    </a:lnTo>
                    <a:lnTo>
                      <a:pt x="234" y="366"/>
                    </a:lnTo>
                    <a:lnTo>
                      <a:pt x="246" y="326"/>
                    </a:lnTo>
                    <a:lnTo>
                      <a:pt x="257" y="285"/>
                    </a:lnTo>
                    <a:lnTo>
                      <a:pt x="267" y="244"/>
                    </a:lnTo>
                    <a:lnTo>
                      <a:pt x="276" y="203"/>
                    </a:lnTo>
                    <a:lnTo>
                      <a:pt x="292" y="126"/>
                    </a:lnTo>
                    <a:lnTo>
                      <a:pt x="305" y="64"/>
                    </a:lnTo>
                    <a:lnTo>
                      <a:pt x="310" y="39"/>
                    </a:lnTo>
                    <a:lnTo>
                      <a:pt x="315" y="19"/>
                    </a:lnTo>
                    <a:lnTo>
                      <a:pt x="317" y="13"/>
                    </a:lnTo>
                    <a:lnTo>
                      <a:pt x="320" y="7"/>
                    </a:lnTo>
                    <a:lnTo>
                      <a:pt x="322" y="3"/>
                    </a:lnTo>
                    <a:lnTo>
                      <a:pt x="325" y="0"/>
                    </a:lnTo>
                    <a:lnTo>
                      <a:pt x="327" y="0"/>
                    </a:lnTo>
                    <a:lnTo>
                      <a:pt x="328" y="3"/>
                    </a:lnTo>
                    <a:lnTo>
                      <a:pt x="331" y="8"/>
                    </a:lnTo>
                    <a:lnTo>
                      <a:pt x="333" y="14"/>
                    </a:lnTo>
                    <a:lnTo>
                      <a:pt x="338" y="34"/>
                    </a:lnTo>
                    <a:lnTo>
                      <a:pt x="342" y="65"/>
                    </a:lnTo>
                    <a:close/>
                  </a:path>
                </a:pathLst>
              </a:custGeom>
              <a:solidFill>
                <a:srgbClr val="951F56"/>
              </a:solidFill>
              <a:ln w="9525">
                <a:noFill/>
                <a:round/>
              </a:ln>
            </p:spPr>
            <p:txBody>
              <a:bodyPr/>
              <a:lstStyle/>
              <a:p>
                <a:endParaRPr lang="en-US" sz="1867"/>
              </a:p>
            </p:txBody>
          </p:sp>
          <p:sp>
            <p:nvSpPr>
              <p:cNvPr id="1275" name="Freeform 224"/>
              <p:cNvSpPr/>
              <p:nvPr/>
            </p:nvSpPr>
            <p:spPr bwMode="auto">
              <a:xfrm>
                <a:off x="2113" y="951"/>
                <a:ext cx="144" cy="233"/>
              </a:xfrm>
              <a:custGeom>
                <a:avLst/>
                <a:gdLst>
                  <a:gd name="T0" fmla="*/ 111 w 720"/>
                  <a:gd name="T1" fmla="*/ 18 h 1165"/>
                  <a:gd name="T2" fmla="*/ 111 w 720"/>
                  <a:gd name="T3" fmla="*/ 22 h 1165"/>
                  <a:gd name="T4" fmla="*/ 110 w 720"/>
                  <a:gd name="T5" fmla="*/ 25 h 1165"/>
                  <a:gd name="T6" fmla="*/ 108 w 720"/>
                  <a:gd name="T7" fmla="*/ 28 h 1165"/>
                  <a:gd name="T8" fmla="*/ 105 w 720"/>
                  <a:gd name="T9" fmla="*/ 33 h 1165"/>
                  <a:gd name="T10" fmla="*/ 100 w 720"/>
                  <a:gd name="T11" fmla="*/ 39 h 1165"/>
                  <a:gd name="T12" fmla="*/ 89 w 720"/>
                  <a:gd name="T13" fmla="*/ 47 h 1165"/>
                  <a:gd name="T14" fmla="*/ 77 w 720"/>
                  <a:gd name="T15" fmla="*/ 57 h 1165"/>
                  <a:gd name="T16" fmla="*/ 70 w 720"/>
                  <a:gd name="T17" fmla="*/ 65 h 1165"/>
                  <a:gd name="T18" fmla="*/ 62 w 720"/>
                  <a:gd name="T19" fmla="*/ 74 h 1165"/>
                  <a:gd name="T20" fmla="*/ 55 w 720"/>
                  <a:gd name="T21" fmla="*/ 87 h 1165"/>
                  <a:gd name="T22" fmla="*/ 43 w 720"/>
                  <a:gd name="T23" fmla="*/ 111 h 1165"/>
                  <a:gd name="T24" fmla="*/ 32 w 720"/>
                  <a:gd name="T25" fmla="*/ 136 h 1165"/>
                  <a:gd name="T26" fmla="*/ 24 w 720"/>
                  <a:gd name="T27" fmla="*/ 151 h 1165"/>
                  <a:gd name="T28" fmla="*/ 18 w 720"/>
                  <a:gd name="T29" fmla="*/ 160 h 1165"/>
                  <a:gd name="T30" fmla="*/ 14 w 720"/>
                  <a:gd name="T31" fmla="*/ 165 h 1165"/>
                  <a:gd name="T32" fmla="*/ 10 w 720"/>
                  <a:gd name="T33" fmla="*/ 169 h 1165"/>
                  <a:gd name="T34" fmla="*/ 7 w 720"/>
                  <a:gd name="T35" fmla="*/ 172 h 1165"/>
                  <a:gd name="T36" fmla="*/ 3 w 720"/>
                  <a:gd name="T37" fmla="*/ 174 h 1165"/>
                  <a:gd name="T38" fmla="*/ 1 w 720"/>
                  <a:gd name="T39" fmla="*/ 177 h 1165"/>
                  <a:gd name="T40" fmla="*/ 0 w 720"/>
                  <a:gd name="T41" fmla="*/ 181 h 1165"/>
                  <a:gd name="T42" fmla="*/ 0 w 720"/>
                  <a:gd name="T43" fmla="*/ 186 h 1165"/>
                  <a:gd name="T44" fmla="*/ 2 w 720"/>
                  <a:gd name="T45" fmla="*/ 191 h 1165"/>
                  <a:gd name="T46" fmla="*/ 4 w 720"/>
                  <a:gd name="T47" fmla="*/ 197 h 1165"/>
                  <a:gd name="T48" fmla="*/ 7 w 720"/>
                  <a:gd name="T49" fmla="*/ 203 h 1165"/>
                  <a:gd name="T50" fmla="*/ 11 w 720"/>
                  <a:gd name="T51" fmla="*/ 209 h 1165"/>
                  <a:gd name="T52" fmla="*/ 16 w 720"/>
                  <a:gd name="T53" fmla="*/ 215 h 1165"/>
                  <a:gd name="T54" fmla="*/ 21 w 720"/>
                  <a:gd name="T55" fmla="*/ 220 h 1165"/>
                  <a:gd name="T56" fmla="*/ 27 w 720"/>
                  <a:gd name="T57" fmla="*/ 225 h 1165"/>
                  <a:gd name="T58" fmla="*/ 33 w 720"/>
                  <a:gd name="T59" fmla="*/ 229 h 1165"/>
                  <a:gd name="T60" fmla="*/ 40 w 720"/>
                  <a:gd name="T61" fmla="*/ 231 h 1165"/>
                  <a:gd name="T62" fmla="*/ 47 w 720"/>
                  <a:gd name="T63" fmla="*/ 233 h 1165"/>
                  <a:gd name="T64" fmla="*/ 55 w 720"/>
                  <a:gd name="T65" fmla="*/ 233 h 1165"/>
                  <a:gd name="T66" fmla="*/ 62 w 720"/>
                  <a:gd name="T67" fmla="*/ 231 h 1165"/>
                  <a:gd name="T68" fmla="*/ 71 w 720"/>
                  <a:gd name="T69" fmla="*/ 227 h 1165"/>
                  <a:gd name="T70" fmla="*/ 80 w 720"/>
                  <a:gd name="T71" fmla="*/ 221 h 1165"/>
                  <a:gd name="T72" fmla="*/ 88 w 720"/>
                  <a:gd name="T73" fmla="*/ 215 h 1165"/>
                  <a:gd name="T74" fmla="*/ 95 w 720"/>
                  <a:gd name="T75" fmla="*/ 208 h 1165"/>
                  <a:gd name="T76" fmla="*/ 102 w 720"/>
                  <a:gd name="T77" fmla="*/ 201 h 1165"/>
                  <a:gd name="T78" fmla="*/ 108 w 720"/>
                  <a:gd name="T79" fmla="*/ 193 h 1165"/>
                  <a:gd name="T80" fmla="*/ 114 w 720"/>
                  <a:gd name="T81" fmla="*/ 185 h 1165"/>
                  <a:gd name="T82" fmla="*/ 119 w 720"/>
                  <a:gd name="T83" fmla="*/ 176 h 1165"/>
                  <a:gd name="T84" fmla="*/ 124 w 720"/>
                  <a:gd name="T85" fmla="*/ 167 h 1165"/>
                  <a:gd name="T86" fmla="*/ 128 w 720"/>
                  <a:gd name="T87" fmla="*/ 158 h 1165"/>
                  <a:gd name="T88" fmla="*/ 133 w 720"/>
                  <a:gd name="T89" fmla="*/ 144 h 1165"/>
                  <a:gd name="T90" fmla="*/ 138 w 720"/>
                  <a:gd name="T91" fmla="*/ 126 h 1165"/>
                  <a:gd name="T92" fmla="*/ 141 w 720"/>
                  <a:gd name="T93" fmla="*/ 108 h 1165"/>
                  <a:gd name="T94" fmla="*/ 143 w 720"/>
                  <a:gd name="T95" fmla="*/ 91 h 1165"/>
                  <a:gd name="T96" fmla="*/ 144 w 720"/>
                  <a:gd name="T97" fmla="*/ 77 h 1165"/>
                  <a:gd name="T98" fmla="*/ 144 w 720"/>
                  <a:gd name="T99" fmla="*/ 66 h 1165"/>
                  <a:gd name="T100" fmla="*/ 144 w 720"/>
                  <a:gd name="T101" fmla="*/ 57 h 1165"/>
                  <a:gd name="T102" fmla="*/ 143 w 720"/>
                  <a:gd name="T103" fmla="*/ 51 h 1165"/>
                  <a:gd name="T104" fmla="*/ 141 w 720"/>
                  <a:gd name="T105" fmla="*/ 45 h 1165"/>
                  <a:gd name="T106" fmla="*/ 138 w 720"/>
                  <a:gd name="T107" fmla="*/ 39 h 1165"/>
                  <a:gd name="T108" fmla="*/ 132 w 720"/>
                  <a:gd name="T109" fmla="*/ 27 h 1165"/>
                  <a:gd name="T110" fmla="*/ 125 w 720"/>
                  <a:gd name="T111" fmla="*/ 16 h 1165"/>
                  <a:gd name="T112" fmla="*/ 121 w 720"/>
                  <a:gd name="T113" fmla="*/ 8 h 1165"/>
                  <a:gd name="T114" fmla="*/ 116 w 720"/>
                  <a:gd name="T115" fmla="*/ 3 h 1165"/>
                  <a:gd name="T116" fmla="*/ 113 w 720"/>
                  <a:gd name="T117" fmla="*/ 1 h 1165"/>
                  <a:gd name="T118" fmla="*/ 112 w 720"/>
                  <a:gd name="T119" fmla="*/ 0 h 1165"/>
                  <a:gd name="T120" fmla="*/ 111 w 720"/>
                  <a:gd name="T121" fmla="*/ 1 h 1165"/>
                  <a:gd name="T122" fmla="*/ 110 w 720"/>
                  <a:gd name="T123" fmla="*/ 3 h 1165"/>
                  <a:gd name="T124" fmla="*/ 110 w 720"/>
                  <a:gd name="T125" fmla="*/ 10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1165"/>
                  <a:gd name="T191" fmla="*/ 720 w 720"/>
                  <a:gd name="T192" fmla="*/ 1165 h 11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1165">
                    <a:moveTo>
                      <a:pt x="553" y="79"/>
                    </a:moveTo>
                    <a:lnTo>
                      <a:pt x="553" y="89"/>
                    </a:lnTo>
                    <a:lnTo>
                      <a:pt x="553" y="99"/>
                    </a:lnTo>
                    <a:lnTo>
                      <a:pt x="553" y="108"/>
                    </a:lnTo>
                    <a:lnTo>
                      <a:pt x="551" y="116"/>
                    </a:lnTo>
                    <a:lnTo>
                      <a:pt x="548" y="124"/>
                    </a:lnTo>
                    <a:lnTo>
                      <a:pt x="546" y="133"/>
                    </a:lnTo>
                    <a:lnTo>
                      <a:pt x="542" y="140"/>
                    </a:lnTo>
                    <a:lnTo>
                      <a:pt x="537" y="149"/>
                    </a:lnTo>
                    <a:lnTo>
                      <a:pt x="527" y="164"/>
                    </a:lnTo>
                    <a:lnTo>
                      <a:pt x="513" y="179"/>
                    </a:lnTo>
                    <a:lnTo>
                      <a:pt x="498" y="193"/>
                    </a:lnTo>
                    <a:lnTo>
                      <a:pt x="482" y="208"/>
                    </a:lnTo>
                    <a:lnTo>
                      <a:pt x="446" y="237"/>
                    </a:lnTo>
                    <a:lnTo>
                      <a:pt x="407" y="270"/>
                    </a:lnTo>
                    <a:lnTo>
                      <a:pt x="387" y="286"/>
                    </a:lnTo>
                    <a:lnTo>
                      <a:pt x="367" y="305"/>
                    </a:lnTo>
                    <a:lnTo>
                      <a:pt x="348" y="325"/>
                    </a:lnTo>
                    <a:lnTo>
                      <a:pt x="330" y="346"/>
                    </a:lnTo>
                    <a:lnTo>
                      <a:pt x="311" y="372"/>
                    </a:lnTo>
                    <a:lnTo>
                      <a:pt x="292" y="402"/>
                    </a:lnTo>
                    <a:lnTo>
                      <a:pt x="274" y="437"/>
                    </a:lnTo>
                    <a:lnTo>
                      <a:pt x="255" y="475"/>
                    </a:lnTo>
                    <a:lnTo>
                      <a:pt x="216" y="554"/>
                    </a:lnTo>
                    <a:lnTo>
                      <a:pt x="178" y="637"/>
                    </a:lnTo>
                    <a:lnTo>
                      <a:pt x="158" y="678"/>
                    </a:lnTo>
                    <a:lnTo>
                      <a:pt x="138" y="717"/>
                    </a:lnTo>
                    <a:lnTo>
                      <a:pt x="119" y="753"/>
                    </a:lnTo>
                    <a:lnTo>
                      <a:pt x="99" y="785"/>
                    </a:lnTo>
                    <a:lnTo>
                      <a:pt x="90" y="800"/>
                    </a:lnTo>
                    <a:lnTo>
                      <a:pt x="80" y="813"/>
                    </a:lnTo>
                    <a:lnTo>
                      <a:pt x="70" y="825"/>
                    </a:lnTo>
                    <a:lnTo>
                      <a:pt x="61" y="837"/>
                    </a:lnTo>
                    <a:lnTo>
                      <a:pt x="51" y="847"/>
                    </a:lnTo>
                    <a:lnTo>
                      <a:pt x="43" y="854"/>
                    </a:lnTo>
                    <a:lnTo>
                      <a:pt x="33" y="860"/>
                    </a:lnTo>
                    <a:lnTo>
                      <a:pt x="24" y="865"/>
                    </a:lnTo>
                    <a:lnTo>
                      <a:pt x="15" y="870"/>
                    </a:lnTo>
                    <a:lnTo>
                      <a:pt x="9" y="877"/>
                    </a:lnTo>
                    <a:lnTo>
                      <a:pt x="5" y="885"/>
                    </a:lnTo>
                    <a:lnTo>
                      <a:pt x="2" y="894"/>
                    </a:lnTo>
                    <a:lnTo>
                      <a:pt x="0" y="905"/>
                    </a:lnTo>
                    <a:lnTo>
                      <a:pt x="0" y="916"/>
                    </a:lnTo>
                    <a:lnTo>
                      <a:pt x="2" y="929"/>
                    </a:lnTo>
                    <a:lnTo>
                      <a:pt x="4" y="943"/>
                    </a:lnTo>
                    <a:lnTo>
                      <a:pt x="8" y="956"/>
                    </a:lnTo>
                    <a:lnTo>
                      <a:pt x="13" y="970"/>
                    </a:lnTo>
                    <a:lnTo>
                      <a:pt x="19" y="985"/>
                    </a:lnTo>
                    <a:lnTo>
                      <a:pt x="27" y="1000"/>
                    </a:lnTo>
                    <a:lnTo>
                      <a:pt x="34" y="1015"/>
                    </a:lnTo>
                    <a:lnTo>
                      <a:pt x="44" y="1030"/>
                    </a:lnTo>
                    <a:lnTo>
                      <a:pt x="54" y="1045"/>
                    </a:lnTo>
                    <a:lnTo>
                      <a:pt x="65" y="1060"/>
                    </a:lnTo>
                    <a:lnTo>
                      <a:pt x="78" y="1074"/>
                    </a:lnTo>
                    <a:lnTo>
                      <a:pt x="91" y="1087"/>
                    </a:lnTo>
                    <a:lnTo>
                      <a:pt x="105" y="1101"/>
                    </a:lnTo>
                    <a:lnTo>
                      <a:pt x="119" y="1114"/>
                    </a:lnTo>
                    <a:lnTo>
                      <a:pt x="135" y="1125"/>
                    </a:lnTo>
                    <a:lnTo>
                      <a:pt x="150" y="1135"/>
                    </a:lnTo>
                    <a:lnTo>
                      <a:pt x="166" y="1144"/>
                    </a:lnTo>
                    <a:lnTo>
                      <a:pt x="184" y="1151"/>
                    </a:lnTo>
                    <a:lnTo>
                      <a:pt x="201" y="1157"/>
                    </a:lnTo>
                    <a:lnTo>
                      <a:pt x="219" y="1161"/>
                    </a:lnTo>
                    <a:lnTo>
                      <a:pt x="236" y="1165"/>
                    </a:lnTo>
                    <a:lnTo>
                      <a:pt x="255" y="1165"/>
                    </a:lnTo>
                    <a:lnTo>
                      <a:pt x="274" y="1164"/>
                    </a:lnTo>
                    <a:lnTo>
                      <a:pt x="292" y="1161"/>
                    </a:lnTo>
                    <a:lnTo>
                      <a:pt x="311" y="1155"/>
                    </a:lnTo>
                    <a:lnTo>
                      <a:pt x="330" y="1147"/>
                    </a:lnTo>
                    <a:lnTo>
                      <a:pt x="353" y="1134"/>
                    </a:lnTo>
                    <a:lnTo>
                      <a:pt x="376" y="1120"/>
                    </a:lnTo>
                    <a:lnTo>
                      <a:pt x="398" y="1106"/>
                    </a:lnTo>
                    <a:lnTo>
                      <a:pt x="420" y="1090"/>
                    </a:lnTo>
                    <a:lnTo>
                      <a:pt x="440" y="1074"/>
                    </a:lnTo>
                    <a:lnTo>
                      <a:pt x="458" y="1057"/>
                    </a:lnTo>
                    <a:lnTo>
                      <a:pt x="477" y="1040"/>
                    </a:lnTo>
                    <a:lnTo>
                      <a:pt x="494" y="1021"/>
                    </a:lnTo>
                    <a:lnTo>
                      <a:pt x="511" y="1003"/>
                    </a:lnTo>
                    <a:lnTo>
                      <a:pt x="527" y="984"/>
                    </a:lnTo>
                    <a:lnTo>
                      <a:pt x="542" y="964"/>
                    </a:lnTo>
                    <a:lnTo>
                      <a:pt x="557" y="943"/>
                    </a:lnTo>
                    <a:lnTo>
                      <a:pt x="571" y="923"/>
                    </a:lnTo>
                    <a:lnTo>
                      <a:pt x="583" y="901"/>
                    </a:lnTo>
                    <a:lnTo>
                      <a:pt x="596" y="880"/>
                    </a:lnTo>
                    <a:lnTo>
                      <a:pt x="608" y="858"/>
                    </a:lnTo>
                    <a:lnTo>
                      <a:pt x="618" y="835"/>
                    </a:lnTo>
                    <a:lnTo>
                      <a:pt x="628" y="813"/>
                    </a:lnTo>
                    <a:lnTo>
                      <a:pt x="638" y="790"/>
                    </a:lnTo>
                    <a:lnTo>
                      <a:pt x="647" y="768"/>
                    </a:lnTo>
                    <a:lnTo>
                      <a:pt x="663" y="722"/>
                    </a:lnTo>
                    <a:lnTo>
                      <a:pt x="677" y="676"/>
                    </a:lnTo>
                    <a:lnTo>
                      <a:pt x="688" y="629"/>
                    </a:lnTo>
                    <a:lnTo>
                      <a:pt x="698" y="584"/>
                    </a:lnTo>
                    <a:lnTo>
                      <a:pt x="705" y="538"/>
                    </a:lnTo>
                    <a:lnTo>
                      <a:pt x="710" y="495"/>
                    </a:lnTo>
                    <a:lnTo>
                      <a:pt x="714" y="453"/>
                    </a:lnTo>
                    <a:lnTo>
                      <a:pt x="718" y="417"/>
                    </a:lnTo>
                    <a:lnTo>
                      <a:pt x="719" y="385"/>
                    </a:lnTo>
                    <a:lnTo>
                      <a:pt x="720" y="356"/>
                    </a:lnTo>
                    <a:lnTo>
                      <a:pt x="720" y="330"/>
                    </a:lnTo>
                    <a:lnTo>
                      <a:pt x="719" y="307"/>
                    </a:lnTo>
                    <a:lnTo>
                      <a:pt x="718" y="287"/>
                    </a:lnTo>
                    <a:lnTo>
                      <a:pt x="715" y="270"/>
                    </a:lnTo>
                    <a:lnTo>
                      <a:pt x="713" y="255"/>
                    </a:lnTo>
                    <a:lnTo>
                      <a:pt x="709" y="241"/>
                    </a:lnTo>
                    <a:lnTo>
                      <a:pt x="704" y="227"/>
                    </a:lnTo>
                    <a:lnTo>
                      <a:pt x="699" y="216"/>
                    </a:lnTo>
                    <a:lnTo>
                      <a:pt x="688" y="193"/>
                    </a:lnTo>
                    <a:lnTo>
                      <a:pt x="675" y="169"/>
                    </a:lnTo>
                    <a:lnTo>
                      <a:pt x="659" y="136"/>
                    </a:lnTo>
                    <a:lnTo>
                      <a:pt x="639" y="99"/>
                    </a:lnTo>
                    <a:lnTo>
                      <a:pt x="627" y="79"/>
                    </a:lnTo>
                    <a:lnTo>
                      <a:pt x="615" y="59"/>
                    </a:lnTo>
                    <a:lnTo>
                      <a:pt x="603" y="42"/>
                    </a:lnTo>
                    <a:lnTo>
                      <a:pt x="592" y="25"/>
                    </a:lnTo>
                    <a:lnTo>
                      <a:pt x="582" y="13"/>
                    </a:lnTo>
                    <a:lnTo>
                      <a:pt x="572" y="5"/>
                    </a:lnTo>
                    <a:lnTo>
                      <a:pt x="567" y="3"/>
                    </a:lnTo>
                    <a:lnTo>
                      <a:pt x="563" y="0"/>
                    </a:lnTo>
                    <a:lnTo>
                      <a:pt x="559" y="0"/>
                    </a:lnTo>
                    <a:lnTo>
                      <a:pt x="557" y="3"/>
                    </a:lnTo>
                    <a:lnTo>
                      <a:pt x="554" y="5"/>
                    </a:lnTo>
                    <a:lnTo>
                      <a:pt x="552" y="10"/>
                    </a:lnTo>
                    <a:lnTo>
                      <a:pt x="551" y="17"/>
                    </a:lnTo>
                    <a:lnTo>
                      <a:pt x="549" y="25"/>
                    </a:lnTo>
                    <a:lnTo>
                      <a:pt x="549" y="48"/>
                    </a:lnTo>
                    <a:lnTo>
                      <a:pt x="553" y="79"/>
                    </a:lnTo>
                    <a:close/>
                  </a:path>
                </a:pathLst>
              </a:custGeom>
              <a:solidFill>
                <a:srgbClr val="B32165"/>
              </a:solidFill>
              <a:ln w="9525">
                <a:noFill/>
                <a:round/>
              </a:ln>
            </p:spPr>
            <p:txBody>
              <a:bodyPr/>
              <a:lstStyle/>
              <a:p>
                <a:endParaRPr lang="en-US" sz="1867"/>
              </a:p>
            </p:txBody>
          </p:sp>
          <p:sp>
            <p:nvSpPr>
              <p:cNvPr id="1276" name="Freeform 225"/>
              <p:cNvSpPr/>
              <p:nvPr/>
            </p:nvSpPr>
            <p:spPr bwMode="auto">
              <a:xfrm>
                <a:off x="2113" y="951"/>
                <a:ext cx="144" cy="233"/>
              </a:xfrm>
              <a:custGeom>
                <a:avLst/>
                <a:gdLst>
                  <a:gd name="T0" fmla="*/ 111 w 720"/>
                  <a:gd name="T1" fmla="*/ 18 h 1165"/>
                  <a:gd name="T2" fmla="*/ 111 w 720"/>
                  <a:gd name="T3" fmla="*/ 22 h 1165"/>
                  <a:gd name="T4" fmla="*/ 110 w 720"/>
                  <a:gd name="T5" fmla="*/ 25 h 1165"/>
                  <a:gd name="T6" fmla="*/ 108 w 720"/>
                  <a:gd name="T7" fmla="*/ 28 h 1165"/>
                  <a:gd name="T8" fmla="*/ 105 w 720"/>
                  <a:gd name="T9" fmla="*/ 33 h 1165"/>
                  <a:gd name="T10" fmla="*/ 100 w 720"/>
                  <a:gd name="T11" fmla="*/ 39 h 1165"/>
                  <a:gd name="T12" fmla="*/ 89 w 720"/>
                  <a:gd name="T13" fmla="*/ 47 h 1165"/>
                  <a:gd name="T14" fmla="*/ 77 w 720"/>
                  <a:gd name="T15" fmla="*/ 57 h 1165"/>
                  <a:gd name="T16" fmla="*/ 70 w 720"/>
                  <a:gd name="T17" fmla="*/ 65 h 1165"/>
                  <a:gd name="T18" fmla="*/ 62 w 720"/>
                  <a:gd name="T19" fmla="*/ 74 h 1165"/>
                  <a:gd name="T20" fmla="*/ 55 w 720"/>
                  <a:gd name="T21" fmla="*/ 87 h 1165"/>
                  <a:gd name="T22" fmla="*/ 43 w 720"/>
                  <a:gd name="T23" fmla="*/ 111 h 1165"/>
                  <a:gd name="T24" fmla="*/ 32 w 720"/>
                  <a:gd name="T25" fmla="*/ 136 h 1165"/>
                  <a:gd name="T26" fmla="*/ 24 w 720"/>
                  <a:gd name="T27" fmla="*/ 151 h 1165"/>
                  <a:gd name="T28" fmla="*/ 18 w 720"/>
                  <a:gd name="T29" fmla="*/ 160 h 1165"/>
                  <a:gd name="T30" fmla="*/ 14 w 720"/>
                  <a:gd name="T31" fmla="*/ 165 h 1165"/>
                  <a:gd name="T32" fmla="*/ 10 w 720"/>
                  <a:gd name="T33" fmla="*/ 169 h 1165"/>
                  <a:gd name="T34" fmla="*/ 7 w 720"/>
                  <a:gd name="T35" fmla="*/ 172 h 1165"/>
                  <a:gd name="T36" fmla="*/ 3 w 720"/>
                  <a:gd name="T37" fmla="*/ 174 h 1165"/>
                  <a:gd name="T38" fmla="*/ 1 w 720"/>
                  <a:gd name="T39" fmla="*/ 177 h 1165"/>
                  <a:gd name="T40" fmla="*/ 0 w 720"/>
                  <a:gd name="T41" fmla="*/ 181 h 1165"/>
                  <a:gd name="T42" fmla="*/ 0 w 720"/>
                  <a:gd name="T43" fmla="*/ 186 h 1165"/>
                  <a:gd name="T44" fmla="*/ 2 w 720"/>
                  <a:gd name="T45" fmla="*/ 191 h 1165"/>
                  <a:gd name="T46" fmla="*/ 4 w 720"/>
                  <a:gd name="T47" fmla="*/ 197 h 1165"/>
                  <a:gd name="T48" fmla="*/ 7 w 720"/>
                  <a:gd name="T49" fmla="*/ 203 h 1165"/>
                  <a:gd name="T50" fmla="*/ 11 w 720"/>
                  <a:gd name="T51" fmla="*/ 209 h 1165"/>
                  <a:gd name="T52" fmla="*/ 16 w 720"/>
                  <a:gd name="T53" fmla="*/ 215 h 1165"/>
                  <a:gd name="T54" fmla="*/ 21 w 720"/>
                  <a:gd name="T55" fmla="*/ 220 h 1165"/>
                  <a:gd name="T56" fmla="*/ 27 w 720"/>
                  <a:gd name="T57" fmla="*/ 225 h 1165"/>
                  <a:gd name="T58" fmla="*/ 33 w 720"/>
                  <a:gd name="T59" fmla="*/ 229 h 1165"/>
                  <a:gd name="T60" fmla="*/ 40 w 720"/>
                  <a:gd name="T61" fmla="*/ 231 h 1165"/>
                  <a:gd name="T62" fmla="*/ 47 w 720"/>
                  <a:gd name="T63" fmla="*/ 233 h 1165"/>
                  <a:gd name="T64" fmla="*/ 55 w 720"/>
                  <a:gd name="T65" fmla="*/ 233 h 1165"/>
                  <a:gd name="T66" fmla="*/ 62 w 720"/>
                  <a:gd name="T67" fmla="*/ 231 h 1165"/>
                  <a:gd name="T68" fmla="*/ 71 w 720"/>
                  <a:gd name="T69" fmla="*/ 227 h 1165"/>
                  <a:gd name="T70" fmla="*/ 80 w 720"/>
                  <a:gd name="T71" fmla="*/ 221 h 1165"/>
                  <a:gd name="T72" fmla="*/ 88 w 720"/>
                  <a:gd name="T73" fmla="*/ 215 h 1165"/>
                  <a:gd name="T74" fmla="*/ 95 w 720"/>
                  <a:gd name="T75" fmla="*/ 208 h 1165"/>
                  <a:gd name="T76" fmla="*/ 102 w 720"/>
                  <a:gd name="T77" fmla="*/ 201 h 1165"/>
                  <a:gd name="T78" fmla="*/ 108 w 720"/>
                  <a:gd name="T79" fmla="*/ 193 h 1165"/>
                  <a:gd name="T80" fmla="*/ 114 w 720"/>
                  <a:gd name="T81" fmla="*/ 185 h 1165"/>
                  <a:gd name="T82" fmla="*/ 119 w 720"/>
                  <a:gd name="T83" fmla="*/ 176 h 1165"/>
                  <a:gd name="T84" fmla="*/ 124 w 720"/>
                  <a:gd name="T85" fmla="*/ 167 h 1165"/>
                  <a:gd name="T86" fmla="*/ 128 w 720"/>
                  <a:gd name="T87" fmla="*/ 158 h 1165"/>
                  <a:gd name="T88" fmla="*/ 133 w 720"/>
                  <a:gd name="T89" fmla="*/ 144 h 1165"/>
                  <a:gd name="T90" fmla="*/ 138 w 720"/>
                  <a:gd name="T91" fmla="*/ 126 h 1165"/>
                  <a:gd name="T92" fmla="*/ 141 w 720"/>
                  <a:gd name="T93" fmla="*/ 108 h 1165"/>
                  <a:gd name="T94" fmla="*/ 143 w 720"/>
                  <a:gd name="T95" fmla="*/ 91 h 1165"/>
                  <a:gd name="T96" fmla="*/ 144 w 720"/>
                  <a:gd name="T97" fmla="*/ 77 h 1165"/>
                  <a:gd name="T98" fmla="*/ 144 w 720"/>
                  <a:gd name="T99" fmla="*/ 66 h 1165"/>
                  <a:gd name="T100" fmla="*/ 144 w 720"/>
                  <a:gd name="T101" fmla="*/ 57 h 1165"/>
                  <a:gd name="T102" fmla="*/ 143 w 720"/>
                  <a:gd name="T103" fmla="*/ 51 h 1165"/>
                  <a:gd name="T104" fmla="*/ 141 w 720"/>
                  <a:gd name="T105" fmla="*/ 45 h 1165"/>
                  <a:gd name="T106" fmla="*/ 138 w 720"/>
                  <a:gd name="T107" fmla="*/ 39 h 1165"/>
                  <a:gd name="T108" fmla="*/ 132 w 720"/>
                  <a:gd name="T109" fmla="*/ 27 h 1165"/>
                  <a:gd name="T110" fmla="*/ 125 w 720"/>
                  <a:gd name="T111" fmla="*/ 16 h 1165"/>
                  <a:gd name="T112" fmla="*/ 121 w 720"/>
                  <a:gd name="T113" fmla="*/ 8 h 1165"/>
                  <a:gd name="T114" fmla="*/ 116 w 720"/>
                  <a:gd name="T115" fmla="*/ 3 h 1165"/>
                  <a:gd name="T116" fmla="*/ 113 w 720"/>
                  <a:gd name="T117" fmla="*/ 1 h 1165"/>
                  <a:gd name="T118" fmla="*/ 112 w 720"/>
                  <a:gd name="T119" fmla="*/ 0 h 1165"/>
                  <a:gd name="T120" fmla="*/ 111 w 720"/>
                  <a:gd name="T121" fmla="*/ 1 h 1165"/>
                  <a:gd name="T122" fmla="*/ 110 w 720"/>
                  <a:gd name="T123" fmla="*/ 3 h 1165"/>
                  <a:gd name="T124" fmla="*/ 110 w 720"/>
                  <a:gd name="T125" fmla="*/ 10 h 11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20"/>
                  <a:gd name="T190" fmla="*/ 0 h 1165"/>
                  <a:gd name="T191" fmla="*/ 720 w 720"/>
                  <a:gd name="T192" fmla="*/ 1165 h 11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20" h="1165">
                    <a:moveTo>
                      <a:pt x="553" y="79"/>
                    </a:moveTo>
                    <a:lnTo>
                      <a:pt x="553" y="89"/>
                    </a:lnTo>
                    <a:lnTo>
                      <a:pt x="553" y="99"/>
                    </a:lnTo>
                    <a:lnTo>
                      <a:pt x="553" y="108"/>
                    </a:lnTo>
                    <a:lnTo>
                      <a:pt x="551" y="116"/>
                    </a:lnTo>
                    <a:lnTo>
                      <a:pt x="548" y="124"/>
                    </a:lnTo>
                    <a:lnTo>
                      <a:pt x="546" y="133"/>
                    </a:lnTo>
                    <a:lnTo>
                      <a:pt x="542" y="140"/>
                    </a:lnTo>
                    <a:lnTo>
                      <a:pt x="537" y="149"/>
                    </a:lnTo>
                    <a:lnTo>
                      <a:pt x="527" y="164"/>
                    </a:lnTo>
                    <a:lnTo>
                      <a:pt x="513" y="179"/>
                    </a:lnTo>
                    <a:lnTo>
                      <a:pt x="498" y="193"/>
                    </a:lnTo>
                    <a:lnTo>
                      <a:pt x="482" y="208"/>
                    </a:lnTo>
                    <a:lnTo>
                      <a:pt x="446" y="237"/>
                    </a:lnTo>
                    <a:lnTo>
                      <a:pt x="407" y="270"/>
                    </a:lnTo>
                    <a:lnTo>
                      <a:pt x="387" y="286"/>
                    </a:lnTo>
                    <a:lnTo>
                      <a:pt x="367" y="305"/>
                    </a:lnTo>
                    <a:lnTo>
                      <a:pt x="348" y="325"/>
                    </a:lnTo>
                    <a:lnTo>
                      <a:pt x="330" y="346"/>
                    </a:lnTo>
                    <a:lnTo>
                      <a:pt x="311" y="372"/>
                    </a:lnTo>
                    <a:lnTo>
                      <a:pt x="292" y="402"/>
                    </a:lnTo>
                    <a:lnTo>
                      <a:pt x="274" y="437"/>
                    </a:lnTo>
                    <a:lnTo>
                      <a:pt x="255" y="475"/>
                    </a:lnTo>
                    <a:lnTo>
                      <a:pt x="216" y="554"/>
                    </a:lnTo>
                    <a:lnTo>
                      <a:pt x="178" y="637"/>
                    </a:lnTo>
                    <a:lnTo>
                      <a:pt x="158" y="678"/>
                    </a:lnTo>
                    <a:lnTo>
                      <a:pt x="138" y="717"/>
                    </a:lnTo>
                    <a:lnTo>
                      <a:pt x="119" y="753"/>
                    </a:lnTo>
                    <a:lnTo>
                      <a:pt x="99" y="785"/>
                    </a:lnTo>
                    <a:lnTo>
                      <a:pt x="90" y="800"/>
                    </a:lnTo>
                    <a:lnTo>
                      <a:pt x="80" y="813"/>
                    </a:lnTo>
                    <a:lnTo>
                      <a:pt x="70" y="825"/>
                    </a:lnTo>
                    <a:lnTo>
                      <a:pt x="61" y="837"/>
                    </a:lnTo>
                    <a:lnTo>
                      <a:pt x="51" y="847"/>
                    </a:lnTo>
                    <a:lnTo>
                      <a:pt x="43" y="854"/>
                    </a:lnTo>
                    <a:lnTo>
                      <a:pt x="33" y="860"/>
                    </a:lnTo>
                    <a:lnTo>
                      <a:pt x="24" y="865"/>
                    </a:lnTo>
                    <a:lnTo>
                      <a:pt x="15" y="870"/>
                    </a:lnTo>
                    <a:lnTo>
                      <a:pt x="9" y="877"/>
                    </a:lnTo>
                    <a:lnTo>
                      <a:pt x="5" y="885"/>
                    </a:lnTo>
                    <a:lnTo>
                      <a:pt x="2" y="894"/>
                    </a:lnTo>
                    <a:lnTo>
                      <a:pt x="0" y="905"/>
                    </a:lnTo>
                    <a:lnTo>
                      <a:pt x="0" y="916"/>
                    </a:lnTo>
                    <a:lnTo>
                      <a:pt x="2" y="929"/>
                    </a:lnTo>
                    <a:lnTo>
                      <a:pt x="4" y="943"/>
                    </a:lnTo>
                    <a:lnTo>
                      <a:pt x="8" y="956"/>
                    </a:lnTo>
                    <a:lnTo>
                      <a:pt x="13" y="970"/>
                    </a:lnTo>
                    <a:lnTo>
                      <a:pt x="19" y="985"/>
                    </a:lnTo>
                    <a:lnTo>
                      <a:pt x="27" y="1000"/>
                    </a:lnTo>
                    <a:lnTo>
                      <a:pt x="34" y="1015"/>
                    </a:lnTo>
                    <a:lnTo>
                      <a:pt x="44" y="1030"/>
                    </a:lnTo>
                    <a:lnTo>
                      <a:pt x="54" y="1045"/>
                    </a:lnTo>
                    <a:lnTo>
                      <a:pt x="65" y="1060"/>
                    </a:lnTo>
                    <a:lnTo>
                      <a:pt x="78" y="1074"/>
                    </a:lnTo>
                    <a:lnTo>
                      <a:pt x="91" y="1087"/>
                    </a:lnTo>
                    <a:lnTo>
                      <a:pt x="105" y="1101"/>
                    </a:lnTo>
                    <a:lnTo>
                      <a:pt x="119" y="1114"/>
                    </a:lnTo>
                    <a:lnTo>
                      <a:pt x="135" y="1125"/>
                    </a:lnTo>
                    <a:lnTo>
                      <a:pt x="150" y="1135"/>
                    </a:lnTo>
                    <a:lnTo>
                      <a:pt x="166" y="1144"/>
                    </a:lnTo>
                    <a:lnTo>
                      <a:pt x="184" y="1151"/>
                    </a:lnTo>
                    <a:lnTo>
                      <a:pt x="201" y="1157"/>
                    </a:lnTo>
                    <a:lnTo>
                      <a:pt x="219" y="1161"/>
                    </a:lnTo>
                    <a:lnTo>
                      <a:pt x="236" y="1165"/>
                    </a:lnTo>
                    <a:lnTo>
                      <a:pt x="255" y="1165"/>
                    </a:lnTo>
                    <a:lnTo>
                      <a:pt x="274" y="1164"/>
                    </a:lnTo>
                    <a:lnTo>
                      <a:pt x="292" y="1161"/>
                    </a:lnTo>
                    <a:lnTo>
                      <a:pt x="311" y="1155"/>
                    </a:lnTo>
                    <a:lnTo>
                      <a:pt x="330" y="1147"/>
                    </a:lnTo>
                    <a:lnTo>
                      <a:pt x="353" y="1134"/>
                    </a:lnTo>
                    <a:lnTo>
                      <a:pt x="376" y="1120"/>
                    </a:lnTo>
                    <a:lnTo>
                      <a:pt x="398" y="1106"/>
                    </a:lnTo>
                    <a:lnTo>
                      <a:pt x="420" y="1090"/>
                    </a:lnTo>
                    <a:lnTo>
                      <a:pt x="440" y="1074"/>
                    </a:lnTo>
                    <a:lnTo>
                      <a:pt x="458" y="1057"/>
                    </a:lnTo>
                    <a:lnTo>
                      <a:pt x="477" y="1040"/>
                    </a:lnTo>
                    <a:lnTo>
                      <a:pt x="494" y="1021"/>
                    </a:lnTo>
                    <a:lnTo>
                      <a:pt x="511" y="1003"/>
                    </a:lnTo>
                    <a:lnTo>
                      <a:pt x="527" y="984"/>
                    </a:lnTo>
                    <a:lnTo>
                      <a:pt x="542" y="964"/>
                    </a:lnTo>
                    <a:lnTo>
                      <a:pt x="557" y="943"/>
                    </a:lnTo>
                    <a:lnTo>
                      <a:pt x="571" y="923"/>
                    </a:lnTo>
                    <a:lnTo>
                      <a:pt x="583" y="901"/>
                    </a:lnTo>
                    <a:lnTo>
                      <a:pt x="596" y="880"/>
                    </a:lnTo>
                    <a:lnTo>
                      <a:pt x="608" y="858"/>
                    </a:lnTo>
                    <a:lnTo>
                      <a:pt x="618" y="835"/>
                    </a:lnTo>
                    <a:lnTo>
                      <a:pt x="628" y="813"/>
                    </a:lnTo>
                    <a:lnTo>
                      <a:pt x="638" y="790"/>
                    </a:lnTo>
                    <a:lnTo>
                      <a:pt x="647" y="768"/>
                    </a:lnTo>
                    <a:lnTo>
                      <a:pt x="663" y="722"/>
                    </a:lnTo>
                    <a:lnTo>
                      <a:pt x="677" y="676"/>
                    </a:lnTo>
                    <a:lnTo>
                      <a:pt x="688" y="629"/>
                    </a:lnTo>
                    <a:lnTo>
                      <a:pt x="698" y="584"/>
                    </a:lnTo>
                    <a:lnTo>
                      <a:pt x="705" y="538"/>
                    </a:lnTo>
                    <a:lnTo>
                      <a:pt x="710" y="495"/>
                    </a:lnTo>
                    <a:lnTo>
                      <a:pt x="714" y="453"/>
                    </a:lnTo>
                    <a:lnTo>
                      <a:pt x="718" y="417"/>
                    </a:lnTo>
                    <a:lnTo>
                      <a:pt x="719" y="385"/>
                    </a:lnTo>
                    <a:lnTo>
                      <a:pt x="720" y="356"/>
                    </a:lnTo>
                    <a:lnTo>
                      <a:pt x="720" y="330"/>
                    </a:lnTo>
                    <a:lnTo>
                      <a:pt x="719" y="307"/>
                    </a:lnTo>
                    <a:lnTo>
                      <a:pt x="718" y="287"/>
                    </a:lnTo>
                    <a:lnTo>
                      <a:pt x="715" y="270"/>
                    </a:lnTo>
                    <a:lnTo>
                      <a:pt x="713" y="255"/>
                    </a:lnTo>
                    <a:lnTo>
                      <a:pt x="709" y="241"/>
                    </a:lnTo>
                    <a:lnTo>
                      <a:pt x="704" y="227"/>
                    </a:lnTo>
                    <a:lnTo>
                      <a:pt x="699" y="216"/>
                    </a:lnTo>
                    <a:lnTo>
                      <a:pt x="688" y="193"/>
                    </a:lnTo>
                    <a:lnTo>
                      <a:pt x="675" y="169"/>
                    </a:lnTo>
                    <a:lnTo>
                      <a:pt x="659" y="136"/>
                    </a:lnTo>
                    <a:lnTo>
                      <a:pt x="639" y="99"/>
                    </a:lnTo>
                    <a:lnTo>
                      <a:pt x="627" y="79"/>
                    </a:lnTo>
                    <a:lnTo>
                      <a:pt x="615" y="59"/>
                    </a:lnTo>
                    <a:lnTo>
                      <a:pt x="603" y="42"/>
                    </a:lnTo>
                    <a:lnTo>
                      <a:pt x="592" y="25"/>
                    </a:lnTo>
                    <a:lnTo>
                      <a:pt x="582" y="13"/>
                    </a:lnTo>
                    <a:lnTo>
                      <a:pt x="572" y="5"/>
                    </a:lnTo>
                    <a:lnTo>
                      <a:pt x="567" y="3"/>
                    </a:lnTo>
                    <a:lnTo>
                      <a:pt x="563" y="0"/>
                    </a:lnTo>
                    <a:lnTo>
                      <a:pt x="559" y="0"/>
                    </a:lnTo>
                    <a:lnTo>
                      <a:pt x="557" y="3"/>
                    </a:lnTo>
                    <a:lnTo>
                      <a:pt x="554" y="5"/>
                    </a:lnTo>
                    <a:lnTo>
                      <a:pt x="552" y="10"/>
                    </a:lnTo>
                    <a:lnTo>
                      <a:pt x="551" y="17"/>
                    </a:lnTo>
                    <a:lnTo>
                      <a:pt x="549" y="25"/>
                    </a:lnTo>
                    <a:lnTo>
                      <a:pt x="549" y="48"/>
                    </a:lnTo>
                    <a:lnTo>
                      <a:pt x="553" y="79"/>
                    </a:lnTo>
                    <a:close/>
                  </a:path>
                </a:pathLst>
              </a:custGeom>
              <a:noFill/>
              <a:ln w="3175">
                <a:solidFill>
                  <a:srgbClr val="1F1A17"/>
                </a:solidFill>
                <a:round/>
              </a:ln>
            </p:spPr>
            <p:txBody>
              <a:bodyPr/>
              <a:lstStyle/>
              <a:p>
                <a:endParaRPr lang="en-US" sz="1867"/>
              </a:p>
            </p:txBody>
          </p:sp>
          <p:sp>
            <p:nvSpPr>
              <p:cNvPr id="1277" name="Freeform 226"/>
              <p:cNvSpPr/>
              <p:nvPr/>
            </p:nvSpPr>
            <p:spPr bwMode="auto">
              <a:xfrm>
                <a:off x="2157" y="983"/>
                <a:ext cx="77" cy="157"/>
              </a:xfrm>
              <a:custGeom>
                <a:avLst/>
                <a:gdLst>
                  <a:gd name="T0" fmla="*/ 77 w 385"/>
                  <a:gd name="T1" fmla="*/ 29 h 785"/>
                  <a:gd name="T2" fmla="*/ 77 w 385"/>
                  <a:gd name="T3" fmla="*/ 51 h 785"/>
                  <a:gd name="T4" fmla="*/ 74 w 385"/>
                  <a:gd name="T5" fmla="*/ 75 h 785"/>
                  <a:gd name="T6" fmla="*/ 70 w 385"/>
                  <a:gd name="T7" fmla="*/ 96 h 785"/>
                  <a:gd name="T8" fmla="*/ 66 w 385"/>
                  <a:gd name="T9" fmla="*/ 108 h 785"/>
                  <a:gd name="T10" fmla="*/ 61 w 385"/>
                  <a:gd name="T11" fmla="*/ 119 h 785"/>
                  <a:gd name="T12" fmla="*/ 51 w 385"/>
                  <a:gd name="T13" fmla="*/ 135 h 785"/>
                  <a:gd name="T14" fmla="*/ 40 w 385"/>
                  <a:gd name="T15" fmla="*/ 147 h 785"/>
                  <a:gd name="T16" fmla="*/ 32 w 385"/>
                  <a:gd name="T17" fmla="*/ 154 h 785"/>
                  <a:gd name="T18" fmla="*/ 25 w 385"/>
                  <a:gd name="T19" fmla="*/ 157 h 785"/>
                  <a:gd name="T20" fmla="*/ 20 w 385"/>
                  <a:gd name="T21" fmla="*/ 156 h 785"/>
                  <a:gd name="T22" fmla="*/ 11 w 385"/>
                  <a:gd name="T23" fmla="*/ 152 h 785"/>
                  <a:gd name="T24" fmla="*/ 2 w 385"/>
                  <a:gd name="T25" fmla="*/ 147 h 785"/>
                  <a:gd name="T26" fmla="*/ 0 w 385"/>
                  <a:gd name="T27" fmla="*/ 142 h 785"/>
                  <a:gd name="T28" fmla="*/ 2 w 385"/>
                  <a:gd name="T29" fmla="*/ 132 h 785"/>
                  <a:gd name="T30" fmla="*/ 16 w 385"/>
                  <a:gd name="T31" fmla="*/ 105 h 785"/>
                  <a:gd name="T32" fmla="*/ 31 w 385"/>
                  <a:gd name="T33" fmla="*/ 75 h 785"/>
                  <a:gd name="T34" fmla="*/ 37 w 385"/>
                  <a:gd name="T35" fmla="*/ 61 h 785"/>
                  <a:gd name="T36" fmla="*/ 40 w 385"/>
                  <a:gd name="T37" fmla="*/ 52 h 785"/>
                  <a:gd name="T38" fmla="*/ 41 w 385"/>
                  <a:gd name="T39" fmla="*/ 51 h 785"/>
                  <a:gd name="T40" fmla="*/ 41 w 385"/>
                  <a:gd name="T41" fmla="*/ 56 h 785"/>
                  <a:gd name="T42" fmla="*/ 35 w 385"/>
                  <a:gd name="T43" fmla="*/ 81 h 785"/>
                  <a:gd name="T44" fmla="*/ 30 w 385"/>
                  <a:gd name="T45" fmla="*/ 101 h 785"/>
                  <a:gd name="T46" fmla="*/ 29 w 385"/>
                  <a:gd name="T47" fmla="*/ 110 h 785"/>
                  <a:gd name="T48" fmla="*/ 30 w 385"/>
                  <a:gd name="T49" fmla="*/ 113 h 785"/>
                  <a:gd name="T50" fmla="*/ 32 w 385"/>
                  <a:gd name="T51" fmla="*/ 113 h 785"/>
                  <a:gd name="T52" fmla="*/ 36 w 385"/>
                  <a:gd name="T53" fmla="*/ 110 h 785"/>
                  <a:gd name="T54" fmla="*/ 40 w 385"/>
                  <a:gd name="T55" fmla="*/ 102 h 785"/>
                  <a:gd name="T56" fmla="*/ 48 w 385"/>
                  <a:gd name="T57" fmla="*/ 84 h 785"/>
                  <a:gd name="T58" fmla="*/ 55 w 385"/>
                  <a:gd name="T59" fmla="*/ 64 h 785"/>
                  <a:gd name="T60" fmla="*/ 58 w 385"/>
                  <a:gd name="T61" fmla="*/ 50 h 785"/>
                  <a:gd name="T62" fmla="*/ 59 w 385"/>
                  <a:gd name="T63" fmla="*/ 41 h 785"/>
                  <a:gd name="T64" fmla="*/ 60 w 385"/>
                  <a:gd name="T65" fmla="*/ 39 h 785"/>
                  <a:gd name="T66" fmla="*/ 61 w 385"/>
                  <a:gd name="T67" fmla="*/ 42 h 785"/>
                  <a:gd name="T68" fmla="*/ 63 w 385"/>
                  <a:gd name="T69" fmla="*/ 50 h 785"/>
                  <a:gd name="T70" fmla="*/ 64 w 385"/>
                  <a:gd name="T71" fmla="*/ 52 h 785"/>
                  <a:gd name="T72" fmla="*/ 65 w 385"/>
                  <a:gd name="T73" fmla="*/ 50 h 785"/>
                  <a:gd name="T74" fmla="*/ 67 w 385"/>
                  <a:gd name="T75" fmla="*/ 37 h 785"/>
                  <a:gd name="T76" fmla="*/ 71 w 385"/>
                  <a:gd name="T77" fmla="*/ 26 h 785"/>
                  <a:gd name="T78" fmla="*/ 73 w 385"/>
                  <a:gd name="T79" fmla="*/ 19 h 785"/>
                  <a:gd name="T80" fmla="*/ 73 w 385"/>
                  <a:gd name="T81" fmla="*/ 8 h 785"/>
                  <a:gd name="T82" fmla="*/ 73 w 385"/>
                  <a:gd name="T83" fmla="*/ 0 h 785"/>
                  <a:gd name="T84" fmla="*/ 74 w 385"/>
                  <a:gd name="T85" fmla="*/ 0 h 7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5"/>
                  <a:gd name="T130" fmla="*/ 0 h 785"/>
                  <a:gd name="T131" fmla="*/ 385 w 385"/>
                  <a:gd name="T132" fmla="*/ 785 h 7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5" h="785">
                    <a:moveTo>
                      <a:pt x="378" y="44"/>
                    </a:moveTo>
                    <a:lnTo>
                      <a:pt x="382" y="87"/>
                    </a:lnTo>
                    <a:lnTo>
                      <a:pt x="384" y="146"/>
                    </a:lnTo>
                    <a:lnTo>
                      <a:pt x="385" y="180"/>
                    </a:lnTo>
                    <a:lnTo>
                      <a:pt x="384" y="216"/>
                    </a:lnTo>
                    <a:lnTo>
                      <a:pt x="383" y="253"/>
                    </a:lnTo>
                    <a:lnTo>
                      <a:pt x="380" y="293"/>
                    </a:lnTo>
                    <a:lnTo>
                      <a:pt x="377" y="333"/>
                    </a:lnTo>
                    <a:lnTo>
                      <a:pt x="370" y="374"/>
                    </a:lnTo>
                    <a:lnTo>
                      <a:pt x="364" y="417"/>
                    </a:lnTo>
                    <a:lnTo>
                      <a:pt x="354" y="458"/>
                    </a:lnTo>
                    <a:lnTo>
                      <a:pt x="349" y="478"/>
                    </a:lnTo>
                    <a:lnTo>
                      <a:pt x="343" y="498"/>
                    </a:lnTo>
                    <a:lnTo>
                      <a:pt x="337" y="518"/>
                    </a:lnTo>
                    <a:lnTo>
                      <a:pt x="329" y="538"/>
                    </a:lnTo>
                    <a:lnTo>
                      <a:pt x="322" y="558"/>
                    </a:lnTo>
                    <a:lnTo>
                      <a:pt x="313" y="576"/>
                    </a:lnTo>
                    <a:lnTo>
                      <a:pt x="304" y="595"/>
                    </a:lnTo>
                    <a:lnTo>
                      <a:pt x="294" y="613"/>
                    </a:lnTo>
                    <a:lnTo>
                      <a:pt x="273" y="645"/>
                    </a:lnTo>
                    <a:lnTo>
                      <a:pt x="254" y="674"/>
                    </a:lnTo>
                    <a:lnTo>
                      <a:pt x="236" y="699"/>
                    </a:lnTo>
                    <a:lnTo>
                      <a:pt x="218" y="720"/>
                    </a:lnTo>
                    <a:lnTo>
                      <a:pt x="202" y="737"/>
                    </a:lnTo>
                    <a:lnTo>
                      <a:pt x="186" y="751"/>
                    </a:lnTo>
                    <a:lnTo>
                      <a:pt x="172" y="764"/>
                    </a:lnTo>
                    <a:lnTo>
                      <a:pt x="158" y="772"/>
                    </a:lnTo>
                    <a:lnTo>
                      <a:pt x="147" y="779"/>
                    </a:lnTo>
                    <a:lnTo>
                      <a:pt x="136" y="782"/>
                    </a:lnTo>
                    <a:lnTo>
                      <a:pt x="124" y="785"/>
                    </a:lnTo>
                    <a:lnTo>
                      <a:pt x="116" y="785"/>
                    </a:lnTo>
                    <a:lnTo>
                      <a:pt x="107" y="784"/>
                    </a:lnTo>
                    <a:lnTo>
                      <a:pt x="100" y="782"/>
                    </a:lnTo>
                    <a:lnTo>
                      <a:pt x="92" y="779"/>
                    </a:lnTo>
                    <a:lnTo>
                      <a:pt x="87" y="775"/>
                    </a:lnTo>
                    <a:lnTo>
                      <a:pt x="56" y="762"/>
                    </a:lnTo>
                    <a:lnTo>
                      <a:pt x="22" y="749"/>
                    </a:lnTo>
                    <a:lnTo>
                      <a:pt x="15" y="744"/>
                    </a:lnTo>
                    <a:lnTo>
                      <a:pt x="8" y="737"/>
                    </a:lnTo>
                    <a:lnTo>
                      <a:pt x="3" y="729"/>
                    </a:lnTo>
                    <a:lnTo>
                      <a:pt x="1" y="720"/>
                    </a:lnTo>
                    <a:lnTo>
                      <a:pt x="0" y="709"/>
                    </a:lnTo>
                    <a:lnTo>
                      <a:pt x="1" y="695"/>
                    </a:lnTo>
                    <a:lnTo>
                      <a:pt x="6" y="680"/>
                    </a:lnTo>
                    <a:lnTo>
                      <a:pt x="12" y="661"/>
                    </a:lnTo>
                    <a:lnTo>
                      <a:pt x="30" y="620"/>
                    </a:lnTo>
                    <a:lnTo>
                      <a:pt x="52" y="574"/>
                    </a:lnTo>
                    <a:lnTo>
                      <a:pt x="78" y="525"/>
                    </a:lnTo>
                    <a:lnTo>
                      <a:pt x="105" y="474"/>
                    </a:lnTo>
                    <a:lnTo>
                      <a:pt x="131" y="423"/>
                    </a:lnTo>
                    <a:lnTo>
                      <a:pt x="156" y="374"/>
                    </a:lnTo>
                    <a:lnTo>
                      <a:pt x="166" y="351"/>
                    </a:lnTo>
                    <a:lnTo>
                      <a:pt x="176" y="328"/>
                    </a:lnTo>
                    <a:lnTo>
                      <a:pt x="184" y="307"/>
                    </a:lnTo>
                    <a:lnTo>
                      <a:pt x="191" y="287"/>
                    </a:lnTo>
                    <a:lnTo>
                      <a:pt x="196" y="271"/>
                    </a:lnTo>
                    <a:lnTo>
                      <a:pt x="199" y="259"/>
                    </a:lnTo>
                    <a:lnTo>
                      <a:pt x="203" y="253"/>
                    </a:lnTo>
                    <a:lnTo>
                      <a:pt x="206" y="252"/>
                    </a:lnTo>
                    <a:lnTo>
                      <a:pt x="207" y="253"/>
                    </a:lnTo>
                    <a:lnTo>
                      <a:pt x="207" y="259"/>
                    </a:lnTo>
                    <a:lnTo>
                      <a:pt x="207" y="269"/>
                    </a:lnTo>
                    <a:lnTo>
                      <a:pt x="206" y="282"/>
                    </a:lnTo>
                    <a:lnTo>
                      <a:pt x="199" y="316"/>
                    </a:lnTo>
                    <a:lnTo>
                      <a:pt x="191" y="358"/>
                    </a:lnTo>
                    <a:lnTo>
                      <a:pt x="177" y="407"/>
                    </a:lnTo>
                    <a:lnTo>
                      <a:pt x="161" y="459"/>
                    </a:lnTo>
                    <a:lnTo>
                      <a:pt x="153" y="484"/>
                    </a:lnTo>
                    <a:lnTo>
                      <a:pt x="148" y="505"/>
                    </a:lnTo>
                    <a:lnTo>
                      <a:pt x="146" y="524"/>
                    </a:lnTo>
                    <a:lnTo>
                      <a:pt x="144" y="538"/>
                    </a:lnTo>
                    <a:lnTo>
                      <a:pt x="144" y="550"/>
                    </a:lnTo>
                    <a:lnTo>
                      <a:pt x="146" y="558"/>
                    </a:lnTo>
                    <a:lnTo>
                      <a:pt x="148" y="561"/>
                    </a:lnTo>
                    <a:lnTo>
                      <a:pt x="149" y="563"/>
                    </a:lnTo>
                    <a:lnTo>
                      <a:pt x="152" y="565"/>
                    </a:lnTo>
                    <a:lnTo>
                      <a:pt x="153" y="565"/>
                    </a:lnTo>
                    <a:lnTo>
                      <a:pt x="159" y="565"/>
                    </a:lnTo>
                    <a:lnTo>
                      <a:pt x="166" y="561"/>
                    </a:lnTo>
                    <a:lnTo>
                      <a:pt x="172" y="557"/>
                    </a:lnTo>
                    <a:lnTo>
                      <a:pt x="179" y="548"/>
                    </a:lnTo>
                    <a:lnTo>
                      <a:pt x="187" y="538"/>
                    </a:lnTo>
                    <a:lnTo>
                      <a:pt x="194" y="525"/>
                    </a:lnTo>
                    <a:lnTo>
                      <a:pt x="202" y="510"/>
                    </a:lnTo>
                    <a:lnTo>
                      <a:pt x="211" y="494"/>
                    </a:lnTo>
                    <a:lnTo>
                      <a:pt x="224" y="457"/>
                    </a:lnTo>
                    <a:lnTo>
                      <a:pt x="239" y="422"/>
                    </a:lnTo>
                    <a:lnTo>
                      <a:pt x="253" y="387"/>
                    </a:lnTo>
                    <a:lnTo>
                      <a:pt x="265" y="352"/>
                    </a:lnTo>
                    <a:lnTo>
                      <a:pt x="275" y="318"/>
                    </a:lnTo>
                    <a:lnTo>
                      <a:pt x="284" y="284"/>
                    </a:lnTo>
                    <a:lnTo>
                      <a:pt x="288" y="267"/>
                    </a:lnTo>
                    <a:lnTo>
                      <a:pt x="290" y="251"/>
                    </a:lnTo>
                    <a:lnTo>
                      <a:pt x="293" y="233"/>
                    </a:lnTo>
                    <a:lnTo>
                      <a:pt x="294" y="217"/>
                    </a:lnTo>
                    <a:lnTo>
                      <a:pt x="295" y="205"/>
                    </a:lnTo>
                    <a:lnTo>
                      <a:pt x="298" y="198"/>
                    </a:lnTo>
                    <a:lnTo>
                      <a:pt x="299" y="197"/>
                    </a:lnTo>
                    <a:lnTo>
                      <a:pt x="299" y="196"/>
                    </a:lnTo>
                    <a:lnTo>
                      <a:pt x="300" y="197"/>
                    </a:lnTo>
                    <a:lnTo>
                      <a:pt x="302" y="198"/>
                    </a:lnTo>
                    <a:lnTo>
                      <a:pt x="305" y="212"/>
                    </a:lnTo>
                    <a:lnTo>
                      <a:pt x="309" y="231"/>
                    </a:lnTo>
                    <a:lnTo>
                      <a:pt x="312" y="241"/>
                    </a:lnTo>
                    <a:lnTo>
                      <a:pt x="314" y="248"/>
                    </a:lnTo>
                    <a:lnTo>
                      <a:pt x="315" y="254"/>
                    </a:lnTo>
                    <a:lnTo>
                      <a:pt x="318" y="257"/>
                    </a:lnTo>
                    <a:lnTo>
                      <a:pt x="319" y="258"/>
                    </a:lnTo>
                    <a:lnTo>
                      <a:pt x="320" y="257"/>
                    </a:lnTo>
                    <a:lnTo>
                      <a:pt x="322" y="254"/>
                    </a:lnTo>
                    <a:lnTo>
                      <a:pt x="323" y="251"/>
                    </a:lnTo>
                    <a:lnTo>
                      <a:pt x="325" y="239"/>
                    </a:lnTo>
                    <a:lnTo>
                      <a:pt x="329" y="222"/>
                    </a:lnTo>
                    <a:lnTo>
                      <a:pt x="335" y="187"/>
                    </a:lnTo>
                    <a:lnTo>
                      <a:pt x="343" y="161"/>
                    </a:lnTo>
                    <a:lnTo>
                      <a:pt x="348" y="142"/>
                    </a:lnTo>
                    <a:lnTo>
                      <a:pt x="353" y="128"/>
                    </a:lnTo>
                    <a:lnTo>
                      <a:pt x="358" y="117"/>
                    </a:lnTo>
                    <a:lnTo>
                      <a:pt x="360" y="107"/>
                    </a:lnTo>
                    <a:lnTo>
                      <a:pt x="363" y="95"/>
                    </a:lnTo>
                    <a:lnTo>
                      <a:pt x="363" y="78"/>
                    </a:lnTo>
                    <a:lnTo>
                      <a:pt x="363" y="61"/>
                    </a:lnTo>
                    <a:lnTo>
                      <a:pt x="363" y="41"/>
                    </a:lnTo>
                    <a:lnTo>
                      <a:pt x="364" y="22"/>
                    </a:lnTo>
                    <a:lnTo>
                      <a:pt x="365" y="7"/>
                    </a:lnTo>
                    <a:lnTo>
                      <a:pt x="365" y="2"/>
                    </a:lnTo>
                    <a:lnTo>
                      <a:pt x="367" y="0"/>
                    </a:lnTo>
                    <a:lnTo>
                      <a:pt x="368" y="0"/>
                    </a:lnTo>
                    <a:lnTo>
                      <a:pt x="369" y="1"/>
                    </a:lnTo>
                    <a:lnTo>
                      <a:pt x="373" y="15"/>
                    </a:lnTo>
                    <a:lnTo>
                      <a:pt x="378" y="44"/>
                    </a:lnTo>
                    <a:close/>
                  </a:path>
                </a:pathLst>
              </a:custGeom>
              <a:solidFill>
                <a:srgbClr val="951F56"/>
              </a:solidFill>
              <a:ln w="9525">
                <a:noFill/>
                <a:round/>
              </a:ln>
            </p:spPr>
            <p:txBody>
              <a:bodyPr/>
              <a:lstStyle/>
              <a:p>
                <a:endParaRPr lang="en-US" sz="1867"/>
              </a:p>
            </p:txBody>
          </p:sp>
          <p:sp>
            <p:nvSpPr>
              <p:cNvPr id="1278" name="Freeform 227"/>
              <p:cNvSpPr/>
              <p:nvPr/>
            </p:nvSpPr>
            <p:spPr bwMode="auto">
              <a:xfrm>
                <a:off x="2185" y="1004"/>
                <a:ext cx="89" cy="195"/>
              </a:xfrm>
              <a:custGeom>
                <a:avLst/>
                <a:gdLst>
                  <a:gd name="T0" fmla="*/ 31 w 444"/>
                  <a:gd name="T1" fmla="*/ 180 h 973"/>
                  <a:gd name="T2" fmla="*/ 44 w 444"/>
                  <a:gd name="T3" fmla="*/ 173 h 973"/>
                  <a:gd name="T4" fmla="*/ 56 w 444"/>
                  <a:gd name="T5" fmla="*/ 165 h 973"/>
                  <a:gd name="T6" fmla="*/ 64 w 444"/>
                  <a:gd name="T7" fmla="*/ 158 h 973"/>
                  <a:gd name="T8" fmla="*/ 68 w 444"/>
                  <a:gd name="T9" fmla="*/ 153 h 973"/>
                  <a:gd name="T10" fmla="*/ 73 w 444"/>
                  <a:gd name="T11" fmla="*/ 148 h 973"/>
                  <a:gd name="T12" fmla="*/ 77 w 444"/>
                  <a:gd name="T13" fmla="*/ 142 h 973"/>
                  <a:gd name="T14" fmla="*/ 80 w 444"/>
                  <a:gd name="T15" fmla="*/ 135 h 973"/>
                  <a:gd name="T16" fmla="*/ 83 w 444"/>
                  <a:gd name="T17" fmla="*/ 129 h 973"/>
                  <a:gd name="T18" fmla="*/ 85 w 444"/>
                  <a:gd name="T19" fmla="*/ 122 h 973"/>
                  <a:gd name="T20" fmla="*/ 87 w 444"/>
                  <a:gd name="T21" fmla="*/ 115 h 973"/>
                  <a:gd name="T22" fmla="*/ 88 w 444"/>
                  <a:gd name="T23" fmla="*/ 107 h 973"/>
                  <a:gd name="T24" fmla="*/ 89 w 444"/>
                  <a:gd name="T25" fmla="*/ 98 h 973"/>
                  <a:gd name="T26" fmla="*/ 89 w 444"/>
                  <a:gd name="T27" fmla="*/ 86 h 973"/>
                  <a:gd name="T28" fmla="*/ 88 w 444"/>
                  <a:gd name="T29" fmla="*/ 71 h 973"/>
                  <a:gd name="T30" fmla="*/ 86 w 444"/>
                  <a:gd name="T31" fmla="*/ 57 h 973"/>
                  <a:gd name="T32" fmla="*/ 83 w 444"/>
                  <a:gd name="T33" fmla="*/ 46 h 973"/>
                  <a:gd name="T34" fmla="*/ 79 w 444"/>
                  <a:gd name="T35" fmla="*/ 36 h 973"/>
                  <a:gd name="T36" fmla="*/ 74 w 444"/>
                  <a:gd name="T37" fmla="*/ 27 h 973"/>
                  <a:gd name="T38" fmla="*/ 68 w 444"/>
                  <a:gd name="T39" fmla="*/ 19 h 973"/>
                  <a:gd name="T40" fmla="*/ 61 w 444"/>
                  <a:gd name="T41" fmla="*/ 12 h 973"/>
                  <a:gd name="T42" fmla="*/ 53 w 444"/>
                  <a:gd name="T43" fmla="*/ 5 h 973"/>
                  <a:gd name="T44" fmla="*/ 47 w 444"/>
                  <a:gd name="T45" fmla="*/ 2 h 973"/>
                  <a:gd name="T46" fmla="*/ 44 w 444"/>
                  <a:gd name="T47" fmla="*/ 0 h 973"/>
                  <a:gd name="T48" fmla="*/ 41 w 444"/>
                  <a:gd name="T49" fmla="*/ 0 h 973"/>
                  <a:gd name="T50" fmla="*/ 39 w 444"/>
                  <a:gd name="T51" fmla="*/ 1 h 973"/>
                  <a:gd name="T52" fmla="*/ 37 w 444"/>
                  <a:gd name="T53" fmla="*/ 2 h 973"/>
                  <a:gd name="T54" fmla="*/ 35 w 444"/>
                  <a:gd name="T55" fmla="*/ 4 h 973"/>
                  <a:gd name="T56" fmla="*/ 33 w 444"/>
                  <a:gd name="T57" fmla="*/ 7 h 973"/>
                  <a:gd name="T58" fmla="*/ 31 w 444"/>
                  <a:gd name="T59" fmla="*/ 15 h 973"/>
                  <a:gd name="T60" fmla="*/ 29 w 444"/>
                  <a:gd name="T61" fmla="*/ 29 h 973"/>
                  <a:gd name="T62" fmla="*/ 28 w 444"/>
                  <a:gd name="T63" fmla="*/ 55 h 973"/>
                  <a:gd name="T64" fmla="*/ 25 w 444"/>
                  <a:gd name="T65" fmla="*/ 90 h 973"/>
                  <a:gd name="T66" fmla="*/ 22 w 444"/>
                  <a:gd name="T67" fmla="*/ 119 h 973"/>
                  <a:gd name="T68" fmla="*/ 19 w 444"/>
                  <a:gd name="T69" fmla="*/ 138 h 973"/>
                  <a:gd name="T70" fmla="*/ 14 w 444"/>
                  <a:gd name="T71" fmla="*/ 156 h 973"/>
                  <a:gd name="T72" fmla="*/ 10 w 444"/>
                  <a:gd name="T73" fmla="*/ 167 h 973"/>
                  <a:gd name="T74" fmla="*/ 7 w 444"/>
                  <a:gd name="T75" fmla="*/ 174 h 973"/>
                  <a:gd name="T76" fmla="*/ 3 w 444"/>
                  <a:gd name="T77" fmla="*/ 183 h 973"/>
                  <a:gd name="T78" fmla="*/ 1 w 444"/>
                  <a:gd name="T79" fmla="*/ 189 h 973"/>
                  <a:gd name="T80" fmla="*/ 0 w 444"/>
                  <a:gd name="T81" fmla="*/ 192 h 973"/>
                  <a:gd name="T82" fmla="*/ 0 w 444"/>
                  <a:gd name="T83" fmla="*/ 194 h 973"/>
                  <a:gd name="T84" fmla="*/ 1 w 444"/>
                  <a:gd name="T85" fmla="*/ 195 h 973"/>
                  <a:gd name="T86" fmla="*/ 3 w 444"/>
                  <a:gd name="T87" fmla="*/ 195 h 973"/>
                  <a:gd name="T88" fmla="*/ 9 w 444"/>
                  <a:gd name="T89" fmla="*/ 192 h 973"/>
                  <a:gd name="T90" fmla="*/ 17 w 444"/>
                  <a:gd name="T91" fmla="*/ 187 h 973"/>
                  <a:gd name="T92" fmla="*/ 22 w 444"/>
                  <a:gd name="T93" fmla="*/ 184 h 9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973"/>
                  <a:gd name="T143" fmla="*/ 444 w 444"/>
                  <a:gd name="T144" fmla="*/ 973 h 9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973">
                    <a:moveTo>
                      <a:pt x="118" y="914"/>
                    </a:moveTo>
                    <a:lnTo>
                      <a:pt x="153" y="899"/>
                    </a:lnTo>
                    <a:lnTo>
                      <a:pt x="187" y="883"/>
                    </a:lnTo>
                    <a:lnTo>
                      <a:pt x="218" y="864"/>
                    </a:lnTo>
                    <a:lnTo>
                      <a:pt x="248" y="844"/>
                    </a:lnTo>
                    <a:lnTo>
                      <a:pt x="277" y="823"/>
                    </a:lnTo>
                    <a:lnTo>
                      <a:pt x="304" y="800"/>
                    </a:lnTo>
                    <a:lnTo>
                      <a:pt x="317" y="788"/>
                    </a:lnTo>
                    <a:lnTo>
                      <a:pt x="329" y="776"/>
                    </a:lnTo>
                    <a:lnTo>
                      <a:pt x="340" y="763"/>
                    </a:lnTo>
                    <a:lnTo>
                      <a:pt x="352" y="749"/>
                    </a:lnTo>
                    <a:lnTo>
                      <a:pt x="363" y="736"/>
                    </a:lnTo>
                    <a:lnTo>
                      <a:pt x="373" y="722"/>
                    </a:lnTo>
                    <a:lnTo>
                      <a:pt x="382" y="707"/>
                    </a:lnTo>
                    <a:lnTo>
                      <a:pt x="390" y="692"/>
                    </a:lnTo>
                    <a:lnTo>
                      <a:pt x="399" y="676"/>
                    </a:lnTo>
                    <a:lnTo>
                      <a:pt x="406" y="659"/>
                    </a:lnTo>
                    <a:lnTo>
                      <a:pt x="414" y="643"/>
                    </a:lnTo>
                    <a:lnTo>
                      <a:pt x="420" y="626"/>
                    </a:lnTo>
                    <a:lnTo>
                      <a:pt x="425" y="608"/>
                    </a:lnTo>
                    <a:lnTo>
                      <a:pt x="430" y="591"/>
                    </a:lnTo>
                    <a:lnTo>
                      <a:pt x="435" y="572"/>
                    </a:lnTo>
                    <a:lnTo>
                      <a:pt x="438" y="552"/>
                    </a:lnTo>
                    <a:lnTo>
                      <a:pt x="441" y="532"/>
                    </a:lnTo>
                    <a:lnTo>
                      <a:pt x="443" y="512"/>
                    </a:lnTo>
                    <a:lnTo>
                      <a:pt x="444" y="491"/>
                    </a:lnTo>
                    <a:lnTo>
                      <a:pt x="444" y="470"/>
                    </a:lnTo>
                    <a:lnTo>
                      <a:pt x="444" y="427"/>
                    </a:lnTo>
                    <a:lnTo>
                      <a:pt x="443" y="389"/>
                    </a:lnTo>
                    <a:lnTo>
                      <a:pt x="439" y="352"/>
                    </a:lnTo>
                    <a:lnTo>
                      <a:pt x="435" y="317"/>
                    </a:lnTo>
                    <a:lnTo>
                      <a:pt x="429" y="286"/>
                    </a:lnTo>
                    <a:lnTo>
                      <a:pt x="423" y="256"/>
                    </a:lnTo>
                    <a:lnTo>
                      <a:pt x="415" y="229"/>
                    </a:lnTo>
                    <a:lnTo>
                      <a:pt x="405" y="203"/>
                    </a:lnTo>
                    <a:lnTo>
                      <a:pt x="395" y="179"/>
                    </a:lnTo>
                    <a:lnTo>
                      <a:pt x="383" y="156"/>
                    </a:lnTo>
                    <a:lnTo>
                      <a:pt x="369" y="134"/>
                    </a:lnTo>
                    <a:lnTo>
                      <a:pt x="355" y="114"/>
                    </a:lnTo>
                    <a:lnTo>
                      <a:pt x="339" y="94"/>
                    </a:lnTo>
                    <a:lnTo>
                      <a:pt x="322" y="75"/>
                    </a:lnTo>
                    <a:lnTo>
                      <a:pt x="302" y="58"/>
                    </a:lnTo>
                    <a:lnTo>
                      <a:pt x="282" y="40"/>
                    </a:lnTo>
                    <a:lnTo>
                      <a:pt x="262" y="24"/>
                    </a:lnTo>
                    <a:lnTo>
                      <a:pt x="243" y="12"/>
                    </a:lnTo>
                    <a:lnTo>
                      <a:pt x="236" y="8"/>
                    </a:lnTo>
                    <a:lnTo>
                      <a:pt x="227" y="4"/>
                    </a:lnTo>
                    <a:lnTo>
                      <a:pt x="221" y="2"/>
                    </a:lnTo>
                    <a:lnTo>
                      <a:pt x="213" y="0"/>
                    </a:lnTo>
                    <a:lnTo>
                      <a:pt x="207" y="0"/>
                    </a:lnTo>
                    <a:lnTo>
                      <a:pt x="201" y="2"/>
                    </a:lnTo>
                    <a:lnTo>
                      <a:pt x="196" y="3"/>
                    </a:lnTo>
                    <a:lnTo>
                      <a:pt x="191" y="5"/>
                    </a:lnTo>
                    <a:lnTo>
                      <a:pt x="186" y="8"/>
                    </a:lnTo>
                    <a:lnTo>
                      <a:pt x="181" y="13"/>
                    </a:lnTo>
                    <a:lnTo>
                      <a:pt x="177" y="18"/>
                    </a:lnTo>
                    <a:lnTo>
                      <a:pt x="173" y="23"/>
                    </a:lnTo>
                    <a:lnTo>
                      <a:pt x="167" y="37"/>
                    </a:lnTo>
                    <a:lnTo>
                      <a:pt x="161" y="54"/>
                    </a:lnTo>
                    <a:lnTo>
                      <a:pt x="157" y="73"/>
                    </a:lnTo>
                    <a:lnTo>
                      <a:pt x="153" y="95"/>
                    </a:lnTo>
                    <a:lnTo>
                      <a:pt x="147" y="145"/>
                    </a:lnTo>
                    <a:lnTo>
                      <a:pt x="143" y="203"/>
                    </a:lnTo>
                    <a:lnTo>
                      <a:pt x="139" y="273"/>
                    </a:lnTo>
                    <a:lnTo>
                      <a:pt x="133" y="355"/>
                    </a:lnTo>
                    <a:lnTo>
                      <a:pt x="126" y="447"/>
                    </a:lnTo>
                    <a:lnTo>
                      <a:pt x="116" y="545"/>
                    </a:lnTo>
                    <a:lnTo>
                      <a:pt x="109" y="592"/>
                    </a:lnTo>
                    <a:lnTo>
                      <a:pt x="102" y="641"/>
                    </a:lnTo>
                    <a:lnTo>
                      <a:pt x="93" y="687"/>
                    </a:lnTo>
                    <a:lnTo>
                      <a:pt x="83" y="733"/>
                    </a:lnTo>
                    <a:lnTo>
                      <a:pt x="72" y="776"/>
                    </a:lnTo>
                    <a:lnTo>
                      <a:pt x="60" y="815"/>
                    </a:lnTo>
                    <a:lnTo>
                      <a:pt x="52" y="834"/>
                    </a:lnTo>
                    <a:lnTo>
                      <a:pt x="46" y="852"/>
                    </a:lnTo>
                    <a:lnTo>
                      <a:pt x="37" y="869"/>
                    </a:lnTo>
                    <a:lnTo>
                      <a:pt x="30" y="885"/>
                    </a:lnTo>
                    <a:lnTo>
                      <a:pt x="16" y="913"/>
                    </a:lnTo>
                    <a:lnTo>
                      <a:pt x="6" y="935"/>
                    </a:lnTo>
                    <a:lnTo>
                      <a:pt x="3" y="944"/>
                    </a:lnTo>
                    <a:lnTo>
                      <a:pt x="1" y="952"/>
                    </a:lnTo>
                    <a:lnTo>
                      <a:pt x="0" y="958"/>
                    </a:lnTo>
                    <a:lnTo>
                      <a:pt x="0" y="963"/>
                    </a:lnTo>
                    <a:lnTo>
                      <a:pt x="0" y="966"/>
                    </a:lnTo>
                    <a:lnTo>
                      <a:pt x="2" y="969"/>
                    </a:lnTo>
                    <a:lnTo>
                      <a:pt x="3" y="971"/>
                    </a:lnTo>
                    <a:lnTo>
                      <a:pt x="7" y="973"/>
                    </a:lnTo>
                    <a:lnTo>
                      <a:pt x="15" y="971"/>
                    </a:lnTo>
                    <a:lnTo>
                      <a:pt x="23" y="969"/>
                    </a:lnTo>
                    <a:lnTo>
                      <a:pt x="47" y="956"/>
                    </a:lnTo>
                    <a:lnTo>
                      <a:pt x="73" y="940"/>
                    </a:lnTo>
                    <a:lnTo>
                      <a:pt x="86" y="932"/>
                    </a:lnTo>
                    <a:lnTo>
                      <a:pt x="98" y="924"/>
                    </a:lnTo>
                    <a:lnTo>
                      <a:pt x="109" y="919"/>
                    </a:lnTo>
                    <a:lnTo>
                      <a:pt x="118" y="914"/>
                    </a:lnTo>
                    <a:close/>
                  </a:path>
                </a:pathLst>
              </a:custGeom>
              <a:solidFill>
                <a:srgbClr val="B32165"/>
              </a:solidFill>
              <a:ln w="9525">
                <a:noFill/>
                <a:round/>
              </a:ln>
            </p:spPr>
            <p:txBody>
              <a:bodyPr/>
              <a:lstStyle/>
              <a:p>
                <a:endParaRPr lang="en-US" sz="1867"/>
              </a:p>
            </p:txBody>
          </p:sp>
          <p:sp>
            <p:nvSpPr>
              <p:cNvPr id="1279" name="Freeform 228"/>
              <p:cNvSpPr/>
              <p:nvPr/>
            </p:nvSpPr>
            <p:spPr bwMode="auto">
              <a:xfrm>
                <a:off x="2185" y="1004"/>
                <a:ext cx="89" cy="195"/>
              </a:xfrm>
              <a:custGeom>
                <a:avLst/>
                <a:gdLst>
                  <a:gd name="T0" fmla="*/ 31 w 444"/>
                  <a:gd name="T1" fmla="*/ 180 h 973"/>
                  <a:gd name="T2" fmla="*/ 44 w 444"/>
                  <a:gd name="T3" fmla="*/ 173 h 973"/>
                  <a:gd name="T4" fmla="*/ 56 w 444"/>
                  <a:gd name="T5" fmla="*/ 165 h 973"/>
                  <a:gd name="T6" fmla="*/ 64 w 444"/>
                  <a:gd name="T7" fmla="*/ 158 h 973"/>
                  <a:gd name="T8" fmla="*/ 68 w 444"/>
                  <a:gd name="T9" fmla="*/ 153 h 973"/>
                  <a:gd name="T10" fmla="*/ 73 w 444"/>
                  <a:gd name="T11" fmla="*/ 148 h 973"/>
                  <a:gd name="T12" fmla="*/ 77 w 444"/>
                  <a:gd name="T13" fmla="*/ 142 h 973"/>
                  <a:gd name="T14" fmla="*/ 80 w 444"/>
                  <a:gd name="T15" fmla="*/ 135 h 973"/>
                  <a:gd name="T16" fmla="*/ 83 w 444"/>
                  <a:gd name="T17" fmla="*/ 129 h 973"/>
                  <a:gd name="T18" fmla="*/ 85 w 444"/>
                  <a:gd name="T19" fmla="*/ 122 h 973"/>
                  <a:gd name="T20" fmla="*/ 87 w 444"/>
                  <a:gd name="T21" fmla="*/ 115 h 973"/>
                  <a:gd name="T22" fmla="*/ 88 w 444"/>
                  <a:gd name="T23" fmla="*/ 107 h 973"/>
                  <a:gd name="T24" fmla="*/ 89 w 444"/>
                  <a:gd name="T25" fmla="*/ 98 h 973"/>
                  <a:gd name="T26" fmla="*/ 89 w 444"/>
                  <a:gd name="T27" fmla="*/ 86 h 973"/>
                  <a:gd name="T28" fmla="*/ 88 w 444"/>
                  <a:gd name="T29" fmla="*/ 71 h 973"/>
                  <a:gd name="T30" fmla="*/ 86 w 444"/>
                  <a:gd name="T31" fmla="*/ 57 h 973"/>
                  <a:gd name="T32" fmla="*/ 83 w 444"/>
                  <a:gd name="T33" fmla="*/ 46 h 973"/>
                  <a:gd name="T34" fmla="*/ 79 w 444"/>
                  <a:gd name="T35" fmla="*/ 36 h 973"/>
                  <a:gd name="T36" fmla="*/ 74 w 444"/>
                  <a:gd name="T37" fmla="*/ 27 h 973"/>
                  <a:gd name="T38" fmla="*/ 68 w 444"/>
                  <a:gd name="T39" fmla="*/ 19 h 973"/>
                  <a:gd name="T40" fmla="*/ 61 w 444"/>
                  <a:gd name="T41" fmla="*/ 12 h 973"/>
                  <a:gd name="T42" fmla="*/ 53 w 444"/>
                  <a:gd name="T43" fmla="*/ 5 h 973"/>
                  <a:gd name="T44" fmla="*/ 47 w 444"/>
                  <a:gd name="T45" fmla="*/ 2 h 973"/>
                  <a:gd name="T46" fmla="*/ 44 w 444"/>
                  <a:gd name="T47" fmla="*/ 0 h 973"/>
                  <a:gd name="T48" fmla="*/ 41 w 444"/>
                  <a:gd name="T49" fmla="*/ 0 h 973"/>
                  <a:gd name="T50" fmla="*/ 39 w 444"/>
                  <a:gd name="T51" fmla="*/ 1 h 973"/>
                  <a:gd name="T52" fmla="*/ 37 w 444"/>
                  <a:gd name="T53" fmla="*/ 2 h 973"/>
                  <a:gd name="T54" fmla="*/ 35 w 444"/>
                  <a:gd name="T55" fmla="*/ 4 h 973"/>
                  <a:gd name="T56" fmla="*/ 33 w 444"/>
                  <a:gd name="T57" fmla="*/ 7 h 973"/>
                  <a:gd name="T58" fmla="*/ 31 w 444"/>
                  <a:gd name="T59" fmla="*/ 15 h 973"/>
                  <a:gd name="T60" fmla="*/ 29 w 444"/>
                  <a:gd name="T61" fmla="*/ 29 h 973"/>
                  <a:gd name="T62" fmla="*/ 28 w 444"/>
                  <a:gd name="T63" fmla="*/ 55 h 973"/>
                  <a:gd name="T64" fmla="*/ 25 w 444"/>
                  <a:gd name="T65" fmla="*/ 90 h 973"/>
                  <a:gd name="T66" fmla="*/ 22 w 444"/>
                  <a:gd name="T67" fmla="*/ 119 h 973"/>
                  <a:gd name="T68" fmla="*/ 19 w 444"/>
                  <a:gd name="T69" fmla="*/ 138 h 973"/>
                  <a:gd name="T70" fmla="*/ 14 w 444"/>
                  <a:gd name="T71" fmla="*/ 156 h 973"/>
                  <a:gd name="T72" fmla="*/ 10 w 444"/>
                  <a:gd name="T73" fmla="*/ 167 h 973"/>
                  <a:gd name="T74" fmla="*/ 7 w 444"/>
                  <a:gd name="T75" fmla="*/ 174 h 973"/>
                  <a:gd name="T76" fmla="*/ 3 w 444"/>
                  <a:gd name="T77" fmla="*/ 183 h 973"/>
                  <a:gd name="T78" fmla="*/ 1 w 444"/>
                  <a:gd name="T79" fmla="*/ 189 h 973"/>
                  <a:gd name="T80" fmla="*/ 0 w 444"/>
                  <a:gd name="T81" fmla="*/ 192 h 973"/>
                  <a:gd name="T82" fmla="*/ 0 w 444"/>
                  <a:gd name="T83" fmla="*/ 194 h 973"/>
                  <a:gd name="T84" fmla="*/ 1 w 444"/>
                  <a:gd name="T85" fmla="*/ 195 h 973"/>
                  <a:gd name="T86" fmla="*/ 3 w 444"/>
                  <a:gd name="T87" fmla="*/ 195 h 973"/>
                  <a:gd name="T88" fmla="*/ 9 w 444"/>
                  <a:gd name="T89" fmla="*/ 192 h 973"/>
                  <a:gd name="T90" fmla="*/ 17 w 444"/>
                  <a:gd name="T91" fmla="*/ 187 h 973"/>
                  <a:gd name="T92" fmla="*/ 22 w 444"/>
                  <a:gd name="T93" fmla="*/ 184 h 9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4"/>
                  <a:gd name="T142" fmla="*/ 0 h 973"/>
                  <a:gd name="T143" fmla="*/ 444 w 444"/>
                  <a:gd name="T144" fmla="*/ 973 h 97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4" h="973">
                    <a:moveTo>
                      <a:pt x="118" y="914"/>
                    </a:moveTo>
                    <a:lnTo>
                      <a:pt x="153" y="899"/>
                    </a:lnTo>
                    <a:lnTo>
                      <a:pt x="187" y="883"/>
                    </a:lnTo>
                    <a:lnTo>
                      <a:pt x="218" y="864"/>
                    </a:lnTo>
                    <a:lnTo>
                      <a:pt x="248" y="844"/>
                    </a:lnTo>
                    <a:lnTo>
                      <a:pt x="277" y="823"/>
                    </a:lnTo>
                    <a:lnTo>
                      <a:pt x="304" y="800"/>
                    </a:lnTo>
                    <a:lnTo>
                      <a:pt x="317" y="788"/>
                    </a:lnTo>
                    <a:lnTo>
                      <a:pt x="329" y="776"/>
                    </a:lnTo>
                    <a:lnTo>
                      <a:pt x="340" y="763"/>
                    </a:lnTo>
                    <a:lnTo>
                      <a:pt x="352" y="749"/>
                    </a:lnTo>
                    <a:lnTo>
                      <a:pt x="363" y="736"/>
                    </a:lnTo>
                    <a:lnTo>
                      <a:pt x="373" y="722"/>
                    </a:lnTo>
                    <a:lnTo>
                      <a:pt x="382" y="707"/>
                    </a:lnTo>
                    <a:lnTo>
                      <a:pt x="390" y="692"/>
                    </a:lnTo>
                    <a:lnTo>
                      <a:pt x="399" y="676"/>
                    </a:lnTo>
                    <a:lnTo>
                      <a:pt x="406" y="659"/>
                    </a:lnTo>
                    <a:lnTo>
                      <a:pt x="414" y="643"/>
                    </a:lnTo>
                    <a:lnTo>
                      <a:pt x="420" y="626"/>
                    </a:lnTo>
                    <a:lnTo>
                      <a:pt x="425" y="608"/>
                    </a:lnTo>
                    <a:lnTo>
                      <a:pt x="430" y="591"/>
                    </a:lnTo>
                    <a:lnTo>
                      <a:pt x="435" y="572"/>
                    </a:lnTo>
                    <a:lnTo>
                      <a:pt x="438" y="552"/>
                    </a:lnTo>
                    <a:lnTo>
                      <a:pt x="441" y="532"/>
                    </a:lnTo>
                    <a:lnTo>
                      <a:pt x="443" y="512"/>
                    </a:lnTo>
                    <a:lnTo>
                      <a:pt x="444" y="491"/>
                    </a:lnTo>
                    <a:lnTo>
                      <a:pt x="444" y="470"/>
                    </a:lnTo>
                    <a:lnTo>
                      <a:pt x="444" y="427"/>
                    </a:lnTo>
                    <a:lnTo>
                      <a:pt x="443" y="389"/>
                    </a:lnTo>
                    <a:lnTo>
                      <a:pt x="439" y="352"/>
                    </a:lnTo>
                    <a:lnTo>
                      <a:pt x="435" y="317"/>
                    </a:lnTo>
                    <a:lnTo>
                      <a:pt x="429" y="286"/>
                    </a:lnTo>
                    <a:lnTo>
                      <a:pt x="423" y="256"/>
                    </a:lnTo>
                    <a:lnTo>
                      <a:pt x="415" y="229"/>
                    </a:lnTo>
                    <a:lnTo>
                      <a:pt x="405" y="203"/>
                    </a:lnTo>
                    <a:lnTo>
                      <a:pt x="395" y="179"/>
                    </a:lnTo>
                    <a:lnTo>
                      <a:pt x="383" y="156"/>
                    </a:lnTo>
                    <a:lnTo>
                      <a:pt x="369" y="134"/>
                    </a:lnTo>
                    <a:lnTo>
                      <a:pt x="355" y="114"/>
                    </a:lnTo>
                    <a:lnTo>
                      <a:pt x="339" y="94"/>
                    </a:lnTo>
                    <a:lnTo>
                      <a:pt x="322" y="75"/>
                    </a:lnTo>
                    <a:lnTo>
                      <a:pt x="302" y="58"/>
                    </a:lnTo>
                    <a:lnTo>
                      <a:pt x="282" y="40"/>
                    </a:lnTo>
                    <a:lnTo>
                      <a:pt x="262" y="24"/>
                    </a:lnTo>
                    <a:lnTo>
                      <a:pt x="243" y="12"/>
                    </a:lnTo>
                    <a:lnTo>
                      <a:pt x="236" y="8"/>
                    </a:lnTo>
                    <a:lnTo>
                      <a:pt x="227" y="4"/>
                    </a:lnTo>
                    <a:lnTo>
                      <a:pt x="221" y="2"/>
                    </a:lnTo>
                    <a:lnTo>
                      <a:pt x="213" y="0"/>
                    </a:lnTo>
                    <a:lnTo>
                      <a:pt x="207" y="0"/>
                    </a:lnTo>
                    <a:lnTo>
                      <a:pt x="201" y="2"/>
                    </a:lnTo>
                    <a:lnTo>
                      <a:pt x="196" y="3"/>
                    </a:lnTo>
                    <a:lnTo>
                      <a:pt x="191" y="5"/>
                    </a:lnTo>
                    <a:lnTo>
                      <a:pt x="186" y="8"/>
                    </a:lnTo>
                    <a:lnTo>
                      <a:pt x="181" y="13"/>
                    </a:lnTo>
                    <a:lnTo>
                      <a:pt x="177" y="18"/>
                    </a:lnTo>
                    <a:lnTo>
                      <a:pt x="173" y="23"/>
                    </a:lnTo>
                    <a:lnTo>
                      <a:pt x="167" y="37"/>
                    </a:lnTo>
                    <a:lnTo>
                      <a:pt x="161" y="54"/>
                    </a:lnTo>
                    <a:lnTo>
                      <a:pt x="157" y="73"/>
                    </a:lnTo>
                    <a:lnTo>
                      <a:pt x="153" y="95"/>
                    </a:lnTo>
                    <a:lnTo>
                      <a:pt x="147" y="145"/>
                    </a:lnTo>
                    <a:lnTo>
                      <a:pt x="143" y="203"/>
                    </a:lnTo>
                    <a:lnTo>
                      <a:pt x="139" y="273"/>
                    </a:lnTo>
                    <a:lnTo>
                      <a:pt x="133" y="355"/>
                    </a:lnTo>
                    <a:lnTo>
                      <a:pt x="126" y="447"/>
                    </a:lnTo>
                    <a:lnTo>
                      <a:pt x="116" y="545"/>
                    </a:lnTo>
                    <a:lnTo>
                      <a:pt x="109" y="592"/>
                    </a:lnTo>
                    <a:lnTo>
                      <a:pt x="102" y="641"/>
                    </a:lnTo>
                    <a:lnTo>
                      <a:pt x="93" y="687"/>
                    </a:lnTo>
                    <a:lnTo>
                      <a:pt x="83" y="733"/>
                    </a:lnTo>
                    <a:lnTo>
                      <a:pt x="72" y="776"/>
                    </a:lnTo>
                    <a:lnTo>
                      <a:pt x="60" y="815"/>
                    </a:lnTo>
                    <a:lnTo>
                      <a:pt x="52" y="834"/>
                    </a:lnTo>
                    <a:lnTo>
                      <a:pt x="46" y="852"/>
                    </a:lnTo>
                    <a:lnTo>
                      <a:pt x="37" y="869"/>
                    </a:lnTo>
                    <a:lnTo>
                      <a:pt x="30" y="885"/>
                    </a:lnTo>
                    <a:lnTo>
                      <a:pt x="16" y="913"/>
                    </a:lnTo>
                    <a:lnTo>
                      <a:pt x="6" y="935"/>
                    </a:lnTo>
                    <a:lnTo>
                      <a:pt x="3" y="944"/>
                    </a:lnTo>
                    <a:lnTo>
                      <a:pt x="1" y="952"/>
                    </a:lnTo>
                    <a:lnTo>
                      <a:pt x="0" y="958"/>
                    </a:lnTo>
                    <a:lnTo>
                      <a:pt x="0" y="963"/>
                    </a:lnTo>
                    <a:lnTo>
                      <a:pt x="0" y="966"/>
                    </a:lnTo>
                    <a:lnTo>
                      <a:pt x="2" y="969"/>
                    </a:lnTo>
                    <a:lnTo>
                      <a:pt x="3" y="971"/>
                    </a:lnTo>
                    <a:lnTo>
                      <a:pt x="7" y="973"/>
                    </a:lnTo>
                    <a:lnTo>
                      <a:pt x="15" y="971"/>
                    </a:lnTo>
                    <a:lnTo>
                      <a:pt x="23" y="969"/>
                    </a:lnTo>
                    <a:lnTo>
                      <a:pt x="47" y="956"/>
                    </a:lnTo>
                    <a:lnTo>
                      <a:pt x="73" y="940"/>
                    </a:lnTo>
                    <a:lnTo>
                      <a:pt x="86" y="932"/>
                    </a:lnTo>
                    <a:lnTo>
                      <a:pt x="98" y="924"/>
                    </a:lnTo>
                    <a:lnTo>
                      <a:pt x="109" y="919"/>
                    </a:lnTo>
                    <a:lnTo>
                      <a:pt x="118" y="914"/>
                    </a:lnTo>
                    <a:close/>
                  </a:path>
                </a:pathLst>
              </a:custGeom>
              <a:noFill/>
              <a:ln w="3175">
                <a:solidFill>
                  <a:srgbClr val="1F1A17"/>
                </a:solidFill>
                <a:round/>
              </a:ln>
            </p:spPr>
            <p:txBody>
              <a:bodyPr/>
              <a:lstStyle/>
              <a:p>
                <a:endParaRPr lang="en-US" sz="1867"/>
              </a:p>
            </p:txBody>
          </p:sp>
          <p:sp>
            <p:nvSpPr>
              <p:cNvPr id="1280" name="Freeform 229"/>
              <p:cNvSpPr/>
              <p:nvPr/>
            </p:nvSpPr>
            <p:spPr bwMode="auto">
              <a:xfrm>
                <a:off x="1740" y="979"/>
                <a:ext cx="190" cy="190"/>
              </a:xfrm>
              <a:custGeom>
                <a:avLst/>
                <a:gdLst>
                  <a:gd name="T0" fmla="*/ 187 w 947"/>
                  <a:gd name="T1" fmla="*/ 108 h 954"/>
                  <a:gd name="T2" fmla="*/ 181 w 947"/>
                  <a:gd name="T3" fmla="*/ 96 h 954"/>
                  <a:gd name="T4" fmla="*/ 174 w 947"/>
                  <a:gd name="T5" fmla="*/ 83 h 954"/>
                  <a:gd name="T6" fmla="*/ 166 w 947"/>
                  <a:gd name="T7" fmla="*/ 71 h 954"/>
                  <a:gd name="T8" fmla="*/ 157 w 947"/>
                  <a:gd name="T9" fmla="*/ 59 h 954"/>
                  <a:gd name="T10" fmla="*/ 147 w 947"/>
                  <a:gd name="T11" fmla="*/ 48 h 954"/>
                  <a:gd name="T12" fmla="*/ 136 w 947"/>
                  <a:gd name="T13" fmla="*/ 37 h 954"/>
                  <a:gd name="T14" fmla="*/ 125 w 947"/>
                  <a:gd name="T15" fmla="*/ 29 h 954"/>
                  <a:gd name="T16" fmla="*/ 111 w 947"/>
                  <a:gd name="T17" fmla="*/ 20 h 954"/>
                  <a:gd name="T18" fmla="*/ 98 w 947"/>
                  <a:gd name="T19" fmla="*/ 13 h 954"/>
                  <a:gd name="T20" fmla="*/ 86 w 947"/>
                  <a:gd name="T21" fmla="*/ 10 h 954"/>
                  <a:gd name="T22" fmla="*/ 76 w 947"/>
                  <a:gd name="T23" fmla="*/ 8 h 954"/>
                  <a:gd name="T24" fmla="*/ 64 w 947"/>
                  <a:gd name="T25" fmla="*/ 7 h 954"/>
                  <a:gd name="T26" fmla="*/ 53 w 947"/>
                  <a:gd name="T27" fmla="*/ 6 h 954"/>
                  <a:gd name="T28" fmla="*/ 45 w 947"/>
                  <a:gd name="T29" fmla="*/ 4 h 954"/>
                  <a:gd name="T30" fmla="*/ 38 w 947"/>
                  <a:gd name="T31" fmla="*/ 1 h 954"/>
                  <a:gd name="T32" fmla="*/ 34 w 947"/>
                  <a:gd name="T33" fmla="*/ 0 h 954"/>
                  <a:gd name="T34" fmla="*/ 29 w 947"/>
                  <a:gd name="T35" fmla="*/ 0 h 954"/>
                  <a:gd name="T36" fmla="*/ 26 w 947"/>
                  <a:gd name="T37" fmla="*/ 0 h 954"/>
                  <a:gd name="T38" fmla="*/ 22 w 947"/>
                  <a:gd name="T39" fmla="*/ 2 h 954"/>
                  <a:gd name="T40" fmla="*/ 19 w 947"/>
                  <a:gd name="T41" fmla="*/ 4 h 954"/>
                  <a:gd name="T42" fmla="*/ 16 w 947"/>
                  <a:gd name="T43" fmla="*/ 6 h 954"/>
                  <a:gd name="T44" fmla="*/ 14 w 947"/>
                  <a:gd name="T45" fmla="*/ 9 h 954"/>
                  <a:gd name="T46" fmla="*/ 10 w 947"/>
                  <a:gd name="T47" fmla="*/ 15 h 954"/>
                  <a:gd name="T48" fmla="*/ 6 w 947"/>
                  <a:gd name="T49" fmla="*/ 24 h 954"/>
                  <a:gd name="T50" fmla="*/ 3 w 947"/>
                  <a:gd name="T51" fmla="*/ 35 h 954"/>
                  <a:gd name="T52" fmla="*/ 1 w 947"/>
                  <a:gd name="T53" fmla="*/ 47 h 954"/>
                  <a:gd name="T54" fmla="*/ 0 w 947"/>
                  <a:gd name="T55" fmla="*/ 57 h 954"/>
                  <a:gd name="T56" fmla="*/ 0 w 947"/>
                  <a:gd name="T57" fmla="*/ 64 h 954"/>
                  <a:gd name="T58" fmla="*/ 1 w 947"/>
                  <a:gd name="T59" fmla="*/ 72 h 954"/>
                  <a:gd name="T60" fmla="*/ 2 w 947"/>
                  <a:gd name="T61" fmla="*/ 80 h 954"/>
                  <a:gd name="T62" fmla="*/ 5 w 947"/>
                  <a:gd name="T63" fmla="*/ 89 h 954"/>
                  <a:gd name="T64" fmla="*/ 8 w 947"/>
                  <a:gd name="T65" fmla="*/ 98 h 954"/>
                  <a:gd name="T66" fmla="*/ 12 w 947"/>
                  <a:gd name="T67" fmla="*/ 108 h 954"/>
                  <a:gd name="T68" fmla="*/ 16 w 947"/>
                  <a:gd name="T69" fmla="*/ 117 h 954"/>
                  <a:gd name="T70" fmla="*/ 21 w 947"/>
                  <a:gd name="T71" fmla="*/ 126 h 954"/>
                  <a:gd name="T72" fmla="*/ 27 w 947"/>
                  <a:gd name="T73" fmla="*/ 135 h 954"/>
                  <a:gd name="T74" fmla="*/ 34 w 947"/>
                  <a:gd name="T75" fmla="*/ 144 h 954"/>
                  <a:gd name="T76" fmla="*/ 42 w 947"/>
                  <a:gd name="T77" fmla="*/ 153 h 954"/>
                  <a:gd name="T78" fmla="*/ 50 w 947"/>
                  <a:gd name="T79" fmla="*/ 161 h 954"/>
                  <a:gd name="T80" fmla="*/ 58 w 947"/>
                  <a:gd name="T81" fmla="*/ 168 h 954"/>
                  <a:gd name="T82" fmla="*/ 67 w 947"/>
                  <a:gd name="T83" fmla="*/ 174 h 954"/>
                  <a:gd name="T84" fmla="*/ 77 w 947"/>
                  <a:gd name="T85" fmla="*/ 180 h 954"/>
                  <a:gd name="T86" fmla="*/ 89 w 947"/>
                  <a:gd name="T87" fmla="*/ 185 h 954"/>
                  <a:gd name="T88" fmla="*/ 103 w 947"/>
                  <a:gd name="T89" fmla="*/ 189 h 954"/>
                  <a:gd name="T90" fmla="*/ 115 w 947"/>
                  <a:gd name="T91" fmla="*/ 190 h 954"/>
                  <a:gd name="T92" fmla="*/ 127 w 947"/>
                  <a:gd name="T93" fmla="*/ 189 h 954"/>
                  <a:gd name="T94" fmla="*/ 137 w 947"/>
                  <a:gd name="T95" fmla="*/ 185 h 954"/>
                  <a:gd name="T96" fmla="*/ 147 w 947"/>
                  <a:gd name="T97" fmla="*/ 180 h 954"/>
                  <a:gd name="T98" fmla="*/ 155 w 947"/>
                  <a:gd name="T99" fmla="*/ 173 h 954"/>
                  <a:gd name="T100" fmla="*/ 162 w 947"/>
                  <a:gd name="T101" fmla="*/ 166 h 954"/>
                  <a:gd name="T102" fmla="*/ 169 w 947"/>
                  <a:gd name="T103" fmla="*/ 158 h 954"/>
                  <a:gd name="T104" fmla="*/ 174 w 947"/>
                  <a:gd name="T105" fmla="*/ 150 h 954"/>
                  <a:gd name="T106" fmla="*/ 181 w 947"/>
                  <a:gd name="T107" fmla="*/ 137 h 954"/>
                  <a:gd name="T108" fmla="*/ 188 w 947"/>
                  <a:gd name="T109" fmla="*/ 119 h 9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7"/>
                  <a:gd name="T166" fmla="*/ 0 h 954"/>
                  <a:gd name="T167" fmla="*/ 947 w 947"/>
                  <a:gd name="T168" fmla="*/ 954 h 9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7" h="954">
                    <a:moveTo>
                      <a:pt x="947" y="574"/>
                    </a:moveTo>
                    <a:lnTo>
                      <a:pt x="933" y="544"/>
                    </a:lnTo>
                    <a:lnTo>
                      <a:pt x="919" y="513"/>
                    </a:lnTo>
                    <a:lnTo>
                      <a:pt x="903" y="480"/>
                    </a:lnTo>
                    <a:lnTo>
                      <a:pt x="887" y="449"/>
                    </a:lnTo>
                    <a:lnTo>
                      <a:pt x="868" y="418"/>
                    </a:lnTo>
                    <a:lnTo>
                      <a:pt x="848" y="387"/>
                    </a:lnTo>
                    <a:lnTo>
                      <a:pt x="827" y="355"/>
                    </a:lnTo>
                    <a:lnTo>
                      <a:pt x="806" y="325"/>
                    </a:lnTo>
                    <a:lnTo>
                      <a:pt x="782" y="295"/>
                    </a:lnTo>
                    <a:lnTo>
                      <a:pt x="758" y="267"/>
                    </a:lnTo>
                    <a:lnTo>
                      <a:pt x="732" y="239"/>
                    </a:lnTo>
                    <a:lnTo>
                      <a:pt x="706" y="213"/>
                    </a:lnTo>
                    <a:lnTo>
                      <a:pt x="678" y="188"/>
                    </a:lnTo>
                    <a:lnTo>
                      <a:pt x="650" y="166"/>
                    </a:lnTo>
                    <a:lnTo>
                      <a:pt x="621" y="144"/>
                    </a:lnTo>
                    <a:lnTo>
                      <a:pt x="590" y="124"/>
                    </a:lnTo>
                    <a:lnTo>
                      <a:pt x="552" y="101"/>
                    </a:lnTo>
                    <a:lnTo>
                      <a:pt x="517" y="82"/>
                    </a:lnTo>
                    <a:lnTo>
                      <a:pt x="486" y="67"/>
                    </a:lnTo>
                    <a:lnTo>
                      <a:pt x="456" y="56"/>
                    </a:lnTo>
                    <a:lnTo>
                      <a:pt x="430" y="48"/>
                    </a:lnTo>
                    <a:lnTo>
                      <a:pt x="405" y="42"/>
                    </a:lnTo>
                    <a:lnTo>
                      <a:pt x="381" y="38"/>
                    </a:lnTo>
                    <a:lnTo>
                      <a:pt x="360" y="36"/>
                    </a:lnTo>
                    <a:lnTo>
                      <a:pt x="320" y="35"/>
                    </a:lnTo>
                    <a:lnTo>
                      <a:pt x="282" y="32"/>
                    </a:lnTo>
                    <a:lnTo>
                      <a:pt x="262" y="30"/>
                    </a:lnTo>
                    <a:lnTo>
                      <a:pt x="242" y="26"/>
                    </a:lnTo>
                    <a:lnTo>
                      <a:pt x="222" y="20"/>
                    </a:lnTo>
                    <a:lnTo>
                      <a:pt x="200" y="11"/>
                    </a:lnTo>
                    <a:lnTo>
                      <a:pt x="189" y="6"/>
                    </a:lnTo>
                    <a:lnTo>
                      <a:pt x="178" y="3"/>
                    </a:lnTo>
                    <a:lnTo>
                      <a:pt x="167" y="1"/>
                    </a:lnTo>
                    <a:lnTo>
                      <a:pt x="157" y="0"/>
                    </a:lnTo>
                    <a:lnTo>
                      <a:pt x="147" y="0"/>
                    </a:lnTo>
                    <a:lnTo>
                      <a:pt x="138" y="0"/>
                    </a:lnTo>
                    <a:lnTo>
                      <a:pt x="128" y="2"/>
                    </a:lnTo>
                    <a:lnTo>
                      <a:pt x="119" y="5"/>
                    </a:lnTo>
                    <a:lnTo>
                      <a:pt x="112" y="8"/>
                    </a:lnTo>
                    <a:lnTo>
                      <a:pt x="103" y="12"/>
                    </a:lnTo>
                    <a:lnTo>
                      <a:pt x="96" y="18"/>
                    </a:lnTo>
                    <a:lnTo>
                      <a:pt x="88" y="23"/>
                    </a:lnTo>
                    <a:lnTo>
                      <a:pt x="82" y="31"/>
                    </a:lnTo>
                    <a:lnTo>
                      <a:pt x="74" y="38"/>
                    </a:lnTo>
                    <a:lnTo>
                      <a:pt x="68" y="47"/>
                    </a:lnTo>
                    <a:lnTo>
                      <a:pt x="62" y="56"/>
                    </a:lnTo>
                    <a:lnTo>
                      <a:pt x="51" y="76"/>
                    </a:lnTo>
                    <a:lnTo>
                      <a:pt x="41" y="98"/>
                    </a:lnTo>
                    <a:lnTo>
                      <a:pt x="32" y="123"/>
                    </a:lnTo>
                    <a:lnTo>
                      <a:pt x="25" y="149"/>
                    </a:lnTo>
                    <a:lnTo>
                      <a:pt x="17" y="177"/>
                    </a:lnTo>
                    <a:lnTo>
                      <a:pt x="12" y="207"/>
                    </a:lnTo>
                    <a:lnTo>
                      <a:pt x="7" y="237"/>
                    </a:lnTo>
                    <a:lnTo>
                      <a:pt x="2" y="268"/>
                    </a:lnTo>
                    <a:lnTo>
                      <a:pt x="1" y="284"/>
                    </a:lnTo>
                    <a:lnTo>
                      <a:pt x="0" y="302"/>
                    </a:lnTo>
                    <a:lnTo>
                      <a:pt x="1" y="320"/>
                    </a:lnTo>
                    <a:lnTo>
                      <a:pt x="2" y="340"/>
                    </a:lnTo>
                    <a:lnTo>
                      <a:pt x="5" y="360"/>
                    </a:lnTo>
                    <a:lnTo>
                      <a:pt x="7" y="382"/>
                    </a:lnTo>
                    <a:lnTo>
                      <a:pt x="12" y="403"/>
                    </a:lnTo>
                    <a:lnTo>
                      <a:pt x="17" y="424"/>
                    </a:lnTo>
                    <a:lnTo>
                      <a:pt x="23" y="446"/>
                    </a:lnTo>
                    <a:lnTo>
                      <a:pt x="31" y="470"/>
                    </a:lnTo>
                    <a:lnTo>
                      <a:pt x="40" y="493"/>
                    </a:lnTo>
                    <a:lnTo>
                      <a:pt x="48" y="516"/>
                    </a:lnTo>
                    <a:lnTo>
                      <a:pt x="58" y="540"/>
                    </a:lnTo>
                    <a:lnTo>
                      <a:pt x="69" y="563"/>
                    </a:lnTo>
                    <a:lnTo>
                      <a:pt x="81" y="586"/>
                    </a:lnTo>
                    <a:lnTo>
                      <a:pt x="94" y="610"/>
                    </a:lnTo>
                    <a:lnTo>
                      <a:pt x="107" y="634"/>
                    </a:lnTo>
                    <a:lnTo>
                      <a:pt x="122" y="656"/>
                    </a:lnTo>
                    <a:lnTo>
                      <a:pt x="137" y="679"/>
                    </a:lnTo>
                    <a:lnTo>
                      <a:pt x="153" y="701"/>
                    </a:lnTo>
                    <a:lnTo>
                      <a:pt x="171" y="724"/>
                    </a:lnTo>
                    <a:lnTo>
                      <a:pt x="188" y="745"/>
                    </a:lnTo>
                    <a:lnTo>
                      <a:pt x="207" y="766"/>
                    </a:lnTo>
                    <a:lnTo>
                      <a:pt x="227" y="786"/>
                    </a:lnTo>
                    <a:lnTo>
                      <a:pt x="247" y="806"/>
                    </a:lnTo>
                    <a:lnTo>
                      <a:pt x="267" y="825"/>
                    </a:lnTo>
                    <a:lnTo>
                      <a:pt x="289" y="842"/>
                    </a:lnTo>
                    <a:lnTo>
                      <a:pt x="312" y="860"/>
                    </a:lnTo>
                    <a:lnTo>
                      <a:pt x="334" y="875"/>
                    </a:lnTo>
                    <a:lnTo>
                      <a:pt x="358" y="890"/>
                    </a:lnTo>
                    <a:lnTo>
                      <a:pt x="383" y="903"/>
                    </a:lnTo>
                    <a:lnTo>
                      <a:pt x="408" y="916"/>
                    </a:lnTo>
                    <a:lnTo>
                      <a:pt x="444" y="931"/>
                    </a:lnTo>
                    <a:lnTo>
                      <a:pt x="479" y="942"/>
                    </a:lnTo>
                    <a:lnTo>
                      <a:pt x="512" y="949"/>
                    </a:lnTo>
                    <a:lnTo>
                      <a:pt x="544" y="953"/>
                    </a:lnTo>
                    <a:lnTo>
                      <a:pt x="575" y="954"/>
                    </a:lnTo>
                    <a:lnTo>
                      <a:pt x="604" y="952"/>
                    </a:lnTo>
                    <a:lnTo>
                      <a:pt x="632" y="947"/>
                    </a:lnTo>
                    <a:lnTo>
                      <a:pt x="658" y="939"/>
                    </a:lnTo>
                    <a:lnTo>
                      <a:pt x="683" y="929"/>
                    </a:lnTo>
                    <a:lnTo>
                      <a:pt x="707" y="917"/>
                    </a:lnTo>
                    <a:lnTo>
                      <a:pt x="731" y="903"/>
                    </a:lnTo>
                    <a:lnTo>
                      <a:pt x="752" y="887"/>
                    </a:lnTo>
                    <a:lnTo>
                      <a:pt x="772" y="871"/>
                    </a:lnTo>
                    <a:lnTo>
                      <a:pt x="791" y="852"/>
                    </a:lnTo>
                    <a:lnTo>
                      <a:pt x="808" y="833"/>
                    </a:lnTo>
                    <a:lnTo>
                      <a:pt x="826" y="813"/>
                    </a:lnTo>
                    <a:lnTo>
                      <a:pt x="841" y="792"/>
                    </a:lnTo>
                    <a:lnTo>
                      <a:pt x="854" y="772"/>
                    </a:lnTo>
                    <a:lnTo>
                      <a:pt x="868" y="751"/>
                    </a:lnTo>
                    <a:lnTo>
                      <a:pt x="881" y="730"/>
                    </a:lnTo>
                    <a:lnTo>
                      <a:pt x="901" y="690"/>
                    </a:lnTo>
                    <a:lnTo>
                      <a:pt x="918" y="654"/>
                    </a:lnTo>
                    <a:lnTo>
                      <a:pt x="939" y="596"/>
                    </a:lnTo>
                    <a:lnTo>
                      <a:pt x="947" y="574"/>
                    </a:lnTo>
                    <a:close/>
                  </a:path>
                </a:pathLst>
              </a:custGeom>
              <a:solidFill>
                <a:srgbClr val="B32165"/>
              </a:solidFill>
              <a:ln w="9525">
                <a:noFill/>
                <a:round/>
              </a:ln>
            </p:spPr>
            <p:txBody>
              <a:bodyPr/>
              <a:lstStyle/>
              <a:p>
                <a:endParaRPr lang="en-US" sz="1867"/>
              </a:p>
            </p:txBody>
          </p:sp>
          <p:sp>
            <p:nvSpPr>
              <p:cNvPr id="1281" name="Freeform 230"/>
              <p:cNvSpPr/>
              <p:nvPr/>
            </p:nvSpPr>
            <p:spPr bwMode="auto">
              <a:xfrm>
                <a:off x="1740" y="979"/>
                <a:ext cx="190" cy="190"/>
              </a:xfrm>
              <a:custGeom>
                <a:avLst/>
                <a:gdLst>
                  <a:gd name="T0" fmla="*/ 187 w 947"/>
                  <a:gd name="T1" fmla="*/ 108 h 954"/>
                  <a:gd name="T2" fmla="*/ 181 w 947"/>
                  <a:gd name="T3" fmla="*/ 96 h 954"/>
                  <a:gd name="T4" fmla="*/ 174 w 947"/>
                  <a:gd name="T5" fmla="*/ 83 h 954"/>
                  <a:gd name="T6" fmla="*/ 166 w 947"/>
                  <a:gd name="T7" fmla="*/ 71 h 954"/>
                  <a:gd name="T8" fmla="*/ 157 w 947"/>
                  <a:gd name="T9" fmla="*/ 59 h 954"/>
                  <a:gd name="T10" fmla="*/ 147 w 947"/>
                  <a:gd name="T11" fmla="*/ 48 h 954"/>
                  <a:gd name="T12" fmla="*/ 136 w 947"/>
                  <a:gd name="T13" fmla="*/ 37 h 954"/>
                  <a:gd name="T14" fmla="*/ 125 w 947"/>
                  <a:gd name="T15" fmla="*/ 29 h 954"/>
                  <a:gd name="T16" fmla="*/ 111 w 947"/>
                  <a:gd name="T17" fmla="*/ 20 h 954"/>
                  <a:gd name="T18" fmla="*/ 98 w 947"/>
                  <a:gd name="T19" fmla="*/ 13 h 954"/>
                  <a:gd name="T20" fmla="*/ 86 w 947"/>
                  <a:gd name="T21" fmla="*/ 10 h 954"/>
                  <a:gd name="T22" fmla="*/ 76 w 947"/>
                  <a:gd name="T23" fmla="*/ 8 h 954"/>
                  <a:gd name="T24" fmla="*/ 64 w 947"/>
                  <a:gd name="T25" fmla="*/ 7 h 954"/>
                  <a:gd name="T26" fmla="*/ 53 w 947"/>
                  <a:gd name="T27" fmla="*/ 6 h 954"/>
                  <a:gd name="T28" fmla="*/ 45 w 947"/>
                  <a:gd name="T29" fmla="*/ 4 h 954"/>
                  <a:gd name="T30" fmla="*/ 38 w 947"/>
                  <a:gd name="T31" fmla="*/ 1 h 954"/>
                  <a:gd name="T32" fmla="*/ 34 w 947"/>
                  <a:gd name="T33" fmla="*/ 0 h 954"/>
                  <a:gd name="T34" fmla="*/ 29 w 947"/>
                  <a:gd name="T35" fmla="*/ 0 h 954"/>
                  <a:gd name="T36" fmla="*/ 26 w 947"/>
                  <a:gd name="T37" fmla="*/ 0 h 954"/>
                  <a:gd name="T38" fmla="*/ 22 w 947"/>
                  <a:gd name="T39" fmla="*/ 2 h 954"/>
                  <a:gd name="T40" fmla="*/ 19 w 947"/>
                  <a:gd name="T41" fmla="*/ 4 h 954"/>
                  <a:gd name="T42" fmla="*/ 16 w 947"/>
                  <a:gd name="T43" fmla="*/ 6 h 954"/>
                  <a:gd name="T44" fmla="*/ 14 w 947"/>
                  <a:gd name="T45" fmla="*/ 9 h 954"/>
                  <a:gd name="T46" fmla="*/ 10 w 947"/>
                  <a:gd name="T47" fmla="*/ 15 h 954"/>
                  <a:gd name="T48" fmla="*/ 6 w 947"/>
                  <a:gd name="T49" fmla="*/ 24 h 954"/>
                  <a:gd name="T50" fmla="*/ 3 w 947"/>
                  <a:gd name="T51" fmla="*/ 35 h 954"/>
                  <a:gd name="T52" fmla="*/ 1 w 947"/>
                  <a:gd name="T53" fmla="*/ 47 h 954"/>
                  <a:gd name="T54" fmla="*/ 0 w 947"/>
                  <a:gd name="T55" fmla="*/ 57 h 954"/>
                  <a:gd name="T56" fmla="*/ 0 w 947"/>
                  <a:gd name="T57" fmla="*/ 64 h 954"/>
                  <a:gd name="T58" fmla="*/ 1 w 947"/>
                  <a:gd name="T59" fmla="*/ 72 h 954"/>
                  <a:gd name="T60" fmla="*/ 2 w 947"/>
                  <a:gd name="T61" fmla="*/ 80 h 954"/>
                  <a:gd name="T62" fmla="*/ 5 w 947"/>
                  <a:gd name="T63" fmla="*/ 89 h 954"/>
                  <a:gd name="T64" fmla="*/ 8 w 947"/>
                  <a:gd name="T65" fmla="*/ 98 h 954"/>
                  <a:gd name="T66" fmla="*/ 12 w 947"/>
                  <a:gd name="T67" fmla="*/ 108 h 954"/>
                  <a:gd name="T68" fmla="*/ 16 w 947"/>
                  <a:gd name="T69" fmla="*/ 117 h 954"/>
                  <a:gd name="T70" fmla="*/ 21 w 947"/>
                  <a:gd name="T71" fmla="*/ 126 h 954"/>
                  <a:gd name="T72" fmla="*/ 27 w 947"/>
                  <a:gd name="T73" fmla="*/ 135 h 954"/>
                  <a:gd name="T74" fmla="*/ 34 w 947"/>
                  <a:gd name="T75" fmla="*/ 144 h 954"/>
                  <a:gd name="T76" fmla="*/ 42 w 947"/>
                  <a:gd name="T77" fmla="*/ 153 h 954"/>
                  <a:gd name="T78" fmla="*/ 50 w 947"/>
                  <a:gd name="T79" fmla="*/ 161 h 954"/>
                  <a:gd name="T80" fmla="*/ 58 w 947"/>
                  <a:gd name="T81" fmla="*/ 168 h 954"/>
                  <a:gd name="T82" fmla="*/ 67 w 947"/>
                  <a:gd name="T83" fmla="*/ 174 h 954"/>
                  <a:gd name="T84" fmla="*/ 77 w 947"/>
                  <a:gd name="T85" fmla="*/ 180 h 954"/>
                  <a:gd name="T86" fmla="*/ 89 w 947"/>
                  <a:gd name="T87" fmla="*/ 185 h 954"/>
                  <a:gd name="T88" fmla="*/ 103 w 947"/>
                  <a:gd name="T89" fmla="*/ 189 h 954"/>
                  <a:gd name="T90" fmla="*/ 115 w 947"/>
                  <a:gd name="T91" fmla="*/ 190 h 954"/>
                  <a:gd name="T92" fmla="*/ 127 w 947"/>
                  <a:gd name="T93" fmla="*/ 189 h 954"/>
                  <a:gd name="T94" fmla="*/ 137 w 947"/>
                  <a:gd name="T95" fmla="*/ 185 h 954"/>
                  <a:gd name="T96" fmla="*/ 147 w 947"/>
                  <a:gd name="T97" fmla="*/ 180 h 954"/>
                  <a:gd name="T98" fmla="*/ 155 w 947"/>
                  <a:gd name="T99" fmla="*/ 173 h 954"/>
                  <a:gd name="T100" fmla="*/ 162 w 947"/>
                  <a:gd name="T101" fmla="*/ 166 h 954"/>
                  <a:gd name="T102" fmla="*/ 169 w 947"/>
                  <a:gd name="T103" fmla="*/ 158 h 954"/>
                  <a:gd name="T104" fmla="*/ 174 w 947"/>
                  <a:gd name="T105" fmla="*/ 150 h 954"/>
                  <a:gd name="T106" fmla="*/ 181 w 947"/>
                  <a:gd name="T107" fmla="*/ 137 h 954"/>
                  <a:gd name="T108" fmla="*/ 188 w 947"/>
                  <a:gd name="T109" fmla="*/ 119 h 9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7"/>
                  <a:gd name="T166" fmla="*/ 0 h 954"/>
                  <a:gd name="T167" fmla="*/ 947 w 947"/>
                  <a:gd name="T168" fmla="*/ 954 h 9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7" h="954">
                    <a:moveTo>
                      <a:pt x="947" y="574"/>
                    </a:moveTo>
                    <a:lnTo>
                      <a:pt x="933" y="544"/>
                    </a:lnTo>
                    <a:lnTo>
                      <a:pt x="919" y="513"/>
                    </a:lnTo>
                    <a:lnTo>
                      <a:pt x="903" y="480"/>
                    </a:lnTo>
                    <a:lnTo>
                      <a:pt x="887" y="449"/>
                    </a:lnTo>
                    <a:lnTo>
                      <a:pt x="868" y="418"/>
                    </a:lnTo>
                    <a:lnTo>
                      <a:pt x="848" y="387"/>
                    </a:lnTo>
                    <a:lnTo>
                      <a:pt x="827" y="355"/>
                    </a:lnTo>
                    <a:lnTo>
                      <a:pt x="806" y="325"/>
                    </a:lnTo>
                    <a:lnTo>
                      <a:pt x="782" y="295"/>
                    </a:lnTo>
                    <a:lnTo>
                      <a:pt x="758" y="267"/>
                    </a:lnTo>
                    <a:lnTo>
                      <a:pt x="732" y="239"/>
                    </a:lnTo>
                    <a:lnTo>
                      <a:pt x="706" y="213"/>
                    </a:lnTo>
                    <a:lnTo>
                      <a:pt x="678" y="188"/>
                    </a:lnTo>
                    <a:lnTo>
                      <a:pt x="650" y="166"/>
                    </a:lnTo>
                    <a:lnTo>
                      <a:pt x="621" y="144"/>
                    </a:lnTo>
                    <a:lnTo>
                      <a:pt x="590" y="124"/>
                    </a:lnTo>
                    <a:lnTo>
                      <a:pt x="552" y="101"/>
                    </a:lnTo>
                    <a:lnTo>
                      <a:pt x="517" y="82"/>
                    </a:lnTo>
                    <a:lnTo>
                      <a:pt x="486" y="67"/>
                    </a:lnTo>
                    <a:lnTo>
                      <a:pt x="456" y="56"/>
                    </a:lnTo>
                    <a:lnTo>
                      <a:pt x="430" y="48"/>
                    </a:lnTo>
                    <a:lnTo>
                      <a:pt x="405" y="42"/>
                    </a:lnTo>
                    <a:lnTo>
                      <a:pt x="381" y="38"/>
                    </a:lnTo>
                    <a:lnTo>
                      <a:pt x="360" y="36"/>
                    </a:lnTo>
                    <a:lnTo>
                      <a:pt x="320" y="35"/>
                    </a:lnTo>
                    <a:lnTo>
                      <a:pt x="282" y="32"/>
                    </a:lnTo>
                    <a:lnTo>
                      <a:pt x="262" y="30"/>
                    </a:lnTo>
                    <a:lnTo>
                      <a:pt x="242" y="26"/>
                    </a:lnTo>
                    <a:lnTo>
                      <a:pt x="222" y="20"/>
                    </a:lnTo>
                    <a:lnTo>
                      <a:pt x="200" y="11"/>
                    </a:lnTo>
                    <a:lnTo>
                      <a:pt x="189" y="6"/>
                    </a:lnTo>
                    <a:lnTo>
                      <a:pt x="178" y="3"/>
                    </a:lnTo>
                    <a:lnTo>
                      <a:pt x="167" y="1"/>
                    </a:lnTo>
                    <a:lnTo>
                      <a:pt x="157" y="0"/>
                    </a:lnTo>
                    <a:lnTo>
                      <a:pt x="147" y="0"/>
                    </a:lnTo>
                    <a:lnTo>
                      <a:pt x="138" y="0"/>
                    </a:lnTo>
                    <a:lnTo>
                      <a:pt x="128" y="2"/>
                    </a:lnTo>
                    <a:lnTo>
                      <a:pt x="119" y="5"/>
                    </a:lnTo>
                    <a:lnTo>
                      <a:pt x="112" y="8"/>
                    </a:lnTo>
                    <a:lnTo>
                      <a:pt x="103" y="12"/>
                    </a:lnTo>
                    <a:lnTo>
                      <a:pt x="96" y="18"/>
                    </a:lnTo>
                    <a:lnTo>
                      <a:pt x="88" y="23"/>
                    </a:lnTo>
                    <a:lnTo>
                      <a:pt x="82" y="31"/>
                    </a:lnTo>
                    <a:lnTo>
                      <a:pt x="74" y="38"/>
                    </a:lnTo>
                    <a:lnTo>
                      <a:pt x="68" y="47"/>
                    </a:lnTo>
                    <a:lnTo>
                      <a:pt x="62" y="56"/>
                    </a:lnTo>
                    <a:lnTo>
                      <a:pt x="51" y="76"/>
                    </a:lnTo>
                    <a:lnTo>
                      <a:pt x="41" y="98"/>
                    </a:lnTo>
                    <a:lnTo>
                      <a:pt x="32" y="123"/>
                    </a:lnTo>
                    <a:lnTo>
                      <a:pt x="25" y="149"/>
                    </a:lnTo>
                    <a:lnTo>
                      <a:pt x="17" y="177"/>
                    </a:lnTo>
                    <a:lnTo>
                      <a:pt x="12" y="207"/>
                    </a:lnTo>
                    <a:lnTo>
                      <a:pt x="7" y="237"/>
                    </a:lnTo>
                    <a:lnTo>
                      <a:pt x="2" y="268"/>
                    </a:lnTo>
                    <a:lnTo>
                      <a:pt x="1" y="284"/>
                    </a:lnTo>
                    <a:lnTo>
                      <a:pt x="0" y="302"/>
                    </a:lnTo>
                    <a:lnTo>
                      <a:pt x="1" y="320"/>
                    </a:lnTo>
                    <a:lnTo>
                      <a:pt x="2" y="340"/>
                    </a:lnTo>
                    <a:lnTo>
                      <a:pt x="5" y="360"/>
                    </a:lnTo>
                    <a:lnTo>
                      <a:pt x="7" y="382"/>
                    </a:lnTo>
                    <a:lnTo>
                      <a:pt x="12" y="403"/>
                    </a:lnTo>
                    <a:lnTo>
                      <a:pt x="17" y="424"/>
                    </a:lnTo>
                    <a:lnTo>
                      <a:pt x="23" y="446"/>
                    </a:lnTo>
                    <a:lnTo>
                      <a:pt x="31" y="470"/>
                    </a:lnTo>
                    <a:lnTo>
                      <a:pt x="40" y="493"/>
                    </a:lnTo>
                    <a:lnTo>
                      <a:pt x="48" y="516"/>
                    </a:lnTo>
                    <a:lnTo>
                      <a:pt x="58" y="540"/>
                    </a:lnTo>
                    <a:lnTo>
                      <a:pt x="69" y="563"/>
                    </a:lnTo>
                    <a:lnTo>
                      <a:pt x="81" y="586"/>
                    </a:lnTo>
                    <a:lnTo>
                      <a:pt x="94" y="610"/>
                    </a:lnTo>
                    <a:lnTo>
                      <a:pt x="107" y="634"/>
                    </a:lnTo>
                    <a:lnTo>
                      <a:pt x="122" y="656"/>
                    </a:lnTo>
                    <a:lnTo>
                      <a:pt x="137" y="679"/>
                    </a:lnTo>
                    <a:lnTo>
                      <a:pt x="153" y="701"/>
                    </a:lnTo>
                    <a:lnTo>
                      <a:pt x="171" y="724"/>
                    </a:lnTo>
                    <a:lnTo>
                      <a:pt x="188" y="745"/>
                    </a:lnTo>
                    <a:lnTo>
                      <a:pt x="207" y="766"/>
                    </a:lnTo>
                    <a:lnTo>
                      <a:pt x="227" y="786"/>
                    </a:lnTo>
                    <a:lnTo>
                      <a:pt x="247" y="806"/>
                    </a:lnTo>
                    <a:lnTo>
                      <a:pt x="267" y="825"/>
                    </a:lnTo>
                    <a:lnTo>
                      <a:pt x="289" y="842"/>
                    </a:lnTo>
                    <a:lnTo>
                      <a:pt x="312" y="860"/>
                    </a:lnTo>
                    <a:lnTo>
                      <a:pt x="334" y="875"/>
                    </a:lnTo>
                    <a:lnTo>
                      <a:pt x="358" y="890"/>
                    </a:lnTo>
                    <a:lnTo>
                      <a:pt x="383" y="903"/>
                    </a:lnTo>
                    <a:lnTo>
                      <a:pt x="408" y="916"/>
                    </a:lnTo>
                    <a:lnTo>
                      <a:pt x="444" y="931"/>
                    </a:lnTo>
                    <a:lnTo>
                      <a:pt x="479" y="942"/>
                    </a:lnTo>
                    <a:lnTo>
                      <a:pt x="512" y="949"/>
                    </a:lnTo>
                    <a:lnTo>
                      <a:pt x="544" y="953"/>
                    </a:lnTo>
                    <a:lnTo>
                      <a:pt x="575" y="954"/>
                    </a:lnTo>
                    <a:lnTo>
                      <a:pt x="604" y="952"/>
                    </a:lnTo>
                    <a:lnTo>
                      <a:pt x="632" y="947"/>
                    </a:lnTo>
                    <a:lnTo>
                      <a:pt x="658" y="939"/>
                    </a:lnTo>
                    <a:lnTo>
                      <a:pt x="683" y="929"/>
                    </a:lnTo>
                    <a:lnTo>
                      <a:pt x="707" y="917"/>
                    </a:lnTo>
                    <a:lnTo>
                      <a:pt x="731" y="903"/>
                    </a:lnTo>
                    <a:lnTo>
                      <a:pt x="752" y="887"/>
                    </a:lnTo>
                    <a:lnTo>
                      <a:pt x="772" y="871"/>
                    </a:lnTo>
                    <a:lnTo>
                      <a:pt x="791" y="852"/>
                    </a:lnTo>
                    <a:lnTo>
                      <a:pt x="808" y="833"/>
                    </a:lnTo>
                    <a:lnTo>
                      <a:pt x="826" y="813"/>
                    </a:lnTo>
                    <a:lnTo>
                      <a:pt x="841" y="792"/>
                    </a:lnTo>
                    <a:lnTo>
                      <a:pt x="854" y="772"/>
                    </a:lnTo>
                    <a:lnTo>
                      <a:pt x="868" y="751"/>
                    </a:lnTo>
                    <a:lnTo>
                      <a:pt x="881" y="730"/>
                    </a:lnTo>
                    <a:lnTo>
                      <a:pt x="901" y="690"/>
                    </a:lnTo>
                    <a:lnTo>
                      <a:pt x="918" y="654"/>
                    </a:lnTo>
                    <a:lnTo>
                      <a:pt x="939" y="596"/>
                    </a:lnTo>
                    <a:lnTo>
                      <a:pt x="947" y="574"/>
                    </a:lnTo>
                    <a:close/>
                  </a:path>
                </a:pathLst>
              </a:custGeom>
              <a:noFill/>
              <a:ln w="3175">
                <a:solidFill>
                  <a:srgbClr val="1F1A17"/>
                </a:solidFill>
                <a:round/>
              </a:ln>
            </p:spPr>
            <p:txBody>
              <a:bodyPr/>
              <a:lstStyle/>
              <a:p>
                <a:endParaRPr lang="en-US" sz="1867"/>
              </a:p>
            </p:txBody>
          </p:sp>
          <p:sp>
            <p:nvSpPr>
              <p:cNvPr id="1282" name="Freeform 231"/>
              <p:cNvSpPr/>
              <p:nvPr/>
            </p:nvSpPr>
            <p:spPr bwMode="auto">
              <a:xfrm>
                <a:off x="1786" y="1010"/>
                <a:ext cx="128" cy="169"/>
              </a:xfrm>
              <a:custGeom>
                <a:avLst/>
                <a:gdLst>
                  <a:gd name="T0" fmla="*/ 85 w 642"/>
                  <a:gd name="T1" fmla="*/ 11 h 843"/>
                  <a:gd name="T2" fmla="*/ 74 w 642"/>
                  <a:gd name="T3" fmla="*/ 4 h 843"/>
                  <a:gd name="T4" fmla="*/ 67 w 642"/>
                  <a:gd name="T5" fmla="*/ 0 h 843"/>
                  <a:gd name="T6" fmla="*/ 72 w 642"/>
                  <a:gd name="T7" fmla="*/ 4 h 843"/>
                  <a:gd name="T8" fmla="*/ 76 w 642"/>
                  <a:gd name="T9" fmla="*/ 10 h 843"/>
                  <a:gd name="T10" fmla="*/ 78 w 642"/>
                  <a:gd name="T11" fmla="*/ 17 h 843"/>
                  <a:gd name="T12" fmla="*/ 78 w 642"/>
                  <a:gd name="T13" fmla="*/ 21 h 843"/>
                  <a:gd name="T14" fmla="*/ 77 w 642"/>
                  <a:gd name="T15" fmla="*/ 27 h 843"/>
                  <a:gd name="T16" fmla="*/ 74 w 642"/>
                  <a:gd name="T17" fmla="*/ 33 h 843"/>
                  <a:gd name="T18" fmla="*/ 71 w 642"/>
                  <a:gd name="T19" fmla="*/ 40 h 843"/>
                  <a:gd name="T20" fmla="*/ 72 w 642"/>
                  <a:gd name="T21" fmla="*/ 61 h 843"/>
                  <a:gd name="T22" fmla="*/ 73 w 642"/>
                  <a:gd name="T23" fmla="*/ 75 h 843"/>
                  <a:gd name="T24" fmla="*/ 72 w 642"/>
                  <a:gd name="T25" fmla="*/ 80 h 843"/>
                  <a:gd name="T26" fmla="*/ 69 w 642"/>
                  <a:gd name="T27" fmla="*/ 82 h 843"/>
                  <a:gd name="T28" fmla="*/ 64 w 642"/>
                  <a:gd name="T29" fmla="*/ 82 h 843"/>
                  <a:gd name="T30" fmla="*/ 58 w 642"/>
                  <a:gd name="T31" fmla="*/ 78 h 843"/>
                  <a:gd name="T32" fmla="*/ 50 w 642"/>
                  <a:gd name="T33" fmla="*/ 71 h 843"/>
                  <a:gd name="T34" fmla="*/ 37 w 642"/>
                  <a:gd name="T35" fmla="*/ 57 h 843"/>
                  <a:gd name="T36" fmla="*/ 20 w 642"/>
                  <a:gd name="T37" fmla="*/ 39 h 843"/>
                  <a:gd name="T38" fmla="*/ 8 w 642"/>
                  <a:gd name="T39" fmla="*/ 23 h 843"/>
                  <a:gd name="T40" fmla="*/ 0 w 642"/>
                  <a:gd name="T41" fmla="*/ 10 h 843"/>
                  <a:gd name="T42" fmla="*/ 11 w 642"/>
                  <a:gd name="T43" fmla="*/ 27 h 843"/>
                  <a:gd name="T44" fmla="*/ 35 w 642"/>
                  <a:gd name="T45" fmla="*/ 63 h 843"/>
                  <a:gd name="T46" fmla="*/ 49 w 642"/>
                  <a:gd name="T47" fmla="*/ 81 h 843"/>
                  <a:gd name="T48" fmla="*/ 57 w 642"/>
                  <a:gd name="T49" fmla="*/ 91 h 843"/>
                  <a:gd name="T50" fmla="*/ 60 w 642"/>
                  <a:gd name="T51" fmla="*/ 96 h 843"/>
                  <a:gd name="T52" fmla="*/ 61 w 642"/>
                  <a:gd name="T53" fmla="*/ 99 h 843"/>
                  <a:gd name="T54" fmla="*/ 59 w 642"/>
                  <a:gd name="T55" fmla="*/ 100 h 843"/>
                  <a:gd name="T56" fmla="*/ 53 w 642"/>
                  <a:gd name="T57" fmla="*/ 99 h 843"/>
                  <a:gd name="T58" fmla="*/ 43 w 642"/>
                  <a:gd name="T59" fmla="*/ 94 h 843"/>
                  <a:gd name="T60" fmla="*/ 34 w 642"/>
                  <a:gd name="T61" fmla="*/ 87 h 843"/>
                  <a:gd name="T62" fmla="*/ 32 w 642"/>
                  <a:gd name="T63" fmla="*/ 84 h 843"/>
                  <a:gd name="T64" fmla="*/ 29 w 642"/>
                  <a:gd name="T65" fmla="*/ 79 h 843"/>
                  <a:gd name="T66" fmla="*/ 22 w 642"/>
                  <a:gd name="T67" fmla="*/ 69 h 843"/>
                  <a:gd name="T68" fmla="*/ 7 w 642"/>
                  <a:gd name="T69" fmla="*/ 54 h 843"/>
                  <a:gd name="T70" fmla="*/ 11 w 642"/>
                  <a:gd name="T71" fmla="*/ 62 h 843"/>
                  <a:gd name="T72" fmla="*/ 17 w 642"/>
                  <a:gd name="T73" fmla="*/ 74 h 843"/>
                  <a:gd name="T74" fmla="*/ 27 w 642"/>
                  <a:gd name="T75" fmla="*/ 88 h 843"/>
                  <a:gd name="T76" fmla="*/ 41 w 642"/>
                  <a:gd name="T77" fmla="*/ 103 h 843"/>
                  <a:gd name="T78" fmla="*/ 59 w 642"/>
                  <a:gd name="T79" fmla="*/ 118 h 843"/>
                  <a:gd name="T80" fmla="*/ 81 w 642"/>
                  <a:gd name="T81" fmla="*/ 139 h 843"/>
                  <a:gd name="T82" fmla="*/ 100 w 642"/>
                  <a:gd name="T83" fmla="*/ 156 h 843"/>
                  <a:gd name="T84" fmla="*/ 110 w 642"/>
                  <a:gd name="T85" fmla="*/ 164 h 843"/>
                  <a:gd name="T86" fmla="*/ 119 w 642"/>
                  <a:gd name="T87" fmla="*/ 168 h 843"/>
                  <a:gd name="T88" fmla="*/ 125 w 642"/>
                  <a:gd name="T89" fmla="*/ 168 h 843"/>
                  <a:gd name="T90" fmla="*/ 128 w 642"/>
                  <a:gd name="T91" fmla="*/ 161 h 843"/>
                  <a:gd name="T92" fmla="*/ 127 w 642"/>
                  <a:gd name="T93" fmla="*/ 147 h 843"/>
                  <a:gd name="T94" fmla="*/ 122 w 642"/>
                  <a:gd name="T95" fmla="*/ 123 h 843"/>
                  <a:gd name="T96" fmla="*/ 101 w 642"/>
                  <a:gd name="T97" fmla="*/ 51 h 843"/>
                  <a:gd name="T98" fmla="*/ 93 w 642"/>
                  <a:gd name="T99" fmla="*/ 19 h 843"/>
                  <a:gd name="T100" fmla="*/ 94 w 642"/>
                  <a:gd name="T101" fmla="*/ 19 h 8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2"/>
                  <a:gd name="T154" fmla="*/ 0 h 843"/>
                  <a:gd name="T155" fmla="*/ 642 w 642"/>
                  <a:gd name="T156" fmla="*/ 843 h 843"/>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2" h="843">
                    <a:moveTo>
                      <a:pt x="471" y="94"/>
                    </a:moveTo>
                    <a:lnTo>
                      <a:pt x="458" y="83"/>
                    </a:lnTo>
                    <a:lnTo>
                      <a:pt x="427" y="57"/>
                    </a:lnTo>
                    <a:lnTo>
                      <a:pt x="407" y="40"/>
                    </a:lnTo>
                    <a:lnTo>
                      <a:pt x="385" y="25"/>
                    </a:lnTo>
                    <a:lnTo>
                      <a:pt x="373" y="18"/>
                    </a:lnTo>
                    <a:lnTo>
                      <a:pt x="361" y="12"/>
                    </a:lnTo>
                    <a:lnTo>
                      <a:pt x="348" y="5"/>
                    </a:lnTo>
                    <a:lnTo>
                      <a:pt x="337" y="0"/>
                    </a:lnTo>
                    <a:lnTo>
                      <a:pt x="341" y="3"/>
                    </a:lnTo>
                    <a:lnTo>
                      <a:pt x="353" y="13"/>
                    </a:lnTo>
                    <a:lnTo>
                      <a:pt x="361" y="19"/>
                    </a:lnTo>
                    <a:lnTo>
                      <a:pt x="368" y="28"/>
                    </a:lnTo>
                    <a:lnTo>
                      <a:pt x="375" y="38"/>
                    </a:lnTo>
                    <a:lnTo>
                      <a:pt x="382" y="49"/>
                    </a:lnTo>
                    <a:lnTo>
                      <a:pt x="387" y="62"/>
                    </a:lnTo>
                    <a:lnTo>
                      <a:pt x="392" y="75"/>
                    </a:lnTo>
                    <a:lnTo>
                      <a:pt x="393" y="83"/>
                    </a:lnTo>
                    <a:lnTo>
                      <a:pt x="393" y="90"/>
                    </a:lnTo>
                    <a:lnTo>
                      <a:pt x="393" y="98"/>
                    </a:lnTo>
                    <a:lnTo>
                      <a:pt x="393" y="106"/>
                    </a:lnTo>
                    <a:lnTo>
                      <a:pt x="392" y="115"/>
                    </a:lnTo>
                    <a:lnTo>
                      <a:pt x="389" y="124"/>
                    </a:lnTo>
                    <a:lnTo>
                      <a:pt x="387" y="133"/>
                    </a:lnTo>
                    <a:lnTo>
                      <a:pt x="382" y="143"/>
                    </a:lnTo>
                    <a:lnTo>
                      <a:pt x="378" y="153"/>
                    </a:lnTo>
                    <a:lnTo>
                      <a:pt x="372" y="163"/>
                    </a:lnTo>
                    <a:lnTo>
                      <a:pt x="365" y="173"/>
                    </a:lnTo>
                    <a:lnTo>
                      <a:pt x="357" y="183"/>
                    </a:lnTo>
                    <a:lnTo>
                      <a:pt x="357" y="201"/>
                    </a:lnTo>
                    <a:lnTo>
                      <a:pt x="358" y="246"/>
                    </a:lnTo>
                    <a:lnTo>
                      <a:pt x="358" y="274"/>
                    </a:lnTo>
                    <a:lnTo>
                      <a:pt x="361" y="304"/>
                    </a:lnTo>
                    <a:lnTo>
                      <a:pt x="363" y="334"/>
                    </a:lnTo>
                    <a:lnTo>
                      <a:pt x="366" y="361"/>
                    </a:lnTo>
                    <a:lnTo>
                      <a:pt x="367" y="374"/>
                    </a:lnTo>
                    <a:lnTo>
                      <a:pt x="366" y="384"/>
                    </a:lnTo>
                    <a:lnTo>
                      <a:pt x="363" y="392"/>
                    </a:lnTo>
                    <a:lnTo>
                      <a:pt x="361" y="400"/>
                    </a:lnTo>
                    <a:lnTo>
                      <a:pt x="356" y="405"/>
                    </a:lnTo>
                    <a:lnTo>
                      <a:pt x="351" y="410"/>
                    </a:lnTo>
                    <a:lnTo>
                      <a:pt x="345" y="411"/>
                    </a:lnTo>
                    <a:lnTo>
                      <a:pt x="337" y="412"/>
                    </a:lnTo>
                    <a:lnTo>
                      <a:pt x="330" y="411"/>
                    </a:lnTo>
                    <a:lnTo>
                      <a:pt x="321" y="409"/>
                    </a:lnTo>
                    <a:lnTo>
                      <a:pt x="311" y="404"/>
                    </a:lnTo>
                    <a:lnTo>
                      <a:pt x="301" y="397"/>
                    </a:lnTo>
                    <a:lnTo>
                      <a:pt x="290" y="390"/>
                    </a:lnTo>
                    <a:lnTo>
                      <a:pt x="277" y="380"/>
                    </a:lnTo>
                    <a:lnTo>
                      <a:pt x="266" y="369"/>
                    </a:lnTo>
                    <a:lnTo>
                      <a:pt x="252" y="356"/>
                    </a:lnTo>
                    <a:lnTo>
                      <a:pt x="244" y="347"/>
                    </a:lnTo>
                    <a:lnTo>
                      <a:pt x="220" y="322"/>
                    </a:lnTo>
                    <a:lnTo>
                      <a:pt x="185" y="286"/>
                    </a:lnTo>
                    <a:lnTo>
                      <a:pt x="144" y="241"/>
                    </a:lnTo>
                    <a:lnTo>
                      <a:pt x="121" y="218"/>
                    </a:lnTo>
                    <a:lnTo>
                      <a:pt x="100" y="193"/>
                    </a:lnTo>
                    <a:lnTo>
                      <a:pt x="79" y="166"/>
                    </a:lnTo>
                    <a:lnTo>
                      <a:pt x="59" y="141"/>
                    </a:lnTo>
                    <a:lnTo>
                      <a:pt x="40" y="116"/>
                    </a:lnTo>
                    <a:lnTo>
                      <a:pt x="24" y="93"/>
                    </a:lnTo>
                    <a:lnTo>
                      <a:pt x="11" y="70"/>
                    </a:lnTo>
                    <a:lnTo>
                      <a:pt x="0" y="49"/>
                    </a:lnTo>
                    <a:lnTo>
                      <a:pt x="8" y="60"/>
                    </a:lnTo>
                    <a:lnTo>
                      <a:pt x="25" y="89"/>
                    </a:lnTo>
                    <a:lnTo>
                      <a:pt x="54" y="134"/>
                    </a:lnTo>
                    <a:lnTo>
                      <a:pt x="90" y="188"/>
                    </a:lnTo>
                    <a:lnTo>
                      <a:pt x="131" y="249"/>
                    </a:lnTo>
                    <a:lnTo>
                      <a:pt x="176" y="312"/>
                    </a:lnTo>
                    <a:lnTo>
                      <a:pt x="199" y="344"/>
                    </a:lnTo>
                    <a:lnTo>
                      <a:pt x="222" y="374"/>
                    </a:lnTo>
                    <a:lnTo>
                      <a:pt x="245" y="404"/>
                    </a:lnTo>
                    <a:lnTo>
                      <a:pt x="267" y="430"/>
                    </a:lnTo>
                    <a:lnTo>
                      <a:pt x="278" y="442"/>
                    </a:lnTo>
                    <a:lnTo>
                      <a:pt x="287" y="453"/>
                    </a:lnTo>
                    <a:lnTo>
                      <a:pt x="293" y="462"/>
                    </a:lnTo>
                    <a:lnTo>
                      <a:pt x="298" y="471"/>
                    </a:lnTo>
                    <a:lnTo>
                      <a:pt x="302" y="478"/>
                    </a:lnTo>
                    <a:lnTo>
                      <a:pt x="305" y="485"/>
                    </a:lnTo>
                    <a:lnTo>
                      <a:pt x="306" y="490"/>
                    </a:lnTo>
                    <a:lnTo>
                      <a:pt x="305" y="493"/>
                    </a:lnTo>
                    <a:lnTo>
                      <a:pt x="303" y="496"/>
                    </a:lnTo>
                    <a:lnTo>
                      <a:pt x="300" y="498"/>
                    </a:lnTo>
                    <a:lnTo>
                      <a:pt x="296" y="498"/>
                    </a:lnTo>
                    <a:lnTo>
                      <a:pt x="291" y="500"/>
                    </a:lnTo>
                    <a:lnTo>
                      <a:pt x="280" y="497"/>
                    </a:lnTo>
                    <a:lnTo>
                      <a:pt x="265" y="493"/>
                    </a:lnTo>
                    <a:lnTo>
                      <a:pt x="248" y="486"/>
                    </a:lnTo>
                    <a:lnTo>
                      <a:pt x="232" y="478"/>
                    </a:lnTo>
                    <a:lnTo>
                      <a:pt x="216" y="468"/>
                    </a:lnTo>
                    <a:lnTo>
                      <a:pt x="200" y="457"/>
                    </a:lnTo>
                    <a:lnTo>
                      <a:pt x="185" y="447"/>
                    </a:lnTo>
                    <a:lnTo>
                      <a:pt x="172" y="436"/>
                    </a:lnTo>
                    <a:lnTo>
                      <a:pt x="167" y="430"/>
                    </a:lnTo>
                    <a:lnTo>
                      <a:pt x="164" y="425"/>
                    </a:lnTo>
                    <a:lnTo>
                      <a:pt x="161" y="420"/>
                    </a:lnTo>
                    <a:lnTo>
                      <a:pt x="159" y="415"/>
                    </a:lnTo>
                    <a:lnTo>
                      <a:pt x="154" y="405"/>
                    </a:lnTo>
                    <a:lnTo>
                      <a:pt x="147" y="394"/>
                    </a:lnTo>
                    <a:lnTo>
                      <a:pt x="140" y="381"/>
                    </a:lnTo>
                    <a:lnTo>
                      <a:pt x="131" y="369"/>
                    </a:lnTo>
                    <a:lnTo>
                      <a:pt x="111" y="345"/>
                    </a:lnTo>
                    <a:lnTo>
                      <a:pt x="90" y="321"/>
                    </a:lnTo>
                    <a:lnTo>
                      <a:pt x="51" y="282"/>
                    </a:lnTo>
                    <a:lnTo>
                      <a:pt x="35" y="267"/>
                    </a:lnTo>
                    <a:lnTo>
                      <a:pt x="38" y="275"/>
                    </a:lnTo>
                    <a:lnTo>
                      <a:pt x="48" y="296"/>
                    </a:lnTo>
                    <a:lnTo>
                      <a:pt x="54" y="311"/>
                    </a:lnTo>
                    <a:lnTo>
                      <a:pt x="63" y="329"/>
                    </a:lnTo>
                    <a:lnTo>
                      <a:pt x="74" y="347"/>
                    </a:lnTo>
                    <a:lnTo>
                      <a:pt x="86" y="369"/>
                    </a:lnTo>
                    <a:lnTo>
                      <a:pt x="100" y="391"/>
                    </a:lnTo>
                    <a:lnTo>
                      <a:pt x="117" y="415"/>
                    </a:lnTo>
                    <a:lnTo>
                      <a:pt x="135" y="440"/>
                    </a:lnTo>
                    <a:lnTo>
                      <a:pt x="156" y="465"/>
                    </a:lnTo>
                    <a:lnTo>
                      <a:pt x="179" y="490"/>
                    </a:lnTo>
                    <a:lnTo>
                      <a:pt x="205" y="515"/>
                    </a:lnTo>
                    <a:lnTo>
                      <a:pt x="232" y="540"/>
                    </a:lnTo>
                    <a:lnTo>
                      <a:pt x="262" y="563"/>
                    </a:lnTo>
                    <a:lnTo>
                      <a:pt x="295" y="589"/>
                    </a:lnTo>
                    <a:lnTo>
                      <a:pt x="331" y="621"/>
                    </a:lnTo>
                    <a:lnTo>
                      <a:pt x="368" y="656"/>
                    </a:lnTo>
                    <a:lnTo>
                      <a:pt x="407" y="693"/>
                    </a:lnTo>
                    <a:lnTo>
                      <a:pt x="446" y="729"/>
                    </a:lnTo>
                    <a:lnTo>
                      <a:pt x="483" y="764"/>
                    </a:lnTo>
                    <a:lnTo>
                      <a:pt x="502" y="780"/>
                    </a:lnTo>
                    <a:lnTo>
                      <a:pt x="519" y="794"/>
                    </a:lnTo>
                    <a:lnTo>
                      <a:pt x="537" y="808"/>
                    </a:lnTo>
                    <a:lnTo>
                      <a:pt x="553" y="819"/>
                    </a:lnTo>
                    <a:lnTo>
                      <a:pt x="568" y="829"/>
                    </a:lnTo>
                    <a:lnTo>
                      <a:pt x="583" y="835"/>
                    </a:lnTo>
                    <a:lnTo>
                      <a:pt x="595" y="840"/>
                    </a:lnTo>
                    <a:lnTo>
                      <a:pt x="607" y="843"/>
                    </a:lnTo>
                    <a:lnTo>
                      <a:pt x="617" y="842"/>
                    </a:lnTo>
                    <a:lnTo>
                      <a:pt x="625" y="837"/>
                    </a:lnTo>
                    <a:lnTo>
                      <a:pt x="633" y="829"/>
                    </a:lnTo>
                    <a:lnTo>
                      <a:pt x="638" y="818"/>
                    </a:lnTo>
                    <a:lnTo>
                      <a:pt x="642" y="803"/>
                    </a:lnTo>
                    <a:lnTo>
                      <a:pt x="642" y="783"/>
                    </a:lnTo>
                    <a:lnTo>
                      <a:pt x="642" y="759"/>
                    </a:lnTo>
                    <a:lnTo>
                      <a:pt x="638" y="731"/>
                    </a:lnTo>
                    <a:lnTo>
                      <a:pt x="632" y="697"/>
                    </a:lnTo>
                    <a:lnTo>
                      <a:pt x="623" y="658"/>
                    </a:lnTo>
                    <a:lnTo>
                      <a:pt x="613" y="613"/>
                    </a:lnTo>
                    <a:lnTo>
                      <a:pt x="599" y="563"/>
                    </a:lnTo>
                    <a:lnTo>
                      <a:pt x="547" y="381"/>
                    </a:lnTo>
                    <a:lnTo>
                      <a:pt x="509" y="253"/>
                    </a:lnTo>
                    <a:lnTo>
                      <a:pt x="487" y="168"/>
                    </a:lnTo>
                    <a:lnTo>
                      <a:pt x="473" y="118"/>
                    </a:lnTo>
                    <a:lnTo>
                      <a:pt x="468" y="94"/>
                    </a:lnTo>
                    <a:lnTo>
                      <a:pt x="467" y="88"/>
                    </a:lnTo>
                    <a:lnTo>
                      <a:pt x="469" y="91"/>
                    </a:lnTo>
                    <a:lnTo>
                      <a:pt x="471" y="94"/>
                    </a:lnTo>
                    <a:close/>
                  </a:path>
                </a:pathLst>
              </a:custGeom>
              <a:solidFill>
                <a:srgbClr val="951F56"/>
              </a:solidFill>
              <a:ln w="9525">
                <a:noFill/>
                <a:round/>
              </a:ln>
            </p:spPr>
            <p:txBody>
              <a:bodyPr/>
              <a:lstStyle/>
              <a:p>
                <a:endParaRPr lang="en-US" sz="1867"/>
              </a:p>
            </p:txBody>
          </p:sp>
          <p:sp>
            <p:nvSpPr>
              <p:cNvPr id="1283" name="Freeform 232"/>
              <p:cNvSpPr/>
              <p:nvPr/>
            </p:nvSpPr>
            <p:spPr bwMode="auto">
              <a:xfrm>
                <a:off x="1646" y="1113"/>
                <a:ext cx="206" cy="151"/>
              </a:xfrm>
              <a:custGeom>
                <a:avLst/>
                <a:gdLst>
                  <a:gd name="T0" fmla="*/ 170 w 1031"/>
                  <a:gd name="T1" fmla="*/ 38 h 757"/>
                  <a:gd name="T2" fmla="*/ 160 w 1031"/>
                  <a:gd name="T3" fmla="*/ 30 h 757"/>
                  <a:gd name="T4" fmla="*/ 148 w 1031"/>
                  <a:gd name="T5" fmla="*/ 21 h 757"/>
                  <a:gd name="T6" fmla="*/ 136 w 1031"/>
                  <a:gd name="T7" fmla="*/ 14 h 757"/>
                  <a:gd name="T8" fmla="*/ 124 w 1031"/>
                  <a:gd name="T9" fmla="*/ 8 h 757"/>
                  <a:gd name="T10" fmla="*/ 112 w 1031"/>
                  <a:gd name="T11" fmla="*/ 3 h 757"/>
                  <a:gd name="T12" fmla="*/ 103 w 1031"/>
                  <a:gd name="T13" fmla="*/ 1 h 757"/>
                  <a:gd name="T14" fmla="*/ 97 w 1031"/>
                  <a:gd name="T15" fmla="*/ 0 h 757"/>
                  <a:gd name="T16" fmla="*/ 91 w 1031"/>
                  <a:gd name="T17" fmla="*/ 0 h 757"/>
                  <a:gd name="T18" fmla="*/ 86 w 1031"/>
                  <a:gd name="T19" fmla="*/ 0 h 757"/>
                  <a:gd name="T20" fmla="*/ 72 w 1031"/>
                  <a:gd name="T21" fmla="*/ 2 h 757"/>
                  <a:gd name="T22" fmla="*/ 52 w 1031"/>
                  <a:gd name="T23" fmla="*/ 3 h 757"/>
                  <a:gd name="T24" fmla="*/ 33 w 1031"/>
                  <a:gd name="T25" fmla="*/ 4 h 757"/>
                  <a:gd name="T26" fmla="*/ 17 w 1031"/>
                  <a:gd name="T27" fmla="*/ 3 h 757"/>
                  <a:gd name="T28" fmla="*/ 8 w 1031"/>
                  <a:gd name="T29" fmla="*/ 2 h 757"/>
                  <a:gd name="T30" fmla="*/ 5 w 1031"/>
                  <a:gd name="T31" fmla="*/ 3 h 757"/>
                  <a:gd name="T32" fmla="*/ 3 w 1031"/>
                  <a:gd name="T33" fmla="*/ 4 h 757"/>
                  <a:gd name="T34" fmla="*/ 1 w 1031"/>
                  <a:gd name="T35" fmla="*/ 6 h 757"/>
                  <a:gd name="T36" fmla="*/ 0 w 1031"/>
                  <a:gd name="T37" fmla="*/ 10 h 757"/>
                  <a:gd name="T38" fmla="*/ 0 w 1031"/>
                  <a:gd name="T39" fmla="*/ 15 h 757"/>
                  <a:gd name="T40" fmla="*/ 1 w 1031"/>
                  <a:gd name="T41" fmla="*/ 22 h 757"/>
                  <a:gd name="T42" fmla="*/ 2 w 1031"/>
                  <a:gd name="T43" fmla="*/ 34 h 757"/>
                  <a:gd name="T44" fmla="*/ 5 w 1031"/>
                  <a:gd name="T45" fmla="*/ 48 h 757"/>
                  <a:gd name="T46" fmla="*/ 8 w 1031"/>
                  <a:gd name="T47" fmla="*/ 57 h 757"/>
                  <a:gd name="T48" fmla="*/ 12 w 1031"/>
                  <a:gd name="T49" fmla="*/ 66 h 757"/>
                  <a:gd name="T50" fmla="*/ 18 w 1031"/>
                  <a:gd name="T51" fmla="*/ 76 h 757"/>
                  <a:gd name="T52" fmla="*/ 26 w 1031"/>
                  <a:gd name="T53" fmla="*/ 86 h 757"/>
                  <a:gd name="T54" fmla="*/ 34 w 1031"/>
                  <a:gd name="T55" fmla="*/ 96 h 757"/>
                  <a:gd name="T56" fmla="*/ 44 w 1031"/>
                  <a:gd name="T57" fmla="*/ 105 h 757"/>
                  <a:gd name="T58" fmla="*/ 55 w 1031"/>
                  <a:gd name="T59" fmla="*/ 114 h 757"/>
                  <a:gd name="T60" fmla="*/ 66 w 1031"/>
                  <a:gd name="T61" fmla="*/ 123 h 757"/>
                  <a:gd name="T62" fmla="*/ 79 w 1031"/>
                  <a:gd name="T63" fmla="*/ 131 h 757"/>
                  <a:gd name="T64" fmla="*/ 92 w 1031"/>
                  <a:gd name="T65" fmla="*/ 138 h 757"/>
                  <a:gd name="T66" fmla="*/ 105 w 1031"/>
                  <a:gd name="T67" fmla="*/ 143 h 757"/>
                  <a:gd name="T68" fmla="*/ 118 w 1031"/>
                  <a:gd name="T69" fmla="*/ 148 h 757"/>
                  <a:gd name="T70" fmla="*/ 132 w 1031"/>
                  <a:gd name="T71" fmla="*/ 150 h 757"/>
                  <a:gd name="T72" fmla="*/ 146 w 1031"/>
                  <a:gd name="T73" fmla="*/ 151 h 757"/>
                  <a:gd name="T74" fmla="*/ 159 w 1031"/>
                  <a:gd name="T75" fmla="*/ 150 h 757"/>
                  <a:gd name="T76" fmla="*/ 172 w 1031"/>
                  <a:gd name="T77" fmla="*/ 147 h 757"/>
                  <a:gd name="T78" fmla="*/ 183 w 1031"/>
                  <a:gd name="T79" fmla="*/ 142 h 757"/>
                  <a:gd name="T80" fmla="*/ 191 w 1031"/>
                  <a:gd name="T81" fmla="*/ 137 h 757"/>
                  <a:gd name="T82" fmla="*/ 198 w 1031"/>
                  <a:gd name="T83" fmla="*/ 131 h 757"/>
                  <a:gd name="T84" fmla="*/ 202 w 1031"/>
                  <a:gd name="T85" fmla="*/ 124 h 757"/>
                  <a:gd name="T86" fmla="*/ 205 w 1031"/>
                  <a:gd name="T87" fmla="*/ 117 h 757"/>
                  <a:gd name="T88" fmla="*/ 206 w 1031"/>
                  <a:gd name="T89" fmla="*/ 109 h 757"/>
                  <a:gd name="T90" fmla="*/ 206 w 1031"/>
                  <a:gd name="T91" fmla="*/ 101 h 757"/>
                  <a:gd name="T92" fmla="*/ 204 w 1031"/>
                  <a:gd name="T93" fmla="*/ 93 h 757"/>
                  <a:gd name="T94" fmla="*/ 202 w 1031"/>
                  <a:gd name="T95" fmla="*/ 85 h 757"/>
                  <a:gd name="T96" fmla="*/ 198 w 1031"/>
                  <a:gd name="T97" fmla="*/ 77 h 757"/>
                  <a:gd name="T98" fmla="*/ 195 w 1031"/>
                  <a:gd name="T99" fmla="*/ 69 h 757"/>
                  <a:gd name="T100" fmla="*/ 188 w 1031"/>
                  <a:gd name="T101" fmla="*/ 59 h 757"/>
                  <a:gd name="T102" fmla="*/ 179 w 1031"/>
                  <a:gd name="T103" fmla="*/ 47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1"/>
                  <a:gd name="T157" fmla="*/ 0 h 757"/>
                  <a:gd name="T158" fmla="*/ 1031 w 1031"/>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1" h="757">
                    <a:moveTo>
                      <a:pt x="875" y="216"/>
                    </a:moveTo>
                    <a:lnTo>
                      <a:pt x="851" y="192"/>
                    </a:lnTo>
                    <a:lnTo>
                      <a:pt x="825" y="170"/>
                    </a:lnTo>
                    <a:lnTo>
                      <a:pt x="799" y="148"/>
                    </a:lnTo>
                    <a:lnTo>
                      <a:pt x="771" y="127"/>
                    </a:lnTo>
                    <a:lnTo>
                      <a:pt x="742" y="106"/>
                    </a:lnTo>
                    <a:lnTo>
                      <a:pt x="712" y="87"/>
                    </a:lnTo>
                    <a:lnTo>
                      <a:pt x="682" y="70"/>
                    </a:lnTo>
                    <a:lnTo>
                      <a:pt x="653" y="54"/>
                    </a:lnTo>
                    <a:lnTo>
                      <a:pt x="621" y="40"/>
                    </a:lnTo>
                    <a:lnTo>
                      <a:pt x="591" y="27"/>
                    </a:lnTo>
                    <a:lnTo>
                      <a:pt x="560" y="16"/>
                    </a:lnTo>
                    <a:lnTo>
                      <a:pt x="530" y="9"/>
                    </a:lnTo>
                    <a:lnTo>
                      <a:pt x="515" y="5"/>
                    </a:lnTo>
                    <a:lnTo>
                      <a:pt x="500" y="2"/>
                    </a:lnTo>
                    <a:lnTo>
                      <a:pt x="485" y="1"/>
                    </a:lnTo>
                    <a:lnTo>
                      <a:pt x="472" y="0"/>
                    </a:lnTo>
                    <a:lnTo>
                      <a:pt x="457" y="0"/>
                    </a:lnTo>
                    <a:lnTo>
                      <a:pt x="443" y="0"/>
                    </a:lnTo>
                    <a:lnTo>
                      <a:pt x="429" y="1"/>
                    </a:lnTo>
                    <a:lnTo>
                      <a:pt x="415" y="4"/>
                    </a:lnTo>
                    <a:lnTo>
                      <a:pt x="362" y="10"/>
                    </a:lnTo>
                    <a:lnTo>
                      <a:pt x="309" y="15"/>
                    </a:lnTo>
                    <a:lnTo>
                      <a:pt x="259" y="17"/>
                    </a:lnTo>
                    <a:lnTo>
                      <a:pt x="211" y="19"/>
                    </a:lnTo>
                    <a:lnTo>
                      <a:pt x="166" y="20"/>
                    </a:lnTo>
                    <a:lnTo>
                      <a:pt x="123" y="19"/>
                    </a:lnTo>
                    <a:lnTo>
                      <a:pt x="87" y="16"/>
                    </a:lnTo>
                    <a:lnTo>
                      <a:pt x="55" y="12"/>
                    </a:lnTo>
                    <a:lnTo>
                      <a:pt x="41" y="12"/>
                    </a:lnTo>
                    <a:lnTo>
                      <a:pt x="30" y="14"/>
                    </a:lnTo>
                    <a:lnTo>
                      <a:pt x="25" y="15"/>
                    </a:lnTo>
                    <a:lnTo>
                      <a:pt x="20" y="16"/>
                    </a:lnTo>
                    <a:lnTo>
                      <a:pt x="16" y="19"/>
                    </a:lnTo>
                    <a:lnTo>
                      <a:pt x="12" y="21"/>
                    </a:lnTo>
                    <a:lnTo>
                      <a:pt x="7" y="29"/>
                    </a:lnTo>
                    <a:lnTo>
                      <a:pt x="4" y="37"/>
                    </a:lnTo>
                    <a:lnTo>
                      <a:pt x="1" y="49"/>
                    </a:lnTo>
                    <a:lnTo>
                      <a:pt x="0" y="61"/>
                    </a:lnTo>
                    <a:lnTo>
                      <a:pt x="0" y="76"/>
                    </a:lnTo>
                    <a:lnTo>
                      <a:pt x="1" y="91"/>
                    </a:lnTo>
                    <a:lnTo>
                      <a:pt x="4" y="108"/>
                    </a:lnTo>
                    <a:lnTo>
                      <a:pt x="6" y="128"/>
                    </a:lnTo>
                    <a:lnTo>
                      <a:pt x="12" y="171"/>
                    </a:lnTo>
                    <a:lnTo>
                      <a:pt x="20" y="221"/>
                    </a:lnTo>
                    <a:lnTo>
                      <a:pt x="24" y="241"/>
                    </a:lnTo>
                    <a:lnTo>
                      <a:pt x="30" y="262"/>
                    </a:lnTo>
                    <a:lnTo>
                      <a:pt x="39" y="284"/>
                    </a:lnTo>
                    <a:lnTo>
                      <a:pt x="49" y="308"/>
                    </a:lnTo>
                    <a:lnTo>
                      <a:pt x="61" y="332"/>
                    </a:lnTo>
                    <a:lnTo>
                      <a:pt x="75" y="356"/>
                    </a:lnTo>
                    <a:lnTo>
                      <a:pt x="91" y="379"/>
                    </a:lnTo>
                    <a:lnTo>
                      <a:pt x="108" y="404"/>
                    </a:lnTo>
                    <a:lnTo>
                      <a:pt x="128" y="429"/>
                    </a:lnTo>
                    <a:lnTo>
                      <a:pt x="150" y="454"/>
                    </a:lnTo>
                    <a:lnTo>
                      <a:pt x="172" y="479"/>
                    </a:lnTo>
                    <a:lnTo>
                      <a:pt x="196" y="503"/>
                    </a:lnTo>
                    <a:lnTo>
                      <a:pt x="221" y="527"/>
                    </a:lnTo>
                    <a:lnTo>
                      <a:pt x="247" y="550"/>
                    </a:lnTo>
                    <a:lnTo>
                      <a:pt x="274" y="573"/>
                    </a:lnTo>
                    <a:lnTo>
                      <a:pt x="303" y="595"/>
                    </a:lnTo>
                    <a:lnTo>
                      <a:pt x="332" y="616"/>
                    </a:lnTo>
                    <a:lnTo>
                      <a:pt x="363" y="636"/>
                    </a:lnTo>
                    <a:lnTo>
                      <a:pt x="393" y="656"/>
                    </a:lnTo>
                    <a:lnTo>
                      <a:pt x="425" y="674"/>
                    </a:lnTo>
                    <a:lnTo>
                      <a:pt x="458" y="690"/>
                    </a:lnTo>
                    <a:lnTo>
                      <a:pt x="490" y="705"/>
                    </a:lnTo>
                    <a:lnTo>
                      <a:pt x="524" y="719"/>
                    </a:lnTo>
                    <a:lnTo>
                      <a:pt x="558" y="730"/>
                    </a:lnTo>
                    <a:lnTo>
                      <a:pt x="591" y="740"/>
                    </a:lnTo>
                    <a:lnTo>
                      <a:pt x="626" y="747"/>
                    </a:lnTo>
                    <a:lnTo>
                      <a:pt x="660" y="752"/>
                    </a:lnTo>
                    <a:lnTo>
                      <a:pt x="695" y="756"/>
                    </a:lnTo>
                    <a:lnTo>
                      <a:pt x="729" y="757"/>
                    </a:lnTo>
                    <a:lnTo>
                      <a:pt x="762" y="755"/>
                    </a:lnTo>
                    <a:lnTo>
                      <a:pt x="797" y="751"/>
                    </a:lnTo>
                    <a:lnTo>
                      <a:pt x="830" y="744"/>
                    </a:lnTo>
                    <a:lnTo>
                      <a:pt x="862" y="736"/>
                    </a:lnTo>
                    <a:lnTo>
                      <a:pt x="891" y="726"/>
                    </a:lnTo>
                    <a:lnTo>
                      <a:pt x="916" y="714"/>
                    </a:lnTo>
                    <a:lnTo>
                      <a:pt x="938" y="701"/>
                    </a:lnTo>
                    <a:lnTo>
                      <a:pt x="958" y="688"/>
                    </a:lnTo>
                    <a:lnTo>
                      <a:pt x="976" y="673"/>
                    </a:lnTo>
                    <a:lnTo>
                      <a:pt x="991" y="658"/>
                    </a:lnTo>
                    <a:lnTo>
                      <a:pt x="1002" y="641"/>
                    </a:lnTo>
                    <a:lnTo>
                      <a:pt x="1012" y="624"/>
                    </a:lnTo>
                    <a:lnTo>
                      <a:pt x="1021" y="605"/>
                    </a:lnTo>
                    <a:lnTo>
                      <a:pt x="1026" y="586"/>
                    </a:lnTo>
                    <a:lnTo>
                      <a:pt x="1029" y="568"/>
                    </a:lnTo>
                    <a:lnTo>
                      <a:pt x="1031" y="548"/>
                    </a:lnTo>
                    <a:lnTo>
                      <a:pt x="1031" y="528"/>
                    </a:lnTo>
                    <a:lnTo>
                      <a:pt x="1029" y="508"/>
                    </a:lnTo>
                    <a:lnTo>
                      <a:pt x="1027" y="488"/>
                    </a:lnTo>
                    <a:lnTo>
                      <a:pt x="1022" y="467"/>
                    </a:lnTo>
                    <a:lnTo>
                      <a:pt x="1017" y="447"/>
                    </a:lnTo>
                    <a:lnTo>
                      <a:pt x="1009" y="427"/>
                    </a:lnTo>
                    <a:lnTo>
                      <a:pt x="1002" y="407"/>
                    </a:lnTo>
                    <a:lnTo>
                      <a:pt x="993" y="387"/>
                    </a:lnTo>
                    <a:lnTo>
                      <a:pt x="984" y="367"/>
                    </a:lnTo>
                    <a:lnTo>
                      <a:pt x="974" y="348"/>
                    </a:lnTo>
                    <a:lnTo>
                      <a:pt x="963" y="331"/>
                    </a:lnTo>
                    <a:lnTo>
                      <a:pt x="942" y="296"/>
                    </a:lnTo>
                    <a:lnTo>
                      <a:pt x="918" y="264"/>
                    </a:lnTo>
                    <a:lnTo>
                      <a:pt x="896" y="238"/>
                    </a:lnTo>
                    <a:lnTo>
                      <a:pt x="875" y="216"/>
                    </a:lnTo>
                    <a:close/>
                  </a:path>
                </a:pathLst>
              </a:custGeom>
              <a:solidFill>
                <a:srgbClr val="B32165"/>
              </a:solidFill>
              <a:ln w="9525">
                <a:noFill/>
                <a:round/>
              </a:ln>
            </p:spPr>
            <p:txBody>
              <a:bodyPr/>
              <a:lstStyle/>
              <a:p>
                <a:endParaRPr lang="en-US" sz="1867"/>
              </a:p>
            </p:txBody>
          </p:sp>
          <p:sp>
            <p:nvSpPr>
              <p:cNvPr id="1284" name="Freeform 233"/>
              <p:cNvSpPr/>
              <p:nvPr/>
            </p:nvSpPr>
            <p:spPr bwMode="auto">
              <a:xfrm>
                <a:off x="1646" y="1113"/>
                <a:ext cx="206" cy="151"/>
              </a:xfrm>
              <a:custGeom>
                <a:avLst/>
                <a:gdLst>
                  <a:gd name="T0" fmla="*/ 170 w 1031"/>
                  <a:gd name="T1" fmla="*/ 38 h 757"/>
                  <a:gd name="T2" fmla="*/ 160 w 1031"/>
                  <a:gd name="T3" fmla="*/ 30 h 757"/>
                  <a:gd name="T4" fmla="*/ 148 w 1031"/>
                  <a:gd name="T5" fmla="*/ 21 h 757"/>
                  <a:gd name="T6" fmla="*/ 136 w 1031"/>
                  <a:gd name="T7" fmla="*/ 14 h 757"/>
                  <a:gd name="T8" fmla="*/ 124 w 1031"/>
                  <a:gd name="T9" fmla="*/ 8 h 757"/>
                  <a:gd name="T10" fmla="*/ 112 w 1031"/>
                  <a:gd name="T11" fmla="*/ 3 h 757"/>
                  <a:gd name="T12" fmla="*/ 103 w 1031"/>
                  <a:gd name="T13" fmla="*/ 1 h 757"/>
                  <a:gd name="T14" fmla="*/ 97 w 1031"/>
                  <a:gd name="T15" fmla="*/ 0 h 757"/>
                  <a:gd name="T16" fmla="*/ 91 w 1031"/>
                  <a:gd name="T17" fmla="*/ 0 h 757"/>
                  <a:gd name="T18" fmla="*/ 86 w 1031"/>
                  <a:gd name="T19" fmla="*/ 0 h 757"/>
                  <a:gd name="T20" fmla="*/ 72 w 1031"/>
                  <a:gd name="T21" fmla="*/ 2 h 757"/>
                  <a:gd name="T22" fmla="*/ 52 w 1031"/>
                  <a:gd name="T23" fmla="*/ 3 h 757"/>
                  <a:gd name="T24" fmla="*/ 33 w 1031"/>
                  <a:gd name="T25" fmla="*/ 4 h 757"/>
                  <a:gd name="T26" fmla="*/ 17 w 1031"/>
                  <a:gd name="T27" fmla="*/ 3 h 757"/>
                  <a:gd name="T28" fmla="*/ 8 w 1031"/>
                  <a:gd name="T29" fmla="*/ 2 h 757"/>
                  <a:gd name="T30" fmla="*/ 5 w 1031"/>
                  <a:gd name="T31" fmla="*/ 3 h 757"/>
                  <a:gd name="T32" fmla="*/ 3 w 1031"/>
                  <a:gd name="T33" fmla="*/ 4 h 757"/>
                  <a:gd name="T34" fmla="*/ 1 w 1031"/>
                  <a:gd name="T35" fmla="*/ 6 h 757"/>
                  <a:gd name="T36" fmla="*/ 0 w 1031"/>
                  <a:gd name="T37" fmla="*/ 10 h 757"/>
                  <a:gd name="T38" fmla="*/ 0 w 1031"/>
                  <a:gd name="T39" fmla="*/ 15 h 757"/>
                  <a:gd name="T40" fmla="*/ 1 w 1031"/>
                  <a:gd name="T41" fmla="*/ 22 h 757"/>
                  <a:gd name="T42" fmla="*/ 2 w 1031"/>
                  <a:gd name="T43" fmla="*/ 34 h 757"/>
                  <a:gd name="T44" fmla="*/ 5 w 1031"/>
                  <a:gd name="T45" fmla="*/ 48 h 757"/>
                  <a:gd name="T46" fmla="*/ 8 w 1031"/>
                  <a:gd name="T47" fmla="*/ 57 h 757"/>
                  <a:gd name="T48" fmla="*/ 12 w 1031"/>
                  <a:gd name="T49" fmla="*/ 66 h 757"/>
                  <a:gd name="T50" fmla="*/ 18 w 1031"/>
                  <a:gd name="T51" fmla="*/ 76 h 757"/>
                  <a:gd name="T52" fmla="*/ 26 w 1031"/>
                  <a:gd name="T53" fmla="*/ 86 h 757"/>
                  <a:gd name="T54" fmla="*/ 34 w 1031"/>
                  <a:gd name="T55" fmla="*/ 96 h 757"/>
                  <a:gd name="T56" fmla="*/ 44 w 1031"/>
                  <a:gd name="T57" fmla="*/ 105 h 757"/>
                  <a:gd name="T58" fmla="*/ 55 w 1031"/>
                  <a:gd name="T59" fmla="*/ 114 h 757"/>
                  <a:gd name="T60" fmla="*/ 66 w 1031"/>
                  <a:gd name="T61" fmla="*/ 123 h 757"/>
                  <a:gd name="T62" fmla="*/ 79 w 1031"/>
                  <a:gd name="T63" fmla="*/ 131 h 757"/>
                  <a:gd name="T64" fmla="*/ 92 w 1031"/>
                  <a:gd name="T65" fmla="*/ 138 h 757"/>
                  <a:gd name="T66" fmla="*/ 105 w 1031"/>
                  <a:gd name="T67" fmla="*/ 143 h 757"/>
                  <a:gd name="T68" fmla="*/ 118 w 1031"/>
                  <a:gd name="T69" fmla="*/ 148 h 757"/>
                  <a:gd name="T70" fmla="*/ 132 w 1031"/>
                  <a:gd name="T71" fmla="*/ 150 h 757"/>
                  <a:gd name="T72" fmla="*/ 146 w 1031"/>
                  <a:gd name="T73" fmla="*/ 151 h 757"/>
                  <a:gd name="T74" fmla="*/ 159 w 1031"/>
                  <a:gd name="T75" fmla="*/ 150 h 757"/>
                  <a:gd name="T76" fmla="*/ 172 w 1031"/>
                  <a:gd name="T77" fmla="*/ 147 h 757"/>
                  <a:gd name="T78" fmla="*/ 183 w 1031"/>
                  <a:gd name="T79" fmla="*/ 142 h 757"/>
                  <a:gd name="T80" fmla="*/ 191 w 1031"/>
                  <a:gd name="T81" fmla="*/ 137 h 757"/>
                  <a:gd name="T82" fmla="*/ 198 w 1031"/>
                  <a:gd name="T83" fmla="*/ 131 h 757"/>
                  <a:gd name="T84" fmla="*/ 202 w 1031"/>
                  <a:gd name="T85" fmla="*/ 124 h 757"/>
                  <a:gd name="T86" fmla="*/ 205 w 1031"/>
                  <a:gd name="T87" fmla="*/ 117 h 757"/>
                  <a:gd name="T88" fmla="*/ 206 w 1031"/>
                  <a:gd name="T89" fmla="*/ 109 h 757"/>
                  <a:gd name="T90" fmla="*/ 206 w 1031"/>
                  <a:gd name="T91" fmla="*/ 101 h 757"/>
                  <a:gd name="T92" fmla="*/ 204 w 1031"/>
                  <a:gd name="T93" fmla="*/ 93 h 757"/>
                  <a:gd name="T94" fmla="*/ 202 w 1031"/>
                  <a:gd name="T95" fmla="*/ 85 h 757"/>
                  <a:gd name="T96" fmla="*/ 198 w 1031"/>
                  <a:gd name="T97" fmla="*/ 77 h 757"/>
                  <a:gd name="T98" fmla="*/ 195 w 1031"/>
                  <a:gd name="T99" fmla="*/ 69 h 757"/>
                  <a:gd name="T100" fmla="*/ 188 w 1031"/>
                  <a:gd name="T101" fmla="*/ 59 h 757"/>
                  <a:gd name="T102" fmla="*/ 179 w 1031"/>
                  <a:gd name="T103" fmla="*/ 47 h 7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1"/>
                  <a:gd name="T157" fmla="*/ 0 h 757"/>
                  <a:gd name="T158" fmla="*/ 1031 w 1031"/>
                  <a:gd name="T159" fmla="*/ 757 h 7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1" h="757">
                    <a:moveTo>
                      <a:pt x="875" y="216"/>
                    </a:moveTo>
                    <a:lnTo>
                      <a:pt x="851" y="192"/>
                    </a:lnTo>
                    <a:lnTo>
                      <a:pt x="825" y="170"/>
                    </a:lnTo>
                    <a:lnTo>
                      <a:pt x="799" y="148"/>
                    </a:lnTo>
                    <a:lnTo>
                      <a:pt x="771" y="127"/>
                    </a:lnTo>
                    <a:lnTo>
                      <a:pt x="742" y="106"/>
                    </a:lnTo>
                    <a:lnTo>
                      <a:pt x="712" y="87"/>
                    </a:lnTo>
                    <a:lnTo>
                      <a:pt x="682" y="70"/>
                    </a:lnTo>
                    <a:lnTo>
                      <a:pt x="653" y="54"/>
                    </a:lnTo>
                    <a:lnTo>
                      <a:pt x="621" y="40"/>
                    </a:lnTo>
                    <a:lnTo>
                      <a:pt x="591" y="27"/>
                    </a:lnTo>
                    <a:lnTo>
                      <a:pt x="560" y="16"/>
                    </a:lnTo>
                    <a:lnTo>
                      <a:pt x="530" y="9"/>
                    </a:lnTo>
                    <a:lnTo>
                      <a:pt x="515" y="5"/>
                    </a:lnTo>
                    <a:lnTo>
                      <a:pt x="500" y="2"/>
                    </a:lnTo>
                    <a:lnTo>
                      <a:pt x="485" y="1"/>
                    </a:lnTo>
                    <a:lnTo>
                      <a:pt x="472" y="0"/>
                    </a:lnTo>
                    <a:lnTo>
                      <a:pt x="457" y="0"/>
                    </a:lnTo>
                    <a:lnTo>
                      <a:pt x="443" y="0"/>
                    </a:lnTo>
                    <a:lnTo>
                      <a:pt x="429" y="1"/>
                    </a:lnTo>
                    <a:lnTo>
                      <a:pt x="415" y="4"/>
                    </a:lnTo>
                    <a:lnTo>
                      <a:pt x="362" y="10"/>
                    </a:lnTo>
                    <a:lnTo>
                      <a:pt x="309" y="15"/>
                    </a:lnTo>
                    <a:lnTo>
                      <a:pt x="259" y="17"/>
                    </a:lnTo>
                    <a:lnTo>
                      <a:pt x="211" y="19"/>
                    </a:lnTo>
                    <a:lnTo>
                      <a:pt x="166" y="20"/>
                    </a:lnTo>
                    <a:lnTo>
                      <a:pt x="123" y="19"/>
                    </a:lnTo>
                    <a:lnTo>
                      <a:pt x="87" y="16"/>
                    </a:lnTo>
                    <a:lnTo>
                      <a:pt x="55" y="12"/>
                    </a:lnTo>
                    <a:lnTo>
                      <a:pt x="41" y="12"/>
                    </a:lnTo>
                    <a:lnTo>
                      <a:pt x="30" y="14"/>
                    </a:lnTo>
                    <a:lnTo>
                      <a:pt x="25" y="15"/>
                    </a:lnTo>
                    <a:lnTo>
                      <a:pt x="20" y="16"/>
                    </a:lnTo>
                    <a:lnTo>
                      <a:pt x="16" y="19"/>
                    </a:lnTo>
                    <a:lnTo>
                      <a:pt x="12" y="21"/>
                    </a:lnTo>
                    <a:lnTo>
                      <a:pt x="7" y="29"/>
                    </a:lnTo>
                    <a:lnTo>
                      <a:pt x="4" y="37"/>
                    </a:lnTo>
                    <a:lnTo>
                      <a:pt x="1" y="49"/>
                    </a:lnTo>
                    <a:lnTo>
                      <a:pt x="0" y="61"/>
                    </a:lnTo>
                    <a:lnTo>
                      <a:pt x="0" y="76"/>
                    </a:lnTo>
                    <a:lnTo>
                      <a:pt x="1" y="91"/>
                    </a:lnTo>
                    <a:lnTo>
                      <a:pt x="4" y="108"/>
                    </a:lnTo>
                    <a:lnTo>
                      <a:pt x="6" y="128"/>
                    </a:lnTo>
                    <a:lnTo>
                      <a:pt x="12" y="171"/>
                    </a:lnTo>
                    <a:lnTo>
                      <a:pt x="20" y="221"/>
                    </a:lnTo>
                    <a:lnTo>
                      <a:pt x="24" y="241"/>
                    </a:lnTo>
                    <a:lnTo>
                      <a:pt x="30" y="262"/>
                    </a:lnTo>
                    <a:lnTo>
                      <a:pt x="39" y="284"/>
                    </a:lnTo>
                    <a:lnTo>
                      <a:pt x="49" y="308"/>
                    </a:lnTo>
                    <a:lnTo>
                      <a:pt x="61" y="332"/>
                    </a:lnTo>
                    <a:lnTo>
                      <a:pt x="75" y="356"/>
                    </a:lnTo>
                    <a:lnTo>
                      <a:pt x="91" y="379"/>
                    </a:lnTo>
                    <a:lnTo>
                      <a:pt x="108" y="404"/>
                    </a:lnTo>
                    <a:lnTo>
                      <a:pt x="128" y="429"/>
                    </a:lnTo>
                    <a:lnTo>
                      <a:pt x="150" y="454"/>
                    </a:lnTo>
                    <a:lnTo>
                      <a:pt x="172" y="479"/>
                    </a:lnTo>
                    <a:lnTo>
                      <a:pt x="196" y="503"/>
                    </a:lnTo>
                    <a:lnTo>
                      <a:pt x="221" y="527"/>
                    </a:lnTo>
                    <a:lnTo>
                      <a:pt x="247" y="550"/>
                    </a:lnTo>
                    <a:lnTo>
                      <a:pt x="274" y="573"/>
                    </a:lnTo>
                    <a:lnTo>
                      <a:pt x="303" y="595"/>
                    </a:lnTo>
                    <a:lnTo>
                      <a:pt x="332" y="616"/>
                    </a:lnTo>
                    <a:lnTo>
                      <a:pt x="363" y="636"/>
                    </a:lnTo>
                    <a:lnTo>
                      <a:pt x="393" y="656"/>
                    </a:lnTo>
                    <a:lnTo>
                      <a:pt x="425" y="674"/>
                    </a:lnTo>
                    <a:lnTo>
                      <a:pt x="458" y="690"/>
                    </a:lnTo>
                    <a:lnTo>
                      <a:pt x="490" y="705"/>
                    </a:lnTo>
                    <a:lnTo>
                      <a:pt x="524" y="719"/>
                    </a:lnTo>
                    <a:lnTo>
                      <a:pt x="558" y="730"/>
                    </a:lnTo>
                    <a:lnTo>
                      <a:pt x="591" y="740"/>
                    </a:lnTo>
                    <a:lnTo>
                      <a:pt x="626" y="747"/>
                    </a:lnTo>
                    <a:lnTo>
                      <a:pt x="660" y="752"/>
                    </a:lnTo>
                    <a:lnTo>
                      <a:pt x="695" y="756"/>
                    </a:lnTo>
                    <a:lnTo>
                      <a:pt x="729" y="757"/>
                    </a:lnTo>
                    <a:lnTo>
                      <a:pt x="762" y="755"/>
                    </a:lnTo>
                    <a:lnTo>
                      <a:pt x="797" y="751"/>
                    </a:lnTo>
                    <a:lnTo>
                      <a:pt x="830" y="744"/>
                    </a:lnTo>
                    <a:lnTo>
                      <a:pt x="862" y="736"/>
                    </a:lnTo>
                    <a:lnTo>
                      <a:pt x="891" y="726"/>
                    </a:lnTo>
                    <a:lnTo>
                      <a:pt x="916" y="714"/>
                    </a:lnTo>
                    <a:lnTo>
                      <a:pt x="938" y="701"/>
                    </a:lnTo>
                    <a:lnTo>
                      <a:pt x="958" y="688"/>
                    </a:lnTo>
                    <a:lnTo>
                      <a:pt x="976" y="673"/>
                    </a:lnTo>
                    <a:lnTo>
                      <a:pt x="991" y="658"/>
                    </a:lnTo>
                    <a:lnTo>
                      <a:pt x="1002" y="641"/>
                    </a:lnTo>
                    <a:lnTo>
                      <a:pt x="1012" y="624"/>
                    </a:lnTo>
                    <a:lnTo>
                      <a:pt x="1021" y="605"/>
                    </a:lnTo>
                    <a:lnTo>
                      <a:pt x="1026" y="586"/>
                    </a:lnTo>
                    <a:lnTo>
                      <a:pt x="1029" y="568"/>
                    </a:lnTo>
                    <a:lnTo>
                      <a:pt x="1031" y="548"/>
                    </a:lnTo>
                    <a:lnTo>
                      <a:pt x="1031" y="528"/>
                    </a:lnTo>
                    <a:lnTo>
                      <a:pt x="1029" y="508"/>
                    </a:lnTo>
                    <a:lnTo>
                      <a:pt x="1027" y="488"/>
                    </a:lnTo>
                    <a:lnTo>
                      <a:pt x="1022" y="467"/>
                    </a:lnTo>
                    <a:lnTo>
                      <a:pt x="1017" y="447"/>
                    </a:lnTo>
                    <a:lnTo>
                      <a:pt x="1009" y="427"/>
                    </a:lnTo>
                    <a:lnTo>
                      <a:pt x="1002" y="407"/>
                    </a:lnTo>
                    <a:lnTo>
                      <a:pt x="993" y="387"/>
                    </a:lnTo>
                    <a:lnTo>
                      <a:pt x="984" y="367"/>
                    </a:lnTo>
                    <a:lnTo>
                      <a:pt x="974" y="348"/>
                    </a:lnTo>
                    <a:lnTo>
                      <a:pt x="963" y="331"/>
                    </a:lnTo>
                    <a:lnTo>
                      <a:pt x="942" y="296"/>
                    </a:lnTo>
                    <a:lnTo>
                      <a:pt x="918" y="264"/>
                    </a:lnTo>
                    <a:lnTo>
                      <a:pt x="896" y="238"/>
                    </a:lnTo>
                    <a:lnTo>
                      <a:pt x="875" y="216"/>
                    </a:lnTo>
                  </a:path>
                </a:pathLst>
              </a:custGeom>
              <a:noFill/>
              <a:ln w="3175">
                <a:solidFill>
                  <a:srgbClr val="1F1A17"/>
                </a:solidFill>
                <a:round/>
              </a:ln>
            </p:spPr>
            <p:txBody>
              <a:bodyPr/>
              <a:lstStyle/>
              <a:p>
                <a:endParaRPr lang="en-US" sz="1867"/>
              </a:p>
            </p:txBody>
          </p:sp>
          <p:sp>
            <p:nvSpPr>
              <p:cNvPr id="1285" name="Freeform 234"/>
              <p:cNvSpPr/>
              <p:nvPr/>
            </p:nvSpPr>
            <p:spPr bwMode="auto">
              <a:xfrm>
                <a:off x="1665" y="1119"/>
                <a:ext cx="159" cy="113"/>
              </a:xfrm>
              <a:custGeom>
                <a:avLst/>
                <a:gdLst>
                  <a:gd name="T0" fmla="*/ 50 w 795"/>
                  <a:gd name="T1" fmla="*/ 4 h 563"/>
                  <a:gd name="T2" fmla="*/ 52 w 795"/>
                  <a:gd name="T3" fmla="*/ 9 h 563"/>
                  <a:gd name="T4" fmla="*/ 59 w 795"/>
                  <a:gd name="T5" fmla="*/ 22 h 563"/>
                  <a:gd name="T6" fmla="*/ 63 w 795"/>
                  <a:gd name="T7" fmla="*/ 30 h 563"/>
                  <a:gd name="T8" fmla="*/ 69 w 795"/>
                  <a:gd name="T9" fmla="*/ 39 h 563"/>
                  <a:gd name="T10" fmla="*/ 75 w 795"/>
                  <a:gd name="T11" fmla="*/ 47 h 563"/>
                  <a:gd name="T12" fmla="*/ 82 w 795"/>
                  <a:gd name="T13" fmla="*/ 56 h 563"/>
                  <a:gd name="T14" fmla="*/ 87 w 795"/>
                  <a:gd name="T15" fmla="*/ 62 h 563"/>
                  <a:gd name="T16" fmla="*/ 87 w 795"/>
                  <a:gd name="T17" fmla="*/ 63 h 563"/>
                  <a:gd name="T18" fmla="*/ 87 w 795"/>
                  <a:gd name="T19" fmla="*/ 65 h 563"/>
                  <a:gd name="T20" fmla="*/ 86 w 795"/>
                  <a:gd name="T21" fmla="*/ 65 h 563"/>
                  <a:gd name="T22" fmla="*/ 84 w 795"/>
                  <a:gd name="T23" fmla="*/ 65 h 563"/>
                  <a:gd name="T24" fmla="*/ 79 w 795"/>
                  <a:gd name="T25" fmla="*/ 63 h 563"/>
                  <a:gd name="T26" fmla="*/ 62 w 795"/>
                  <a:gd name="T27" fmla="*/ 55 h 563"/>
                  <a:gd name="T28" fmla="*/ 41 w 795"/>
                  <a:gd name="T29" fmla="*/ 46 h 563"/>
                  <a:gd name="T30" fmla="*/ 32 w 795"/>
                  <a:gd name="T31" fmla="*/ 40 h 563"/>
                  <a:gd name="T32" fmla="*/ 23 w 795"/>
                  <a:gd name="T33" fmla="*/ 35 h 563"/>
                  <a:gd name="T34" fmla="*/ 9 w 795"/>
                  <a:gd name="T35" fmla="*/ 24 h 563"/>
                  <a:gd name="T36" fmla="*/ 1 w 795"/>
                  <a:gd name="T37" fmla="*/ 17 h 563"/>
                  <a:gd name="T38" fmla="*/ 0 w 795"/>
                  <a:gd name="T39" fmla="*/ 17 h 563"/>
                  <a:gd name="T40" fmla="*/ 2 w 795"/>
                  <a:gd name="T41" fmla="*/ 19 h 563"/>
                  <a:gd name="T42" fmla="*/ 11 w 795"/>
                  <a:gd name="T43" fmla="*/ 29 h 563"/>
                  <a:gd name="T44" fmla="*/ 25 w 795"/>
                  <a:gd name="T45" fmla="*/ 42 h 563"/>
                  <a:gd name="T46" fmla="*/ 33 w 795"/>
                  <a:gd name="T47" fmla="*/ 48 h 563"/>
                  <a:gd name="T48" fmla="*/ 43 w 795"/>
                  <a:gd name="T49" fmla="*/ 55 h 563"/>
                  <a:gd name="T50" fmla="*/ 53 w 795"/>
                  <a:gd name="T51" fmla="*/ 61 h 563"/>
                  <a:gd name="T52" fmla="*/ 64 w 795"/>
                  <a:gd name="T53" fmla="*/ 67 h 563"/>
                  <a:gd name="T54" fmla="*/ 81 w 795"/>
                  <a:gd name="T55" fmla="*/ 75 h 563"/>
                  <a:gd name="T56" fmla="*/ 85 w 795"/>
                  <a:gd name="T57" fmla="*/ 77 h 563"/>
                  <a:gd name="T58" fmla="*/ 87 w 795"/>
                  <a:gd name="T59" fmla="*/ 79 h 563"/>
                  <a:gd name="T60" fmla="*/ 86 w 795"/>
                  <a:gd name="T61" fmla="*/ 80 h 563"/>
                  <a:gd name="T62" fmla="*/ 85 w 795"/>
                  <a:gd name="T63" fmla="*/ 80 h 563"/>
                  <a:gd name="T64" fmla="*/ 81 w 795"/>
                  <a:gd name="T65" fmla="*/ 80 h 563"/>
                  <a:gd name="T66" fmla="*/ 66 w 795"/>
                  <a:gd name="T67" fmla="*/ 78 h 563"/>
                  <a:gd name="T68" fmla="*/ 47 w 795"/>
                  <a:gd name="T69" fmla="*/ 76 h 563"/>
                  <a:gd name="T70" fmla="*/ 31 w 795"/>
                  <a:gd name="T71" fmla="*/ 74 h 563"/>
                  <a:gd name="T72" fmla="*/ 18 w 795"/>
                  <a:gd name="T73" fmla="*/ 74 h 563"/>
                  <a:gd name="T74" fmla="*/ 13 w 795"/>
                  <a:gd name="T75" fmla="*/ 74 h 563"/>
                  <a:gd name="T76" fmla="*/ 11 w 795"/>
                  <a:gd name="T77" fmla="*/ 75 h 563"/>
                  <a:gd name="T78" fmla="*/ 13 w 795"/>
                  <a:gd name="T79" fmla="*/ 80 h 563"/>
                  <a:gd name="T80" fmla="*/ 16 w 795"/>
                  <a:gd name="T81" fmla="*/ 83 h 563"/>
                  <a:gd name="T82" fmla="*/ 20 w 795"/>
                  <a:gd name="T83" fmla="*/ 88 h 563"/>
                  <a:gd name="T84" fmla="*/ 28 w 795"/>
                  <a:gd name="T85" fmla="*/ 91 h 563"/>
                  <a:gd name="T86" fmla="*/ 44 w 795"/>
                  <a:gd name="T87" fmla="*/ 96 h 563"/>
                  <a:gd name="T88" fmla="*/ 67 w 795"/>
                  <a:gd name="T89" fmla="*/ 102 h 563"/>
                  <a:gd name="T90" fmla="*/ 92 w 795"/>
                  <a:gd name="T91" fmla="*/ 107 h 563"/>
                  <a:gd name="T92" fmla="*/ 117 w 795"/>
                  <a:gd name="T93" fmla="*/ 112 h 563"/>
                  <a:gd name="T94" fmla="*/ 128 w 795"/>
                  <a:gd name="T95" fmla="*/ 113 h 563"/>
                  <a:gd name="T96" fmla="*/ 138 w 795"/>
                  <a:gd name="T97" fmla="*/ 113 h 563"/>
                  <a:gd name="T98" fmla="*/ 147 w 795"/>
                  <a:gd name="T99" fmla="*/ 113 h 563"/>
                  <a:gd name="T100" fmla="*/ 153 w 795"/>
                  <a:gd name="T101" fmla="*/ 111 h 563"/>
                  <a:gd name="T102" fmla="*/ 157 w 795"/>
                  <a:gd name="T103" fmla="*/ 108 h 563"/>
                  <a:gd name="T104" fmla="*/ 159 w 795"/>
                  <a:gd name="T105" fmla="*/ 103 h 563"/>
                  <a:gd name="T106" fmla="*/ 158 w 795"/>
                  <a:gd name="T107" fmla="*/ 98 h 563"/>
                  <a:gd name="T108" fmla="*/ 155 w 795"/>
                  <a:gd name="T109" fmla="*/ 91 h 563"/>
                  <a:gd name="T110" fmla="*/ 151 w 795"/>
                  <a:gd name="T111" fmla="*/ 83 h 563"/>
                  <a:gd name="T112" fmla="*/ 145 w 795"/>
                  <a:gd name="T113" fmla="*/ 75 h 563"/>
                  <a:gd name="T114" fmla="*/ 131 w 795"/>
                  <a:gd name="T115" fmla="*/ 58 h 563"/>
                  <a:gd name="T116" fmla="*/ 115 w 795"/>
                  <a:gd name="T117" fmla="*/ 41 h 563"/>
                  <a:gd name="T118" fmla="*/ 99 w 795"/>
                  <a:gd name="T119" fmla="*/ 25 h 563"/>
                  <a:gd name="T120" fmla="*/ 85 w 795"/>
                  <a:gd name="T121" fmla="*/ 12 h 563"/>
                  <a:gd name="T122" fmla="*/ 71 w 795"/>
                  <a:gd name="T123" fmla="*/ 0 h 5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5"/>
                  <a:gd name="T187" fmla="*/ 0 h 563"/>
                  <a:gd name="T188" fmla="*/ 795 w 795"/>
                  <a:gd name="T189" fmla="*/ 563 h 56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5" h="563">
                    <a:moveTo>
                      <a:pt x="355" y="0"/>
                    </a:moveTo>
                    <a:lnTo>
                      <a:pt x="251" y="20"/>
                    </a:lnTo>
                    <a:lnTo>
                      <a:pt x="254" y="28"/>
                    </a:lnTo>
                    <a:lnTo>
                      <a:pt x="262" y="46"/>
                    </a:lnTo>
                    <a:lnTo>
                      <a:pt x="276" y="74"/>
                    </a:lnTo>
                    <a:lnTo>
                      <a:pt x="293" y="110"/>
                    </a:lnTo>
                    <a:lnTo>
                      <a:pt x="304" y="130"/>
                    </a:lnTo>
                    <a:lnTo>
                      <a:pt x="315" y="150"/>
                    </a:lnTo>
                    <a:lnTo>
                      <a:pt x="329" y="171"/>
                    </a:lnTo>
                    <a:lnTo>
                      <a:pt x="343" y="194"/>
                    </a:lnTo>
                    <a:lnTo>
                      <a:pt x="358" y="215"/>
                    </a:lnTo>
                    <a:lnTo>
                      <a:pt x="374" y="236"/>
                    </a:lnTo>
                    <a:lnTo>
                      <a:pt x="392" y="257"/>
                    </a:lnTo>
                    <a:lnTo>
                      <a:pt x="409" y="277"/>
                    </a:lnTo>
                    <a:lnTo>
                      <a:pt x="424" y="295"/>
                    </a:lnTo>
                    <a:lnTo>
                      <a:pt x="433" y="307"/>
                    </a:lnTo>
                    <a:lnTo>
                      <a:pt x="435" y="312"/>
                    </a:lnTo>
                    <a:lnTo>
                      <a:pt x="436" y="316"/>
                    </a:lnTo>
                    <a:lnTo>
                      <a:pt x="436" y="320"/>
                    </a:lnTo>
                    <a:lnTo>
                      <a:pt x="435" y="322"/>
                    </a:lnTo>
                    <a:lnTo>
                      <a:pt x="434" y="324"/>
                    </a:lnTo>
                    <a:lnTo>
                      <a:pt x="430" y="324"/>
                    </a:lnTo>
                    <a:lnTo>
                      <a:pt x="426" y="324"/>
                    </a:lnTo>
                    <a:lnTo>
                      <a:pt x="422" y="324"/>
                    </a:lnTo>
                    <a:lnTo>
                      <a:pt x="409" y="320"/>
                    </a:lnTo>
                    <a:lnTo>
                      <a:pt x="393" y="314"/>
                    </a:lnTo>
                    <a:lnTo>
                      <a:pt x="354" y="297"/>
                    </a:lnTo>
                    <a:lnTo>
                      <a:pt x="308" y="275"/>
                    </a:lnTo>
                    <a:lnTo>
                      <a:pt x="257" y="251"/>
                    </a:lnTo>
                    <a:lnTo>
                      <a:pt x="207" y="227"/>
                    </a:lnTo>
                    <a:lnTo>
                      <a:pt x="183" y="215"/>
                    </a:lnTo>
                    <a:lnTo>
                      <a:pt x="159" y="201"/>
                    </a:lnTo>
                    <a:lnTo>
                      <a:pt x="137" y="188"/>
                    </a:lnTo>
                    <a:lnTo>
                      <a:pt x="116" y="173"/>
                    </a:lnTo>
                    <a:lnTo>
                      <a:pt x="76" y="145"/>
                    </a:lnTo>
                    <a:lnTo>
                      <a:pt x="43" y="119"/>
                    </a:lnTo>
                    <a:lnTo>
                      <a:pt x="18" y="98"/>
                    </a:lnTo>
                    <a:lnTo>
                      <a:pt x="3" y="85"/>
                    </a:lnTo>
                    <a:lnTo>
                      <a:pt x="0" y="83"/>
                    </a:lnTo>
                    <a:lnTo>
                      <a:pt x="0" y="84"/>
                    </a:lnTo>
                    <a:lnTo>
                      <a:pt x="2" y="88"/>
                    </a:lnTo>
                    <a:lnTo>
                      <a:pt x="8" y="94"/>
                    </a:lnTo>
                    <a:lnTo>
                      <a:pt x="28" y="118"/>
                    </a:lnTo>
                    <a:lnTo>
                      <a:pt x="55" y="145"/>
                    </a:lnTo>
                    <a:lnTo>
                      <a:pt x="87" y="175"/>
                    </a:lnTo>
                    <a:lnTo>
                      <a:pt x="123" y="208"/>
                    </a:lnTo>
                    <a:lnTo>
                      <a:pt x="144" y="224"/>
                    </a:lnTo>
                    <a:lnTo>
                      <a:pt x="166" y="241"/>
                    </a:lnTo>
                    <a:lnTo>
                      <a:pt x="189" y="257"/>
                    </a:lnTo>
                    <a:lnTo>
                      <a:pt x="213" y="274"/>
                    </a:lnTo>
                    <a:lnTo>
                      <a:pt x="238" y="289"/>
                    </a:lnTo>
                    <a:lnTo>
                      <a:pt x="264" y="304"/>
                    </a:lnTo>
                    <a:lnTo>
                      <a:pt x="292" y="319"/>
                    </a:lnTo>
                    <a:lnTo>
                      <a:pt x="320" y="332"/>
                    </a:lnTo>
                    <a:lnTo>
                      <a:pt x="372" y="355"/>
                    </a:lnTo>
                    <a:lnTo>
                      <a:pt x="407" y="374"/>
                    </a:lnTo>
                    <a:lnTo>
                      <a:pt x="418" y="380"/>
                    </a:lnTo>
                    <a:lnTo>
                      <a:pt x="426" y="386"/>
                    </a:lnTo>
                    <a:lnTo>
                      <a:pt x="431" y="391"/>
                    </a:lnTo>
                    <a:lnTo>
                      <a:pt x="433" y="395"/>
                    </a:lnTo>
                    <a:lnTo>
                      <a:pt x="431" y="396"/>
                    </a:lnTo>
                    <a:lnTo>
                      <a:pt x="430" y="397"/>
                    </a:lnTo>
                    <a:lnTo>
                      <a:pt x="428" y="398"/>
                    </a:lnTo>
                    <a:lnTo>
                      <a:pt x="425" y="400"/>
                    </a:lnTo>
                    <a:lnTo>
                      <a:pt x="417" y="400"/>
                    </a:lnTo>
                    <a:lnTo>
                      <a:pt x="405" y="400"/>
                    </a:lnTo>
                    <a:lnTo>
                      <a:pt x="373" y="397"/>
                    </a:lnTo>
                    <a:lnTo>
                      <a:pt x="330" y="391"/>
                    </a:lnTo>
                    <a:lnTo>
                      <a:pt x="282" y="386"/>
                    </a:lnTo>
                    <a:lnTo>
                      <a:pt x="236" y="380"/>
                    </a:lnTo>
                    <a:lnTo>
                      <a:pt x="193" y="375"/>
                    </a:lnTo>
                    <a:lnTo>
                      <a:pt x="153" y="371"/>
                    </a:lnTo>
                    <a:lnTo>
                      <a:pt x="118" y="369"/>
                    </a:lnTo>
                    <a:lnTo>
                      <a:pt x="90" y="369"/>
                    </a:lnTo>
                    <a:lnTo>
                      <a:pt x="77" y="369"/>
                    </a:lnTo>
                    <a:lnTo>
                      <a:pt x="67" y="371"/>
                    </a:lnTo>
                    <a:lnTo>
                      <a:pt x="60" y="374"/>
                    </a:lnTo>
                    <a:lnTo>
                      <a:pt x="53" y="376"/>
                    </a:lnTo>
                    <a:lnTo>
                      <a:pt x="56" y="382"/>
                    </a:lnTo>
                    <a:lnTo>
                      <a:pt x="65" y="397"/>
                    </a:lnTo>
                    <a:lnTo>
                      <a:pt x="71" y="406"/>
                    </a:lnTo>
                    <a:lnTo>
                      <a:pt x="78" y="416"/>
                    </a:lnTo>
                    <a:lnTo>
                      <a:pt x="87" y="426"/>
                    </a:lnTo>
                    <a:lnTo>
                      <a:pt x="98" y="436"/>
                    </a:lnTo>
                    <a:lnTo>
                      <a:pt x="111" y="441"/>
                    </a:lnTo>
                    <a:lnTo>
                      <a:pt x="138" y="451"/>
                    </a:lnTo>
                    <a:lnTo>
                      <a:pt x="174" y="462"/>
                    </a:lnTo>
                    <a:lnTo>
                      <a:pt x="222" y="476"/>
                    </a:lnTo>
                    <a:lnTo>
                      <a:pt x="274" y="491"/>
                    </a:lnTo>
                    <a:lnTo>
                      <a:pt x="333" y="506"/>
                    </a:lnTo>
                    <a:lnTo>
                      <a:pt x="395" y="521"/>
                    </a:lnTo>
                    <a:lnTo>
                      <a:pt x="459" y="535"/>
                    </a:lnTo>
                    <a:lnTo>
                      <a:pt x="523" y="546"/>
                    </a:lnTo>
                    <a:lnTo>
                      <a:pt x="584" y="556"/>
                    </a:lnTo>
                    <a:lnTo>
                      <a:pt x="612" y="559"/>
                    </a:lnTo>
                    <a:lnTo>
                      <a:pt x="640" y="562"/>
                    </a:lnTo>
                    <a:lnTo>
                      <a:pt x="666" y="563"/>
                    </a:lnTo>
                    <a:lnTo>
                      <a:pt x="691" y="563"/>
                    </a:lnTo>
                    <a:lnTo>
                      <a:pt x="713" y="563"/>
                    </a:lnTo>
                    <a:lnTo>
                      <a:pt x="733" y="561"/>
                    </a:lnTo>
                    <a:lnTo>
                      <a:pt x="751" y="557"/>
                    </a:lnTo>
                    <a:lnTo>
                      <a:pt x="766" y="552"/>
                    </a:lnTo>
                    <a:lnTo>
                      <a:pt x="778" y="546"/>
                    </a:lnTo>
                    <a:lnTo>
                      <a:pt x="787" y="537"/>
                    </a:lnTo>
                    <a:lnTo>
                      <a:pt x="792" y="527"/>
                    </a:lnTo>
                    <a:lnTo>
                      <a:pt x="795" y="515"/>
                    </a:lnTo>
                    <a:lnTo>
                      <a:pt x="793" y="501"/>
                    </a:lnTo>
                    <a:lnTo>
                      <a:pt x="790" y="486"/>
                    </a:lnTo>
                    <a:lnTo>
                      <a:pt x="783" y="468"/>
                    </a:lnTo>
                    <a:lnTo>
                      <a:pt x="776" y="451"/>
                    </a:lnTo>
                    <a:lnTo>
                      <a:pt x="766" y="433"/>
                    </a:lnTo>
                    <a:lnTo>
                      <a:pt x="753" y="413"/>
                    </a:lnTo>
                    <a:lnTo>
                      <a:pt x="741" y="395"/>
                    </a:lnTo>
                    <a:lnTo>
                      <a:pt x="726" y="374"/>
                    </a:lnTo>
                    <a:lnTo>
                      <a:pt x="692" y="332"/>
                    </a:lnTo>
                    <a:lnTo>
                      <a:pt x="655" y="289"/>
                    </a:lnTo>
                    <a:lnTo>
                      <a:pt x="616" y="246"/>
                    </a:lnTo>
                    <a:lnTo>
                      <a:pt x="575" y="204"/>
                    </a:lnTo>
                    <a:lnTo>
                      <a:pt x="534" y="164"/>
                    </a:lnTo>
                    <a:lnTo>
                      <a:pt x="494" y="125"/>
                    </a:lnTo>
                    <a:lnTo>
                      <a:pt x="456" y="91"/>
                    </a:lnTo>
                    <a:lnTo>
                      <a:pt x="424" y="60"/>
                    </a:lnTo>
                    <a:lnTo>
                      <a:pt x="374" y="17"/>
                    </a:lnTo>
                    <a:lnTo>
                      <a:pt x="355" y="0"/>
                    </a:lnTo>
                    <a:close/>
                  </a:path>
                </a:pathLst>
              </a:custGeom>
              <a:solidFill>
                <a:srgbClr val="951F56"/>
              </a:solidFill>
              <a:ln w="9525">
                <a:noFill/>
                <a:round/>
              </a:ln>
            </p:spPr>
            <p:txBody>
              <a:bodyPr/>
              <a:lstStyle/>
              <a:p>
                <a:endParaRPr lang="en-US" sz="1867"/>
              </a:p>
            </p:txBody>
          </p:sp>
          <p:sp>
            <p:nvSpPr>
              <p:cNvPr id="1286" name="Freeform 235"/>
              <p:cNvSpPr/>
              <p:nvPr/>
            </p:nvSpPr>
            <p:spPr bwMode="auto">
              <a:xfrm>
                <a:off x="1871" y="958"/>
                <a:ext cx="126" cy="206"/>
              </a:xfrm>
              <a:custGeom>
                <a:avLst/>
                <a:gdLst>
                  <a:gd name="T0" fmla="*/ 30 w 630"/>
                  <a:gd name="T1" fmla="*/ 0 h 1030"/>
                  <a:gd name="T2" fmla="*/ 37 w 630"/>
                  <a:gd name="T3" fmla="*/ 3 h 1030"/>
                  <a:gd name="T4" fmla="*/ 45 w 630"/>
                  <a:gd name="T5" fmla="*/ 7 h 1030"/>
                  <a:gd name="T6" fmla="*/ 53 w 630"/>
                  <a:gd name="T7" fmla="*/ 13 h 1030"/>
                  <a:gd name="T8" fmla="*/ 61 w 630"/>
                  <a:gd name="T9" fmla="*/ 20 h 1030"/>
                  <a:gd name="T10" fmla="*/ 69 w 630"/>
                  <a:gd name="T11" fmla="*/ 29 h 1030"/>
                  <a:gd name="T12" fmla="*/ 77 w 630"/>
                  <a:gd name="T13" fmla="*/ 38 h 1030"/>
                  <a:gd name="T14" fmla="*/ 84 w 630"/>
                  <a:gd name="T15" fmla="*/ 48 h 1030"/>
                  <a:gd name="T16" fmla="*/ 94 w 630"/>
                  <a:gd name="T17" fmla="*/ 64 h 1030"/>
                  <a:gd name="T18" fmla="*/ 106 w 630"/>
                  <a:gd name="T19" fmla="*/ 85 h 1030"/>
                  <a:gd name="T20" fmla="*/ 115 w 630"/>
                  <a:gd name="T21" fmla="*/ 104 h 1030"/>
                  <a:gd name="T22" fmla="*/ 121 w 630"/>
                  <a:gd name="T23" fmla="*/ 119 h 1030"/>
                  <a:gd name="T24" fmla="*/ 123 w 630"/>
                  <a:gd name="T25" fmla="*/ 127 h 1030"/>
                  <a:gd name="T26" fmla="*/ 125 w 630"/>
                  <a:gd name="T27" fmla="*/ 135 h 1030"/>
                  <a:gd name="T28" fmla="*/ 126 w 630"/>
                  <a:gd name="T29" fmla="*/ 142 h 1030"/>
                  <a:gd name="T30" fmla="*/ 126 w 630"/>
                  <a:gd name="T31" fmla="*/ 149 h 1030"/>
                  <a:gd name="T32" fmla="*/ 125 w 630"/>
                  <a:gd name="T33" fmla="*/ 156 h 1030"/>
                  <a:gd name="T34" fmla="*/ 124 w 630"/>
                  <a:gd name="T35" fmla="*/ 162 h 1030"/>
                  <a:gd name="T36" fmla="*/ 123 w 630"/>
                  <a:gd name="T37" fmla="*/ 168 h 1030"/>
                  <a:gd name="T38" fmla="*/ 121 w 630"/>
                  <a:gd name="T39" fmla="*/ 174 h 1030"/>
                  <a:gd name="T40" fmla="*/ 118 w 630"/>
                  <a:gd name="T41" fmla="*/ 180 h 1030"/>
                  <a:gd name="T42" fmla="*/ 115 w 630"/>
                  <a:gd name="T43" fmla="*/ 185 h 1030"/>
                  <a:gd name="T44" fmla="*/ 112 w 630"/>
                  <a:gd name="T45" fmla="*/ 190 h 1030"/>
                  <a:gd name="T46" fmla="*/ 107 w 630"/>
                  <a:gd name="T47" fmla="*/ 194 h 1030"/>
                  <a:gd name="T48" fmla="*/ 103 w 630"/>
                  <a:gd name="T49" fmla="*/ 197 h 1030"/>
                  <a:gd name="T50" fmla="*/ 98 w 630"/>
                  <a:gd name="T51" fmla="*/ 200 h 1030"/>
                  <a:gd name="T52" fmla="*/ 92 w 630"/>
                  <a:gd name="T53" fmla="*/ 203 h 1030"/>
                  <a:gd name="T54" fmla="*/ 86 w 630"/>
                  <a:gd name="T55" fmla="*/ 204 h 1030"/>
                  <a:gd name="T56" fmla="*/ 78 w 630"/>
                  <a:gd name="T57" fmla="*/ 205 h 1030"/>
                  <a:gd name="T58" fmla="*/ 69 w 630"/>
                  <a:gd name="T59" fmla="*/ 206 h 1030"/>
                  <a:gd name="T60" fmla="*/ 61 w 630"/>
                  <a:gd name="T61" fmla="*/ 206 h 1030"/>
                  <a:gd name="T62" fmla="*/ 54 w 630"/>
                  <a:gd name="T63" fmla="*/ 205 h 1030"/>
                  <a:gd name="T64" fmla="*/ 48 w 630"/>
                  <a:gd name="T65" fmla="*/ 204 h 1030"/>
                  <a:gd name="T66" fmla="*/ 43 w 630"/>
                  <a:gd name="T67" fmla="*/ 203 h 1030"/>
                  <a:gd name="T68" fmla="*/ 38 w 630"/>
                  <a:gd name="T69" fmla="*/ 201 h 1030"/>
                  <a:gd name="T70" fmla="*/ 34 w 630"/>
                  <a:gd name="T71" fmla="*/ 198 h 1030"/>
                  <a:gd name="T72" fmla="*/ 30 w 630"/>
                  <a:gd name="T73" fmla="*/ 194 h 1030"/>
                  <a:gd name="T74" fmla="*/ 25 w 630"/>
                  <a:gd name="T75" fmla="*/ 188 h 1030"/>
                  <a:gd name="T76" fmla="*/ 21 w 630"/>
                  <a:gd name="T77" fmla="*/ 181 h 1030"/>
                  <a:gd name="T78" fmla="*/ 18 w 630"/>
                  <a:gd name="T79" fmla="*/ 176 h 1030"/>
                  <a:gd name="T80" fmla="*/ 14 w 630"/>
                  <a:gd name="T81" fmla="*/ 171 h 1030"/>
                  <a:gd name="T82" fmla="*/ 12 w 630"/>
                  <a:gd name="T83" fmla="*/ 165 h 1030"/>
                  <a:gd name="T84" fmla="*/ 9 w 630"/>
                  <a:gd name="T85" fmla="*/ 157 h 1030"/>
                  <a:gd name="T86" fmla="*/ 7 w 630"/>
                  <a:gd name="T87" fmla="*/ 146 h 1030"/>
                  <a:gd name="T88" fmla="*/ 4 w 630"/>
                  <a:gd name="T89" fmla="*/ 133 h 1030"/>
                  <a:gd name="T90" fmla="*/ 3 w 630"/>
                  <a:gd name="T91" fmla="*/ 119 h 1030"/>
                  <a:gd name="T92" fmla="*/ 1 w 630"/>
                  <a:gd name="T93" fmla="*/ 104 h 1030"/>
                  <a:gd name="T94" fmla="*/ 0 w 630"/>
                  <a:gd name="T95" fmla="*/ 89 h 1030"/>
                  <a:gd name="T96" fmla="*/ 0 w 630"/>
                  <a:gd name="T97" fmla="*/ 73 h 1030"/>
                  <a:gd name="T98" fmla="*/ 0 w 630"/>
                  <a:gd name="T99" fmla="*/ 58 h 1030"/>
                  <a:gd name="T100" fmla="*/ 1 w 630"/>
                  <a:gd name="T101" fmla="*/ 44 h 1030"/>
                  <a:gd name="T102" fmla="*/ 3 w 630"/>
                  <a:gd name="T103" fmla="*/ 31 h 1030"/>
                  <a:gd name="T104" fmla="*/ 6 w 630"/>
                  <a:gd name="T105" fmla="*/ 20 h 1030"/>
                  <a:gd name="T106" fmla="*/ 10 w 630"/>
                  <a:gd name="T107" fmla="*/ 11 h 1030"/>
                  <a:gd name="T108" fmla="*/ 15 w 630"/>
                  <a:gd name="T109" fmla="*/ 4 h 1030"/>
                  <a:gd name="T110" fmla="*/ 22 w 630"/>
                  <a:gd name="T111" fmla="*/ 1 h 1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0"/>
                  <a:gd name="T169" fmla="*/ 0 h 1030"/>
                  <a:gd name="T170" fmla="*/ 630 w 630"/>
                  <a:gd name="T171" fmla="*/ 1030 h 10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0" h="1030">
                    <a:moveTo>
                      <a:pt x="128" y="0"/>
                    </a:moveTo>
                    <a:lnTo>
                      <a:pt x="148" y="2"/>
                    </a:lnTo>
                    <a:lnTo>
                      <a:pt x="167" y="5"/>
                    </a:lnTo>
                    <a:lnTo>
                      <a:pt x="187" y="13"/>
                    </a:lnTo>
                    <a:lnTo>
                      <a:pt x="207" y="23"/>
                    </a:lnTo>
                    <a:lnTo>
                      <a:pt x="227" y="34"/>
                    </a:lnTo>
                    <a:lnTo>
                      <a:pt x="247" y="48"/>
                    </a:lnTo>
                    <a:lnTo>
                      <a:pt x="267" y="64"/>
                    </a:lnTo>
                    <a:lnTo>
                      <a:pt x="287" y="81"/>
                    </a:lnTo>
                    <a:lnTo>
                      <a:pt x="307" y="100"/>
                    </a:lnTo>
                    <a:lnTo>
                      <a:pt x="327" y="121"/>
                    </a:lnTo>
                    <a:lnTo>
                      <a:pt x="345" y="144"/>
                    </a:lnTo>
                    <a:lnTo>
                      <a:pt x="364" y="168"/>
                    </a:lnTo>
                    <a:lnTo>
                      <a:pt x="383" y="191"/>
                    </a:lnTo>
                    <a:lnTo>
                      <a:pt x="401" y="216"/>
                    </a:lnTo>
                    <a:lnTo>
                      <a:pt x="419" y="242"/>
                    </a:lnTo>
                    <a:lnTo>
                      <a:pt x="436" y="269"/>
                    </a:lnTo>
                    <a:lnTo>
                      <a:pt x="470" y="321"/>
                    </a:lnTo>
                    <a:lnTo>
                      <a:pt x="501" y="375"/>
                    </a:lnTo>
                    <a:lnTo>
                      <a:pt x="529" y="426"/>
                    </a:lnTo>
                    <a:lnTo>
                      <a:pt x="554" y="476"/>
                    </a:lnTo>
                    <a:lnTo>
                      <a:pt x="575" y="521"/>
                    </a:lnTo>
                    <a:lnTo>
                      <a:pt x="591" y="561"/>
                    </a:lnTo>
                    <a:lnTo>
                      <a:pt x="604" y="593"/>
                    </a:lnTo>
                    <a:lnTo>
                      <a:pt x="612" y="618"/>
                    </a:lnTo>
                    <a:lnTo>
                      <a:pt x="617" y="637"/>
                    </a:lnTo>
                    <a:lnTo>
                      <a:pt x="621" y="654"/>
                    </a:lnTo>
                    <a:lnTo>
                      <a:pt x="624" y="673"/>
                    </a:lnTo>
                    <a:lnTo>
                      <a:pt x="626" y="690"/>
                    </a:lnTo>
                    <a:lnTo>
                      <a:pt x="629" y="709"/>
                    </a:lnTo>
                    <a:lnTo>
                      <a:pt x="629" y="727"/>
                    </a:lnTo>
                    <a:lnTo>
                      <a:pt x="630" y="744"/>
                    </a:lnTo>
                    <a:lnTo>
                      <a:pt x="629" y="762"/>
                    </a:lnTo>
                    <a:lnTo>
                      <a:pt x="627" y="778"/>
                    </a:lnTo>
                    <a:lnTo>
                      <a:pt x="625" y="794"/>
                    </a:lnTo>
                    <a:lnTo>
                      <a:pt x="622" y="810"/>
                    </a:lnTo>
                    <a:lnTo>
                      <a:pt x="620" y="827"/>
                    </a:lnTo>
                    <a:lnTo>
                      <a:pt x="615" y="842"/>
                    </a:lnTo>
                    <a:lnTo>
                      <a:pt x="610" y="856"/>
                    </a:lnTo>
                    <a:lnTo>
                      <a:pt x="605" y="871"/>
                    </a:lnTo>
                    <a:lnTo>
                      <a:pt x="599" y="885"/>
                    </a:lnTo>
                    <a:lnTo>
                      <a:pt x="592" y="899"/>
                    </a:lnTo>
                    <a:lnTo>
                      <a:pt x="585" y="911"/>
                    </a:lnTo>
                    <a:lnTo>
                      <a:pt x="576" y="924"/>
                    </a:lnTo>
                    <a:lnTo>
                      <a:pt x="567" y="936"/>
                    </a:lnTo>
                    <a:lnTo>
                      <a:pt x="559" y="948"/>
                    </a:lnTo>
                    <a:lnTo>
                      <a:pt x="547" y="958"/>
                    </a:lnTo>
                    <a:lnTo>
                      <a:pt x="537" y="968"/>
                    </a:lnTo>
                    <a:lnTo>
                      <a:pt x="526" y="978"/>
                    </a:lnTo>
                    <a:lnTo>
                      <a:pt x="514" y="986"/>
                    </a:lnTo>
                    <a:lnTo>
                      <a:pt x="501" y="994"/>
                    </a:lnTo>
                    <a:lnTo>
                      <a:pt x="489" y="1000"/>
                    </a:lnTo>
                    <a:lnTo>
                      <a:pt x="475" y="1006"/>
                    </a:lnTo>
                    <a:lnTo>
                      <a:pt x="461" y="1013"/>
                    </a:lnTo>
                    <a:lnTo>
                      <a:pt x="446" y="1016"/>
                    </a:lnTo>
                    <a:lnTo>
                      <a:pt x="430" y="1020"/>
                    </a:lnTo>
                    <a:lnTo>
                      <a:pt x="415" y="1022"/>
                    </a:lnTo>
                    <a:lnTo>
                      <a:pt x="389" y="1026"/>
                    </a:lnTo>
                    <a:lnTo>
                      <a:pt x="365" y="1029"/>
                    </a:lnTo>
                    <a:lnTo>
                      <a:pt x="344" y="1030"/>
                    </a:lnTo>
                    <a:lnTo>
                      <a:pt x="323" y="1030"/>
                    </a:lnTo>
                    <a:lnTo>
                      <a:pt x="304" y="1030"/>
                    </a:lnTo>
                    <a:lnTo>
                      <a:pt x="285" y="1029"/>
                    </a:lnTo>
                    <a:lnTo>
                      <a:pt x="269" y="1026"/>
                    </a:lnTo>
                    <a:lnTo>
                      <a:pt x="253" y="1024"/>
                    </a:lnTo>
                    <a:lnTo>
                      <a:pt x="238" y="1021"/>
                    </a:lnTo>
                    <a:lnTo>
                      <a:pt x="226" y="1018"/>
                    </a:lnTo>
                    <a:lnTo>
                      <a:pt x="213" y="1013"/>
                    </a:lnTo>
                    <a:lnTo>
                      <a:pt x="201" y="1008"/>
                    </a:lnTo>
                    <a:lnTo>
                      <a:pt x="191" y="1003"/>
                    </a:lnTo>
                    <a:lnTo>
                      <a:pt x="181" y="996"/>
                    </a:lnTo>
                    <a:lnTo>
                      <a:pt x="172" y="990"/>
                    </a:lnTo>
                    <a:lnTo>
                      <a:pt x="163" y="983"/>
                    </a:lnTo>
                    <a:lnTo>
                      <a:pt x="148" y="969"/>
                    </a:lnTo>
                    <a:lnTo>
                      <a:pt x="136" y="954"/>
                    </a:lnTo>
                    <a:lnTo>
                      <a:pt x="124" y="938"/>
                    </a:lnTo>
                    <a:lnTo>
                      <a:pt x="116" y="923"/>
                    </a:lnTo>
                    <a:lnTo>
                      <a:pt x="106" y="906"/>
                    </a:lnTo>
                    <a:lnTo>
                      <a:pt x="97" y="891"/>
                    </a:lnTo>
                    <a:lnTo>
                      <a:pt x="88" y="878"/>
                    </a:lnTo>
                    <a:lnTo>
                      <a:pt x="78" y="865"/>
                    </a:lnTo>
                    <a:lnTo>
                      <a:pt x="72" y="856"/>
                    </a:lnTo>
                    <a:lnTo>
                      <a:pt x="66" y="843"/>
                    </a:lnTo>
                    <a:lnTo>
                      <a:pt x="60" y="827"/>
                    </a:lnTo>
                    <a:lnTo>
                      <a:pt x="52" y="807"/>
                    </a:lnTo>
                    <a:lnTo>
                      <a:pt x="46" y="784"/>
                    </a:lnTo>
                    <a:lnTo>
                      <a:pt x="40" y="758"/>
                    </a:lnTo>
                    <a:lnTo>
                      <a:pt x="33" y="729"/>
                    </a:lnTo>
                    <a:lnTo>
                      <a:pt x="28" y="698"/>
                    </a:lnTo>
                    <a:lnTo>
                      <a:pt x="22" y="666"/>
                    </a:lnTo>
                    <a:lnTo>
                      <a:pt x="17" y="632"/>
                    </a:lnTo>
                    <a:lnTo>
                      <a:pt x="13" y="596"/>
                    </a:lnTo>
                    <a:lnTo>
                      <a:pt x="10" y="558"/>
                    </a:lnTo>
                    <a:lnTo>
                      <a:pt x="6" y="521"/>
                    </a:lnTo>
                    <a:lnTo>
                      <a:pt x="3" y="482"/>
                    </a:lnTo>
                    <a:lnTo>
                      <a:pt x="1" y="443"/>
                    </a:lnTo>
                    <a:lnTo>
                      <a:pt x="0" y="405"/>
                    </a:lnTo>
                    <a:lnTo>
                      <a:pt x="0" y="366"/>
                    </a:lnTo>
                    <a:lnTo>
                      <a:pt x="0" y="329"/>
                    </a:lnTo>
                    <a:lnTo>
                      <a:pt x="1" y="291"/>
                    </a:lnTo>
                    <a:lnTo>
                      <a:pt x="3" y="254"/>
                    </a:lnTo>
                    <a:lnTo>
                      <a:pt x="6" y="219"/>
                    </a:lnTo>
                    <a:lnTo>
                      <a:pt x="11" y="186"/>
                    </a:lnTo>
                    <a:lnTo>
                      <a:pt x="16" y="154"/>
                    </a:lnTo>
                    <a:lnTo>
                      <a:pt x="23" y="125"/>
                    </a:lnTo>
                    <a:lnTo>
                      <a:pt x="31" y="98"/>
                    </a:lnTo>
                    <a:lnTo>
                      <a:pt x="41" y="74"/>
                    </a:lnTo>
                    <a:lnTo>
                      <a:pt x="51" y="53"/>
                    </a:lnTo>
                    <a:lnTo>
                      <a:pt x="63" y="34"/>
                    </a:lnTo>
                    <a:lnTo>
                      <a:pt x="77" y="20"/>
                    </a:lnTo>
                    <a:lnTo>
                      <a:pt x="92" y="9"/>
                    </a:lnTo>
                    <a:lnTo>
                      <a:pt x="109" y="3"/>
                    </a:lnTo>
                    <a:lnTo>
                      <a:pt x="128" y="0"/>
                    </a:lnTo>
                    <a:close/>
                  </a:path>
                </a:pathLst>
              </a:custGeom>
              <a:solidFill>
                <a:srgbClr val="B32165"/>
              </a:solidFill>
              <a:ln w="9525">
                <a:noFill/>
                <a:round/>
              </a:ln>
            </p:spPr>
            <p:txBody>
              <a:bodyPr/>
              <a:lstStyle/>
              <a:p>
                <a:endParaRPr lang="en-US" sz="1867"/>
              </a:p>
            </p:txBody>
          </p:sp>
          <p:sp>
            <p:nvSpPr>
              <p:cNvPr id="1287" name="Freeform 236"/>
              <p:cNvSpPr/>
              <p:nvPr/>
            </p:nvSpPr>
            <p:spPr bwMode="auto">
              <a:xfrm>
                <a:off x="1871" y="958"/>
                <a:ext cx="126" cy="206"/>
              </a:xfrm>
              <a:custGeom>
                <a:avLst/>
                <a:gdLst>
                  <a:gd name="T0" fmla="*/ 30 w 630"/>
                  <a:gd name="T1" fmla="*/ 0 h 1030"/>
                  <a:gd name="T2" fmla="*/ 37 w 630"/>
                  <a:gd name="T3" fmla="*/ 3 h 1030"/>
                  <a:gd name="T4" fmla="*/ 45 w 630"/>
                  <a:gd name="T5" fmla="*/ 7 h 1030"/>
                  <a:gd name="T6" fmla="*/ 53 w 630"/>
                  <a:gd name="T7" fmla="*/ 13 h 1030"/>
                  <a:gd name="T8" fmla="*/ 61 w 630"/>
                  <a:gd name="T9" fmla="*/ 20 h 1030"/>
                  <a:gd name="T10" fmla="*/ 69 w 630"/>
                  <a:gd name="T11" fmla="*/ 29 h 1030"/>
                  <a:gd name="T12" fmla="*/ 77 w 630"/>
                  <a:gd name="T13" fmla="*/ 38 h 1030"/>
                  <a:gd name="T14" fmla="*/ 84 w 630"/>
                  <a:gd name="T15" fmla="*/ 48 h 1030"/>
                  <a:gd name="T16" fmla="*/ 94 w 630"/>
                  <a:gd name="T17" fmla="*/ 64 h 1030"/>
                  <a:gd name="T18" fmla="*/ 106 w 630"/>
                  <a:gd name="T19" fmla="*/ 85 h 1030"/>
                  <a:gd name="T20" fmla="*/ 115 w 630"/>
                  <a:gd name="T21" fmla="*/ 104 h 1030"/>
                  <a:gd name="T22" fmla="*/ 121 w 630"/>
                  <a:gd name="T23" fmla="*/ 119 h 1030"/>
                  <a:gd name="T24" fmla="*/ 123 w 630"/>
                  <a:gd name="T25" fmla="*/ 127 h 1030"/>
                  <a:gd name="T26" fmla="*/ 125 w 630"/>
                  <a:gd name="T27" fmla="*/ 135 h 1030"/>
                  <a:gd name="T28" fmla="*/ 126 w 630"/>
                  <a:gd name="T29" fmla="*/ 142 h 1030"/>
                  <a:gd name="T30" fmla="*/ 126 w 630"/>
                  <a:gd name="T31" fmla="*/ 149 h 1030"/>
                  <a:gd name="T32" fmla="*/ 125 w 630"/>
                  <a:gd name="T33" fmla="*/ 156 h 1030"/>
                  <a:gd name="T34" fmla="*/ 124 w 630"/>
                  <a:gd name="T35" fmla="*/ 162 h 1030"/>
                  <a:gd name="T36" fmla="*/ 123 w 630"/>
                  <a:gd name="T37" fmla="*/ 168 h 1030"/>
                  <a:gd name="T38" fmla="*/ 121 w 630"/>
                  <a:gd name="T39" fmla="*/ 174 h 1030"/>
                  <a:gd name="T40" fmla="*/ 118 w 630"/>
                  <a:gd name="T41" fmla="*/ 180 h 1030"/>
                  <a:gd name="T42" fmla="*/ 115 w 630"/>
                  <a:gd name="T43" fmla="*/ 185 h 1030"/>
                  <a:gd name="T44" fmla="*/ 112 w 630"/>
                  <a:gd name="T45" fmla="*/ 190 h 1030"/>
                  <a:gd name="T46" fmla="*/ 107 w 630"/>
                  <a:gd name="T47" fmla="*/ 194 h 1030"/>
                  <a:gd name="T48" fmla="*/ 103 w 630"/>
                  <a:gd name="T49" fmla="*/ 197 h 1030"/>
                  <a:gd name="T50" fmla="*/ 98 w 630"/>
                  <a:gd name="T51" fmla="*/ 200 h 1030"/>
                  <a:gd name="T52" fmla="*/ 92 w 630"/>
                  <a:gd name="T53" fmla="*/ 203 h 1030"/>
                  <a:gd name="T54" fmla="*/ 86 w 630"/>
                  <a:gd name="T55" fmla="*/ 204 h 1030"/>
                  <a:gd name="T56" fmla="*/ 78 w 630"/>
                  <a:gd name="T57" fmla="*/ 205 h 1030"/>
                  <a:gd name="T58" fmla="*/ 69 w 630"/>
                  <a:gd name="T59" fmla="*/ 206 h 1030"/>
                  <a:gd name="T60" fmla="*/ 61 w 630"/>
                  <a:gd name="T61" fmla="*/ 206 h 1030"/>
                  <a:gd name="T62" fmla="*/ 54 w 630"/>
                  <a:gd name="T63" fmla="*/ 205 h 1030"/>
                  <a:gd name="T64" fmla="*/ 48 w 630"/>
                  <a:gd name="T65" fmla="*/ 204 h 1030"/>
                  <a:gd name="T66" fmla="*/ 43 w 630"/>
                  <a:gd name="T67" fmla="*/ 203 h 1030"/>
                  <a:gd name="T68" fmla="*/ 38 w 630"/>
                  <a:gd name="T69" fmla="*/ 201 h 1030"/>
                  <a:gd name="T70" fmla="*/ 34 w 630"/>
                  <a:gd name="T71" fmla="*/ 198 h 1030"/>
                  <a:gd name="T72" fmla="*/ 30 w 630"/>
                  <a:gd name="T73" fmla="*/ 194 h 1030"/>
                  <a:gd name="T74" fmla="*/ 25 w 630"/>
                  <a:gd name="T75" fmla="*/ 188 h 1030"/>
                  <a:gd name="T76" fmla="*/ 21 w 630"/>
                  <a:gd name="T77" fmla="*/ 181 h 1030"/>
                  <a:gd name="T78" fmla="*/ 18 w 630"/>
                  <a:gd name="T79" fmla="*/ 176 h 1030"/>
                  <a:gd name="T80" fmla="*/ 14 w 630"/>
                  <a:gd name="T81" fmla="*/ 171 h 1030"/>
                  <a:gd name="T82" fmla="*/ 12 w 630"/>
                  <a:gd name="T83" fmla="*/ 165 h 1030"/>
                  <a:gd name="T84" fmla="*/ 9 w 630"/>
                  <a:gd name="T85" fmla="*/ 157 h 1030"/>
                  <a:gd name="T86" fmla="*/ 7 w 630"/>
                  <a:gd name="T87" fmla="*/ 146 h 1030"/>
                  <a:gd name="T88" fmla="*/ 4 w 630"/>
                  <a:gd name="T89" fmla="*/ 133 h 1030"/>
                  <a:gd name="T90" fmla="*/ 3 w 630"/>
                  <a:gd name="T91" fmla="*/ 119 h 1030"/>
                  <a:gd name="T92" fmla="*/ 1 w 630"/>
                  <a:gd name="T93" fmla="*/ 104 h 1030"/>
                  <a:gd name="T94" fmla="*/ 0 w 630"/>
                  <a:gd name="T95" fmla="*/ 89 h 1030"/>
                  <a:gd name="T96" fmla="*/ 0 w 630"/>
                  <a:gd name="T97" fmla="*/ 73 h 1030"/>
                  <a:gd name="T98" fmla="*/ 0 w 630"/>
                  <a:gd name="T99" fmla="*/ 58 h 1030"/>
                  <a:gd name="T100" fmla="*/ 1 w 630"/>
                  <a:gd name="T101" fmla="*/ 44 h 1030"/>
                  <a:gd name="T102" fmla="*/ 3 w 630"/>
                  <a:gd name="T103" fmla="*/ 31 h 1030"/>
                  <a:gd name="T104" fmla="*/ 6 w 630"/>
                  <a:gd name="T105" fmla="*/ 20 h 1030"/>
                  <a:gd name="T106" fmla="*/ 10 w 630"/>
                  <a:gd name="T107" fmla="*/ 11 h 1030"/>
                  <a:gd name="T108" fmla="*/ 15 w 630"/>
                  <a:gd name="T109" fmla="*/ 4 h 1030"/>
                  <a:gd name="T110" fmla="*/ 22 w 630"/>
                  <a:gd name="T111" fmla="*/ 1 h 1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30"/>
                  <a:gd name="T169" fmla="*/ 0 h 1030"/>
                  <a:gd name="T170" fmla="*/ 630 w 630"/>
                  <a:gd name="T171" fmla="*/ 1030 h 103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30" h="1030">
                    <a:moveTo>
                      <a:pt x="128" y="0"/>
                    </a:moveTo>
                    <a:lnTo>
                      <a:pt x="148" y="2"/>
                    </a:lnTo>
                    <a:lnTo>
                      <a:pt x="167" y="5"/>
                    </a:lnTo>
                    <a:lnTo>
                      <a:pt x="187" y="13"/>
                    </a:lnTo>
                    <a:lnTo>
                      <a:pt x="207" y="23"/>
                    </a:lnTo>
                    <a:lnTo>
                      <a:pt x="227" y="34"/>
                    </a:lnTo>
                    <a:lnTo>
                      <a:pt x="247" y="48"/>
                    </a:lnTo>
                    <a:lnTo>
                      <a:pt x="267" y="64"/>
                    </a:lnTo>
                    <a:lnTo>
                      <a:pt x="287" y="81"/>
                    </a:lnTo>
                    <a:lnTo>
                      <a:pt x="307" y="100"/>
                    </a:lnTo>
                    <a:lnTo>
                      <a:pt x="327" y="121"/>
                    </a:lnTo>
                    <a:lnTo>
                      <a:pt x="345" y="144"/>
                    </a:lnTo>
                    <a:lnTo>
                      <a:pt x="364" y="168"/>
                    </a:lnTo>
                    <a:lnTo>
                      <a:pt x="383" y="191"/>
                    </a:lnTo>
                    <a:lnTo>
                      <a:pt x="401" y="216"/>
                    </a:lnTo>
                    <a:lnTo>
                      <a:pt x="419" y="242"/>
                    </a:lnTo>
                    <a:lnTo>
                      <a:pt x="436" y="269"/>
                    </a:lnTo>
                    <a:lnTo>
                      <a:pt x="470" y="321"/>
                    </a:lnTo>
                    <a:lnTo>
                      <a:pt x="501" y="375"/>
                    </a:lnTo>
                    <a:lnTo>
                      <a:pt x="529" y="426"/>
                    </a:lnTo>
                    <a:lnTo>
                      <a:pt x="554" y="476"/>
                    </a:lnTo>
                    <a:lnTo>
                      <a:pt x="575" y="521"/>
                    </a:lnTo>
                    <a:lnTo>
                      <a:pt x="591" y="561"/>
                    </a:lnTo>
                    <a:lnTo>
                      <a:pt x="604" y="593"/>
                    </a:lnTo>
                    <a:lnTo>
                      <a:pt x="612" y="618"/>
                    </a:lnTo>
                    <a:lnTo>
                      <a:pt x="617" y="637"/>
                    </a:lnTo>
                    <a:lnTo>
                      <a:pt x="621" y="654"/>
                    </a:lnTo>
                    <a:lnTo>
                      <a:pt x="624" y="673"/>
                    </a:lnTo>
                    <a:lnTo>
                      <a:pt x="626" y="690"/>
                    </a:lnTo>
                    <a:lnTo>
                      <a:pt x="629" y="709"/>
                    </a:lnTo>
                    <a:lnTo>
                      <a:pt x="629" y="727"/>
                    </a:lnTo>
                    <a:lnTo>
                      <a:pt x="630" y="744"/>
                    </a:lnTo>
                    <a:lnTo>
                      <a:pt x="629" y="762"/>
                    </a:lnTo>
                    <a:lnTo>
                      <a:pt x="627" y="778"/>
                    </a:lnTo>
                    <a:lnTo>
                      <a:pt x="625" y="794"/>
                    </a:lnTo>
                    <a:lnTo>
                      <a:pt x="622" y="810"/>
                    </a:lnTo>
                    <a:lnTo>
                      <a:pt x="620" y="827"/>
                    </a:lnTo>
                    <a:lnTo>
                      <a:pt x="615" y="842"/>
                    </a:lnTo>
                    <a:lnTo>
                      <a:pt x="610" y="856"/>
                    </a:lnTo>
                    <a:lnTo>
                      <a:pt x="605" y="871"/>
                    </a:lnTo>
                    <a:lnTo>
                      <a:pt x="599" y="885"/>
                    </a:lnTo>
                    <a:lnTo>
                      <a:pt x="592" y="899"/>
                    </a:lnTo>
                    <a:lnTo>
                      <a:pt x="585" y="911"/>
                    </a:lnTo>
                    <a:lnTo>
                      <a:pt x="576" y="924"/>
                    </a:lnTo>
                    <a:lnTo>
                      <a:pt x="567" y="936"/>
                    </a:lnTo>
                    <a:lnTo>
                      <a:pt x="559" y="948"/>
                    </a:lnTo>
                    <a:lnTo>
                      <a:pt x="547" y="958"/>
                    </a:lnTo>
                    <a:lnTo>
                      <a:pt x="537" y="968"/>
                    </a:lnTo>
                    <a:lnTo>
                      <a:pt x="526" y="978"/>
                    </a:lnTo>
                    <a:lnTo>
                      <a:pt x="514" y="986"/>
                    </a:lnTo>
                    <a:lnTo>
                      <a:pt x="501" y="994"/>
                    </a:lnTo>
                    <a:lnTo>
                      <a:pt x="489" y="1000"/>
                    </a:lnTo>
                    <a:lnTo>
                      <a:pt x="475" y="1006"/>
                    </a:lnTo>
                    <a:lnTo>
                      <a:pt x="461" y="1013"/>
                    </a:lnTo>
                    <a:lnTo>
                      <a:pt x="446" y="1016"/>
                    </a:lnTo>
                    <a:lnTo>
                      <a:pt x="430" y="1020"/>
                    </a:lnTo>
                    <a:lnTo>
                      <a:pt x="415" y="1022"/>
                    </a:lnTo>
                    <a:lnTo>
                      <a:pt x="389" y="1026"/>
                    </a:lnTo>
                    <a:lnTo>
                      <a:pt x="365" y="1029"/>
                    </a:lnTo>
                    <a:lnTo>
                      <a:pt x="344" y="1030"/>
                    </a:lnTo>
                    <a:lnTo>
                      <a:pt x="323" y="1030"/>
                    </a:lnTo>
                    <a:lnTo>
                      <a:pt x="304" y="1030"/>
                    </a:lnTo>
                    <a:lnTo>
                      <a:pt x="285" y="1029"/>
                    </a:lnTo>
                    <a:lnTo>
                      <a:pt x="269" y="1026"/>
                    </a:lnTo>
                    <a:lnTo>
                      <a:pt x="253" y="1024"/>
                    </a:lnTo>
                    <a:lnTo>
                      <a:pt x="238" y="1021"/>
                    </a:lnTo>
                    <a:lnTo>
                      <a:pt x="226" y="1018"/>
                    </a:lnTo>
                    <a:lnTo>
                      <a:pt x="213" y="1013"/>
                    </a:lnTo>
                    <a:lnTo>
                      <a:pt x="201" y="1008"/>
                    </a:lnTo>
                    <a:lnTo>
                      <a:pt x="191" y="1003"/>
                    </a:lnTo>
                    <a:lnTo>
                      <a:pt x="181" y="996"/>
                    </a:lnTo>
                    <a:lnTo>
                      <a:pt x="172" y="990"/>
                    </a:lnTo>
                    <a:lnTo>
                      <a:pt x="163" y="983"/>
                    </a:lnTo>
                    <a:lnTo>
                      <a:pt x="148" y="969"/>
                    </a:lnTo>
                    <a:lnTo>
                      <a:pt x="136" y="954"/>
                    </a:lnTo>
                    <a:lnTo>
                      <a:pt x="124" y="938"/>
                    </a:lnTo>
                    <a:lnTo>
                      <a:pt x="116" y="923"/>
                    </a:lnTo>
                    <a:lnTo>
                      <a:pt x="106" y="906"/>
                    </a:lnTo>
                    <a:lnTo>
                      <a:pt x="97" y="891"/>
                    </a:lnTo>
                    <a:lnTo>
                      <a:pt x="88" y="878"/>
                    </a:lnTo>
                    <a:lnTo>
                      <a:pt x="78" y="865"/>
                    </a:lnTo>
                    <a:lnTo>
                      <a:pt x="72" y="856"/>
                    </a:lnTo>
                    <a:lnTo>
                      <a:pt x="66" y="843"/>
                    </a:lnTo>
                    <a:lnTo>
                      <a:pt x="60" y="827"/>
                    </a:lnTo>
                    <a:lnTo>
                      <a:pt x="52" y="807"/>
                    </a:lnTo>
                    <a:lnTo>
                      <a:pt x="46" y="784"/>
                    </a:lnTo>
                    <a:lnTo>
                      <a:pt x="40" y="758"/>
                    </a:lnTo>
                    <a:lnTo>
                      <a:pt x="33" y="729"/>
                    </a:lnTo>
                    <a:lnTo>
                      <a:pt x="28" y="698"/>
                    </a:lnTo>
                    <a:lnTo>
                      <a:pt x="22" y="666"/>
                    </a:lnTo>
                    <a:lnTo>
                      <a:pt x="17" y="632"/>
                    </a:lnTo>
                    <a:lnTo>
                      <a:pt x="13" y="596"/>
                    </a:lnTo>
                    <a:lnTo>
                      <a:pt x="10" y="558"/>
                    </a:lnTo>
                    <a:lnTo>
                      <a:pt x="6" y="521"/>
                    </a:lnTo>
                    <a:lnTo>
                      <a:pt x="3" y="482"/>
                    </a:lnTo>
                    <a:lnTo>
                      <a:pt x="1" y="443"/>
                    </a:lnTo>
                    <a:lnTo>
                      <a:pt x="0" y="405"/>
                    </a:lnTo>
                    <a:lnTo>
                      <a:pt x="0" y="366"/>
                    </a:lnTo>
                    <a:lnTo>
                      <a:pt x="0" y="329"/>
                    </a:lnTo>
                    <a:lnTo>
                      <a:pt x="1" y="291"/>
                    </a:lnTo>
                    <a:lnTo>
                      <a:pt x="3" y="254"/>
                    </a:lnTo>
                    <a:lnTo>
                      <a:pt x="6" y="219"/>
                    </a:lnTo>
                    <a:lnTo>
                      <a:pt x="11" y="186"/>
                    </a:lnTo>
                    <a:lnTo>
                      <a:pt x="16" y="154"/>
                    </a:lnTo>
                    <a:lnTo>
                      <a:pt x="23" y="125"/>
                    </a:lnTo>
                    <a:lnTo>
                      <a:pt x="31" y="98"/>
                    </a:lnTo>
                    <a:lnTo>
                      <a:pt x="41" y="74"/>
                    </a:lnTo>
                    <a:lnTo>
                      <a:pt x="51" y="53"/>
                    </a:lnTo>
                    <a:lnTo>
                      <a:pt x="63" y="34"/>
                    </a:lnTo>
                    <a:lnTo>
                      <a:pt x="77" y="20"/>
                    </a:lnTo>
                    <a:lnTo>
                      <a:pt x="92" y="9"/>
                    </a:lnTo>
                    <a:lnTo>
                      <a:pt x="109" y="3"/>
                    </a:lnTo>
                    <a:lnTo>
                      <a:pt x="128" y="0"/>
                    </a:lnTo>
                    <a:close/>
                  </a:path>
                </a:pathLst>
              </a:custGeom>
              <a:noFill/>
              <a:ln w="3175">
                <a:solidFill>
                  <a:srgbClr val="1F1A17"/>
                </a:solidFill>
                <a:round/>
              </a:ln>
            </p:spPr>
            <p:txBody>
              <a:bodyPr/>
              <a:lstStyle/>
              <a:p>
                <a:endParaRPr lang="en-US" sz="1867"/>
              </a:p>
            </p:txBody>
          </p:sp>
          <p:sp>
            <p:nvSpPr>
              <p:cNvPr id="1288" name="Freeform 237"/>
              <p:cNvSpPr/>
              <p:nvPr/>
            </p:nvSpPr>
            <p:spPr bwMode="auto">
              <a:xfrm>
                <a:off x="1901" y="1010"/>
                <a:ext cx="86" cy="145"/>
              </a:xfrm>
              <a:custGeom>
                <a:avLst/>
                <a:gdLst>
                  <a:gd name="T0" fmla="*/ 82 w 432"/>
                  <a:gd name="T1" fmla="*/ 101 h 723"/>
                  <a:gd name="T2" fmla="*/ 76 w 432"/>
                  <a:gd name="T3" fmla="*/ 103 h 723"/>
                  <a:gd name="T4" fmla="*/ 71 w 432"/>
                  <a:gd name="T5" fmla="*/ 103 h 723"/>
                  <a:gd name="T6" fmla="*/ 66 w 432"/>
                  <a:gd name="T7" fmla="*/ 101 h 723"/>
                  <a:gd name="T8" fmla="*/ 61 w 432"/>
                  <a:gd name="T9" fmla="*/ 97 h 723"/>
                  <a:gd name="T10" fmla="*/ 56 w 432"/>
                  <a:gd name="T11" fmla="*/ 92 h 723"/>
                  <a:gd name="T12" fmla="*/ 51 w 432"/>
                  <a:gd name="T13" fmla="*/ 84 h 723"/>
                  <a:gd name="T14" fmla="*/ 42 w 432"/>
                  <a:gd name="T15" fmla="*/ 63 h 723"/>
                  <a:gd name="T16" fmla="*/ 25 w 432"/>
                  <a:gd name="T17" fmla="*/ 25 h 723"/>
                  <a:gd name="T18" fmla="*/ 15 w 432"/>
                  <a:gd name="T19" fmla="*/ 2 h 723"/>
                  <a:gd name="T20" fmla="*/ 18 w 432"/>
                  <a:gd name="T21" fmla="*/ 11 h 723"/>
                  <a:gd name="T22" fmla="*/ 30 w 432"/>
                  <a:gd name="T23" fmla="*/ 50 h 723"/>
                  <a:gd name="T24" fmla="*/ 37 w 432"/>
                  <a:gd name="T25" fmla="*/ 77 h 723"/>
                  <a:gd name="T26" fmla="*/ 39 w 432"/>
                  <a:gd name="T27" fmla="*/ 91 h 723"/>
                  <a:gd name="T28" fmla="*/ 37 w 432"/>
                  <a:gd name="T29" fmla="*/ 98 h 723"/>
                  <a:gd name="T30" fmla="*/ 35 w 432"/>
                  <a:gd name="T31" fmla="*/ 100 h 723"/>
                  <a:gd name="T32" fmla="*/ 32 w 432"/>
                  <a:gd name="T33" fmla="*/ 101 h 723"/>
                  <a:gd name="T34" fmla="*/ 27 w 432"/>
                  <a:gd name="T35" fmla="*/ 98 h 723"/>
                  <a:gd name="T36" fmla="*/ 22 w 432"/>
                  <a:gd name="T37" fmla="*/ 92 h 723"/>
                  <a:gd name="T38" fmla="*/ 14 w 432"/>
                  <a:gd name="T39" fmla="*/ 71 h 723"/>
                  <a:gd name="T40" fmla="*/ 8 w 432"/>
                  <a:gd name="T41" fmla="*/ 51 h 723"/>
                  <a:gd name="T42" fmla="*/ 11 w 432"/>
                  <a:gd name="T43" fmla="*/ 68 h 723"/>
                  <a:gd name="T44" fmla="*/ 17 w 432"/>
                  <a:gd name="T45" fmla="*/ 99 h 723"/>
                  <a:gd name="T46" fmla="*/ 19 w 432"/>
                  <a:gd name="T47" fmla="*/ 113 h 723"/>
                  <a:gd name="T48" fmla="*/ 17 w 432"/>
                  <a:gd name="T49" fmla="*/ 117 h 723"/>
                  <a:gd name="T50" fmla="*/ 13 w 432"/>
                  <a:gd name="T51" fmla="*/ 121 h 723"/>
                  <a:gd name="T52" fmla="*/ 8 w 432"/>
                  <a:gd name="T53" fmla="*/ 124 h 723"/>
                  <a:gd name="T54" fmla="*/ 4 w 432"/>
                  <a:gd name="T55" fmla="*/ 125 h 723"/>
                  <a:gd name="T56" fmla="*/ 0 w 432"/>
                  <a:gd name="T57" fmla="*/ 125 h 723"/>
                  <a:gd name="T58" fmla="*/ 3 w 432"/>
                  <a:gd name="T59" fmla="*/ 131 h 723"/>
                  <a:gd name="T60" fmla="*/ 9 w 432"/>
                  <a:gd name="T61" fmla="*/ 137 h 723"/>
                  <a:gd name="T62" fmla="*/ 17 w 432"/>
                  <a:gd name="T63" fmla="*/ 142 h 723"/>
                  <a:gd name="T64" fmla="*/ 24 w 432"/>
                  <a:gd name="T65" fmla="*/ 144 h 723"/>
                  <a:gd name="T66" fmla="*/ 32 w 432"/>
                  <a:gd name="T67" fmla="*/ 145 h 723"/>
                  <a:gd name="T68" fmla="*/ 42 w 432"/>
                  <a:gd name="T69" fmla="*/ 145 h 723"/>
                  <a:gd name="T70" fmla="*/ 53 w 432"/>
                  <a:gd name="T71" fmla="*/ 143 h 723"/>
                  <a:gd name="T72" fmla="*/ 63 w 432"/>
                  <a:gd name="T73" fmla="*/ 140 h 723"/>
                  <a:gd name="T74" fmla="*/ 71 w 432"/>
                  <a:gd name="T75" fmla="*/ 136 h 723"/>
                  <a:gd name="T76" fmla="*/ 77 w 432"/>
                  <a:gd name="T77" fmla="*/ 130 h 723"/>
                  <a:gd name="T78" fmla="*/ 81 w 432"/>
                  <a:gd name="T79" fmla="*/ 125 h 723"/>
                  <a:gd name="T80" fmla="*/ 83 w 432"/>
                  <a:gd name="T81" fmla="*/ 119 h 723"/>
                  <a:gd name="T82" fmla="*/ 86 w 432"/>
                  <a:gd name="T83" fmla="*/ 108 h 723"/>
                  <a:gd name="T84" fmla="*/ 85 w 432"/>
                  <a:gd name="T85" fmla="*/ 99 h 7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2"/>
                  <a:gd name="T130" fmla="*/ 0 h 723"/>
                  <a:gd name="T131" fmla="*/ 432 w 432"/>
                  <a:gd name="T132" fmla="*/ 723 h 7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2" h="723">
                    <a:moveTo>
                      <a:pt x="429" y="495"/>
                    </a:moveTo>
                    <a:lnTo>
                      <a:pt x="426" y="497"/>
                    </a:lnTo>
                    <a:lnTo>
                      <a:pt x="413" y="505"/>
                    </a:lnTo>
                    <a:lnTo>
                      <a:pt x="404" y="508"/>
                    </a:lnTo>
                    <a:lnTo>
                      <a:pt x="393" y="512"/>
                    </a:lnTo>
                    <a:lnTo>
                      <a:pt x="382" y="513"/>
                    </a:lnTo>
                    <a:lnTo>
                      <a:pt x="370" y="515"/>
                    </a:lnTo>
                    <a:lnTo>
                      <a:pt x="362" y="513"/>
                    </a:lnTo>
                    <a:lnTo>
                      <a:pt x="356" y="512"/>
                    </a:lnTo>
                    <a:lnTo>
                      <a:pt x="348" y="510"/>
                    </a:lnTo>
                    <a:lnTo>
                      <a:pt x="341" y="507"/>
                    </a:lnTo>
                    <a:lnTo>
                      <a:pt x="333" y="503"/>
                    </a:lnTo>
                    <a:lnTo>
                      <a:pt x="325" y="498"/>
                    </a:lnTo>
                    <a:lnTo>
                      <a:pt x="317" y="492"/>
                    </a:lnTo>
                    <a:lnTo>
                      <a:pt x="308" y="486"/>
                    </a:lnTo>
                    <a:lnTo>
                      <a:pt x="301" y="478"/>
                    </a:lnTo>
                    <a:lnTo>
                      <a:pt x="292" y="468"/>
                    </a:lnTo>
                    <a:lnTo>
                      <a:pt x="283" y="458"/>
                    </a:lnTo>
                    <a:lnTo>
                      <a:pt x="276" y="447"/>
                    </a:lnTo>
                    <a:lnTo>
                      <a:pt x="267" y="433"/>
                    </a:lnTo>
                    <a:lnTo>
                      <a:pt x="258" y="420"/>
                    </a:lnTo>
                    <a:lnTo>
                      <a:pt x="250" y="404"/>
                    </a:lnTo>
                    <a:lnTo>
                      <a:pt x="242" y="386"/>
                    </a:lnTo>
                    <a:lnTo>
                      <a:pt x="210" y="316"/>
                    </a:lnTo>
                    <a:lnTo>
                      <a:pt x="180" y="249"/>
                    </a:lnTo>
                    <a:lnTo>
                      <a:pt x="150" y="183"/>
                    </a:lnTo>
                    <a:lnTo>
                      <a:pt x="124" y="124"/>
                    </a:lnTo>
                    <a:lnTo>
                      <a:pt x="101" y="74"/>
                    </a:lnTo>
                    <a:lnTo>
                      <a:pt x="84" y="34"/>
                    </a:lnTo>
                    <a:lnTo>
                      <a:pt x="73" y="9"/>
                    </a:lnTo>
                    <a:lnTo>
                      <a:pt x="69" y="0"/>
                    </a:lnTo>
                    <a:lnTo>
                      <a:pt x="74" y="14"/>
                    </a:lnTo>
                    <a:lnTo>
                      <a:pt x="88" y="53"/>
                    </a:lnTo>
                    <a:lnTo>
                      <a:pt x="106" y="110"/>
                    </a:lnTo>
                    <a:lnTo>
                      <a:pt x="129" y="179"/>
                    </a:lnTo>
                    <a:lnTo>
                      <a:pt x="151" y="251"/>
                    </a:lnTo>
                    <a:lnTo>
                      <a:pt x="171" y="324"/>
                    </a:lnTo>
                    <a:lnTo>
                      <a:pt x="180" y="356"/>
                    </a:lnTo>
                    <a:lnTo>
                      <a:pt x="186" y="386"/>
                    </a:lnTo>
                    <a:lnTo>
                      <a:pt x="190" y="414"/>
                    </a:lnTo>
                    <a:lnTo>
                      <a:pt x="192" y="435"/>
                    </a:lnTo>
                    <a:lnTo>
                      <a:pt x="194" y="453"/>
                    </a:lnTo>
                    <a:lnTo>
                      <a:pt x="192" y="468"/>
                    </a:lnTo>
                    <a:lnTo>
                      <a:pt x="190" y="481"/>
                    </a:lnTo>
                    <a:lnTo>
                      <a:pt x="186" y="491"/>
                    </a:lnTo>
                    <a:lnTo>
                      <a:pt x="184" y="495"/>
                    </a:lnTo>
                    <a:lnTo>
                      <a:pt x="181" y="497"/>
                    </a:lnTo>
                    <a:lnTo>
                      <a:pt x="177" y="500"/>
                    </a:lnTo>
                    <a:lnTo>
                      <a:pt x="175" y="502"/>
                    </a:lnTo>
                    <a:lnTo>
                      <a:pt x="167" y="505"/>
                    </a:lnTo>
                    <a:lnTo>
                      <a:pt x="160" y="505"/>
                    </a:lnTo>
                    <a:lnTo>
                      <a:pt x="151" y="502"/>
                    </a:lnTo>
                    <a:lnTo>
                      <a:pt x="142" y="497"/>
                    </a:lnTo>
                    <a:lnTo>
                      <a:pt x="134" y="490"/>
                    </a:lnTo>
                    <a:lnTo>
                      <a:pt x="125" y="481"/>
                    </a:lnTo>
                    <a:lnTo>
                      <a:pt x="116" y="470"/>
                    </a:lnTo>
                    <a:lnTo>
                      <a:pt x="109" y="457"/>
                    </a:lnTo>
                    <a:lnTo>
                      <a:pt x="101" y="442"/>
                    </a:lnTo>
                    <a:lnTo>
                      <a:pt x="94" y="425"/>
                    </a:lnTo>
                    <a:lnTo>
                      <a:pt x="70" y="356"/>
                    </a:lnTo>
                    <a:lnTo>
                      <a:pt x="54" y="301"/>
                    </a:lnTo>
                    <a:lnTo>
                      <a:pt x="43" y="265"/>
                    </a:lnTo>
                    <a:lnTo>
                      <a:pt x="39" y="253"/>
                    </a:lnTo>
                    <a:lnTo>
                      <a:pt x="41" y="264"/>
                    </a:lnTo>
                    <a:lnTo>
                      <a:pt x="48" y="295"/>
                    </a:lnTo>
                    <a:lnTo>
                      <a:pt x="56" y="339"/>
                    </a:lnTo>
                    <a:lnTo>
                      <a:pt x="66" y="390"/>
                    </a:lnTo>
                    <a:lnTo>
                      <a:pt x="76" y="443"/>
                    </a:lnTo>
                    <a:lnTo>
                      <a:pt x="85" y="492"/>
                    </a:lnTo>
                    <a:lnTo>
                      <a:pt x="91" y="531"/>
                    </a:lnTo>
                    <a:lnTo>
                      <a:pt x="94" y="553"/>
                    </a:lnTo>
                    <a:lnTo>
                      <a:pt x="93" y="561"/>
                    </a:lnTo>
                    <a:lnTo>
                      <a:pt x="91" y="567"/>
                    </a:lnTo>
                    <a:lnTo>
                      <a:pt x="88" y="575"/>
                    </a:lnTo>
                    <a:lnTo>
                      <a:pt x="83" y="581"/>
                    </a:lnTo>
                    <a:lnTo>
                      <a:pt x="78" y="588"/>
                    </a:lnTo>
                    <a:lnTo>
                      <a:pt x="70" y="594"/>
                    </a:lnTo>
                    <a:lnTo>
                      <a:pt x="64" y="601"/>
                    </a:lnTo>
                    <a:lnTo>
                      <a:pt x="56" y="607"/>
                    </a:lnTo>
                    <a:lnTo>
                      <a:pt x="49" y="612"/>
                    </a:lnTo>
                    <a:lnTo>
                      <a:pt x="40" y="617"/>
                    </a:lnTo>
                    <a:lnTo>
                      <a:pt x="33" y="621"/>
                    </a:lnTo>
                    <a:lnTo>
                      <a:pt x="25" y="623"/>
                    </a:lnTo>
                    <a:lnTo>
                      <a:pt x="18" y="624"/>
                    </a:lnTo>
                    <a:lnTo>
                      <a:pt x="11" y="626"/>
                    </a:lnTo>
                    <a:lnTo>
                      <a:pt x="5" y="624"/>
                    </a:lnTo>
                    <a:lnTo>
                      <a:pt x="0" y="623"/>
                    </a:lnTo>
                    <a:lnTo>
                      <a:pt x="1" y="628"/>
                    </a:lnTo>
                    <a:lnTo>
                      <a:pt x="9" y="642"/>
                    </a:lnTo>
                    <a:lnTo>
                      <a:pt x="14" y="652"/>
                    </a:lnTo>
                    <a:lnTo>
                      <a:pt x="21" y="662"/>
                    </a:lnTo>
                    <a:lnTo>
                      <a:pt x="31" y="672"/>
                    </a:lnTo>
                    <a:lnTo>
                      <a:pt x="44" y="683"/>
                    </a:lnTo>
                    <a:lnTo>
                      <a:pt x="58" y="693"/>
                    </a:lnTo>
                    <a:lnTo>
                      <a:pt x="75" y="702"/>
                    </a:lnTo>
                    <a:lnTo>
                      <a:pt x="85" y="707"/>
                    </a:lnTo>
                    <a:lnTo>
                      <a:pt x="95" y="711"/>
                    </a:lnTo>
                    <a:lnTo>
                      <a:pt x="106" y="713"/>
                    </a:lnTo>
                    <a:lnTo>
                      <a:pt x="119" y="717"/>
                    </a:lnTo>
                    <a:lnTo>
                      <a:pt x="131" y="719"/>
                    </a:lnTo>
                    <a:lnTo>
                      <a:pt x="145" y="721"/>
                    </a:lnTo>
                    <a:lnTo>
                      <a:pt x="160" y="722"/>
                    </a:lnTo>
                    <a:lnTo>
                      <a:pt x="175" y="723"/>
                    </a:lnTo>
                    <a:lnTo>
                      <a:pt x="191" y="722"/>
                    </a:lnTo>
                    <a:lnTo>
                      <a:pt x="209" y="722"/>
                    </a:lnTo>
                    <a:lnTo>
                      <a:pt x="227" y="719"/>
                    </a:lnTo>
                    <a:lnTo>
                      <a:pt x="247" y="717"/>
                    </a:lnTo>
                    <a:lnTo>
                      <a:pt x="266" y="713"/>
                    </a:lnTo>
                    <a:lnTo>
                      <a:pt x="285" y="708"/>
                    </a:lnTo>
                    <a:lnTo>
                      <a:pt x="302" y="703"/>
                    </a:lnTo>
                    <a:lnTo>
                      <a:pt x="317" y="697"/>
                    </a:lnTo>
                    <a:lnTo>
                      <a:pt x="331" y="691"/>
                    </a:lnTo>
                    <a:lnTo>
                      <a:pt x="345" y="683"/>
                    </a:lnTo>
                    <a:lnTo>
                      <a:pt x="356" y="676"/>
                    </a:lnTo>
                    <a:lnTo>
                      <a:pt x="367" y="667"/>
                    </a:lnTo>
                    <a:lnTo>
                      <a:pt x="377" y="658"/>
                    </a:lnTo>
                    <a:lnTo>
                      <a:pt x="386" y="649"/>
                    </a:lnTo>
                    <a:lnTo>
                      <a:pt x="393" y="641"/>
                    </a:lnTo>
                    <a:lnTo>
                      <a:pt x="401" y="631"/>
                    </a:lnTo>
                    <a:lnTo>
                      <a:pt x="406" y="622"/>
                    </a:lnTo>
                    <a:lnTo>
                      <a:pt x="412" y="612"/>
                    </a:lnTo>
                    <a:lnTo>
                      <a:pt x="416" y="602"/>
                    </a:lnTo>
                    <a:lnTo>
                      <a:pt x="419" y="592"/>
                    </a:lnTo>
                    <a:lnTo>
                      <a:pt x="426" y="573"/>
                    </a:lnTo>
                    <a:lnTo>
                      <a:pt x="429" y="556"/>
                    </a:lnTo>
                    <a:lnTo>
                      <a:pt x="431" y="538"/>
                    </a:lnTo>
                    <a:lnTo>
                      <a:pt x="432" y="525"/>
                    </a:lnTo>
                    <a:lnTo>
                      <a:pt x="431" y="502"/>
                    </a:lnTo>
                    <a:lnTo>
                      <a:pt x="429" y="495"/>
                    </a:lnTo>
                    <a:close/>
                  </a:path>
                </a:pathLst>
              </a:custGeom>
              <a:solidFill>
                <a:srgbClr val="951F56"/>
              </a:solidFill>
              <a:ln w="9525">
                <a:noFill/>
                <a:round/>
              </a:ln>
            </p:spPr>
            <p:txBody>
              <a:bodyPr/>
              <a:lstStyle/>
              <a:p>
                <a:endParaRPr lang="en-US" sz="1867"/>
              </a:p>
            </p:txBody>
          </p:sp>
          <p:sp>
            <p:nvSpPr>
              <p:cNvPr id="1289" name="Freeform 238"/>
              <p:cNvSpPr/>
              <p:nvPr/>
            </p:nvSpPr>
            <p:spPr bwMode="auto">
              <a:xfrm>
                <a:off x="1999" y="947"/>
                <a:ext cx="114" cy="223"/>
              </a:xfrm>
              <a:custGeom>
                <a:avLst/>
                <a:gdLst>
                  <a:gd name="T0" fmla="*/ 0 w 573"/>
                  <a:gd name="T1" fmla="*/ 174 h 1115"/>
                  <a:gd name="T2" fmla="*/ 1 w 573"/>
                  <a:gd name="T3" fmla="*/ 161 h 1115"/>
                  <a:gd name="T4" fmla="*/ 3 w 573"/>
                  <a:gd name="T5" fmla="*/ 146 h 1115"/>
                  <a:gd name="T6" fmla="*/ 6 w 573"/>
                  <a:gd name="T7" fmla="*/ 130 h 1115"/>
                  <a:gd name="T8" fmla="*/ 11 w 573"/>
                  <a:gd name="T9" fmla="*/ 114 h 1115"/>
                  <a:gd name="T10" fmla="*/ 17 w 573"/>
                  <a:gd name="T11" fmla="*/ 96 h 1115"/>
                  <a:gd name="T12" fmla="*/ 23 w 573"/>
                  <a:gd name="T13" fmla="*/ 84 h 1115"/>
                  <a:gd name="T14" fmla="*/ 28 w 573"/>
                  <a:gd name="T15" fmla="*/ 75 h 1115"/>
                  <a:gd name="T16" fmla="*/ 33 w 573"/>
                  <a:gd name="T17" fmla="*/ 67 h 1115"/>
                  <a:gd name="T18" fmla="*/ 39 w 573"/>
                  <a:gd name="T19" fmla="*/ 58 h 1115"/>
                  <a:gd name="T20" fmla="*/ 49 w 573"/>
                  <a:gd name="T21" fmla="*/ 46 h 1115"/>
                  <a:gd name="T22" fmla="*/ 59 w 573"/>
                  <a:gd name="T23" fmla="*/ 31 h 1115"/>
                  <a:gd name="T24" fmla="*/ 68 w 573"/>
                  <a:gd name="T25" fmla="*/ 19 h 1115"/>
                  <a:gd name="T26" fmla="*/ 75 w 573"/>
                  <a:gd name="T27" fmla="*/ 9 h 1115"/>
                  <a:gd name="T28" fmla="*/ 79 w 573"/>
                  <a:gd name="T29" fmla="*/ 4 h 1115"/>
                  <a:gd name="T30" fmla="*/ 82 w 573"/>
                  <a:gd name="T31" fmla="*/ 1 h 1115"/>
                  <a:gd name="T32" fmla="*/ 85 w 573"/>
                  <a:gd name="T33" fmla="*/ 0 h 1115"/>
                  <a:gd name="T34" fmla="*/ 87 w 573"/>
                  <a:gd name="T35" fmla="*/ 0 h 1115"/>
                  <a:gd name="T36" fmla="*/ 90 w 573"/>
                  <a:gd name="T37" fmla="*/ 1 h 1115"/>
                  <a:gd name="T38" fmla="*/ 92 w 573"/>
                  <a:gd name="T39" fmla="*/ 3 h 1115"/>
                  <a:gd name="T40" fmla="*/ 94 w 573"/>
                  <a:gd name="T41" fmla="*/ 7 h 1115"/>
                  <a:gd name="T42" fmla="*/ 97 w 573"/>
                  <a:gd name="T43" fmla="*/ 12 h 1115"/>
                  <a:gd name="T44" fmla="*/ 101 w 573"/>
                  <a:gd name="T45" fmla="*/ 23 h 1115"/>
                  <a:gd name="T46" fmla="*/ 106 w 573"/>
                  <a:gd name="T47" fmla="*/ 40 h 1115"/>
                  <a:gd name="T48" fmla="*/ 110 w 573"/>
                  <a:gd name="T49" fmla="*/ 59 h 1115"/>
                  <a:gd name="T50" fmla="*/ 113 w 573"/>
                  <a:gd name="T51" fmla="*/ 80 h 1115"/>
                  <a:gd name="T52" fmla="*/ 114 w 573"/>
                  <a:gd name="T53" fmla="*/ 102 h 1115"/>
                  <a:gd name="T54" fmla="*/ 114 w 573"/>
                  <a:gd name="T55" fmla="*/ 118 h 1115"/>
                  <a:gd name="T56" fmla="*/ 113 w 573"/>
                  <a:gd name="T57" fmla="*/ 129 h 1115"/>
                  <a:gd name="T58" fmla="*/ 111 w 573"/>
                  <a:gd name="T59" fmla="*/ 140 h 1115"/>
                  <a:gd name="T60" fmla="*/ 109 w 573"/>
                  <a:gd name="T61" fmla="*/ 150 h 1115"/>
                  <a:gd name="T62" fmla="*/ 106 w 573"/>
                  <a:gd name="T63" fmla="*/ 160 h 1115"/>
                  <a:gd name="T64" fmla="*/ 102 w 573"/>
                  <a:gd name="T65" fmla="*/ 169 h 1115"/>
                  <a:gd name="T66" fmla="*/ 96 w 573"/>
                  <a:gd name="T67" fmla="*/ 182 h 1115"/>
                  <a:gd name="T68" fmla="*/ 88 w 573"/>
                  <a:gd name="T69" fmla="*/ 196 h 1115"/>
                  <a:gd name="T70" fmla="*/ 80 w 573"/>
                  <a:gd name="T71" fmla="*/ 207 h 1115"/>
                  <a:gd name="T72" fmla="*/ 74 w 573"/>
                  <a:gd name="T73" fmla="*/ 213 h 1115"/>
                  <a:gd name="T74" fmla="*/ 70 w 573"/>
                  <a:gd name="T75" fmla="*/ 216 h 1115"/>
                  <a:gd name="T76" fmla="*/ 66 w 573"/>
                  <a:gd name="T77" fmla="*/ 219 h 1115"/>
                  <a:gd name="T78" fmla="*/ 62 w 573"/>
                  <a:gd name="T79" fmla="*/ 221 h 1115"/>
                  <a:gd name="T80" fmla="*/ 58 w 573"/>
                  <a:gd name="T81" fmla="*/ 222 h 1115"/>
                  <a:gd name="T82" fmla="*/ 55 w 573"/>
                  <a:gd name="T83" fmla="*/ 223 h 1115"/>
                  <a:gd name="T84" fmla="*/ 48 w 573"/>
                  <a:gd name="T85" fmla="*/ 223 h 1115"/>
                  <a:gd name="T86" fmla="*/ 40 w 573"/>
                  <a:gd name="T87" fmla="*/ 222 h 1115"/>
                  <a:gd name="T88" fmla="*/ 27 w 573"/>
                  <a:gd name="T89" fmla="*/ 217 h 1115"/>
                  <a:gd name="T90" fmla="*/ 17 w 573"/>
                  <a:gd name="T91" fmla="*/ 213 h 1115"/>
                  <a:gd name="T92" fmla="*/ 11 w 573"/>
                  <a:gd name="T93" fmla="*/ 210 h 1115"/>
                  <a:gd name="T94" fmla="*/ 7 w 573"/>
                  <a:gd name="T95" fmla="*/ 206 h 1115"/>
                  <a:gd name="T96" fmla="*/ 4 w 573"/>
                  <a:gd name="T97" fmla="*/ 201 h 1115"/>
                  <a:gd name="T98" fmla="*/ 1 w 573"/>
                  <a:gd name="T99" fmla="*/ 195 h 1115"/>
                  <a:gd name="T100" fmla="*/ 0 w 573"/>
                  <a:gd name="T101" fmla="*/ 186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1115"/>
                  <a:gd name="T155" fmla="*/ 573 w 573"/>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1115">
                    <a:moveTo>
                      <a:pt x="0" y="903"/>
                    </a:moveTo>
                    <a:lnTo>
                      <a:pt x="0" y="872"/>
                    </a:lnTo>
                    <a:lnTo>
                      <a:pt x="2" y="840"/>
                    </a:lnTo>
                    <a:lnTo>
                      <a:pt x="5" y="805"/>
                    </a:lnTo>
                    <a:lnTo>
                      <a:pt x="9" y="768"/>
                    </a:lnTo>
                    <a:lnTo>
                      <a:pt x="14" y="730"/>
                    </a:lnTo>
                    <a:lnTo>
                      <a:pt x="22" y="691"/>
                    </a:lnTo>
                    <a:lnTo>
                      <a:pt x="30" y="650"/>
                    </a:lnTo>
                    <a:lnTo>
                      <a:pt x="41" y="609"/>
                    </a:lnTo>
                    <a:lnTo>
                      <a:pt x="54" y="568"/>
                    </a:lnTo>
                    <a:lnTo>
                      <a:pt x="69" y="525"/>
                    </a:lnTo>
                    <a:lnTo>
                      <a:pt x="86" y="481"/>
                    </a:lnTo>
                    <a:lnTo>
                      <a:pt x="106" y="439"/>
                    </a:lnTo>
                    <a:lnTo>
                      <a:pt x="118" y="418"/>
                    </a:lnTo>
                    <a:lnTo>
                      <a:pt x="129" y="397"/>
                    </a:lnTo>
                    <a:lnTo>
                      <a:pt x="141" y="375"/>
                    </a:lnTo>
                    <a:lnTo>
                      <a:pt x="154" y="354"/>
                    </a:lnTo>
                    <a:lnTo>
                      <a:pt x="168" y="333"/>
                    </a:lnTo>
                    <a:lnTo>
                      <a:pt x="181" y="312"/>
                    </a:lnTo>
                    <a:lnTo>
                      <a:pt x="196" y="292"/>
                    </a:lnTo>
                    <a:lnTo>
                      <a:pt x="212" y="270"/>
                    </a:lnTo>
                    <a:lnTo>
                      <a:pt x="244" y="231"/>
                    </a:lnTo>
                    <a:lnTo>
                      <a:pt x="271" y="193"/>
                    </a:lnTo>
                    <a:lnTo>
                      <a:pt x="296" y="157"/>
                    </a:lnTo>
                    <a:lnTo>
                      <a:pt x="319" y="123"/>
                    </a:lnTo>
                    <a:lnTo>
                      <a:pt x="340" y="93"/>
                    </a:lnTo>
                    <a:lnTo>
                      <a:pt x="358" y="67"/>
                    </a:lnTo>
                    <a:lnTo>
                      <a:pt x="375" y="45"/>
                    </a:lnTo>
                    <a:lnTo>
                      <a:pt x="391" y="26"/>
                    </a:lnTo>
                    <a:lnTo>
                      <a:pt x="397" y="18"/>
                    </a:lnTo>
                    <a:lnTo>
                      <a:pt x="405" y="12"/>
                    </a:lnTo>
                    <a:lnTo>
                      <a:pt x="411" y="7"/>
                    </a:lnTo>
                    <a:lnTo>
                      <a:pt x="418" y="3"/>
                    </a:lnTo>
                    <a:lnTo>
                      <a:pt x="425" y="1"/>
                    </a:lnTo>
                    <a:lnTo>
                      <a:pt x="431" y="0"/>
                    </a:lnTo>
                    <a:lnTo>
                      <a:pt x="437" y="1"/>
                    </a:lnTo>
                    <a:lnTo>
                      <a:pt x="443" y="2"/>
                    </a:lnTo>
                    <a:lnTo>
                      <a:pt x="450" y="6"/>
                    </a:lnTo>
                    <a:lnTo>
                      <a:pt x="456" y="11"/>
                    </a:lnTo>
                    <a:lnTo>
                      <a:pt x="462" y="17"/>
                    </a:lnTo>
                    <a:lnTo>
                      <a:pt x="468" y="26"/>
                    </a:lnTo>
                    <a:lnTo>
                      <a:pt x="474" y="36"/>
                    </a:lnTo>
                    <a:lnTo>
                      <a:pt x="481" y="48"/>
                    </a:lnTo>
                    <a:lnTo>
                      <a:pt x="487" y="62"/>
                    </a:lnTo>
                    <a:lnTo>
                      <a:pt x="494" y="78"/>
                    </a:lnTo>
                    <a:lnTo>
                      <a:pt x="508" y="114"/>
                    </a:lnTo>
                    <a:lnTo>
                      <a:pt x="522" y="154"/>
                    </a:lnTo>
                    <a:lnTo>
                      <a:pt x="534" y="199"/>
                    </a:lnTo>
                    <a:lnTo>
                      <a:pt x="544" y="245"/>
                    </a:lnTo>
                    <a:lnTo>
                      <a:pt x="554" y="295"/>
                    </a:lnTo>
                    <a:lnTo>
                      <a:pt x="562" y="347"/>
                    </a:lnTo>
                    <a:lnTo>
                      <a:pt x="568" y="400"/>
                    </a:lnTo>
                    <a:lnTo>
                      <a:pt x="572" y="455"/>
                    </a:lnTo>
                    <a:lnTo>
                      <a:pt x="573" y="510"/>
                    </a:lnTo>
                    <a:lnTo>
                      <a:pt x="572" y="565"/>
                    </a:lnTo>
                    <a:lnTo>
                      <a:pt x="571" y="592"/>
                    </a:lnTo>
                    <a:lnTo>
                      <a:pt x="568" y="619"/>
                    </a:lnTo>
                    <a:lnTo>
                      <a:pt x="566" y="646"/>
                    </a:lnTo>
                    <a:lnTo>
                      <a:pt x="562" y="672"/>
                    </a:lnTo>
                    <a:lnTo>
                      <a:pt x="557" y="699"/>
                    </a:lnTo>
                    <a:lnTo>
                      <a:pt x="552" y="725"/>
                    </a:lnTo>
                    <a:lnTo>
                      <a:pt x="546" y="751"/>
                    </a:lnTo>
                    <a:lnTo>
                      <a:pt x="539" y="776"/>
                    </a:lnTo>
                    <a:lnTo>
                      <a:pt x="532" y="800"/>
                    </a:lnTo>
                    <a:lnTo>
                      <a:pt x="523" y="823"/>
                    </a:lnTo>
                    <a:lnTo>
                      <a:pt x="514" y="846"/>
                    </a:lnTo>
                    <a:lnTo>
                      <a:pt x="504" y="868"/>
                    </a:lnTo>
                    <a:lnTo>
                      <a:pt x="483" y="909"/>
                    </a:lnTo>
                    <a:lnTo>
                      <a:pt x="462" y="947"/>
                    </a:lnTo>
                    <a:lnTo>
                      <a:pt x="442" y="981"/>
                    </a:lnTo>
                    <a:lnTo>
                      <a:pt x="422" y="1009"/>
                    </a:lnTo>
                    <a:lnTo>
                      <a:pt x="402" y="1034"/>
                    </a:lnTo>
                    <a:lnTo>
                      <a:pt x="382" y="1056"/>
                    </a:lnTo>
                    <a:lnTo>
                      <a:pt x="372" y="1066"/>
                    </a:lnTo>
                    <a:lnTo>
                      <a:pt x="362" y="1074"/>
                    </a:lnTo>
                    <a:lnTo>
                      <a:pt x="352" y="1082"/>
                    </a:lnTo>
                    <a:lnTo>
                      <a:pt x="342" y="1088"/>
                    </a:lnTo>
                    <a:lnTo>
                      <a:pt x="333" y="1094"/>
                    </a:lnTo>
                    <a:lnTo>
                      <a:pt x="324" y="1100"/>
                    </a:lnTo>
                    <a:lnTo>
                      <a:pt x="314" y="1104"/>
                    </a:lnTo>
                    <a:lnTo>
                      <a:pt x="304" y="1108"/>
                    </a:lnTo>
                    <a:lnTo>
                      <a:pt x="294" y="1112"/>
                    </a:lnTo>
                    <a:lnTo>
                      <a:pt x="284" y="1113"/>
                    </a:lnTo>
                    <a:lnTo>
                      <a:pt x="274" y="1115"/>
                    </a:lnTo>
                    <a:lnTo>
                      <a:pt x="262" y="1115"/>
                    </a:lnTo>
                    <a:lnTo>
                      <a:pt x="242" y="1115"/>
                    </a:lnTo>
                    <a:lnTo>
                      <a:pt x="221" y="1113"/>
                    </a:lnTo>
                    <a:lnTo>
                      <a:pt x="200" y="1108"/>
                    </a:lnTo>
                    <a:lnTo>
                      <a:pt x="178" y="1100"/>
                    </a:lnTo>
                    <a:lnTo>
                      <a:pt x="136" y="1087"/>
                    </a:lnTo>
                    <a:lnTo>
                      <a:pt x="100" y="1074"/>
                    </a:lnTo>
                    <a:lnTo>
                      <a:pt x="84" y="1067"/>
                    </a:lnTo>
                    <a:lnTo>
                      <a:pt x="69" y="1061"/>
                    </a:lnTo>
                    <a:lnTo>
                      <a:pt x="56" y="1052"/>
                    </a:lnTo>
                    <a:lnTo>
                      <a:pt x="44" y="1043"/>
                    </a:lnTo>
                    <a:lnTo>
                      <a:pt x="34" y="1032"/>
                    </a:lnTo>
                    <a:lnTo>
                      <a:pt x="25" y="1021"/>
                    </a:lnTo>
                    <a:lnTo>
                      <a:pt x="18" y="1007"/>
                    </a:lnTo>
                    <a:lnTo>
                      <a:pt x="12" y="991"/>
                    </a:lnTo>
                    <a:lnTo>
                      <a:pt x="7" y="973"/>
                    </a:lnTo>
                    <a:lnTo>
                      <a:pt x="3" y="953"/>
                    </a:lnTo>
                    <a:lnTo>
                      <a:pt x="0" y="929"/>
                    </a:lnTo>
                    <a:lnTo>
                      <a:pt x="0" y="903"/>
                    </a:lnTo>
                    <a:close/>
                  </a:path>
                </a:pathLst>
              </a:custGeom>
              <a:solidFill>
                <a:srgbClr val="B32165"/>
              </a:solidFill>
              <a:ln w="9525">
                <a:noFill/>
                <a:round/>
              </a:ln>
            </p:spPr>
            <p:txBody>
              <a:bodyPr/>
              <a:lstStyle/>
              <a:p>
                <a:endParaRPr lang="en-US" sz="1867"/>
              </a:p>
            </p:txBody>
          </p:sp>
          <p:sp>
            <p:nvSpPr>
              <p:cNvPr id="1290" name="Freeform 239"/>
              <p:cNvSpPr/>
              <p:nvPr/>
            </p:nvSpPr>
            <p:spPr bwMode="auto">
              <a:xfrm>
                <a:off x="1999" y="947"/>
                <a:ext cx="114" cy="223"/>
              </a:xfrm>
              <a:custGeom>
                <a:avLst/>
                <a:gdLst>
                  <a:gd name="T0" fmla="*/ 0 w 573"/>
                  <a:gd name="T1" fmla="*/ 174 h 1115"/>
                  <a:gd name="T2" fmla="*/ 1 w 573"/>
                  <a:gd name="T3" fmla="*/ 161 h 1115"/>
                  <a:gd name="T4" fmla="*/ 3 w 573"/>
                  <a:gd name="T5" fmla="*/ 146 h 1115"/>
                  <a:gd name="T6" fmla="*/ 6 w 573"/>
                  <a:gd name="T7" fmla="*/ 130 h 1115"/>
                  <a:gd name="T8" fmla="*/ 11 w 573"/>
                  <a:gd name="T9" fmla="*/ 114 h 1115"/>
                  <a:gd name="T10" fmla="*/ 17 w 573"/>
                  <a:gd name="T11" fmla="*/ 96 h 1115"/>
                  <a:gd name="T12" fmla="*/ 23 w 573"/>
                  <a:gd name="T13" fmla="*/ 84 h 1115"/>
                  <a:gd name="T14" fmla="*/ 28 w 573"/>
                  <a:gd name="T15" fmla="*/ 75 h 1115"/>
                  <a:gd name="T16" fmla="*/ 33 w 573"/>
                  <a:gd name="T17" fmla="*/ 67 h 1115"/>
                  <a:gd name="T18" fmla="*/ 39 w 573"/>
                  <a:gd name="T19" fmla="*/ 58 h 1115"/>
                  <a:gd name="T20" fmla="*/ 49 w 573"/>
                  <a:gd name="T21" fmla="*/ 46 h 1115"/>
                  <a:gd name="T22" fmla="*/ 59 w 573"/>
                  <a:gd name="T23" fmla="*/ 31 h 1115"/>
                  <a:gd name="T24" fmla="*/ 68 w 573"/>
                  <a:gd name="T25" fmla="*/ 19 h 1115"/>
                  <a:gd name="T26" fmla="*/ 75 w 573"/>
                  <a:gd name="T27" fmla="*/ 9 h 1115"/>
                  <a:gd name="T28" fmla="*/ 79 w 573"/>
                  <a:gd name="T29" fmla="*/ 4 h 1115"/>
                  <a:gd name="T30" fmla="*/ 82 w 573"/>
                  <a:gd name="T31" fmla="*/ 1 h 1115"/>
                  <a:gd name="T32" fmla="*/ 85 w 573"/>
                  <a:gd name="T33" fmla="*/ 0 h 1115"/>
                  <a:gd name="T34" fmla="*/ 87 w 573"/>
                  <a:gd name="T35" fmla="*/ 0 h 1115"/>
                  <a:gd name="T36" fmla="*/ 90 w 573"/>
                  <a:gd name="T37" fmla="*/ 1 h 1115"/>
                  <a:gd name="T38" fmla="*/ 92 w 573"/>
                  <a:gd name="T39" fmla="*/ 3 h 1115"/>
                  <a:gd name="T40" fmla="*/ 94 w 573"/>
                  <a:gd name="T41" fmla="*/ 7 h 1115"/>
                  <a:gd name="T42" fmla="*/ 97 w 573"/>
                  <a:gd name="T43" fmla="*/ 12 h 1115"/>
                  <a:gd name="T44" fmla="*/ 101 w 573"/>
                  <a:gd name="T45" fmla="*/ 23 h 1115"/>
                  <a:gd name="T46" fmla="*/ 106 w 573"/>
                  <a:gd name="T47" fmla="*/ 40 h 1115"/>
                  <a:gd name="T48" fmla="*/ 110 w 573"/>
                  <a:gd name="T49" fmla="*/ 59 h 1115"/>
                  <a:gd name="T50" fmla="*/ 113 w 573"/>
                  <a:gd name="T51" fmla="*/ 80 h 1115"/>
                  <a:gd name="T52" fmla="*/ 114 w 573"/>
                  <a:gd name="T53" fmla="*/ 102 h 1115"/>
                  <a:gd name="T54" fmla="*/ 114 w 573"/>
                  <a:gd name="T55" fmla="*/ 118 h 1115"/>
                  <a:gd name="T56" fmla="*/ 113 w 573"/>
                  <a:gd name="T57" fmla="*/ 129 h 1115"/>
                  <a:gd name="T58" fmla="*/ 111 w 573"/>
                  <a:gd name="T59" fmla="*/ 140 h 1115"/>
                  <a:gd name="T60" fmla="*/ 109 w 573"/>
                  <a:gd name="T61" fmla="*/ 150 h 1115"/>
                  <a:gd name="T62" fmla="*/ 106 w 573"/>
                  <a:gd name="T63" fmla="*/ 160 h 1115"/>
                  <a:gd name="T64" fmla="*/ 102 w 573"/>
                  <a:gd name="T65" fmla="*/ 169 h 1115"/>
                  <a:gd name="T66" fmla="*/ 96 w 573"/>
                  <a:gd name="T67" fmla="*/ 182 h 1115"/>
                  <a:gd name="T68" fmla="*/ 88 w 573"/>
                  <a:gd name="T69" fmla="*/ 196 h 1115"/>
                  <a:gd name="T70" fmla="*/ 80 w 573"/>
                  <a:gd name="T71" fmla="*/ 207 h 1115"/>
                  <a:gd name="T72" fmla="*/ 74 w 573"/>
                  <a:gd name="T73" fmla="*/ 213 h 1115"/>
                  <a:gd name="T74" fmla="*/ 70 w 573"/>
                  <a:gd name="T75" fmla="*/ 216 h 1115"/>
                  <a:gd name="T76" fmla="*/ 66 w 573"/>
                  <a:gd name="T77" fmla="*/ 219 h 1115"/>
                  <a:gd name="T78" fmla="*/ 62 w 573"/>
                  <a:gd name="T79" fmla="*/ 221 h 1115"/>
                  <a:gd name="T80" fmla="*/ 58 w 573"/>
                  <a:gd name="T81" fmla="*/ 222 h 1115"/>
                  <a:gd name="T82" fmla="*/ 55 w 573"/>
                  <a:gd name="T83" fmla="*/ 223 h 1115"/>
                  <a:gd name="T84" fmla="*/ 48 w 573"/>
                  <a:gd name="T85" fmla="*/ 223 h 1115"/>
                  <a:gd name="T86" fmla="*/ 40 w 573"/>
                  <a:gd name="T87" fmla="*/ 222 h 1115"/>
                  <a:gd name="T88" fmla="*/ 27 w 573"/>
                  <a:gd name="T89" fmla="*/ 217 h 1115"/>
                  <a:gd name="T90" fmla="*/ 17 w 573"/>
                  <a:gd name="T91" fmla="*/ 213 h 1115"/>
                  <a:gd name="T92" fmla="*/ 11 w 573"/>
                  <a:gd name="T93" fmla="*/ 210 h 1115"/>
                  <a:gd name="T94" fmla="*/ 7 w 573"/>
                  <a:gd name="T95" fmla="*/ 206 h 1115"/>
                  <a:gd name="T96" fmla="*/ 4 w 573"/>
                  <a:gd name="T97" fmla="*/ 201 h 1115"/>
                  <a:gd name="T98" fmla="*/ 1 w 573"/>
                  <a:gd name="T99" fmla="*/ 195 h 1115"/>
                  <a:gd name="T100" fmla="*/ 0 w 573"/>
                  <a:gd name="T101" fmla="*/ 186 h 111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573"/>
                  <a:gd name="T154" fmla="*/ 0 h 1115"/>
                  <a:gd name="T155" fmla="*/ 573 w 573"/>
                  <a:gd name="T156" fmla="*/ 1115 h 111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573" h="1115">
                    <a:moveTo>
                      <a:pt x="0" y="903"/>
                    </a:moveTo>
                    <a:lnTo>
                      <a:pt x="0" y="872"/>
                    </a:lnTo>
                    <a:lnTo>
                      <a:pt x="2" y="840"/>
                    </a:lnTo>
                    <a:lnTo>
                      <a:pt x="5" y="805"/>
                    </a:lnTo>
                    <a:lnTo>
                      <a:pt x="9" y="768"/>
                    </a:lnTo>
                    <a:lnTo>
                      <a:pt x="14" y="730"/>
                    </a:lnTo>
                    <a:lnTo>
                      <a:pt x="22" y="691"/>
                    </a:lnTo>
                    <a:lnTo>
                      <a:pt x="30" y="650"/>
                    </a:lnTo>
                    <a:lnTo>
                      <a:pt x="41" y="609"/>
                    </a:lnTo>
                    <a:lnTo>
                      <a:pt x="54" y="568"/>
                    </a:lnTo>
                    <a:lnTo>
                      <a:pt x="69" y="525"/>
                    </a:lnTo>
                    <a:lnTo>
                      <a:pt x="86" y="481"/>
                    </a:lnTo>
                    <a:lnTo>
                      <a:pt x="106" y="439"/>
                    </a:lnTo>
                    <a:lnTo>
                      <a:pt x="118" y="418"/>
                    </a:lnTo>
                    <a:lnTo>
                      <a:pt x="129" y="397"/>
                    </a:lnTo>
                    <a:lnTo>
                      <a:pt x="141" y="375"/>
                    </a:lnTo>
                    <a:lnTo>
                      <a:pt x="154" y="354"/>
                    </a:lnTo>
                    <a:lnTo>
                      <a:pt x="168" y="333"/>
                    </a:lnTo>
                    <a:lnTo>
                      <a:pt x="181" y="312"/>
                    </a:lnTo>
                    <a:lnTo>
                      <a:pt x="196" y="292"/>
                    </a:lnTo>
                    <a:lnTo>
                      <a:pt x="212" y="270"/>
                    </a:lnTo>
                    <a:lnTo>
                      <a:pt x="244" y="231"/>
                    </a:lnTo>
                    <a:lnTo>
                      <a:pt x="271" y="193"/>
                    </a:lnTo>
                    <a:lnTo>
                      <a:pt x="296" y="157"/>
                    </a:lnTo>
                    <a:lnTo>
                      <a:pt x="319" y="123"/>
                    </a:lnTo>
                    <a:lnTo>
                      <a:pt x="340" y="93"/>
                    </a:lnTo>
                    <a:lnTo>
                      <a:pt x="358" y="67"/>
                    </a:lnTo>
                    <a:lnTo>
                      <a:pt x="375" y="45"/>
                    </a:lnTo>
                    <a:lnTo>
                      <a:pt x="391" y="26"/>
                    </a:lnTo>
                    <a:lnTo>
                      <a:pt x="397" y="18"/>
                    </a:lnTo>
                    <a:lnTo>
                      <a:pt x="405" y="12"/>
                    </a:lnTo>
                    <a:lnTo>
                      <a:pt x="411" y="7"/>
                    </a:lnTo>
                    <a:lnTo>
                      <a:pt x="418" y="3"/>
                    </a:lnTo>
                    <a:lnTo>
                      <a:pt x="425" y="1"/>
                    </a:lnTo>
                    <a:lnTo>
                      <a:pt x="431" y="0"/>
                    </a:lnTo>
                    <a:lnTo>
                      <a:pt x="437" y="1"/>
                    </a:lnTo>
                    <a:lnTo>
                      <a:pt x="443" y="2"/>
                    </a:lnTo>
                    <a:lnTo>
                      <a:pt x="450" y="6"/>
                    </a:lnTo>
                    <a:lnTo>
                      <a:pt x="456" y="11"/>
                    </a:lnTo>
                    <a:lnTo>
                      <a:pt x="462" y="17"/>
                    </a:lnTo>
                    <a:lnTo>
                      <a:pt x="468" y="26"/>
                    </a:lnTo>
                    <a:lnTo>
                      <a:pt x="474" y="36"/>
                    </a:lnTo>
                    <a:lnTo>
                      <a:pt x="481" y="48"/>
                    </a:lnTo>
                    <a:lnTo>
                      <a:pt x="487" y="62"/>
                    </a:lnTo>
                    <a:lnTo>
                      <a:pt x="494" y="78"/>
                    </a:lnTo>
                    <a:lnTo>
                      <a:pt x="508" y="114"/>
                    </a:lnTo>
                    <a:lnTo>
                      <a:pt x="522" y="154"/>
                    </a:lnTo>
                    <a:lnTo>
                      <a:pt x="534" y="199"/>
                    </a:lnTo>
                    <a:lnTo>
                      <a:pt x="544" y="245"/>
                    </a:lnTo>
                    <a:lnTo>
                      <a:pt x="554" y="295"/>
                    </a:lnTo>
                    <a:lnTo>
                      <a:pt x="562" y="347"/>
                    </a:lnTo>
                    <a:lnTo>
                      <a:pt x="568" y="400"/>
                    </a:lnTo>
                    <a:lnTo>
                      <a:pt x="572" y="455"/>
                    </a:lnTo>
                    <a:lnTo>
                      <a:pt x="573" y="510"/>
                    </a:lnTo>
                    <a:lnTo>
                      <a:pt x="572" y="565"/>
                    </a:lnTo>
                    <a:lnTo>
                      <a:pt x="571" y="592"/>
                    </a:lnTo>
                    <a:lnTo>
                      <a:pt x="568" y="619"/>
                    </a:lnTo>
                    <a:lnTo>
                      <a:pt x="566" y="646"/>
                    </a:lnTo>
                    <a:lnTo>
                      <a:pt x="562" y="672"/>
                    </a:lnTo>
                    <a:lnTo>
                      <a:pt x="557" y="699"/>
                    </a:lnTo>
                    <a:lnTo>
                      <a:pt x="552" y="725"/>
                    </a:lnTo>
                    <a:lnTo>
                      <a:pt x="546" y="751"/>
                    </a:lnTo>
                    <a:lnTo>
                      <a:pt x="539" y="776"/>
                    </a:lnTo>
                    <a:lnTo>
                      <a:pt x="532" y="800"/>
                    </a:lnTo>
                    <a:lnTo>
                      <a:pt x="523" y="823"/>
                    </a:lnTo>
                    <a:lnTo>
                      <a:pt x="514" y="846"/>
                    </a:lnTo>
                    <a:lnTo>
                      <a:pt x="504" y="868"/>
                    </a:lnTo>
                    <a:lnTo>
                      <a:pt x="483" y="909"/>
                    </a:lnTo>
                    <a:lnTo>
                      <a:pt x="462" y="947"/>
                    </a:lnTo>
                    <a:lnTo>
                      <a:pt x="442" y="981"/>
                    </a:lnTo>
                    <a:lnTo>
                      <a:pt x="422" y="1009"/>
                    </a:lnTo>
                    <a:lnTo>
                      <a:pt x="402" y="1034"/>
                    </a:lnTo>
                    <a:lnTo>
                      <a:pt x="382" y="1056"/>
                    </a:lnTo>
                    <a:lnTo>
                      <a:pt x="372" y="1066"/>
                    </a:lnTo>
                    <a:lnTo>
                      <a:pt x="362" y="1074"/>
                    </a:lnTo>
                    <a:lnTo>
                      <a:pt x="352" y="1082"/>
                    </a:lnTo>
                    <a:lnTo>
                      <a:pt x="342" y="1088"/>
                    </a:lnTo>
                    <a:lnTo>
                      <a:pt x="333" y="1094"/>
                    </a:lnTo>
                    <a:lnTo>
                      <a:pt x="324" y="1100"/>
                    </a:lnTo>
                    <a:lnTo>
                      <a:pt x="314" y="1104"/>
                    </a:lnTo>
                    <a:lnTo>
                      <a:pt x="304" y="1108"/>
                    </a:lnTo>
                    <a:lnTo>
                      <a:pt x="294" y="1112"/>
                    </a:lnTo>
                    <a:lnTo>
                      <a:pt x="284" y="1113"/>
                    </a:lnTo>
                    <a:lnTo>
                      <a:pt x="274" y="1115"/>
                    </a:lnTo>
                    <a:lnTo>
                      <a:pt x="262" y="1115"/>
                    </a:lnTo>
                    <a:lnTo>
                      <a:pt x="242" y="1115"/>
                    </a:lnTo>
                    <a:lnTo>
                      <a:pt x="221" y="1113"/>
                    </a:lnTo>
                    <a:lnTo>
                      <a:pt x="200" y="1108"/>
                    </a:lnTo>
                    <a:lnTo>
                      <a:pt x="178" y="1100"/>
                    </a:lnTo>
                    <a:lnTo>
                      <a:pt x="136" y="1087"/>
                    </a:lnTo>
                    <a:lnTo>
                      <a:pt x="100" y="1074"/>
                    </a:lnTo>
                    <a:lnTo>
                      <a:pt x="84" y="1067"/>
                    </a:lnTo>
                    <a:lnTo>
                      <a:pt x="69" y="1061"/>
                    </a:lnTo>
                    <a:lnTo>
                      <a:pt x="56" y="1052"/>
                    </a:lnTo>
                    <a:lnTo>
                      <a:pt x="44" y="1043"/>
                    </a:lnTo>
                    <a:lnTo>
                      <a:pt x="34" y="1032"/>
                    </a:lnTo>
                    <a:lnTo>
                      <a:pt x="25" y="1021"/>
                    </a:lnTo>
                    <a:lnTo>
                      <a:pt x="18" y="1007"/>
                    </a:lnTo>
                    <a:lnTo>
                      <a:pt x="12" y="991"/>
                    </a:lnTo>
                    <a:lnTo>
                      <a:pt x="7" y="973"/>
                    </a:lnTo>
                    <a:lnTo>
                      <a:pt x="3" y="953"/>
                    </a:lnTo>
                    <a:lnTo>
                      <a:pt x="0" y="929"/>
                    </a:lnTo>
                    <a:lnTo>
                      <a:pt x="0" y="903"/>
                    </a:lnTo>
                  </a:path>
                </a:pathLst>
              </a:custGeom>
              <a:noFill/>
              <a:ln w="3175">
                <a:solidFill>
                  <a:srgbClr val="1F1A17"/>
                </a:solidFill>
                <a:round/>
              </a:ln>
            </p:spPr>
            <p:txBody>
              <a:bodyPr/>
              <a:lstStyle/>
              <a:p>
                <a:endParaRPr lang="en-US" sz="1867"/>
              </a:p>
            </p:txBody>
          </p:sp>
          <p:sp>
            <p:nvSpPr>
              <p:cNvPr id="1291" name="Freeform 240"/>
              <p:cNvSpPr/>
              <p:nvPr/>
            </p:nvSpPr>
            <p:spPr bwMode="auto">
              <a:xfrm>
                <a:off x="2015" y="982"/>
                <a:ext cx="80" cy="176"/>
              </a:xfrm>
              <a:custGeom>
                <a:avLst/>
                <a:gdLst>
                  <a:gd name="T0" fmla="*/ 73 w 400"/>
                  <a:gd name="T1" fmla="*/ 47 h 881"/>
                  <a:gd name="T2" fmla="*/ 68 w 400"/>
                  <a:gd name="T3" fmla="*/ 73 h 881"/>
                  <a:gd name="T4" fmla="*/ 59 w 400"/>
                  <a:gd name="T5" fmla="*/ 102 h 881"/>
                  <a:gd name="T6" fmla="*/ 49 w 400"/>
                  <a:gd name="T7" fmla="*/ 129 h 881"/>
                  <a:gd name="T8" fmla="*/ 62 w 400"/>
                  <a:gd name="T9" fmla="*/ 125 h 881"/>
                  <a:gd name="T10" fmla="*/ 71 w 400"/>
                  <a:gd name="T11" fmla="*/ 116 h 881"/>
                  <a:gd name="T12" fmla="*/ 77 w 400"/>
                  <a:gd name="T13" fmla="*/ 106 h 881"/>
                  <a:gd name="T14" fmla="*/ 79 w 400"/>
                  <a:gd name="T15" fmla="*/ 104 h 881"/>
                  <a:gd name="T16" fmla="*/ 80 w 400"/>
                  <a:gd name="T17" fmla="*/ 109 h 881"/>
                  <a:gd name="T18" fmla="*/ 75 w 400"/>
                  <a:gd name="T19" fmla="*/ 127 h 881"/>
                  <a:gd name="T20" fmla="*/ 66 w 400"/>
                  <a:gd name="T21" fmla="*/ 152 h 881"/>
                  <a:gd name="T22" fmla="*/ 59 w 400"/>
                  <a:gd name="T23" fmla="*/ 161 h 881"/>
                  <a:gd name="T24" fmla="*/ 53 w 400"/>
                  <a:gd name="T25" fmla="*/ 163 h 881"/>
                  <a:gd name="T26" fmla="*/ 48 w 400"/>
                  <a:gd name="T27" fmla="*/ 164 h 881"/>
                  <a:gd name="T28" fmla="*/ 37 w 400"/>
                  <a:gd name="T29" fmla="*/ 169 h 881"/>
                  <a:gd name="T30" fmla="*/ 26 w 400"/>
                  <a:gd name="T31" fmla="*/ 175 h 881"/>
                  <a:gd name="T32" fmla="*/ 20 w 400"/>
                  <a:gd name="T33" fmla="*/ 176 h 881"/>
                  <a:gd name="T34" fmla="*/ 14 w 400"/>
                  <a:gd name="T35" fmla="*/ 173 h 881"/>
                  <a:gd name="T36" fmla="*/ 8 w 400"/>
                  <a:gd name="T37" fmla="*/ 166 h 881"/>
                  <a:gd name="T38" fmla="*/ 2 w 400"/>
                  <a:gd name="T39" fmla="*/ 152 h 881"/>
                  <a:gd name="T40" fmla="*/ 0 w 400"/>
                  <a:gd name="T41" fmla="*/ 132 h 881"/>
                  <a:gd name="T42" fmla="*/ 3 w 400"/>
                  <a:gd name="T43" fmla="*/ 109 h 881"/>
                  <a:gd name="T44" fmla="*/ 10 w 400"/>
                  <a:gd name="T45" fmla="*/ 85 h 881"/>
                  <a:gd name="T46" fmla="*/ 18 w 400"/>
                  <a:gd name="T47" fmla="*/ 67 h 881"/>
                  <a:gd name="T48" fmla="*/ 28 w 400"/>
                  <a:gd name="T49" fmla="*/ 50 h 881"/>
                  <a:gd name="T50" fmla="*/ 25 w 400"/>
                  <a:gd name="T51" fmla="*/ 59 h 881"/>
                  <a:gd name="T52" fmla="*/ 16 w 400"/>
                  <a:gd name="T53" fmla="*/ 91 h 881"/>
                  <a:gd name="T54" fmla="*/ 12 w 400"/>
                  <a:gd name="T55" fmla="*/ 120 h 881"/>
                  <a:gd name="T56" fmla="*/ 13 w 400"/>
                  <a:gd name="T57" fmla="*/ 131 h 881"/>
                  <a:gd name="T58" fmla="*/ 16 w 400"/>
                  <a:gd name="T59" fmla="*/ 134 h 881"/>
                  <a:gd name="T60" fmla="*/ 20 w 400"/>
                  <a:gd name="T61" fmla="*/ 131 h 881"/>
                  <a:gd name="T62" fmla="*/ 28 w 400"/>
                  <a:gd name="T63" fmla="*/ 107 h 881"/>
                  <a:gd name="T64" fmla="*/ 42 w 400"/>
                  <a:gd name="T65" fmla="*/ 55 h 881"/>
                  <a:gd name="T66" fmla="*/ 47 w 400"/>
                  <a:gd name="T67" fmla="*/ 34 h 881"/>
                  <a:gd name="T68" fmla="*/ 57 w 400"/>
                  <a:gd name="T69" fmla="*/ 6 h 881"/>
                  <a:gd name="T70" fmla="*/ 61 w 400"/>
                  <a:gd name="T71" fmla="*/ 1 h 881"/>
                  <a:gd name="T72" fmla="*/ 55 w 400"/>
                  <a:gd name="T73" fmla="*/ 20 h 881"/>
                  <a:gd name="T74" fmla="*/ 49 w 400"/>
                  <a:gd name="T75" fmla="*/ 43 h 881"/>
                  <a:gd name="T76" fmla="*/ 48 w 400"/>
                  <a:gd name="T77" fmla="*/ 56 h 881"/>
                  <a:gd name="T78" fmla="*/ 44 w 400"/>
                  <a:gd name="T79" fmla="*/ 87 h 881"/>
                  <a:gd name="T80" fmla="*/ 40 w 400"/>
                  <a:gd name="T81" fmla="*/ 117 h 881"/>
                  <a:gd name="T82" fmla="*/ 40 w 400"/>
                  <a:gd name="T83" fmla="*/ 123 h 881"/>
                  <a:gd name="T84" fmla="*/ 43 w 400"/>
                  <a:gd name="T85" fmla="*/ 121 h 881"/>
                  <a:gd name="T86" fmla="*/ 50 w 400"/>
                  <a:gd name="T87" fmla="*/ 106 h 881"/>
                  <a:gd name="T88" fmla="*/ 62 w 400"/>
                  <a:gd name="T89" fmla="*/ 69 h 881"/>
                  <a:gd name="T90" fmla="*/ 68 w 400"/>
                  <a:gd name="T91" fmla="*/ 38 h 881"/>
                  <a:gd name="T92" fmla="*/ 72 w 400"/>
                  <a:gd name="T93" fmla="*/ 18 h 881"/>
                  <a:gd name="T94" fmla="*/ 73 w 400"/>
                  <a:gd name="T95" fmla="*/ 17 h 881"/>
                  <a:gd name="T96" fmla="*/ 74 w 400"/>
                  <a:gd name="T97" fmla="*/ 27 h 88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0"/>
                  <a:gd name="T148" fmla="*/ 0 h 881"/>
                  <a:gd name="T149" fmla="*/ 400 w 400"/>
                  <a:gd name="T150" fmla="*/ 881 h 88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0" h="881">
                    <a:moveTo>
                      <a:pt x="372" y="168"/>
                    </a:moveTo>
                    <a:lnTo>
                      <a:pt x="372" y="187"/>
                    </a:lnTo>
                    <a:lnTo>
                      <a:pt x="370" y="210"/>
                    </a:lnTo>
                    <a:lnTo>
                      <a:pt x="367" y="234"/>
                    </a:lnTo>
                    <a:lnTo>
                      <a:pt x="362" y="264"/>
                    </a:lnTo>
                    <a:lnTo>
                      <a:pt x="355" y="296"/>
                    </a:lnTo>
                    <a:lnTo>
                      <a:pt x="348" y="329"/>
                    </a:lnTo>
                    <a:lnTo>
                      <a:pt x="339" y="364"/>
                    </a:lnTo>
                    <a:lnTo>
                      <a:pt x="330" y="400"/>
                    </a:lnTo>
                    <a:lnTo>
                      <a:pt x="320" y="437"/>
                    </a:lnTo>
                    <a:lnTo>
                      <a:pt x="309" y="474"/>
                    </a:lnTo>
                    <a:lnTo>
                      <a:pt x="297" y="512"/>
                    </a:lnTo>
                    <a:lnTo>
                      <a:pt x="284" y="548"/>
                    </a:lnTo>
                    <a:lnTo>
                      <a:pt x="272" y="583"/>
                    </a:lnTo>
                    <a:lnTo>
                      <a:pt x="259" y="616"/>
                    </a:lnTo>
                    <a:lnTo>
                      <a:pt x="247" y="648"/>
                    </a:lnTo>
                    <a:lnTo>
                      <a:pt x="233" y="676"/>
                    </a:lnTo>
                    <a:lnTo>
                      <a:pt x="249" y="666"/>
                    </a:lnTo>
                    <a:lnTo>
                      <a:pt x="288" y="641"/>
                    </a:lnTo>
                    <a:lnTo>
                      <a:pt x="310" y="625"/>
                    </a:lnTo>
                    <a:lnTo>
                      <a:pt x="332" y="608"/>
                    </a:lnTo>
                    <a:lnTo>
                      <a:pt x="340" y="599"/>
                    </a:lnTo>
                    <a:lnTo>
                      <a:pt x="349" y="590"/>
                    </a:lnTo>
                    <a:lnTo>
                      <a:pt x="357" y="581"/>
                    </a:lnTo>
                    <a:lnTo>
                      <a:pt x="362" y="573"/>
                    </a:lnTo>
                    <a:lnTo>
                      <a:pt x="370" y="555"/>
                    </a:lnTo>
                    <a:lnTo>
                      <a:pt x="379" y="539"/>
                    </a:lnTo>
                    <a:lnTo>
                      <a:pt x="383" y="533"/>
                    </a:lnTo>
                    <a:lnTo>
                      <a:pt x="388" y="528"/>
                    </a:lnTo>
                    <a:lnTo>
                      <a:pt x="391" y="524"/>
                    </a:lnTo>
                    <a:lnTo>
                      <a:pt x="394" y="522"/>
                    </a:lnTo>
                    <a:lnTo>
                      <a:pt x="396" y="522"/>
                    </a:lnTo>
                    <a:lnTo>
                      <a:pt x="399" y="524"/>
                    </a:lnTo>
                    <a:lnTo>
                      <a:pt x="400" y="528"/>
                    </a:lnTo>
                    <a:lnTo>
                      <a:pt x="400" y="535"/>
                    </a:lnTo>
                    <a:lnTo>
                      <a:pt x="399" y="544"/>
                    </a:lnTo>
                    <a:lnTo>
                      <a:pt x="396" y="558"/>
                    </a:lnTo>
                    <a:lnTo>
                      <a:pt x="391" y="573"/>
                    </a:lnTo>
                    <a:lnTo>
                      <a:pt x="387" y="593"/>
                    </a:lnTo>
                    <a:lnTo>
                      <a:pt x="374" y="635"/>
                    </a:lnTo>
                    <a:lnTo>
                      <a:pt x="362" y="675"/>
                    </a:lnTo>
                    <a:lnTo>
                      <a:pt x="349" y="713"/>
                    </a:lnTo>
                    <a:lnTo>
                      <a:pt x="335" y="746"/>
                    </a:lnTo>
                    <a:lnTo>
                      <a:pt x="328" y="761"/>
                    </a:lnTo>
                    <a:lnTo>
                      <a:pt x="320" y="775"/>
                    </a:lnTo>
                    <a:lnTo>
                      <a:pt x="312" y="786"/>
                    </a:lnTo>
                    <a:lnTo>
                      <a:pt x="303" y="796"/>
                    </a:lnTo>
                    <a:lnTo>
                      <a:pt x="293" y="805"/>
                    </a:lnTo>
                    <a:lnTo>
                      <a:pt x="282" y="810"/>
                    </a:lnTo>
                    <a:lnTo>
                      <a:pt x="277" y="812"/>
                    </a:lnTo>
                    <a:lnTo>
                      <a:pt x="270" y="814"/>
                    </a:lnTo>
                    <a:lnTo>
                      <a:pt x="264" y="815"/>
                    </a:lnTo>
                    <a:lnTo>
                      <a:pt x="258" y="815"/>
                    </a:lnTo>
                    <a:lnTo>
                      <a:pt x="252" y="815"/>
                    </a:lnTo>
                    <a:lnTo>
                      <a:pt x="244" y="816"/>
                    </a:lnTo>
                    <a:lnTo>
                      <a:pt x="238" y="819"/>
                    </a:lnTo>
                    <a:lnTo>
                      <a:pt x="231" y="821"/>
                    </a:lnTo>
                    <a:lnTo>
                      <a:pt x="217" y="827"/>
                    </a:lnTo>
                    <a:lnTo>
                      <a:pt x="202" y="836"/>
                    </a:lnTo>
                    <a:lnTo>
                      <a:pt x="186" y="846"/>
                    </a:lnTo>
                    <a:lnTo>
                      <a:pt x="171" y="856"/>
                    </a:lnTo>
                    <a:lnTo>
                      <a:pt x="156" y="865"/>
                    </a:lnTo>
                    <a:lnTo>
                      <a:pt x="139" y="872"/>
                    </a:lnTo>
                    <a:lnTo>
                      <a:pt x="132" y="876"/>
                    </a:lnTo>
                    <a:lnTo>
                      <a:pt x="123" y="879"/>
                    </a:lnTo>
                    <a:lnTo>
                      <a:pt x="116" y="880"/>
                    </a:lnTo>
                    <a:lnTo>
                      <a:pt x="108" y="881"/>
                    </a:lnTo>
                    <a:lnTo>
                      <a:pt x="101" y="880"/>
                    </a:lnTo>
                    <a:lnTo>
                      <a:pt x="92" y="879"/>
                    </a:lnTo>
                    <a:lnTo>
                      <a:pt x="85" y="876"/>
                    </a:lnTo>
                    <a:lnTo>
                      <a:pt x="77" y="872"/>
                    </a:lnTo>
                    <a:lnTo>
                      <a:pt x="70" y="867"/>
                    </a:lnTo>
                    <a:lnTo>
                      <a:pt x="62" y="861"/>
                    </a:lnTo>
                    <a:lnTo>
                      <a:pt x="55" y="854"/>
                    </a:lnTo>
                    <a:lnTo>
                      <a:pt x="48" y="844"/>
                    </a:lnTo>
                    <a:lnTo>
                      <a:pt x="41" y="832"/>
                    </a:lnTo>
                    <a:lnTo>
                      <a:pt x="35" y="819"/>
                    </a:lnTo>
                    <a:lnTo>
                      <a:pt x="27" y="802"/>
                    </a:lnTo>
                    <a:lnTo>
                      <a:pt x="21" y="785"/>
                    </a:lnTo>
                    <a:lnTo>
                      <a:pt x="12" y="760"/>
                    </a:lnTo>
                    <a:lnTo>
                      <a:pt x="6" y="734"/>
                    </a:lnTo>
                    <a:lnTo>
                      <a:pt x="2" y="709"/>
                    </a:lnTo>
                    <a:lnTo>
                      <a:pt x="0" y="684"/>
                    </a:lnTo>
                    <a:lnTo>
                      <a:pt x="0" y="659"/>
                    </a:lnTo>
                    <a:lnTo>
                      <a:pt x="1" y="635"/>
                    </a:lnTo>
                    <a:lnTo>
                      <a:pt x="3" y="611"/>
                    </a:lnTo>
                    <a:lnTo>
                      <a:pt x="7" y="589"/>
                    </a:lnTo>
                    <a:lnTo>
                      <a:pt x="17" y="545"/>
                    </a:lnTo>
                    <a:lnTo>
                      <a:pt x="27" y="505"/>
                    </a:lnTo>
                    <a:lnTo>
                      <a:pt x="38" y="470"/>
                    </a:lnTo>
                    <a:lnTo>
                      <a:pt x="46" y="439"/>
                    </a:lnTo>
                    <a:lnTo>
                      <a:pt x="50" y="424"/>
                    </a:lnTo>
                    <a:lnTo>
                      <a:pt x="55" y="408"/>
                    </a:lnTo>
                    <a:lnTo>
                      <a:pt x="62" y="391"/>
                    </a:lnTo>
                    <a:lnTo>
                      <a:pt x="70" y="373"/>
                    </a:lnTo>
                    <a:lnTo>
                      <a:pt x="88" y="336"/>
                    </a:lnTo>
                    <a:lnTo>
                      <a:pt x="107" y="302"/>
                    </a:lnTo>
                    <a:lnTo>
                      <a:pt x="124" y="273"/>
                    </a:lnTo>
                    <a:lnTo>
                      <a:pt x="137" y="254"/>
                    </a:lnTo>
                    <a:lnTo>
                      <a:pt x="141" y="249"/>
                    </a:lnTo>
                    <a:lnTo>
                      <a:pt x="143" y="247"/>
                    </a:lnTo>
                    <a:lnTo>
                      <a:pt x="142" y="249"/>
                    </a:lnTo>
                    <a:lnTo>
                      <a:pt x="139" y="257"/>
                    </a:lnTo>
                    <a:lnTo>
                      <a:pt x="124" y="293"/>
                    </a:lnTo>
                    <a:lnTo>
                      <a:pt x="112" y="332"/>
                    </a:lnTo>
                    <a:lnTo>
                      <a:pt x="100" y="372"/>
                    </a:lnTo>
                    <a:lnTo>
                      <a:pt x="90" y="413"/>
                    </a:lnTo>
                    <a:lnTo>
                      <a:pt x="81" y="454"/>
                    </a:lnTo>
                    <a:lnTo>
                      <a:pt x="73" y="494"/>
                    </a:lnTo>
                    <a:lnTo>
                      <a:pt x="67" y="533"/>
                    </a:lnTo>
                    <a:lnTo>
                      <a:pt x="63" y="568"/>
                    </a:lnTo>
                    <a:lnTo>
                      <a:pt x="61" y="600"/>
                    </a:lnTo>
                    <a:lnTo>
                      <a:pt x="61" y="628"/>
                    </a:lnTo>
                    <a:lnTo>
                      <a:pt x="62" y="639"/>
                    </a:lnTo>
                    <a:lnTo>
                      <a:pt x="63" y="649"/>
                    </a:lnTo>
                    <a:lnTo>
                      <a:pt x="66" y="658"/>
                    </a:lnTo>
                    <a:lnTo>
                      <a:pt x="68" y="664"/>
                    </a:lnTo>
                    <a:lnTo>
                      <a:pt x="71" y="669"/>
                    </a:lnTo>
                    <a:lnTo>
                      <a:pt x="75" y="671"/>
                    </a:lnTo>
                    <a:lnTo>
                      <a:pt x="78" y="673"/>
                    </a:lnTo>
                    <a:lnTo>
                      <a:pt x="83" y="671"/>
                    </a:lnTo>
                    <a:lnTo>
                      <a:pt x="90" y="668"/>
                    </a:lnTo>
                    <a:lnTo>
                      <a:pt x="96" y="661"/>
                    </a:lnTo>
                    <a:lnTo>
                      <a:pt x="102" y="654"/>
                    </a:lnTo>
                    <a:lnTo>
                      <a:pt x="109" y="643"/>
                    </a:lnTo>
                    <a:lnTo>
                      <a:pt x="113" y="629"/>
                    </a:lnTo>
                    <a:lnTo>
                      <a:pt x="124" y="591"/>
                    </a:lnTo>
                    <a:lnTo>
                      <a:pt x="139" y="537"/>
                    </a:lnTo>
                    <a:lnTo>
                      <a:pt x="157" y="473"/>
                    </a:lnTo>
                    <a:lnTo>
                      <a:pt x="176" y="403"/>
                    </a:lnTo>
                    <a:lnTo>
                      <a:pt x="193" y="336"/>
                    </a:lnTo>
                    <a:lnTo>
                      <a:pt x="208" y="277"/>
                    </a:lnTo>
                    <a:lnTo>
                      <a:pt x="218" y="232"/>
                    </a:lnTo>
                    <a:lnTo>
                      <a:pt x="222" y="213"/>
                    </a:lnTo>
                    <a:lnTo>
                      <a:pt x="227" y="193"/>
                    </a:lnTo>
                    <a:lnTo>
                      <a:pt x="233" y="171"/>
                    </a:lnTo>
                    <a:lnTo>
                      <a:pt x="239" y="148"/>
                    </a:lnTo>
                    <a:lnTo>
                      <a:pt x="254" y="103"/>
                    </a:lnTo>
                    <a:lnTo>
                      <a:pt x="269" y="62"/>
                    </a:lnTo>
                    <a:lnTo>
                      <a:pt x="284" y="29"/>
                    </a:lnTo>
                    <a:lnTo>
                      <a:pt x="295" y="6"/>
                    </a:lnTo>
                    <a:lnTo>
                      <a:pt x="299" y="1"/>
                    </a:lnTo>
                    <a:lnTo>
                      <a:pt x="302" y="0"/>
                    </a:lnTo>
                    <a:lnTo>
                      <a:pt x="303" y="5"/>
                    </a:lnTo>
                    <a:lnTo>
                      <a:pt x="303" y="15"/>
                    </a:lnTo>
                    <a:lnTo>
                      <a:pt x="295" y="40"/>
                    </a:lnTo>
                    <a:lnTo>
                      <a:pt x="287" y="68"/>
                    </a:lnTo>
                    <a:lnTo>
                      <a:pt x="277" y="98"/>
                    </a:lnTo>
                    <a:lnTo>
                      <a:pt x="267" y="131"/>
                    </a:lnTo>
                    <a:lnTo>
                      <a:pt x="258" y="163"/>
                    </a:lnTo>
                    <a:lnTo>
                      <a:pt x="250" y="197"/>
                    </a:lnTo>
                    <a:lnTo>
                      <a:pt x="247" y="213"/>
                    </a:lnTo>
                    <a:lnTo>
                      <a:pt x="245" y="230"/>
                    </a:lnTo>
                    <a:lnTo>
                      <a:pt x="243" y="246"/>
                    </a:lnTo>
                    <a:lnTo>
                      <a:pt x="243" y="262"/>
                    </a:lnTo>
                    <a:lnTo>
                      <a:pt x="242" y="281"/>
                    </a:lnTo>
                    <a:lnTo>
                      <a:pt x="239" y="306"/>
                    </a:lnTo>
                    <a:lnTo>
                      <a:pt x="237" y="334"/>
                    </a:lnTo>
                    <a:lnTo>
                      <a:pt x="232" y="367"/>
                    </a:lnTo>
                    <a:lnTo>
                      <a:pt x="221" y="434"/>
                    </a:lnTo>
                    <a:lnTo>
                      <a:pt x="211" y="502"/>
                    </a:lnTo>
                    <a:lnTo>
                      <a:pt x="206" y="533"/>
                    </a:lnTo>
                    <a:lnTo>
                      <a:pt x="202" y="560"/>
                    </a:lnTo>
                    <a:lnTo>
                      <a:pt x="201" y="584"/>
                    </a:lnTo>
                    <a:lnTo>
                      <a:pt x="199" y="601"/>
                    </a:lnTo>
                    <a:lnTo>
                      <a:pt x="199" y="608"/>
                    </a:lnTo>
                    <a:lnTo>
                      <a:pt x="201" y="613"/>
                    </a:lnTo>
                    <a:lnTo>
                      <a:pt x="202" y="616"/>
                    </a:lnTo>
                    <a:lnTo>
                      <a:pt x="204" y="616"/>
                    </a:lnTo>
                    <a:lnTo>
                      <a:pt x="207" y="615"/>
                    </a:lnTo>
                    <a:lnTo>
                      <a:pt x="209" y="611"/>
                    </a:lnTo>
                    <a:lnTo>
                      <a:pt x="213" y="606"/>
                    </a:lnTo>
                    <a:lnTo>
                      <a:pt x="218" y="598"/>
                    </a:lnTo>
                    <a:lnTo>
                      <a:pt x="228" y="578"/>
                    </a:lnTo>
                    <a:lnTo>
                      <a:pt x="239" y="555"/>
                    </a:lnTo>
                    <a:lnTo>
                      <a:pt x="249" y="530"/>
                    </a:lnTo>
                    <a:lnTo>
                      <a:pt x="258" y="505"/>
                    </a:lnTo>
                    <a:lnTo>
                      <a:pt x="277" y="453"/>
                    </a:lnTo>
                    <a:lnTo>
                      <a:pt x="294" y="399"/>
                    </a:lnTo>
                    <a:lnTo>
                      <a:pt x="309" y="346"/>
                    </a:lnTo>
                    <a:lnTo>
                      <a:pt x="322" y="297"/>
                    </a:lnTo>
                    <a:lnTo>
                      <a:pt x="332" y="256"/>
                    </a:lnTo>
                    <a:lnTo>
                      <a:pt x="337" y="222"/>
                    </a:lnTo>
                    <a:lnTo>
                      <a:pt x="340" y="192"/>
                    </a:lnTo>
                    <a:lnTo>
                      <a:pt x="344" y="158"/>
                    </a:lnTo>
                    <a:lnTo>
                      <a:pt x="350" y="125"/>
                    </a:lnTo>
                    <a:lnTo>
                      <a:pt x="357" y="98"/>
                    </a:lnTo>
                    <a:lnTo>
                      <a:pt x="359" y="90"/>
                    </a:lnTo>
                    <a:lnTo>
                      <a:pt x="362" y="85"/>
                    </a:lnTo>
                    <a:lnTo>
                      <a:pt x="363" y="83"/>
                    </a:lnTo>
                    <a:lnTo>
                      <a:pt x="364" y="83"/>
                    </a:lnTo>
                    <a:lnTo>
                      <a:pt x="365" y="85"/>
                    </a:lnTo>
                    <a:lnTo>
                      <a:pt x="367" y="87"/>
                    </a:lnTo>
                    <a:lnTo>
                      <a:pt x="369" y="97"/>
                    </a:lnTo>
                    <a:lnTo>
                      <a:pt x="370" y="113"/>
                    </a:lnTo>
                    <a:lnTo>
                      <a:pt x="372" y="137"/>
                    </a:lnTo>
                    <a:lnTo>
                      <a:pt x="372" y="168"/>
                    </a:lnTo>
                    <a:close/>
                  </a:path>
                </a:pathLst>
              </a:custGeom>
              <a:solidFill>
                <a:srgbClr val="951F56"/>
              </a:solidFill>
              <a:ln w="9525">
                <a:noFill/>
                <a:round/>
              </a:ln>
            </p:spPr>
            <p:txBody>
              <a:bodyPr/>
              <a:lstStyle/>
              <a:p>
                <a:endParaRPr lang="en-US" sz="1867"/>
              </a:p>
            </p:txBody>
          </p:sp>
          <p:sp>
            <p:nvSpPr>
              <p:cNvPr id="1292" name="Freeform 241"/>
              <p:cNvSpPr/>
              <p:nvPr/>
            </p:nvSpPr>
            <p:spPr bwMode="auto">
              <a:xfrm>
                <a:off x="1718" y="1086"/>
                <a:ext cx="200" cy="151"/>
              </a:xfrm>
              <a:custGeom>
                <a:avLst/>
                <a:gdLst>
                  <a:gd name="T0" fmla="*/ 184 w 998"/>
                  <a:gd name="T1" fmla="*/ 72 h 755"/>
                  <a:gd name="T2" fmla="*/ 174 w 998"/>
                  <a:gd name="T3" fmla="*/ 63 h 755"/>
                  <a:gd name="T4" fmla="*/ 163 w 998"/>
                  <a:gd name="T5" fmla="*/ 53 h 755"/>
                  <a:gd name="T6" fmla="*/ 149 w 998"/>
                  <a:gd name="T7" fmla="*/ 43 h 755"/>
                  <a:gd name="T8" fmla="*/ 135 w 998"/>
                  <a:gd name="T9" fmla="*/ 34 h 755"/>
                  <a:gd name="T10" fmla="*/ 118 w 998"/>
                  <a:gd name="T11" fmla="*/ 26 h 755"/>
                  <a:gd name="T12" fmla="*/ 105 w 998"/>
                  <a:gd name="T13" fmla="*/ 21 h 755"/>
                  <a:gd name="T14" fmla="*/ 96 w 998"/>
                  <a:gd name="T15" fmla="*/ 18 h 755"/>
                  <a:gd name="T16" fmla="*/ 86 w 998"/>
                  <a:gd name="T17" fmla="*/ 15 h 755"/>
                  <a:gd name="T18" fmla="*/ 76 w 998"/>
                  <a:gd name="T19" fmla="*/ 13 h 755"/>
                  <a:gd name="T20" fmla="*/ 61 w 998"/>
                  <a:gd name="T21" fmla="*/ 10 h 755"/>
                  <a:gd name="T22" fmla="*/ 43 w 998"/>
                  <a:gd name="T23" fmla="*/ 7 h 755"/>
                  <a:gd name="T24" fmla="*/ 28 w 998"/>
                  <a:gd name="T25" fmla="*/ 3 h 755"/>
                  <a:gd name="T26" fmla="*/ 16 w 998"/>
                  <a:gd name="T27" fmla="*/ 1 h 755"/>
                  <a:gd name="T28" fmla="*/ 9 w 998"/>
                  <a:gd name="T29" fmla="*/ 0 h 755"/>
                  <a:gd name="T30" fmla="*/ 6 w 998"/>
                  <a:gd name="T31" fmla="*/ 0 h 755"/>
                  <a:gd name="T32" fmla="*/ 3 w 998"/>
                  <a:gd name="T33" fmla="*/ 1 h 755"/>
                  <a:gd name="T34" fmla="*/ 1 w 998"/>
                  <a:gd name="T35" fmla="*/ 3 h 755"/>
                  <a:gd name="T36" fmla="*/ 0 w 998"/>
                  <a:gd name="T37" fmla="*/ 5 h 755"/>
                  <a:gd name="T38" fmla="*/ 0 w 998"/>
                  <a:gd name="T39" fmla="*/ 9 h 755"/>
                  <a:gd name="T40" fmla="*/ 1 w 998"/>
                  <a:gd name="T41" fmla="*/ 13 h 755"/>
                  <a:gd name="T42" fmla="*/ 2 w 998"/>
                  <a:gd name="T43" fmla="*/ 19 h 755"/>
                  <a:gd name="T44" fmla="*/ 6 w 998"/>
                  <a:gd name="T45" fmla="*/ 29 h 755"/>
                  <a:gd name="T46" fmla="*/ 14 w 998"/>
                  <a:gd name="T47" fmla="*/ 45 h 755"/>
                  <a:gd name="T48" fmla="*/ 24 w 998"/>
                  <a:gd name="T49" fmla="*/ 62 h 755"/>
                  <a:gd name="T50" fmla="*/ 36 w 998"/>
                  <a:gd name="T51" fmla="*/ 80 h 755"/>
                  <a:gd name="T52" fmla="*/ 50 w 998"/>
                  <a:gd name="T53" fmla="*/ 96 h 755"/>
                  <a:gd name="T54" fmla="*/ 62 w 998"/>
                  <a:gd name="T55" fmla="*/ 108 h 755"/>
                  <a:gd name="T56" fmla="*/ 70 w 998"/>
                  <a:gd name="T57" fmla="*/ 115 h 755"/>
                  <a:gd name="T58" fmla="*/ 78 w 998"/>
                  <a:gd name="T59" fmla="*/ 122 h 755"/>
                  <a:gd name="T60" fmla="*/ 87 w 998"/>
                  <a:gd name="T61" fmla="*/ 128 h 755"/>
                  <a:gd name="T62" fmla="*/ 95 w 998"/>
                  <a:gd name="T63" fmla="*/ 133 h 755"/>
                  <a:gd name="T64" fmla="*/ 104 w 998"/>
                  <a:gd name="T65" fmla="*/ 138 h 755"/>
                  <a:gd name="T66" fmla="*/ 117 w 998"/>
                  <a:gd name="T67" fmla="*/ 143 h 755"/>
                  <a:gd name="T68" fmla="*/ 133 w 998"/>
                  <a:gd name="T69" fmla="*/ 148 h 755"/>
                  <a:gd name="T70" fmla="*/ 146 w 998"/>
                  <a:gd name="T71" fmla="*/ 150 h 755"/>
                  <a:gd name="T72" fmla="*/ 155 w 998"/>
                  <a:gd name="T73" fmla="*/ 151 h 755"/>
                  <a:gd name="T74" fmla="*/ 160 w 998"/>
                  <a:gd name="T75" fmla="*/ 151 h 755"/>
                  <a:gd name="T76" fmla="*/ 165 w 998"/>
                  <a:gd name="T77" fmla="*/ 150 h 755"/>
                  <a:gd name="T78" fmla="*/ 169 w 998"/>
                  <a:gd name="T79" fmla="*/ 149 h 755"/>
                  <a:gd name="T80" fmla="*/ 173 w 998"/>
                  <a:gd name="T81" fmla="*/ 147 h 755"/>
                  <a:gd name="T82" fmla="*/ 176 w 998"/>
                  <a:gd name="T83" fmla="*/ 145 h 755"/>
                  <a:gd name="T84" fmla="*/ 181 w 998"/>
                  <a:gd name="T85" fmla="*/ 141 h 755"/>
                  <a:gd name="T86" fmla="*/ 186 w 998"/>
                  <a:gd name="T87" fmla="*/ 134 h 755"/>
                  <a:gd name="T88" fmla="*/ 193 w 998"/>
                  <a:gd name="T89" fmla="*/ 122 h 755"/>
                  <a:gd name="T90" fmla="*/ 198 w 998"/>
                  <a:gd name="T91" fmla="*/ 112 h 755"/>
                  <a:gd name="T92" fmla="*/ 200 w 998"/>
                  <a:gd name="T93" fmla="*/ 106 h 755"/>
                  <a:gd name="T94" fmla="*/ 200 w 998"/>
                  <a:gd name="T95" fmla="*/ 100 h 755"/>
                  <a:gd name="T96" fmla="*/ 199 w 998"/>
                  <a:gd name="T97" fmla="*/ 94 h 755"/>
                  <a:gd name="T98" fmla="*/ 196 w 998"/>
                  <a:gd name="T99" fmla="*/ 88 h 755"/>
                  <a:gd name="T100" fmla="*/ 191 w 998"/>
                  <a:gd name="T101" fmla="*/ 80 h 7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755"/>
                  <a:gd name="T155" fmla="*/ 998 w 998"/>
                  <a:gd name="T156" fmla="*/ 755 h 7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755">
                    <a:moveTo>
                      <a:pt x="937" y="381"/>
                    </a:moveTo>
                    <a:lnTo>
                      <a:pt x="916" y="360"/>
                    </a:lnTo>
                    <a:lnTo>
                      <a:pt x="893" y="338"/>
                    </a:lnTo>
                    <a:lnTo>
                      <a:pt x="869" y="314"/>
                    </a:lnTo>
                    <a:lnTo>
                      <a:pt x="841" y="289"/>
                    </a:lnTo>
                    <a:lnTo>
                      <a:pt x="811" y="265"/>
                    </a:lnTo>
                    <a:lnTo>
                      <a:pt x="780" y="240"/>
                    </a:lnTo>
                    <a:lnTo>
                      <a:pt x="746" y="217"/>
                    </a:lnTo>
                    <a:lnTo>
                      <a:pt x="710" y="194"/>
                    </a:lnTo>
                    <a:lnTo>
                      <a:pt x="673" y="172"/>
                    </a:lnTo>
                    <a:lnTo>
                      <a:pt x="633" y="149"/>
                    </a:lnTo>
                    <a:lnTo>
                      <a:pt x="590" y="131"/>
                    </a:lnTo>
                    <a:lnTo>
                      <a:pt x="547" y="112"/>
                    </a:lnTo>
                    <a:lnTo>
                      <a:pt x="524" y="103"/>
                    </a:lnTo>
                    <a:lnTo>
                      <a:pt x="502" y="96"/>
                    </a:lnTo>
                    <a:lnTo>
                      <a:pt x="478" y="88"/>
                    </a:lnTo>
                    <a:lnTo>
                      <a:pt x="454" y="82"/>
                    </a:lnTo>
                    <a:lnTo>
                      <a:pt x="429" y="76"/>
                    </a:lnTo>
                    <a:lnTo>
                      <a:pt x="404" y="69"/>
                    </a:lnTo>
                    <a:lnTo>
                      <a:pt x="379" y="64"/>
                    </a:lnTo>
                    <a:lnTo>
                      <a:pt x="353" y="61"/>
                    </a:lnTo>
                    <a:lnTo>
                      <a:pt x="304" y="52"/>
                    </a:lnTo>
                    <a:lnTo>
                      <a:pt x="258" y="43"/>
                    </a:lnTo>
                    <a:lnTo>
                      <a:pt x="216" y="33"/>
                    </a:lnTo>
                    <a:lnTo>
                      <a:pt x="177" y="25"/>
                    </a:lnTo>
                    <a:lnTo>
                      <a:pt x="141" y="16"/>
                    </a:lnTo>
                    <a:lnTo>
                      <a:pt x="110" y="8"/>
                    </a:lnTo>
                    <a:lnTo>
                      <a:pt x="81" y="3"/>
                    </a:lnTo>
                    <a:lnTo>
                      <a:pt x="57" y="1"/>
                    </a:lnTo>
                    <a:lnTo>
                      <a:pt x="47" y="0"/>
                    </a:lnTo>
                    <a:lnTo>
                      <a:pt x="37" y="0"/>
                    </a:lnTo>
                    <a:lnTo>
                      <a:pt x="29" y="1"/>
                    </a:lnTo>
                    <a:lnTo>
                      <a:pt x="21" y="2"/>
                    </a:lnTo>
                    <a:lnTo>
                      <a:pt x="15" y="6"/>
                    </a:lnTo>
                    <a:lnTo>
                      <a:pt x="10" y="8"/>
                    </a:lnTo>
                    <a:lnTo>
                      <a:pt x="6" y="13"/>
                    </a:lnTo>
                    <a:lnTo>
                      <a:pt x="3" y="20"/>
                    </a:lnTo>
                    <a:lnTo>
                      <a:pt x="0" y="26"/>
                    </a:lnTo>
                    <a:lnTo>
                      <a:pt x="0" y="35"/>
                    </a:lnTo>
                    <a:lnTo>
                      <a:pt x="0" y="43"/>
                    </a:lnTo>
                    <a:lnTo>
                      <a:pt x="1" y="53"/>
                    </a:lnTo>
                    <a:lnTo>
                      <a:pt x="4" y="66"/>
                    </a:lnTo>
                    <a:lnTo>
                      <a:pt x="8" y="79"/>
                    </a:lnTo>
                    <a:lnTo>
                      <a:pt x="11" y="94"/>
                    </a:lnTo>
                    <a:lnTo>
                      <a:pt x="17" y="111"/>
                    </a:lnTo>
                    <a:lnTo>
                      <a:pt x="31" y="147"/>
                    </a:lnTo>
                    <a:lnTo>
                      <a:pt x="49" y="186"/>
                    </a:lnTo>
                    <a:lnTo>
                      <a:pt x="70" y="227"/>
                    </a:lnTo>
                    <a:lnTo>
                      <a:pt x="94" y="268"/>
                    </a:lnTo>
                    <a:lnTo>
                      <a:pt x="120" y="312"/>
                    </a:lnTo>
                    <a:lnTo>
                      <a:pt x="149" y="354"/>
                    </a:lnTo>
                    <a:lnTo>
                      <a:pt x="181" y="398"/>
                    </a:lnTo>
                    <a:lnTo>
                      <a:pt x="215" y="440"/>
                    </a:lnTo>
                    <a:lnTo>
                      <a:pt x="251" y="481"/>
                    </a:lnTo>
                    <a:lnTo>
                      <a:pt x="288" y="520"/>
                    </a:lnTo>
                    <a:lnTo>
                      <a:pt x="308" y="540"/>
                    </a:lnTo>
                    <a:lnTo>
                      <a:pt x="328" y="559"/>
                    </a:lnTo>
                    <a:lnTo>
                      <a:pt x="348" y="576"/>
                    </a:lnTo>
                    <a:lnTo>
                      <a:pt x="368" y="594"/>
                    </a:lnTo>
                    <a:lnTo>
                      <a:pt x="389" y="610"/>
                    </a:lnTo>
                    <a:lnTo>
                      <a:pt x="411" y="625"/>
                    </a:lnTo>
                    <a:lnTo>
                      <a:pt x="432" y="640"/>
                    </a:lnTo>
                    <a:lnTo>
                      <a:pt x="453" y="654"/>
                    </a:lnTo>
                    <a:lnTo>
                      <a:pt x="475" y="666"/>
                    </a:lnTo>
                    <a:lnTo>
                      <a:pt x="497" y="679"/>
                    </a:lnTo>
                    <a:lnTo>
                      <a:pt x="519" y="689"/>
                    </a:lnTo>
                    <a:lnTo>
                      <a:pt x="542" y="699"/>
                    </a:lnTo>
                    <a:lnTo>
                      <a:pt x="585" y="715"/>
                    </a:lnTo>
                    <a:lnTo>
                      <a:pt x="625" y="728"/>
                    </a:lnTo>
                    <a:lnTo>
                      <a:pt x="663" y="738"/>
                    </a:lnTo>
                    <a:lnTo>
                      <a:pt x="698" y="746"/>
                    </a:lnTo>
                    <a:lnTo>
                      <a:pt x="730" y="751"/>
                    </a:lnTo>
                    <a:lnTo>
                      <a:pt x="759" y="753"/>
                    </a:lnTo>
                    <a:lnTo>
                      <a:pt x="772" y="755"/>
                    </a:lnTo>
                    <a:lnTo>
                      <a:pt x="785" y="753"/>
                    </a:lnTo>
                    <a:lnTo>
                      <a:pt x="797" y="753"/>
                    </a:lnTo>
                    <a:lnTo>
                      <a:pt x="810" y="751"/>
                    </a:lnTo>
                    <a:lnTo>
                      <a:pt x="821" y="750"/>
                    </a:lnTo>
                    <a:lnTo>
                      <a:pt x="832" y="747"/>
                    </a:lnTo>
                    <a:lnTo>
                      <a:pt x="842" y="743"/>
                    </a:lnTo>
                    <a:lnTo>
                      <a:pt x="852" y="740"/>
                    </a:lnTo>
                    <a:lnTo>
                      <a:pt x="862" y="735"/>
                    </a:lnTo>
                    <a:lnTo>
                      <a:pt x="871" y="730"/>
                    </a:lnTo>
                    <a:lnTo>
                      <a:pt x="880" y="723"/>
                    </a:lnTo>
                    <a:lnTo>
                      <a:pt x="888" y="718"/>
                    </a:lnTo>
                    <a:lnTo>
                      <a:pt x="903" y="704"/>
                    </a:lnTo>
                    <a:lnTo>
                      <a:pt x="917" y="687"/>
                    </a:lnTo>
                    <a:lnTo>
                      <a:pt x="930" y="670"/>
                    </a:lnTo>
                    <a:lnTo>
                      <a:pt x="942" y="649"/>
                    </a:lnTo>
                    <a:lnTo>
                      <a:pt x="962" y="611"/>
                    </a:lnTo>
                    <a:lnTo>
                      <a:pt x="980" y="576"/>
                    </a:lnTo>
                    <a:lnTo>
                      <a:pt x="987" y="561"/>
                    </a:lnTo>
                    <a:lnTo>
                      <a:pt x="992" y="545"/>
                    </a:lnTo>
                    <a:lnTo>
                      <a:pt x="996" y="530"/>
                    </a:lnTo>
                    <a:lnTo>
                      <a:pt x="998" y="515"/>
                    </a:lnTo>
                    <a:lnTo>
                      <a:pt x="998" y="501"/>
                    </a:lnTo>
                    <a:lnTo>
                      <a:pt x="997" y="485"/>
                    </a:lnTo>
                    <a:lnTo>
                      <a:pt x="993" y="470"/>
                    </a:lnTo>
                    <a:lnTo>
                      <a:pt x="987" y="454"/>
                    </a:lnTo>
                    <a:lnTo>
                      <a:pt x="978" y="438"/>
                    </a:lnTo>
                    <a:lnTo>
                      <a:pt x="967" y="420"/>
                    </a:lnTo>
                    <a:lnTo>
                      <a:pt x="953" y="401"/>
                    </a:lnTo>
                    <a:lnTo>
                      <a:pt x="937" y="381"/>
                    </a:lnTo>
                    <a:close/>
                  </a:path>
                </a:pathLst>
              </a:custGeom>
              <a:solidFill>
                <a:srgbClr val="B32165"/>
              </a:solidFill>
              <a:ln w="9525">
                <a:noFill/>
                <a:round/>
              </a:ln>
            </p:spPr>
            <p:txBody>
              <a:bodyPr/>
              <a:lstStyle/>
              <a:p>
                <a:endParaRPr lang="en-US" sz="1867"/>
              </a:p>
            </p:txBody>
          </p:sp>
          <p:sp>
            <p:nvSpPr>
              <p:cNvPr id="1293" name="Freeform 242"/>
              <p:cNvSpPr/>
              <p:nvPr/>
            </p:nvSpPr>
            <p:spPr bwMode="auto">
              <a:xfrm>
                <a:off x="1718" y="1086"/>
                <a:ext cx="200" cy="151"/>
              </a:xfrm>
              <a:custGeom>
                <a:avLst/>
                <a:gdLst>
                  <a:gd name="T0" fmla="*/ 184 w 998"/>
                  <a:gd name="T1" fmla="*/ 72 h 755"/>
                  <a:gd name="T2" fmla="*/ 174 w 998"/>
                  <a:gd name="T3" fmla="*/ 63 h 755"/>
                  <a:gd name="T4" fmla="*/ 163 w 998"/>
                  <a:gd name="T5" fmla="*/ 53 h 755"/>
                  <a:gd name="T6" fmla="*/ 149 w 998"/>
                  <a:gd name="T7" fmla="*/ 43 h 755"/>
                  <a:gd name="T8" fmla="*/ 135 w 998"/>
                  <a:gd name="T9" fmla="*/ 34 h 755"/>
                  <a:gd name="T10" fmla="*/ 118 w 998"/>
                  <a:gd name="T11" fmla="*/ 26 h 755"/>
                  <a:gd name="T12" fmla="*/ 105 w 998"/>
                  <a:gd name="T13" fmla="*/ 21 h 755"/>
                  <a:gd name="T14" fmla="*/ 96 w 998"/>
                  <a:gd name="T15" fmla="*/ 18 h 755"/>
                  <a:gd name="T16" fmla="*/ 86 w 998"/>
                  <a:gd name="T17" fmla="*/ 15 h 755"/>
                  <a:gd name="T18" fmla="*/ 76 w 998"/>
                  <a:gd name="T19" fmla="*/ 13 h 755"/>
                  <a:gd name="T20" fmla="*/ 61 w 998"/>
                  <a:gd name="T21" fmla="*/ 10 h 755"/>
                  <a:gd name="T22" fmla="*/ 43 w 998"/>
                  <a:gd name="T23" fmla="*/ 7 h 755"/>
                  <a:gd name="T24" fmla="*/ 28 w 998"/>
                  <a:gd name="T25" fmla="*/ 3 h 755"/>
                  <a:gd name="T26" fmla="*/ 16 w 998"/>
                  <a:gd name="T27" fmla="*/ 1 h 755"/>
                  <a:gd name="T28" fmla="*/ 9 w 998"/>
                  <a:gd name="T29" fmla="*/ 0 h 755"/>
                  <a:gd name="T30" fmla="*/ 6 w 998"/>
                  <a:gd name="T31" fmla="*/ 0 h 755"/>
                  <a:gd name="T32" fmla="*/ 3 w 998"/>
                  <a:gd name="T33" fmla="*/ 1 h 755"/>
                  <a:gd name="T34" fmla="*/ 1 w 998"/>
                  <a:gd name="T35" fmla="*/ 3 h 755"/>
                  <a:gd name="T36" fmla="*/ 0 w 998"/>
                  <a:gd name="T37" fmla="*/ 5 h 755"/>
                  <a:gd name="T38" fmla="*/ 0 w 998"/>
                  <a:gd name="T39" fmla="*/ 9 h 755"/>
                  <a:gd name="T40" fmla="*/ 1 w 998"/>
                  <a:gd name="T41" fmla="*/ 13 h 755"/>
                  <a:gd name="T42" fmla="*/ 2 w 998"/>
                  <a:gd name="T43" fmla="*/ 19 h 755"/>
                  <a:gd name="T44" fmla="*/ 6 w 998"/>
                  <a:gd name="T45" fmla="*/ 29 h 755"/>
                  <a:gd name="T46" fmla="*/ 14 w 998"/>
                  <a:gd name="T47" fmla="*/ 45 h 755"/>
                  <a:gd name="T48" fmla="*/ 24 w 998"/>
                  <a:gd name="T49" fmla="*/ 62 h 755"/>
                  <a:gd name="T50" fmla="*/ 36 w 998"/>
                  <a:gd name="T51" fmla="*/ 80 h 755"/>
                  <a:gd name="T52" fmla="*/ 50 w 998"/>
                  <a:gd name="T53" fmla="*/ 96 h 755"/>
                  <a:gd name="T54" fmla="*/ 62 w 998"/>
                  <a:gd name="T55" fmla="*/ 108 h 755"/>
                  <a:gd name="T56" fmla="*/ 70 w 998"/>
                  <a:gd name="T57" fmla="*/ 115 h 755"/>
                  <a:gd name="T58" fmla="*/ 78 w 998"/>
                  <a:gd name="T59" fmla="*/ 122 h 755"/>
                  <a:gd name="T60" fmla="*/ 87 w 998"/>
                  <a:gd name="T61" fmla="*/ 128 h 755"/>
                  <a:gd name="T62" fmla="*/ 95 w 998"/>
                  <a:gd name="T63" fmla="*/ 133 h 755"/>
                  <a:gd name="T64" fmla="*/ 104 w 998"/>
                  <a:gd name="T65" fmla="*/ 138 h 755"/>
                  <a:gd name="T66" fmla="*/ 117 w 998"/>
                  <a:gd name="T67" fmla="*/ 143 h 755"/>
                  <a:gd name="T68" fmla="*/ 133 w 998"/>
                  <a:gd name="T69" fmla="*/ 148 h 755"/>
                  <a:gd name="T70" fmla="*/ 146 w 998"/>
                  <a:gd name="T71" fmla="*/ 150 h 755"/>
                  <a:gd name="T72" fmla="*/ 155 w 998"/>
                  <a:gd name="T73" fmla="*/ 151 h 755"/>
                  <a:gd name="T74" fmla="*/ 160 w 998"/>
                  <a:gd name="T75" fmla="*/ 151 h 755"/>
                  <a:gd name="T76" fmla="*/ 165 w 998"/>
                  <a:gd name="T77" fmla="*/ 150 h 755"/>
                  <a:gd name="T78" fmla="*/ 169 w 998"/>
                  <a:gd name="T79" fmla="*/ 149 h 755"/>
                  <a:gd name="T80" fmla="*/ 173 w 998"/>
                  <a:gd name="T81" fmla="*/ 147 h 755"/>
                  <a:gd name="T82" fmla="*/ 176 w 998"/>
                  <a:gd name="T83" fmla="*/ 145 h 755"/>
                  <a:gd name="T84" fmla="*/ 181 w 998"/>
                  <a:gd name="T85" fmla="*/ 141 h 755"/>
                  <a:gd name="T86" fmla="*/ 186 w 998"/>
                  <a:gd name="T87" fmla="*/ 134 h 755"/>
                  <a:gd name="T88" fmla="*/ 193 w 998"/>
                  <a:gd name="T89" fmla="*/ 122 h 755"/>
                  <a:gd name="T90" fmla="*/ 198 w 998"/>
                  <a:gd name="T91" fmla="*/ 112 h 755"/>
                  <a:gd name="T92" fmla="*/ 200 w 998"/>
                  <a:gd name="T93" fmla="*/ 106 h 755"/>
                  <a:gd name="T94" fmla="*/ 200 w 998"/>
                  <a:gd name="T95" fmla="*/ 100 h 755"/>
                  <a:gd name="T96" fmla="*/ 199 w 998"/>
                  <a:gd name="T97" fmla="*/ 94 h 755"/>
                  <a:gd name="T98" fmla="*/ 196 w 998"/>
                  <a:gd name="T99" fmla="*/ 88 h 755"/>
                  <a:gd name="T100" fmla="*/ 191 w 998"/>
                  <a:gd name="T101" fmla="*/ 80 h 7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98"/>
                  <a:gd name="T154" fmla="*/ 0 h 755"/>
                  <a:gd name="T155" fmla="*/ 998 w 998"/>
                  <a:gd name="T156" fmla="*/ 755 h 7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98" h="755">
                    <a:moveTo>
                      <a:pt x="937" y="381"/>
                    </a:moveTo>
                    <a:lnTo>
                      <a:pt x="916" y="360"/>
                    </a:lnTo>
                    <a:lnTo>
                      <a:pt x="893" y="338"/>
                    </a:lnTo>
                    <a:lnTo>
                      <a:pt x="869" y="314"/>
                    </a:lnTo>
                    <a:lnTo>
                      <a:pt x="841" y="289"/>
                    </a:lnTo>
                    <a:lnTo>
                      <a:pt x="811" y="265"/>
                    </a:lnTo>
                    <a:lnTo>
                      <a:pt x="780" y="240"/>
                    </a:lnTo>
                    <a:lnTo>
                      <a:pt x="746" y="217"/>
                    </a:lnTo>
                    <a:lnTo>
                      <a:pt x="710" y="194"/>
                    </a:lnTo>
                    <a:lnTo>
                      <a:pt x="673" y="172"/>
                    </a:lnTo>
                    <a:lnTo>
                      <a:pt x="633" y="149"/>
                    </a:lnTo>
                    <a:lnTo>
                      <a:pt x="590" y="131"/>
                    </a:lnTo>
                    <a:lnTo>
                      <a:pt x="547" y="112"/>
                    </a:lnTo>
                    <a:lnTo>
                      <a:pt x="524" y="103"/>
                    </a:lnTo>
                    <a:lnTo>
                      <a:pt x="502" y="96"/>
                    </a:lnTo>
                    <a:lnTo>
                      <a:pt x="478" y="88"/>
                    </a:lnTo>
                    <a:lnTo>
                      <a:pt x="454" y="82"/>
                    </a:lnTo>
                    <a:lnTo>
                      <a:pt x="429" y="76"/>
                    </a:lnTo>
                    <a:lnTo>
                      <a:pt x="404" y="69"/>
                    </a:lnTo>
                    <a:lnTo>
                      <a:pt x="379" y="64"/>
                    </a:lnTo>
                    <a:lnTo>
                      <a:pt x="353" y="61"/>
                    </a:lnTo>
                    <a:lnTo>
                      <a:pt x="304" y="52"/>
                    </a:lnTo>
                    <a:lnTo>
                      <a:pt x="258" y="43"/>
                    </a:lnTo>
                    <a:lnTo>
                      <a:pt x="216" y="33"/>
                    </a:lnTo>
                    <a:lnTo>
                      <a:pt x="177" y="25"/>
                    </a:lnTo>
                    <a:lnTo>
                      <a:pt x="141" y="16"/>
                    </a:lnTo>
                    <a:lnTo>
                      <a:pt x="110" y="8"/>
                    </a:lnTo>
                    <a:lnTo>
                      <a:pt x="81" y="3"/>
                    </a:lnTo>
                    <a:lnTo>
                      <a:pt x="57" y="1"/>
                    </a:lnTo>
                    <a:lnTo>
                      <a:pt x="47" y="0"/>
                    </a:lnTo>
                    <a:lnTo>
                      <a:pt x="37" y="0"/>
                    </a:lnTo>
                    <a:lnTo>
                      <a:pt x="29" y="1"/>
                    </a:lnTo>
                    <a:lnTo>
                      <a:pt x="21" y="2"/>
                    </a:lnTo>
                    <a:lnTo>
                      <a:pt x="15" y="6"/>
                    </a:lnTo>
                    <a:lnTo>
                      <a:pt x="10" y="8"/>
                    </a:lnTo>
                    <a:lnTo>
                      <a:pt x="6" y="13"/>
                    </a:lnTo>
                    <a:lnTo>
                      <a:pt x="3" y="20"/>
                    </a:lnTo>
                    <a:lnTo>
                      <a:pt x="0" y="26"/>
                    </a:lnTo>
                    <a:lnTo>
                      <a:pt x="0" y="35"/>
                    </a:lnTo>
                    <a:lnTo>
                      <a:pt x="0" y="43"/>
                    </a:lnTo>
                    <a:lnTo>
                      <a:pt x="1" y="53"/>
                    </a:lnTo>
                    <a:lnTo>
                      <a:pt x="4" y="66"/>
                    </a:lnTo>
                    <a:lnTo>
                      <a:pt x="8" y="79"/>
                    </a:lnTo>
                    <a:lnTo>
                      <a:pt x="11" y="94"/>
                    </a:lnTo>
                    <a:lnTo>
                      <a:pt x="17" y="111"/>
                    </a:lnTo>
                    <a:lnTo>
                      <a:pt x="31" y="147"/>
                    </a:lnTo>
                    <a:lnTo>
                      <a:pt x="49" y="186"/>
                    </a:lnTo>
                    <a:lnTo>
                      <a:pt x="70" y="227"/>
                    </a:lnTo>
                    <a:lnTo>
                      <a:pt x="94" y="268"/>
                    </a:lnTo>
                    <a:lnTo>
                      <a:pt x="120" y="312"/>
                    </a:lnTo>
                    <a:lnTo>
                      <a:pt x="149" y="354"/>
                    </a:lnTo>
                    <a:lnTo>
                      <a:pt x="181" y="398"/>
                    </a:lnTo>
                    <a:lnTo>
                      <a:pt x="215" y="440"/>
                    </a:lnTo>
                    <a:lnTo>
                      <a:pt x="251" y="481"/>
                    </a:lnTo>
                    <a:lnTo>
                      <a:pt x="288" y="520"/>
                    </a:lnTo>
                    <a:lnTo>
                      <a:pt x="308" y="540"/>
                    </a:lnTo>
                    <a:lnTo>
                      <a:pt x="328" y="559"/>
                    </a:lnTo>
                    <a:lnTo>
                      <a:pt x="348" y="576"/>
                    </a:lnTo>
                    <a:lnTo>
                      <a:pt x="368" y="594"/>
                    </a:lnTo>
                    <a:lnTo>
                      <a:pt x="389" y="610"/>
                    </a:lnTo>
                    <a:lnTo>
                      <a:pt x="411" y="625"/>
                    </a:lnTo>
                    <a:lnTo>
                      <a:pt x="432" y="640"/>
                    </a:lnTo>
                    <a:lnTo>
                      <a:pt x="453" y="654"/>
                    </a:lnTo>
                    <a:lnTo>
                      <a:pt x="475" y="666"/>
                    </a:lnTo>
                    <a:lnTo>
                      <a:pt x="497" y="679"/>
                    </a:lnTo>
                    <a:lnTo>
                      <a:pt x="519" y="689"/>
                    </a:lnTo>
                    <a:lnTo>
                      <a:pt x="542" y="699"/>
                    </a:lnTo>
                    <a:lnTo>
                      <a:pt x="585" y="715"/>
                    </a:lnTo>
                    <a:lnTo>
                      <a:pt x="625" y="728"/>
                    </a:lnTo>
                    <a:lnTo>
                      <a:pt x="663" y="738"/>
                    </a:lnTo>
                    <a:lnTo>
                      <a:pt x="698" y="746"/>
                    </a:lnTo>
                    <a:lnTo>
                      <a:pt x="730" y="751"/>
                    </a:lnTo>
                    <a:lnTo>
                      <a:pt x="759" y="753"/>
                    </a:lnTo>
                    <a:lnTo>
                      <a:pt x="772" y="755"/>
                    </a:lnTo>
                    <a:lnTo>
                      <a:pt x="785" y="753"/>
                    </a:lnTo>
                    <a:lnTo>
                      <a:pt x="797" y="753"/>
                    </a:lnTo>
                    <a:lnTo>
                      <a:pt x="810" y="751"/>
                    </a:lnTo>
                    <a:lnTo>
                      <a:pt x="821" y="750"/>
                    </a:lnTo>
                    <a:lnTo>
                      <a:pt x="832" y="747"/>
                    </a:lnTo>
                    <a:lnTo>
                      <a:pt x="842" y="743"/>
                    </a:lnTo>
                    <a:lnTo>
                      <a:pt x="852" y="740"/>
                    </a:lnTo>
                    <a:lnTo>
                      <a:pt x="862" y="735"/>
                    </a:lnTo>
                    <a:lnTo>
                      <a:pt x="871" y="730"/>
                    </a:lnTo>
                    <a:lnTo>
                      <a:pt x="880" y="723"/>
                    </a:lnTo>
                    <a:lnTo>
                      <a:pt x="888" y="718"/>
                    </a:lnTo>
                    <a:lnTo>
                      <a:pt x="903" y="704"/>
                    </a:lnTo>
                    <a:lnTo>
                      <a:pt x="917" y="687"/>
                    </a:lnTo>
                    <a:lnTo>
                      <a:pt x="930" y="670"/>
                    </a:lnTo>
                    <a:lnTo>
                      <a:pt x="942" y="649"/>
                    </a:lnTo>
                    <a:lnTo>
                      <a:pt x="962" y="611"/>
                    </a:lnTo>
                    <a:lnTo>
                      <a:pt x="980" y="576"/>
                    </a:lnTo>
                    <a:lnTo>
                      <a:pt x="987" y="561"/>
                    </a:lnTo>
                    <a:lnTo>
                      <a:pt x="992" y="545"/>
                    </a:lnTo>
                    <a:lnTo>
                      <a:pt x="996" y="530"/>
                    </a:lnTo>
                    <a:lnTo>
                      <a:pt x="998" y="515"/>
                    </a:lnTo>
                    <a:lnTo>
                      <a:pt x="998" y="501"/>
                    </a:lnTo>
                    <a:lnTo>
                      <a:pt x="997" y="485"/>
                    </a:lnTo>
                    <a:lnTo>
                      <a:pt x="993" y="470"/>
                    </a:lnTo>
                    <a:lnTo>
                      <a:pt x="987" y="454"/>
                    </a:lnTo>
                    <a:lnTo>
                      <a:pt x="978" y="438"/>
                    </a:lnTo>
                    <a:lnTo>
                      <a:pt x="967" y="420"/>
                    </a:lnTo>
                    <a:lnTo>
                      <a:pt x="953" y="401"/>
                    </a:lnTo>
                    <a:lnTo>
                      <a:pt x="937" y="381"/>
                    </a:lnTo>
                  </a:path>
                </a:pathLst>
              </a:custGeom>
              <a:noFill/>
              <a:ln w="3175">
                <a:solidFill>
                  <a:srgbClr val="1F1A17"/>
                </a:solidFill>
                <a:round/>
              </a:ln>
            </p:spPr>
            <p:txBody>
              <a:bodyPr/>
              <a:lstStyle/>
              <a:p>
                <a:endParaRPr lang="en-US" sz="1867"/>
              </a:p>
            </p:txBody>
          </p:sp>
          <p:sp>
            <p:nvSpPr>
              <p:cNvPr id="1294" name="Freeform 243"/>
              <p:cNvSpPr/>
              <p:nvPr/>
            </p:nvSpPr>
            <p:spPr bwMode="auto">
              <a:xfrm>
                <a:off x="1757" y="1113"/>
                <a:ext cx="158" cy="110"/>
              </a:xfrm>
              <a:custGeom>
                <a:avLst/>
                <a:gdLst>
                  <a:gd name="T0" fmla="*/ 25 w 790"/>
                  <a:gd name="T1" fmla="*/ 43 h 548"/>
                  <a:gd name="T2" fmla="*/ 69 w 790"/>
                  <a:gd name="T3" fmla="*/ 66 h 548"/>
                  <a:gd name="T4" fmla="*/ 103 w 790"/>
                  <a:gd name="T5" fmla="*/ 81 h 548"/>
                  <a:gd name="T6" fmla="*/ 90 w 790"/>
                  <a:gd name="T7" fmla="*/ 88 h 548"/>
                  <a:gd name="T8" fmla="*/ 77 w 790"/>
                  <a:gd name="T9" fmla="*/ 88 h 548"/>
                  <a:gd name="T10" fmla="*/ 66 w 790"/>
                  <a:gd name="T11" fmla="*/ 85 h 548"/>
                  <a:gd name="T12" fmla="*/ 63 w 790"/>
                  <a:gd name="T13" fmla="*/ 86 h 548"/>
                  <a:gd name="T14" fmla="*/ 66 w 790"/>
                  <a:gd name="T15" fmla="*/ 89 h 548"/>
                  <a:gd name="T16" fmla="*/ 82 w 790"/>
                  <a:gd name="T17" fmla="*/ 98 h 548"/>
                  <a:gd name="T18" fmla="*/ 107 w 790"/>
                  <a:gd name="T19" fmla="*/ 109 h 548"/>
                  <a:gd name="T20" fmla="*/ 118 w 790"/>
                  <a:gd name="T21" fmla="*/ 109 h 548"/>
                  <a:gd name="T22" fmla="*/ 124 w 790"/>
                  <a:gd name="T23" fmla="*/ 107 h 548"/>
                  <a:gd name="T24" fmla="*/ 128 w 790"/>
                  <a:gd name="T25" fmla="*/ 103 h 548"/>
                  <a:gd name="T26" fmla="*/ 139 w 790"/>
                  <a:gd name="T27" fmla="*/ 100 h 548"/>
                  <a:gd name="T28" fmla="*/ 150 w 790"/>
                  <a:gd name="T29" fmla="*/ 96 h 548"/>
                  <a:gd name="T30" fmla="*/ 155 w 790"/>
                  <a:gd name="T31" fmla="*/ 92 h 548"/>
                  <a:gd name="T32" fmla="*/ 158 w 790"/>
                  <a:gd name="T33" fmla="*/ 86 h 548"/>
                  <a:gd name="T34" fmla="*/ 157 w 790"/>
                  <a:gd name="T35" fmla="*/ 76 h 548"/>
                  <a:gd name="T36" fmla="*/ 151 w 790"/>
                  <a:gd name="T37" fmla="*/ 63 h 548"/>
                  <a:gd name="T38" fmla="*/ 137 w 790"/>
                  <a:gd name="T39" fmla="*/ 47 h 548"/>
                  <a:gd name="T40" fmla="*/ 118 w 790"/>
                  <a:gd name="T41" fmla="*/ 34 h 548"/>
                  <a:gd name="T42" fmla="*/ 96 w 790"/>
                  <a:gd name="T43" fmla="*/ 22 h 548"/>
                  <a:gd name="T44" fmla="*/ 78 w 790"/>
                  <a:gd name="T45" fmla="*/ 15 h 548"/>
                  <a:gd name="T46" fmla="*/ 58 w 790"/>
                  <a:gd name="T47" fmla="*/ 11 h 548"/>
                  <a:gd name="T48" fmla="*/ 67 w 790"/>
                  <a:gd name="T49" fmla="*/ 15 h 548"/>
                  <a:gd name="T50" fmla="*/ 96 w 790"/>
                  <a:gd name="T51" fmla="*/ 31 h 548"/>
                  <a:gd name="T52" fmla="*/ 120 w 790"/>
                  <a:gd name="T53" fmla="*/ 48 h 548"/>
                  <a:gd name="T54" fmla="*/ 128 w 790"/>
                  <a:gd name="T55" fmla="*/ 56 h 548"/>
                  <a:gd name="T56" fmla="*/ 128 w 790"/>
                  <a:gd name="T57" fmla="*/ 60 h 548"/>
                  <a:gd name="T58" fmla="*/ 122 w 790"/>
                  <a:gd name="T59" fmla="*/ 61 h 548"/>
                  <a:gd name="T60" fmla="*/ 100 w 790"/>
                  <a:gd name="T61" fmla="*/ 50 h 548"/>
                  <a:gd name="T62" fmla="*/ 53 w 790"/>
                  <a:gd name="T63" fmla="*/ 25 h 548"/>
                  <a:gd name="T64" fmla="*/ 34 w 790"/>
                  <a:gd name="T65" fmla="*/ 14 h 548"/>
                  <a:gd name="T66" fmla="*/ 6 w 790"/>
                  <a:gd name="T67" fmla="*/ 2 h 548"/>
                  <a:gd name="T68" fmla="*/ 0 w 790"/>
                  <a:gd name="T69" fmla="*/ 1 h 548"/>
                  <a:gd name="T70" fmla="*/ 17 w 790"/>
                  <a:gd name="T71" fmla="*/ 10 h 548"/>
                  <a:gd name="T72" fmla="*/ 38 w 790"/>
                  <a:gd name="T73" fmla="*/ 22 h 548"/>
                  <a:gd name="T74" fmla="*/ 49 w 790"/>
                  <a:gd name="T75" fmla="*/ 31 h 548"/>
                  <a:gd name="T76" fmla="*/ 74 w 790"/>
                  <a:gd name="T77" fmla="*/ 49 h 548"/>
                  <a:gd name="T78" fmla="*/ 99 w 790"/>
                  <a:gd name="T79" fmla="*/ 66 h 548"/>
                  <a:gd name="T80" fmla="*/ 103 w 790"/>
                  <a:gd name="T81" fmla="*/ 70 h 548"/>
                  <a:gd name="T82" fmla="*/ 100 w 790"/>
                  <a:gd name="T83" fmla="*/ 71 h 548"/>
                  <a:gd name="T84" fmla="*/ 84 w 790"/>
                  <a:gd name="T85" fmla="*/ 66 h 548"/>
                  <a:gd name="T86" fmla="*/ 49 w 790"/>
                  <a:gd name="T87" fmla="*/ 50 h 548"/>
                  <a:gd name="T88" fmla="*/ 23 w 790"/>
                  <a:gd name="T89" fmla="*/ 33 h 548"/>
                  <a:gd name="T90" fmla="*/ 5 w 790"/>
                  <a:gd name="T91" fmla="*/ 21 h 548"/>
                  <a:gd name="T92" fmla="*/ 3 w 790"/>
                  <a:gd name="T93" fmla="*/ 22 h 548"/>
                  <a:gd name="T94" fmla="*/ 10 w 790"/>
                  <a:gd name="T95" fmla="*/ 30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0"/>
                  <a:gd name="T145" fmla="*/ 0 h 548"/>
                  <a:gd name="T146" fmla="*/ 790 w 790"/>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0" h="548">
                    <a:moveTo>
                      <a:pt x="70" y="172"/>
                    </a:moveTo>
                    <a:lnTo>
                      <a:pt x="85" y="184"/>
                    </a:lnTo>
                    <a:lnTo>
                      <a:pt x="103" y="197"/>
                    </a:lnTo>
                    <a:lnTo>
                      <a:pt x="126" y="212"/>
                    </a:lnTo>
                    <a:lnTo>
                      <a:pt x="151" y="227"/>
                    </a:lnTo>
                    <a:lnTo>
                      <a:pt x="208" y="260"/>
                    </a:lnTo>
                    <a:lnTo>
                      <a:pt x="273" y="295"/>
                    </a:lnTo>
                    <a:lnTo>
                      <a:pt x="343" y="329"/>
                    </a:lnTo>
                    <a:lnTo>
                      <a:pt x="413" y="362"/>
                    </a:lnTo>
                    <a:lnTo>
                      <a:pt x="448" y="377"/>
                    </a:lnTo>
                    <a:lnTo>
                      <a:pt x="481" y="390"/>
                    </a:lnTo>
                    <a:lnTo>
                      <a:pt x="514" y="403"/>
                    </a:lnTo>
                    <a:lnTo>
                      <a:pt x="544" y="414"/>
                    </a:lnTo>
                    <a:lnTo>
                      <a:pt x="525" y="420"/>
                    </a:lnTo>
                    <a:lnTo>
                      <a:pt x="479" y="431"/>
                    </a:lnTo>
                    <a:lnTo>
                      <a:pt x="451" y="436"/>
                    </a:lnTo>
                    <a:lnTo>
                      <a:pt x="423" y="439"/>
                    </a:lnTo>
                    <a:lnTo>
                      <a:pt x="410" y="439"/>
                    </a:lnTo>
                    <a:lnTo>
                      <a:pt x="398" y="439"/>
                    </a:lnTo>
                    <a:lnTo>
                      <a:pt x="387" y="436"/>
                    </a:lnTo>
                    <a:lnTo>
                      <a:pt x="377" y="434"/>
                    </a:lnTo>
                    <a:lnTo>
                      <a:pt x="358" y="429"/>
                    </a:lnTo>
                    <a:lnTo>
                      <a:pt x="340" y="426"/>
                    </a:lnTo>
                    <a:lnTo>
                      <a:pt x="332" y="425"/>
                    </a:lnTo>
                    <a:lnTo>
                      <a:pt x="325" y="425"/>
                    </a:lnTo>
                    <a:lnTo>
                      <a:pt x="320" y="426"/>
                    </a:lnTo>
                    <a:lnTo>
                      <a:pt x="317" y="428"/>
                    </a:lnTo>
                    <a:lnTo>
                      <a:pt x="314" y="429"/>
                    </a:lnTo>
                    <a:lnTo>
                      <a:pt x="314" y="431"/>
                    </a:lnTo>
                    <a:lnTo>
                      <a:pt x="317" y="435"/>
                    </a:lnTo>
                    <a:lnTo>
                      <a:pt x="322" y="440"/>
                    </a:lnTo>
                    <a:lnTo>
                      <a:pt x="329" y="445"/>
                    </a:lnTo>
                    <a:lnTo>
                      <a:pt x="339" y="453"/>
                    </a:lnTo>
                    <a:lnTo>
                      <a:pt x="353" y="460"/>
                    </a:lnTo>
                    <a:lnTo>
                      <a:pt x="372" y="469"/>
                    </a:lnTo>
                    <a:lnTo>
                      <a:pt x="411" y="489"/>
                    </a:lnTo>
                    <a:lnTo>
                      <a:pt x="450" y="508"/>
                    </a:lnTo>
                    <a:lnTo>
                      <a:pt x="486" y="524"/>
                    </a:lnTo>
                    <a:lnTo>
                      <a:pt x="521" y="538"/>
                    </a:lnTo>
                    <a:lnTo>
                      <a:pt x="537" y="541"/>
                    </a:lnTo>
                    <a:lnTo>
                      <a:pt x="552" y="545"/>
                    </a:lnTo>
                    <a:lnTo>
                      <a:pt x="566" y="548"/>
                    </a:lnTo>
                    <a:lnTo>
                      <a:pt x="580" y="548"/>
                    </a:lnTo>
                    <a:lnTo>
                      <a:pt x="592" y="545"/>
                    </a:lnTo>
                    <a:lnTo>
                      <a:pt x="604" y="541"/>
                    </a:lnTo>
                    <a:lnTo>
                      <a:pt x="609" y="539"/>
                    </a:lnTo>
                    <a:lnTo>
                      <a:pt x="614" y="536"/>
                    </a:lnTo>
                    <a:lnTo>
                      <a:pt x="619" y="533"/>
                    </a:lnTo>
                    <a:lnTo>
                      <a:pt x="624" y="528"/>
                    </a:lnTo>
                    <a:lnTo>
                      <a:pt x="627" y="523"/>
                    </a:lnTo>
                    <a:lnTo>
                      <a:pt x="632" y="519"/>
                    </a:lnTo>
                    <a:lnTo>
                      <a:pt x="639" y="515"/>
                    </a:lnTo>
                    <a:lnTo>
                      <a:pt x="646" y="511"/>
                    </a:lnTo>
                    <a:lnTo>
                      <a:pt x="660" y="505"/>
                    </a:lnTo>
                    <a:lnTo>
                      <a:pt x="677" y="500"/>
                    </a:lnTo>
                    <a:lnTo>
                      <a:pt x="693" y="496"/>
                    </a:lnTo>
                    <a:lnTo>
                      <a:pt x="711" y="491"/>
                    </a:lnTo>
                    <a:lnTo>
                      <a:pt x="728" y="486"/>
                    </a:lnTo>
                    <a:lnTo>
                      <a:pt x="745" y="480"/>
                    </a:lnTo>
                    <a:lnTo>
                      <a:pt x="752" y="476"/>
                    </a:lnTo>
                    <a:lnTo>
                      <a:pt x="760" y="471"/>
                    </a:lnTo>
                    <a:lnTo>
                      <a:pt x="766" y="468"/>
                    </a:lnTo>
                    <a:lnTo>
                      <a:pt x="772" y="463"/>
                    </a:lnTo>
                    <a:lnTo>
                      <a:pt x="777" y="456"/>
                    </a:lnTo>
                    <a:lnTo>
                      <a:pt x="781" y="450"/>
                    </a:lnTo>
                    <a:lnTo>
                      <a:pt x="785" y="443"/>
                    </a:lnTo>
                    <a:lnTo>
                      <a:pt x="787" y="435"/>
                    </a:lnTo>
                    <a:lnTo>
                      <a:pt x="790" y="426"/>
                    </a:lnTo>
                    <a:lnTo>
                      <a:pt x="790" y="416"/>
                    </a:lnTo>
                    <a:lnTo>
                      <a:pt x="790" y="405"/>
                    </a:lnTo>
                    <a:lnTo>
                      <a:pt x="787" y="394"/>
                    </a:lnTo>
                    <a:lnTo>
                      <a:pt x="785" y="380"/>
                    </a:lnTo>
                    <a:lnTo>
                      <a:pt x="780" y="367"/>
                    </a:lnTo>
                    <a:lnTo>
                      <a:pt x="773" y="352"/>
                    </a:lnTo>
                    <a:lnTo>
                      <a:pt x="766" y="335"/>
                    </a:lnTo>
                    <a:lnTo>
                      <a:pt x="753" y="312"/>
                    </a:lnTo>
                    <a:lnTo>
                      <a:pt x="738" y="289"/>
                    </a:lnTo>
                    <a:lnTo>
                      <a:pt x="723" y="269"/>
                    </a:lnTo>
                    <a:lnTo>
                      <a:pt x="706" y="250"/>
                    </a:lnTo>
                    <a:lnTo>
                      <a:pt x="687" y="233"/>
                    </a:lnTo>
                    <a:lnTo>
                      <a:pt x="669" y="218"/>
                    </a:lnTo>
                    <a:lnTo>
                      <a:pt x="650" y="204"/>
                    </a:lnTo>
                    <a:lnTo>
                      <a:pt x="630" y="191"/>
                    </a:lnTo>
                    <a:lnTo>
                      <a:pt x="592" y="168"/>
                    </a:lnTo>
                    <a:lnTo>
                      <a:pt x="555" y="149"/>
                    </a:lnTo>
                    <a:lnTo>
                      <a:pt x="523" y="133"/>
                    </a:lnTo>
                    <a:lnTo>
                      <a:pt x="495" y="118"/>
                    </a:lnTo>
                    <a:lnTo>
                      <a:pt x="481" y="109"/>
                    </a:lnTo>
                    <a:lnTo>
                      <a:pt x="466" y="102"/>
                    </a:lnTo>
                    <a:lnTo>
                      <a:pt x="450" y="94"/>
                    </a:lnTo>
                    <a:lnTo>
                      <a:pt x="431" y="87"/>
                    </a:lnTo>
                    <a:lnTo>
                      <a:pt x="391" y="76"/>
                    </a:lnTo>
                    <a:lnTo>
                      <a:pt x="353" y="66"/>
                    </a:lnTo>
                    <a:lnTo>
                      <a:pt x="320" y="60"/>
                    </a:lnTo>
                    <a:lnTo>
                      <a:pt x="297" y="57"/>
                    </a:lnTo>
                    <a:lnTo>
                      <a:pt x="290" y="57"/>
                    </a:lnTo>
                    <a:lnTo>
                      <a:pt x="288" y="58"/>
                    </a:lnTo>
                    <a:lnTo>
                      <a:pt x="289" y="60"/>
                    </a:lnTo>
                    <a:lnTo>
                      <a:pt x="297" y="63"/>
                    </a:lnTo>
                    <a:lnTo>
                      <a:pt x="333" y="77"/>
                    </a:lnTo>
                    <a:lnTo>
                      <a:pt x="370" y="93"/>
                    </a:lnTo>
                    <a:lnTo>
                      <a:pt x="408" y="112"/>
                    </a:lnTo>
                    <a:lnTo>
                      <a:pt x="445" y="132"/>
                    </a:lnTo>
                    <a:lnTo>
                      <a:pt x="481" y="153"/>
                    </a:lnTo>
                    <a:lnTo>
                      <a:pt x="515" y="174"/>
                    </a:lnTo>
                    <a:lnTo>
                      <a:pt x="547" y="196"/>
                    </a:lnTo>
                    <a:lnTo>
                      <a:pt x="575" y="217"/>
                    </a:lnTo>
                    <a:lnTo>
                      <a:pt x="600" y="237"/>
                    </a:lnTo>
                    <a:lnTo>
                      <a:pt x="620" y="255"/>
                    </a:lnTo>
                    <a:lnTo>
                      <a:pt x="627" y="264"/>
                    </a:lnTo>
                    <a:lnTo>
                      <a:pt x="634" y="272"/>
                    </a:lnTo>
                    <a:lnTo>
                      <a:pt x="639" y="279"/>
                    </a:lnTo>
                    <a:lnTo>
                      <a:pt x="642" y="285"/>
                    </a:lnTo>
                    <a:lnTo>
                      <a:pt x="644" y="290"/>
                    </a:lnTo>
                    <a:lnTo>
                      <a:pt x="644" y="295"/>
                    </a:lnTo>
                    <a:lnTo>
                      <a:pt x="641" y="299"/>
                    </a:lnTo>
                    <a:lnTo>
                      <a:pt x="637" y="302"/>
                    </a:lnTo>
                    <a:lnTo>
                      <a:pt x="631" y="303"/>
                    </a:lnTo>
                    <a:lnTo>
                      <a:pt x="622" y="303"/>
                    </a:lnTo>
                    <a:lnTo>
                      <a:pt x="611" y="303"/>
                    </a:lnTo>
                    <a:lnTo>
                      <a:pt x="599" y="300"/>
                    </a:lnTo>
                    <a:lnTo>
                      <a:pt x="586" y="294"/>
                    </a:lnTo>
                    <a:lnTo>
                      <a:pt x="551" y="277"/>
                    </a:lnTo>
                    <a:lnTo>
                      <a:pt x="501" y="250"/>
                    </a:lnTo>
                    <a:lnTo>
                      <a:pt x="443" y="221"/>
                    </a:lnTo>
                    <a:lnTo>
                      <a:pt x="380" y="187"/>
                    </a:lnTo>
                    <a:lnTo>
                      <a:pt x="319" y="154"/>
                    </a:lnTo>
                    <a:lnTo>
                      <a:pt x="267" y="126"/>
                    </a:lnTo>
                    <a:lnTo>
                      <a:pt x="228" y="103"/>
                    </a:lnTo>
                    <a:lnTo>
                      <a:pt x="211" y="92"/>
                    </a:lnTo>
                    <a:lnTo>
                      <a:pt x="192" y="82"/>
                    </a:lnTo>
                    <a:lnTo>
                      <a:pt x="172" y="71"/>
                    </a:lnTo>
                    <a:lnTo>
                      <a:pt x="149" y="61"/>
                    </a:lnTo>
                    <a:lnTo>
                      <a:pt x="107" y="40"/>
                    </a:lnTo>
                    <a:lnTo>
                      <a:pt x="66" y="22"/>
                    </a:lnTo>
                    <a:lnTo>
                      <a:pt x="31" y="10"/>
                    </a:lnTo>
                    <a:lnTo>
                      <a:pt x="7" y="1"/>
                    </a:lnTo>
                    <a:lnTo>
                      <a:pt x="1" y="0"/>
                    </a:lnTo>
                    <a:lnTo>
                      <a:pt x="0" y="1"/>
                    </a:lnTo>
                    <a:lnTo>
                      <a:pt x="2" y="3"/>
                    </a:lnTo>
                    <a:lnTo>
                      <a:pt x="11" y="8"/>
                    </a:lnTo>
                    <a:lnTo>
                      <a:pt x="33" y="22"/>
                    </a:lnTo>
                    <a:lnTo>
                      <a:pt x="58" y="36"/>
                    </a:lnTo>
                    <a:lnTo>
                      <a:pt x="87" y="51"/>
                    </a:lnTo>
                    <a:lnTo>
                      <a:pt x="117" y="66"/>
                    </a:lnTo>
                    <a:lnTo>
                      <a:pt x="147" y="83"/>
                    </a:lnTo>
                    <a:lnTo>
                      <a:pt x="177" y="102"/>
                    </a:lnTo>
                    <a:lnTo>
                      <a:pt x="191" y="111"/>
                    </a:lnTo>
                    <a:lnTo>
                      <a:pt x="203" y="121"/>
                    </a:lnTo>
                    <a:lnTo>
                      <a:pt x="216" y="132"/>
                    </a:lnTo>
                    <a:lnTo>
                      <a:pt x="228" y="142"/>
                    </a:lnTo>
                    <a:lnTo>
                      <a:pt x="243" y="154"/>
                    </a:lnTo>
                    <a:lnTo>
                      <a:pt x="262" y="169"/>
                    </a:lnTo>
                    <a:lnTo>
                      <a:pt x="285" y="186"/>
                    </a:lnTo>
                    <a:lnTo>
                      <a:pt x="312" y="204"/>
                    </a:lnTo>
                    <a:lnTo>
                      <a:pt x="369" y="242"/>
                    </a:lnTo>
                    <a:lnTo>
                      <a:pt x="425" y="279"/>
                    </a:lnTo>
                    <a:lnTo>
                      <a:pt x="451" y="297"/>
                    </a:lnTo>
                    <a:lnTo>
                      <a:pt x="474" y="313"/>
                    </a:lnTo>
                    <a:lnTo>
                      <a:pt x="493" y="327"/>
                    </a:lnTo>
                    <a:lnTo>
                      <a:pt x="505" y="338"/>
                    </a:lnTo>
                    <a:lnTo>
                      <a:pt x="510" y="343"/>
                    </a:lnTo>
                    <a:lnTo>
                      <a:pt x="513" y="347"/>
                    </a:lnTo>
                    <a:lnTo>
                      <a:pt x="514" y="350"/>
                    </a:lnTo>
                    <a:lnTo>
                      <a:pt x="514" y="352"/>
                    </a:lnTo>
                    <a:lnTo>
                      <a:pt x="511" y="353"/>
                    </a:lnTo>
                    <a:lnTo>
                      <a:pt x="506" y="353"/>
                    </a:lnTo>
                    <a:lnTo>
                      <a:pt x="499" y="352"/>
                    </a:lnTo>
                    <a:lnTo>
                      <a:pt x="490" y="350"/>
                    </a:lnTo>
                    <a:lnTo>
                      <a:pt x="468" y="344"/>
                    </a:lnTo>
                    <a:lnTo>
                      <a:pt x="444" y="337"/>
                    </a:lnTo>
                    <a:lnTo>
                      <a:pt x="420" y="327"/>
                    </a:lnTo>
                    <a:lnTo>
                      <a:pt x="395" y="318"/>
                    </a:lnTo>
                    <a:lnTo>
                      <a:pt x="344" y="295"/>
                    </a:lnTo>
                    <a:lnTo>
                      <a:pt x="294" y="272"/>
                    </a:lnTo>
                    <a:lnTo>
                      <a:pt x="245" y="247"/>
                    </a:lnTo>
                    <a:lnTo>
                      <a:pt x="203" y="223"/>
                    </a:lnTo>
                    <a:lnTo>
                      <a:pt x="166" y="201"/>
                    </a:lnTo>
                    <a:lnTo>
                      <a:pt x="138" y="182"/>
                    </a:lnTo>
                    <a:lnTo>
                      <a:pt x="113" y="163"/>
                    </a:lnTo>
                    <a:lnTo>
                      <a:pt x="85" y="143"/>
                    </a:lnTo>
                    <a:lnTo>
                      <a:pt x="56" y="124"/>
                    </a:lnTo>
                    <a:lnTo>
                      <a:pt x="32" y="111"/>
                    </a:lnTo>
                    <a:lnTo>
                      <a:pt x="23" y="106"/>
                    </a:lnTo>
                    <a:lnTo>
                      <a:pt x="17" y="104"/>
                    </a:lnTo>
                    <a:lnTo>
                      <a:pt x="16" y="106"/>
                    </a:lnTo>
                    <a:lnTo>
                      <a:pt x="15" y="106"/>
                    </a:lnTo>
                    <a:lnTo>
                      <a:pt x="15" y="108"/>
                    </a:lnTo>
                    <a:lnTo>
                      <a:pt x="16" y="111"/>
                    </a:lnTo>
                    <a:lnTo>
                      <a:pt x="21" y="119"/>
                    </a:lnTo>
                    <a:lnTo>
                      <a:pt x="32" y="132"/>
                    </a:lnTo>
                    <a:lnTo>
                      <a:pt x="48" y="149"/>
                    </a:lnTo>
                    <a:lnTo>
                      <a:pt x="70" y="172"/>
                    </a:lnTo>
                    <a:close/>
                  </a:path>
                </a:pathLst>
              </a:custGeom>
              <a:solidFill>
                <a:srgbClr val="951F56"/>
              </a:solidFill>
              <a:ln w="9525">
                <a:noFill/>
                <a:round/>
              </a:ln>
            </p:spPr>
            <p:txBody>
              <a:bodyPr/>
              <a:lstStyle/>
              <a:p>
                <a:endParaRPr lang="en-US" sz="1867"/>
              </a:p>
            </p:txBody>
          </p:sp>
          <p:sp>
            <p:nvSpPr>
              <p:cNvPr id="1295" name="Freeform 244"/>
              <p:cNvSpPr/>
              <p:nvPr/>
            </p:nvSpPr>
            <p:spPr bwMode="auto">
              <a:xfrm>
                <a:off x="1623" y="1193"/>
                <a:ext cx="215" cy="133"/>
              </a:xfrm>
              <a:custGeom>
                <a:avLst/>
                <a:gdLst>
                  <a:gd name="T0" fmla="*/ 23 w 1075"/>
                  <a:gd name="T1" fmla="*/ 8 h 666"/>
                  <a:gd name="T2" fmla="*/ 28 w 1075"/>
                  <a:gd name="T3" fmla="*/ 9 h 666"/>
                  <a:gd name="T4" fmla="*/ 33 w 1075"/>
                  <a:gd name="T5" fmla="*/ 10 h 666"/>
                  <a:gd name="T6" fmla="*/ 40 w 1075"/>
                  <a:gd name="T7" fmla="*/ 10 h 666"/>
                  <a:gd name="T8" fmla="*/ 51 w 1075"/>
                  <a:gd name="T9" fmla="*/ 9 h 666"/>
                  <a:gd name="T10" fmla="*/ 65 w 1075"/>
                  <a:gd name="T11" fmla="*/ 9 h 666"/>
                  <a:gd name="T12" fmla="*/ 75 w 1075"/>
                  <a:gd name="T13" fmla="*/ 9 h 666"/>
                  <a:gd name="T14" fmla="*/ 87 w 1075"/>
                  <a:gd name="T15" fmla="*/ 12 h 666"/>
                  <a:gd name="T16" fmla="*/ 101 w 1075"/>
                  <a:gd name="T17" fmla="*/ 16 h 666"/>
                  <a:gd name="T18" fmla="*/ 125 w 1075"/>
                  <a:gd name="T19" fmla="*/ 26 h 666"/>
                  <a:gd name="T20" fmla="*/ 150 w 1075"/>
                  <a:gd name="T21" fmla="*/ 37 h 666"/>
                  <a:gd name="T22" fmla="*/ 166 w 1075"/>
                  <a:gd name="T23" fmla="*/ 42 h 666"/>
                  <a:gd name="T24" fmla="*/ 177 w 1075"/>
                  <a:gd name="T25" fmla="*/ 46 h 666"/>
                  <a:gd name="T26" fmla="*/ 183 w 1075"/>
                  <a:gd name="T27" fmla="*/ 47 h 666"/>
                  <a:gd name="T28" fmla="*/ 188 w 1075"/>
                  <a:gd name="T29" fmla="*/ 48 h 666"/>
                  <a:gd name="T30" fmla="*/ 193 w 1075"/>
                  <a:gd name="T31" fmla="*/ 47 h 666"/>
                  <a:gd name="T32" fmla="*/ 197 w 1075"/>
                  <a:gd name="T33" fmla="*/ 46 h 666"/>
                  <a:gd name="T34" fmla="*/ 201 w 1075"/>
                  <a:gd name="T35" fmla="*/ 47 h 666"/>
                  <a:gd name="T36" fmla="*/ 204 w 1075"/>
                  <a:gd name="T37" fmla="*/ 49 h 666"/>
                  <a:gd name="T38" fmla="*/ 207 w 1075"/>
                  <a:gd name="T39" fmla="*/ 53 h 666"/>
                  <a:gd name="T40" fmla="*/ 210 w 1075"/>
                  <a:gd name="T41" fmla="*/ 58 h 666"/>
                  <a:gd name="T42" fmla="*/ 212 w 1075"/>
                  <a:gd name="T43" fmla="*/ 64 h 666"/>
                  <a:gd name="T44" fmla="*/ 214 w 1075"/>
                  <a:gd name="T45" fmla="*/ 70 h 666"/>
                  <a:gd name="T46" fmla="*/ 215 w 1075"/>
                  <a:gd name="T47" fmla="*/ 77 h 666"/>
                  <a:gd name="T48" fmla="*/ 215 w 1075"/>
                  <a:gd name="T49" fmla="*/ 85 h 666"/>
                  <a:gd name="T50" fmla="*/ 215 w 1075"/>
                  <a:gd name="T51" fmla="*/ 92 h 666"/>
                  <a:gd name="T52" fmla="*/ 213 w 1075"/>
                  <a:gd name="T53" fmla="*/ 100 h 666"/>
                  <a:gd name="T54" fmla="*/ 211 w 1075"/>
                  <a:gd name="T55" fmla="*/ 107 h 666"/>
                  <a:gd name="T56" fmla="*/ 208 w 1075"/>
                  <a:gd name="T57" fmla="*/ 113 h 666"/>
                  <a:gd name="T58" fmla="*/ 204 w 1075"/>
                  <a:gd name="T59" fmla="*/ 119 h 666"/>
                  <a:gd name="T60" fmla="*/ 198 w 1075"/>
                  <a:gd name="T61" fmla="*/ 124 h 666"/>
                  <a:gd name="T62" fmla="*/ 191 w 1075"/>
                  <a:gd name="T63" fmla="*/ 127 h 666"/>
                  <a:gd name="T64" fmla="*/ 182 w 1075"/>
                  <a:gd name="T65" fmla="*/ 130 h 666"/>
                  <a:gd name="T66" fmla="*/ 171 w 1075"/>
                  <a:gd name="T67" fmla="*/ 132 h 666"/>
                  <a:gd name="T68" fmla="*/ 161 w 1075"/>
                  <a:gd name="T69" fmla="*/ 133 h 666"/>
                  <a:gd name="T70" fmla="*/ 151 w 1075"/>
                  <a:gd name="T71" fmla="*/ 133 h 666"/>
                  <a:gd name="T72" fmla="*/ 141 w 1075"/>
                  <a:gd name="T73" fmla="*/ 132 h 666"/>
                  <a:gd name="T74" fmla="*/ 131 w 1075"/>
                  <a:gd name="T75" fmla="*/ 131 h 666"/>
                  <a:gd name="T76" fmla="*/ 122 w 1075"/>
                  <a:gd name="T77" fmla="*/ 128 h 666"/>
                  <a:gd name="T78" fmla="*/ 112 w 1075"/>
                  <a:gd name="T79" fmla="*/ 125 h 666"/>
                  <a:gd name="T80" fmla="*/ 103 w 1075"/>
                  <a:gd name="T81" fmla="*/ 122 h 666"/>
                  <a:gd name="T82" fmla="*/ 94 w 1075"/>
                  <a:gd name="T83" fmla="*/ 118 h 666"/>
                  <a:gd name="T84" fmla="*/ 81 w 1075"/>
                  <a:gd name="T85" fmla="*/ 111 h 666"/>
                  <a:gd name="T86" fmla="*/ 65 w 1075"/>
                  <a:gd name="T87" fmla="*/ 100 h 666"/>
                  <a:gd name="T88" fmla="*/ 51 w 1075"/>
                  <a:gd name="T89" fmla="*/ 89 h 666"/>
                  <a:gd name="T90" fmla="*/ 32 w 1075"/>
                  <a:gd name="T91" fmla="*/ 73 h 666"/>
                  <a:gd name="T92" fmla="*/ 17 w 1075"/>
                  <a:gd name="T93" fmla="*/ 60 h 666"/>
                  <a:gd name="T94" fmla="*/ 12 w 1075"/>
                  <a:gd name="T95" fmla="*/ 53 h 666"/>
                  <a:gd name="T96" fmla="*/ 10 w 1075"/>
                  <a:gd name="T97" fmla="*/ 50 h 666"/>
                  <a:gd name="T98" fmla="*/ 8 w 1075"/>
                  <a:gd name="T99" fmla="*/ 45 h 666"/>
                  <a:gd name="T100" fmla="*/ 5 w 1075"/>
                  <a:gd name="T101" fmla="*/ 33 h 666"/>
                  <a:gd name="T102" fmla="*/ 1 w 1075"/>
                  <a:gd name="T103" fmla="*/ 21 h 666"/>
                  <a:gd name="T104" fmla="*/ 0 w 1075"/>
                  <a:gd name="T105" fmla="*/ 13 h 666"/>
                  <a:gd name="T106" fmla="*/ 0 w 1075"/>
                  <a:gd name="T107" fmla="*/ 8 h 666"/>
                  <a:gd name="T108" fmla="*/ 0 w 1075"/>
                  <a:gd name="T109" fmla="*/ 5 h 666"/>
                  <a:gd name="T110" fmla="*/ 1 w 1075"/>
                  <a:gd name="T111" fmla="*/ 2 h 666"/>
                  <a:gd name="T112" fmla="*/ 3 w 1075"/>
                  <a:gd name="T113" fmla="*/ 1 h 666"/>
                  <a:gd name="T114" fmla="*/ 5 w 1075"/>
                  <a:gd name="T115" fmla="*/ 0 h 666"/>
                  <a:gd name="T116" fmla="*/ 8 w 1075"/>
                  <a:gd name="T117" fmla="*/ 0 h 666"/>
                  <a:gd name="T118" fmla="*/ 12 w 1075"/>
                  <a:gd name="T119" fmla="*/ 2 h 666"/>
                  <a:gd name="T120" fmla="*/ 17 w 1075"/>
                  <a:gd name="T121" fmla="*/ 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5"/>
                  <a:gd name="T184" fmla="*/ 0 h 666"/>
                  <a:gd name="T185" fmla="*/ 1075 w 1075"/>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5" h="666">
                    <a:moveTo>
                      <a:pt x="101" y="31"/>
                    </a:moveTo>
                    <a:lnTo>
                      <a:pt x="113" y="38"/>
                    </a:lnTo>
                    <a:lnTo>
                      <a:pt x="125" y="43"/>
                    </a:lnTo>
                    <a:lnTo>
                      <a:pt x="138" y="47"/>
                    </a:lnTo>
                    <a:lnTo>
                      <a:pt x="152" y="50"/>
                    </a:lnTo>
                    <a:lnTo>
                      <a:pt x="167" y="50"/>
                    </a:lnTo>
                    <a:lnTo>
                      <a:pt x="182" y="50"/>
                    </a:lnTo>
                    <a:lnTo>
                      <a:pt x="200" y="50"/>
                    </a:lnTo>
                    <a:lnTo>
                      <a:pt x="217" y="48"/>
                    </a:lnTo>
                    <a:lnTo>
                      <a:pt x="256" y="46"/>
                    </a:lnTo>
                    <a:lnTo>
                      <a:pt x="299" y="43"/>
                    </a:lnTo>
                    <a:lnTo>
                      <a:pt x="323" y="43"/>
                    </a:lnTo>
                    <a:lnTo>
                      <a:pt x="348" y="45"/>
                    </a:lnTo>
                    <a:lnTo>
                      <a:pt x="374" y="47"/>
                    </a:lnTo>
                    <a:lnTo>
                      <a:pt x="403" y="51"/>
                    </a:lnTo>
                    <a:lnTo>
                      <a:pt x="433" y="58"/>
                    </a:lnTo>
                    <a:lnTo>
                      <a:pt x="468" y="68"/>
                    </a:lnTo>
                    <a:lnTo>
                      <a:pt x="504" y="82"/>
                    </a:lnTo>
                    <a:lnTo>
                      <a:pt x="543" y="97"/>
                    </a:lnTo>
                    <a:lnTo>
                      <a:pt x="625" y="131"/>
                    </a:lnTo>
                    <a:lnTo>
                      <a:pt x="710" y="166"/>
                    </a:lnTo>
                    <a:lnTo>
                      <a:pt x="751" y="183"/>
                    </a:lnTo>
                    <a:lnTo>
                      <a:pt x="791" y="198"/>
                    </a:lnTo>
                    <a:lnTo>
                      <a:pt x="830" y="212"/>
                    </a:lnTo>
                    <a:lnTo>
                      <a:pt x="866" y="223"/>
                    </a:lnTo>
                    <a:lnTo>
                      <a:pt x="883" y="228"/>
                    </a:lnTo>
                    <a:lnTo>
                      <a:pt x="900" y="232"/>
                    </a:lnTo>
                    <a:lnTo>
                      <a:pt x="915" y="234"/>
                    </a:lnTo>
                    <a:lnTo>
                      <a:pt x="929" y="237"/>
                    </a:lnTo>
                    <a:lnTo>
                      <a:pt x="942" y="238"/>
                    </a:lnTo>
                    <a:lnTo>
                      <a:pt x="954" y="238"/>
                    </a:lnTo>
                    <a:lnTo>
                      <a:pt x="966" y="236"/>
                    </a:lnTo>
                    <a:lnTo>
                      <a:pt x="976" y="233"/>
                    </a:lnTo>
                    <a:lnTo>
                      <a:pt x="986" y="232"/>
                    </a:lnTo>
                    <a:lnTo>
                      <a:pt x="994" y="233"/>
                    </a:lnTo>
                    <a:lnTo>
                      <a:pt x="1003" y="236"/>
                    </a:lnTo>
                    <a:lnTo>
                      <a:pt x="1012" y="241"/>
                    </a:lnTo>
                    <a:lnTo>
                      <a:pt x="1019" y="247"/>
                    </a:lnTo>
                    <a:lnTo>
                      <a:pt x="1028" y="256"/>
                    </a:lnTo>
                    <a:lnTo>
                      <a:pt x="1036" y="266"/>
                    </a:lnTo>
                    <a:lnTo>
                      <a:pt x="1042" y="277"/>
                    </a:lnTo>
                    <a:lnTo>
                      <a:pt x="1048" y="289"/>
                    </a:lnTo>
                    <a:lnTo>
                      <a:pt x="1054" y="303"/>
                    </a:lnTo>
                    <a:lnTo>
                      <a:pt x="1059" y="319"/>
                    </a:lnTo>
                    <a:lnTo>
                      <a:pt x="1064" y="334"/>
                    </a:lnTo>
                    <a:lnTo>
                      <a:pt x="1068" y="352"/>
                    </a:lnTo>
                    <a:lnTo>
                      <a:pt x="1070" y="369"/>
                    </a:lnTo>
                    <a:lnTo>
                      <a:pt x="1073" y="387"/>
                    </a:lnTo>
                    <a:lnTo>
                      <a:pt x="1074" y="405"/>
                    </a:lnTo>
                    <a:lnTo>
                      <a:pt x="1075" y="424"/>
                    </a:lnTo>
                    <a:lnTo>
                      <a:pt x="1074" y="443"/>
                    </a:lnTo>
                    <a:lnTo>
                      <a:pt x="1073" y="462"/>
                    </a:lnTo>
                    <a:lnTo>
                      <a:pt x="1070" y="480"/>
                    </a:lnTo>
                    <a:lnTo>
                      <a:pt x="1067" y="499"/>
                    </a:lnTo>
                    <a:lnTo>
                      <a:pt x="1062" y="516"/>
                    </a:lnTo>
                    <a:lnTo>
                      <a:pt x="1056" y="534"/>
                    </a:lnTo>
                    <a:lnTo>
                      <a:pt x="1048" y="550"/>
                    </a:lnTo>
                    <a:lnTo>
                      <a:pt x="1039" y="566"/>
                    </a:lnTo>
                    <a:lnTo>
                      <a:pt x="1029" y="581"/>
                    </a:lnTo>
                    <a:lnTo>
                      <a:pt x="1018" y="595"/>
                    </a:lnTo>
                    <a:lnTo>
                      <a:pt x="1004" y="608"/>
                    </a:lnTo>
                    <a:lnTo>
                      <a:pt x="989" y="619"/>
                    </a:lnTo>
                    <a:lnTo>
                      <a:pt x="973" y="629"/>
                    </a:lnTo>
                    <a:lnTo>
                      <a:pt x="956" y="638"/>
                    </a:lnTo>
                    <a:lnTo>
                      <a:pt x="936" y="644"/>
                    </a:lnTo>
                    <a:lnTo>
                      <a:pt x="910" y="650"/>
                    </a:lnTo>
                    <a:lnTo>
                      <a:pt x="883" y="656"/>
                    </a:lnTo>
                    <a:lnTo>
                      <a:pt x="857" y="660"/>
                    </a:lnTo>
                    <a:lnTo>
                      <a:pt x="832" y="664"/>
                    </a:lnTo>
                    <a:lnTo>
                      <a:pt x="806" y="665"/>
                    </a:lnTo>
                    <a:lnTo>
                      <a:pt x="781" y="666"/>
                    </a:lnTo>
                    <a:lnTo>
                      <a:pt x="755" y="665"/>
                    </a:lnTo>
                    <a:lnTo>
                      <a:pt x="730" y="664"/>
                    </a:lnTo>
                    <a:lnTo>
                      <a:pt x="705" y="661"/>
                    </a:lnTo>
                    <a:lnTo>
                      <a:pt x="680" y="658"/>
                    </a:lnTo>
                    <a:lnTo>
                      <a:pt x="656" y="654"/>
                    </a:lnTo>
                    <a:lnTo>
                      <a:pt x="631" y="649"/>
                    </a:lnTo>
                    <a:lnTo>
                      <a:pt x="608" y="643"/>
                    </a:lnTo>
                    <a:lnTo>
                      <a:pt x="584" y="635"/>
                    </a:lnTo>
                    <a:lnTo>
                      <a:pt x="560" y="628"/>
                    </a:lnTo>
                    <a:lnTo>
                      <a:pt x="538" y="619"/>
                    </a:lnTo>
                    <a:lnTo>
                      <a:pt x="514" y="610"/>
                    </a:lnTo>
                    <a:lnTo>
                      <a:pt x="493" y="600"/>
                    </a:lnTo>
                    <a:lnTo>
                      <a:pt x="470" y="590"/>
                    </a:lnTo>
                    <a:lnTo>
                      <a:pt x="448" y="579"/>
                    </a:lnTo>
                    <a:lnTo>
                      <a:pt x="405" y="555"/>
                    </a:lnTo>
                    <a:lnTo>
                      <a:pt x="365" y="530"/>
                    </a:lnTo>
                    <a:lnTo>
                      <a:pt x="326" y="503"/>
                    </a:lnTo>
                    <a:lnTo>
                      <a:pt x="289" y="475"/>
                    </a:lnTo>
                    <a:lnTo>
                      <a:pt x="253" y="445"/>
                    </a:lnTo>
                    <a:lnTo>
                      <a:pt x="219" y="417"/>
                    </a:lnTo>
                    <a:lnTo>
                      <a:pt x="162" y="364"/>
                    </a:lnTo>
                    <a:lnTo>
                      <a:pt x="118" y="327"/>
                    </a:lnTo>
                    <a:lnTo>
                      <a:pt x="87" y="298"/>
                    </a:lnTo>
                    <a:lnTo>
                      <a:pt x="67" y="276"/>
                    </a:lnTo>
                    <a:lnTo>
                      <a:pt x="60" y="267"/>
                    </a:lnTo>
                    <a:lnTo>
                      <a:pt x="54" y="258"/>
                    </a:lnTo>
                    <a:lnTo>
                      <a:pt x="49" y="251"/>
                    </a:lnTo>
                    <a:lnTo>
                      <a:pt x="45" y="242"/>
                    </a:lnTo>
                    <a:lnTo>
                      <a:pt x="39" y="223"/>
                    </a:lnTo>
                    <a:lnTo>
                      <a:pt x="32" y="199"/>
                    </a:lnTo>
                    <a:lnTo>
                      <a:pt x="24" y="166"/>
                    </a:lnTo>
                    <a:lnTo>
                      <a:pt x="12" y="126"/>
                    </a:lnTo>
                    <a:lnTo>
                      <a:pt x="7" y="106"/>
                    </a:lnTo>
                    <a:lnTo>
                      <a:pt x="4" y="85"/>
                    </a:lnTo>
                    <a:lnTo>
                      <a:pt x="1" y="65"/>
                    </a:lnTo>
                    <a:lnTo>
                      <a:pt x="0" y="46"/>
                    </a:lnTo>
                    <a:lnTo>
                      <a:pt x="0" y="38"/>
                    </a:lnTo>
                    <a:lnTo>
                      <a:pt x="1" y="30"/>
                    </a:lnTo>
                    <a:lnTo>
                      <a:pt x="2" y="23"/>
                    </a:lnTo>
                    <a:lnTo>
                      <a:pt x="5" y="17"/>
                    </a:lnTo>
                    <a:lnTo>
                      <a:pt x="7" y="11"/>
                    </a:lnTo>
                    <a:lnTo>
                      <a:pt x="11" y="7"/>
                    </a:lnTo>
                    <a:lnTo>
                      <a:pt x="16" y="4"/>
                    </a:lnTo>
                    <a:lnTo>
                      <a:pt x="21" y="1"/>
                    </a:lnTo>
                    <a:lnTo>
                      <a:pt x="27" y="0"/>
                    </a:lnTo>
                    <a:lnTo>
                      <a:pt x="35" y="0"/>
                    </a:lnTo>
                    <a:lnTo>
                      <a:pt x="42" y="1"/>
                    </a:lnTo>
                    <a:lnTo>
                      <a:pt x="52" y="4"/>
                    </a:lnTo>
                    <a:lnTo>
                      <a:pt x="62" y="9"/>
                    </a:lnTo>
                    <a:lnTo>
                      <a:pt x="75" y="15"/>
                    </a:lnTo>
                    <a:lnTo>
                      <a:pt x="87" y="22"/>
                    </a:lnTo>
                    <a:lnTo>
                      <a:pt x="101" y="31"/>
                    </a:lnTo>
                    <a:close/>
                  </a:path>
                </a:pathLst>
              </a:custGeom>
              <a:solidFill>
                <a:srgbClr val="B32165"/>
              </a:solidFill>
              <a:ln w="9525">
                <a:noFill/>
                <a:round/>
              </a:ln>
            </p:spPr>
            <p:txBody>
              <a:bodyPr/>
              <a:lstStyle/>
              <a:p>
                <a:endParaRPr lang="en-US" sz="1867"/>
              </a:p>
            </p:txBody>
          </p:sp>
          <p:sp>
            <p:nvSpPr>
              <p:cNvPr id="1296" name="Freeform 245"/>
              <p:cNvSpPr/>
              <p:nvPr/>
            </p:nvSpPr>
            <p:spPr bwMode="auto">
              <a:xfrm>
                <a:off x="1623" y="1193"/>
                <a:ext cx="215" cy="133"/>
              </a:xfrm>
              <a:custGeom>
                <a:avLst/>
                <a:gdLst>
                  <a:gd name="T0" fmla="*/ 23 w 1075"/>
                  <a:gd name="T1" fmla="*/ 8 h 666"/>
                  <a:gd name="T2" fmla="*/ 28 w 1075"/>
                  <a:gd name="T3" fmla="*/ 9 h 666"/>
                  <a:gd name="T4" fmla="*/ 33 w 1075"/>
                  <a:gd name="T5" fmla="*/ 10 h 666"/>
                  <a:gd name="T6" fmla="*/ 40 w 1075"/>
                  <a:gd name="T7" fmla="*/ 10 h 666"/>
                  <a:gd name="T8" fmla="*/ 51 w 1075"/>
                  <a:gd name="T9" fmla="*/ 9 h 666"/>
                  <a:gd name="T10" fmla="*/ 65 w 1075"/>
                  <a:gd name="T11" fmla="*/ 9 h 666"/>
                  <a:gd name="T12" fmla="*/ 75 w 1075"/>
                  <a:gd name="T13" fmla="*/ 9 h 666"/>
                  <a:gd name="T14" fmla="*/ 87 w 1075"/>
                  <a:gd name="T15" fmla="*/ 12 h 666"/>
                  <a:gd name="T16" fmla="*/ 101 w 1075"/>
                  <a:gd name="T17" fmla="*/ 16 h 666"/>
                  <a:gd name="T18" fmla="*/ 125 w 1075"/>
                  <a:gd name="T19" fmla="*/ 26 h 666"/>
                  <a:gd name="T20" fmla="*/ 150 w 1075"/>
                  <a:gd name="T21" fmla="*/ 37 h 666"/>
                  <a:gd name="T22" fmla="*/ 166 w 1075"/>
                  <a:gd name="T23" fmla="*/ 42 h 666"/>
                  <a:gd name="T24" fmla="*/ 177 w 1075"/>
                  <a:gd name="T25" fmla="*/ 46 h 666"/>
                  <a:gd name="T26" fmla="*/ 183 w 1075"/>
                  <a:gd name="T27" fmla="*/ 47 h 666"/>
                  <a:gd name="T28" fmla="*/ 188 w 1075"/>
                  <a:gd name="T29" fmla="*/ 48 h 666"/>
                  <a:gd name="T30" fmla="*/ 193 w 1075"/>
                  <a:gd name="T31" fmla="*/ 47 h 666"/>
                  <a:gd name="T32" fmla="*/ 197 w 1075"/>
                  <a:gd name="T33" fmla="*/ 46 h 666"/>
                  <a:gd name="T34" fmla="*/ 201 w 1075"/>
                  <a:gd name="T35" fmla="*/ 47 h 666"/>
                  <a:gd name="T36" fmla="*/ 204 w 1075"/>
                  <a:gd name="T37" fmla="*/ 49 h 666"/>
                  <a:gd name="T38" fmla="*/ 207 w 1075"/>
                  <a:gd name="T39" fmla="*/ 53 h 666"/>
                  <a:gd name="T40" fmla="*/ 210 w 1075"/>
                  <a:gd name="T41" fmla="*/ 58 h 666"/>
                  <a:gd name="T42" fmla="*/ 212 w 1075"/>
                  <a:gd name="T43" fmla="*/ 64 h 666"/>
                  <a:gd name="T44" fmla="*/ 214 w 1075"/>
                  <a:gd name="T45" fmla="*/ 70 h 666"/>
                  <a:gd name="T46" fmla="*/ 215 w 1075"/>
                  <a:gd name="T47" fmla="*/ 77 h 666"/>
                  <a:gd name="T48" fmla="*/ 215 w 1075"/>
                  <a:gd name="T49" fmla="*/ 85 h 666"/>
                  <a:gd name="T50" fmla="*/ 215 w 1075"/>
                  <a:gd name="T51" fmla="*/ 92 h 666"/>
                  <a:gd name="T52" fmla="*/ 213 w 1075"/>
                  <a:gd name="T53" fmla="*/ 100 h 666"/>
                  <a:gd name="T54" fmla="*/ 211 w 1075"/>
                  <a:gd name="T55" fmla="*/ 107 h 666"/>
                  <a:gd name="T56" fmla="*/ 208 w 1075"/>
                  <a:gd name="T57" fmla="*/ 113 h 666"/>
                  <a:gd name="T58" fmla="*/ 204 w 1075"/>
                  <a:gd name="T59" fmla="*/ 119 h 666"/>
                  <a:gd name="T60" fmla="*/ 198 w 1075"/>
                  <a:gd name="T61" fmla="*/ 124 h 666"/>
                  <a:gd name="T62" fmla="*/ 191 w 1075"/>
                  <a:gd name="T63" fmla="*/ 127 h 666"/>
                  <a:gd name="T64" fmla="*/ 182 w 1075"/>
                  <a:gd name="T65" fmla="*/ 130 h 666"/>
                  <a:gd name="T66" fmla="*/ 171 w 1075"/>
                  <a:gd name="T67" fmla="*/ 132 h 666"/>
                  <a:gd name="T68" fmla="*/ 161 w 1075"/>
                  <a:gd name="T69" fmla="*/ 133 h 666"/>
                  <a:gd name="T70" fmla="*/ 151 w 1075"/>
                  <a:gd name="T71" fmla="*/ 133 h 666"/>
                  <a:gd name="T72" fmla="*/ 141 w 1075"/>
                  <a:gd name="T73" fmla="*/ 132 h 666"/>
                  <a:gd name="T74" fmla="*/ 131 w 1075"/>
                  <a:gd name="T75" fmla="*/ 131 h 666"/>
                  <a:gd name="T76" fmla="*/ 122 w 1075"/>
                  <a:gd name="T77" fmla="*/ 128 h 666"/>
                  <a:gd name="T78" fmla="*/ 112 w 1075"/>
                  <a:gd name="T79" fmla="*/ 125 h 666"/>
                  <a:gd name="T80" fmla="*/ 103 w 1075"/>
                  <a:gd name="T81" fmla="*/ 122 h 666"/>
                  <a:gd name="T82" fmla="*/ 94 w 1075"/>
                  <a:gd name="T83" fmla="*/ 118 h 666"/>
                  <a:gd name="T84" fmla="*/ 81 w 1075"/>
                  <a:gd name="T85" fmla="*/ 111 h 666"/>
                  <a:gd name="T86" fmla="*/ 65 w 1075"/>
                  <a:gd name="T87" fmla="*/ 100 h 666"/>
                  <a:gd name="T88" fmla="*/ 51 w 1075"/>
                  <a:gd name="T89" fmla="*/ 89 h 666"/>
                  <a:gd name="T90" fmla="*/ 32 w 1075"/>
                  <a:gd name="T91" fmla="*/ 73 h 666"/>
                  <a:gd name="T92" fmla="*/ 17 w 1075"/>
                  <a:gd name="T93" fmla="*/ 60 h 666"/>
                  <a:gd name="T94" fmla="*/ 12 w 1075"/>
                  <a:gd name="T95" fmla="*/ 53 h 666"/>
                  <a:gd name="T96" fmla="*/ 10 w 1075"/>
                  <a:gd name="T97" fmla="*/ 50 h 666"/>
                  <a:gd name="T98" fmla="*/ 8 w 1075"/>
                  <a:gd name="T99" fmla="*/ 45 h 666"/>
                  <a:gd name="T100" fmla="*/ 5 w 1075"/>
                  <a:gd name="T101" fmla="*/ 33 h 666"/>
                  <a:gd name="T102" fmla="*/ 1 w 1075"/>
                  <a:gd name="T103" fmla="*/ 21 h 666"/>
                  <a:gd name="T104" fmla="*/ 0 w 1075"/>
                  <a:gd name="T105" fmla="*/ 13 h 666"/>
                  <a:gd name="T106" fmla="*/ 0 w 1075"/>
                  <a:gd name="T107" fmla="*/ 8 h 666"/>
                  <a:gd name="T108" fmla="*/ 0 w 1075"/>
                  <a:gd name="T109" fmla="*/ 5 h 666"/>
                  <a:gd name="T110" fmla="*/ 1 w 1075"/>
                  <a:gd name="T111" fmla="*/ 2 h 666"/>
                  <a:gd name="T112" fmla="*/ 3 w 1075"/>
                  <a:gd name="T113" fmla="*/ 1 h 666"/>
                  <a:gd name="T114" fmla="*/ 5 w 1075"/>
                  <a:gd name="T115" fmla="*/ 0 h 666"/>
                  <a:gd name="T116" fmla="*/ 8 w 1075"/>
                  <a:gd name="T117" fmla="*/ 0 h 666"/>
                  <a:gd name="T118" fmla="*/ 12 w 1075"/>
                  <a:gd name="T119" fmla="*/ 2 h 666"/>
                  <a:gd name="T120" fmla="*/ 17 w 1075"/>
                  <a:gd name="T121" fmla="*/ 4 h 6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75"/>
                  <a:gd name="T184" fmla="*/ 0 h 666"/>
                  <a:gd name="T185" fmla="*/ 1075 w 1075"/>
                  <a:gd name="T186" fmla="*/ 666 h 6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75" h="666">
                    <a:moveTo>
                      <a:pt x="101" y="31"/>
                    </a:moveTo>
                    <a:lnTo>
                      <a:pt x="113" y="38"/>
                    </a:lnTo>
                    <a:lnTo>
                      <a:pt x="125" y="43"/>
                    </a:lnTo>
                    <a:lnTo>
                      <a:pt x="138" y="47"/>
                    </a:lnTo>
                    <a:lnTo>
                      <a:pt x="152" y="50"/>
                    </a:lnTo>
                    <a:lnTo>
                      <a:pt x="167" y="50"/>
                    </a:lnTo>
                    <a:lnTo>
                      <a:pt x="182" y="50"/>
                    </a:lnTo>
                    <a:lnTo>
                      <a:pt x="200" y="50"/>
                    </a:lnTo>
                    <a:lnTo>
                      <a:pt x="217" y="48"/>
                    </a:lnTo>
                    <a:lnTo>
                      <a:pt x="256" y="46"/>
                    </a:lnTo>
                    <a:lnTo>
                      <a:pt x="299" y="43"/>
                    </a:lnTo>
                    <a:lnTo>
                      <a:pt x="323" y="43"/>
                    </a:lnTo>
                    <a:lnTo>
                      <a:pt x="348" y="45"/>
                    </a:lnTo>
                    <a:lnTo>
                      <a:pt x="374" y="47"/>
                    </a:lnTo>
                    <a:lnTo>
                      <a:pt x="403" y="51"/>
                    </a:lnTo>
                    <a:lnTo>
                      <a:pt x="433" y="58"/>
                    </a:lnTo>
                    <a:lnTo>
                      <a:pt x="468" y="68"/>
                    </a:lnTo>
                    <a:lnTo>
                      <a:pt x="504" y="82"/>
                    </a:lnTo>
                    <a:lnTo>
                      <a:pt x="543" y="97"/>
                    </a:lnTo>
                    <a:lnTo>
                      <a:pt x="625" y="131"/>
                    </a:lnTo>
                    <a:lnTo>
                      <a:pt x="710" y="166"/>
                    </a:lnTo>
                    <a:lnTo>
                      <a:pt x="751" y="183"/>
                    </a:lnTo>
                    <a:lnTo>
                      <a:pt x="791" y="198"/>
                    </a:lnTo>
                    <a:lnTo>
                      <a:pt x="830" y="212"/>
                    </a:lnTo>
                    <a:lnTo>
                      <a:pt x="866" y="223"/>
                    </a:lnTo>
                    <a:lnTo>
                      <a:pt x="883" y="228"/>
                    </a:lnTo>
                    <a:lnTo>
                      <a:pt x="900" y="232"/>
                    </a:lnTo>
                    <a:lnTo>
                      <a:pt x="915" y="234"/>
                    </a:lnTo>
                    <a:lnTo>
                      <a:pt x="929" y="237"/>
                    </a:lnTo>
                    <a:lnTo>
                      <a:pt x="942" y="238"/>
                    </a:lnTo>
                    <a:lnTo>
                      <a:pt x="954" y="238"/>
                    </a:lnTo>
                    <a:lnTo>
                      <a:pt x="966" y="236"/>
                    </a:lnTo>
                    <a:lnTo>
                      <a:pt x="976" y="233"/>
                    </a:lnTo>
                    <a:lnTo>
                      <a:pt x="986" y="232"/>
                    </a:lnTo>
                    <a:lnTo>
                      <a:pt x="994" y="233"/>
                    </a:lnTo>
                    <a:lnTo>
                      <a:pt x="1003" y="236"/>
                    </a:lnTo>
                    <a:lnTo>
                      <a:pt x="1012" y="241"/>
                    </a:lnTo>
                    <a:lnTo>
                      <a:pt x="1019" y="247"/>
                    </a:lnTo>
                    <a:lnTo>
                      <a:pt x="1028" y="256"/>
                    </a:lnTo>
                    <a:lnTo>
                      <a:pt x="1036" y="266"/>
                    </a:lnTo>
                    <a:lnTo>
                      <a:pt x="1042" y="277"/>
                    </a:lnTo>
                    <a:lnTo>
                      <a:pt x="1048" y="289"/>
                    </a:lnTo>
                    <a:lnTo>
                      <a:pt x="1054" y="303"/>
                    </a:lnTo>
                    <a:lnTo>
                      <a:pt x="1059" y="319"/>
                    </a:lnTo>
                    <a:lnTo>
                      <a:pt x="1064" y="334"/>
                    </a:lnTo>
                    <a:lnTo>
                      <a:pt x="1068" y="352"/>
                    </a:lnTo>
                    <a:lnTo>
                      <a:pt x="1070" y="369"/>
                    </a:lnTo>
                    <a:lnTo>
                      <a:pt x="1073" y="387"/>
                    </a:lnTo>
                    <a:lnTo>
                      <a:pt x="1074" y="405"/>
                    </a:lnTo>
                    <a:lnTo>
                      <a:pt x="1075" y="424"/>
                    </a:lnTo>
                    <a:lnTo>
                      <a:pt x="1074" y="443"/>
                    </a:lnTo>
                    <a:lnTo>
                      <a:pt x="1073" y="462"/>
                    </a:lnTo>
                    <a:lnTo>
                      <a:pt x="1070" y="480"/>
                    </a:lnTo>
                    <a:lnTo>
                      <a:pt x="1067" y="499"/>
                    </a:lnTo>
                    <a:lnTo>
                      <a:pt x="1062" y="516"/>
                    </a:lnTo>
                    <a:lnTo>
                      <a:pt x="1056" y="534"/>
                    </a:lnTo>
                    <a:lnTo>
                      <a:pt x="1048" y="550"/>
                    </a:lnTo>
                    <a:lnTo>
                      <a:pt x="1039" y="566"/>
                    </a:lnTo>
                    <a:lnTo>
                      <a:pt x="1029" y="581"/>
                    </a:lnTo>
                    <a:lnTo>
                      <a:pt x="1018" y="595"/>
                    </a:lnTo>
                    <a:lnTo>
                      <a:pt x="1004" y="608"/>
                    </a:lnTo>
                    <a:lnTo>
                      <a:pt x="989" y="619"/>
                    </a:lnTo>
                    <a:lnTo>
                      <a:pt x="973" y="629"/>
                    </a:lnTo>
                    <a:lnTo>
                      <a:pt x="956" y="638"/>
                    </a:lnTo>
                    <a:lnTo>
                      <a:pt x="936" y="644"/>
                    </a:lnTo>
                    <a:lnTo>
                      <a:pt x="910" y="650"/>
                    </a:lnTo>
                    <a:lnTo>
                      <a:pt x="883" y="656"/>
                    </a:lnTo>
                    <a:lnTo>
                      <a:pt x="857" y="660"/>
                    </a:lnTo>
                    <a:lnTo>
                      <a:pt x="832" y="664"/>
                    </a:lnTo>
                    <a:lnTo>
                      <a:pt x="806" y="665"/>
                    </a:lnTo>
                    <a:lnTo>
                      <a:pt x="781" y="666"/>
                    </a:lnTo>
                    <a:lnTo>
                      <a:pt x="755" y="665"/>
                    </a:lnTo>
                    <a:lnTo>
                      <a:pt x="730" y="664"/>
                    </a:lnTo>
                    <a:lnTo>
                      <a:pt x="705" y="661"/>
                    </a:lnTo>
                    <a:lnTo>
                      <a:pt x="680" y="658"/>
                    </a:lnTo>
                    <a:lnTo>
                      <a:pt x="656" y="654"/>
                    </a:lnTo>
                    <a:lnTo>
                      <a:pt x="631" y="649"/>
                    </a:lnTo>
                    <a:lnTo>
                      <a:pt x="608" y="643"/>
                    </a:lnTo>
                    <a:lnTo>
                      <a:pt x="584" y="635"/>
                    </a:lnTo>
                    <a:lnTo>
                      <a:pt x="560" y="628"/>
                    </a:lnTo>
                    <a:lnTo>
                      <a:pt x="538" y="619"/>
                    </a:lnTo>
                    <a:lnTo>
                      <a:pt x="514" y="610"/>
                    </a:lnTo>
                    <a:lnTo>
                      <a:pt x="493" y="600"/>
                    </a:lnTo>
                    <a:lnTo>
                      <a:pt x="470" y="590"/>
                    </a:lnTo>
                    <a:lnTo>
                      <a:pt x="448" y="579"/>
                    </a:lnTo>
                    <a:lnTo>
                      <a:pt x="405" y="555"/>
                    </a:lnTo>
                    <a:lnTo>
                      <a:pt x="365" y="530"/>
                    </a:lnTo>
                    <a:lnTo>
                      <a:pt x="326" y="503"/>
                    </a:lnTo>
                    <a:lnTo>
                      <a:pt x="289" y="475"/>
                    </a:lnTo>
                    <a:lnTo>
                      <a:pt x="253" y="445"/>
                    </a:lnTo>
                    <a:lnTo>
                      <a:pt x="219" y="417"/>
                    </a:lnTo>
                    <a:lnTo>
                      <a:pt x="162" y="364"/>
                    </a:lnTo>
                    <a:lnTo>
                      <a:pt x="118" y="327"/>
                    </a:lnTo>
                    <a:lnTo>
                      <a:pt x="87" y="298"/>
                    </a:lnTo>
                    <a:lnTo>
                      <a:pt x="67" y="276"/>
                    </a:lnTo>
                    <a:lnTo>
                      <a:pt x="60" y="267"/>
                    </a:lnTo>
                    <a:lnTo>
                      <a:pt x="54" y="258"/>
                    </a:lnTo>
                    <a:lnTo>
                      <a:pt x="49" y="251"/>
                    </a:lnTo>
                    <a:lnTo>
                      <a:pt x="45" y="242"/>
                    </a:lnTo>
                    <a:lnTo>
                      <a:pt x="39" y="223"/>
                    </a:lnTo>
                    <a:lnTo>
                      <a:pt x="32" y="199"/>
                    </a:lnTo>
                    <a:lnTo>
                      <a:pt x="24" y="166"/>
                    </a:lnTo>
                    <a:lnTo>
                      <a:pt x="12" y="126"/>
                    </a:lnTo>
                    <a:lnTo>
                      <a:pt x="7" y="106"/>
                    </a:lnTo>
                    <a:lnTo>
                      <a:pt x="4" y="85"/>
                    </a:lnTo>
                    <a:lnTo>
                      <a:pt x="1" y="65"/>
                    </a:lnTo>
                    <a:lnTo>
                      <a:pt x="0" y="46"/>
                    </a:lnTo>
                    <a:lnTo>
                      <a:pt x="0" y="38"/>
                    </a:lnTo>
                    <a:lnTo>
                      <a:pt x="1" y="30"/>
                    </a:lnTo>
                    <a:lnTo>
                      <a:pt x="2" y="23"/>
                    </a:lnTo>
                    <a:lnTo>
                      <a:pt x="5" y="17"/>
                    </a:lnTo>
                    <a:lnTo>
                      <a:pt x="7" y="11"/>
                    </a:lnTo>
                    <a:lnTo>
                      <a:pt x="11" y="7"/>
                    </a:lnTo>
                    <a:lnTo>
                      <a:pt x="16" y="4"/>
                    </a:lnTo>
                    <a:lnTo>
                      <a:pt x="21" y="1"/>
                    </a:lnTo>
                    <a:lnTo>
                      <a:pt x="27" y="0"/>
                    </a:lnTo>
                    <a:lnTo>
                      <a:pt x="35" y="0"/>
                    </a:lnTo>
                    <a:lnTo>
                      <a:pt x="42" y="1"/>
                    </a:lnTo>
                    <a:lnTo>
                      <a:pt x="52" y="4"/>
                    </a:lnTo>
                    <a:lnTo>
                      <a:pt x="62" y="9"/>
                    </a:lnTo>
                    <a:lnTo>
                      <a:pt x="75" y="15"/>
                    </a:lnTo>
                    <a:lnTo>
                      <a:pt x="87" y="22"/>
                    </a:lnTo>
                    <a:lnTo>
                      <a:pt x="101" y="31"/>
                    </a:lnTo>
                  </a:path>
                </a:pathLst>
              </a:custGeom>
              <a:noFill/>
              <a:ln w="3175">
                <a:solidFill>
                  <a:srgbClr val="1F1A17"/>
                </a:solidFill>
                <a:round/>
              </a:ln>
            </p:spPr>
            <p:txBody>
              <a:bodyPr/>
              <a:lstStyle/>
              <a:p>
                <a:endParaRPr lang="en-US" sz="1867"/>
              </a:p>
            </p:txBody>
          </p:sp>
          <p:sp>
            <p:nvSpPr>
              <p:cNvPr id="1297" name="Freeform 246"/>
              <p:cNvSpPr/>
              <p:nvPr/>
            </p:nvSpPr>
            <p:spPr bwMode="auto">
              <a:xfrm>
                <a:off x="2072" y="1016"/>
                <a:ext cx="105" cy="196"/>
              </a:xfrm>
              <a:custGeom>
                <a:avLst/>
                <a:gdLst>
                  <a:gd name="T0" fmla="*/ 102 w 527"/>
                  <a:gd name="T1" fmla="*/ 18 h 980"/>
                  <a:gd name="T2" fmla="*/ 104 w 527"/>
                  <a:gd name="T3" fmla="*/ 36 h 980"/>
                  <a:gd name="T4" fmla="*/ 105 w 527"/>
                  <a:gd name="T5" fmla="*/ 59 h 980"/>
                  <a:gd name="T6" fmla="*/ 104 w 527"/>
                  <a:gd name="T7" fmla="*/ 78 h 980"/>
                  <a:gd name="T8" fmla="*/ 103 w 527"/>
                  <a:gd name="T9" fmla="*/ 91 h 980"/>
                  <a:gd name="T10" fmla="*/ 101 w 527"/>
                  <a:gd name="T11" fmla="*/ 104 h 980"/>
                  <a:gd name="T12" fmla="*/ 98 w 527"/>
                  <a:gd name="T13" fmla="*/ 118 h 980"/>
                  <a:gd name="T14" fmla="*/ 94 w 527"/>
                  <a:gd name="T15" fmla="*/ 131 h 980"/>
                  <a:gd name="T16" fmla="*/ 89 w 527"/>
                  <a:gd name="T17" fmla="*/ 143 h 980"/>
                  <a:gd name="T18" fmla="*/ 83 w 527"/>
                  <a:gd name="T19" fmla="*/ 155 h 980"/>
                  <a:gd name="T20" fmla="*/ 75 w 527"/>
                  <a:gd name="T21" fmla="*/ 166 h 980"/>
                  <a:gd name="T22" fmla="*/ 66 w 527"/>
                  <a:gd name="T23" fmla="*/ 175 h 980"/>
                  <a:gd name="T24" fmla="*/ 56 w 527"/>
                  <a:gd name="T25" fmla="*/ 183 h 980"/>
                  <a:gd name="T26" fmla="*/ 44 w 527"/>
                  <a:gd name="T27" fmla="*/ 189 h 980"/>
                  <a:gd name="T28" fmla="*/ 34 w 527"/>
                  <a:gd name="T29" fmla="*/ 193 h 980"/>
                  <a:gd name="T30" fmla="*/ 25 w 527"/>
                  <a:gd name="T31" fmla="*/ 195 h 980"/>
                  <a:gd name="T32" fmla="*/ 18 w 527"/>
                  <a:gd name="T33" fmla="*/ 196 h 980"/>
                  <a:gd name="T34" fmla="*/ 12 w 527"/>
                  <a:gd name="T35" fmla="*/ 195 h 980"/>
                  <a:gd name="T36" fmla="*/ 8 w 527"/>
                  <a:gd name="T37" fmla="*/ 193 h 980"/>
                  <a:gd name="T38" fmla="*/ 4 w 527"/>
                  <a:gd name="T39" fmla="*/ 190 h 980"/>
                  <a:gd name="T40" fmla="*/ 2 w 527"/>
                  <a:gd name="T41" fmla="*/ 186 h 980"/>
                  <a:gd name="T42" fmla="*/ 1 w 527"/>
                  <a:gd name="T43" fmla="*/ 181 h 980"/>
                  <a:gd name="T44" fmla="*/ 0 w 527"/>
                  <a:gd name="T45" fmla="*/ 177 h 980"/>
                  <a:gd name="T46" fmla="*/ 0 w 527"/>
                  <a:gd name="T47" fmla="*/ 169 h 980"/>
                  <a:gd name="T48" fmla="*/ 2 w 527"/>
                  <a:gd name="T49" fmla="*/ 156 h 980"/>
                  <a:gd name="T50" fmla="*/ 5 w 527"/>
                  <a:gd name="T51" fmla="*/ 149 h 980"/>
                  <a:gd name="T52" fmla="*/ 7 w 527"/>
                  <a:gd name="T53" fmla="*/ 144 h 980"/>
                  <a:gd name="T54" fmla="*/ 12 w 527"/>
                  <a:gd name="T55" fmla="*/ 135 h 980"/>
                  <a:gd name="T56" fmla="*/ 25 w 527"/>
                  <a:gd name="T57" fmla="*/ 117 h 980"/>
                  <a:gd name="T58" fmla="*/ 42 w 527"/>
                  <a:gd name="T59" fmla="*/ 97 h 980"/>
                  <a:gd name="T60" fmla="*/ 52 w 527"/>
                  <a:gd name="T61" fmla="*/ 83 h 980"/>
                  <a:gd name="T62" fmla="*/ 61 w 527"/>
                  <a:gd name="T63" fmla="*/ 70 h 980"/>
                  <a:gd name="T64" fmla="*/ 66 w 527"/>
                  <a:gd name="T65" fmla="*/ 60 h 980"/>
                  <a:gd name="T66" fmla="*/ 68 w 527"/>
                  <a:gd name="T67" fmla="*/ 54 h 980"/>
                  <a:gd name="T68" fmla="*/ 70 w 527"/>
                  <a:gd name="T69" fmla="*/ 45 h 980"/>
                  <a:gd name="T70" fmla="*/ 74 w 527"/>
                  <a:gd name="T71" fmla="*/ 33 h 980"/>
                  <a:gd name="T72" fmla="*/ 78 w 527"/>
                  <a:gd name="T73" fmla="*/ 22 h 980"/>
                  <a:gd name="T74" fmla="*/ 83 w 527"/>
                  <a:gd name="T75" fmla="*/ 12 h 980"/>
                  <a:gd name="T76" fmla="*/ 88 w 527"/>
                  <a:gd name="T77" fmla="*/ 5 h 980"/>
                  <a:gd name="T78" fmla="*/ 92 w 527"/>
                  <a:gd name="T79" fmla="*/ 1 h 980"/>
                  <a:gd name="T80" fmla="*/ 94 w 527"/>
                  <a:gd name="T81" fmla="*/ 0 h 980"/>
                  <a:gd name="T82" fmla="*/ 96 w 527"/>
                  <a:gd name="T83" fmla="*/ 0 h 980"/>
                  <a:gd name="T84" fmla="*/ 98 w 527"/>
                  <a:gd name="T85" fmla="*/ 2 h 980"/>
                  <a:gd name="T86" fmla="*/ 99 w 527"/>
                  <a:gd name="T87" fmla="*/ 4 h 980"/>
                  <a:gd name="T88" fmla="*/ 101 w 527"/>
                  <a:gd name="T89" fmla="*/ 8 h 9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80"/>
                  <a:gd name="T137" fmla="*/ 527 w 527"/>
                  <a:gd name="T138" fmla="*/ 980 h 9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80">
                    <a:moveTo>
                      <a:pt x="508" y="55"/>
                    </a:moveTo>
                    <a:lnTo>
                      <a:pt x="513" y="89"/>
                    </a:lnTo>
                    <a:lnTo>
                      <a:pt x="518" y="130"/>
                    </a:lnTo>
                    <a:lnTo>
                      <a:pt x="523" y="179"/>
                    </a:lnTo>
                    <a:lnTo>
                      <a:pt x="526" y="233"/>
                    </a:lnTo>
                    <a:lnTo>
                      <a:pt x="527" y="293"/>
                    </a:lnTo>
                    <a:lnTo>
                      <a:pt x="526" y="356"/>
                    </a:lnTo>
                    <a:lnTo>
                      <a:pt x="523" y="388"/>
                    </a:lnTo>
                    <a:lnTo>
                      <a:pt x="521" y="422"/>
                    </a:lnTo>
                    <a:lnTo>
                      <a:pt x="517" y="456"/>
                    </a:lnTo>
                    <a:lnTo>
                      <a:pt x="513" y="488"/>
                    </a:lnTo>
                    <a:lnTo>
                      <a:pt x="507" y="522"/>
                    </a:lnTo>
                    <a:lnTo>
                      <a:pt x="501" y="556"/>
                    </a:lnTo>
                    <a:lnTo>
                      <a:pt x="492" y="589"/>
                    </a:lnTo>
                    <a:lnTo>
                      <a:pt x="483" y="622"/>
                    </a:lnTo>
                    <a:lnTo>
                      <a:pt x="473" y="654"/>
                    </a:lnTo>
                    <a:lnTo>
                      <a:pt x="461" y="685"/>
                    </a:lnTo>
                    <a:lnTo>
                      <a:pt x="447" y="717"/>
                    </a:lnTo>
                    <a:lnTo>
                      <a:pt x="432" y="746"/>
                    </a:lnTo>
                    <a:lnTo>
                      <a:pt x="416" y="774"/>
                    </a:lnTo>
                    <a:lnTo>
                      <a:pt x="398" y="801"/>
                    </a:lnTo>
                    <a:lnTo>
                      <a:pt x="378" y="828"/>
                    </a:lnTo>
                    <a:lnTo>
                      <a:pt x="357" y="851"/>
                    </a:lnTo>
                    <a:lnTo>
                      <a:pt x="333" y="874"/>
                    </a:lnTo>
                    <a:lnTo>
                      <a:pt x="307" y="895"/>
                    </a:lnTo>
                    <a:lnTo>
                      <a:pt x="280" y="914"/>
                    </a:lnTo>
                    <a:lnTo>
                      <a:pt x="251" y="930"/>
                    </a:lnTo>
                    <a:lnTo>
                      <a:pt x="221" y="944"/>
                    </a:lnTo>
                    <a:lnTo>
                      <a:pt x="194" y="956"/>
                    </a:lnTo>
                    <a:lnTo>
                      <a:pt x="169" y="965"/>
                    </a:lnTo>
                    <a:lnTo>
                      <a:pt x="145" y="972"/>
                    </a:lnTo>
                    <a:lnTo>
                      <a:pt x="124" y="976"/>
                    </a:lnTo>
                    <a:lnTo>
                      <a:pt x="105" y="979"/>
                    </a:lnTo>
                    <a:lnTo>
                      <a:pt x="89" y="980"/>
                    </a:lnTo>
                    <a:lnTo>
                      <a:pt x="74" y="979"/>
                    </a:lnTo>
                    <a:lnTo>
                      <a:pt x="60" y="976"/>
                    </a:lnTo>
                    <a:lnTo>
                      <a:pt x="48" y="971"/>
                    </a:lnTo>
                    <a:lnTo>
                      <a:pt x="38" y="965"/>
                    </a:lnTo>
                    <a:lnTo>
                      <a:pt x="29" y="959"/>
                    </a:lnTo>
                    <a:lnTo>
                      <a:pt x="21" y="950"/>
                    </a:lnTo>
                    <a:lnTo>
                      <a:pt x="15" y="940"/>
                    </a:lnTo>
                    <a:lnTo>
                      <a:pt x="10" y="930"/>
                    </a:lnTo>
                    <a:lnTo>
                      <a:pt x="6" y="919"/>
                    </a:lnTo>
                    <a:lnTo>
                      <a:pt x="4" y="907"/>
                    </a:lnTo>
                    <a:lnTo>
                      <a:pt x="1" y="896"/>
                    </a:lnTo>
                    <a:lnTo>
                      <a:pt x="0" y="884"/>
                    </a:lnTo>
                    <a:lnTo>
                      <a:pt x="0" y="871"/>
                    </a:lnTo>
                    <a:lnTo>
                      <a:pt x="1" y="846"/>
                    </a:lnTo>
                    <a:lnTo>
                      <a:pt x="4" y="823"/>
                    </a:lnTo>
                    <a:lnTo>
                      <a:pt x="11" y="781"/>
                    </a:lnTo>
                    <a:lnTo>
                      <a:pt x="19" y="756"/>
                    </a:lnTo>
                    <a:lnTo>
                      <a:pt x="23" y="744"/>
                    </a:lnTo>
                    <a:lnTo>
                      <a:pt x="28" y="731"/>
                    </a:lnTo>
                    <a:lnTo>
                      <a:pt x="34" y="719"/>
                    </a:lnTo>
                    <a:lnTo>
                      <a:pt x="41" y="705"/>
                    </a:lnTo>
                    <a:lnTo>
                      <a:pt x="59" y="677"/>
                    </a:lnTo>
                    <a:lnTo>
                      <a:pt x="79" y="647"/>
                    </a:lnTo>
                    <a:lnTo>
                      <a:pt x="127" y="583"/>
                    </a:lnTo>
                    <a:lnTo>
                      <a:pt x="181" y="517"/>
                    </a:lnTo>
                    <a:lnTo>
                      <a:pt x="209" y="483"/>
                    </a:lnTo>
                    <a:lnTo>
                      <a:pt x="235" y="449"/>
                    </a:lnTo>
                    <a:lnTo>
                      <a:pt x="261" y="416"/>
                    </a:lnTo>
                    <a:lnTo>
                      <a:pt x="283" y="382"/>
                    </a:lnTo>
                    <a:lnTo>
                      <a:pt x="305" y="350"/>
                    </a:lnTo>
                    <a:lnTo>
                      <a:pt x="322" y="318"/>
                    </a:lnTo>
                    <a:lnTo>
                      <a:pt x="330" y="302"/>
                    </a:lnTo>
                    <a:lnTo>
                      <a:pt x="336" y="287"/>
                    </a:lnTo>
                    <a:lnTo>
                      <a:pt x="341" y="272"/>
                    </a:lnTo>
                    <a:lnTo>
                      <a:pt x="345" y="257"/>
                    </a:lnTo>
                    <a:lnTo>
                      <a:pt x="352" y="227"/>
                    </a:lnTo>
                    <a:lnTo>
                      <a:pt x="361" y="197"/>
                    </a:lnTo>
                    <a:lnTo>
                      <a:pt x="371" y="167"/>
                    </a:lnTo>
                    <a:lnTo>
                      <a:pt x="381" y="137"/>
                    </a:lnTo>
                    <a:lnTo>
                      <a:pt x="392" y="110"/>
                    </a:lnTo>
                    <a:lnTo>
                      <a:pt x="404" y="84"/>
                    </a:lnTo>
                    <a:lnTo>
                      <a:pt x="417" y="60"/>
                    </a:lnTo>
                    <a:lnTo>
                      <a:pt x="429" y="40"/>
                    </a:lnTo>
                    <a:lnTo>
                      <a:pt x="442" y="23"/>
                    </a:lnTo>
                    <a:lnTo>
                      <a:pt x="454" y="10"/>
                    </a:lnTo>
                    <a:lnTo>
                      <a:pt x="461" y="5"/>
                    </a:lnTo>
                    <a:lnTo>
                      <a:pt x="466" y="3"/>
                    </a:lnTo>
                    <a:lnTo>
                      <a:pt x="471" y="0"/>
                    </a:lnTo>
                    <a:lnTo>
                      <a:pt x="477" y="0"/>
                    </a:lnTo>
                    <a:lnTo>
                      <a:pt x="482" y="1"/>
                    </a:lnTo>
                    <a:lnTo>
                      <a:pt x="487" y="4"/>
                    </a:lnTo>
                    <a:lnTo>
                      <a:pt x="491" y="8"/>
                    </a:lnTo>
                    <a:lnTo>
                      <a:pt x="494" y="14"/>
                    </a:lnTo>
                    <a:lnTo>
                      <a:pt x="498" y="21"/>
                    </a:lnTo>
                    <a:lnTo>
                      <a:pt x="502" y="30"/>
                    </a:lnTo>
                    <a:lnTo>
                      <a:pt x="506" y="41"/>
                    </a:lnTo>
                    <a:lnTo>
                      <a:pt x="508" y="55"/>
                    </a:lnTo>
                    <a:close/>
                  </a:path>
                </a:pathLst>
              </a:custGeom>
              <a:solidFill>
                <a:srgbClr val="B32165"/>
              </a:solidFill>
              <a:ln w="9525">
                <a:noFill/>
                <a:round/>
              </a:ln>
            </p:spPr>
            <p:txBody>
              <a:bodyPr/>
              <a:lstStyle/>
              <a:p>
                <a:endParaRPr lang="en-US" sz="1867"/>
              </a:p>
            </p:txBody>
          </p:sp>
          <p:sp>
            <p:nvSpPr>
              <p:cNvPr id="1298" name="Freeform 247"/>
              <p:cNvSpPr/>
              <p:nvPr/>
            </p:nvSpPr>
            <p:spPr bwMode="auto">
              <a:xfrm>
                <a:off x="2072" y="1016"/>
                <a:ext cx="105" cy="196"/>
              </a:xfrm>
              <a:custGeom>
                <a:avLst/>
                <a:gdLst>
                  <a:gd name="T0" fmla="*/ 102 w 527"/>
                  <a:gd name="T1" fmla="*/ 18 h 980"/>
                  <a:gd name="T2" fmla="*/ 104 w 527"/>
                  <a:gd name="T3" fmla="*/ 36 h 980"/>
                  <a:gd name="T4" fmla="*/ 105 w 527"/>
                  <a:gd name="T5" fmla="*/ 59 h 980"/>
                  <a:gd name="T6" fmla="*/ 104 w 527"/>
                  <a:gd name="T7" fmla="*/ 78 h 980"/>
                  <a:gd name="T8" fmla="*/ 103 w 527"/>
                  <a:gd name="T9" fmla="*/ 91 h 980"/>
                  <a:gd name="T10" fmla="*/ 101 w 527"/>
                  <a:gd name="T11" fmla="*/ 104 h 980"/>
                  <a:gd name="T12" fmla="*/ 98 w 527"/>
                  <a:gd name="T13" fmla="*/ 118 h 980"/>
                  <a:gd name="T14" fmla="*/ 94 w 527"/>
                  <a:gd name="T15" fmla="*/ 131 h 980"/>
                  <a:gd name="T16" fmla="*/ 89 w 527"/>
                  <a:gd name="T17" fmla="*/ 143 h 980"/>
                  <a:gd name="T18" fmla="*/ 83 w 527"/>
                  <a:gd name="T19" fmla="*/ 155 h 980"/>
                  <a:gd name="T20" fmla="*/ 75 w 527"/>
                  <a:gd name="T21" fmla="*/ 166 h 980"/>
                  <a:gd name="T22" fmla="*/ 66 w 527"/>
                  <a:gd name="T23" fmla="*/ 175 h 980"/>
                  <a:gd name="T24" fmla="*/ 56 w 527"/>
                  <a:gd name="T25" fmla="*/ 183 h 980"/>
                  <a:gd name="T26" fmla="*/ 44 w 527"/>
                  <a:gd name="T27" fmla="*/ 189 h 980"/>
                  <a:gd name="T28" fmla="*/ 34 w 527"/>
                  <a:gd name="T29" fmla="*/ 193 h 980"/>
                  <a:gd name="T30" fmla="*/ 25 w 527"/>
                  <a:gd name="T31" fmla="*/ 195 h 980"/>
                  <a:gd name="T32" fmla="*/ 18 w 527"/>
                  <a:gd name="T33" fmla="*/ 196 h 980"/>
                  <a:gd name="T34" fmla="*/ 12 w 527"/>
                  <a:gd name="T35" fmla="*/ 195 h 980"/>
                  <a:gd name="T36" fmla="*/ 8 w 527"/>
                  <a:gd name="T37" fmla="*/ 193 h 980"/>
                  <a:gd name="T38" fmla="*/ 4 w 527"/>
                  <a:gd name="T39" fmla="*/ 190 h 980"/>
                  <a:gd name="T40" fmla="*/ 2 w 527"/>
                  <a:gd name="T41" fmla="*/ 186 h 980"/>
                  <a:gd name="T42" fmla="*/ 1 w 527"/>
                  <a:gd name="T43" fmla="*/ 181 h 980"/>
                  <a:gd name="T44" fmla="*/ 0 w 527"/>
                  <a:gd name="T45" fmla="*/ 177 h 980"/>
                  <a:gd name="T46" fmla="*/ 0 w 527"/>
                  <a:gd name="T47" fmla="*/ 169 h 980"/>
                  <a:gd name="T48" fmla="*/ 2 w 527"/>
                  <a:gd name="T49" fmla="*/ 156 h 980"/>
                  <a:gd name="T50" fmla="*/ 5 w 527"/>
                  <a:gd name="T51" fmla="*/ 149 h 980"/>
                  <a:gd name="T52" fmla="*/ 7 w 527"/>
                  <a:gd name="T53" fmla="*/ 144 h 980"/>
                  <a:gd name="T54" fmla="*/ 12 w 527"/>
                  <a:gd name="T55" fmla="*/ 135 h 980"/>
                  <a:gd name="T56" fmla="*/ 25 w 527"/>
                  <a:gd name="T57" fmla="*/ 117 h 980"/>
                  <a:gd name="T58" fmla="*/ 42 w 527"/>
                  <a:gd name="T59" fmla="*/ 97 h 980"/>
                  <a:gd name="T60" fmla="*/ 52 w 527"/>
                  <a:gd name="T61" fmla="*/ 83 h 980"/>
                  <a:gd name="T62" fmla="*/ 61 w 527"/>
                  <a:gd name="T63" fmla="*/ 70 h 980"/>
                  <a:gd name="T64" fmla="*/ 66 w 527"/>
                  <a:gd name="T65" fmla="*/ 60 h 980"/>
                  <a:gd name="T66" fmla="*/ 68 w 527"/>
                  <a:gd name="T67" fmla="*/ 54 h 980"/>
                  <a:gd name="T68" fmla="*/ 70 w 527"/>
                  <a:gd name="T69" fmla="*/ 45 h 980"/>
                  <a:gd name="T70" fmla="*/ 74 w 527"/>
                  <a:gd name="T71" fmla="*/ 33 h 980"/>
                  <a:gd name="T72" fmla="*/ 78 w 527"/>
                  <a:gd name="T73" fmla="*/ 22 h 980"/>
                  <a:gd name="T74" fmla="*/ 83 w 527"/>
                  <a:gd name="T75" fmla="*/ 12 h 980"/>
                  <a:gd name="T76" fmla="*/ 88 w 527"/>
                  <a:gd name="T77" fmla="*/ 5 h 980"/>
                  <a:gd name="T78" fmla="*/ 92 w 527"/>
                  <a:gd name="T79" fmla="*/ 1 h 980"/>
                  <a:gd name="T80" fmla="*/ 94 w 527"/>
                  <a:gd name="T81" fmla="*/ 0 h 980"/>
                  <a:gd name="T82" fmla="*/ 96 w 527"/>
                  <a:gd name="T83" fmla="*/ 0 h 980"/>
                  <a:gd name="T84" fmla="*/ 98 w 527"/>
                  <a:gd name="T85" fmla="*/ 2 h 980"/>
                  <a:gd name="T86" fmla="*/ 99 w 527"/>
                  <a:gd name="T87" fmla="*/ 4 h 980"/>
                  <a:gd name="T88" fmla="*/ 101 w 527"/>
                  <a:gd name="T89" fmla="*/ 8 h 9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80"/>
                  <a:gd name="T137" fmla="*/ 527 w 527"/>
                  <a:gd name="T138" fmla="*/ 980 h 9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80">
                    <a:moveTo>
                      <a:pt x="508" y="55"/>
                    </a:moveTo>
                    <a:lnTo>
                      <a:pt x="513" y="89"/>
                    </a:lnTo>
                    <a:lnTo>
                      <a:pt x="518" y="130"/>
                    </a:lnTo>
                    <a:lnTo>
                      <a:pt x="523" y="179"/>
                    </a:lnTo>
                    <a:lnTo>
                      <a:pt x="526" y="233"/>
                    </a:lnTo>
                    <a:lnTo>
                      <a:pt x="527" y="293"/>
                    </a:lnTo>
                    <a:lnTo>
                      <a:pt x="526" y="356"/>
                    </a:lnTo>
                    <a:lnTo>
                      <a:pt x="523" y="388"/>
                    </a:lnTo>
                    <a:lnTo>
                      <a:pt x="521" y="422"/>
                    </a:lnTo>
                    <a:lnTo>
                      <a:pt x="517" y="456"/>
                    </a:lnTo>
                    <a:lnTo>
                      <a:pt x="513" y="488"/>
                    </a:lnTo>
                    <a:lnTo>
                      <a:pt x="507" y="522"/>
                    </a:lnTo>
                    <a:lnTo>
                      <a:pt x="501" y="556"/>
                    </a:lnTo>
                    <a:lnTo>
                      <a:pt x="492" y="589"/>
                    </a:lnTo>
                    <a:lnTo>
                      <a:pt x="483" y="622"/>
                    </a:lnTo>
                    <a:lnTo>
                      <a:pt x="473" y="654"/>
                    </a:lnTo>
                    <a:lnTo>
                      <a:pt x="461" y="685"/>
                    </a:lnTo>
                    <a:lnTo>
                      <a:pt x="447" y="717"/>
                    </a:lnTo>
                    <a:lnTo>
                      <a:pt x="432" y="746"/>
                    </a:lnTo>
                    <a:lnTo>
                      <a:pt x="416" y="774"/>
                    </a:lnTo>
                    <a:lnTo>
                      <a:pt x="398" y="801"/>
                    </a:lnTo>
                    <a:lnTo>
                      <a:pt x="378" y="828"/>
                    </a:lnTo>
                    <a:lnTo>
                      <a:pt x="357" y="851"/>
                    </a:lnTo>
                    <a:lnTo>
                      <a:pt x="333" y="874"/>
                    </a:lnTo>
                    <a:lnTo>
                      <a:pt x="307" y="895"/>
                    </a:lnTo>
                    <a:lnTo>
                      <a:pt x="280" y="914"/>
                    </a:lnTo>
                    <a:lnTo>
                      <a:pt x="251" y="930"/>
                    </a:lnTo>
                    <a:lnTo>
                      <a:pt x="221" y="944"/>
                    </a:lnTo>
                    <a:lnTo>
                      <a:pt x="194" y="956"/>
                    </a:lnTo>
                    <a:lnTo>
                      <a:pt x="169" y="965"/>
                    </a:lnTo>
                    <a:lnTo>
                      <a:pt x="145" y="972"/>
                    </a:lnTo>
                    <a:lnTo>
                      <a:pt x="124" y="976"/>
                    </a:lnTo>
                    <a:lnTo>
                      <a:pt x="105" y="979"/>
                    </a:lnTo>
                    <a:lnTo>
                      <a:pt x="89" y="980"/>
                    </a:lnTo>
                    <a:lnTo>
                      <a:pt x="74" y="979"/>
                    </a:lnTo>
                    <a:lnTo>
                      <a:pt x="60" y="976"/>
                    </a:lnTo>
                    <a:lnTo>
                      <a:pt x="48" y="971"/>
                    </a:lnTo>
                    <a:lnTo>
                      <a:pt x="38" y="965"/>
                    </a:lnTo>
                    <a:lnTo>
                      <a:pt x="29" y="959"/>
                    </a:lnTo>
                    <a:lnTo>
                      <a:pt x="21" y="950"/>
                    </a:lnTo>
                    <a:lnTo>
                      <a:pt x="15" y="940"/>
                    </a:lnTo>
                    <a:lnTo>
                      <a:pt x="10" y="930"/>
                    </a:lnTo>
                    <a:lnTo>
                      <a:pt x="6" y="919"/>
                    </a:lnTo>
                    <a:lnTo>
                      <a:pt x="4" y="907"/>
                    </a:lnTo>
                    <a:lnTo>
                      <a:pt x="1" y="896"/>
                    </a:lnTo>
                    <a:lnTo>
                      <a:pt x="0" y="884"/>
                    </a:lnTo>
                    <a:lnTo>
                      <a:pt x="0" y="871"/>
                    </a:lnTo>
                    <a:lnTo>
                      <a:pt x="1" y="846"/>
                    </a:lnTo>
                    <a:lnTo>
                      <a:pt x="4" y="823"/>
                    </a:lnTo>
                    <a:lnTo>
                      <a:pt x="11" y="781"/>
                    </a:lnTo>
                    <a:lnTo>
                      <a:pt x="19" y="756"/>
                    </a:lnTo>
                    <a:lnTo>
                      <a:pt x="23" y="744"/>
                    </a:lnTo>
                    <a:lnTo>
                      <a:pt x="28" y="731"/>
                    </a:lnTo>
                    <a:lnTo>
                      <a:pt x="34" y="719"/>
                    </a:lnTo>
                    <a:lnTo>
                      <a:pt x="41" y="705"/>
                    </a:lnTo>
                    <a:lnTo>
                      <a:pt x="59" y="677"/>
                    </a:lnTo>
                    <a:lnTo>
                      <a:pt x="79" y="647"/>
                    </a:lnTo>
                    <a:lnTo>
                      <a:pt x="127" y="583"/>
                    </a:lnTo>
                    <a:lnTo>
                      <a:pt x="181" y="517"/>
                    </a:lnTo>
                    <a:lnTo>
                      <a:pt x="209" y="483"/>
                    </a:lnTo>
                    <a:lnTo>
                      <a:pt x="235" y="449"/>
                    </a:lnTo>
                    <a:lnTo>
                      <a:pt x="261" y="416"/>
                    </a:lnTo>
                    <a:lnTo>
                      <a:pt x="283" y="382"/>
                    </a:lnTo>
                    <a:lnTo>
                      <a:pt x="305" y="350"/>
                    </a:lnTo>
                    <a:lnTo>
                      <a:pt x="322" y="318"/>
                    </a:lnTo>
                    <a:lnTo>
                      <a:pt x="330" y="302"/>
                    </a:lnTo>
                    <a:lnTo>
                      <a:pt x="336" y="287"/>
                    </a:lnTo>
                    <a:lnTo>
                      <a:pt x="341" y="272"/>
                    </a:lnTo>
                    <a:lnTo>
                      <a:pt x="345" y="257"/>
                    </a:lnTo>
                    <a:lnTo>
                      <a:pt x="352" y="227"/>
                    </a:lnTo>
                    <a:lnTo>
                      <a:pt x="361" y="197"/>
                    </a:lnTo>
                    <a:lnTo>
                      <a:pt x="371" y="167"/>
                    </a:lnTo>
                    <a:lnTo>
                      <a:pt x="381" y="137"/>
                    </a:lnTo>
                    <a:lnTo>
                      <a:pt x="392" y="110"/>
                    </a:lnTo>
                    <a:lnTo>
                      <a:pt x="404" y="84"/>
                    </a:lnTo>
                    <a:lnTo>
                      <a:pt x="417" y="60"/>
                    </a:lnTo>
                    <a:lnTo>
                      <a:pt x="429" y="40"/>
                    </a:lnTo>
                    <a:lnTo>
                      <a:pt x="442" y="23"/>
                    </a:lnTo>
                    <a:lnTo>
                      <a:pt x="454" y="10"/>
                    </a:lnTo>
                    <a:lnTo>
                      <a:pt x="461" y="5"/>
                    </a:lnTo>
                    <a:lnTo>
                      <a:pt x="466" y="3"/>
                    </a:lnTo>
                    <a:lnTo>
                      <a:pt x="471" y="0"/>
                    </a:lnTo>
                    <a:lnTo>
                      <a:pt x="477" y="0"/>
                    </a:lnTo>
                    <a:lnTo>
                      <a:pt x="482" y="1"/>
                    </a:lnTo>
                    <a:lnTo>
                      <a:pt x="487" y="4"/>
                    </a:lnTo>
                    <a:lnTo>
                      <a:pt x="491" y="8"/>
                    </a:lnTo>
                    <a:lnTo>
                      <a:pt x="494" y="14"/>
                    </a:lnTo>
                    <a:lnTo>
                      <a:pt x="498" y="21"/>
                    </a:lnTo>
                    <a:lnTo>
                      <a:pt x="502" y="30"/>
                    </a:lnTo>
                    <a:lnTo>
                      <a:pt x="506" y="41"/>
                    </a:lnTo>
                    <a:lnTo>
                      <a:pt x="508" y="55"/>
                    </a:lnTo>
                    <a:close/>
                  </a:path>
                </a:pathLst>
              </a:custGeom>
              <a:noFill/>
              <a:ln w="3175">
                <a:solidFill>
                  <a:srgbClr val="1F1A17"/>
                </a:solidFill>
                <a:round/>
              </a:ln>
            </p:spPr>
            <p:txBody>
              <a:bodyPr/>
              <a:lstStyle/>
              <a:p>
                <a:endParaRPr lang="en-US" sz="1867"/>
              </a:p>
            </p:txBody>
          </p:sp>
          <p:sp>
            <p:nvSpPr>
              <p:cNvPr id="1299" name="Freeform 248"/>
              <p:cNvSpPr/>
              <p:nvPr/>
            </p:nvSpPr>
            <p:spPr bwMode="auto">
              <a:xfrm>
                <a:off x="1915" y="1117"/>
                <a:ext cx="90" cy="97"/>
              </a:xfrm>
              <a:custGeom>
                <a:avLst/>
                <a:gdLst>
                  <a:gd name="T0" fmla="*/ 47 w 450"/>
                  <a:gd name="T1" fmla="*/ 0 h 483"/>
                  <a:gd name="T2" fmla="*/ 40 w 450"/>
                  <a:gd name="T3" fmla="*/ 1 h 483"/>
                  <a:gd name="T4" fmla="*/ 33 w 450"/>
                  <a:gd name="T5" fmla="*/ 3 h 483"/>
                  <a:gd name="T6" fmla="*/ 26 w 450"/>
                  <a:gd name="T7" fmla="*/ 6 h 483"/>
                  <a:gd name="T8" fmla="*/ 20 w 450"/>
                  <a:gd name="T9" fmla="*/ 10 h 483"/>
                  <a:gd name="T10" fmla="*/ 16 w 450"/>
                  <a:gd name="T11" fmla="*/ 13 h 483"/>
                  <a:gd name="T12" fmla="*/ 12 w 450"/>
                  <a:gd name="T13" fmla="*/ 16 h 483"/>
                  <a:gd name="T14" fmla="*/ 8 w 450"/>
                  <a:gd name="T15" fmla="*/ 21 h 483"/>
                  <a:gd name="T16" fmla="*/ 5 w 450"/>
                  <a:gd name="T17" fmla="*/ 26 h 483"/>
                  <a:gd name="T18" fmla="*/ 2 w 450"/>
                  <a:gd name="T19" fmla="*/ 32 h 483"/>
                  <a:gd name="T20" fmla="*/ 0 w 450"/>
                  <a:gd name="T21" fmla="*/ 38 h 483"/>
                  <a:gd name="T22" fmla="*/ 0 w 450"/>
                  <a:gd name="T23" fmla="*/ 45 h 483"/>
                  <a:gd name="T24" fmla="*/ 2 w 450"/>
                  <a:gd name="T25" fmla="*/ 52 h 483"/>
                  <a:gd name="T26" fmla="*/ 6 w 450"/>
                  <a:gd name="T27" fmla="*/ 59 h 483"/>
                  <a:gd name="T28" fmla="*/ 11 w 450"/>
                  <a:gd name="T29" fmla="*/ 66 h 483"/>
                  <a:gd name="T30" fmla="*/ 18 w 450"/>
                  <a:gd name="T31" fmla="*/ 73 h 483"/>
                  <a:gd name="T32" fmla="*/ 25 w 450"/>
                  <a:gd name="T33" fmla="*/ 79 h 483"/>
                  <a:gd name="T34" fmla="*/ 33 w 450"/>
                  <a:gd name="T35" fmla="*/ 84 h 483"/>
                  <a:gd name="T36" fmla="*/ 41 w 450"/>
                  <a:gd name="T37" fmla="*/ 89 h 483"/>
                  <a:gd name="T38" fmla="*/ 50 w 450"/>
                  <a:gd name="T39" fmla="*/ 93 h 483"/>
                  <a:gd name="T40" fmla="*/ 58 w 450"/>
                  <a:gd name="T41" fmla="*/ 95 h 483"/>
                  <a:gd name="T42" fmla="*/ 65 w 450"/>
                  <a:gd name="T43" fmla="*/ 97 h 483"/>
                  <a:gd name="T44" fmla="*/ 72 w 450"/>
                  <a:gd name="T45" fmla="*/ 97 h 483"/>
                  <a:gd name="T46" fmla="*/ 78 w 450"/>
                  <a:gd name="T47" fmla="*/ 96 h 483"/>
                  <a:gd name="T48" fmla="*/ 83 w 450"/>
                  <a:gd name="T49" fmla="*/ 93 h 483"/>
                  <a:gd name="T50" fmla="*/ 85 w 450"/>
                  <a:gd name="T51" fmla="*/ 89 h 483"/>
                  <a:gd name="T52" fmla="*/ 87 w 450"/>
                  <a:gd name="T53" fmla="*/ 79 h 483"/>
                  <a:gd name="T54" fmla="*/ 89 w 450"/>
                  <a:gd name="T55" fmla="*/ 65 h 483"/>
                  <a:gd name="T56" fmla="*/ 90 w 450"/>
                  <a:gd name="T57" fmla="*/ 51 h 483"/>
                  <a:gd name="T58" fmla="*/ 90 w 450"/>
                  <a:gd name="T59" fmla="*/ 41 h 483"/>
                  <a:gd name="T60" fmla="*/ 89 w 450"/>
                  <a:gd name="T61" fmla="*/ 34 h 483"/>
                  <a:gd name="T62" fmla="*/ 88 w 450"/>
                  <a:gd name="T63" fmla="*/ 27 h 483"/>
                  <a:gd name="T64" fmla="*/ 85 w 450"/>
                  <a:gd name="T65" fmla="*/ 21 h 483"/>
                  <a:gd name="T66" fmla="*/ 83 w 450"/>
                  <a:gd name="T67" fmla="*/ 16 h 483"/>
                  <a:gd name="T68" fmla="*/ 79 w 450"/>
                  <a:gd name="T69" fmla="*/ 11 h 483"/>
                  <a:gd name="T70" fmla="*/ 74 w 450"/>
                  <a:gd name="T71" fmla="*/ 7 h 483"/>
                  <a:gd name="T72" fmla="*/ 68 w 450"/>
                  <a:gd name="T73" fmla="*/ 4 h 483"/>
                  <a:gd name="T74" fmla="*/ 61 w 450"/>
                  <a:gd name="T75" fmla="*/ 2 h 483"/>
                  <a:gd name="T76" fmla="*/ 53 w 450"/>
                  <a:gd name="T77" fmla="*/ 0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0"/>
                  <a:gd name="T118" fmla="*/ 0 h 483"/>
                  <a:gd name="T119" fmla="*/ 450 w 450"/>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0" h="483">
                    <a:moveTo>
                      <a:pt x="242" y="0"/>
                    </a:moveTo>
                    <a:lnTo>
                      <a:pt x="234" y="0"/>
                    </a:lnTo>
                    <a:lnTo>
                      <a:pt x="214" y="3"/>
                    </a:lnTo>
                    <a:lnTo>
                      <a:pt x="199" y="5"/>
                    </a:lnTo>
                    <a:lnTo>
                      <a:pt x="184" y="9"/>
                    </a:lnTo>
                    <a:lnTo>
                      <a:pt x="167" y="14"/>
                    </a:lnTo>
                    <a:lnTo>
                      <a:pt x="147" y="20"/>
                    </a:lnTo>
                    <a:lnTo>
                      <a:pt x="128" y="29"/>
                    </a:lnTo>
                    <a:lnTo>
                      <a:pt x="108" y="40"/>
                    </a:lnTo>
                    <a:lnTo>
                      <a:pt x="98" y="48"/>
                    </a:lnTo>
                    <a:lnTo>
                      <a:pt x="88" y="55"/>
                    </a:lnTo>
                    <a:lnTo>
                      <a:pt x="78" y="63"/>
                    </a:lnTo>
                    <a:lnTo>
                      <a:pt x="70" y="71"/>
                    </a:lnTo>
                    <a:lnTo>
                      <a:pt x="60" y="81"/>
                    </a:lnTo>
                    <a:lnTo>
                      <a:pt x="51" y="91"/>
                    </a:lnTo>
                    <a:lnTo>
                      <a:pt x="42" y="103"/>
                    </a:lnTo>
                    <a:lnTo>
                      <a:pt x="33" y="115"/>
                    </a:lnTo>
                    <a:lnTo>
                      <a:pt x="26" y="129"/>
                    </a:lnTo>
                    <a:lnTo>
                      <a:pt x="19" y="143"/>
                    </a:lnTo>
                    <a:lnTo>
                      <a:pt x="11" y="158"/>
                    </a:lnTo>
                    <a:lnTo>
                      <a:pt x="5" y="174"/>
                    </a:lnTo>
                    <a:lnTo>
                      <a:pt x="1" y="191"/>
                    </a:lnTo>
                    <a:lnTo>
                      <a:pt x="0" y="209"/>
                    </a:lnTo>
                    <a:lnTo>
                      <a:pt x="1" y="226"/>
                    </a:lnTo>
                    <a:lnTo>
                      <a:pt x="5" y="244"/>
                    </a:lnTo>
                    <a:lnTo>
                      <a:pt x="11" y="261"/>
                    </a:lnTo>
                    <a:lnTo>
                      <a:pt x="20" y="280"/>
                    </a:lnTo>
                    <a:lnTo>
                      <a:pt x="31" y="296"/>
                    </a:lnTo>
                    <a:lnTo>
                      <a:pt x="43" y="314"/>
                    </a:lnTo>
                    <a:lnTo>
                      <a:pt x="57" y="331"/>
                    </a:lnTo>
                    <a:lnTo>
                      <a:pt x="72" y="347"/>
                    </a:lnTo>
                    <a:lnTo>
                      <a:pt x="88" y="364"/>
                    </a:lnTo>
                    <a:lnTo>
                      <a:pt x="107" y="379"/>
                    </a:lnTo>
                    <a:lnTo>
                      <a:pt x="126" y="392"/>
                    </a:lnTo>
                    <a:lnTo>
                      <a:pt x="146" y="406"/>
                    </a:lnTo>
                    <a:lnTo>
                      <a:pt x="166" y="420"/>
                    </a:lnTo>
                    <a:lnTo>
                      <a:pt x="186" y="431"/>
                    </a:lnTo>
                    <a:lnTo>
                      <a:pt x="207" y="442"/>
                    </a:lnTo>
                    <a:lnTo>
                      <a:pt x="228" y="452"/>
                    </a:lnTo>
                    <a:lnTo>
                      <a:pt x="248" y="461"/>
                    </a:lnTo>
                    <a:lnTo>
                      <a:pt x="269" y="468"/>
                    </a:lnTo>
                    <a:lnTo>
                      <a:pt x="289" y="475"/>
                    </a:lnTo>
                    <a:lnTo>
                      <a:pt x="308" y="478"/>
                    </a:lnTo>
                    <a:lnTo>
                      <a:pt x="327" y="482"/>
                    </a:lnTo>
                    <a:lnTo>
                      <a:pt x="344" y="483"/>
                    </a:lnTo>
                    <a:lnTo>
                      <a:pt x="362" y="482"/>
                    </a:lnTo>
                    <a:lnTo>
                      <a:pt x="377" y="481"/>
                    </a:lnTo>
                    <a:lnTo>
                      <a:pt x="390" y="477"/>
                    </a:lnTo>
                    <a:lnTo>
                      <a:pt x="402" y="471"/>
                    </a:lnTo>
                    <a:lnTo>
                      <a:pt x="413" y="462"/>
                    </a:lnTo>
                    <a:lnTo>
                      <a:pt x="420" y="452"/>
                    </a:lnTo>
                    <a:lnTo>
                      <a:pt x="427" y="441"/>
                    </a:lnTo>
                    <a:lnTo>
                      <a:pt x="430" y="426"/>
                    </a:lnTo>
                    <a:lnTo>
                      <a:pt x="435" y="395"/>
                    </a:lnTo>
                    <a:lnTo>
                      <a:pt x="440" y="361"/>
                    </a:lnTo>
                    <a:lnTo>
                      <a:pt x="445" y="326"/>
                    </a:lnTo>
                    <a:lnTo>
                      <a:pt x="449" y="291"/>
                    </a:lnTo>
                    <a:lnTo>
                      <a:pt x="450" y="255"/>
                    </a:lnTo>
                    <a:lnTo>
                      <a:pt x="450" y="220"/>
                    </a:lnTo>
                    <a:lnTo>
                      <a:pt x="449" y="203"/>
                    </a:lnTo>
                    <a:lnTo>
                      <a:pt x="448" y="185"/>
                    </a:lnTo>
                    <a:lnTo>
                      <a:pt x="445" y="169"/>
                    </a:lnTo>
                    <a:lnTo>
                      <a:pt x="442" y="153"/>
                    </a:lnTo>
                    <a:lnTo>
                      <a:pt x="438" y="136"/>
                    </a:lnTo>
                    <a:lnTo>
                      <a:pt x="433" y="121"/>
                    </a:lnTo>
                    <a:lnTo>
                      <a:pt x="427" y="106"/>
                    </a:lnTo>
                    <a:lnTo>
                      <a:pt x="420" y="93"/>
                    </a:lnTo>
                    <a:lnTo>
                      <a:pt x="413" y="79"/>
                    </a:lnTo>
                    <a:lnTo>
                      <a:pt x="403" y="66"/>
                    </a:lnTo>
                    <a:lnTo>
                      <a:pt x="393" y="55"/>
                    </a:lnTo>
                    <a:lnTo>
                      <a:pt x="382" y="44"/>
                    </a:lnTo>
                    <a:lnTo>
                      <a:pt x="369" y="34"/>
                    </a:lnTo>
                    <a:lnTo>
                      <a:pt x="355" y="27"/>
                    </a:lnTo>
                    <a:lnTo>
                      <a:pt x="340" y="19"/>
                    </a:lnTo>
                    <a:lnTo>
                      <a:pt x="324" y="13"/>
                    </a:lnTo>
                    <a:lnTo>
                      <a:pt x="306" y="8"/>
                    </a:lnTo>
                    <a:lnTo>
                      <a:pt x="286" y="4"/>
                    </a:lnTo>
                    <a:lnTo>
                      <a:pt x="264" y="2"/>
                    </a:lnTo>
                    <a:lnTo>
                      <a:pt x="242" y="0"/>
                    </a:lnTo>
                    <a:close/>
                  </a:path>
                </a:pathLst>
              </a:custGeom>
              <a:solidFill>
                <a:srgbClr val="B32165"/>
              </a:solidFill>
              <a:ln w="9525">
                <a:noFill/>
                <a:round/>
              </a:ln>
            </p:spPr>
            <p:txBody>
              <a:bodyPr/>
              <a:lstStyle/>
              <a:p>
                <a:endParaRPr lang="en-US" sz="1867"/>
              </a:p>
            </p:txBody>
          </p:sp>
          <p:sp>
            <p:nvSpPr>
              <p:cNvPr id="1300" name="Freeform 249"/>
              <p:cNvSpPr/>
              <p:nvPr/>
            </p:nvSpPr>
            <p:spPr bwMode="auto">
              <a:xfrm>
                <a:off x="1915" y="1117"/>
                <a:ext cx="90" cy="97"/>
              </a:xfrm>
              <a:custGeom>
                <a:avLst/>
                <a:gdLst>
                  <a:gd name="T0" fmla="*/ 47 w 450"/>
                  <a:gd name="T1" fmla="*/ 0 h 483"/>
                  <a:gd name="T2" fmla="*/ 40 w 450"/>
                  <a:gd name="T3" fmla="*/ 1 h 483"/>
                  <a:gd name="T4" fmla="*/ 33 w 450"/>
                  <a:gd name="T5" fmla="*/ 3 h 483"/>
                  <a:gd name="T6" fmla="*/ 26 w 450"/>
                  <a:gd name="T7" fmla="*/ 6 h 483"/>
                  <a:gd name="T8" fmla="*/ 20 w 450"/>
                  <a:gd name="T9" fmla="*/ 10 h 483"/>
                  <a:gd name="T10" fmla="*/ 16 w 450"/>
                  <a:gd name="T11" fmla="*/ 13 h 483"/>
                  <a:gd name="T12" fmla="*/ 12 w 450"/>
                  <a:gd name="T13" fmla="*/ 16 h 483"/>
                  <a:gd name="T14" fmla="*/ 8 w 450"/>
                  <a:gd name="T15" fmla="*/ 21 h 483"/>
                  <a:gd name="T16" fmla="*/ 5 w 450"/>
                  <a:gd name="T17" fmla="*/ 26 h 483"/>
                  <a:gd name="T18" fmla="*/ 2 w 450"/>
                  <a:gd name="T19" fmla="*/ 32 h 483"/>
                  <a:gd name="T20" fmla="*/ 0 w 450"/>
                  <a:gd name="T21" fmla="*/ 38 h 483"/>
                  <a:gd name="T22" fmla="*/ 0 w 450"/>
                  <a:gd name="T23" fmla="*/ 45 h 483"/>
                  <a:gd name="T24" fmla="*/ 2 w 450"/>
                  <a:gd name="T25" fmla="*/ 52 h 483"/>
                  <a:gd name="T26" fmla="*/ 6 w 450"/>
                  <a:gd name="T27" fmla="*/ 59 h 483"/>
                  <a:gd name="T28" fmla="*/ 11 w 450"/>
                  <a:gd name="T29" fmla="*/ 66 h 483"/>
                  <a:gd name="T30" fmla="*/ 18 w 450"/>
                  <a:gd name="T31" fmla="*/ 73 h 483"/>
                  <a:gd name="T32" fmla="*/ 25 w 450"/>
                  <a:gd name="T33" fmla="*/ 79 h 483"/>
                  <a:gd name="T34" fmla="*/ 33 w 450"/>
                  <a:gd name="T35" fmla="*/ 84 h 483"/>
                  <a:gd name="T36" fmla="*/ 41 w 450"/>
                  <a:gd name="T37" fmla="*/ 89 h 483"/>
                  <a:gd name="T38" fmla="*/ 50 w 450"/>
                  <a:gd name="T39" fmla="*/ 93 h 483"/>
                  <a:gd name="T40" fmla="*/ 58 w 450"/>
                  <a:gd name="T41" fmla="*/ 95 h 483"/>
                  <a:gd name="T42" fmla="*/ 65 w 450"/>
                  <a:gd name="T43" fmla="*/ 97 h 483"/>
                  <a:gd name="T44" fmla="*/ 72 w 450"/>
                  <a:gd name="T45" fmla="*/ 97 h 483"/>
                  <a:gd name="T46" fmla="*/ 78 w 450"/>
                  <a:gd name="T47" fmla="*/ 96 h 483"/>
                  <a:gd name="T48" fmla="*/ 83 w 450"/>
                  <a:gd name="T49" fmla="*/ 93 h 483"/>
                  <a:gd name="T50" fmla="*/ 85 w 450"/>
                  <a:gd name="T51" fmla="*/ 89 h 483"/>
                  <a:gd name="T52" fmla="*/ 87 w 450"/>
                  <a:gd name="T53" fmla="*/ 79 h 483"/>
                  <a:gd name="T54" fmla="*/ 89 w 450"/>
                  <a:gd name="T55" fmla="*/ 65 h 483"/>
                  <a:gd name="T56" fmla="*/ 90 w 450"/>
                  <a:gd name="T57" fmla="*/ 51 h 483"/>
                  <a:gd name="T58" fmla="*/ 90 w 450"/>
                  <a:gd name="T59" fmla="*/ 41 h 483"/>
                  <a:gd name="T60" fmla="*/ 89 w 450"/>
                  <a:gd name="T61" fmla="*/ 34 h 483"/>
                  <a:gd name="T62" fmla="*/ 88 w 450"/>
                  <a:gd name="T63" fmla="*/ 27 h 483"/>
                  <a:gd name="T64" fmla="*/ 85 w 450"/>
                  <a:gd name="T65" fmla="*/ 21 h 483"/>
                  <a:gd name="T66" fmla="*/ 83 w 450"/>
                  <a:gd name="T67" fmla="*/ 16 h 483"/>
                  <a:gd name="T68" fmla="*/ 79 w 450"/>
                  <a:gd name="T69" fmla="*/ 11 h 483"/>
                  <a:gd name="T70" fmla="*/ 74 w 450"/>
                  <a:gd name="T71" fmla="*/ 7 h 483"/>
                  <a:gd name="T72" fmla="*/ 68 w 450"/>
                  <a:gd name="T73" fmla="*/ 4 h 483"/>
                  <a:gd name="T74" fmla="*/ 61 w 450"/>
                  <a:gd name="T75" fmla="*/ 2 h 483"/>
                  <a:gd name="T76" fmla="*/ 53 w 450"/>
                  <a:gd name="T77" fmla="*/ 0 h 4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0"/>
                  <a:gd name="T118" fmla="*/ 0 h 483"/>
                  <a:gd name="T119" fmla="*/ 450 w 450"/>
                  <a:gd name="T120" fmla="*/ 483 h 4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0" h="483">
                    <a:moveTo>
                      <a:pt x="242" y="0"/>
                    </a:moveTo>
                    <a:lnTo>
                      <a:pt x="234" y="0"/>
                    </a:lnTo>
                    <a:lnTo>
                      <a:pt x="214" y="3"/>
                    </a:lnTo>
                    <a:lnTo>
                      <a:pt x="199" y="5"/>
                    </a:lnTo>
                    <a:lnTo>
                      <a:pt x="184" y="9"/>
                    </a:lnTo>
                    <a:lnTo>
                      <a:pt x="167" y="14"/>
                    </a:lnTo>
                    <a:lnTo>
                      <a:pt x="147" y="20"/>
                    </a:lnTo>
                    <a:lnTo>
                      <a:pt x="128" y="29"/>
                    </a:lnTo>
                    <a:lnTo>
                      <a:pt x="108" y="40"/>
                    </a:lnTo>
                    <a:lnTo>
                      <a:pt x="98" y="48"/>
                    </a:lnTo>
                    <a:lnTo>
                      <a:pt x="88" y="55"/>
                    </a:lnTo>
                    <a:lnTo>
                      <a:pt x="78" y="63"/>
                    </a:lnTo>
                    <a:lnTo>
                      <a:pt x="70" y="71"/>
                    </a:lnTo>
                    <a:lnTo>
                      <a:pt x="60" y="81"/>
                    </a:lnTo>
                    <a:lnTo>
                      <a:pt x="51" y="91"/>
                    </a:lnTo>
                    <a:lnTo>
                      <a:pt x="42" y="103"/>
                    </a:lnTo>
                    <a:lnTo>
                      <a:pt x="33" y="115"/>
                    </a:lnTo>
                    <a:lnTo>
                      <a:pt x="26" y="129"/>
                    </a:lnTo>
                    <a:lnTo>
                      <a:pt x="19" y="143"/>
                    </a:lnTo>
                    <a:lnTo>
                      <a:pt x="11" y="158"/>
                    </a:lnTo>
                    <a:lnTo>
                      <a:pt x="5" y="174"/>
                    </a:lnTo>
                    <a:lnTo>
                      <a:pt x="1" y="191"/>
                    </a:lnTo>
                    <a:lnTo>
                      <a:pt x="0" y="209"/>
                    </a:lnTo>
                    <a:lnTo>
                      <a:pt x="1" y="226"/>
                    </a:lnTo>
                    <a:lnTo>
                      <a:pt x="5" y="244"/>
                    </a:lnTo>
                    <a:lnTo>
                      <a:pt x="11" y="261"/>
                    </a:lnTo>
                    <a:lnTo>
                      <a:pt x="20" y="280"/>
                    </a:lnTo>
                    <a:lnTo>
                      <a:pt x="31" y="296"/>
                    </a:lnTo>
                    <a:lnTo>
                      <a:pt x="43" y="314"/>
                    </a:lnTo>
                    <a:lnTo>
                      <a:pt x="57" y="331"/>
                    </a:lnTo>
                    <a:lnTo>
                      <a:pt x="72" y="347"/>
                    </a:lnTo>
                    <a:lnTo>
                      <a:pt x="88" y="364"/>
                    </a:lnTo>
                    <a:lnTo>
                      <a:pt x="107" y="379"/>
                    </a:lnTo>
                    <a:lnTo>
                      <a:pt x="126" y="392"/>
                    </a:lnTo>
                    <a:lnTo>
                      <a:pt x="146" y="406"/>
                    </a:lnTo>
                    <a:lnTo>
                      <a:pt x="166" y="420"/>
                    </a:lnTo>
                    <a:lnTo>
                      <a:pt x="186" y="431"/>
                    </a:lnTo>
                    <a:lnTo>
                      <a:pt x="207" y="442"/>
                    </a:lnTo>
                    <a:lnTo>
                      <a:pt x="228" y="452"/>
                    </a:lnTo>
                    <a:lnTo>
                      <a:pt x="248" y="461"/>
                    </a:lnTo>
                    <a:lnTo>
                      <a:pt x="269" y="468"/>
                    </a:lnTo>
                    <a:lnTo>
                      <a:pt x="289" y="475"/>
                    </a:lnTo>
                    <a:lnTo>
                      <a:pt x="308" y="478"/>
                    </a:lnTo>
                    <a:lnTo>
                      <a:pt x="327" y="482"/>
                    </a:lnTo>
                    <a:lnTo>
                      <a:pt x="344" y="483"/>
                    </a:lnTo>
                    <a:lnTo>
                      <a:pt x="362" y="482"/>
                    </a:lnTo>
                    <a:lnTo>
                      <a:pt x="377" y="481"/>
                    </a:lnTo>
                    <a:lnTo>
                      <a:pt x="390" y="477"/>
                    </a:lnTo>
                    <a:lnTo>
                      <a:pt x="402" y="471"/>
                    </a:lnTo>
                    <a:lnTo>
                      <a:pt x="413" y="462"/>
                    </a:lnTo>
                    <a:lnTo>
                      <a:pt x="420" y="452"/>
                    </a:lnTo>
                    <a:lnTo>
                      <a:pt x="427" y="441"/>
                    </a:lnTo>
                    <a:lnTo>
                      <a:pt x="430" y="426"/>
                    </a:lnTo>
                    <a:lnTo>
                      <a:pt x="435" y="395"/>
                    </a:lnTo>
                    <a:lnTo>
                      <a:pt x="440" y="361"/>
                    </a:lnTo>
                    <a:lnTo>
                      <a:pt x="445" y="326"/>
                    </a:lnTo>
                    <a:lnTo>
                      <a:pt x="449" y="291"/>
                    </a:lnTo>
                    <a:lnTo>
                      <a:pt x="450" y="255"/>
                    </a:lnTo>
                    <a:lnTo>
                      <a:pt x="450" y="220"/>
                    </a:lnTo>
                    <a:lnTo>
                      <a:pt x="449" y="203"/>
                    </a:lnTo>
                    <a:lnTo>
                      <a:pt x="448" y="185"/>
                    </a:lnTo>
                    <a:lnTo>
                      <a:pt x="445" y="169"/>
                    </a:lnTo>
                    <a:lnTo>
                      <a:pt x="442" y="153"/>
                    </a:lnTo>
                    <a:lnTo>
                      <a:pt x="438" y="136"/>
                    </a:lnTo>
                    <a:lnTo>
                      <a:pt x="433" y="121"/>
                    </a:lnTo>
                    <a:lnTo>
                      <a:pt x="427" y="106"/>
                    </a:lnTo>
                    <a:lnTo>
                      <a:pt x="420" y="93"/>
                    </a:lnTo>
                    <a:lnTo>
                      <a:pt x="413" y="79"/>
                    </a:lnTo>
                    <a:lnTo>
                      <a:pt x="403" y="66"/>
                    </a:lnTo>
                    <a:lnTo>
                      <a:pt x="393" y="55"/>
                    </a:lnTo>
                    <a:lnTo>
                      <a:pt x="382" y="44"/>
                    </a:lnTo>
                    <a:lnTo>
                      <a:pt x="369" y="34"/>
                    </a:lnTo>
                    <a:lnTo>
                      <a:pt x="355" y="27"/>
                    </a:lnTo>
                    <a:lnTo>
                      <a:pt x="340" y="19"/>
                    </a:lnTo>
                    <a:lnTo>
                      <a:pt x="324" y="13"/>
                    </a:lnTo>
                    <a:lnTo>
                      <a:pt x="306" y="8"/>
                    </a:lnTo>
                    <a:lnTo>
                      <a:pt x="286" y="4"/>
                    </a:lnTo>
                    <a:lnTo>
                      <a:pt x="264" y="2"/>
                    </a:lnTo>
                    <a:lnTo>
                      <a:pt x="242" y="0"/>
                    </a:lnTo>
                    <a:close/>
                  </a:path>
                </a:pathLst>
              </a:custGeom>
              <a:noFill/>
              <a:ln w="3175">
                <a:solidFill>
                  <a:srgbClr val="1F1A17"/>
                </a:solidFill>
                <a:round/>
              </a:ln>
            </p:spPr>
            <p:txBody>
              <a:bodyPr/>
              <a:lstStyle/>
              <a:p>
                <a:endParaRPr lang="en-US" sz="1867"/>
              </a:p>
            </p:txBody>
          </p:sp>
          <p:sp>
            <p:nvSpPr>
              <p:cNvPr id="1301" name="Freeform 250"/>
              <p:cNvSpPr/>
              <p:nvPr/>
            </p:nvSpPr>
            <p:spPr bwMode="auto">
              <a:xfrm>
                <a:off x="1903" y="1136"/>
                <a:ext cx="99" cy="126"/>
              </a:xfrm>
              <a:custGeom>
                <a:avLst/>
                <a:gdLst>
                  <a:gd name="T0" fmla="*/ 79 w 496"/>
                  <a:gd name="T1" fmla="*/ 66 h 629"/>
                  <a:gd name="T2" fmla="*/ 68 w 496"/>
                  <a:gd name="T3" fmla="*/ 60 h 629"/>
                  <a:gd name="T4" fmla="*/ 57 w 496"/>
                  <a:gd name="T5" fmla="*/ 56 h 629"/>
                  <a:gd name="T6" fmla="*/ 47 w 496"/>
                  <a:gd name="T7" fmla="*/ 52 h 629"/>
                  <a:gd name="T8" fmla="*/ 39 w 496"/>
                  <a:gd name="T9" fmla="*/ 47 h 629"/>
                  <a:gd name="T10" fmla="*/ 33 w 496"/>
                  <a:gd name="T11" fmla="*/ 42 h 629"/>
                  <a:gd name="T12" fmla="*/ 30 w 496"/>
                  <a:gd name="T13" fmla="*/ 39 h 629"/>
                  <a:gd name="T14" fmla="*/ 27 w 496"/>
                  <a:gd name="T15" fmla="*/ 35 h 629"/>
                  <a:gd name="T16" fmla="*/ 25 w 496"/>
                  <a:gd name="T17" fmla="*/ 30 h 629"/>
                  <a:gd name="T18" fmla="*/ 23 w 496"/>
                  <a:gd name="T19" fmla="*/ 25 h 629"/>
                  <a:gd name="T20" fmla="*/ 22 w 496"/>
                  <a:gd name="T21" fmla="*/ 19 h 629"/>
                  <a:gd name="T22" fmla="*/ 21 w 496"/>
                  <a:gd name="T23" fmla="*/ 10 h 629"/>
                  <a:gd name="T24" fmla="*/ 19 w 496"/>
                  <a:gd name="T25" fmla="*/ 4 h 629"/>
                  <a:gd name="T26" fmla="*/ 18 w 496"/>
                  <a:gd name="T27" fmla="*/ 2 h 629"/>
                  <a:gd name="T28" fmla="*/ 17 w 496"/>
                  <a:gd name="T29" fmla="*/ 0 h 629"/>
                  <a:gd name="T30" fmla="*/ 16 w 496"/>
                  <a:gd name="T31" fmla="*/ 0 h 629"/>
                  <a:gd name="T32" fmla="*/ 14 w 496"/>
                  <a:gd name="T33" fmla="*/ 1 h 629"/>
                  <a:gd name="T34" fmla="*/ 12 w 496"/>
                  <a:gd name="T35" fmla="*/ 2 h 629"/>
                  <a:gd name="T36" fmla="*/ 10 w 496"/>
                  <a:gd name="T37" fmla="*/ 5 h 629"/>
                  <a:gd name="T38" fmla="*/ 7 w 496"/>
                  <a:gd name="T39" fmla="*/ 11 h 629"/>
                  <a:gd name="T40" fmla="*/ 5 w 496"/>
                  <a:gd name="T41" fmla="*/ 17 h 629"/>
                  <a:gd name="T42" fmla="*/ 3 w 496"/>
                  <a:gd name="T43" fmla="*/ 24 h 629"/>
                  <a:gd name="T44" fmla="*/ 2 w 496"/>
                  <a:gd name="T45" fmla="*/ 34 h 629"/>
                  <a:gd name="T46" fmla="*/ 1 w 496"/>
                  <a:gd name="T47" fmla="*/ 49 h 629"/>
                  <a:gd name="T48" fmla="*/ 0 w 496"/>
                  <a:gd name="T49" fmla="*/ 66 h 629"/>
                  <a:gd name="T50" fmla="*/ 1 w 496"/>
                  <a:gd name="T51" fmla="*/ 78 h 629"/>
                  <a:gd name="T52" fmla="*/ 1 w 496"/>
                  <a:gd name="T53" fmla="*/ 86 h 629"/>
                  <a:gd name="T54" fmla="*/ 3 w 496"/>
                  <a:gd name="T55" fmla="*/ 93 h 629"/>
                  <a:gd name="T56" fmla="*/ 5 w 496"/>
                  <a:gd name="T57" fmla="*/ 100 h 629"/>
                  <a:gd name="T58" fmla="*/ 8 w 496"/>
                  <a:gd name="T59" fmla="*/ 107 h 629"/>
                  <a:gd name="T60" fmla="*/ 12 w 496"/>
                  <a:gd name="T61" fmla="*/ 112 h 629"/>
                  <a:gd name="T62" fmla="*/ 16 w 496"/>
                  <a:gd name="T63" fmla="*/ 117 h 629"/>
                  <a:gd name="T64" fmla="*/ 21 w 496"/>
                  <a:gd name="T65" fmla="*/ 121 h 629"/>
                  <a:gd name="T66" fmla="*/ 28 w 496"/>
                  <a:gd name="T67" fmla="*/ 124 h 629"/>
                  <a:gd name="T68" fmla="*/ 36 w 496"/>
                  <a:gd name="T69" fmla="*/ 126 h 629"/>
                  <a:gd name="T70" fmla="*/ 45 w 496"/>
                  <a:gd name="T71" fmla="*/ 126 h 629"/>
                  <a:gd name="T72" fmla="*/ 53 w 496"/>
                  <a:gd name="T73" fmla="*/ 125 h 629"/>
                  <a:gd name="T74" fmla="*/ 61 w 496"/>
                  <a:gd name="T75" fmla="*/ 124 h 629"/>
                  <a:gd name="T76" fmla="*/ 69 w 496"/>
                  <a:gd name="T77" fmla="*/ 122 h 629"/>
                  <a:gd name="T78" fmla="*/ 75 w 496"/>
                  <a:gd name="T79" fmla="*/ 118 h 629"/>
                  <a:gd name="T80" fmla="*/ 81 w 496"/>
                  <a:gd name="T81" fmla="*/ 115 h 629"/>
                  <a:gd name="T82" fmla="*/ 87 w 496"/>
                  <a:gd name="T83" fmla="*/ 111 h 629"/>
                  <a:gd name="T84" fmla="*/ 91 w 496"/>
                  <a:gd name="T85" fmla="*/ 106 h 629"/>
                  <a:gd name="T86" fmla="*/ 95 w 496"/>
                  <a:gd name="T87" fmla="*/ 102 h 629"/>
                  <a:gd name="T88" fmla="*/ 97 w 496"/>
                  <a:gd name="T89" fmla="*/ 97 h 629"/>
                  <a:gd name="T90" fmla="*/ 99 w 496"/>
                  <a:gd name="T91" fmla="*/ 92 h 629"/>
                  <a:gd name="T92" fmla="*/ 99 w 496"/>
                  <a:gd name="T93" fmla="*/ 87 h 629"/>
                  <a:gd name="T94" fmla="*/ 98 w 496"/>
                  <a:gd name="T95" fmla="*/ 82 h 629"/>
                  <a:gd name="T96" fmla="*/ 96 w 496"/>
                  <a:gd name="T97" fmla="*/ 78 h 629"/>
                  <a:gd name="T98" fmla="*/ 93 w 496"/>
                  <a:gd name="T99" fmla="*/ 74 h 629"/>
                  <a:gd name="T100" fmla="*/ 88 w 496"/>
                  <a:gd name="T101" fmla="*/ 70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6"/>
                  <a:gd name="T154" fmla="*/ 0 h 629"/>
                  <a:gd name="T155" fmla="*/ 496 w 49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6" h="629">
                    <a:moveTo>
                      <a:pt x="429" y="342"/>
                    </a:moveTo>
                    <a:lnTo>
                      <a:pt x="398" y="327"/>
                    </a:lnTo>
                    <a:lnTo>
                      <a:pt x="368" y="313"/>
                    </a:lnTo>
                    <a:lnTo>
                      <a:pt x="340" y="302"/>
                    </a:lnTo>
                    <a:lnTo>
                      <a:pt x="311" y="291"/>
                    </a:lnTo>
                    <a:lnTo>
                      <a:pt x="285" y="280"/>
                    </a:lnTo>
                    <a:lnTo>
                      <a:pt x="260" y="268"/>
                    </a:lnTo>
                    <a:lnTo>
                      <a:pt x="236" y="258"/>
                    </a:lnTo>
                    <a:lnTo>
                      <a:pt x="214" y="246"/>
                    </a:lnTo>
                    <a:lnTo>
                      <a:pt x="194" y="233"/>
                    </a:lnTo>
                    <a:lnTo>
                      <a:pt x="175" y="218"/>
                    </a:lnTo>
                    <a:lnTo>
                      <a:pt x="166" y="211"/>
                    </a:lnTo>
                    <a:lnTo>
                      <a:pt x="157" y="202"/>
                    </a:lnTo>
                    <a:lnTo>
                      <a:pt x="150" y="193"/>
                    </a:lnTo>
                    <a:lnTo>
                      <a:pt x="144" y="183"/>
                    </a:lnTo>
                    <a:lnTo>
                      <a:pt x="137" y="173"/>
                    </a:lnTo>
                    <a:lnTo>
                      <a:pt x="131" y="162"/>
                    </a:lnTo>
                    <a:lnTo>
                      <a:pt x="126" y="151"/>
                    </a:lnTo>
                    <a:lnTo>
                      <a:pt x="121" y="138"/>
                    </a:lnTo>
                    <a:lnTo>
                      <a:pt x="117" y="125"/>
                    </a:lnTo>
                    <a:lnTo>
                      <a:pt x="114" y="111"/>
                    </a:lnTo>
                    <a:lnTo>
                      <a:pt x="111" y="96"/>
                    </a:lnTo>
                    <a:lnTo>
                      <a:pt x="109" y="80"/>
                    </a:lnTo>
                    <a:lnTo>
                      <a:pt x="105" y="51"/>
                    </a:lnTo>
                    <a:lnTo>
                      <a:pt x="100" y="30"/>
                    </a:lnTo>
                    <a:lnTo>
                      <a:pt x="97" y="21"/>
                    </a:lnTo>
                    <a:lnTo>
                      <a:pt x="95" y="14"/>
                    </a:lnTo>
                    <a:lnTo>
                      <a:pt x="91" y="9"/>
                    </a:lnTo>
                    <a:lnTo>
                      <a:pt x="89" y="5"/>
                    </a:lnTo>
                    <a:lnTo>
                      <a:pt x="85" y="2"/>
                    </a:lnTo>
                    <a:lnTo>
                      <a:pt x="81" y="1"/>
                    </a:lnTo>
                    <a:lnTo>
                      <a:pt x="78" y="0"/>
                    </a:lnTo>
                    <a:lnTo>
                      <a:pt x="74" y="1"/>
                    </a:lnTo>
                    <a:lnTo>
                      <a:pt x="70" y="4"/>
                    </a:lnTo>
                    <a:lnTo>
                      <a:pt x="66" y="6"/>
                    </a:lnTo>
                    <a:lnTo>
                      <a:pt x="61" y="10"/>
                    </a:lnTo>
                    <a:lnTo>
                      <a:pt x="58" y="14"/>
                    </a:lnTo>
                    <a:lnTo>
                      <a:pt x="50" y="25"/>
                    </a:lnTo>
                    <a:lnTo>
                      <a:pt x="43" y="39"/>
                    </a:lnTo>
                    <a:lnTo>
                      <a:pt x="35" y="54"/>
                    </a:lnTo>
                    <a:lnTo>
                      <a:pt x="29" y="70"/>
                    </a:lnTo>
                    <a:lnTo>
                      <a:pt x="24" y="87"/>
                    </a:lnTo>
                    <a:lnTo>
                      <a:pt x="19" y="104"/>
                    </a:lnTo>
                    <a:lnTo>
                      <a:pt x="16" y="120"/>
                    </a:lnTo>
                    <a:lnTo>
                      <a:pt x="15" y="133"/>
                    </a:lnTo>
                    <a:lnTo>
                      <a:pt x="10" y="170"/>
                    </a:lnTo>
                    <a:lnTo>
                      <a:pt x="8" y="207"/>
                    </a:lnTo>
                    <a:lnTo>
                      <a:pt x="4" y="247"/>
                    </a:lnTo>
                    <a:lnTo>
                      <a:pt x="1" y="287"/>
                    </a:lnTo>
                    <a:lnTo>
                      <a:pt x="0" y="328"/>
                    </a:lnTo>
                    <a:lnTo>
                      <a:pt x="1" y="368"/>
                    </a:lnTo>
                    <a:lnTo>
                      <a:pt x="3" y="388"/>
                    </a:lnTo>
                    <a:lnTo>
                      <a:pt x="4" y="408"/>
                    </a:lnTo>
                    <a:lnTo>
                      <a:pt x="6" y="427"/>
                    </a:lnTo>
                    <a:lnTo>
                      <a:pt x="10" y="446"/>
                    </a:lnTo>
                    <a:lnTo>
                      <a:pt x="14" y="464"/>
                    </a:lnTo>
                    <a:lnTo>
                      <a:pt x="19" y="482"/>
                    </a:lnTo>
                    <a:lnTo>
                      <a:pt x="25" y="499"/>
                    </a:lnTo>
                    <a:lnTo>
                      <a:pt x="31" y="515"/>
                    </a:lnTo>
                    <a:lnTo>
                      <a:pt x="39" y="532"/>
                    </a:lnTo>
                    <a:lnTo>
                      <a:pt x="48" y="547"/>
                    </a:lnTo>
                    <a:lnTo>
                      <a:pt x="58" y="560"/>
                    </a:lnTo>
                    <a:lnTo>
                      <a:pt x="68" y="573"/>
                    </a:lnTo>
                    <a:lnTo>
                      <a:pt x="80" y="584"/>
                    </a:lnTo>
                    <a:lnTo>
                      <a:pt x="94" y="595"/>
                    </a:lnTo>
                    <a:lnTo>
                      <a:pt x="107" y="604"/>
                    </a:lnTo>
                    <a:lnTo>
                      <a:pt x="124" y="612"/>
                    </a:lnTo>
                    <a:lnTo>
                      <a:pt x="141" y="618"/>
                    </a:lnTo>
                    <a:lnTo>
                      <a:pt x="160" y="623"/>
                    </a:lnTo>
                    <a:lnTo>
                      <a:pt x="180" y="627"/>
                    </a:lnTo>
                    <a:lnTo>
                      <a:pt x="202" y="628"/>
                    </a:lnTo>
                    <a:lnTo>
                      <a:pt x="225" y="629"/>
                    </a:lnTo>
                    <a:lnTo>
                      <a:pt x="246" y="628"/>
                    </a:lnTo>
                    <a:lnTo>
                      <a:pt x="267" y="625"/>
                    </a:lnTo>
                    <a:lnTo>
                      <a:pt x="288" y="622"/>
                    </a:lnTo>
                    <a:lnTo>
                      <a:pt x="308" y="618"/>
                    </a:lnTo>
                    <a:lnTo>
                      <a:pt x="327" y="613"/>
                    </a:lnTo>
                    <a:lnTo>
                      <a:pt x="345" y="607"/>
                    </a:lnTo>
                    <a:lnTo>
                      <a:pt x="362" y="599"/>
                    </a:lnTo>
                    <a:lnTo>
                      <a:pt x="378" y="590"/>
                    </a:lnTo>
                    <a:lnTo>
                      <a:pt x="394" y="582"/>
                    </a:lnTo>
                    <a:lnTo>
                      <a:pt x="408" y="573"/>
                    </a:lnTo>
                    <a:lnTo>
                      <a:pt x="422" y="563"/>
                    </a:lnTo>
                    <a:lnTo>
                      <a:pt x="434" y="553"/>
                    </a:lnTo>
                    <a:lnTo>
                      <a:pt x="447" y="542"/>
                    </a:lnTo>
                    <a:lnTo>
                      <a:pt x="457" y="530"/>
                    </a:lnTo>
                    <a:lnTo>
                      <a:pt x="466" y="518"/>
                    </a:lnTo>
                    <a:lnTo>
                      <a:pt x="474" y="507"/>
                    </a:lnTo>
                    <a:lnTo>
                      <a:pt x="481" y="494"/>
                    </a:lnTo>
                    <a:lnTo>
                      <a:pt x="487" y="482"/>
                    </a:lnTo>
                    <a:lnTo>
                      <a:pt x="491" y="469"/>
                    </a:lnTo>
                    <a:lnTo>
                      <a:pt x="494" y="458"/>
                    </a:lnTo>
                    <a:lnTo>
                      <a:pt x="496" y="446"/>
                    </a:lnTo>
                    <a:lnTo>
                      <a:pt x="496" y="433"/>
                    </a:lnTo>
                    <a:lnTo>
                      <a:pt x="494" y="422"/>
                    </a:lnTo>
                    <a:lnTo>
                      <a:pt x="492" y="409"/>
                    </a:lnTo>
                    <a:lnTo>
                      <a:pt x="488" y="398"/>
                    </a:lnTo>
                    <a:lnTo>
                      <a:pt x="482" y="388"/>
                    </a:lnTo>
                    <a:lnTo>
                      <a:pt x="476" y="377"/>
                    </a:lnTo>
                    <a:lnTo>
                      <a:pt x="467" y="367"/>
                    </a:lnTo>
                    <a:lnTo>
                      <a:pt x="456" y="358"/>
                    </a:lnTo>
                    <a:lnTo>
                      <a:pt x="443" y="349"/>
                    </a:lnTo>
                    <a:lnTo>
                      <a:pt x="429" y="342"/>
                    </a:lnTo>
                    <a:close/>
                  </a:path>
                </a:pathLst>
              </a:custGeom>
              <a:solidFill>
                <a:srgbClr val="B32165"/>
              </a:solidFill>
              <a:ln w="9525">
                <a:noFill/>
                <a:round/>
              </a:ln>
            </p:spPr>
            <p:txBody>
              <a:bodyPr/>
              <a:lstStyle/>
              <a:p>
                <a:endParaRPr lang="en-US" sz="1867"/>
              </a:p>
            </p:txBody>
          </p:sp>
          <p:sp>
            <p:nvSpPr>
              <p:cNvPr id="1302" name="Freeform 251"/>
              <p:cNvSpPr/>
              <p:nvPr/>
            </p:nvSpPr>
            <p:spPr bwMode="auto">
              <a:xfrm>
                <a:off x="1903" y="1136"/>
                <a:ext cx="99" cy="126"/>
              </a:xfrm>
              <a:custGeom>
                <a:avLst/>
                <a:gdLst>
                  <a:gd name="T0" fmla="*/ 79 w 496"/>
                  <a:gd name="T1" fmla="*/ 66 h 629"/>
                  <a:gd name="T2" fmla="*/ 68 w 496"/>
                  <a:gd name="T3" fmla="*/ 60 h 629"/>
                  <a:gd name="T4" fmla="*/ 57 w 496"/>
                  <a:gd name="T5" fmla="*/ 56 h 629"/>
                  <a:gd name="T6" fmla="*/ 47 w 496"/>
                  <a:gd name="T7" fmla="*/ 52 h 629"/>
                  <a:gd name="T8" fmla="*/ 39 w 496"/>
                  <a:gd name="T9" fmla="*/ 47 h 629"/>
                  <a:gd name="T10" fmla="*/ 33 w 496"/>
                  <a:gd name="T11" fmla="*/ 42 h 629"/>
                  <a:gd name="T12" fmla="*/ 30 w 496"/>
                  <a:gd name="T13" fmla="*/ 39 h 629"/>
                  <a:gd name="T14" fmla="*/ 27 w 496"/>
                  <a:gd name="T15" fmla="*/ 35 h 629"/>
                  <a:gd name="T16" fmla="*/ 25 w 496"/>
                  <a:gd name="T17" fmla="*/ 30 h 629"/>
                  <a:gd name="T18" fmla="*/ 23 w 496"/>
                  <a:gd name="T19" fmla="*/ 25 h 629"/>
                  <a:gd name="T20" fmla="*/ 22 w 496"/>
                  <a:gd name="T21" fmla="*/ 19 h 629"/>
                  <a:gd name="T22" fmla="*/ 21 w 496"/>
                  <a:gd name="T23" fmla="*/ 10 h 629"/>
                  <a:gd name="T24" fmla="*/ 19 w 496"/>
                  <a:gd name="T25" fmla="*/ 4 h 629"/>
                  <a:gd name="T26" fmla="*/ 18 w 496"/>
                  <a:gd name="T27" fmla="*/ 2 h 629"/>
                  <a:gd name="T28" fmla="*/ 17 w 496"/>
                  <a:gd name="T29" fmla="*/ 0 h 629"/>
                  <a:gd name="T30" fmla="*/ 16 w 496"/>
                  <a:gd name="T31" fmla="*/ 0 h 629"/>
                  <a:gd name="T32" fmla="*/ 14 w 496"/>
                  <a:gd name="T33" fmla="*/ 1 h 629"/>
                  <a:gd name="T34" fmla="*/ 12 w 496"/>
                  <a:gd name="T35" fmla="*/ 2 h 629"/>
                  <a:gd name="T36" fmla="*/ 10 w 496"/>
                  <a:gd name="T37" fmla="*/ 5 h 629"/>
                  <a:gd name="T38" fmla="*/ 7 w 496"/>
                  <a:gd name="T39" fmla="*/ 11 h 629"/>
                  <a:gd name="T40" fmla="*/ 5 w 496"/>
                  <a:gd name="T41" fmla="*/ 17 h 629"/>
                  <a:gd name="T42" fmla="*/ 3 w 496"/>
                  <a:gd name="T43" fmla="*/ 24 h 629"/>
                  <a:gd name="T44" fmla="*/ 2 w 496"/>
                  <a:gd name="T45" fmla="*/ 34 h 629"/>
                  <a:gd name="T46" fmla="*/ 1 w 496"/>
                  <a:gd name="T47" fmla="*/ 49 h 629"/>
                  <a:gd name="T48" fmla="*/ 0 w 496"/>
                  <a:gd name="T49" fmla="*/ 66 h 629"/>
                  <a:gd name="T50" fmla="*/ 1 w 496"/>
                  <a:gd name="T51" fmla="*/ 78 h 629"/>
                  <a:gd name="T52" fmla="*/ 1 w 496"/>
                  <a:gd name="T53" fmla="*/ 86 h 629"/>
                  <a:gd name="T54" fmla="*/ 3 w 496"/>
                  <a:gd name="T55" fmla="*/ 93 h 629"/>
                  <a:gd name="T56" fmla="*/ 5 w 496"/>
                  <a:gd name="T57" fmla="*/ 100 h 629"/>
                  <a:gd name="T58" fmla="*/ 8 w 496"/>
                  <a:gd name="T59" fmla="*/ 107 h 629"/>
                  <a:gd name="T60" fmla="*/ 12 w 496"/>
                  <a:gd name="T61" fmla="*/ 112 h 629"/>
                  <a:gd name="T62" fmla="*/ 16 w 496"/>
                  <a:gd name="T63" fmla="*/ 117 h 629"/>
                  <a:gd name="T64" fmla="*/ 21 w 496"/>
                  <a:gd name="T65" fmla="*/ 121 h 629"/>
                  <a:gd name="T66" fmla="*/ 28 w 496"/>
                  <a:gd name="T67" fmla="*/ 124 h 629"/>
                  <a:gd name="T68" fmla="*/ 36 w 496"/>
                  <a:gd name="T69" fmla="*/ 126 h 629"/>
                  <a:gd name="T70" fmla="*/ 45 w 496"/>
                  <a:gd name="T71" fmla="*/ 126 h 629"/>
                  <a:gd name="T72" fmla="*/ 53 w 496"/>
                  <a:gd name="T73" fmla="*/ 125 h 629"/>
                  <a:gd name="T74" fmla="*/ 61 w 496"/>
                  <a:gd name="T75" fmla="*/ 124 h 629"/>
                  <a:gd name="T76" fmla="*/ 69 w 496"/>
                  <a:gd name="T77" fmla="*/ 122 h 629"/>
                  <a:gd name="T78" fmla="*/ 75 w 496"/>
                  <a:gd name="T79" fmla="*/ 118 h 629"/>
                  <a:gd name="T80" fmla="*/ 81 w 496"/>
                  <a:gd name="T81" fmla="*/ 115 h 629"/>
                  <a:gd name="T82" fmla="*/ 87 w 496"/>
                  <a:gd name="T83" fmla="*/ 111 h 629"/>
                  <a:gd name="T84" fmla="*/ 91 w 496"/>
                  <a:gd name="T85" fmla="*/ 106 h 629"/>
                  <a:gd name="T86" fmla="*/ 95 w 496"/>
                  <a:gd name="T87" fmla="*/ 102 h 629"/>
                  <a:gd name="T88" fmla="*/ 97 w 496"/>
                  <a:gd name="T89" fmla="*/ 97 h 629"/>
                  <a:gd name="T90" fmla="*/ 99 w 496"/>
                  <a:gd name="T91" fmla="*/ 92 h 629"/>
                  <a:gd name="T92" fmla="*/ 99 w 496"/>
                  <a:gd name="T93" fmla="*/ 87 h 629"/>
                  <a:gd name="T94" fmla="*/ 98 w 496"/>
                  <a:gd name="T95" fmla="*/ 82 h 629"/>
                  <a:gd name="T96" fmla="*/ 96 w 496"/>
                  <a:gd name="T97" fmla="*/ 78 h 629"/>
                  <a:gd name="T98" fmla="*/ 93 w 496"/>
                  <a:gd name="T99" fmla="*/ 74 h 629"/>
                  <a:gd name="T100" fmla="*/ 88 w 496"/>
                  <a:gd name="T101" fmla="*/ 70 h 6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6"/>
                  <a:gd name="T154" fmla="*/ 0 h 629"/>
                  <a:gd name="T155" fmla="*/ 496 w 496"/>
                  <a:gd name="T156" fmla="*/ 629 h 6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6" h="629">
                    <a:moveTo>
                      <a:pt x="429" y="342"/>
                    </a:moveTo>
                    <a:lnTo>
                      <a:pt x="398" y="327"/>
                    </a:lnTo>
                    <a:lnTo>
                      <a:pt x="368" y="313"/>
                    </a:lnTo>
                    <a:lnTo>
                      <a:pt x="340" y="302"/>
                    </a:lnTo>
                    <a:lnTo>
                      <a:pt x="311" y="291"/>
                    </a:lnTo>
                    <a:lnTo>
                      <a:pt x="285" y="280"/>
                    </a:lnTo>
                    <a:lnTo>
                      <a:pt x="260" y="268"/>
                    </a:lnTo>
                    <a:lnTo>
                      <a:pt x="236" y="258"/>
                    </a:lnTo>
                    <a:lnTo>
                      <a:pt x="214" y="246"/>
                    </a:lnTo>
                    <a:lnTo>
                      <a:pt x="194" y="233"/>
                    </a:lnTo>
                    <a:lnTo>
                      <a:pt x="175" y="218"/>
                    </a:lnTo>
                    <a:lnTo>
                      <a:pt x="166" y="211"/>
                    </a:lnTo>
                    <a:lnTo>
                      <a:pt x="157" y="202"/>
                    </a:lnTo>
                    <a:lnTo>
                      <a:pt x="150" y="193"/>
                    </a:lnTo>
                    <a:lnTo>
                      <a:pt x="144" y="183"/>
                    </a:lnTo>
                    <a:lnTo>
                      <a:pt x="137" y="173"/>
                    </a:lnTo>
                    <a:lnTo>
                      <a:pt x="131" y="162"/>
                    </a:lnTo>
                    <a:lnTo>
                      <a:pt x="126" y="151"/>
                    </a:lnTo>
                    <a:lnTo>
                      <a:pt x="121" y="138"/>
                    </a:lnTo>
                    <a:lnTo>
                      <a:pt x="117" y="125"/>
                    </a:lnTo>
                    <a:lnTo>
                      <a:pt x="114" y="111"/>
                    </a:lnTo>
                    <a:lnTo>
                      <a:pt x="111" y="96"/>
                    </a:lnTo>
                    <a:lnTo>
                      <a:pt x="109" y="80"/>
                    </a:lnTo>
                    <a:lnTo>
                      <a:pt x="105" y="51"/>
                    </a:lnTo>
                    <a:lnTo>
                      <a:pt x="100" y="30"/>
                    </a:lnTo>
                    <a:lnTo>
                      <a:pt x="97" y="21"/>
                    </a:lnTo>
                    <a:lnTo>
                      <a:pt x="95" y="14"/>
                    </a:lnTo>
                    <a:lnTo>
                      <a:pt x="91" y="9"/>
                    </a:lnTo>
                    <a:lnTo>
                      <a:pt x="89" y="5"/>
                    </a:lnTo>
                    <a:lnTo>
                      <a:pt x="85" y="2"/>
                    </a:lnTo>
                    <a:lnTo>
                      <a:pt x="81" y="1"/>
                    </a:lnTo>
                    <a:lnTo>
                      <a:pt x="78" y="0"/>
                    </a:lnTo>
                    <a:lnTo>
                      <a:pt x="74" y="1"/>
                    </a:lnTo>
                    <a:lnTo>
                      <a:pt x="70" y="4"/>
                    </a:lnTo>
                    <a:lnTo>
                      <a:pt x="66" y="6"/>
                    </a:lnTo>
                    <a:lnTo>
                      <a:pt x="61" y="10"/>
                    </a:lnTo>
                    <a:lnTo>
                      <a:pt x="58" y="14"/>
                    </a:lnTo>
                    <a:lnTo>
                      <a:pt x="50" y="25"/>
                    </a:lnTo>
                    <a:lnTo>
                      <a:pt x="43" y="39"/>
                    </a:lnTo>
                    <a:lnTo>
                      <a:pt x="35" y="54"/>
                    </a:lnTo>
                    <a:lnTo>
                      <a:pt x="29" y="70"/>
                    </a:lnTo>
                    <a:lnTo>
                      <a:pt x="24" y="87"/>
                    </a:lnTo>
                    <a:lnTo>
                      <a:pt x="19" y="104"/>
                    </a:lnTo>
                    <a:lnTo>
                      <a:pt x="16" y="120"/>
                    </a:lnTo>
                    <a:lnTo>
                      <a:pt x="15" y="133"/>
                    </a:lnTo>
                    <a:lnTo>
                      <a:pt x="10" y="170"/>
                    </a:lnTo>
                    <a:lnTo>
                      <a:pt x="8" y="207"/>
                    </a:lnTo>
                    <a:lnTo>
                      <a:pt x="4" y="247"/>
                    </a:lnTo>
                    <a:lnTo>
                      <a:pt x="1" y="287"/>
                    </a:lnTo>
                    <a:lnTo>
                      <a:pt x="0" y="328"/>
                    </a:lnTo>
                    <a:lnTo>
                      <a:pt x="1" y="368"/>
                    </a:lnTo>
                    <a:lnTo>
                      <a:pt x="3" y="388"/>
                    </a:lnTo>
                    <a:lnTo>
                      <a:pt x="4" y="408"/>
                    </a:lnTo>
                    <a:lnTo>
                      <a:pt x="6" y="427"/>
                    </a:lnTo>
                    <a:lnTo>
                      <a:pt x="10" y="446"/>
                    </a:lnTo>
                    <a:lnTo>
                      <a:pt x="14" y="464"/>
                    </a:lnTo>
                    <a:lnTo>
                      <a:pt x="19" y="482"/>
                    </a:lnTo>
                    <a:lnTo>
                      <a:pt x="25" y="499"/>
                    </a:lnTo>
                    <a:lnTo>
                      <a:pt x="31" y="515"/>
                    </a:lnTo>
                    <a:lnTo>
                      <a:pt x="39" y="532"/>
                    </a:lnTo>
                    <a:lnTo>
                      <a:pt x="48" y="547"/>
                    </a:lnTo>
                    <a:lnTo>
                      <a:pt x="58" y="560"/>
                    </a:lnTo>
                    <a:lnTo>
                      <a:pt x="68" y="573"/>
                    </a:lnTo>
                    <a:lnTo>
                      <a:pt x="80" y="584"/>
                    </a:lnTo>
                    <a:lnTo>
                      <a:pt x="94" y="595"/>
                    </a:lnTo>
                    <a:lnTo>
                      <a:pt x="107" y="604"/>
                    </a:lnTo>
                    <a:lnTo>
                      <a:pt x="124" y="612"/>
                    </a:lnTo>
                    <a:lnTo>
                      <a:pt x="141" y="618"/>
                    </a:lnTo>
                    <a:lnTo>
                      <a:pt x="160" y="623"/>
                    </a:lnTo>
                    <a:lnTo>
                      <a:pt x="180" y="627"/>
                    </a:lnTo>
                    <a:lnTo>
                      <a:pt x="202" y="628"/>
                    </a:lnTo>
                    <a:lnTo>
                      <a:pt x="225" y="629"/>
                    </a:lnTo>
                    <a:lnTo>
                      <a:pt x="246" y="628"/>
                    </a:lnTo>
                    <a:lnTo>
                      <a:pt x="267" y="625"/>
                    </a:lnTo>
                    <a:lnTo>
                      <a:pt x="288" y="622"/>
                    </a:lnTo>
                    <a:lnTo>
                      <a:pt x="308" y="618"/>
                    </a:lnTo>
                    <a:lnTo>
                      <a:pt x="327" y="613"/>
                    </a:lnTo>
                    <a:lnTo>
                      <a:pt x="345" y="607"/>
                    </a:lnTo>
                    <a:lnTo>
                      <a:pt x="362" y="599"/>
                    </a:lnTo>
                    <a:lnTo>
                      <a:pt x="378" y="590"/>
                    </a:lnTo>
                    <a:lnTo>
                      <a:pt x="394" y="582"/>
                    </a:lnTo>
                    <a:lnTo>
                      <a:pt x="408" y="573"/>
                    </a:lnTo>
                    <a:lnTo>
                      <a:pt x="422" y="563"/>
                    </a:lnTo>
                    <a:lnTo>
                      <a:pt x="434" y="553"/>
                    </a:lnTo>
                    <a:lnTo>
                      <a:pt x="447" y="542"/>
                    </a:lnTo>
                    <a:lnTo>
                      <a:pt x="457" y="530"/>
                    </a:lnTo>
                    <a:lnTo>
                      <a:pt x="466" y="518"/>
                    </a:lnTo>
                    <a:lnTo>
                      <a:pt x="474" y="507"/>
                    </a:lnTo>
                    <a:lnTo>
                      <a:pt x="481" y="494"/>
                    </a:lnTo>
                    <a:lnTo>
                      <a:pt x="487" y="482"/>
                    </a:lnTo>
                    <a:lnTo>
                      <a:pt x="491" y="469"/>
                    </a:lnTo>
                    <a:lnTo>
                      <a:pt x="494" y="458"/>
                    </a:lnTo>
                    <a:lnTo>
                      <a:pt x="496" y="446"/>
                    </a:lnTo>
                    <a:lnTo>
                      <a:pt x="496" y="433"/>
                    </a:lnTo>
                    <a:lnTo>
                      <a:pt x="494" y="422"/>
                    </a:lnTo>
                    <a:lnTo>
                      <a:pt x="492" y="409"/>
                    </a:lnTo>
                    <a:lnTo>
                      <a:pt x="488" y="398"/>
                    </a:lnTo>
                    <a:lnTo>
                      <a:pt x="482" y="388"/>
                    </a:lnTo>
                    <a:lnTo>
                      <a:pt x="476" y="377"/>
                    </a:lnTo>
                    <a:lnTo>
                      <a:pt x="467" y="367"/>
                    </a:lnTo>
                    <a:lnTo>
                      <a:pt x="456" y="358"/>
                    </a:lnTo>
                    <a:lnTo>
                      <a:pt x="443" y="349"/>
                    </a:lnTo>
                    <a:lnTo>
                      <a:pt x="429" y="342"/>
                    </a:lnTo>
                  </a:path>
                </a:pathLst>
              </a:custGeom>
              <a:noFill/>
              <a:ln w="3175">
                <a:solidFill>
                  <a:srgbClr val="1F1A17"/>
                </a:solidFill>
                <a:round/>
              </a:ln>
            </p:spPr>
            <p:txBody>
              <a:bodyPr/>
              <a:lstStyle/>
              <a:p>
                <a:endParaRPr lang="en-US" sz="1867"/>
              </a:p>
            </p:txBody>
          </p:sp>
          <p:sp>
            <p:nvSpPr>
              <p:cNvPr id="1303" name="Freeform 252"/>
              <p:cNvSpPr/>
              <p:nvPr/>
            </p:nvSpPr>
            <p:spPr bwMode="auto">
              <a:xfrm>
                <a:off x="2015" y="1100"/>
                <a:ext cx="72" cy="146"/>
              </a:xfrm>
              <a:custGeom>
                <a:avLst/>
                <a:gdLst>
                  <a:gd name="T0" fmla="*/ 44 w 361"/>
                  <a:gd name="T1" fmla="*/ 15 h 727"/>
                  <a:gd name="T2" fmla="*/ 53 w 361"/>
                  <a:gd name="T3" fmla="*/ 28 h 727"/>
                  <a:gd name="T4" fmla="*/ 59 w 361"/>
                  <a:gd name="T5" fmla="*/ 40 h 727"/>
                  <a:gd name="T6" fmla="*/ 63 w 361"/>
                  <a:gd name="T7" fmla="*/ 48 h 727"/>
                  <a:gd name="T8" fmla="*/ 67 w 361"/>
                  <a:gd name="T9" fmla="*/ 56 h 727"/>
                  <a:gd name="T10" fmla="*/ 69 w 361"/>
                  <a:gd name="T11" fmla="*/ 65 h 727"/>
                  <a:gd name="T12" fmla="*/ 71 w 361"/>
                  <a:gd name="T13" fmla="*/ 74 h 727"/>
                  <a:gd name="T14" fmla="*/ 72 w 361"/>
                  <a:gd name="T15" fmla="*/ 82 h 727"/>
                  <a:gd name="T16" fmla="*/ 72 w 361"/>
                  <a:gd name="T17" fmla="*/ 91 h 727"/>
                  <a:gd name="T18" fmla="*/ 70 w 361"/>
                  <a:gd name="T19" fmla="*/ 100 h 727"/>
                  <a:gd name="T20" fmla="*/ 66 w 361"/>
                  <a:gd name="T21" fmla="*/ 109 h 727"/>
                  <a:gd name="T22" fmla="*/ 61 w 361"/>
                  <a:gd name="T23" fmla="*/ 117 h 727"/>
                  <a:gd name="T24" fmla="*/ 53 w 361"/>
                  <a:gd name="T25" fmla="*/ 125 h 727"/>
                  <a:gd name="T26" fmla="*/ 44 w 361"/>
                  <a:gd name="T27" fmla="*/ 132 h 727"/>
                  <a:gd name="T28" fmla="*/ 33 w 361"/>
                  <a:gd name="T29" fmla="*/ 139 h 727"/>
                  <a:gd name="T30" fmla="*/ 23 w 361"/>
                  <a:gd name="T31" fmla="*/ 143 h 727"/>
                  <a:gd name="T32" fmla="*/ 15 w 361"/>
                  <a:gd name="T33" fmla="*/ 146 h 727"/>
                  <a:gd name="T34" fmla="*/ 9 w 361"/>
                  <a:gd name="T35" fmla="*/ 146 h 727"/>
                  <a:gd name="T36" fmla="*/ 5 w 361"/>
                  <a:gd name="T37" fmla="*/ 145 h 727"/>
                  <a:gd name="T38" fmla="*/ 2 w 361"/>
                  <a:gd name="T39" fmla="*/ 143 h 727"/>
                  <a:gd name="T40" fmla="*/ 1 w 361"/>
                  <a:gd name="T41" fmla="*/ 139 h 727"/>
                  <a:gd name="T42" fmla="*/ 0 w 361"/>
                  <a:gd name="T43" fmla="*/ 134 h 727"/>
                  <a:gd name="T44" fmla="*/ 1 w 361"/>
                  <a:gd name="T45" fmla="*/ 129 h 727"/>
                  <a:gd name="T46" fmla="*/ 2 w 361"/>
                  <a:gd name="T47" fmla="*/ 123 h 727"/>
                  <a:gd name="T48" fmla="*/ 5 w 361"/>
                  <a:gd name="T49" fmla="*/ 113 h 727"/>
                  <a:gd name="T50" fmla="*/ 11 w 361"/>
                  <a:gd name="T51" fmla="*/ 96 h 727"/>
                  <a:gd name="T52" fmla="*/ 16 w 361"/>
                  <a:gd name="T53" fmla="*/ 81 h 727"/>
                  <a:gd name="T54" fmla="*/ 20 w 361"/>
                  <a:gd name="T55" fmla="*/ 67 h 727"/>
                  <a:gd name="T56" fmla="*/ 23 w 361"/>
                  <a:gd name="T57" fmla="*/ 54 h 727"/>
                  <a:gd name="T58" fmla="*/ 25 w 361"/>
                  <a:gd name="T59" fmla="*/ 42 h 727"/>
                  <a:gd name="T60" fmla="*/ 26 w 361"/>
                  <a:gd name="T61" fmla="*/ 26 h 727"/>
                  <a:gd name="T62" fmla="*/ 26 w 361"/>
                  <a:gd name="T63" fmla="*/ 10 h 727"/>
                  <a:gd name="T64" fmla="*/ 27 w 361"/>
                  <a:gd name="T65" fmla="*/ 2 h 727"/>
                  <a:gd name="T66" fmla="*/ 28 w 361"/>
                  <a:gd name="T67" fmla="*/ 0 h 727"/>
                  <a:gd name="T68" fmla="*/ 29 w 361"/>
                  <a:gd name="T69" fmla="*/ 0 h 727"/>
                  <a:gd name="T70" fmla="*/ 32 w 361"/>
                  <a:gd name="T71" fmla="*/ 1 h 727"/>
                  <a:gd name="T72" fmla="*/ 37 w 361"/>
                  <a:gd name="T73" fmla="*/ 6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727"/>
                  <a:gd name="T113" fmla="*/ 361 w 361"/>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727">
                    <a:moveTo>
                      <a:pt x="200" y="50"/>
                    </a:moveTo>
                    <a:lnTo>
                      <a:pt x="220" y="76"/>
                    </a:lnTo>
                    <a:lnTo>
                      <a:pt x="241" y="107"/>
                    </a:lnTo>
                    <a:lnTo>
                      <a:pt x="264" y="141"/>
                    </a:lnTo>
                    <a:lnTo>
                      <a:pt x="286" y="178"/>
                    </a:lnTo>
                    <a:lnTo>
                      <a:pt x="296" y="197"/>
                    </a:lnTo>
                    <a:lnTo>
                      <a:pt x="307" y="217"/>
                    </a:lnTo>
                    <a:lnTo>
                      <a:pt x="316" y="237"/>
                    </a:lnTo>
                    <a:lnTo>
                      <a:pt x="326" y="258"/>
                    </a:lnTo>
                    <a:lnTo>
                      <a:pt x="334" y="279"/>
                    </a:lnTo>
                    <a:lnTo>
                      <a:pt x="341" y="301"/>
                    </a:lnTo>
                    <a:lnTo>
                      <a:pt x="347" y="323"/>
                    </a:lnTo>
                    <a:lnTo>
                      <a:pt x="354" y="344"/>
                    </a:lnTo>
                    <a:lnTo>
                      <a:pt x="357" y="367"/>
                    </a:lnTo>
                    <a:lnTo>
                      <a:pt x="360" y="389"/>
                    </a:lnTo>
                    <a:lnTo>
                      <a:pt x="361" y="410"/>
                    </a:lnTo>
                    <a:lnTo>
                      <a:pt x="361" y="433"/>
                    </a:lnTo>
                    <a:lnTo>
                      <a:pt x="359" y="455"/>
                    </a:lnTo>
                    <a:lnTo>
                      <a:pt x="355" y="478"/>
                    </a:lnTo>
                    <a:lnTo>
                      <a:pt x="350" y="499"/>
                    </a:lnTo>
                    <a:lnTo>
                      <a:pt x="341" y="520"/>
                    </a:lnTo>
                    <a:lnTo>
                      <a:pt x="331" y="541"/>
                    </a:lnTo>
                    <a:lnTo>
                      <a:pt x="320" y="563"/>
                    </a:lnTo>
                    <a:lnTo>
                      <a:pt x="305" y="583"/>
                    </a:lnTo>
                    <a:lnTo>
                      <a:pt x="287" y="603"/>
                    </a:lnTo>
                    <a:lnTo>
                      <a:pt x="267" y="623"/>
                    </a:lnTo>
                    <a:lnTo>
                      <a:pt x="245" y="641"/>
                    </a:lnTo>
                    <a:lnTo>
                      <a:pt x="219" y="659"/>
                    </a:lnTo>
                    <a:lnTo>
                      <a:pt x="191" y="676"/>
                    </a:lnTo>
                    <a:lnTo>
                      <a:pt x="163" y="692"/>
                    </a:lnTo>
                    <a:lnTo>
                      <a:pt x="136" y="705"/>
                    </a:lnTo>
                    <a:lnTo>
                      <a:pt x="113" y="714"/>
                    </a:lnTo>
                    <a:lnTo>
                      <a:pt x="93" y="721"/>
                    </a:lnTo>
                    <a:lnTo>
                      <a:pt x="74" y="726"/>
                    </a:lnTo>
                    <a:lnTo>
                      <a:pt x="58" y="727"/>
                    </a:lnTo>
                    <a:lnTo>
                      <a:pt x="44" y="727"/>
                    </a:lnTo>
                    <a:lnTo>
                      <a:pt x="33" y="726"/>
                    </a:lnTo>
                    <a:lnTo>
                      <a:pt x="24" y="722"/>
                    </a:lnTo>
                    <a:lnTo>
                      <a:pt x="15" y="716"/>
                    </a:lnTo>
                    <a:lnTo>
                      <a:pt x="9" y="710"/>
                    </a:lnTo>
                    <a:lnTo>
                      <a:pt x="5" y="701"/>
                    </a:lnTo>
                    <a:lnTo>
                      <a:pt x="3" y="691"/>
                    </a:lnTo>
                    <a:lnTo>
                      <a:pt x="0" y="680"/>
                    </a:lnTo>
                    <a:lnTo>
                      <a:pt x="0" y="667"/>
                    </a:lnTo>
                    <a:lnTo>
                      <a:pt x="2" y="655"/>
                    </a:lnTo>
                    <a:lnTo>
                      <a:pt x="3" y="641"/>
                    </a:lnTo>
                    <a:lnTo>
                      <a:pt x="5" y="626"/>
                    </a:lnTo>
                    <a:lnTo>
                      <a:pt x="9" y="611"/>
                    </a:lnTo>
                    <a:lnTo>
                      <a:pt x="13" y="596"/>
                    </a:lnTo>
                    <a:lnTo>
                      <a:pt x="23" y="565"/>
                    </a:lnTo>
                    <a:lnTo>
                      <a:pt x="33" y="535"/>
                    </a:lnTo>
                    <a:lnTo>
                      <a:pt x="54" y="480"/>
                    </a:lnTo>
                    <a:lnTo>
                      <a:pt x="68" y="439"/>
                    </a:lnTo>
                    <a:lnTo>
                      <a:pt x="78" y="402"/>
                    </a:lnTo>
                    <a:lnTo>
                      <a:pt x="88" y="368"/>
                    </a:lnTo>
                    <a:lnTo>
                      <a:pt x="98" y="334"/>
                    </a:lnTo>
                    <a:lnTo>
                      <a:pt x="106" y="303"/>
                    </a:lnTo>
                    <a:lnTo>
                      <a:pt x="114" y="271"/>
                    </a:lnTo>
                    <a:lnTo>
                      <a:pt x="121" y="239"/>
                    </a:lnTo>
                    <a:lnTo>
                      <a:pt x="126" y="207"/>
                    </a:lnTo>
                    <a:lnTo>
                      <a:pt x="131" y="173"/>
                    </a:lnTo>
                    <a:lnTo>
                      <a:pt x="131" y="127"/>
                    </a:lnTo>
                    <a:lnTo>
                      <a:pt x="130" y="85"/>
                    </a:lnTo>
                    <a:lnTo>
                      <a:pt x="129" y="48"/>
                    </a:lnTo>
                    <a:lnTo>
                      <a:pt x="131" y="20"/>
                    </a:lnTo>
                    <a:lnTo>
                      <a:pt x="133" y="10"/>
                    </a:lnTo>
                    <a:lnTo>
                      <a:pt x="136" y="3"/>
                    </a:lnTo>
                    <a:lnTo>
                      <a:pt x="139" y="1"/>
                    </a:lnTo>
                    <a:lnTo>
                      <a:pt x="141" y="1"/>
                    </a:lnTo>
                    <a:lnTo>
                      <a:pt x="145" y="0"/>
                    </a:lnTo>
                    <a:lnTo>
                      <a:pt x="149" y="1"/>
                    </a:lnTo>
                    <a:lnTo>
                      <a:pt x="158" y="6"/>
                    </a:lnTo>
                    <a:lnTo>
                      <a:pt x="169" y="16"/>
                    </a:lnTo>
                    <a:lnTo>
                      <a:pt x="184" y="30"/>
                    </a:lnTo>
                    <a:lnTo>
                      <a:pt x="200" y="50"/>
                    </a:lnTo>
                    <a:close/>
                  </a:path>
                </a:pathLst>
              </a:custGeom>
              <a:solidFill>
                <a:srgbClr val="B32165"/>
              </a:solidFill>
              <a:ln w="9525">
                <a:noFill/>
                <a:round/>
              </a:ln>
            </p:spPr>
            <p:txBody>
              <a:bodyPr/>
              <a:lstStyle/>
              <a:p>
                <a:endParaRPr lang="en-US" sz="1867"/>
              </a:p>
            </p:txBody>
          </p:sp>
          <p:sp>
            <p:nvSpPr>
              <p:cNvPr id="1304" name="Freeform 253"/>
              <p:cNvSpPr/>
              <p:nvPr/>
            </p:nvSpPr>
            <p:spPr bwMode="auto">
              <a:xfrm>
                <a:off x="2015" y="1100"/>
                <a:ext cx="72" cy="146"/>
              </a:xfrm>
              <a:custGeom>
                <a:avLst/>
                <a:gdLst>
                  <a:gd name="T0" fmla="*/ 44 w 361"/>
                  <a:gd name="T1" fmla="*/ 15 h 727"/>
                  <a:gd name="T2" fmla="*/ 53 w 361"/>
                  <a:gd name="T3" fmla="*/ 28 h 727"/>
                  <a:gd name="T4" fmla="*/ 59 w 361"/>
                  <a:gd name="T5" fmla="*/ 40 h 727"/>
                  <a:gd name="T6" fmla="*/ 63 w 361"/>
                  <a:gd name="T7" fmla="*/ 48 h 727"/>
                  <a:gd name="T8" fmla="*/ 67 w 361"/>
                  <a:gd name="T9" fmla="*/ 56 h 727"/>
                  <a:gd name="T10" fmla="*/ 69 w 361"/>
                  <a:gd name="T11" fmla="*/ 65 h 727"/>
                  <a:gd name="T12" fmla="*/ 71 w 361"/>
                  <a:gd name="T13" fmla="*/ 74 h 727"/>
                  <a:gd name="T14" fmla="*/ 72 w 361"/>
                  <a:gd name="T15" fmla="*/ 82 h 727"/>
                  <a:gd name="T16" fmla="*/ 72 w 361"/>
                  <a:gd name="T17" fmla="*/ 91 h 727"/>
                  <a:gd name="T18" fmla="*/ 70 w 361"/>
                  <a:gd name="T19" fmla="*/ 100 h 727"/>
                  <a:gd name="T20" fmla="*/ 66 w 361"/>
                  <a:gd name="T21" fmla="*/ 109 h 727"/>
                  <a:gd name="T22" fmla="*/ 61 w 361"/>
                  <a:gd name="T23" fmla="*/ 117 h 727"/>
                  <a:gd name="T24" fmla="*/ 53 w 361"/>
                  <a:gd name="T25" fmla="*/ 125 h 727"/>
                  <a:gd name="T26" fmla="*/ 44 w 361"/>
                  <a:gd name="T27" fmla="*/ 132 h 727"/>
                  <a:gd name="T28" fmla="*/ 33 w 361"/>
                  <a:gd name="T29" fmla="*/ 139 h 727"/>
                  <a:gd name="T30" fmla="*/ 23 w 361"/>
                  <a:gd name="T31" fmla="*/ 143 h 727"/>
                  <a:gd name="T32" fmla="*/ 15 w 361"/>
                  <a:gd name="T33" fmla="*/ 146 h 727"/>
                  <a:gd name="T34" fmla="*/ 9 w 361"/>
                  <a:gd name="T35" fmla="*/ 146 h 727"/>
                  <a:gd name="T36" fmla="*/ 5 w 361"/>
                  <a:gd name="T37" fmla="*/ 145 h 727"/>
                  <a:gd name="T38" fmla="*/ 2 w 361"/>
                  <a:gd name="T39" fmla="*/ 143 h 727"/>
                  <a:gd name="T40" fmla="*/ 1 w 361"/>
                  <a:gd name="T41" fmla="*/ 139 h 727"/>
                  <a:gd name="T42" fmla="*/ 0 w 361"/>
                  <a:gd name="T43" fmla="*/ 134 h 727"/>
                  <a:gd name="T44" fmla="*/ 1 w 361"/>
                  <a:gd name="T45" fmla="*/ 129 h 727"/>
                  <a:gd name="T46" fmla="*/ 2 w 361"/>
                  <a:gd name="T47" fmla="*/ 123 h 727"/>
                  <a:gd name="T48" fmla="*/ 5 w 361"/>
                  <a:gd name="T49" fmla="*/ 113 h 727"/>
                  <a:gd name="T50" fmla="*/ 11 w 361"/>
                  <a:gd name="T51" fmla="*/ 96 h 727"/>
                  <a:gd name="T52" fmla="*/ 16 w 361"/>
                  <a:gd name="T53" fmla="*/ 81 h 727"/>
                  <a:gd name="T54" fmla="*/ 20 w 361"/>
                  <a:gd name="T55" fmla="*/ 67 h 727"/>
                  <a:gd name="T56" fmla="*/ 23 w 361"/>
                  <a:gd name="T57" fmla="*/ 54 h 727"/>
                  <a:gd name="T58" fmla="*/ 25 w 361"/>
                  <a:gd name="T59" fmla="*/ 42 h 727"/>
                  <a:gd name="T60" fmla="*/ 26 w 361"/>
                  <a:gd name="T61" fmla="*/ 26 h 727"/>
                  <a:gd name="T62" fmla="*/ 26 w 361"/>
                  <a:gd name="T63" fmla="*/ 10 h 727"/>
                  <a:gd name="T64" fmla="*/ 27 w 361"/>
                  <a:gd name="T65" fmla="*/ 2 h 727"/>
                  <a:gd name="T66" fmla="*/ 28 w 361"/>
                  <a:gd name="T67" fmla="*/ 0 h 727"/>
                  <a:gd name="T68" fmla="*/ 29 w 361"/>
                  <a:gd name="T69" fmla="*/ 0 h 727"/>
                  <a:gd name="T70" fmla="*/ 32 w 361"/>
                  <a:gd name="T71" fmla="*/ 1 h 727"/>
                  <a:gd name="T72" fmla="*/ 37 w 361"/>
                  <a:gd name="T73" fmla="*/ 6 h 72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1"/>
                  <a:gd name="T112" fmla="*/ 0 h 727"/>
                  <a:gd name="T113" fmla="*/ 361 w 361"/>
                  <a:gd name="T114" fmla="*/ 727 h 72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1" h="727">
                    <a:moveTo>
                      <a:pt x="200" y="50"/>
                    </a:moveTo>
                    <a:lnTo>
                      <a:pt x="220" y="76"/>
                    </a:lnTo>
                    <a:lnTo>
                      <a:pt x="241" y="107"/>
                    </a:lnTo>
                    <a:lnTo>
                      <a:pt x="264" y="141"/>
                    </a:lnTo>
                    <a:lnTo>
                      <a:pt x="286" y="178"/>
                    </a:lnTo>
                    <a:lnTo>
                      <a:pt x="296" y="197"/>
                    </a:lnTo>
                    <a:lnTo>
                      <a:pt x="307" y="217"/>
                    </a:lnTo>
                    <a:lnTo>
                      <a:pt x="316" y="237"/>
                    </a:lnTo>
                    <a:lnTo>
                      <a:pt x="326" y="258"/>
                    </a:lnTo>
                    <a:lnTo>
                      <a:pt x="334" y="279"/>
                    </a:lnTo>
                    <a:lnTo>
                      <a:pt x="341" y="301"/>
                    </a:lnTo>
                    <a:lnTo>
                      <a:pt x="347" y="323"/>
                    </a:lnTo>
                    <a:lnTo>
                      <a:pt x="354" y="344"/>
                    </a:lnTo>
                    <a:lnTo>
                      <a:pt x="357" y="367"/>
                    </a:lnTo>
                    <a:lnTo>
                      <a:pt x="360" y="389"/>
                    </a:lnTo>
                    <a:lnTo>
                      <a:pt x="361" y="410"/>
                    </a:lnTo>
                    <a:lnTo>
                      <a:pt x="361" y="433"/>
                    </a:lnTo>
                    <a:lnTo>
                      <a:pt x="359" y="455"/>
                    </a:lnTo>
                    <a:lnTo>
                      <a:pt x="355" y="478"/>
                    </a:lnTo>
                    <a:lnTo>
                      <a:pt x="350" y="499"/>
                    </a:lnTo>
                    <a:lnTo>
                      <a:pt x="341" y="520"/>
                    </a:lnTo>
                    <a:lnTo>
                      <a:pt x="331" y="541"/>
                    </a:lnTo>
                    <a:lnTo>
                      <a:pt x="320" y="563"/>
                    </a:lnTo>
                    <a:lnTo>
                      <a:pt x="305" y="583"/>
                    </a:lnTo>
                    <a:lnTo>
                      <a:pt x="287" y="603"/>
                    </a:lnTo>
                    <a:lnTo>
                      <a:pt x="267" y="623"/>
                    </a:lnTo>
                    <a:lnTo>
                      <a:pt x="245" y="641"/>
                    </a:lnTo>
                    <a:lnTo>
                      <a:pt x="219" y="659"/>
                    </a:lnTo>
                    <a:lnTo>
                      <a:pt x="191" y="676"/>
                    </a:lnTo>
                    <a:lnTo>
                      <a:pt x="163" y="692"/>
                    </a:lnTo>
                    <a:lnTo>
                      <a:pt x="136" y="705"/>
                    </a:lnTo>
                    <a:lnTo>
                      <a:pt x="113" y="714"/>
                    </a:lnTo>
                    <a:lnTo>
                      <a:pt x="93" y="721"/>
                    </a:lnTo>
                    <a:lnTo>
                      <a:pt x="74" y="726"/>
                    </a:lnTo>
                    <a:lnTo>
                      <a:pt x="58" y="727"/>
                    </a:lnTo>
                    <a:lnTo>
                      <a:pt x="44" y="727"/>
                    </a:lnTo>
                    <a:lnTo>
                      <a:pt x="33" y="726"/>
                    </a:lnTo>
                    <a:lnTo>
                      <a:pt x="24" y="722"/>
                    </a:lnTo>
                    <a:lnTo>
                      <a:pt x="15" y="716"/>
                    </a:lnTo>
                    <a:lnTo>
                      <a:pt x="9" y="710"/>
                    </a:lnTo>
                    <a:lnTo>
                      <a:pt x="5" y="701"/>
                    </a:lnTo>
                    <a:lnTo>
                      <a:pt x="3" y="691"/>
                    </a:lnTo>
                    <a:lnTo>
                      <a:pt x="0" y="680"/>
                    </a:lnTo>
                    <a:lnTo>
                      <a:pt x="0" y="667"/>
                    </a:lnTo>
                    <a:lnTo>
                      <a:pt x="2" y="655"/>
                    </a:lnTo>
                    <a:lnTo>
                      <a:pt x="3" y="641"/>
                    </a:lnTo>
                    <a:lnTo>
                      <a:pt x="5" y="626"/>
                    </a:lnTo>
                    <a:lnTo>
                      <a:pt x="9" y="611"/>
                    </a:lnTo>
                    <a:lnTo>
                      <a:pt x="13" y="596"/>
                    </a:lnTo>
                    <a:lnTo>
                      <a:pt x="23" y="565"/>
                    </a:lnTo>
                    <a:lnTo>
                      <a:pt x="33" y="535"/>
                    </a:lnTo>
                    <a:lnTo>
                      <a:pt x="54" y="480"/>
                    </a:lnTo>
                    <a:lnTo>
                      <a:pt x="68" y="439"/>
                    </a:lnTo>
                    <a:lnTo>
                      <a:pt x="78" y="402"/>
                    </a:lnTo>
                    <a:lnTo>
                      <a:pt x="88" y="368"/>
                    </a:lnTo>
                    <a:lnTo>
                      <a:pt x="98" y="334"/>
                    </a:lnTo>
                    <a:lnTo>
                      <a:pt x="106" y="303"/>
                    </a:lnTo>
                    <a:lnTo>
                      <a:pt x="114" y="271"/>
                    </a:lnTo>
                    <a:lnTo>
                      <a:pt x="121" y="239"/>
                    </a:lnTo>
                    <a:lnTo>
                      <a:pt x="126" y="207"/>
                    </a:lnTo>
                    <a:lnTo>
                      <a:pt x="131" y="173"/>
                    </a:lnTo>
                    <a:lnTo>
                      <a:pt x="131" y="127"/>
                    </a:lnTo>
                    <a:lnTo>
                      <a:pt x="130" y="85"/>
                    </a:lnTo>
                    <a:lnTo>
                      <a:pt x="129" y="48"/>
                    </a:lnTo>
                    <a:lnTo>
                      <a:pt x="131" y="20"/>
                    </a:lnTo>
                    <a:lnTo>
                      <a:pt x="133" y="10"/>
                    </a:lnTo>
                    <a:lnTo>
                      <a:pt x="136" y="3"/>
                    </a:lnTo>
                    <a:lnTo>
                      <a:pt x="139" y="1"/>
                    </a:lnTo>
                    <a:lnTo>
                      <a:pt x="141" y="1"/>
                    </a:lnTo>
                    <a:lnTo>
                      <a:pt x="145" y="0"/>
                    </a:lnTo>
                    <a:lnTo>
                      <a:pt x="149" y="1"/>
                    </a:lnTo>
                    <a:lnTo>
                      <a:pt x="158" y="6"/>
                    </a:lnTo>
                    <a:lnTo>
                      <a:pt x="169" y="16"/>
                    </a:lnTo>
                    <a:lnTo>
                      <a:pt x="184" y="30"/>
                    </a:lnTo>
                    <a:lnTo>
                      <a:pt x="200" y="50"/>
                    </a:lnTo>
                  </a:path>
                </a:pathLst>
              </a:custGeom>
              <a:noFill/>
              <a:ln w="3175">
                <a:solidFill>
                  <a:srgbClr val="1F1A17"/>
                </a:solidFill>
                <a:round/>
              </a:ln>
            </p:spPr>
            <p:txBody>
              <a:bodyPr/>
              <a:lstStyle/>
              <a:p>
                <a:endParaRPr lang="en-US" sz="1867"/>
              </a:p>
            </p:txBody>
          </p:sp>
          <p:sp>
            <p:nvSpPr>
              <p:cNvPr id="1305" name="Freeform 254"/>
              <p:cNvSpPr/>
              <p:nvPr/>
            </p:nvSpPr>
            <p:spPr bwMode="auto">
              <a:xfrm>
                <a:off x="1720" y="1193"/>
                <a:ext cx="183" cy="139"/>
              </a:xfrm>
              <a:custGeom>
                <a:avLst/>
                <a:gdLst>
                  <a:gd name="T0" fmla="*/ 12 w 912"/>
                  <a:gd name="T1" fmla="*/ 26 h 694"/>
                  <a:gd name="T2" fmla="*/ 31 w 912"/>
                  <a:gd name="T3" fmla="*/ 57 h 694"/>
                  <a:gd name="T4" fmla="*/ 42 w 912"/>
                  <a:gd name="T5" fmla="*/ 75 h 694"/>
                  <a:gd name="T6" fmla="*/ 51 w 912"/>
                  <a:gd name="T7" fmla="*/ 87 h 694"/>
                  <a:gd name="T8" fmla="*/ 60 w 912"/>
                  <a:gd name="T9" fmla="*/ 98 h 694"/>
                  <a:gd name="T10" fmla="*/ 70 w 912"/>
                  <a:gd name="T11" fmla="*/ 109 h 694"/>
                  <a:gd name="T12" fmla="*/ 80 w 912"/>
                  <a:gd name="T13" fmla="*/ 118 h 694"/>
                  <a:gd name="T14" fmla="*/ 91 w 912"/>
                  <a:gd name="T15" fmla="*/ 126 h 694"/>
                  <a:gd name="T16" fmla="*/ 103 w 912"/>
                  <a:gd name="T17" fmla="*/ 133 h 694"/>
                  <a:gd name="T18" fmla="*/ 114 w 912"/>
                  <a:gd name="T19" fmla="*/ 137 h 694"/>
                  <a:gd name="T20" fmla="*/ 127 w 912"/>
                  <a:gd name="T21" fmla="*/ 139 h 694"/>
                  <a:gd name="T22" fmla="*/ 140 w 912"/>
                  <a:gd name="T23" fmla="*/ 138 h 694"/>
                  <a:gd name="T24" fmla="*/ 153 w 912"/>
                  <a:gd name="T25" fmla="*/ 135 h 694"/>
                  <a:gd name="T26" fmla="*/ 163 w 912"/>
                  <a:gd name="T27" fmla="*/ 130 h 694"/>
                  <a:gd name="T28" fmla="*/ 171 w 912"/>
                  <a:gd name="T29" fmla="*/ 124 h 694"/>
                  <a:gd name="T30" fmla="*/ 177 w 912"/>
                  <a:gd name="T31" fmla="*/ 117 h 694"/>
                  <a:gd name="T32" fmla="*/ 181 w 912"/>
                  <a:gd name="T33" fmla="*/ 110 h 694"/>
                  <a:gd name="T34" fmla="*/ 183 w 912"/>
                  <a:gd name="T35" fmla="*/ 102 h 694"/>
                  <a:gd name="T36" fmla="*/ 183 w 912"/>
                  <a:gd name="T37" fmla="*/ 94 h 694"/>
                  <a:gd name="T38" fmla="*/ 182 w 912"/>
                  <a:gd name="T39" fmla="*/ 86 h 694"/>
                  <a:gd name="T40" fmla="*/ 180 w 912"/>
                  <a:gd name="T41" fmla="*/ 77 h 694"/>
                  <a:gd name="T42" fmla="*/ 178 w 912"/>
                  <a:gd name="T43" fmla="*/ 70 h 694"/>
                  <a:gd name="T44" fmla="*/ 173 w 912"/>
                  <a:gd name="T45" fmla="*/ 59 h 694"/>
                  <a:gd name="T46" fmla="*/ 166 w 912"/>
                  <a:gd name="T47" fmla="*/ 47 h 694"/>
                  <a:gd name="T48" fmla="*/ 160 w 912"/>
                  <a:gd name="T49" fmla="*/ 40 h 694"/>
                  <a:gd name="T50" fmla="*/ 156 w 912"/>
                  <a:gd name="T51" fmla="*/ 37 h 694"/>
                  <a:gd name="T52" fmla="*/ 151 w 912"/>
                  <a:gd name="T53" fmla="*/ 35 h 694"/>
                  <a:gd name="T54" fmla="*/ 143 w 912"/>
                  <a:gd name="T55" fmla="*/ 32 h 694"/>
                  <a:gd name="T56" fmla="*/ 130 w 912"/>
                  <a:gd name="T57" fmla="*/ 30 h 694"/>
                  <a:gd name="T58" fmla="*/ 116 w 912"/>
                  <a:gd name="T59" fmla="*/ 29 h 694"/>
                  <a:gd name="T60" fmla="*/ 94 w 912"/>
                  <a:gd name="T61" fmla="*/ 27 h 694"/>
                  <a:gd name="T62" fmla="*/ 73 w 912"/>
                  <a:gd name="T63" fmla="*/ 25 h 694"/>
                  <a:gd name="T64" fmla="*/ 64 w 912"/>
                  <a:gd name="T65" fmla="*/ 23 h 694"/>
                  <a:gd name="T66" fmla="*/ 58 w 912"/>
                  <a:gd name="T67" fmla="*/ 21 h 694"/>
                  <a:gd name="T68" fmla="*/ 44 w 912"/>
                  <a:gd name="T69" fmla="*/ 15 h 694"/>
                  <a:gd name="T70" fmla="*/ 27 w 912"/>
                  <a:gd name="T71" fmla="*/ 7 h 694"/>
                  <a:gd name="T72" fmla="*/ 17 w 912"/>
                  <a:gd name="T73" fmla="*/ 3 h 694"/>
                  <a:gd name="T74" fmla="*/ 8 w 912"/>
                  <a:gd name="T75" fmla="*/ 1 h 694"/>
                  <a:gd name="T76" fmla="*/ 4 w 912"/>
                  <a:gd name="T77" fmla="*/ 0 h 694"/>
                  <a:gd name="T78" fmla="*/ 1 w 912"/>
                  <a:gd name="T79" fmla="*/ 1 h 694"/>
                  <a:gd name="T80" fmla="*/ 0 w 912"/>
                  <a:gd name="T81" fmla="*/ 2 h 694"/>
                  <a:gd name="T82" fmla="*/ 0 w 912"/>
                  <a:gd name="T83" fmla="*/ 4 h 694"/>
                  <a:gd name="T84" fmla="*/ 1 w 912"/>
                  <a:gd name="T85" fmla="*/ 6 h 694"/>
                  <a:gd name="T86" fmla="*/ 3 w 912"/>
                  <a:gd name="T87" fmla="*/ 10 h 6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694"/>
                  <a:gd name="T134" fmla="*/ 912 w 912"/>
                  <a:gd name="T135" fmla="*/ 694 h 6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694">
                    <a:moveTo>
                      <a:pt x="22" y="65"/>
                    </a:moveTo>
                    <a:lnTo>
                      <a:pt x="62" y="132"/>
                    </a:lnTo>
                    <a:lnTo>
                      <a:pt x="119" y="230"/>
                    </a:lnTo>
                    <a:lnTo>
                      <a:pt x="152" y="286"/>
                    </a:lnTo>
                    <a:lnTo>
                      <a:pt x="191" y="343"/>
                    </a:lnTo>
                    <a:lnTo>
                      <a:pt x="211" y="373"/>
                    </a:lnTo>
                    <a:lnTo>
                      <a:pt x="231" y="403"/>
                    </a:lnTo>
                    <a:lnTo>
                      <a:pt x="253" y="432"/>
                    </a:lnTo>
                    <a:lnTo>
                      <a:pt x="276" y="461"/>
                    </a:lnTo>
                    <a:lnTo>
                      <a:pt x="299" y="488"/>
                    </a:lnTo>
                    <a:lnTo>
                      <a:pt x="323" y="515"/>
                    </a:lnTo>
                    <a:lnTo>
                      <a:pt x="348" y="542"/>
                    </a:lnTo>
                    <a:lnTo>
                      <a:pt x="373" y="567"/>
                    </a:lnTo>
                    <a:lnTo>
                      <a:pt x="399" y="589"/>
                    </a:lnTo>
                    <a:lnTo>
                      <a:pt x="427" y="610"/>
                    </a:lnTo>
                    <a:lnTo>
                      <a:pt x="454" y="630"/>
                    </a:lnTo>
                    <a:lnTo>
                      <a:pt x="483" y="648"/>
                    </a:lnTo>
                    <a:lnTo>
                      <a:pt x="512" y="663"/>
                    </a:lnTo>
                    <a:lnTo>
                      <a:pt x="540" y="675"/>
                    </a:lnTo>
                    <a:lnTo>
                      <a:pt x="570" y="684"/>
                    </a:lnTo>
                    <a:lnTo>
                      <a:pt x="601" y="690"/>
                    </a:lnTo>
                    <a:lnTo>
                      <a:pt x="633" y="694"/>
                    </a:lnTo>
                    <a:lnTo>
                      <a:pt x="664" y="694"/>
                    </a:lnTo>
                    <a:lnTo>
                      <a:pt x="696" y="690"/>
                    </a:lnTo>
                    <a:lnTo>
                      <a:pt x="729" y="683"/>
                    </a:lnTo>
                    <a:lnTo>
                      <a:pt x="760" y="672"/>
                    </a:lnTo>
                    <a:lnTo>
                      <a:pt x="789" y="660"/>
                    </a:lnTo>
                    <a:lnTo>
                      <a:pt x="814" y="647"/>
                    </a:lnTo>
                    <a:lnTo>
                      <a:pt x="835" y="633"/>
                    </a:lnTo>
                    <a:lnTo>
                      <a:pt x="854" y="617"/>
                    </a:lnTo>
                    <a:lnTo>
                      <a:pt x="868" y="600"/>
                    </a:lnTo>
                    <a:lnTo>
                      <a:pt x="882" y="583"/>
                    </a:lnTo>
                    <a:lnTo>
                      <a:pt x="892" y="565"/>
                    </a:lnTo>
                    <a:lnTo>
                      <a:pt x="901" y="547"/>
                    </a:lnTo>
                    <a:lnTo>
                      <a:pt x="906" y="527"/>
                    </a:lnTo>
                    <a:lnTo>
                      <a:pt x="910" y="507"/>
                    </a:lnTo>
                    <a:lnTo>
                      <a:pt x="912" y="487"/>
                    </a:lnTo>
                    <a:lnTo>
                      <a:pt x="912" y="467"/>
                    </a:lnTo>
                    <a:lnTo>
                      <a:pt x="911" y="447"/>
                    </a:lnTo>
                    <a:lnTo>
                      <a:pt x="907" y="427"/>
                    </a:lnTo>
                    <a:lnTo>
                      <a:pt x="903" y="406"/>
                    </a:lnTo>
                    <a:lnTo>
                      <a:pt x="897" y="386"/>
                    </a:lnTo>
                    <a:lnTo>
                      <a:pt x="891" y="367"/>
                    </a:lnTo>
                    <a:lnTo>
                      <a:pt x="885" y="348"/>
                    </a:lnTo>
                    <a:lnTo>
                      <a:pt x="876" y="330"/>
                    </a:lnTo>
                    <a:lnTo>
                      <a:pt x="860" y="295"/>
                    </a:lnTo>
                    <a:lnTo>
                      <a:pt x="841" y="263"/>
                    </a:lnTo>
                    <a:lnTo>
                      <a:pt x="825" y="237"/>
                    </a:lnTo>
                    <a:lnTo>
                      <a:pt x="809" y="216"/>
                    </a:lnTo>
                    <a:lnTo>
                      <a:pt x="796" y="201"/>
                    </a:lnTo>
                    <a:lnTo>
                      <a:pt x="789" y="193"/>
                    </a:lnTo>
                    <a:lnTo>
                      <a:pt x="777" y="186"/>
                    </a:lnTo>
                    <a:lnTo>
                      <a:pt x="765" y="181"/>
                    </a:lnTo>
                    <a:lnTo>
                      <a:pt x="752" y="175"/>
                    </a:lnTo>
                    <a:lnTo>
                      <a:pt x="740" y="170"/>
                    </a:lnTo>
                    <a:lnTo>
                      <a:pt x="711" y="162"/>
                    </a:lnTo>
                    <a:lnTo>
                      <a:pt x="680" y="156"/>
                    </a:lnTo>
                    <a:lnTo>
                      <a:pt x="648" y="150"/>
                    </a:lnTo>
                    <a:lnTo>
                      <a:pt x="614" y="146"/>
                    </a:lnTo>
                    <a:lnTo>
                      <a:pt x="578" y="144"/>
                    </a:lnTo>
                    <a:lnTo>
                      <a:pt x="543" y="141"/>
                    </a:lnTo>
                    <a:lnTo>
                      <a:pt x="470" y="135"/>
                    </a:lnTo>
                    <a:lnTo>
                      <a:pt x="399" y="129"/>
                    </a:lnTo>
                    <a:lnTo>
                      <a:pt x="366" y="124"/>
                    </a:lnTo>
                    <a:lnTo>
                      <a:pt x="333" y="117"/>
                    </a:lnTo>
                    <a:lnTo>
                      <a:pt x="317" y="114"/>
                    </a:lnTo>
                    <a:lnTo>
                      <a:pt x="302" y="109"/>
                    </a:lnTo>
                    <a:lnTo>
                      <a:pt x="288" y="105"/>
                    </a:lnTo>
                    <a:lnTo>
                      <a:pt x="275" y="99"/>
                    </a:lnTo>
                    <a:lnTo>
                      <a:pt x="218" y="74"/>
                    </a:lnTo>
                    <a:lnTo>
                      <a:pt x="162" y="47"/>
                    </a:lnTo>
                    <a:lnTo>
                      <a:pt x="135" y="36"/>
                    </a:lnTo>
                    <a:lnTo>
                      <a:pt x="109" y="25"/>
                    </a:lnTo>
                    <a:lnTo>
                      <a:pt x="84" y="15"/>
                    </a:lnTo>
                    <a:lnTo>
                      <a:pt x="61" y="8"/>
                    </a:lnTo>
                    <a:lnTo>
                      <a:pt x="41" y="3"/>
                    </a:lnTo>
                    <a:lnTo>
                      <a:pt x="25" y="0"/>
                    </a:lnTo>
                    <a:lnTo>
                      <a:pt x="19" y="0"/>
                    </a:lnTo>
                    <a:lnTo>
                      <a:pt x="12" y="0"/>
                    </a:lnTo>
                    <a:lnTo>
                      <a:pt x="7" y="3"/>
                    </a:lnTo>
                    <a:lnTo>
                      <a:pt x="4" y="5"/>
                    </a:lnTo>
                    <a:lnTo>
                      <a:pt x="1" y="9"/>
                    </a:lnTo>
                    <a:lnTo>
                      <a:pt x="0" y="12"/>
                    </a:lnTo>
                    <a:lnTo>
                      <a:pt x="0" y="19"/>
                    </a:lnTo>
                    <a:lnTo>
                      <a:pt x="1" y="25"/>
                    </a:lnTo>
                    <a:lnTo>
                      <a:pt x="5" y="32"/>
                    </a:lnTo>
                    <a:lnTo>
                      <a:pt x="9" y="42"/>
                    </a:lnTo>
                    <a:lnTo>
                      <a:pt x="15" y="52"/>
                    </a:lnTo>
                    <a:lnTo>
                      <a:pt x="22" y="65"/>
                    </a:lnTo>
                    <a:close/>
                  </a:path>
                </a:pathLst>
              </a:custGeom>
              <a:solidFill>
                <a:srgbClr val="B32165"/>
              </a:solidFill>
              <a:ln w="9525">
                <a:noFill/>
                <a:round/>
              </a:ln>
            </p:spPr>
            <p:txBody>
              <a:bodyPr/>
              <a:lstStyle/>
              <a:p>
                <a:endParaRPr lang="en-US" sz="1867"/>
              </a:p>
            </p:txBody>
          </p:sp>
          <p:sp>
            <p:nvSpPr>
              <p:cNvPr id="1306" name="Freeform 255"/>
              <p:cNvSpPr/>
              <p:nvPr/>
            </p:nvSpPr>
            <p:spPr bwMode="auto">
              <a:xfrm>
                <a:off x="1720" y="1193"/>
                <a:ext cx="183" cy="139"/>
              </a:xfrm>
              <a:custGeom>
                <a:avLst/>
                <a:gdLst>
                  <a:gd name="T0" fmla="*/ 12 w 912"/>
                  <a:gd name="T1" fmla="*/ 26 h 694"/>
                  <a:gd name="T2" fmla="*/ 31 w 912"/>
                  <a:gd name="T3" fmla="*/ 57 h 694"/>
                  <a:gd name="T4" fmla="*/ 42 w 912"/>
                  <a:gd name="T5" fmla="*/ 75 h 694"/>
                  <a:gd name="T6" fmla="*/ 51 w 912"/>
                  <a:gd name="T7" fmla="*/ 87 h 694"/>
                  <a:gd name="T8" fmla="*/ 60 w 912"/>
                  <a:gd name="T9" fmla="*/ 98 h 694"/>
                  <a:gd name="T10" fmla="*/ 70 w 912"/>
                  <a:gd name="T11" fmla="*/ 109 h 694"/>
                  <a:gd name="T12" fmla="*/ 80 w 912"/>
                  <a:gd name="T13" fmla="*/ 118 h 694"/>
                  <a:gd name="T14" fmla="*/ 91 w 912"/>
                  <a:gd name="T15" fmla="*/ 126 h 694"/>
                  <a:gd name="T16" fmla="*/ 103 w 912"/>
                  <a:gd name="T17" fmla="*/ 133 h 694"/>
                  <a:gd name="T18" fmla="*/ 114 w 912"/>
                  <a:gd name="T19" fmla="*/ 137 h 694"/>
                  <a:gd name="T20" fmla="*/ 127 w 912"/>
                  <a:gd name="T21" fmla="*/ 139 h 694"/>
                  <a:gd name="T22" fmla="*/ 140 w 912"/>
                  <a:gd name="T23" fmla="*/ 138 h 694"/>
                  <a:gd name="T24" fmla="*/ 153 w 912"/>
                  <a:gd name="T25" fmla="*/ 135 h 694"/>
                  <a:gd name="T26" fmla="*/ 163 w 912"/>
                  <a:gd name="T27" fmla="*/ 130 h 694"/>
                  <a:gd name="T28" fmla="*/ 171 w 912"/>
                  <a:gd name="T29" fmla="*/ 124 h 694"/>
                  <a:gd name="T30" fmla="*/ 177 w 912"/>
                  <a:gd name="T31" fmla="*/ 117 h 694"/>
                  <a:gd name="T32" fmla="*/ 181 w 912"/>
                  <a:gd name="T33" fmla="*/ 110 h 694"/>
                  <a:gd name="T34" fmla="*/ 183 w 912"/>
                  <a:gd name="T35" fmla="*/ 102 h 694"/>
                  <a:gd name="T36" fmla="*/ 183 w 912"/>
                  <a:gd name="T37" fmla="*/ 94 h 694"/>
                  <a:gd name="T38" fmla="*/ 182 w 912"/>
                  <a:gd name="T39" fmla="*/ 86 h 694"/>
                  <a:gd name="T40" fmla="*/ 180 w 912"/>
                  <a:gd name="T41" fmla="*/ 77 h 694"/>
                  <a:gd name="T42" fmla="*/ 178 w 912"/>
                  <a:gd name="T43" fmla="*/ 70 h 694"/>
                  <a:gd name="T44" fmla="*/ 173 w 912"/>
                  <a:gd name="T45" fmla="*/ 59 h 694"/>
                  <a:gd name="T46" fmla="*/ 166 w 912"/>
                  <a:gd name="T47" fmla="*/ 47 h 694"/>
                  <a:gd name="T48" fmla="*/ 160 w 912"/>
                  <a:gd name="T49" fmla="*/ 40 h 694"/>
                  <a:gd name="T50" fmla="*/ 156 w 912"/>
                  <a:gd name="T51" fmla="*/ 37 h 694"/>
                  <a:gd name="T52" fmla="*/ 151 w 912"/>
                  <a:gd name="T53" fmla="*/ 35 h 694"/>
                  <a:gd name="T54" fmla="*/ 143 w 912"/>
                  <a:gd name="T55" fmla="*/ 32 h 694"/>
                  <a:gd name="T56" fmla="*/ 130 w 912"/>
                  <a:gd name="T57" fmla="*/ 30 h 694"/>
                  <a:gd name="T58" fmla="*/ 116 w 912"/>
                  <a:gd name="T59" fmla="*/ 29 h 694"/>
                  <a:gd name="T60" fmla="*/ 94 w 912"/>
                  <a:gd name="T61" fmla="*/ 27 h 694"/>
                  <a:gd name="T62" fmla="*/ 73 w 912"/>
                  <a:gd name="T63" fmla="*/ 25 h 694"/>
                  <a:gd name="T64" fmla="*/ 64 w 912"/>
                  <a:gd name="T65" fmla="*/ 23 h 694"/>
                  <a:gd name="T66" fmla="*/ 58 w 912"/>
                  <a:gd name="T67" fmla="*/ 21 h 694"/>
                  <a:gd name="T68" fmla="*/ 44 w 912"/>
                  <a:gd name="T69" fmla="*/ 15 h 694"/>
                  <a:gd name="T70" fmla="*/ 27 w 912"/>
                  <a:gd name="T71" fmla="*/ 7 h 694"/>
                  <a:gd name="T72" fmla="*/ 17 w 912"/>
                  <a:gd name="T73" fmla="*/ 3 h 694"/>
                  <a:gd name="T74" fmla="*/ 8 w 912"/>
                  <a:gd name="T75" fmla="*/ 1 h 694"/>
                  <a:gd name="T76" fmla="*/ 4 w 912"/>
                  <a:gd name="T77" fmla="*/ 0 h 694"/>
                  <a:gd name="T78" fmla="*/ 1 w 912"/>
                  <a:gd name="T79" fmla="*/ 1 h 694"/>
                  <a:gd name="T80" fmla="*/ 0 w 912"/>
                  <a:gd name="T81" fmla="*/ 2 h 694"/>
                  <a:gd name="T82" fmla="*/ 0 w 912"/>
                  <a:gd name="T83" fmla="*/ 4 h 694"/>
                  <a:gd name="T84" fmla="*/ 1 w 912"/>
                  <a:gd name="T85" fmla="*/ 6 h 694"/>
                  <a:gd name="T86" fmla="*/ 3 w 912"/>
                  <a:gd name="T87" fmla="*/ 10 h 69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2"/>
                  <a:gd name="T133" fmla="*/ 0 h 694"/>
                  <a:gd name="T134" fmla="*/ 912 w 912"/>
                  <a:gd name="T135" fmla="*/ 694 h 69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2" h="694">
                    <a:moveTo>
                      <a:pt x="22" y="65"/>
                    </a:moveTo>
                    <a:lnTo>
                      <a:pt x="62" y="132"/>
                    </a:lnTo>
                    <a:lnTo>
                      <a:pt x="119" y="230"/>
                    </a:lnTo>
                    <a:lnTo>
                      <a:pt x="152" y="286"/>
                    </a:lnTo>
                    <a:lnTo>
                      <a:pt x="191" y="343"/>
                    </a:lnTo>
                    <a:lnTo>
                      <a:pt x="211" y="373"/>
                    </a:lnTo>
                    <a:lnTo>
                      <a:pt x="231" y="403"/>
                    </a:lnTo>
                    <a:lnTo>
                      <a:pt x="253" y="432"/>
                    </a:lnTo>
                    <a:lnTo>
                      <a:pt x="276" y="461"/>
                    </a:lnTo>
                    <a:lnTo>
                      <a:pt x="299" y="488"/>
                    </a:lnTo>
                    <a:lnTo>
                      <a:pt x="323" y="515"/>
                    </a:lnTo>
                    <a:lnTo>
                      <a:pt x="348" y="542"/>
                    </a:lnTo>
                    <a:lnTo>
                      <a:pt x="373" y="567"/>
                    </a:lnTo>
                    <a:lnTo>
                      <a:pt x="399" y="589"/>
                    </a:lnTo>
                    <a:lnTo>
                      <a:pt x="427" y="610"/>
                    </a:lnTo>
                    <a:lnTo>
                      <a:pt x="454" y="630"/>
                    </a:lnTo>
                    <a:lnTo>
                      <a:pt x="483" y="648"/>
                    </a:lnTo>
                    <a:lnTo>
                      <a:pt x="512" y="663"/>
                    </a:lnTo>
                    <a:lnTo>
                      <a:pt x="540" y="675"/>
                    </a:lnTo>
                    <a:lnTo>
                      <a:pt x="570" y="684"/>
                    </a:lnTo>
                    <a:lnTo>
                      <a:pt x="601" y="690"/>
                    </a:lnTo>
                    <a:lnTo>
                      <a:pt x="633" y="694"/>
                    </a:lnTo>
                    <a:lnTo>
                      <a:pt x="664" y="694"/>
                    </a:lnTo>
                    <a:lnTo>
                      <a:pt x="696" y="690"/>
                    </a:lnTo>
                    <a:lnTo>
                      <a:pt x="729" y="683"/>
                    </a:lnTo>
                    <a:lnTo>
                      <a:pt x="760" y="672"/>
                    </a:lnTo>
                    <a:lnTo>
                      <a:pt x="789" y="660"/>
                    </a:lnTo>
                    <a:lnTo>
                      <a:pt x="814" y="647"/>
                    </a:lnTo>
                    <a:lnTo>
                      <a:pt x="835" y="633"/>
                    </a:lnTo>
                    <a:lnTo>
                      <a:pt x="854" y="617"/>
                    </a:lnTo>
                    <a:lnTo>
                      <a:pt x="868" y="600"/>
                    </a:lnTo>
                    <a:lnTo>
                      <a:pt x="882" y="583"/>
                    </a:lnTo>
                    <a:lnTo>
                      <a:pt x="892" y="565"/>
                    </a:lnTo>
                    <a:lnTo>
                      <a:pt x="901" y="547"/>
                    </a:lnTo>
                    <a:lnTo>
                      <a:pt x="906" y="527"/>
                    </a:lnTo>
                    <a:lnTo>
                      <a:pt x="910" y="507"/>
                    </a:lnTo>
                    <a:lnTo>
                      <a:pt x="912" y="487"/>
                    </a:lnTo>
                    <a:lnTo>
                      <a:pt x="912" y="467"/>
                    </a:lnTo>
                    <a:lnTo>
                      <a:pt x="911" y="447"/>
                    </a:lnTo>
                    <a:lnTo>
                      <a:pt x="907" y="427"/>
                    </a:lnTo>
                    <a:lnTo>
                      <a:pt x="903" y="406"/>
                    </a:lnTo>
                    <a:lnTo>
                      <a:pt x="897" y="386"/>
                    </a:lnTo>
                    <a:lnTo>
                      <a:pt x="891" y="367"/>
                    </a:lnTo>
                    <a:lnTo>
                      <a:pt x="885" y="348"/>
                    </a:lnTo>
                    <a:lnTo>
                      <a:pt x="876" y="330"/>
                    </a:lnTo>
                    <a:lnTo>
                      <a:pt x="860" y="295"/>
                    </a:lnTo>
                    <a:lnTo>
                      <a:pt x="841" y="263"/>
                    </a:lnTo>
                    <a:lnTo>
                      <a:pt x="825" y="237"/>
                    </a:lnTo>
                    <a:lnTo>
                      <a:pt x="809" y="216"/>
                    </a:lnTo>
                    <a:lnTo>
                      <a:pt x="796" y="201"/>
                    </a:lnTo>
                    <a:lnTo>
                      <a:pt x="789" y="193"/>
                    </a:lnTo>
                    <a:lnTo>
                      <a:pt x="777" y="186"/>
                    </a:lnTo>
                    <a:lnTo>
                      <a:pt x="765" y="181"/>
                    </a:lnTo>
                    <a:lnTo>
                      <a:pt x="752" y="175"/>
                    </a:lnTo>
                    <a:lnTo>
                      <a:pt x="740" y="170"/>
                    </a:lnTo>
                    <a:lnTo>
                      <a:pt x="711" y="162"/>
                    </a:lnTo>
                    <a:lnTo>
                      <a:pt x="680" y="156"/>
                    </a:lnTo>
                    <a:lnTo>
                      <a:pt x="648" y="150"/>
                    </a:lnTo>
                    <a:lnTo>
                      <a:pt x="614" y="146"/>
                    </a:lnTo>
                    <a:lnTo>
                      <a:pt x="578" y="144"/>
                    </a:lnTo>
                    <a:lnTo>
                      <a:pt x="543" y="141"/>
                    </a:lnTo>
                    <a:lnTo>
                      <a:pt x="470" y="135"/>
                    </a:lnTo>
                    <a:lnTo>
                      <a:pt x="399" y="129"/>
                    </a:lnTo>
                    <a:lnTo>
                      <a:pt x="366" y="124"/>
                    </a:lnTo>
                    <a:lnTo>
                      <a:pt x="333" y="117"/>
                    </a:lnTo>
                    <a:lnTo>
                      <a:pt x="317" y="114"/>
                    </a:lnTo>
                    <a:lnTo>
                      <a:pt x="302" y="109"/>
                    </a:lnTo>
                    <a:lnTo>
                      <a:pt x="288" y="105"/>
                    </a:lnTo>
                    <a:lnTo>
                      <a:pt x="275" y="99"/>
                    </a:lnTo>
                    <a:lnTo>
                      <a:pt x="218" y="74"/>
                    </a:lnTo>
                    <a:lnTo>
                      <a:pt x="162" y="47"/>
                    </a:lnTo>
                    <a:lnTo>
                      <a:pt x="135" y="36"/>
                    </a:lnTo>
                    <a:lnTo>
                      <a:pt x="109" y="25"/>
                    </a:lnTo>
                    <a:lnTo>
                      <a:pt x="84" y="15"/>
                    </a:lnTo>
                    <a:lnTo>
                      <a:pt x="61" y="8"/>
                    </a:lnTo>
                    <a:lnTo>
                      <a:pt x="41" y="3"/>
                    </a:lnTo>
                    <a:lnTo>
                      <a:pt x="25" y="0"/>
                    </a:lnTo>
                    <a:lnTo>
                      <a:pt x="19" y="0"/>
                    </a:lnTo>
                    <a:lnTo>
                      <a:pt x="12" y="0"/>
                    </a:lnTo>
                    <a:lnTo>
                      <a:pt x="7" y="3"/>
                    </a:lnTo>
                    <a:lnTo>
                      <a:pt x="4" y="5"/>
                    </a:lnTo>
                    <a:lnTo>
                      <a:pt x="1" y="9"/>
                    </a:lnTo>
                    <a:lnTo>
                      <a:pt x="0" y="12"/>
                    </a:lnTo>
                    <a:lnTo>
                      <a:pt x="0" y="19"/>
                    </a:lnTo>
                    <a:lnTo>
                      <a:pt x="1" y="25"/>
                    </a:lnTo>
                    <a:lnTo>
                      <a:pt x="5" y="32"/>
                    </a:lnTo>
                    <a:lnTo>
                      <a:pt x="9" y="42"/>
                    </a:lnTo>
                    <a:lnTo>
                      <a:pt x="15" y="52"/>
                    </a:lnTo>
                    <a:lnTo>
                      <a:pt x="22" y="65"/>
                    </a:lnTo>
                    <a:close/>
                  </a:path>
                </a:pathLst>
              </a:custGeom>
              <a:noFill/>
              <a:ln w="3175">
                <a:solidFill>
                  <a:srgbClr val="1F1A17"/>
                </a:solidFill>
                <a:round/>
              </a:ln>
            </p:spPr>
            <p:txBody>
              <a:bodyPr/>
              <a:lstStyle/>
              <a:p>
                <a:endParaRPr lang="en-US" sz="1867"/>
              </a:p>
            </p:txBody>
          </p:sp>
          <p:sp>
            <p:nvSpPr>
              <p:cNvPr id="1307" name="Freeform 256"/>
              <p:cNvSpPr/>
              <p:nvPr/>
            </p:nvSpPr>
            <p:spPr bwMode="auto">
              <a:xfrm>
                <a:off x="1858" y="1173"/>
                <a:ext cx="114" cy="107"/>
              </a:xfrm>
              <a:custGeom>
                <a:avLst/>
                <a:gdLst>
                  <a:gd name="T0" fmla="*/ 96 w 568"/>
                  <a:gd name="T1" fmla="*/ 74 h 537"/>
                  <a:gd name="T2" fmla="*/ 77 w 568"/>
                  <a:gd name="T3" fmla="*/ 63 h 537"/>
                  <a:gd name="T4" fmla="*/ 64 w 568"/>
                  <a:gd name="T5" fmla="*/ 54 h 537"/>
                  <a:gd name="T6" fmla="*/ 51 w 568"/>
                  <a:gd name="T7" fmla="*/ 45 h 537"/>
                  <a:gd name="T8" fmla="*/ 38 w 568"/>
                  <a:gd name="T9" fmla="*/ 35 h 537"/>
                  <a:gd name="T10" fmla="*/ 26 w 568"/>
                  <a:gd name="T11" fmla="*/ 25 h 537"/>
                  <a:gd name="T12" fmla="*/ 16 w 568"/>
                  <a:gd name="T13" fmla="*/ 15 h 537"/>
                  <a:gd name="T14" fmla="*/ 9 w 568"/>
                  <a:gd name="T15" fmla="*/ 6 h 537"/>
                  <a:gd name="T16" fmla="*/ 5 w 568"/>
                  <a:gd name="T17" fmla="*/ 1 h 537"/>
                  <a:gd name="T18" fmla="*/ 2 w 568"/>
                  <a:gd name="T19" fmla="*/ 0 h 537"/>
                  <a:gd name="T20" fmla="*/ 1 w 568"/>
                  <a:gd name="T21" fmla="*/ 0 h 537"/>
                  <a:gd name="T22" fmla="*/ 0 w 568"/>
                  <a:gd name="T23" fmla="*/ 2 h 537"/>
                  <a:gd name="T24" fmla="*/ 0 w 568"/>
                  <a:gd name="T25" fmla="*/ 6 h 537"/>
                  <a:gd name="T26" fmla="*/ 1 w 568"/>
                  <a:gd name="T27" fmla="*/ 12 h 537"/>
                  <a:gd name="T28" fmla="*/ 3 w 568"/>
                  <a:gd name="T29" fmla="*/ 22 h 537"/>
                  <a:gd name="T30" fmla="*/ 5 w 568"/>
                  <a:gd name="T31" fmla="*/ 36 h 537"/>
                  <a:gd name="T32" fmla="*/ 9 w 568"/>
                  <a:gd name="T33" fmla="*/ 53 h 537"/>
                  <a:gd name="T34" fmla="*/ 14 w 568"/>
                  <a:gd name="T35" fmla="*/ 66 h 537"/>
                  <a:gd name="T36" fmla="*/ 18 w 568"/>
                  <a:gd name="T37" fmla="*/ 76 h 537"/>
                  <a:gd name="T38" fmla="*/ 21 w 568"/>
                  <a:gd name="T39" fmla="*/ 83 h 537"/>
                  <a:gd name="T40" fmla="*/ 25 w 568"/>
                  <a:gd name="T41" fmla="*/ 89 h 537"/>
                  <a:gd name="T42" fmla="*/ 30 w 568"/>
                  <a:gd name="T43" fmla="*/ 94 h 537"/>
                  <a:gd name="T44" fmla="*/ 35 w 568"/>
                  <a:gd name="T45" fmla="*/ 99 h 537"/>
                  <a:gd name="T46" fmla="*/ 41 w 568"/>
                  <a:gd name="T47" fmla="*/ 103 h 537"/>
                  <a:gd name="T48" fmla="*/ 48 w 568"/>
                  <a:gd name="T49" fmla="*/ 105 h 537"/>
                  <a:gd name="T50" fmla="*/ 55 w 568"/>
                  <a:gd name="T51" fmla="*/ 107 h 537"/>
                  <a:gd name="T52" fmla="*/ 68 w 568"/>
                  <a:gd name="T53" fmla="*/ 107 h 537"/>
                  <a:gd name="T54" fmla="*/ 82 w 568"/>
                  <a:gd name="T55" fmla="*/ 105 h 537"/>
                  <a:gd name="T56" fmla="*/ 95 w 568"/>
                  <a:gd name="T57" fmla="*/ 103 h 537"/>
                  <a:gd name="T58" fmla="*/ 104 w 568"/>
                  <a:gd name="T59" fmla="*/ 99 h 537"/>
                  <a:gd name="T60" fmla="*/ 109 w 568"/>
                  <a:gd name="T61" fmla="*/ 96 h 537"/>
                  <a:gd name="T62" fmla="*/ 111 w 568"/>
                  <a:gd name="T63" fmla="*/ 94 h 537"/>
                  <a:gd name="T64" fmla="*/ 113 w 568"/>
                  <a:gd name="T65" fmla="*/ 91 h 537"/>
                  <a:gd name="T66" fmla="*/ 114 w 568"/>
                  <a:gd name="T67" fmla="*/ 89 h 537"/>
                  <a:gd name="T68" fmla="*/ 114 w 568"/>
                  <a:gd name="T69" fmla="*/ 87 h 537"/>
                  <a:gd name="T70" fmla="*/ 113 w 568"/>
                  <a:gd name="T71" fmla="*/ 85 h 537"/>
                  <a:gd name="T72" fmla="*/ 111 w 568"/>
                  <a:gd name="T73" fmla="*/ 82 h 537"/>
                  <a:gd name="T74" fmla="*/ 108 w 568"/>
                  <a:gd name="T75" fmla="*/ 80 h 5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8"/>
                  <a:gd name="T115" fmla="*/ 0 h 537"/>
                  <a:gd name="T116" fmla="*/ 568 w 568"/>
                  <a:gd name="T117" fmla="*/ 537 h 5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8" h="537">
                    <a:moveTo>
                      <a:pt x="528" y="398"/>
                    </a:moveTo>
                    <a:lnTo>
                      <a:pt x="477" y="369"/>
                    </a:lnTo>
                    <a:lnTo>
                      <a:pt x="417" y="334"/>
                    </a:lnTo>
                    <a:lnTo>
                      <a:pt x="384" y="314"/>
                    </a:lnTo>
                    <a:lnTo>
                      <a:pt x="352" y="294"/>
                    </a:lnTo>
                    <a:lnTo>
                      <a:pt x="318" y="272"/>
                    </a:lnTo>
                    <a:lnTo>
                      <a:pt x="285" y="250"/>
                    </a:lnTo>
                    <a:lnTo>
                      <a:pt x="252" y="226"/>
                    </a:lnTo>
                    <a:lnTo>
                      <a:pt x="220" y="201"/>
                    </a:lnTo>
                    <a:lnTo>
                      <a:pt x="188" y="176"/>
                    </a:lnTo>
                    <a:lnTo>
                      <a:pt x="159" y="151"/>
                    </a:lnTo>
                    <a:lnTo>
                      <a:pt x="131" y="126"/>
                    </a:lnTo>
                    <a:lnTo>
                      <a:pt x="105" y="101"/>
                    </a:lnTo>
                    <a:lnTo>
                      <a:pt x="82" y="76"/>
                    </a:lnTo>
                    <a:lnTo>
                      <a:pt x="64" y="52"/>
                    </a:lnTo>
                    <a:lnTo>
                      <a:pt x="47" y="31"/>
                    </a:lnTo>
                    <a:lnTo>
                      <a:pt x="34" y="16"/>
                    </a:lnTo>
                    <a:lnTo>
                      <a:pt x="24" y="6"/>
                    </a:lnTo>
                    <a:lnTo>
                      <a:pt x="15" y="0"/>
                    </a:lnTo>
                    <a:lnTo>
                      <a:pt x="11" y="0"/>
                    </a:lnTo>
                    <a:lnTo>
                      <a:pt x="9" y="0"/>
                    </a:lnTo>
                    <a:lnTo>
                      <a:pt x="6" y="1"/>
                    </a:lnTo>
                    <a:lnTo>
                      <a:pt x="4" y="2"/>
                    </a:lnTo>
                    <a:lnTo>
                      <a:pt x="1" y="9"/>
                    </a:lnTo>
                    <a:lnTo>
                      <a:pt x="0" y="19"/>
                    </a:lnTo>
                    <a:lnTo>
                      <a:pt x="1" y="30"/>
                    </a:lnTo>
                    <a:lnTo>
                      <a:pt x="3" y="44"/>
                    </a:lnTo>
                    <a:lnTo>
                      <a:pt x="4" y="60"/>
                    </a:lnTo>
                    <a:lnTo>
                      <a:pt x="6" y="76"/>
                    </a:lnTo>
                    <a:lnTo>
                      <a:pt x="13" y="109"/>
                    </a:lnTo>
                    <a:lnTo>
                      <a:pt x="19" y="141"/>
                    </a:lnTo>
                    <a:lnTo>
                      <a:pt x="27" y="180"/>
                    </a:lnTo>
                    <a:lnTo>
                      <a:pt x="40" y="233"/>
                    </a:lnTo>
                    <a:lnTo>
                      <a:pt x="47" y="266"/>
                    </a:lnTo>
                    <a:lnTo>
                      <a:pt x="56" y="298"/>
                    </a:lnTo>
                    <a:lnTo>
                      <a:pt x="69" y="332"/>
                    </a:lnTo>
                    <a:lnTo>
                      <a:pt x="81" y="367"/>
                    </a:lnTo>
                    <a:lnTo>
                      <a:pt x="89" y="383"/>
                    </a:lnTo>
                    <a:lnTo>
                      <a:pt x="97" y="399"/>
                    </a:lnTo>
                    <a:lnTo>
                      <a:pt x="106" y="416"/>
                    </a:lnTo>
                    <a:lnTo>
                      <a:pt x="116" y="431"/>
                    </a:lnTo>
                    <a:lnTo>
                      <a:pt x="126" y="445"/>
                    </a:lnTo>
                    <a:lnTo>
                      <a:pt x="137" y="459"/>
                    </a:lnTo>
                    <a:lnTo>
                      <a:pt x="149" y="473"/>
                    </a:lnTo>
                    <a:lnTo>
                      <a:pt x="161" y="485"/>
                    </a:lnTo>
                    <a:lnTo>
                      <a:pt x="175" y="497"/>
                    </a:lnTo>
                    <a:lnTo>
                      <a:pt x="190" y="507"/>
                    </a:lnTo>
                    <a:lnTo>
                      <a:pt x="205" y="515"/>
                    </a:lnTo>
                    <a:lnTo>
                      <a:pt x="221" y="523"/>
                    </a:lnTo>
                    <a:lnTo>
                      <a:pt x="238" y="528"/>
                    </a:lnTo>
                    <a:lnTo>
                      <a:pt x="256" y="533"/>
                    </a:lnTo>
                    <a:lnTo>
                      <a:pt x="276" y="535"/>
                    </a:lnTo>
                    <a:lnTo>
                      <a:pt x="296" y="537"/>
                    </a:lnTo>
                    <a:lnTo>
                      <a:pt x="337" y="535"/>
                    </a:lnTo>
                    <a:lnTo>
                      <a:pt x="376" y="533"/>
                    </a:lnTo>
                    <a:lnTo>
                      <a:pt x="411" y="528"/>
                    </a:lnTo>
                    <a:lnTo>
                      <a:pt x="443" y="522"/>
                    </a:lnTo>
                    <a:lnTo>
                      <a:pt x="472" y="515"/>
                    </a:lnTo>
                    <a:lnTo>
                      <a:pt x="497" y="507"/>
                    </a:lnTo>
                    <a:lnTo>
                      <a:pt x="518" y="498"/>
                    </a:lnTo>
                    <a:lnTo>
                      <a:pt x="537" y="488"/>
                    </a:lnTo>
                    <a:lnTo>
                      <a:pt x="544" y="482"/>
                    </a:lnTo>
                    <a:lnTo>
                      <a:pt x="550" y="477"/>
                    </a:lnTo>
                    <a:lnTo>
                      <a:pt x="555" y="472"/>
                    </a:lnTo>
                    <a:lnTo>
                      <a:pt x="560" y="465"/>
                    </a:lnTo>
                    <a:lnTo>
                      <a:pt x="564" y="459"/>
                    </a:lnTo>
                    <a:lnTo>
                      <a:pt x="567" y="454"/>
                    </a:lnTo>
                    <a:lnTo>
                      <a:pt x="568" y="448"/>
                    </a:lnTo>
                    <a:lnTo>
                      <a:pt x="568" y="443"/>
                    </a:lnTo>
                    <a:lnTo>
                      <a:pt x="567" y="437"/>
                    </a:lnTo>
                    <a:lnTo>
                      <a:pt x="564" y="431"/>
                    </a:lnTo>
                    <a:lnTo>
                      <a:pt x="562" y="426"/>
                    </a:lnTo>
                    <a:lnTo>
                      <a:pt x="558" y="419"/>
                    </a:lnTo>
                    <a:lnTo>
                      <a:pt x="552" y="414"/>
                    </a:lnTo>
                    <a:lnTo>
                      <a:pt x="545" y="408"/>
                    </a:lnTo>
                    <a:lnTo>
                      <a:pt x="537" y="403"/>
                    </a:lnTo>
                    <a:lnTo>
                      <a:pt x="528" y="398"/>
                    </a:lnTo>
                    <a:close/>
                  </a:path>
                </a:pathLst>
              </a:custGeom>
              <a:solidFill>
                <a:srgbClr val="B32165"/>
              </a:solidFill>
              <a:ln w="9525">
                <a:noFill/>
                <a:round/>
              </a:ln>
            </p:spPr>
            <p:txBody>
              <a:bodyPr/>
              <a:lstStyle/>
              <a:p>
                <a:endParaRPr lang="en-US" sz="1867"/>
              </a:p>
            </p:txBody>
          </p:sp>
          <p:sp>
            <p:nvSpPr>
              <p:cNvPr id="1308" name="Freeform 257"/>
              <p:cNvSpPr/>
              <p:nvPr/>
            </p:nvSpPr>
            <p:spPr bwMode="auto">
              <a:xfrm>
                <a:off x="1858" y="1173"/>
                <a:ext cx="114" cy="107"/>
              </a:xfrm>
              <a:custGeom>
                <a:avLst/>
                <a:gdLst>
                  <a:gd name="T0" fmla="*/ 96 w 568"/>
                  <a:gd name="T1" fmla="*/ 74 h 537"/>
                  <a:gd name="T2" fmla="*/ 77 w 568"/>
                  <a:gd name="T3" fmla="*/ 63 h 537"/>
                  <a:gd name="T4" fmla="*/ 64 w 568"/>
                  <a:gd name="T5" fmla="*/ 54 h 537"/>
                  <a:gd name="T6" fmla="*/ 51 w 568"/>
                  <a:gd name="T7" fmla="*/ 45 h 537"/>
                  <a:gd name="T8" fmla="*/ 38 w 568"/>
                  <a:gd name="T9" fmla="*/ 35 h 537"/>
                  <a:gd name="T10" fmla="*/ 26 w 568"/>
                  <a:gd name="T11" fmla="*/ 25 h 537"/>
                  <a:gd name="T12" fmla="*/ 16 w 568"/>
                  <a:gd name="T13" fmla="*/ 15 h 537"/>
                  <a:gd name="T14" fmla="*/ 9 w 568"/>
                  <a:gd name="T15" fmla="*/ 6 h 537"/>
                  <a:gd name="T16" fmla="*/ 5 w 568"/>
                  <a:gd name="T17" fmla="*/ 1 h 537"/>
                  <a:gd name="T18" fmla="*/ 2 w 568"/>
                  <a:gd name="T19" fmla="*/ 0 h 537"/>
                  <a:gd name="T20" fmla="*/ 1 w 568"/>
                  <a:gd name="T21" fmla="*/ 0 h 537"/>
                  <a:gd name="T22" fmla="*/ 0 w 568"/>
                  <a:gd name="T23" fmla="*/ 2 h 537"/>
                  <a:gd name="T24" fmla="*/ 0 w 568"/>
                  <a:gd name="T25" fmla="*/ 6 h 537"/>
                  <a:gd name="T26" fmla="*/ 1 w 568"/>
                  <a:gd name="T27" fmla="*/ 12 h 537"/>
                  <a:gd name="T28" fmla="*/ 3 w 568"/>
                  <a:gd name="T29" fmla="*/ 22 h 537"/>
                  <a:gd name="T30" fmla="*/ 5 w 568"/>
                  <a:gd name="T31" fmla="*/ 36 h 537"/>
                  <a:gd name="T32" fmla="*/ 9 w 568"/>
                  <a:gd name="T33" fmla="*/ 53 h 537"/>
                  <a:gd name="T34" fmla="*/ 14 w 568"/>
                  <a:gd name="T35" fmla="*/ 66 h 537"/>
                  <a:gd name="T36" fmla="*/ 18 w 568"/>
                  <a:gd name="T37" fmla="*/ 76 h 537"/>
                  <a:gd name="T38" fmla="*/ 21 w 568"/>
                  <a:gd name="T39" fmla="*/ 83 h 537"/>
                  <a:gd name="T40" fmla="*/ 25 w 568"/>
                  <a:gd name="T41" fmla="*/ 89 h 537"/>
                  <a:gd name="T42" fmla="*/ 30 w 568"/>
                  <a:gd name="T43" fmla="*/ 94 h 537"/>
                  <a:gd name="T44" fmla="*/ 35 w 568"/>
                  <a:gd name="T45" fmla="*/ 99 h 537"/>
                  <a:gd name="T46" fmla="*/ 41 w 568"/>
                  <a:gd name="T47" fmla="*/ 103 h 537"/>
                  <a:gd name="T48" fmla="*/ 48 w 568"/>
                  <a:gd name="T49" fmla="*/ 105 h 537"/>
                  <a:gd name="T50" fmla="*/ 55 w 568"/>
                  <a:gd name="T51" fmla="*/ 107 h 537"/>
                  <a:gd name="T52" fmla="*/ 68 w 568"/>
                  <a:gd name="T53" fmla="*/ 107 h 537"/>
                  <a:gd name="T54" fmla="*/ 82 w 568"/>
                  <a:gd name="T55" fmla="*/ 105 h 537"/>
                  <a:gd name="T56" fmla="*/ 95 w 568"/>
                  <a:gd name="T57" fmla="*/ 103 h 537"/>
                  <a:gd name="T58" fmla="*/ 104 w 568"/>
                  <a:gd name="T59" fmla="*/ 99 h 537"/>
                  <a:gd name="T60" fmla="*/ 109 w 568"/>
                  <a:gd name="T61" fmla="*/ 96 h 537"/>
                  <a:gd name="T62" fmla="*/ 111 w 568"/>
                  <a:gd name="T63" fmla="*/ 94 h 537"/>
                  <a:gd name="T64" fmla="*/ 113 w 568"/>
                  <a:gd name="T65" fmla="*/ 91 h 537"/>
                  <a:gd name="T66" fmla="*/ 114 w 568"/>
                  <a:gd name="T67" fmla="*/ 89 h 537"/>
                  <a:gd name="T68" fmla="*/ 114 w 568"/>
                  <a:gd name="T69" fmla="*/ 87 h 537"/>
                  <a:gd name="T70" fmla="*/ 113 w 568"/>
                  <a:gd name="T71" fmla="*/ 85 h 537"/>
                  <a:gd name="T72" fmla="*/ 111 w 568"/>
                  <a:gd name="T73" fmla="*/ 82 h 537"/>
                  <a:gd name="T74" fmla="*/ 108 w 568"/>
                  <a:gd name="T75" fmla="*/ 80 h 5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68"/>
                  <a:gd name="T115" fmla="*/ 0 h 537"/>
                  <a:gd name="T116" fmla="*/ 568 w 568"/>
                  <a:gd name="T117" fmla="*/ 537 h 5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68" h="537">
                    <a:moveTo>
                      <a:pt x="528" y="398"/>
                    </a:moveTo>
                    <a:lnTo>
                      <a:pt x="477" y="369"/>
                    </a:lnTo>
                    <a:lnTo>
                      <a:pt x="417" y="334"/>
                    </a:lnTo>
                    <a:lnTo>
                      <a:pt x="384" y="314"/>
                    </a:lnTo>
                    <a:lnTo>
                      <a:pt x="352" y="294"/>
                    </a:lnTo>
                    <a:lnTo>
                      <a:pt x="318" y="272"/>
                    </a:lnTo>
                    <a:lnTo>
                      <a:pt x="285" y="250"/>
                    </a:lnTo>
                    <a:lnTo>
                      <a:pt x="252" y="226"/>
                    </a:lnTo>
                    <a:lnTo>
                      <a:pt x="220" y="201"/>
                    </a:lnTo>
                    <a:lnTo>
                      <a:pt x="188" y="176"/>
                    </a:lnTo>
                    <a:lnTo>
                      <a:pt x="159" y="151"/>
                    </a:lnTo>
                    <a:lnTo>
                      <a:pt x="131" y="126"/>
                    </a:lnTo>
                    <a:lnTo>
                      <a:pt x="105" y="101"/>
                    </a:lnTo>
                    <a:lnTo>
                      <a:pt x="82" y="76"/>
                    </a:lnTo>
                    <a:lnTo>
                      <a:pt x="64" y="52"/>
                    </a:lnTo>
                    <a:lnTo>
                      <a:pt x="47" y="31"/>
                    </a:lnTo>
                    <a:lnTo>
                      <a:pt x="34" y="16"/>
                    </a:lnTo>
                    <a:lnTo>
                      <a:pt x="24" y="6"/>
                    </a:lnTo>
                    <a:lnTo>
                      <a:pt x="15" y="0"/>
                    </a:lnTo>
                    <a:lnTo>
                      <a:pt x="11" y="0"/>
                    </a:lnTo>
                    <a:lnTo>
                      <a:pt x="9" y="0"/>
                    </a:lnTo>
                    <a:lnTo>
                      <a:pt x="6" y="1"/>
                    </a:lnTo>
                    <a:lnTo>
                      <a:pt x="4" y="2"/>
                    </a:lnTo>
                    <a:lnTo>
                      <a:pt x="1" y="9"/>
                    </a:lnTo>
                    <a:lnTo>
                      <a:pt x="0" y="19"/>
                    </a:lnTo>
                    <a:lnTo>
                      <a:pt x="1" y="30"/>
                    </a:lnTo>
                    <a:lnTo>
                      <a:pt x="3" y="44"/>
                    </a:lnTo>
                    <a:lnTo>
                      <a:pt x="4" y="60"/>
                    </a:lnTo>
                    <a:lnTo>
                      <a:pt x="6" y="76"/>
                    </a:lnTo>
                    <a:lnTo>
                      <a:pt x="13" y="109"/>
                    </a:lnTo>
                    <a:lnTo>
                      <a:pt x="19" y="141"/>
                    </a:lnTo>
                    <a:lnTo>
                      <a:pt x="27" y="180"/>
                    </a:lnTo>
                    <a:lnTo>
                      <a:pt x="40" y="233"/>
                    </a:lnTo>
                    <a:lnTo>
                      <a:pt x="47" y="266"/>
                    </a:lnTo>
                    <a:lnTo>
                      <a:pt x="56" y="298"/>
                    </a:lnTo>
                    <a:lnTo>
                      <a:pt x="69" y="332"/>
                    </a:lnTo>
                    <a:lnTo>
                      <a:pt x="81" y="367"/>
                    </a:lnTo>
                    <a:lnTo>
                      <a:pt x="89" y="383"/>
                    </a:lnTo>
                    <a:lnTo>
                      <a:pt x="97" y="399"/>
                    </a:lnTo>
                    <a:lnTo>
                      <a:pt x="106" y="416"/>
                    </a:lnTo>
                    <a:lnTo>
                      <a:pt x="116" y="431"/>
                    </a:lnTo>
                    <a:lnTo>
                      <a:pt x="126" y="445"/>
                    </a:lnTo>
                    <a:lnTo>
                      <a:pt x="137" y="459"/>
                    </a:lnTo>
                    <a:lnTo>
                      <a:pt x="149" y="473"/>
                    </a:lnTo>
                    <a:lnTo>
                      <a:pt x="161" y="485"/>
                    </a:lnTo>
                    <a:lnTo>
                      <a:pt x="175" y="497"/>
                    </a:lnTo>
                    <a:lnTo>
                      <a:pt x="190" y="507"/>
                    </a:lnTo>
                    <a:lnTo>
                      <a:pt x="205" y="515"/>
                    </a:lnTo>
                    <a:lnTo>
                      <a:pt x="221" y="523"/>
                    </a:lnTo>
                    <a:lnTo>
                      <a:pt x="238" y="528"/>
                    </a:lnTo>
                    <a:lnTo>
                      <a:pt x="256" y="533"/>
                    </a:lnTo>
                    <a:lnTo>
                      <a:pt x="276" y="535"/>
                    </a:lnTo>
                    <a:lnTo>
                      <a:pt x="296" y="537"/>
                    </a:lnTo>
                    <a:lnTo>
                      <a:pt x="337" y="535"/>
                    </a:lnTo>
                    <a:lnTo>
                      <a:pt x="376" y="533"/>
                    </a:lnTo>
                    <a:lnTo>
                      <a:pt x="411" y="528"/>
                    </a:lnTo>
                    <a:lnTo>
                      <a:pt x="443" y="522"/>
                    </a:lnTo>
                    <a:lnTo>
                      <a:pt x="472" y="515"/>
                    </a:lnTo>
                    <a:lnTo>
                      <a:pt x="497" y="507"/>
                    </a:lnTo>
                    <a:lnTo>
                      <a:pt x="518" y="498"/>
                    </a:lnTo>
                    <a:lnTo>
                      <a:pt x="537" y="488"/>
                    </a:lnTo>
                    <a:lnTo>
                      <a:pt x="544" y="482"/>
                    </a:lnTo>
                    <a:lnTo>
                      <a:pt x="550" y="477"/>
                    </a:lnTo>
                    <a:lnTo>
                      <a:pt x="555" y="472"/>
                    </a:lnTo>
                    <a:lnTo>
                      <a:pt x="560" y="465"/>
                    </a:lnTo>
                    <a:lnTo>
                      <a:pt x="564" y="459"/>
                    </a:lnTo>
                    <a:lnTo>
                      <a:pt x="567" y="454"/>
                    </a:lnTo>
                    <a:lnTo>
                      <a:pt x="568" y="448"/>
                    </a:lnTo>
                    <a:lnTo>
                      <a:pt x="568" y="443"/>
                    </a:lnTo>
                    <a:lnTo>
                      <a:pt x="567" y="437"/>
                    </a:lnTo>
                    <a:lnTo>
                      <a:pt x="564" y="431"/>
                    </a:lnTo>
                    <a:lnTo>
                      <a:pt x="562" y="426"/>
                    </a:lnTo>
                    <a:lnTo>
                      <a:pt x="558" y="419"/>
                    </a:lnTo>
                    <a:lnTo>
                      <a:pt x="552" y="414"/>
                    </a:lnTo>
                    <a:lnTo>
                      <a:pt x="545" y="408"/>
                    </a:lnTo>
                    <a:lnTo>
                      <a:pt x="537" y="403"/>
                    </a:lnTo>
                    <a:lnTo>
                      <a:pt x="528" y="398"/>
                    </a:lnTo>
                  </a:path>
                </a:pathLst>
              </a:custGeom>
              <a:noFill/>
              <a:ln w="3175">
                <a:solidFill>
                  <a:srgbClr val="1F1A17"/>
                </a:solidFill>
                <a:round/>
              </a:ln>
            </p:spPr>
            <p:txBody>
              <a:bodyPr/>
              <a:lstStyle/>
              <a:p>
                <a:endParaRPr lang="en-US" sz="1867"/>
              </a:p>
            </p:txBody>
          </p:sp>
          <p:sp>
            <p:nvSpPr>
              <p:cNvPr id="1309" name="Freeform 258"/>
              <p:cNvSpPr/>
              <p:nvPr/>
            </p:nvSpPr>
            <p:spPr bwMode="auto">
              <a:xfrm>
                <a:off x="1950" y="1107"/>
                <a:ext cx="96" cy="146"/>
              </a:xfrm>
              <a:custGeom>
                <a:avLst/>
                <a:gdLst>
                  <a:gd name="T0" fmla="*/ 93 w 482"/>
                  <a:gd name="T1" fmla="*/ 58 h 730"/>
                  <a:gd name="T2" fmla="*/ 88 w 482"/>
                  <a:gd name="T3" fmla="*/ 48 h 730"/>
                  <a:gd name="T4" fmla="*/ 81 w 482"/>
                  <a:gd name="T5" fmla="*/ 37 h 730"/>
                  <a:gd name="T6" fmla="*/ 74 w 482"/>
                  <a:gd name="T7" fmla="*/ 27 h 730"/>
                  <a:gd name="T8" fmla="*/ 65 w 482"/>
                  <a:gd name="T9" fmla="*/ 18 h 730"/>
                  <a:gd name="T10" fmla="*/ 55 w 482"/>
                  <a:gd name="T11" fmla="*/ 11 h 730"/>
                  <a:gd name="T12" fmla="*/ 47 w 482"/>
                  <a:gd name="T13" fmla="*/ 6 h 730"/>
                  <a:gd name="T14" fmla="*/ 42 w 482"/>
                  <a:gd name="T15" fmla="*/ 4 h 730"/>
                  <a:gd name="T16" fmla="*/ 36 w 482"/>
                  <a:gd name="T17" fmla="*/ 2 h 730"/>
                  <a:gd name="T18" fmla="*/ 31 w 482"/>
                  <a:gd name="T19" fmla="*/ 1 h 730"/>
                  <a:gd name="T20" fmla="*/ 23 w 482"/>
                  <a:gd name="T21" fmla="*/ 0 h 730"/>
                  <a:gd name="T22" fmla="*/ 14 w 482"/>
                  <a:gd name="T23" fmla="*/ 0 h 730"/>
                  <a:gd name="T24" fmla="*/ 8 w 482"/>
                  <a:gd name="T25" fmla="*/ 1 h 730"/>
                  <a:gd name="T26" fmla="*/ 3 w 482"/>
                  <a:gd name="T27" fmla="*/ 2 h 730"/>
                  <a:gd name="T28" fmla="*/ 1 w 482"/>
                  <a:gd name="T29" fmla="*/ 3 h 730"/>
                  <a:gd name="T30" fmla="*/ 0 w 482"/>
                  <a:gd name="T31" fmla="*/ 4 h 730"/>
                  <a:gd name="T32" fmla="*/ 0 w 482"/>
                  <a:gd name="T33" fmla="*/ 5 h 730"/>
                  <a:gd name="T34" fmla="*/ 1 w 482"/>
                  <a:gd name="T35" fmla="*/ 6 h 730"/>
                  <a:gd name="T36" fmla="*/ 3 w 482"/>
                  <a:gd name="T37" fmla="*/ 8 h 730"/>
                  <a:gd name="T38" fmla="*/ 9 w 482"/>
                  <a:gd name="T39" fmla="*/ 10 h 730"/>
                  <a:gd name="T40" fmla="*/ 16 w 482"/>
                  <a:gd name="T41" fmla="*/ 11 h 730"/>
                  <a:gd name="T42" fmla="*/ 20 w 482"/>
                  <a:gd name="T43" fmla="*/ 13 h 730"/>
                  <a:gd name="T44" fmla="*/ 24 w 482"/>
                  <a:gd name="T45" fmla="*/ 15 h 730"/>
                  <a:gd name="T46" fmla="*/ 27 w 482"/>
                  <a:gd name="T47" fmla="*/ 18 h 730"/>
                  <a:gd name="T48" fmla="*/ 30 w 482"/>
                  <a:gd name="T49" fmla="*/ 21 h 730"/>
                  <a:gd name="T50" fmla="*/ 33 w 482"/>
                  <a:gd name="T51" fmla="*/ 25 h 730"/>
                  <a:gd name="T52" fmla="*/ 35 w 482"/>
                  <a:gd name="T53" fmla="*/ 30 h 730"/>
                  <a:gd name="T54" fmla="*/ 37 w 482"/>
                  <a:gd name="T55" fmla="*/ 35 h 730"/>
                  <a:gd name="T56" fmla="*/ 39 w 482"/>
                  <a:gd name="T57" fmla="*/ 40 h 730"/>
                  <a:gd name="T58" fmla="*/ 40 w 482"/>
                  <a:gd name="T59" fmla="*/ 46 h 730"/>
                  <a:gd name="T60" fmla="*/ 40 w 482"/>
                  <a:gd name="T61" fmla="*/ 52 h 730"/>
                  <a:gd name="T62" fmla="*/ 40 w 482"/>
                  <a:gd name="T63" fmla="*/ 58 h 730"/>
                  <a:gd name="T64" fmla="*/ 40 w 482"/>
                  <a:gd name="T65" fmla="*/ 64 h 730"/>
                  <a:gd name="T66" fmla="*/ 39 w 482"/>
                  <a:gd name="T67" fmla="*/ 71 h 730"/>
                  <a:gd name="T68" fmla="*/ 37 w 482"/>
                  <a:gd name="T69" fmla="*/ 78 h 730"/>
                  <a:gd name="T70" fmla="*/ 35 w 482"/>
                  <a:gd name="T71" fmla="*/ 85 h 730"/>
                  <a:gd name="T72" fmla="*/ 31 w 482"/>
                  <a:gd name="T73" fmla="*/ 95 h 730"/>
                  <a:gd name="T74" fmla="*/ 27 w 482"/>
                  <a:gd name="T75" fmla="*/ 107 h 730"/>
                  <a:gd name="T76" fmla="*/ 24 w 482"/>
                  <a:gd name="T77" fmla="*/ 116 h 730"/>
                  <a:gd name="T78" fmla="*/ 23 w 482"/>
                  <a:gd name="T79" fmla="*/ 123 h 730"/>
                  <a:gd name="T80" fmla="*/ 23 w 482"/>
                  <a:gd name="T81" fmla="*/ 129 h 730"/>
                  <a:gd name="T82" fmla="*/ 25 w 482"/>
                  <a:gd name="T83" fmla="*/ 134 h 730"/>
                  <a:gd name="T84" fmla="*/ 27 w 482"/>
                  <a:gd name="T85" fmla="*/ 138 h 730"/>
                  <a:gd name="T86" fmla="*/ 32 w 482"/>
                  <a:gd name="T87" fmla="*/ 142 h 730"/>
                  <a:gd name="T88" fmla="*/ 35 w 482"/>
                  <a:gd name="T89" fmla="*/ 145 h 730"/>
                  <a:gd name="T90" fmla="*/ 39 w 482"/>
                  <a:gd name="T91" fmla="*/ 146 h 730"/>
                  <a:gd name="T92" fmla="*/ 43 w 482"/>
                  <a:gd name="T93" fmla="*/ 146 h 730"/>
                  <a:gd name="T94" fmla="*/ 48 w 482"/>
                  <a:gd name="T95" fmla="*/ 145 h 730"/>
                  <a:gd name="T96" fmla="*/ 54 w 482"/>
                  <a:gd name="T97" fmla="*/ 143 h 730"/>
                  <a:gd name="T98" fmla="*/ 60 w 482"/>
                  <a:gd name="T99" fmla="*/ 140 h 730"/>
                  <a:gd name="T100" fmla="*/ 66 w 482"/>
                  <a:gd name="T101" fmla="*/ 136 h 730"/>
                  <a:gd name="T102" fmla="*/ 72 w 482"/>
                  <a:gd name="T103" fmla="*/ 131 h 730"/>
                  <a:gd name="T104" fmla="*/ 77 w 482"/>
                  <a:gd name="T105" fmla="*/ 125 h 730"/>
                  <a:gd name="T106" fmla="*/ 82 w 482"/>
                  <a:gd name="T107" fmla="*/ 118 h 730"/>
                  <a:gd name="T108" fmla="*/ 87 w 482"/>
                  <a:gd name="T109" fmla="*/ 111 h 730"/>
                  <a:gd name="T110" fmla="*/ 91 w 482"/>
                  <a:gd name="T111" fmla="*/ 103 h 730"/>
                  <a:gd name="T112" fmla="*/ 94 w 482"/>
                  <a:gd name="T113" fmla="*/ 95 h 730"/>
                  <a:gd name="T114" fmla="*/ 96 w 482"/>
                  <a:gd name="T115" fmla="*/ 86 h 730"/>
                  <a:gd name="T116" fmla="*/ 96 w 482"/>
                  <a:gd name="T117" fmla="*/ 77 h 730"/>
                  <a:gd name="T118" fmla="*/ 95 w 482"/>
                  <a:gd name="T119" fmla="*/ 68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730"/>
                  <a:gd name="T182" fmla="*/ 482 w 482"/>
                  <a:gd name="T183" fmla="*/ 730 h 7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730">
                    <a:moveTo>
                      <a:pt x="472" y="313"/>
                    </a:moveTo>
                    <a:lnTo>
                      <a:pt x="465" y="290"/>
                    </a:lnTo>
                    <a:lnTo>
                      <a:pt x="454" y="264"/>
                    </a:lnTo>
                    <a:lnTo>
                      <a:pt x="441" y="239"/>
                    </a:lnTo>
                    <a:lnTo>
                      <a:pt x="426" y="212"/>
                    </a:lnTo>
                    <a:lnTo>
                      <a:pt x="409" y="186"/>
                    </a:lnTo>
                    <a:lnTo>
                      <a:pt x="390" y="161"/>
                    </a:lnTo>
                    <a:lnTo>
                      <a:pt x="370" y="137"/>
                    </a:lnTo>
                    <a:lnTo>
                      <a:pt x="348" y="114"/>
                    </a:lnTo>
                    <a:lnTo>
                      <a:pt x="324" y="91"/>
                    </a:lnTo>
                    <a:lnTo>
                      <a:pt x="300" y="71"/>
                    </a:lnTo>
                    <a:lnTo>
                      <a:pt x="274" y="53"/>
                    </a:lnTo>
                    <a:lnTo>
                      <a:pt x="249" y="38"/>
                    </a:lnTo>
                    <a:lnTo>
                      <a:pt x="235" y="30"/>
                    </a:lnTo>
                    <a:lnTo>
                      <a:pt x="222" y="24"/>
                    </a:lnTo>
                    <a:lnTo>
                      <a:pt x="209" y="18"/>
                    </a:lnTo>
                    <a:lnTo>
                      <a:pt x="195" y="14"/>
                    </a:lnTo>
                    <a:lnTo>
                      <a:pt x="182" y="9"/>
                    </a:lnTo>
                    <a:lnTo>
                      <a:pt x="168" y="6"/>
                    </a:lnTo>
                    <a:lnTo>
                      <a:pt x="154" y="4"/>
                    </a:lnTo>
                    <a:lnTo>
                      <a:pt x="142" y="3"/>
                    </a:lnTo>
                    <a:lnTo>
                      <a:pt x="117" y="1"/>
                    </a:lnTo>
                    <a:lnTo>
                      <a:pt x="93" y="0"/>
                    </a:lnTo>
                    <a:lnTo>
                      <a:pt x="72" y="1"/>
                    </a:lnTo>
                    <a:lnTo>
                      <a:pt x="54" y="3"/>
                    </a:lnTo>
                    <a:lnTo>
                      <a:pt x="38" y="4"/>
                    </a:lnTo>
                    <a:lnTo>
                      <a:pt x="24" y="8"/>
                    </a:lnTo>
                    <a:lnTo>
                      <a:pt x="13" y="10"/>
                    </a:lnTo>
                    <a:lnTo>
                      <a:pt x="6" y="14"/>
                    </a:lnTo>
                    <a:lnTo>
                      <a:pt x="3" y="16"/>
                    </a:lnTo>
                    <a:lnTo>
                      <a:pt x="1" y="18"/>
                    </a:lnTo>
                    <a:lnTo>
                      <a:pt x="1" y="20"/>
                    </a:lnTo>
                    <a:lnTo>
                      <a:pt x="0" y="23"/>
                    </a:lnTo>
                    <a:lnTo>
                      <a:pt x="1" y="25"/>
                    </a:lnTo>
                    <a:lnTo>
                      <a:pt x="2" y="28"/>
                    </a:lnTo>
                    <a:lnTo>
                      <a:pt x="4" y="30"/>
                    </a:lnTo>
                    <a:lnTo>
                      <a:pt x="7" y="33"/>
                    </a:lnTo>
                    <a:lnTo>
                      <a:pt x="16" y="38"/>
                    </a:lnTo>
                    <a:lnTo>
                      <a:pt x="29" y="43"/>
                    </a:lnTo>
                    <a:lnTo>
                      <a:pt x="46" y="48"/>
                    </a:lnTo>
                    <a:lnTo>
                      <a:pt x="67" y="51"/>
                    </a:lnTo>
                    <a:lnTo>
                      <a:pt x="78" y="55"/>
                    </a:lnTo>
                    <a:lnTo>
                      <a:pt x="88" y="59"/>
                    </a:lnTo>
                    <a:lnTo>
                      <a:pt x="99" y="64"/>
                    </a:lnTo>
                    <a:lnTo>
                      <a:pt x="108" y="69"/>
                    </a:lnTo>
                    <a:lnTo>
                      <a:pt x="118" y="76"/>
                    </a:lnTo>
                    <a:lnTo>
                      <a:pt x="127" y="83"/>
                    </a:lnTo>
                    <a:lnTo>
                      <a:pt x="136" y="90"/>
                    </a:lnTo>
                    <a:lnTo>
                      <a:pt x="144" y="99"/>
                    </a:lnTo>
                    <a:lnTo>
                      <a:pt x="152" y="107"/>
                    </a:lnTo>
                    <a:lnTo>
                      <a:pt x="159" y="117"/>
                    </a:lnTo>
                    <a:lnTo>
                      <a:pt x="165" y="127"/>
                    </a:lnTo>
                    <a:lnTo>
                      <a:pt x="172" y="139"/>
                    </a:lnTo>
                    <a:lnTo>
                      <a:pt x="177" y="150"/>
                    </a:lnTo>
                    <a:lnTo>
                      <a:pt x="183" y="162"/>
                    </a:lnTo>
                    <a:lnTo>
                      <a:pt x="187" y="175"/>
                    </a:lnTo>
                    <a:lnTo>
                      <a:pt x="192" y="187"/>
                    </a:lnTo>
                    <a:lnTo>
                      <a:pt x="195" y="201"/>
                    </a:lnTo>
                    <a:lnTo>
                      <a:pt x="198" y="215"/>
                    </a:lnTo>
                    <a:lnTo>
                      <a:pt x="200" y="230"/>
                    </a:lnTo>
                    <a:lnTo>
                      <a:pt x="202" y="244"/>
                    </a:lnTo>
                    <a:lnTo>
                      <a:pt x="203" y="259"/>
                    </a:lnTo>
                    <a:lnTo>
                      <a:pt x="204" y="275"/>
                    </a:lnTo>
                    <a:lnTo>
                      <a:pt x="203" y="290"/>
                    </a:lnTo>
                    <a:lnTo>
                      <a:pt x="203" y="306"/>
                    </a:lnTo>
                    <a:lnTo>
                      <a:pt x="202" y="322"/>
                    </a:lnTo>
                    <a:lnTo>
                      <a:pt x="199" y="338"/>
                    </a:lnTo>
                    <a:lnTo>
                      <a:pt x="197" y="356"/>
                    </a:lnTo>
                    <a:lnTo>
                      <a:pt x="193" y="373"/>
                    </a:lnTo>
                    <a:lnTo>
                      <a:pt x="188" y="390"/>
                    </a:lnTo>
                    <a:lnTo>
                      <a:pt x="183" y="407"/>
                    </a:lnTo>
                    <a:lnTo>
                      <a:pt x="178" y="425"/>
                    </a:lnTo>
                    <a:lnTo>
                      <a:pt x="170" y="442"/>
                    </a:lnTo>
                    <a:lnTo>
                      <a:pt x="157" y="477"/>
                    </a:lnTo>
                    <a:lnTo>
                      <a:pt x="145" y="507"/>
                    </a:lnTo>
                    <a:lnTo>
                      <a:pt x="136" y="534"/>
                    </a:lnTo>
                    <a:lnTo>
                      <a:pt x="128" y="558"/>
                    </a:lnTo>
                    <a:lnTo>
                      <a:pt x="122" y="579"/>
                    </a:lnTo>
                    <a:lnTo>
                      <a:pt x="118" y="599"/>
                    </a:lnTo>
                    <a:lnTo>
                      <a:pt x="116" y="615"/>
                    </a:lnTo>
                    <a:lnTo>
                      <a:pt x="116" y="630"/>
                    </a:lnTo>
                    <a:lnTo>
                      <a:pt x="117" y="644"/>
                    </a:lnTo>
                    <a:lnTo>
                      <a:pt x="119" y="657"/>
                    </a:lnTo>
                    <a:lnTo>
                      <a:pt x="124" y="668"/>
                    </a:lnTo>
                    <a:lnTo>
                      <a:pt x="131" y="678"/>
                    </a:lnTo>
                    <a:lnTo>
                      <a:pt x="138" y="688"/>
                    </a:lnTo>
                    <a:lnTo>
                      <a:pt x="148" y="698"/>
                    </a:lnTo>
                    <a:lnTo>
                      <a:pt x="159" y="708"/>
                    </a:lnTo>
                    <a:lnTo>
                      <a:pt x="170" y="719"/>
                    </a:lnTo>
                    <a:lnTo>
                      <a:pt x="178" y="724"/>
                    </a:lnTo>
                    <a:lnTo>
                      <a:pt x="187" y="728"/>
                    </a:lnTo>
                    <a:lnTo>
                      <a:pt x="195" y="730"/>
                    </a:lnTo>
                    <a:lnTo>
                      <a:pt x="207" y="730"/>
                    </a:lnTo>
                    <a:lnTo>
                      <a:pt x="218" y="730"/>
                    </a:lnTo>
                    <a:lnTo>
                      <a:pt x="230" y="728"/>
                    </a:lnTo>
                    <a:lnTo>
                      <a:pt x="243" y="724"/>
                    </a:lnTo>
                    <a:lnTo>
                      <a:pt x="257" y="719"/>
                    </a:lnTo>
                    <a:lnTo>
                      <a:pt x="272" y="714"/>
                    </a:lnTo>
                    <a:lnTo>
                      <a:pt x="285" y="707"/>
                    </a:lnTo>
                    <a:lnTo>
                      <a:pt x="300" y="698"/>
                    </a:lnTo>
                    <a:lnTo>
                      <a:pt x="315" y="688"/>
                    </a:lnTo>
                    <a:lnTo>
                      <a:pt x="330" y="678"/>
                    </a:lnTo>
                    <a:lnTo>
                      <a:pt x="345" y="665"/>
                    </a:lnTo>
                    <a:lnTo>
                      <a:pt x="359" y="653"/>
                    </a:lnTo>
                    <a:lnTo>
                      <a:pt x="374" y="639"/>
                    </a:lnTo>
                    <a:lnTo>
                      <a:pt x="388" y="624"/>
                    </a:lnTo>
                    <a:lnTo>
                      <a:pt x="401" y="608"/>
                    </a:lnTo>
                    <a:lnTo>
                      <a:pt x="414" y="592"/>
                    </a:lnTo>
                    <a:lnTo>
                      <a:pt x="425" y="574"/>
                    </a:lnTo>
                    <a:lnTo>
                      <a:pt x="436" y="556"/>
                    </a:lnTo>
                    <a:lnTo>
                      <a:pt x="447" y="537"/>
                    </a:lnTo>
                    <a:lnTo>
                      <a:pt x="456" y="517"/>
                    </a:lnTo>
                    <a:lnTo>
                      <a:pt x="464" y="497"/>
                    </a:lnTo>
                    <a:lnTo>
                      <a:pt x="471" y="476"/>
                    </a:lnTo>
                    <a:lnTo>
                      <a:pt x="476" y="454"/>
                    </a:lnTo>
                    <a:lnTo>
                      <a:pt x="480" y="432"/>
                    </a:lnTo>
                    <a:lnTo>
                      <a:pt x="482" y="410"/>
                    </a:lnTo>
                    <a:lnTo>
                      <a:pt x="482" y="386"/>
                    </a:lnTo>
                    <a:lnTo>
                      <a:pt x="481" y="362"/>
                    </a:lnTo>
                    <a:lnTo>
                      <a:pt x="477" y="338"/>
                    </a:lnTo>
                    <a:lnTo>
                      <a:pt x="472" y="313"/>
                    </a:lnTo>
                    <a:close/>
                  </a:path>
                </a:pathLst>
              </a:custGeom>
              <a:solidFill>
                <a:srgbClr val="B32165"/>
              </a:solidFill>
              <a:ln w="9525">
                <a:noFill/>
                <a:round/>
              </a:ln>
            </p:spPr>
            <p:txBody>
              <a:bodyPr/>
              <a:lstStyle/>
              <a:p>
                <a:endParaRPr lang="en-US" sz="1867"/>
              </a:p>
            </p:txBody>
          </p:sp>
          <p:sp>
            <p:nvSpPr>
              <p:cNvPr id="1310" name="Freeform 259"/>
              <p:cNvSpPr/>
              <p:nvPr/>
            </p:nvSpPr>
            <p:spPr bwMode="auto">
              <a:xfrm>
                <a:off x="1950" y="1107"/>
                <a:ext cx="96" cy="146"/>
              </a:xfrm>
              <a:custGeom>
                <a:avLst/>
                <a:gdLst>
                  <a:gd name="T0" fmla="*/ 93 w 482"/>
                  <a:gd name="T1" fmla="*/ 58 h 730"/>
                  <a:gd name="T2" fmla="*/ 88 w 482"/>
                  <a:gd name="T3" fmla="*/ 48 h 730"/>
                  <a:gd name="T4" fmla="*/ 81 w 482"/>
                  <a:gd name="T5" fmla="*/ 37 h 730"/>
                  <a:gd name="T6" fmla="*/ 74 w 482"/>
                  <a:gd name="T7" fmla="*/ 27 h 730"/>
                  <a:gd name="T8" fmla="*/ 65 w 482"/>
                  <a:gd name="T9" fmla="*/ 18 h 730"/>
                  <a:gd name="T10" fmla="*/ 55 w 482"/>
                  <a:gd name="T11" fmla="*/ 11 h 730"/>
                  <a:gd name="T12" fmla="*/ 47 w 482"/>
                  <a:gd name="T13" fmla="*/ 6 h 730"/>
                  <a:gd name="T14" fmla="*/ 42 w 482"/>
                  <a:gd name="T15" fmla="*/ 4 h 730"/>
                  <a:gd name="T16" fmla="*/ 36 w 482"/>
                  <a:gd name="T17" fmla="*/ 2 h 730"/>
                  <a:gd name="T18" fmla="*/ 31 w 482"/>
                  <a:gd name="T19" fmla="*/ 1 h 730"/>
                  <a:gd name="T20" fmla="*/ 23 w 482"/>
                  <a:gd name="T21" fmla="*/ 0 h 730"/>
                  <a:gd name="T22" fmla="*/ 14 w 482"/>
                  <a:gd name="T23" fmla="*/ 0 h 730"/>
                  <a:gd name="T24" fmla="*/ 8 w 482"/>
                  <a:gd name="T25" fmla="*/ 1 h 730"/>
                  <a:gd name="T26" fmla="*/ 3 w 482"/>
                  <a:gd name="T27" fmla="*/ 2 h 730"/>
                  <a:gd name="T28" fmla="*/ 1 w 482"/>
                  <a:gd name="T29" fmla="*/ 3 h 730"/>
                  <a:gd name="T30" fmla="*/ 0 w 482"/>
                  <a:gd name="T31" fmla="*/ 4 h 730"/>
                  <a:gd name="T32" fmla="*/ 0 w 482"/>
                  <a:gd name="T33" fmla="*/ 5 h 730"/>
                  <a:gd name="T34" fmla="*/ 1 w 482"/>
                  <a:gd name="T35" fmla="*/ 6 h 730"/>
                  <a:gd name="T36" fmla="*/ 3 w 482"/>
                  <a:gd name="T37" fmla="*/ 8 h 730"/>
                  <a:gd name="T38" fmla="*/ 9 w 482"/>
                  <a:gd name="T39" fmla="*/ 10 h 730"/>
                  <a:gd name="T40" fmla="*/ 16 w 482"/>
                  <a:gd name="T41" fmla="*/ 11 h 730"/>
                  <a:gd name="T42" fmla="*/ 20 w 482"/>
                  <a:gd name="T43" fmla="*/ 13 h 730"/>
                  <a:gd name="T44" fmla="*/ 24 w 482"/>
                  <a:gd name="T45" fmla="*/ 15 h 730"/>
                  <a:gd name="T46" fmla="*/ 27 w 482"/>
                  <a:gd name="T47" fmla="*/ 18 h 730"/>
                  <a:gd name="T48" fmla="*/ 30 w 482"/>
                  <a:gd name="T49" fmla="*/ 21 h 730"/>
                  <a:gd name="T50" fmla="*/ 33 w 482"/>
                  <a:gd name="T51" fmla="*/ 25 h 730"/>
                  <a:gd name="T52" fmla="*/ 35 w 482"/>
                  <a:gd name="T53" fmla="*/ 30 h 730"/>
                  <a:gd name="T54" fmla="*/ 37 w 482"/>
                  <a:gd name="T55" fmla="*/ 35 h 730"/>
                  <a:gd name="T56" fmla="*/ 39 w 482"/>
                  <a:gd name="T57" fmla="*/ 40 h 730"/>
                  <a:gd name="T58" fmla="*/ 40 w 482"/>
                  <a:gd name="T59" fmla="*/ 46 h 730"/>
                  <a:gd name="T60" fmla="*/ 40 w 482"/>
                  <a:gd name="T61" fmla="*/ 52 h 730"/>
                  <a:gd name="T62" fmla="*/ 40 w 482"/>
                  <a:gd name="T63" fmla="*/ 58 h 730"/>
                  <a:gd name="T64" fmla="*/ 40 w 482"/>
                  <a:gd name="T65" fmla="*/ 64 h 730"/>
                  <a:gd name="T66" fmla="*/ 39 w 482"/>
                  <a:gd name="T67" fmla="*/ 71 h 730"/>
                  <a:gd name="T68" fmla="*/ 37 w 482"/>
                  <a:gd name="T69" fmla="*/ 78 h 730"/>
                  <a:gd name="T70" fmla="*/ 35 w 482"/>
                  <a:gd name="T71" fmla="*/ 85 h 730"/>
                  <a:gd name="T72" fmla="*/ 31 w 482"/>
                  <a:gd name="T73" fmla="*/ 95 h 730"/>
                  <a:gd name="T74" fmla="*/ 27 w 482"/>
                  <a:gd name="T75" fmla="*/ 107 h 730"/>
                  <a:gd name="T76" fmla="*/ 24 w 482"/>
                  <a:gd name="T77" fmla="*/ 116 h 730"/>
                  <a:gd name="T78" fmla="*/ 23 w 482"/>
                  <a:gd name="T79" fmla="*/ 123 h 730"/>
                  <a:gd name="T80" fmla="*/ 23 w 482"/>
                  <a:gd name="T81" fmla="*/ 129 h 730"/>
                  <a:gd name="T82" fmla="*/ 25 w 482"/>
                  <a:gd name="T83" fmla="*/ 134 h 730"/>
                  <a:gd name="T84" fmla="*/ 27 w 482"/>
                  <a:gd name="T85" fmla="*/ 138 h 730"/>
                  <a:gd name="T86" fmla="*/ 32 w 482"/>
                  <a:gd name="T87" fmla="*/ 142 h 730"/>
                  <a:gd name="T88" fmla="*/ 35 w 482"/>
                  <a:gd name="T89" fmla="*/ 145 h 730"/>
                  <a:gd name="T90" fmla="*/ 39 w 482"/>
                  <a:gd name="T91" fmla="*/ 146 h 730"/>
                  <a:gd name="T92" fmla="*/ 43 w 482"/>
                  <a:gd name="T93" fmla="*/ 146 h 730"/>
                  <a:gd name="T94" fmla="*/ 48 w 482"/>
                  <a:gd name="T95" fmla="*/ 145 h 730"/>
                  <a:gd name="T96" fmla="*/ 54 w 482"/>
                  <a:gd name="T97" fmla="*/ 143 h 730"/>
                  <a:gd name="T98" fmla="*/ 60 w 482"/>
                  <a:gd name="T99" fmla="*/ 140 h 730"/>
                  <a:gd name="T100" fmla="*/ 66 w 482"/>
                  <a:gd name="T101" fmla="*/ 136 h 730"/>
                  <a:gd name="T102" fmla="*/ 72 w 482"/>
                  <a:gd name="T103" fmla="*/ 131 h 730"/>
                  <a:gd name="T104" fmla="*/ 77 w 482"/>
                  <a:gd name="T105" fmla="*/ 125 h 730"/>
                  <a:gd name="T106" fmla="*/ 82 w 482"/>
                  <a:gd name="T107" fmla="*/ 118 h 730"/>
                  <a:gd name="T108" fmla="*/ 87 w 482"/>
                  <a:gd name="T109" fmla="*/ 111 h 730"/>
                  <a:gd name="T110" fmla="*/ 91 w 482"/>
                  <a:gd name="T111" fmla="*/ 103 h 730"/>
                  <a:gd name="T112" fmla="*/ 94 w 482"/>
                  <a:gd name="T113" fmla="*/ 95 h 730"/>
                  <a:gd name="T114" fmla="*/ 96 w 482"/>
                  <a:gd name="T115" fmla="*/ 86 h 730"/>
                  <a:gd name="T116" fmla="*/ 96 w 482"/>
                  <a:gd name="T117" fmla="*/ 77 h 730"/>
                  <a:gd name="T118" fmla="*/ 95 w 482"/>
                  <a:gd name="T119" fmla="*/ 68 h 73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2"/>
                  <a:gd name="T181" fmla="*/ 0 h 730"/>
                  <a:gd name="T182" fmla="*/ 482 w 482"/>
                  <a:gd name="T183" fmla="*/ 730 h 73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2" h="730">
                    <a:moveTo>
                      <a:pt x="472" y="313"/>
                    </a:moveTo>
                    <a:lnTo>
                      <a:pt x="465" y="290"/>
                    </a:lnTo>
                    <a:lnTo>
                      <a:pt x="454" y="264"/>
                    </a:lnTo>
                    <a:lnTo>
                      <a:pt x="441" y="239"/>
                    </a:lnTo>
                    <a:lnTo>
                      <a:pt x="426" y="212"/>
                    </a:lnTo>
                    <a:lnTo>
                      <a:pt x="409" y="186"/>
                    </a:lnTo>
                    <a:lnTo>
                      <a:pt x="390" y="161"/>
                    </a:lnTo>
                    <a:lnTo>
                      <a:pt x="370" y="137"/>
                    </a:lnTo>
                    <a:lnTo>
                      <a:pt x="348" y="114"/>
                    </a:lnTo>
                    <a:lnTo>
                      <a:pt x="324" y="91"/>
                    </a:lnTo>
                    <a:lnTo>
                      <a:pt x="300" y="71"/>
                    </a:lnTo>
                    <a:lnTo>
                      <a:pt x="274" y="53"/>
                    </a:lnTo>
                    <a:lnTo>
                      <a:pt x="249" y="38"/>
                    </a:lnTo>
                    <a:lnTo>
                      <a:pt x="235" y="30"/>
                    </a:lnTo>
                    <a:lnTo>
                      <a:pt x="222" y="24"/>
                    </a:lnTo>
                    <a:lnTo>
                      <a:pt x="209" y="18"/>
                    </a:lnTo>
                    <a:lnTo>
                      <a:pt x="195" y="14"/>
                    </a:lnTo>
                    <a:lnTo>
                      <a:pt x="182" y="9"/>
                    </a:lnTo>
                    <a:lnTo>
                      <a:pt x="168" y="6"/>
                    </a:lnTo>
                    <a:lnTo>
                      <a:pt x="154" y="4"/>
                    </a:lnTo>
                    <a:lnTo>
                      <a:pt x="142" y="3"/>
                    </a:lnTo>
                    <a:lnTo>
                      <a:pt x="117" y="1"/>
                    </a:lnTo>
                    <a:lnTo>
                      <a:pt x="93" y="0"/>
                    </a:lnTo>
                    <a:lnTo>
                      <a:pt x="72" y="1"/>
                    </a:lnTo>
                    <a:lnTo>
                      <a:pt x="54" y="3"/>
                    </a:lnTo>
                    <a:lnTo>
                      <a:pt x="38" y="4"/>
                    </a:lnTo>
                    <a:lnTo>
                      <a:pt x="24" y="8"/>
                    </a:lnTo>
                    <a:lnTo>
                      <a:pt x="13" y="10"/>
                    </a:lnTo>
                    <a:lnTo>
                      <a:pt x="6" y="14"/>
                    </a:lnTo>
                    <a:lnTo>
                      <a:pt x="3" y="16"/>
                    </a:lnTo>
                    <a:lnTo>
                      <a:pt x="1" y="18"/>
                    </a:lnTo>
                    <a:lnTo>
                      <a:pt x="1" y="20"/>
                    </a:lnTo>
                    <a:lnTo>
                      <a:pt x="0" y="23"/>
                    </a:lnTo>
                    <a:lnTo>
                      <a:pt x="1" y="25"/>
                    </a:lnTo>
                    <a:lnTo>
                      <a:pt x="2" y="28"/>
                    </a:lnTo>
                    <a:lnTo>
                      <a:pt x="4" y="30"/>
                    </a:lnTo>
                    <a:lnTo>
                      <a:pt x="7" y="33"/>
                    </a:lnTo>
                    <a:lnTo>
                      <a:pt x="16" y="38"/>
                    </a:lnTo>
                    <a:lnTo>
                      <a:pt x="29" y="43"/>
                    </a:lnTo>
                    <a:lnTo>
                      <a:pt x="46" y="48"/>
                    </a:lnTo>
                    <a:lnTo>
                      <a:pt x="67" y="51"/>
                    </a:lnTo>
                    <a:lnTo>
                      <a:pt x="78" y="55"/>
                    </a:lnTo>
                    <a:lnTo>
                      <a:pt x="88" y="59"/>
                    </a:lnTo>
                    <a:lnTo>
                      <a:pt x="99" y="64"/>
                    </a:lnTo>
                    <a:lnTo>
                      <a:pt x="108" y="69"/>
                    </a:lnTo>
                    <a:lnTo>
                      <a:pt x="118" y="76"/>
                    </a:lnTo>
                    <a:lnTo>
                      <a:pt x="127" y="83"/>
                    </a:lnTo>
                    <a:lnTo>
                      <a:pt x="136" y="90"/>
                    </a:lnTo>
                    <a:lnTo>
                      <a:pt x="144" y="99"/>
                    </a:lnTo>
                    <a:lnTo>
                      <a:pt x="152" y="107"/>
                    </a:lnTo>
                    <a:lnTo>
                      <a:pt x="159" y="117"/>
                    </a:lnTo>
                    <a:lnTo>
                      <a:pt x="165" y="127"/>
                    </a:lnTo>
                    <a:lnTo>
                      <a:pt x="172" y="139"/>
                    </a:lnTo>
                    <a:lnTo>
                      <a:pt x="177" y="150"/>
                    </a:lnTo>
                    <a:lnTo>
                      <a:pt x="183" y="162"/>
                    </a:lnTo>
                    <a:lnTo>
                      <a:pt x="187" y="175"/>
                    </a:lnTo>
                    <a:lnTo>
                      <a:pt x="192" y="187"/>
                    </a:lnTo>
                    <a:lnTo>
                      <a:pt x="195" y="201"/>
                    </a:lnTo>
                    <a:lnTo>
                      <a:pt x="198" y="215"/>
                    </a:lnTo>
                    <a:lnTo>
                      <a:pt x="200" y="230"/>
                    </a:lnTo>
                    <a:lnTo>
                      <a:pt x="202" y="244"/>
                    </a:lnTo>
                    <a:lnTo>
                      <a:pt x="203" y="259"/>
                    </a:lnTo>
                    <a:lnTo>
                      <a:pt x="204" y="275"/>
                    </a:lnTo>
                    <a:lnTo>
                      <a:pt x="203" y="290"/>
                    </a:lnTo>
                    <a:lnTo>
                      <a:pt x="203" y="306"/>
                    </a:lnTo>
                    <a:lnTo>
                      <a:pt x="202" y="322"/>
                    </a:lnTo>
                    <a:lnTo>
                      <a:pt x="199" y="338"/>
                    </a:lnTo>
                    <a:lnTo>
                      <a:pt x="197" y="356"/>
                    </a:lnTo>
                    <a:lnTo>
                      <a:pt x="193" y="373"/>
                    </a:lnTo>
                    <a:lnTo>
                      <a:pt x="188" y="390"/>
                    </a:lnTo>
                    <a:lnTo>
                      <a:pt x="183" y="407"/>
                    </a:lnTo>
                    <a:lnTo>
                      <a:pt x="178" y="425"/>
                    </a:lnTo>
                    <a:lnTo>
                      <a:pt x="170" y="442"/>
                    </a:lnTo>
                    <a:lnTo>
                      <a:pt x="157" y="477"/>
                    </a:lnTo>
                    <a:lnTo>
                      <a:pt x="145" y="507"/>
                    </a:lnTo>
                    <a:lnTo>
                      <a:pt x="136" y="534"/>
                    </a:lnTo>
                    <a:lnTo>
                      <a:pt x="128" y="558"/>
                    </a:lnTo>
                    <a:lnTo>
                      <a:pt x="122" y="579"/>
                    </a:lnTo>
                    <a:lnTo>
                      <a:pt x="118" y="599"/>
                    </a:lnTo>
                    <a:lnTo>
                      <a:pt x="116" y="615"/>
                    </a:lnTo>
                    <a:lnTo>
                      <a:pt x="116" y="630"/>
                    </a:lnTo>
                    <a:lnTo>
                      <a:pt x="117" y="644"/>
                    </a:lnTo>
                    <a:lnTo>
                      <a:pt x="119" y="657"/>
                    </a:lnTo>
                    <a:lnTo>
                      <a:pt x="124" y="668"/>
                    </a:lnTo>
                    <a:lnTo>
                      <a:pt x="131" y="678"/>
                    </a:lnTo>
                    <a:lnTo>
                      <a:pt x="138" y="688"/>
                    </a:lnTo>
                    <a:lnTo>
                      <a:pt x="148" y="698"/>
                    </a:lnTo>
                    <a:lnTo>
                      <a:pt x="159" y="708"/>
                    </a:lnTo>
                    <a:lnTo>
                      <a:pt x="170" y="719"/>
                    </a:lnTo>
                    <a:lnTo>
                      <a:pt x="178" y="724"/>
                    </a:lnTo>
                    <a:lnTo>
                      <a:pt x="187" y="728"/>
                    </a:lnTo>
                    <a:lnTo>
                      <a:pt x="195" y="730"/>
                    </a:lnTo>
                    <a:lnTo>
                      <a:pt x="207" y="730"/>
                    </a:lnTo>
                    <a:lnTo>
                      <a:pt x="218" y="730"/>
                    </a:lnTo>
                    <a:lnTo>
                      <a:pt x="230" y="728"/>
                    </a:lnTo>
                    <a:lnTo>
                      <a:pt x="243" y="724"/>
                    </a:lnTo>
                    <a:lnTo>
                      <a:pt x="257" y="719"/>
                    </a:lnTo>
                    <a:lnTo>
                      <a:pt x="272" y="714"/>
                    </a:lnTo>
                    <a:lnTo>
                      <a:pt x="285" y="707"/>
                    </a:lnTo>
                    <a:lnTo>
                      <a:pt x="300" y="698"/>
                    </a:lnTo>
                    <a:lnTo>
                      <a:pt x="315" y="688"/>
                    </a:lnTo>
                    <a:lnTo>
                      <a:pt x="330" y="678"/>
                    </a:lnTo>
                    <a:lnTo>
                      <a:pt x="345" y="665"/>
                    </a:lnTo>
                    <a:lnTo>
                      <a:pt x="359" y="653"/>
                    </a:lnTo>
                    <a:lnTo>
                      <a:pt x="374" y="639"/>
                    </a:lnTo>
                    <a:lnTo>
                      <a:pt x="388" y="624"/>
                    </a:lnTo>
                    <a:lnTo>
                      <a:pt x="401" y="608"/>
                    </a:lnTo>
                    <a:lnTo>
                      <a:pt x="414" y="592"/>
                    </a:lnTo>
                    <a:lnTo>
                      <a:pt x="425" y="574"/>
                    </a:lnTo>
                    <a:lnTo>
                      <a:pt x="436" y="556"/>
                    </a:lnTo>
                    <a:lnTo>
                      <a:pt x="447" y="537"/>
                    </a:lnTo>
                    <a:lnTo>
                      <a:pt x="456" y="517"/>
                    </a:lnTo>
                    <a:lnTo>
                      <a:pt x="464" y="497"/>
                    </a:lnTo>
                    <a:lnTo>
                      <a:pt x="471" y="476"/>
                    </a:lnTo>
                    <a:lnTo>
                      <a:pt x="476" y="454"/>
                    </a:lnTo>
                    <a:lnTo>
                      <a:pt x="480" y="432"/>
                    </a:lnTo>
                    <a:lnTo>
                      <a:pt x="482" y="410"/>
                    </a:lnTo>
                    <a:lnTo>
                      <a:pt x="482" y="386"/>
                    </a:lnTo>
                    <a:lnTo>
                      <a:pt x="481" y="362"/>
                    </a:lnTo>
                    <a:lnTo>
                      <a:pt x="477" y="338"/>
                    </a:lnTo>
                    <a:lnTo>
                      <a:pt x="472" y="313"/>
                    </a:lnTo>
                  </a:path>
                </a:pathLst>
              </a:custGeom>
              <a:noFill/>
              <a:ln w="3175">
                <a:solidFill>
                  <a:srgbClr val="1F1A17"/>
                </a:solidFill>
                <a:round/>
              </a:ln>
            </p:spPr>
            <p:txBody>
              <a:bodyPr/>
              <a:lstStyle/>
              <a:p>
                <a:endParaRPr lang="en-US" sz="1867"/>
              </a:p>
            </p:txBody>
          </p:sp>
          <p:sp>
            <p:nvSpPr>
              <p:cNvPr id="1311" name="Freeform 260"/>
              <p:cNvSpPr/>
              <p:nvPr/>
            </p:nvSpPr>
            <p:spPr bwMode="auto">
              <a:xfrm>
                <a:off x="2069" y="1164"/>
                <a:ext cx="74" cy="96"/>
              </a:xfrm>
              <a:custGeom>
                <a:avLst/>
                <a:gdLst>
                  <a:gd name="T0" fmla="*/ 68 w 370"/>
                  <a:gd name="T1" fmla="*/ 40 h 476"/>
                  <a:gd name="T2" fmla="*/ 63 w 370"/>
                  <a:gd name="T3" fmla="*/ 31 h 476"/>
                  <a:gd name="T4" fmla="*/ 58 w 370"/>
                  <a:gd name="T5" fmla="*/ 24 h 476"/>
                  <a:gd name="T6" fmla="*/ 52 w 370"/>
                  <a:gd name="T7" fmla="*/ 16 h 476"/>
                  <a:gd name="T8" fmla="*/ 46 w 370"/>
                  <a:gd name="T9" fmla="*/ 10 h 476"/>
                  <a:gd name="T10" fmla="*/ 42 w 370"/>
                  <a:gd name="T11" fmla="*/ 7 h 476"/>
                  <a:gd name="T12" fmla="*/ 38 w 370"/>
                  <a:gd name="T13" fmla="*/ 4 h 476"/>
                  <a:gd name="T14" fmla="*/ 33 w 370"/>
                  <a:gd name="T15" fmla="*/ 2 h 476"/>
                  <a:gd name="T16" fmla="*/ 29 w 370"/>
                  <a:gd name="T17" fmla="*/ 0 h 476"/>
                  <a:gd name="T18" fmla="*/ 24 w 370"/>
                  <a:gd name="T19" fmla="*/ 0 h 476"/>
                  <a:gd name="T20" fmla="*/ 19 w 370"/>
                  <a:gd name="T21" fmla="*/ 1 h 476"/>
                  <a:gd name="T22" fmla="*/ 15 w 370"/>
                  <a:gd name="T23" fmla="*/ 2 h 476"/>
                  <a:gd name="T24" fmla="*/ 11 w 370"/>
                  <a:gd name="T25" fmla="*/ 5 h 476"/>
                  <a:gd name="T26" fmla="*/ 9 w 370"/>
                  <a:gd name="T27" fmla="*/ 8 h 476"/>
                  <a:gd name="T28" fmla="*/ 6 w 370"/>
                  <a:gd name="T29" fmla="*/ 13 h 476"/>
                  <a:gd name="T30" fmla="*/ 4 w 370"/>
                  <a:gd name="T31" fmla="*/ 17 h 476"/>
                  <a:gd name="T32" fmla="*/ 2 w 370"/>
                  <a:gd name="T33" fmla="*/ 25 h 476"/>
                  <a:gd name="T34" fmla="*/ 1 w 370"/>
                  <a:gd name="T35" fmla="*/ 37 h 476"/>
                  <a:gd name="T36" fmla="*/ 0 w 370"/>
                  <a:gd name="T37" fmla="*/ 49 h 476"/>
                  <a:gd name="T38" fmla="*/ 0 w 370"/>
                  <a:gd name="T39" fmla="*/ 66 h 476"/>
                  <a:gd name="T40" fmla="*/ 1 w 370"/>
                  <a:gd name="T41" fmla="*/ 77 h 476"/>
                  <a:gd name="T42" fmla="*/ 3 w 370"/>
                  <a:gd name="T43" fmla="*/ 81 h 476"/>
                  <a:gd name="T44" fmla="*/ 7 w 370"/>
                  <a:gd name="T45" fmla="*/ 85 h 476"/>
                  <a:gd name="T46" fmla="*/ 12 w 370"/>
                  <a:gd name="T47" fmla="*/ 88 h 476"/>
                  <a:gd name="T48" fmla="*/ 19 w 370"/>
                  <a:gd name="T49" fmla="*/ 91 h 476"/>
                  <a:gd name="T50" fmla="*/ 26 w 370"/>
                  <a:gd name="T51" fmla="*/ 94 h 476"/>
                  <a:gd name="T52" fmla="*/ 34 w 370"/>
                  <a:gd name="T53" fmla="*/ 95 h 476"/>
                  <a:gd name="T54" fmla="*/ 42 w 370"/>
                  <a:gd name="T55" fmla="*/ 96 h 476"/>
                  <a:gd name="T56" fmla="*/ 49 w 370"/>
                  <a:gd name="T57" fmla="*/ 96 h 476"/>
                  <a:gd name="T58" fmla="*/ 56 w 370"/>
                  <a:gd name="T59" fmla="*/ 94 h 476"/>
                  <a:gd name="T60" fmla="*/ 63 w 370"/>
                  <a:gd name="T61" fmla="*/ 91 h 476"/>
                  <a:gd name="T62" fmla="*/ 68 w 370"/>
                  <a:gd name="T63" fmla="*/ 86 h 476"/>
                  <a:gd name="T64" fmla="*/ 72 w 370"/>
                  <a:gd name="T65" fmla="*/ 80 h 476"/>
                  <a:gd name="T66" fmla="*/ 74 w 370"/>
                  <a:gd name="T67" fmla="*/ 72 h 476"/>
                  <a:gd name="T68" fmla="*/ 74 w 370"/>
                  <a:gd name="T69" fmla="*/ 62 h 476"/>
                  <a:gd name="T70" fmla="*/ 71 w 370"/>
                  <a:gd name="T71" fmla="*/ 49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476"/>
                  <a:gd name="T110" fmla="*/ 370 w 370"/>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476">
                    <a:moveTo>
                      <a:pt x="344" y="209"/>
                    </a:moveTo>
                    <a:lnTo>
                      <a:pt x="339" y="199"/>
                    </a:lnTo>
                    <a:lnTo>
                      <a:pt x="325" y="174"/>
                    </a:lnTo>
                    <a:lnTo>
                      <a:pt x="315" y="156"/>
                    </a:lnTo>
                    <a:lnTo>
                      <a:pt x="304" y="138"/>
                    </a:lnTo>
                    <a:lnTo>
                      <a:pt x="290" y="118"/>
                    </a:lnTo>
                    <a:lnTo>
                      <a:pt x="275" y="98"/>
                    </a:lnTo>
                    <a:lnTo>
                      <a:pt x="259" y="77"/>
                    </a:lnTo>
                    <a:lnTo>
                      <a:pt x="240" y="58"/>
                    </a:lnTo>
                    <a:lnTo>
                      <a:pt x="230" y="49"/>
                    </a:lnTo>
                    <a:lnTo>
                      <a:pt x="220" y="40"/>
                    </a:lnTo>
                    <a:lnTo>
                      <a:pt x="210" y="33"/>
                    </a:lnTo>
                    <a:lnTo>
                      <a:pt x="200" y="25"/>
                    </a:lnTo>
                    <a:lnTo>
                      <a:pt x="189" y="18"/>
                    </a:lnTo>
                    <a:lnTo>
                      <a:pt x="178" y="13"/>
                    </a:lnTo>
                    <a:lnTo>
                      <a:pt x="166" y="8"/>
                    </a:lnTo>
                    <a:lnTo>
                      <a:pt x="155" y="4"/>
                    </a:lnTo>
                    <a:lnTo>
                      <a:pt x="143" y="2"/>
                    </a:lnTo>
                    <a:lnTo>
                      <a:pt x="131" y="0"/>
                    </a:lnTo>
                    <a:lnTo>
                      <a:pt x="119" y="0"/>
                    </a:lnTo>
                    <a:lnTo>
                      <a:pt x="107" y="0"/>
                    </a:lnTo>
                    <a:lnTo>
                      <a:pt x="95" y="3"/>
                    </a:lnTo>
                    <a:lnTo>
                      <a:pt x="84" y="7"/>
                    </a:lnTo>
                    <a:lnTo>
                      <a:pt x="74" y="12"/>
                    </a:lnTo>
                    <a:lnTo>
                      <a:pt x="65" y="17"/>
                    </a:lnTo>
                    <a:lnTo>
                      <a:pt x="57" y="24"/>
                    </a:lnTo>
                    <a:lnTo>
                      <a:pt x="49" y="32"/>
                    </a:lnTo>
                    <a:lnTo>
                      <a:pt x="43" y="40"/>
                    </a:lnTo>
                    <a:lnTo>
                      <a:pt x="37" y="50"/>
                    </a:lnTo>
                    <a:lnTo>
                      <a:pt x="30" y="62"/>
                    </a:lnTo>
                    <a:lnTo>
                      <a:pt x="25" y="73"/>
                    </a:lnTo>
                    <a:lnTo>
                      <a:pt x="22" y="85"/>
                    </a:lnTo>
                    <a:lnTo>
                      <a:pt x="17" y="98"/>
                    </a:lnTo>
                    <a:lnTo>
                      <a:pt x="10" y="124"/>
                    </a:lnTo>
                    <a:lnTo>
                      <a:pt x="7" y="153"/>
                    </a:lnTo>
                    <a:lnTo>
                      <a:pt x="3" y="183"/>
                    </a:lnTo>
                    <a:lnTo>
                      <a:pt x="2" y="213"/>
                    </a:lnTo>
                    <a:lnTo>
                      <a:pt x="0" y="243"/>
                    </a:lnTo>
                    <a:lnTo>
                      <a:pt x="0" y="273"/>
                    </a:lnTo>
                    <a:lnTo>
                      <a:pt x="2" y="326"/>
                    </a:lnTo>
                    <a:lnTo>
                      <a:pt x="3" y="371"/>
                    </a:lnTo>
                    <a:lnTo>
                      <a:pt x="4" y="381"/>
                    </a:lnTo>
                    <a:lnTo>
                      <a:pt x="8" y="391"/>
                    </a:lnTo>
                    <a:lnTo>
                      <a:pt x="14" y="401"/>
                    </a:lnTo>
                    <a:lnTo>
                      <a:pt x="23" y="410"/>
                    </a:lnTo>
                    <a:lnTo>
                      <a:pt x="34" y="420"/>
                    </a:lnTo>
                    <a:lnTo>
                      <a:pt x="47" y="429"/>
                    </a:lnTo>
                    <a:lnTo>
                      <a:pt x="60" y="437"/>
                    </a:lnTo>
                    <a:lnTo>
                      <a:pt x="77" y="445"/>
                    </a:lnTo>
                    <a:lnTo>
                      <a:pt x="93" y="452"/>
                    </a:lnTo>
                    <a:lnTo>
                      <a:pt x="110" y="459"/>
                    </a:lnTo>
                    <a:lnTo>
                      <a:pt x="129" y="464"/>
                    </a:lnTo>
                    <a:lnTo>
                      <a:pt x="149" y="469"/>
                    </a:lnTo>
                    <a:lnTo>
                      <a:pt x="168" y="472"/>
                    </a:lnTo>
                    <a:lnTo>
                      <a:pt x="188" y="475"/>
                    </a:lnTo>
                    <a:lnTo>
                      <a:pt x="208" y="476"/>
                    </a:lnTo>
                    <a:lnTo>
                      <a:pt x="226" y="476"/>
                    </a:lnTo>
                    <a:lnTo>
                      <a:pt x="246" y="474"/>
                    </a:lnTo>
                    <a:lnTo>
                      <a:pt x="265" y="471"/>
                    </a:lnTo>
                    <a:lnTo>
                      <a:pt x="282" y="466"/>
                    </a:lnTo>
                    <a:lnTo>
                      <a:pt x="299" y="459"/>
                    </a:lnTo>
                    <a:lnTo>
                      <a:pt x="314" y="451"/>
                    </a:lnTo>
                    <a:lnTo>
                      <a:pt x="329" y="440"/>
                    </a:lnTo>
                    <a:lnTo>
                      <a:pt x="340" y="427"/>
                    </a:lnTo>
                    <a:lnTo>
                      <a:pt x="351" y="414"/>
                    </a:lnTo>
                    <a:lnTo>
                      <a:pt x="360" y="396"/>
                    </a:lnTo>
                    <a:lnTo>
                      <a:pt x="365" y="377"/>
                    </a:lnTo>
                    <a:lnTo>
                      <a:pt x="369" y="356"/>
                    </a:lnTo>
                    <a:lnTo>
                      <a:pt x="370" y="332"/>
                    </a:lnTo>
                    <a:lnTo>
                      <a:pt x="369" y="305"/>
                    </a:lnTo>
                    <a:lnTo>
                      <a:pt x="364" y="276"/>
                    </a:lnTo>
                    <a:lnTo>
                      <a:pt x="355" y="244"/>
                    </a:lnTo>
                    <a:lnTo>
                      <a:pt x="344" y="209"/>
                    </a:lnTo>
                    <a:close/>
                  </a:path>
                </a:pathLst>
              </a:custGeom>
              <a:solidFill>
                <a:srgbClr val="B32165"/>
              </a:solidFill>
              <a:ln w="9525">
                <a:noFill/>
                <a:round/>
              </a:ln>
            </p:spPr>
            <p:txBody>
              <a:bodyPr/>
              <a:lstStyle/>
              <a:p>
                <a:endParaRPr lang="en-US" sz="1867"/>
              </a:p>
            </p:txBody>
          </p:sp>
          <p:sp>
            <p:nvSpPr>
              <p:cNvPr id="1312" name="Freeform 261"/>
              <p:cNvSpPr/>
              <p:nvPr/>
            </p:nvSpPr>
            <p:spPr bwMode="auto">
              <a:xfrm>
                <a:off x="2069" y="1164"/>
                <a:ext cx="74" cy="96"/>
              </a:xfrm>
              <a:custGeom>
                <a:avLst/>
                <a:gdLst>
                  <a:gd name="T0" fmla="*/ 68 w 370"/>
                  <a:gd name="T1" fmla="*/ 40 h 476"/>
                  <a:gd name="T2" fmla="*/ 63 w 370"/>
                  <a:gd name="T3" fmla="*/ 31 h 476"/>
                  <a:gd name="T4" fmla="*/ 58 w 370"/>
                  <a:gd name="T5" fmla="*/ 24 h 476"/>
                  <a:gd name="T6" fmla="*/ 52 w 370"/>
                  <a:gd name="T7" fmla="*/ 16 h 476"/>
                  <a:gd name="T8" fmla="*/ 46 w 370"/>
                  <a:gd name="T9" fmla="*/ 10 h 476"/>
                  <a:gd name="T10" fmla="*/ 42 w 370"/>
                  <a:gd name="T11" fmla="*/ 7 h 476"/>
                  <a:gd name="T12" fmla="*/ 38 w 370"/>
                  <a:gd name="T13" fmla="*/ 4 h 476"/>
                  <a:gd name="T14" fmla="*/ 33 w 370"/>
                  <a:gd name="T15" fmla="*/ 2 h 476"/>
                  <a:gd name="T16" fmla="*/ 29 w 370"/>
                  <a:gd name="T17" fmla="*/ 0 h 476"/>
                  <a:gd name="T18" fmla="*/ 24 w 370"/>
                  <a:gd name="T19" fmla="*/ 0 h 476"/>
                  <a:gd name="T20" fmla="*/ 19 w 370"/>
                  <a:gd name="T21" fmla="*/ 1 h 476"/>
                  <a:gd name="T22" fmla="*/ 15 w 370"/>
                  <a:gd name="T23" fmla="*/ 2 h 476"/>
                  <a:gd name="T24" fmla="*/ 11 w 370"/>
                  <a:gd name="T25" fmla="*/ 5 h 476"/>
                  <a:gd name="T26" fmla="*/ 9 w 370"/>
                  <a:gd name="T27" fmla="*/ 8 h 476"/>
                  <a:gd name="T28" fmla="*/ 6 w 370"/>
                  <a:gd name="T29" fmla="*/ 13 h 476"/>
                  <a:gd name="T30" fmla="*/ 4 w 370"/>
                  <a:gd name="T31" fmla="*/ 17 h 476"/>
                  <a:gd name="T32" fmla="*/ 2 w 370"/>
                  <a:gd name="T33" fmla="*/ 25 h 476"/>
                  <a:gd name="T34" fmla="*/ 1 w 370"/>
                  <a:gd name="T35" fmla="*/ 37 h 476"/>
                  <a:gd name="T36" fmla="*/ 0 w 370"/>
                  <a:gd name="T37" fmla="*/ 49 h 476"/>
                  <a:gd name="T38" fmla="*/ 0 w 370"/>
                  <a:gd name="T39" fmla="*/ 66 h 476"/>
                  <a:gd name="T40" fmla="*/ 1 w 370"/>
                  <a:gd name="T41" fmla="*/ 77 h 476"/>
                  <a:gd name="T42" fmla="*/ 3 w 370"/>
                  <a:gd name="T43" fmla="*/ 81 h 476"/>
                  <a:gd name="T44" fmla="*/ 7 w 370"/>
                  <a:gd name="T45" fmla="*/ 85 h 476"/>
                  <a:gd name="T46" fmla="*/ 12 w 370"/>
                  <a:gd name="T47" fmla="*/ 88 h 476"/>
                  <a:gd name="T48" fmla="*/ 19 w 370"/>
                  <a:gd name="T49" fmla="*/ 91 h 476"/>
                  <a:gd name="T50" fmla="*/ 26 w 370"/>
                  <a:gd name="T51" fmla="*/ 94 h 476"/>
                  <a:gd name="T52" fmla="*/ 34 w 370"/>
                  <a:gd name="T53" fmla="*/ 95 h 476"/>
                  <a:gd name="T54" fmla="*/ 42 w 370"/>
                  <a:gd name="T55" fmla="*/ 96 h 476"/>
                  <a:gd name="T56" fmla="*/ 49 w 370"/>
                  <a:gd name="T57" fmla="*/ 96 h 476"/>
                  <a:gd name="T58" fmla="*/ 56 w 370"/>
                  <a:gd name="T59" fmla="*/ 94 h 476"/>
                  <a:gd name="T60" fmla="*/ 63 w 370"/>
                  <a:gd name="T61" fmla="*/ 91 h 476"/>
                  <a:gd name="T62" fmla="*/ 68 w 370"/>
                  <a:gd name="T63" fmla="*/ 86 h 476"/>
                  <a:gd name="T64" fmla="*/ 72 w 370"/>
                  <a:gd name="T65" fmla="*/ 80 h 476"/>
                  <a:gd name="T66" fmla="*/ 74 w 370"/>
                  <a:gd name="T67" fmla="*/ 72 h 476"/>
                  <a:gd name="T68" fmla="*/ 74 w 370"/>
                  <a:gd name="T69" fmla="*/ 62 h 476"/>
                  <a:gd name="T70" fmla="*/ 71 w 370"/>
                  <a:gd name="T71" fmla="*/ 49 h 4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476"/>
                  <a:gd name="T110" fmla="*/ 370 w 370"/>
                  <a:gd name="T111" fmla="*/ 476 h 4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476">
                    <a:moveTo>
                      <a:pt x="344" y="209"/>
                    </a:moveTo>
                    <a:lnTo>
                      <a:pt x="339" y="199"/>
                    </a:lnTo>
                    <a:lnTo>
                      <a:pt x="325" y="174"/>
                    </a:lnTo>
                    <a:lnTo>
                      <a:pt x="315" y="156"/>
                    </a:lnTo>
                    <a:lnTo>
                      <a:pt x="304" y="138"/>
                    </a:lnTo>
                    <a:lnTo>
                      <a:pt x="290" y="118"/>
                    </a:lnTo>
                    <a:lnTo>
                      <a:pt x="275" y="98"/>
                    </a:lnTo>
                    <a:lnTo>
                      <a:pt x="259" y="77"/>
                    </a:lnTo>
                    <a:lnTo>
                      <a:pt x="240" y="58"/>
                    </a:lnTo>
                    <a:lnTo>
                      <a:pt x="230" y="49"/>
                    </a:lnTo>
                    <a:lnTo>
                      <a:pt x="220" y="40"/>
                    </a:lnTo>
                    <a:lnTo>
                      <a:pt x="210" y="33"/>
                    </a:lnTo>
                    <a:lnTo>
                      <a:pt x="200" y="25"/>
                    </a:lnTo>
                    <a:lnTo>
                      <a:pt x="189" y="18"/>
                    </a:lnTo>
                    <a:lnTo>
                      <a:pt x="178" y="13"/>
                    </a:lnTo>
                    <a:lnTo>
                      <a:pt x="166" y="8"/>
                    </a:lnTo>
                    <a:lnTo>
                      <a:pt x="155" y="4"/>
                    </a:lnTo>
                    <a:lnTo>
                      <a:pt x="143" y="2"/>
                    </a:lnTo>
                    <a:lnTo>
                      <a:pt x="131" y="0"/>
                    </a:lnTo>
                    <a:lnTo>
                      <a:pt x="119" y="0"/>
                    </a:lnTo>
                    <a:lnTo>
                      <a:pt x="107" y="0"/>
                    </a:lnTo>
                    <a:lnTo>
                      <a:pt x="95" y="3"/>
                    </a:lnTo>
                    <a:lnTo>
                      <a:pt x="84" y="7"/>
                    </a:lnTo>
                    <a:lnTo>
                      <a:pt x="74" y="12"/>
                    </a:lnTo>
                    <a:lnTo>
                      <a:pt x="65" y="17"/>
                    </a:lnTo>
                    <a:lnTo>
                      <a:pt x="57" y="24"/>
                    </a:lnTo>
                    <a:lnTo>
                      <a:pt x="49" y="32"/>
                    </a:lnTo>
                    <a:lnTo>
                      <a:pt x="43" y="40"/>
                    </a:lnTo>
                    <a:lnTo>
                      <a:pt x="37" y="50"/>
                    </a:lnTo>
                    <a:lnTo>
                      <a:pt x="30" y="62"/>
                    </a:lnTo>
                    <a:lnTo>
                      <a:pt x="25" y="73"/>
                    </a:lnTo>
                    <a:lnTo>
                      <a:pt x="22" y="85"/>
                    </a:lnTo>
                    <a:lnTo>
                      <a:pt x="17" y="98"/>
                    </a:lnTo>
                    <a:lnTo>
                      <a:pt x="10" y="124"/>
                    </a:lnTo>
                    <a:lnTo>
                      <a:pt x="7" y="153"/>
                    </a:lnTo>
                    <a:lnTo>
                      <a:pt x="3" y="183"/>
                    </a:lnTo>
                    <a:lnTo>
                      <a:pt x="2" y="213"/>
                    </a:lnTo>
                    <a:lnTo>
                      <a:pt x="0" y="243"/>
                    </a:lnTo>
                    <a:lnTo>
                      <a:pt x="0" y="273"/>
                    </a:lnTo>
                    <a:lnTo>
                      <a:pt x="2" y="326"/>
                    </a:lnTo>
                    <a:lnTo>
                      <a:pt x="3" y="371"/>
                    </a:lnTo>
                    <a:lnTo>
                      <a:pt x="4" y="381"/>
                    </a:lnTo>
                    <a:lnTo>
                      <a:pt x="8" y="391"/>
                    </a:lnTo>
                    <a:lnTo>
                      <a:pt x="14" y="401"/>
                    </a:lnTo>
                    <a:lnTo>
                      <a:pt x="23" y="410"/>
                    </a:lnTo>
                    <a:lnTo>
                      <a:pt x="34" y="420"/>
                    </a:lnTo>
                    <a:lnTo>
                      <a:pt x="47" y="429"/>
                    </a:lnTo>
                    <a:lnTo>
                      <a:pt x="60" y="437"/>
                    </a:lnTo>
                    <a:lnTo>
                      <a:pt x="77" y="445"/>
                    </a:lnTo>
                    <a:lnTo>
                      <a:pt x="93" y="452"/>
                    </a:lnTo>
                    <a:lnTo>
                      <a:pt x="110" y="459"/>
                    </a:lnTo>
                    <a:lnTo>
                      <a:pt x="129" y="464"/>
                    </a:lnTo>
                    <a:lnTo>
                      <a:pt x="149" y="469"/>
                    </a:lnTo>
                    <a:lnTo>
                      <a:pt x="168" y="472"/>
                    </a:lnTo>
                    <a:lnTo>
                      <a:pt x="188" y="475"/>
                    </a:lnTo>
                    <a:lnTo>
                      <a:pt x="208" y="476"/>
                    </a:lnTo>
                    <a:lnTo>
                      <a:pt x="226" y="476"/>
                    </a:lnTo>
                    <a:lnTo>
                      <a:pt x="246" y="474"/>
                    </a:lnTo>
                    <a:lnTo>
                      <a:pt x="265" y="471"/>
                    </a:lnTo>
                    <a:lnTo>
                      <a:pt x="282" y="466"/>
                    </a:lnTo>
                    <a:lnTo>
                      <a:pt x="299" y="459"/>
                    </a:lnTo>
                    <a:lnTo>
                      <a:pt x="314" y="451"/>
                    </a:lnTo>
                    <a:lnTo>
                      <a:pt x="329" y="440"/>
                    </a:lnTo>
                    <a:lnTo>
                      <a:pt x="340" y="427"/>
                    </a:lnTo>
                    <a:lnTo>
                      <a:pt x="351" y="414"/>
                    </a:lnTo>
                    <a:lnTo>
                      <a:pt x="360" y="396"/>
                    </a:lnTo>
                    <a:lnTo>
                      <a:pt x="365" y="377"/>
                    </a:lnTo>
                    <a:lnTo>
                      <a:pt x="369" y="356"/>
                    </a:lnTo>
                    <a:lnTo>
                      <a:pt x="370" y="332"/>
                    </a:lnTo>
                    <a:lnTo>
                      <a:pt x="369" y="305"/>
                    </a:lnTo>
                    <a:lnTo>
                      <a:pt x="364" y="276"/>
                    </a:lnTo>
                    <a:lnTo>
                      <a:pt x="355" y="244"/>
                    </a:lnTo>
                    <a:lnTo>
                      <a:pt x="344" y="209"/>
                    </a:lnTo>
                  </a:path>
                </a:pathLst>
              </a:custGeom>
              <a:noFill/>
              <a:ln w="3175">
                <a:solidFill>
                  <a:srgbClr val="1F1A17"/>
                </a:solidFill>
                <a:round/>
              </a:ln>
            </p:spPr>
            <p:txBody>
              <a:bodyPr/>
              <a:lstStyle/>
              <a:p>
                <a:endParaRPr lang="en-US" sz="1867"/>
              </a:p>
            </p:txBody>
          </p:sp>
          <p:sp>
            <p:nvSpPr>
              <p:cNvPr id="1313" name="Freeform 262"/>
              <p:cNvSpPr/>
              <p:nvPr/>
            </p:nvSpPr>
            <p:spPr bwMode="auto">
              <a:xfrm>
                <a:off x="1842" y="1259"/>
                <a:ext cx="84" cy="93"/>
              </a:xfrm>
              <a:custGeom>
                <a:avLst/>
                <a:gdLst>
                  <a:gd name="T0" fmla="*/ 8 w 417"/>
                  <a:gd name="T1" fmla="*/ 59 h 466"/>
                  <a:gd name="T2" fmla="*/ 5 w 417"/>
                  <a:gd name="T3" fmla="*/ 51 h 466"/>
                  <a:gd name="T4" fmla="*/ 2 w 417"/>
                  <a:gd name="T5" fmla="*/ 42 h 466"/>
                  <a:gd name="T6" fmla="*/ 0 w 417"/>
                  <a:gd name="T7" fmla="*/ 33 h 466"/>
                  <a:gd name="T8" fmla="*/ 0 w 417"/>
                  <a:gd name="T9" fmla="*/ 26 h 466"/>
                  <a:gd name="T10" fmla="*/ 0 w 417"/>
                  <a:gd name="T11" fmla="*/ 21 h 466"/>
                  <a:gd name="T12" fmla="*/ 1 w 417"/>
                  <a:gd name="T13" fmla="*/ 17 h 466"/>
                  <a:gd name="T14" fmla="*/ 2 w 417"/>
                  <a:gd name="T15" fmla="*/ 12 h 466"/>
                  <a:gd name="T16" fmla="*/ 4 w 417"/>
                  <a:gd name="T17" fmla="*/ 9 h 466"/>
                  <a:gd name="T18" fmla="*/ 7 w 417"/>
                  <a:gd name="T19" fmla="*/ 5 h 466"/>
                  <a:gd name="T20" fmla="*/ 11 w 417"/>
                  <a:gd name="T21" fmla="*/ 2 h 466"/>
                  <a:gd name="T22" fmla="*/ 16 w 417"/>
                  <a:gd name="T23" fmla="*/ 1 h 466"/>
                  <a:gd name="T24" fmla="*/ 20 w 417"/>
                  <a:gd name="T25" fmla="*/ 0 h 466"/>
                  <a:gd name="T26" fmla="*/ 25 w 417"/>
                  <a:gd name="T27" fmla="*/ 0 h 466"/>
                  <a:gd name="T28" fmla="*/ 30 w 417"/>
                  <a:gd name="T29" fmla="*/ 1 h 466"/>
                  <a:gd name="T30" fmla="*/ 35 w 417"/>
                  <a:gd name="T31" fmla="*/ 3 h 466"/>
                  <a:gd name="T32" fmla="*/ 43 w 417"/>
                  <a:gd name="T33" fmla="*/ 7 h 466"/>
                  <a:gd name="T34" fmla="*/ 53 w 417"/>
                  <a:gd name="T35" fmla="*/ 13 h 466"/>
                  <a:gd name="T36" fmla="*/ 63 w 417"/>
                  <a:gd name="T37" fmla="*/ 21 h 466"/>
                  <a:gd name="T38" fmla="*/ 75 w 417"/>
                  <a:gd name="T39" fmla="*/ 33 h 466"/>
                  <a:gd name="T40" fmla="*/ 83 w 417"/>
                  <a:gd name="T41" fmla="*/ 41 h 466"/>
                  <a:gd name="T42" fmla="*/ 84 w 417"/>
                  <a:gd name="T43" fmla="*/ 45 h 466"/>
                  <a:gd name="T44" fmla="*/ 84 w 417"/>
                  <a:gd name="T45" fmla="*/ 50 h 466"/>
                  <a:gd name="T46" fmla="*/ 82 w 417"/>
                  <a:gd name="T47" fmla="*/ 56 h 466"/>
                  <a:gd name="T48" fmla="*/ 79 w 417"/>
                  <a:gd name="T49" fmla="*/ 63 h 466"/>
                  <a:gd name="T50" fmla="*/ 75 w 417"/>
                  <a:gd name="T51" fmla="*/ 69 h 466"/>
                  <a:gd name="T52" fmla="*/ 71 w 417"/>
                  <a:gd name="T53" fmla="*/ 76 h 466"/>
                  <a:gd name="T54" fmla="*/ 65 w 417"/>
                  <a:gd name="T55" fmla="*/ 82 h 466"/>
                  <a:gd name="T56" fmla="*/ 59 w 417"/>
                  <a:gd name="T57" fmla="*/ 87 h 466"/>
                  <a:gd name="T58" fmla="*/ 53 w 417"/>
                  <a:gd name="T59" fmla="*/ 90 h 466"/>
                  <a:gd name="T60" fmla="*/ 46 w 417"/>
                  <a:gd name="T61" fmla="*/ 92 h 466"/>
                  <a:gd name="T62" fmla="*/ 39 w 417"/>
                  <a:gd name="T63" fmla="*/ 93 h 466"/>
                  <a:gd name="T64" fmla="*/ 32 w 417"/>
                  <a:gd name="T65" fmla="*/ 91 h 466"/>
                  <a:gd name="T66" fmla="*/ 25 w 417"/>
                  <a:gd name="T67" fmla="*/ 86 h 466"/>
                  <a:gd name="T68" fmla="*/ 19 w 417"/>
                  <a:gd name="T69" fmla="*/ 78 h 466"/>
                  <a:gd name="T70" fmla="*/ 12 w 417"/>
                  <a:gd name="T71" fmla="*/ 68 h 4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466"/>
                  <a:gd name="T110" fmla="*/ 417 w 417"/>
                  <a:gd name="T111" fmla="*/ 466 h 4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466">
                    <a:moveTo>
                      <a:pt x="46" y="305"/>
                    </a:moveTo>
                    <a:lnTo>
                      <a:pt x="41" y="296"/>
                    </a:lnTo>
                    <a:lnTo>
                      <a:pt x="31" y="271"/>
                    </a:lnTo>
                    <a:lnTo>
                      <a:pt x="25" y="254"/>
                    </a:lnTo>
                    <a:lnTo>
                      <a:pt x="19" y="234"/>
                    </a:lnTo>
                    <a:lnTo>
                      <a:pt x="12" y="212"/>
                    </a:lnTo>
                    <a:lnTo>
                      <a:pt x="7" y="190"/>
                    </a:lnTo>
                    <a:lnTo>
                      <a:pt x="2" y="165"/>
                    </a:lnTo>
                    <a:lnTo>
                      <a:pt x="0" y="141"/>
                    </a:lnTo>
                    <a:lnTo>
                      <a:pt x="0" y="130"/>
                    </a:lnTo>
                    <a:lnTo>
                      <a:pt x="0" y="118"/>
                    </a:lnTo>
                    <a:lnTo>
                      <a:pt x="1" y="106"/>
                    </a:lnTo>
                    <a:lnTo>
                      <a:pt x="2" y="94"/>
                    </a:lnTo>
                    <a:lnTo>
                      <a:pt x="4" y="83"/>
                    </a:lnTo>
                    <a:lnTo>
                      <a:pt x="7" y="73"/>
                    </a:lnTo>
                    <a:lnTo>
                      <a:pt x="11" y="61"/>
                    </a:lnTo>
                    <a:lnTo>
                      <a:pt x="16" y="51"/>
                    </a:lnTo>
                    <a:lnTo>
                      <a:pt x="22" y="43"/>
                    </a:lnTo>
                    <a:lnTo>
                      <a:pt x="29" y="34"/>
                    </a:lnTo>
                    <a:lnTo>
                      <a:pt x="36" y="25"/>
                    </a:lnTo>
                    <a:lnTo>
                      <a:pt x="46" y="18"/>
                    </a:lnTo>
                    <a:lnTo>
                      <a:pt x="56" y="12"/>
                    </a:lnTo>
                    <a:lnTo>
                      <a:pt x="67" y="8"/>
                    </a:lnTo>
                    <a:lnTo>
                      <a:pt x="79" y="4"/>
                    </a:lnTo>
                    <a:lnTo>
                      <a:pt x="90" y="2"/>
                    </a:lnTo>
                    <a:lnTo>
                      <a:pt x="101" y="0"/>
                    </a:lnTo>
                    <a:lnTo>
                      <a:pt x="113" y="0"/>
                    </a:lnTo>
                    <a:lnTo>
                      <a:pt x="125" y="2"/>
                    </a:lnTo>
                    <a:lnTo>
                      <a:pt x="137" y="4"/>
                    </a:lnTo>
                    <a:lnTo>
                      <a:pt x="150" y="7"/>
                    </a:lnTo>
                    <a:lnTo>
                      <a:pt x="162" y="10"/>
                    </a:lnTo>
                    <a:lnTo>
                      <a:pt x="176" y="15"/>
                    </a:lnTo>
                    <a:lnTo>
                      <a:pt x="188" y="21"/>
                    </a:lnTo>
                    <a:lnTo>
                      <a:pt x="213" y="34"/>
                    </a:lnTo>
                    <a:lnTo>
                      <a:pt x="240" y="50"/>
                    </a:lnTo>
                    <a:lnTo>
                      <a:pt x="264" y="66"/>
                    </a:lnTo>
                    <a:lnTo>
                      <a:pt x="288" y="85"/>
                    </a:lnTo>
                    <a:lnTo>
                      <a:pt x="312" y="105"/>
                    </a:lnTo>
                    <a:lnTo>
                      <a:pt x="334" y="125"/>
                    </a:lnTo>
                    <a:lnTo>
                      <a:pt x="374" y="163"/>
                    </a:lnTo>
                    <a:lnTo>
                      <a:pt x="407" y="196"/>
                    </a:lnTo>
                    <a:lnTo>
                      <a:pt x="412" y="204"/>
                    </a:lnTo>
                    <a:lnTo>
                      <a:pt x="415" y="214"/>
                    </a:lnTo>
                    <a:lnTo>
                      <a:pt x="417" y="225"/>
                    </a:lnTo>
                    <a:lnTo>
                      <a:pt x="417" y="237"/>
                    </a:lnTo>
                    <a:lnTo>
                      <a:pt x="415" y="252"/>
                    </a:lnTo>
                    <a:lnTo>
                      <a:pt x="412" y="267"/>
                    </a:lnTo>
                    <a:lnTo>
                      <a:pt x="407" y="282"/>
                    </a:lnTo>
                    <a:lnTo>
                      <a:pt x="400" y="299"/>
                    </a:lnTo>
                    <a:lnTo>
                      <a:pt x="393" y="315"/>
                    </a:lnTo>
                    <a:lnTo>
                      <a:pt x="384" y="332"/>
                    </a:lnTo>
                    <a:lnTo>
                      <a:pt x="374" y="348"/>
                    </a:lnTo>
                    <a:lnTo>
                      <a:pt x="363" y="365"/>
                    </a:lnTo>
                    <a:lnTo>
                      <a:pt x="351" y="381"/>
                    </a:lnTo>
                    <a:lnTo>
                      <a:pt x="338" y="396"/>
                    </a:lnTo>
                    <a:lnTo>
                      <a:pt x="324" y="410"/>
                    </a:lnTo>
                    <a:lnTo>
                      <a:pt x="309" y="423"/>
                    </a:lnTo>
                    <a:lnTo>
                      <a:pt x="294" y="435"/>
                    </a:lnTo>
                    <a:lnTo>
                      <a:pt x="278" y="445"/>
                    </a:lnTo>
                    <a:lnTo>
                      <a:pt x="262" y="453"/>
                    </a:lnTo>
                    <a:lnTo>
                      <a:pt x="246" y="460"/>
                    </a:lnTo>
                    <a:lnTo>
                      <a:pt x="228" y="463"/>
                    </a:lnTo>
                    <a:lnTo>
                      <a:pt x="211" y="466"/>
                    </a:lnTo>
                    <a:lnTo>
                      <a:pt x="193" y="465"/>
                    </a:lnTo>
                    <a:lnTo>
                      <a:pt x="177" y="461"/>
                    </a:lnTo>
                    <a:lnTo>
                      <a:pt x="160" y="455"/>
                    </a:lnTo>
                    <a:lnTo>
                      <a:pt x="142" y="445"/>
                    </a:lnTo>
                    <a:lnTo>
                      <a:pt x="125" y="431"/>
                    </a:lnTo>
                    <a:lnTo>
                      <a:pt x="108" y="413"/>
                    </a:lnTo>
                    <a:lnTo>
                      <a:pt x="92" y="393"/>
                    </a:lnTo>
                    <a:lnTo>
                      <a:pt x="76" y="368"/>
                    </a:lnTo>
                    <a:lnTo>
                      <a:pt x="61" y="339"/>
                    </a:lnTo>
                    <a:lnTo>
                      <a:pt x="46" y="305"/>
                    </a:lnTo>
                    <a:close/>
                  </a:path>
                </a:pathLst>
              </a:custGeom>
              <a:solidFill>
                <a:srgbClr val="B32165"/>
              </a:solidFill>
              <a:ln w="9525">
                <a:noFill/>
                <a:round/>
              </a:ln>
            </p:spPr>
            <p:txBody>
              <a:bodyPr/>
              <a:lstStyle/>
              <a:p>
                <a:endParaRPr lang="en-US" sz="1867"/>
              </a:p>
            </p:txBody>
          </p:sp>
          <p:sp>
            <p:nvSpPr>
              <p:cNvPr id="1314" name="Freeform 263"/>
              <p:cNvSpPr/>
              <p:nvPr/>
            </p:nvSpPr>
            <p:spPr bwMode="auto">
              <a:xfrm>
                <a:off x="1842" y="1259"/>
                <a:ext cx="84" cy="93"/>
              </a:xfrm>
              <a:custGeom>
                <a:avLst/>
                <a:gdLst>
                  <a:gd name="T0" fmla="*/ 8 w 417"/>
                  <a:gd name="T1" fmla="*/ 59 h 466"/>
                  <a:gd name="T2" fmla="*/ 5 w 417"/>
                  <a:gd name="T3" fmla="*/ 51 h 466"/>
                  <a:gd name="T4" fmla="*/ 2 w 417"/>
                  <a:gd name="T5" fmla="*/ 42 h 466"/>
                  <a:gd name="T6" fmla="*/ 0 w 417"/>
                  <a:gd name="T7" fmla="*/ 33 h 466"/>
                  <a:gd name="T8" fmla="*/ 0 w 417"/>
                  <a:gd name="T9" fmla="*/ 26 h 466"/>
                  <a:gd name="T10" fmla="*/ 0 w 417"/>
                  <a:gd name="T11" fmla="*/ 21 h 466"/>
                  <a:gd name="T12" fmla="*/ 1 w 417"/>
                  <a:gd name="T13" fmla="*/ 17 h 466"/>
                  <a:gd name="T14" fmla="*/ 2 w 417"/>
                  <a:gd name="T15" fmla="*/ 12 h 466"/>
                  <a:gd name="T16" fmla="*/ 4 w 417"/>
                  <a:gd name="T17" fmla="*/ 9 h 466"/>
                  <a:gd name="T18" fmla="*/ 7 w 417"/>
                  <a:gd name="T19" fmla="*/ 5 h 466"/>
                  <a:gd name="T20" fmla="*/ 11 w 417"/>
                  <a:gd name="T21" fmla="*/ 2 h 466"/>
                  <a:gd name="T22" fmla="*/ 16 w 417"/>
                  <a:gd name="T23" fmla="*/ 1 h 466"/>
                  <a:gd name="T24" fmla="*/ 20 w 417"/>
                  <a:gd name="T25" fmla="*/ 0 h 466"/>
                  <a:gd name="T26" fmla="*/ 25 w 417"/>
                  <a:gd name="T27" fmla="*/ 0 h 466"/>
                  <a:gd name="T28" fmla="*/ 30 w 417"/>
                  <a:gd name="T29" fmla="*/ 1 h 466"/>
                  <a:gd name="T30" fmla="*/ 35 w 417"/>
                  <a:gd name="T31" fmla="*/ 3 h 466"/>
                  <a:gd name="T32" fmla="*/ 43 w 417"/>
                  <a:gd name="T33" fmla="*/ 7 h 466"/>
                  <a:gd name="T34" fmla="*/ 53 w 417"/>
                  <a:gd name="T35" fmla="*/ 13 h 466"/>
                  <a:gd name="T36" fmla="*/ 63 w 417"/>
                  <a:gd name="T37" fmla="*/ 21 h 466"/>
                  <a:gd name="T38" fmla="*/ 75 w 417"/>
                  <a:gd name="T39" fmla="*/ 33 h 466"/>
                  <a:gd name="T40" fmla="*/ 83 w 417"/>
                  <a:gd name="T41" fmla="*/ 41 h 466"/>
                  <a:gd name="T42" fmla="*/ 84 w 417"/>
                  <a:gd name="T43" fmla="*/ 45 h 466"/>
                  <a:gd name="T44" fmla="*/ 84 w 417"/>
                  <a:gd name="T45" fmla="*/ 50 h 466"/>
                  <a:gd name="T46" fmla="*/ 82 w 417"/>
                  <a:gd name="T47" fmla="*/ 56 h 466"/>
                  <a:gd name="T48" fmla="*/ 79 w 417"/>
                  <a:gd name="T49" fmla="*/ 63 h 466"/>
                  <a:gd name="T50" fmla="*/ 75 w 417"/>
                  <a:gd name="T51" fmla="*/ 69 h 466"/>
                  <a:gd name="T52" fmla="*/ 71 w 417"/>
                  <a:gd name="T53" fmla="*/ 76 h 466"/>
                  <a:gd name="T54" fmla="*/ 65 w 417"/>
                  <a:gd name="T55" fmla="*/ 82 h 466"/>
                  <a:gd name="T56" fmla="*/ 59 w 417"/>
                  <a:gd name="T57" fmla="*/ 87 h 466"/>
                  <a:gd name="T58" fmla="*/ 53 w 417"/>
                  <a:gd name="T59" fmla="*/ 90 h 466"/>
                  <a:gd name="T60" fmla="*/ 46 w 417"/>
                  <a:gd name="T61" fmla="*/ 92 h 466"/>
                  <a:gd name="T62" fmla="*/ 39 w 417"/>
                  <a:gd name="T63" fmla="*/ 93 h 466"/>
                  <a:gd name="T64" fmla="*/ 32 w 417"/>
                  <a:gd name="T65" fmla="*/ 91 h 466"/>
                  <a:gd name="T66" fmla="*/ 25 w 417"/>
                  <a:gd name="T67" fmla="*/ 86 h 466"/>
                  <a:gd name="T68" fmla="*/ 19 w 417"/>
                  <a:gd name="T69" fmla="*/ 78 h 466"/>
                  <a:gd name="T70" fmla="*/ 12 w 417"/>
                  <a:gd name="T71" fmla="*/ 68 h 4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7"/>
                  <a:gd name="T109" fmla="*/ 0 h 466"/>
                  <a:gd name="T110" fmla="*/ 417 w 417"/>
                  <a:gd name="T111" fmla="*/ 466 h 4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7" h="466">
                    <a:moveTo>
                      <a:pt x="46" y="305"/>
                    </a:moveTo>
                    <a:lnTo>
                      <a:pt x="41" y="296"/>
                    </a:lnTo>
                    <a:lnTo>
                      <a:pt x="31" y="271"/>
                    </a:lnTo>
                    <a:lnTo>
                      <a:pt x="25" y="254"/>
                    </a:lnTo>
                    <a:lnTo>
                      <a:pt x="19" y="234"/>
                    </a:lnTo>
                    <a:lnTo>
                      <a:pt x="12" y="212"/>
                    </a:lnTo>
                    <a:lnTo>
                      <a:pt x="7" y="190"/>
                    </a:lnTo>
                    <a:lnTo>
                      <a:pt x="2" y="165"/>
                    </a:lnTo>
                    <a:lnTo>
                      <a:pt x="0" y="141"/>
                    </a:lnTo>
                    <a:lnTo>
                      <a:pt x="0" y="130"/>
                    </a:lnTo>
                    <a:lnTo>
                      <a:pt x="0" y="118"/>
                    </a:lnTo>
                    <a:lnTo>
                      <a:pt x="1" y="106"/>
                    </a:lnTo>
                    <a:lnTo>
                      <a:pt x="2" y="94"/>
                    </a:lnTo>
                    <a:lnTo>
                      <a:pt x="4" y="83"/>
                    </a:lnTo>
                    <a:lnTo>
                      <a:pt x="7" y="73"/>
                    </a:lnTo>
                    <a:lnTo>
                      <a:pt x="11" y="61"/>
                    </a:lnTo>
                    <a:lnTo>
                      <a:pt x="16" y="51"/>
                    </a:lnTo>
                    <a:lnTo>
                      <a:pt x="22" y="43"/>
                    </a:lnTo>
                    <a:lnTo>
                      <a:pt x="29" y="34"/>
                    </a:lnTo>
                    <a:lnTo>
                      <a:pt x="36" y="25"/>
                    </a:lnTo>
                    <a:lnTo>
                      <a:pt x="46" y="18"/>
                    </a:lnTo>
                    <a:lnTo>
                      <a:pt x="56" y="12"/>
                    </a:lnTo>
                    <a:lnTo>
                      <a:pt x="67" y="8"/>
                    </a:lnTo>
                    <a:lnTo>
                      <a:pt x="79" y="4"/>
                    </a:lnTo>
                    <a:lnTo>
                      <a:pt x="90" y="2"/>
                    </a:lnTo>
                    <a:lnTo>
                      <a:pt x="101" y="0"/>
                    </a:lnTo>
                    <a:lnTo>
                      <a:pt x="113" y="0"/>
                    </a:lnTo>
                    <a:lnTo>
                      <a:pt x="125" y="2"/>
                    </a:lnTo>
                    <a:lnTo>
                      <a:pt x="137" y="4"/>
                    </a:lnTo>
                    <a:lnTo>
                      <a:pt x="150" y="7"/>
                    </a:lnTo>
                    <a:lnTo>
                      <a:pt x="162" y="10"/>
                    </a:lnTo>
                    <a:lnTo>
                      <a:pt x="176" y="15"/>
                    </a:lnTo>
                    <a:lnTo>
                      <a:pt x="188" y="21"/>
                    </a:lnTo>
                    <a:lnTo>
                      <a:pt x="213" y="34"/>
                    </a:lnTo>
                    <a:lnTo>
                      <a:pt x="240" y="50"/>
                    </a:lnTo>
                    <a:lnTo>
                      <a:pt x="264" y="66"/>
                    </a:lnTo>
                    <a:lnTo>
                      <a:pt x="288" y="85"/>
                    </a:lnTo>
                    <a:lnTo>
                      <a:pt x="312" y="105"/>
                    </a:lnTo>
                    <a:lnTo>
                      <a:pt x="334" y="125"/>
                    </a:lnTo>
                    <a:lnTo>
                      <a:pt x="374" y="163"/>
                    </a:lnTo>
                    <a:lnTo>
                      <a:pt x="407" y="196"/>
                    </a:lnTo>
                    <a:lnTo>
                      <a:pt x="412" y="204"/>
                    </a:lnTo>
                    <a:lnTo>
                      <a:pt x="415" y="214"/>
                    </a:lnTo>
                    <a:lnTo>
                      <a:pt x="417" y="225"/>
                    </a:lnTo>
                    <a:lnTo>
                      <a:pt x="417" y="237"/>
                    </a:lnTo>
                    <a:lnTo>
                      <a:pt x="415" y="252"/>
                    </a:lnTo>
                    <a:lnTo>
                      <a:pt x="412" y="267"/>
                    </a:lnTo>
                    <a:lnTo>
                      <a:pt x="407" y="282"/>
                    </a:lnTo>
                    <a:lnTo>
                      <a:pt x="400" y="299"/>
                    </a:lnTo>
                    <a:lnTo>
                      <a:pt x="393" y="315"/>
                    </a:lnTo>
                    <a:lnTo>
                      <a:pt x="384" y="332"/>
                    </a:lnTo>
                    <a:lnTo>
                      <a:pt x="374" y="348"/>
                    </a:lnTo>
                    <a:lnTo>
                      <a:pt x="363" y="365"/>
                    </a:lnTo>
                    <a:lnTo>
                      <a:pt x="351" y="381"/>
                    </a:lnTo>
                    <a:lnTo>
                      <a:pt x="338" y="396"/>
                    </a:lnTo>
                    <a:lnTo>
                      <a:pt x="324" y="410"/>
                    </a:lnTo>
                    <a:lnTo>
                      <a:pt x="309" y="423"/>
                    </a:lnTo>
                    <a:lnTo>
                      <a:pt x="294" y="435"/>
                    </a:lnTo>
                    <a:lnTo>
                      <a:pt x="278" y="445"/>
                    </a:lnTo>
                    <a:lnTo>
                      <a:pt x="262" y="453"/>
                    </a:lnTo>
                    <a:lnTo>
                      <a:pt x="246" y="460"/>
                    </a:lnTo>
                    <a:lnTo>
                      <a:pt x="228" y="463"/>
                    </a:lnTo>
                    <a:lnTo>
                      <a:pt x="211" y="466"/>
                    </a:lnTo>
                    <a:lnTo>
                      <a:pt x="193" y="465"/>
                    </a:lnTo>
                    <a:lnTo>
                      <a:pt x="177" y="461"/>
                    </a:lnTo>
                    <a:lnTo>
                      <a:pt x="160" y="455"/>
                    </a:lnTo>
                    <a:lnTo>
                      <a:pt x="142" y="445"/>
                    </a:lnTo>
                    <a:lnTo>
                      <a:pt x="125" y="431"/>
                    </a:lnTo>
                    <a:lnTo>
                      <a:pt x="108" y="413"/>
                    </a:lnTo>
                    <a:lnTo>
                      <a:pt x="92" y="393"/>
                    </a:lnTo>
                    <a:lnTo>
                      <a:pt x="76" y="368"/>
                    </a:lnTo>
                    <a:lnTo>
                      <a:pt x="61" y="339"/>
                    </a:lnTo>
                    <a:lnTo>
                      <a:pt x="46" y="305"/>
                    </a:lnTo>
                    <a:close/>
                  </a:path>
                </a:pathLst>
              </a:custGeom>
              <a:noFill/>
              <a:ln w="3175">
                <a:solidFill>
                  <a:srgbClr val="1F1A17"/>
                </a:solidFill>
                <a:round/>
              </a:ln>
            </p:spPr>
            <p:txBody>
              <a:bodyPr/>
              <a:lstStyle/>
              <a:p>
                <a:endParaRPr lang="en-US" sz="1867"/>
              </a:p>
            </p:txBody>
          </p:sp>
          <p:sp>
            <p:nvSpPr>
              <p:cNvPr id="1315" name="Freeform 264"/>
              <p:cNvSpPr/>
              <p:nvPr/>
            </p:nvSpPr>
            <p:spPr bwMode="auto">
              <a:xfrm>
                <a:off x="1650" y="1221"/>
                <a:ext cx="167" cy="134"/>
              </a:xfrm>
              <a:custGeom>
                <a:avLst/>
                <a:gdLst>
                  <a:gd name="T0" fmla="*/ 136 w 836"/>
                  <a:gd name="T1" fmla="*/ 128 h 670"/>
                  <a:gd name="T2" fmla="*/ 121 w 836"/>
                  <a:gd name="T3" fmla="*/ 132 h 670"/>
                  <a:gd name="T4" fmla="*/ 111 w 836"/>
                  <a:gd name="T5" fmla="*/ 134 h 670"/>
                  <a:gd name="T6" fmla="*/ 104 w 836"/>
                  <a:gd name="T7" fmla="*/ 134 h 670"/>
                  <a:gd name="T8" fmla="*/ 97 w 836"/>
                  <a:gd name="T9" fmla="*/ 134 h 670"/>
                  <a:gd name="T10" fmla="*/ 90 w 836"/>
                  <a:gd name="T11" fmla="*/ 134 h 670"/>
                  <a:gd name="T12" fmla="*/ 83 w 836"/>
                  <a:gd name="T13" fmla="*/ 132 h 670"/>
                  <a:gd name="T14" fmla="*/ 76 w 836"/>
                  <a:gd name="T15" fmla="*/ 131 h 670"/>
                  <a:gd name="T16" fmla="*/ 69 w 836"/>
                  <a:gd name="T17" fmla="*/ 128 h 670"/>
                  <a:gd name="T18" fmla="*/ 63 w 836"/>
                  <a:gd name="T19" fmla="*/ 125 h 670"/>
                  <a:gd name="T20" fmla="*/ 56 w 836"/>
                  <a:gd name="T21" fmla="*/ 122 h 670"/>
                  <a:gd name="T22" fmla="*/ 50 w 836"/>
                  <a:gd name="T23" fmla="*/ 117 h 670"/>
                  <a:gd name="T24" fmla="*/ 44 w 836"/>
                  <a:gd name="T25" fmla="*/ 112 h 670"/>
                  <a:gd name="T26" fmla="*/ 38 w 836"/>
                  <a:gd name="T27" fmla="*/ 107 h 670"/>
                  <a:gd name="T28" fmla="*/ 29 w 836"/>
                  <a:gd name="T29" fmla="*/ 97 h 670"/>
                  <a:gd name="T30" fmla="*/ 20 w 836"/>
                  <a:gd name="T31" fmla="*/ 85 h 670"/>
                  <a:gd name="T32" fmla="*/ 12 w 836"/>
                  <a:gd name="T33" fmla="*/ 74 h 670"/>
                  <a:gd name="T34" fmla="*/ 7 w 836"/>
                  <a:gd name="T35" fmla="*/ 64 h 670"/>
                  <a:gd name="T36" fmla="*/ 3 w 836"/>
                  <a:gd name="T37" fmla="*/ 54 h 670"/>
                  <a:gd name="T38" fmla="*/ 1 w 836"/>
                  <a:gd name="T39" fmla="*/ 44 h 670"/>
                  <a:gd name="T40" fmla="*/ 0 w 836"/>
                  <a:gd name="T41" fmla="*/ 33 h 670"/>
                  <a:gd name="T42" fmla="*/ 0 w 836"/>
                  <a:gd name="T43" fmla="*/ 23 h 670"/>
                  <a:gd name="T44" fmla="*/ 2 w 836"/>
                  <a:gd name="T45" fmla="*/ 12 h 670"/>
                  <a:gd name="T46" fmla="*/ 4 w 836"/>
                  <a:gd name="T47" fmla="*/ 6 h 670"/>
                  <a:gd name="T48" fmla="*/ 6 w 836"/>
                  <a:gd name="T49" fmla="*/ 4 h 670"/>
                  <a:gd name="T50" fmla="*/ 7 w 836"/>
                  <a:gd name="T51" fmla="*/ 2 h 670"/>
                  <a:gd name="T52" fmla="*/ 9 w 836"/>
                  <a:gd name="T53" fmla="*/ 0 h 670"/>
                  <a:gd name="T54" fmla="*/ 12 w 836"/>
                  <a:gd name="T55" fmla="*/ 0 h 670"/>
                  <a:gd name="T56" fmla="*/ 14 w 836"/>
                  <a:gd name="T57" fmla="*/ 0 h 670"/>
                  <a:gd name="T58" fmla="*/ 18 w 836"/>
                  <a:gd name="T59" fmla="*/ 2 h 670"/>
                  <a:gd name="T60" fmla="*/ 25 w 836"/>
                  <a:gd name="T61" fmla="*/ 6 h 670"/>
                  <a:gd name="T62" fmla="*/ 36 w 836"/>
                  <a:gd name="T63" fmla="*/ 15 h 670"/>
                  <a:gd name="T64" fmla="*/ 54 w 836"/>
                  <a:gd name="T65" fmla="*/ 33 h 670"/>
                  <a:gd name="T66" fmla="*/ 79 w 836"/>
                  <a:gd name="T67" fmla="*/ 58 h 670"/>
                  <a:gd name="T68" fmla="*/ 101 w 836"/>
                  <a:gd name="T69" fmla="*/ 77 h 670"/>
                  <a:gd name="T70" fmla="*/ 116 w 836"/>
                  <a:gd name="T71" fmla="*/ 89 h 670"/>
                  <a:gd name="T72" fmla="*/ 131 w 836"/>
                  <a:gd name="T73" fmla="*/ 100 h 670"/>
                  <a:gd name="T74" fmla="*/ 142 w 836"/>
                  <a:gd name="T75" fmla="*/ 106 h 670"/>
                  <a:gd name="T76" fmla="*/ 149 w 836"/>
                  <a:gd name="T77" fmla="*/ 109 h 670"/>
                  <a:gd name="T78" fmla="*/ 158 w 836"/>
                  <a:gd name="T79" fmla="*/ 113 h 670"/>
                  <a:gd name="T80" fmla="*/ 165 w 836"/>
                  <a:gd name="T81" fmla="*/ 116 h 670"/>
                  <a:gd name="T82" fmla="*/ 167 w 836"/>
                  <a:gd name="T83" fmla="*/ 118 h 670"/>
                  <a:gd name="T84" fmla="*/ 167 w 836"/>
                  <a:gd name="T85" fmla="*/ 120 h 670"/>
                  <a:gd name="T86" fmla="*/ 165 w 836"/>
                  <a:gd name="T87" fmla="*/ 121 h 670"/>
                  <a:gd name="T88" fmla="*/ 159 w 836"/>
                  <a:gd name="T89" fmla="*/ 123 h 670"/>
                  <a:gd name="T90" fmla="*/ 148 w 836"/>
                  <a:gd name="T91" fmla="*/ 124 h 6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6"/>
                  <a:gd name="T139" fmla="*/ 0 h 670"/>
                  <a:gd name="T140" fmla="*/ 836 w 836"/>
                  <a:gd name="T141" fmla="*/ 670 h 6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6" h="670">
                    <a:moveTo>
                      <a:pt x="716" y="626"/>
                    </a:moveTo>
                    <a:lnTo>
                      <a:pt x="680" y="639"/>
                    </a:lnTo>
                    <a:lnTo>
                      <a:pt x="644" y="650"/>
                    </a:lnTo>
                    <a:lnTo>
                      <a:pt x="608" y="659"/>
                    </a:lnTo>
                    <a:lnTo>
                      <a:pt x="573" y="665"/>
                    </a:lnTo>
                    <a:lnTo>
                      <a:pt x="554" y="668"/>
                    </a:lnTo>
                    <a:lnTo>
                      <a:pt x="536" y="669"/>
                    </a:lnTo>
                    <a:lnTo>
                      <a:pt x="519" y="670"/>
                    </a:lnTo>
                    <a:lnTo>
                      <a:pt x="501" y="670"/>
                    </a:lnTo>
                    <a:lnTo>
                      <a:pt x="484" y="670"/>
                    </a:lnTo>
                    <a:lnTo>
                      <a:pt x="467" y="669"/>
                    </a:lnTo>
                    <a:lnTo>
                      <a:pt x="449" y="668"/>
                    </a:lnTo>
                    <a:lnTo>
                      <a:pt x="432" y="665"/>
                    </a:lnTo>
                    <a:lnTo>
                      <a:pt x="414" y="661"/>
                    </a:lnTo>
                    <a:lnTo>
                      <a:pt x="398" y="658"/>
                    </a:lnTo>
                    <a:lnTo>
                      <a:pt x="380" y="653"/>
                    </a:lnTo>
                    <a:lnTo>
                      <a:pt x="363" y="648"/>
                    </a:lnTo>
                    <a:lnTo>
                      <a:pt x="347" y="641"/>
                    </a:lnTo>
                    <a:lnTo>
                      <a:pt x="331" y="634"/>
                    </a:lnTo>
                    <a:lnTo>
                      <a:pt x="313" y="626"/>
                    </a:lnTo>
                    <a:lnTo>
                      <a:pt x="297" y="618"/>
                    </a:lnTo>
                    <a:lnTo>
                      <a:pt x="281" y="609"/>
                    </a:lnTo>
                    <a:lnTo>
                      <a:pt x="266" y="598"/>
                    </a:lnTo>
                    <a:lnTo>
                      <a:pt x="249" y="586"/>
                    </a:lnTo>
                    <a:lnTo>
                      <a:pt x="233" y="575"/>
                    </a:lnTo>
                    <a:lnTo>
                      <a:pt x="218" y="561"/>
                    </a:lnTo>
                    <a:lnTo>
                      <a:pt x="203" y="548"/>
                    </a:lnTo>
                    <a:lnTo>
                      <a:pt x="188" y="533"/>
                    </a:lnTo>
                    <a:lnTo>
                      <a:pt x="173" y="518"/>
                    </a:lnTo>
                    <a:lnTo>
                      <a:pt x="146" y="485"/>
                    </a:lnTo>
                    <a:lnTo>
                      <a:pt x="121" y="455"/>
                    </a:lnTo>
                    <a:lnTo>
                      <a:pt x="98" y="427"/>
                    </a:lnTo>
                    <a:lnTo>
                      <a:pt x="80" y="398"/>
                    </a:lnTo>
                    <a:lnTo>
                      <a:pt x="62" y="370"/>
                    </a:lnTo>
                    <a:lnTo>
                      <a:pt x="47" y="344"/>
                    </a:lnTo>
                    <a:lnTo>
                      <a:pt x="35" y="319"/>
                    </a:lnTo>
                    <a:lnTo>
                      <a:pt x="24" y="293"/>
                    </a:lnTo>
                    <a:lnTo>
                      <a:pt x="16" y="268"/>
                    </a:lnTo>
                    <a:lnTo>
                      <a:pt x="9" y="243"/>
                    </a:lnTo>
                    <a:lnTo>
                      <a:pt x="4" y="218"/>
                    </a:lnTo>
                    <a:lnTo>
                      <a:pt x="1" y="193"/>
                    </a:lnTo>
                    <a:lnTo>
                      <a:pt x="0" y="167"/>
                    </a:lnTo>
                    <a:lnTo>
                      <a:pt x="0" y="142"/>
                    </a:lnTo>
                    <a:lnTo>
                      <a:pt x="2" y="115"/>
                    </a:lnTo>
                    <a:lnTo>
                      <a:pt x="5" y="87"/>
                    </a:lnTo>
                    <a:lnTo>
                      <a:pt x="10" y="62"/>
                    </a:lnTo>
                    <a:lnTo>
                      <a:pt x="16" y="41"/>
                    </a:lnTo>
                    <a:lnTo>
                      <a:pt x="20" y="32"/>
                    </a:lnTo>
                    <a:lnTo>
                      <a:pt x="24" y="25"/>
                    </a:lnTo>
                    <a:lnTo>
                      <a:pt x="29" y="19"/>
                    </a:lnTo>
                    <a:lnTo>
                      <a:pt x="32" y="14"/>
                    </a:lnTo>
                    <a:lnTo>
                      <a:pt x="37" y="9"/>
                    </a:lnTo>
                    <a:lnTo>
                      <a:pt x="42" y="5"/>
                    </a:lnTo>
                    <a:lnTo>
                      <a:pt x="47" y="2"/>
                    </a:lnTo>
                    <a:lnTo>
                      <a:pt x="54" y="1"/>
                    </a:lnTo>
                    <a:lnTo>
                      <a:pt x="59" y="0"/>
                    </a:lnTo>
                    <a:lnTo>
                      <a:pt x="65" y="0"/>
                    </a:lnTo>
                    <a:lnTo>
                      <a:pt x="72" y="1"/>
                    </a:lnTo>
                    <a:lnTo>
                      <a:pt x="78" y="2"/>
                    </a:lnTo>
                    <a:lnTo>
                      <a:pt x="92" y="9"/>
                    </a:lnTo>
                    <a:lnTo>
                      <a:pt x="108" y="17"/>
                    </a:lnTo>
                    <a:lnTo>
                      <a:pt x="125" y="29"/>
                    </a:lnTo>
                    <a:lnTo>
                      <a:pt x="142" y="42"/>
                    </a:lnTo>
                    <a:lnTo>
                      <a:pt x="180" y="76"/>
                    </a:lnTo>
                    <a:lnTo>
                      <a:pt x="222" y="117"/>
                    </a:lnTo>
                    <a:lnTo>
                      <a:pt x="271" y="166"/>
                    </a:lnTo>
                    <a:lnTo>
                      <a:pt x="331" y="224"/>
                    </a:lnTo>
                    <a:lnTo>
                      <a:pt x="397" y="288"/>
                    </a:lnTo>
                    <a:lnTo>
                      <a:pt x="469" y="353"/>
                    </a:lnTo>
                    <a:lnTo>
                      <a:pt x="506" y="385"/>
                    </a:lnTo>
                    <a:lnTo>
                      <a:pt x="544" y="417"/>
                    </a:lnTo>
                    <a:lnTo>
                      <a:pt x="583" y="445"/>
                    </a:lnTo>
                    <a:lnTo>
                      <a:pt x="620" y="473"/>
                    </a:lnTo>
                    <a:lnTo>
                      <a:pt x="656" y="498"/>
                    </a:lnTo>
                    <a:lnTo>
                      <a:pt x="692" y="520"/>
                    </a:lnTo>
                    <a:lnTo>
                      <a:pt x="710" y="529"/>
                    </a:lnTo>
                    <a:lnTo>
                      <a:pt x="727" y="538"/>
                    </a:lnTo>
                    <a:lnTo>
                      <a:pt x="745" y="545"/>
                    </a:lnTo>
                    <a:lnTo>
                      <a:pt x="761" y="553"/>
                    </a:lnTo>
                    <a:lnTo>
                      <a:pt x="790" y="564"/>
                    </a:lnTo>
                    <a:lnTo>
                      <a:pt x="811" y="573"/>
                    </a:lnTo>
                    <a:lnTo>
                      <a:pt x="825" y="581"/>
                    </a:lnTo>
                    <a:lnTo>
                      <a:pt x="833" y="589"/>
                    </a:lnTo>
                    <a:lnTo>
                      <a:pt x="835" y="591"/>
                    </a:lnTo>
                    <a:lnTo>
                      <a:pt x="836" y="595"/>
                    </a:lnTo>
                    <a:lnTo>
                      <a:pt x="836" y="598"/>
                    </a:lnTo>
                    <a:lnTo>
                      <a:pt x="835" y="600"/>
                    </a:lnTo>
                    <a:lnTo>
                      <a:pt x="828" y="604"/>
                    </a:lnTo>
                    <a:lnTo>
                      <a:pt x="820" y="608"/>
                    </a:lnTo>
                    <a:lnTo>
                      <a:pt x="796" y="614"/>
                    </a:lnTo>
                    <a:lnTo>
                      <a:pt x="766" y="618"/>
                    </a:lnTo>
                    <a:lnTo>
                      <a:pt x="739" y="621"/>
                    </a:lnTo>
                    <a:lnTo>
                      <a:pt x="716" y="626"/>
                    </a:lnTo>
                    <a:close/>
                  </a:path>
                </a:pathLst>
              </a:custGeom>
              <a:solidFill>
                <a:srgbClr val="B32165"/>
              </a:solidFill>
              <a:ln w="9525">
                <a:noFill/>
                <a:round/>
              </a:ln>
            </p:spPr>
            <p:txBody>
              <a:bodyPr/>
              <a:lstStyle/>
              <a:p>
                <a:endParaRPr lang="en-US" sz="1867"/>
              </a:p>
            </p:txBody>
          </p:sp>
          <p:sp>
            <p:nvSpPr>
              <p:cNvPr id="1316" name="Freeform 265"/>
              <p:cNvSpPr/>
              <p:nvPr/>
            </p:nvSpPr>
            <p:spPr bwMode="auto">
              <a:xfrm>
                <a:off x="1650" y="1221"/>
                <a:ext cx="167" cy="134"/>
              </a:xfrm>
              <a:custGeom>
                <a:avLst/>
                <a:gdLst>
                  <a:gd name="T0" fmla="*/ 136 w 836"/>
                  <a:gd name="T1" fmla="*/ 128 h 670"/>
                  <a:gd name="T2" fmla="*/ 121 w 836"/>
                  <a:gd name="T3" fmla="*/ 132 h 670"/>
                  <a:gd name="T4" fmla="*/ 111 w 836"/>
                  <a:gd name="T5" fmla="*/ 134 h 670"/>
                  <a:gd name="T6" fmla="*/ 104 w 836"/>
                  <a:gd name="T7" fmla="*/ 134 h 670"/>
                  <a:gd name="T8" fmla="*/ 97 w 836"/>
                  <a:gd name="T9" fmla="*/ 134 h 670"/>
                  <a:gd name="T10" fmla="*/ 90 w 836"/>
                  <a:gd name="T11" fmla="*/ 134 h 670"/>
                  <a:gd name="T12" fmla="*/ 83 w 836"/>
                  <a:gd name="T13" fmla="*/ 132 h 670"/>
                  <a:gd name="T14" fmla="*/ 76 w 836"/>
                  <a:gd name="T15" fmla="*/ 131 h 670"/>
                  <a:gd name="T16" fmla="*/ 69 w 836"/>
                  <a:gd name="T17" fmla="*/ 128 h 670"/>
                  <a:gd name="T18" fmla="*/ 63 w 836"/>
                  <a:gd name="T19" fmla="*/ 125 h 670"/>
                  <a:gd name="T20" fmla="*/ 56 w 836"/>
                  <a:gd name="T21" fmla="*/ 122 h 670"/>
                  <a:gd name="T22" fmla="*/ 50 w 836"/>
                  <a:gd name="T23" fmla="*/ 117 h 670"/>
                  <a:gd name="T24" fmla="*/ 44 w 836"/>
                  <a:gd name="T25" fmla="*/ 112 h 670"/>
                  <a:gd name="T26" fmla="*/ 38 w 836"/>
                  <a:gd name="T27" fmla="*/ 107 h 670"/>
                  <a:gd name="T28" fmla="*/ 29 w 836"/>
                  <a:gd name="T29" fmla="*/ 97 h 670"/>
                  <a:gd name="T30" fmla="*/ 20 w 836"/>
                  <a:gd name="T31" fmla="*/ 85 h 670"/>
                  <a:gd name="T32" fmla="*/ 12 w 836"/>
                  <a:gd name="T33" fmla="*/ 74 h 670"/>
                  <a:gd name="T34" fmla="*/ 7 w 836"/>
                  <a:gd name="T35" fmla="*/ 64 h 670"/>
                  <a:gd name="T36" fmla="*/ 3 w 836"/>
                  <a:gd name="T37" fmla="*/ 54 h 670"/>
                  <a:gd name="T38" fmla="*/ 1 w 836"/>
                  <a:gd name="T39" fmla="*/ 44 h 670"/>
                  <a:gd name="T40" fmla="*/ 0 w 836"/>
                  <a:gd name="T41" fmla="*/ 33 h 670"/>
                  <a:gd name="T42" fmla="*/ 0 w 836"/>
                  <a:gd name="T43" fmla="*/ 23 h 670"/>
                  <a:gd name="T44" fmla="*/ 2 w 836"/>
                  <a:gd name="T45" fmla="*/ 12 h 670"/>
                  <a:gd name="T46" fmla="*/ 4 w 836"/>
                  <a:gd name="T47" fmla="*/ 6 h 670"/>
                  <a:gd name="T48" fmla="*/ 6 w 836"/>
                  <a:gd name="T49" fmla="*/ 4 h 670"/>
                  <a:gd name="T50" fmla="*/ 7 w 836"/>
                  <a:gd name="T51" fmla="*/ 2 h 670"/>
                  <a:gd name="T52" fmla="*/ 9 w 836"/>
                  <a:gd name="T53" fmla="*/ 0 h 670"/>
                  <a:gd name="T54" fmla="*/ 12 w 836"/>
                  <a:gd name="T55" fmla="*/ 0 h 670"/>
                  <a:gd name="T56" fmla="*/ 14 w 836"/>
                  <a:gd name="T57" fmla="*/ 0 h 670"/>
                  <a:gd name="T58" fmla="*/ 18 w 836"/>
                  <a:gd name="T59" fmla="*/ 2 h 670"/>
                  <a:gd name="T60" fmla="*/ 25 w 836"/>
                  <a:gd name="T61" fmla="*/ 6 h 670"/>
                  <a:gd name="T62" fmla="*/ 36 w 836"/>
                  <a:gd name="T63" fmla="*/ 15 h 670"/>
                  <a:gd name="T64" fmla="*/ 54 w 836"/>
                  <a:gd name="T65" fmla="*/ 33 h 670"/>
                  <a:gd name="T66" fmla="*/ 79 w 836"/>
                  <a:gd name="T67" fmla="*/ 58 h 670"/>
                  <a:gd name="T68" fmla="*/ 101 w 836"/>
                  <a:gd name="T69" fmla="*/ 77 h 670"/>
                  <a:gd name="T70" fmla="*/ 116 w 836"/>
                  <a:gd name="T71" fmla="*/ 89 h 670"/>
                  <a:gd name="T72" fmla="*/ 131 w 836"/>
                  <a:gd name="T73" fmla="*/ 100 h 670"/>
                  <a:gd name="T74" fmla="*/ 142 w 836"/>
                  <a:gd name="T75" fmla="*/ 106 h 670"/>
                  <a:gd name="T76" fmla="*/ 149 w 836"/>
                  <a:gd name="T77" fmla="*/ 109 h 670"/>
                  <a:gd name="T78" fmla="*/ 158 w 836"/>
                  <a:gd name="T79" fmla="*/ 113 h 670"/>
                  <a:gd name="T80" fmla="*/ 165 w 836"/>
                  <a:gd name="T81" fmla="*/ 116 h 670"/>
                  <a:gd name="T82" fmla="*/ 167 w 836"/>
                  <a:gd name="T83" fmla="*/ 118 h 670"/>
                  <a:gd name="T84" fmla="*/ 167 w 836"/>
                  <a:gd name="T85" fmla="*/ 120 h 670"/>
                  <a:gd name="T86" fmla="*/ 165 w 836"/>
                  <a:gd name="T87" fmla="*/ 121 h 670"/>
                  <a:gd name="T88" fmla="*/ 159 w 836"/>
                  <a:gd name="T89" fmla="*/ 123 h 670"/>
                  <a:gd name="T90" fmla="*/ 148 w 836"/>
                  <a:gd name="T91" fmla="*/ 124 h 67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6"/>
                  <a:gd name="T139" fmla="*/ 0 h 670"/>
                  <a:gd name="T140" fmla="*/ 836 w 836"/>
                  <a:gd name="T141" fmla="*/ 670 h 67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6" h="670">
                    <a:moveTo>
                      <a:pt x="716" y="626"/>
                    </a:moveTo>
                    <a:lnTo>
                      <a:pt x="680" y="639"/>
                    </a:lnTo>
                    <a:lnTo>
                      <a:pt x="644" y="650"/>
                    </a:lnTo>
                    <a:lnTo>
                      <a:pt x="608" y="659"/>
                    </a:lnTo>
                    <a:lnTo>
                      <a:pt x="573" y="665"/>
                    </a:lnTo>
                    <a:lnTo>
                      <a:pt x="554" y="668"/>
                    </a:lnTo>
                    <a:lnTo>
                      <a:pt x="536" y="669"/>
                    </a:lnTo>
                    <a:lnTo>
                      <a:pt x="519" y="670"/>
                    </a:lnTo>
                    <a:lnTo>
                      <a:pt x="501" y="670"/>
                    </a:lnTo>
                    <a:lnTo>
                      <a:pt x="484" y="670"/>
                    </a:lnTo>
                    <a:lnTo>
                      <a:pt x="467" y="669"/>
                    </a:lnTo>
                    <a:lnTo>
                      <a:pt x="449" y="668"/>
                    </a:lnTo>
                    <a:lnTo>
                      <a:pt x="432" y="665"/>
                    </a:lnTo>
                    <a:lnTo>
                      <a:pt x="414" y="661"/>
                    </a:lnTo>
                    <a:lnTo>
                      <a:pt x="398" y="658"/>
                    </a:lnTo>
                    <a:lnTo>
                      <a:pt x="380" y="653"/>
                    </a:lnTo>
                    <a:lnTo>
                      <a:pt x="363" y="648"/>
                    </a:lnTo>
                    <a:lnTo>
                      <a:pt x="347" y="641"/>
                    </a:lnTo>
                    <a:lnTo>
                      <a:pt x="331" y="634"/>
                    </a:lnTo>
                    <a:lnTo>
                      <a:pt x="313" y="626"/>
                    </a:lnTo>
                    <a:lnTo>
                      <a:pt x="297" y="618"/>
                    </a:lnTo>
                    <a:lnTo>
                      <a:pt x="281" y="609"/>
                    </a:lnTo>
                    <a:lnTo>
                      <a:pt x="266" y="598"/>
                    </a:lnTo>
                    <a:lnTo>
                      <a:pt x="249" y="586"/>
                    </a:lnTo>
                    <a:lnTo>
                      <a:pt x="233" y="575"/>
                    </a:lnTo>
                    <a:lnTo>
                      <a:pt x="218" y="561"/>
                    </a:lnTo>
                    <a:lnTo>
                      <a:pt x="203" y="548"/>
                    </a:lnTo>
                    <a:lnTo>
                      <a:pt x="188" y="533"/>
                    </a:lnTo>
                    <a:lnTo>
                      <a:pt x="173" y="518"/>
                    </a:lnTo>
                    <a:lnTo>
                      <a:pt x="146" y="485"/>
                    </a:lnTo>
                    <a:lnTo>
                      <a:pt x="121" y="455"/>
                    </a:lnTo>
                    <a:lnTo>
                      <a:pt x="98" y="427"/>
                    </a:lnTo>
                    <a:lnTo>
                      <a:pt x="80" y="398"/>
                    </a:lnTo>
                    <a:lnTo>
                      <a:pt x="62" y="370"/>
                    </a:lnTo>
                    <a:lnTo>
                      <a:pt x="47" y="344"/>
                    </a:lnTo>
                    <a:lnTo>
                      <a:pt x="35" y="319"/>
                    </a:lnTo>
                    <a:lnTo>
                      <a:pt x="24" y="293"/>
                    </a:lnTo>
                    <a:lnTo>
                      <a:pt x="16" y="268"/>
                    </a:lnTo>
                    <a:lnTo>
                      <a:pt x="9" y="243"/>
                    </a:lnTo>
                    <a:lnTo>
                      <a:pt x="4" y="218"/>
                    </a:lnTo>
                    <a:lnTo>
                      <a:pt x="1" y="193"/>
                    </a:lnTo>
                    <a:lnTo>
                      <a:pt x="0" y="167"/>
                    </a:lnTo>
                    <a:lnTo>
                      <a:pt x="0" y="142"/>
                    </a:lnTo>
                    <a:lnTo>
                      <a:pt x="2" y="115"/>
                    </a:lnTo>
                    <a:lnTo>
                      <a:pt x="5" y="87"/>
                    </a:lnTo>
                    <a:lnTo>
                      <a:pt x="10" y="62"/>
                    </a:lnTo>
                    <a:lnTo>
                      <a:pt x="16" y="41"/>
                    </a:lnTo>
                    <a:lnTo>
                      <a:pt x="20" y="32"/>
                    </a:lnTo>
                    <a:lnTo>
                      <a:pt x="24" y="25"/>
                    </a:lnTo>
                    <a:lnTo>
                      <a:pt x="29" y="19"/>
                    </a:lnTo>
                    <a:lnTo>
                      <a:pt x="32" y="14"/>
                    </a:lnTo>
                    <a:lnTo>
                      <a:pt x="37" y="9"/>
                    </a:lnTo>
                    <a:lnTo>
                      <a:pt x="42" y="5"/>
                    </a:lnTo>
                    <a:lnTo>
                      <a:pt x="47" y="2"/>
                    </a:lnTo>
                    <a:lnTo>
                      <a:pt x="54" y="1"/>
                    </a:lnTo>
                    <a:lnTo>
                      <a:pt x="59" y="0"/>
                    </a:lnTo>
                    <a:lnTo>
                      <a:pt x="65" y="0"/>
                    </a:lnTo>
                    <a:lnTo>
                      <a:pt x="72" y="1"/>
                    </a:lnTo>
                    <a:lnTo>
                      <a:pt x="78" y="2"/>
                    </a:lnTo>
                    <a:lnTo>
                      <a:pt x="92" y="9"/>
                    </a:lnTo>
                    <a:lnTo>
                      <a:pt x="108" y="17"/>
                    </a:lnTo>
                    <a:lnTo>
                      <a:pt x="125" y="29"/>
                    </a:lnTo>
                    <a:lnTo>
                      <a:pt x="142" y="42"/>
                    </a:lnTo>
                    <a:lnTo>
                      <a:pt x="180" y="76"/>
                    </a:lnTo>
                    <a:lnTo>
                      <a:pt x="222" y="117"/>
                    </a:lnTo>
                    <a:lnTo>
                      <a:pt x="271" y="166"/>
                    </a:lnTo>
                    <a:lnTo>
                      <a:pt x="331" y="224"/>
                    </a:lnTo>
                    <a:lnTo>
                      <a:pt x="397" y="288"/>
                    </a:lnTo>
                    <a:lnTo>
                      <a:pt x="469" y="353"/>
                    </a:lnTo>
                    <a:lnTo>
                      <a:pt x="506" y="385"/>
                    </a:lnTo>
                    <a:lnTo>
                      <a:pt x="544" y="417"/>
                    </a:lnTo>
                    <a:lnTo>
                      <a:pt x="583" y="445"/>
                    </a:lnTo>
                    <a:lnTo>
                      <a:pt x="620" y="473"/>
                    </a:lnTo>
                    <a:lnTo>
                      <a:pt x="656" y="498"/>
                    </a:lnTo>
                    <a:lnTo>
                      <a:pt x="692" y="520"/>
                    </a:lnTo>
                    <a:lnTo>
                      <a:pt x="710" y="529"/>
                    </a:lnTo>
                    <a:lnTo>
                      <a:pt x="727" y="538"/>
                    </a:lnTo>
                    <a:lnTo>
                      <a:pt x="745" y="545"/>
                    </a:lnTo>
                    <a:lnTo>
                      <a:pt x="761" y="553"/>
                    </a:lnTo>
                    <a:lnTo>
                      <a:pt x="790" y="564"/>
                    </a:lnTo>
                    <a:lnTo>
                      <a:pt x="811" y="573"/>
                    </a:lnTo>
                    <a:lnTo>
                      <a:pt x="825" y="581"/>
                    </a:lnTo>
                    <a:lnTo>
                      <a:pt x="833" y="589"/>
                    </a:lnTo>
                    <a:lnTo>
                      <a:pt x="835" y="591"/>
                    </a:lnTo>
                    <a:lnTo>
                      <a:pt x="836" y="595"/>
                    </a:lnTo>
                    <a:lnTo>
                      <a:pt x="836" y="598"/>
                    </a:lnTo>
                    <a:lnTo>
                      <a:pt x="835" y="600"/>
                    </a:lnTo>
                    <a:lnTo>
                      <a:pt x="828" y="604"/>
                    </a:lnTo>
                    <a:lnTo>
                      <a:pt x="820" y="608"/>
                    </a:lnTo>
                    <a:lnTo>
                      <a:pt x="796" y="614"/>
                    </a:lnTo>
                    <a:lnTo>
                      <a:pt x="766" y="618"/>
                    </a:lnTo>
                    <a:lnTo>
                      <a:pt x="739" y="621"/>
                    </a:lnTo>
                    <a:lnTo>
                      <a:pt x="716" y="626"/>
                    </a:lnTo>
                    <a:close/>
                  </a:path>
                </a:pathLst>
              </a:custGeom>
              <a:noFill/>
              <a:ln w="3175">
                <a:solidFill>
                  <a:srgbClr val="1F1A17"/>
                </a:solidFill>
                <a:round/>
              </a:ln>
            </p:spPr>
            <p:txBody>
              <a:bodyPr/>
              <a:lstStyle/>
              <a:p>
                <a:endParaRPr lang="en-US" sz="1867"/>
              </a:p>
            </p:txBody>
          </p:sp>
          <p:sp>
            <p:nvSpPr>
              <p:cNvPr id="1317" name="Freeform 266"/>
              <p:cNvSpPr/>
              <p:nvPr/>
            </p:nvSpPr>
            <p:spPr bwMode="auto">
              <a:xfrm>
                <a:off x="2117" y="1118"/>
                <a:ext cx="112" cy="166"/>
              </a:xfrm>
              <a:custGeom>
                <a:avLst/>
                <a:gdLst>
                  <a:gd name="T0" fmla="*/ 44 w 557"/>
                  <a:gd name="T1" fmla="*/ 1 h 828"/>
                  <a:gd name="T2" fmla="*/ 50 w 557"/>
                  <a:gd name="T3" fmla="*/ 3 h 828"/>
                  <a:gd name="T4" fmla="*/ 56 w 557"/>
                  <a:gd name="T5" fmla="*/ 6 h 828"/>
                  <a:gd name="T6" fmla="*/ 62 w 557"/>
                  <a:gd name="T7" fmla="*/ 9 h 828"/>
                  <a:gd name="T8" fmla="*/ 72 w 557"/>
                  <a:gd name="T9" fmla="*/ 15 h 828"/>
                  <a:gd name="T10" fmla="*/ 84 w 557"/>
                  <a:gd name="T11" fmla="*/ 25 h 828"/>
                  <a:gd name="T12" fmla="*/ 92 w 557"/>
                  <a:gd name="T13" fmla="*/ 34 h 828"/>
                  <a:gd name="T14" fmla="*/ 97 w 557"/>
                  <a:gd name="T15" fmla="*/ 40 h 828"/>
                  <a:gd name="T16" fmla="*/ 102 w 557"/>
                  <a:gd name="T17" fmla="*/ 46 h 828"/>
                  <a:gd name="T18" fmla="*/ 106 w 557"/>
                  <a:gd name="T19" fmla="*/ 53 h 828"/>
                  <a:gd name="T20" fmla="*/ 109 w 557"/>
                  <a:gd name="T21" fmla="*/ 59 h 828"/>
                  <a:gd name="T22" fmla="*/ 111 w 557"/>
                  <a:gd name="T23" fmla="*/ 66 h 828"/>
                  <a:gd name="T24" fmla="*/ 112 w 557"/>
                  <a:gd name="T25" fmla="*/ 72 h 828"/>
                  <a:gd name="T26" fmla="*/ 112 w 557"/>
                  <a:gd name="T27" fmla="*/ 78 h 828"/>
                  <a:gd name="T28" fmla="*/ 111 w 557"/>
                  <a:gd name="T29" fmla="*/ 84 h 828"/>
                  <a:gd name="T30" fmla="*/ 109 w 557"/>
                  <a:gd name="T31" fmla="*/ 89 h 828"/>
                  <a:gd name="T32" fmla="*/ 105 w 557"/>
                  <a:gd name="T33" fmla="*/ 96 h 828"/>
                  <a:gd name="T34" fmla="*/ 100 w 557"/>
                  <a:gd name="T35" fmla="*/ 104 h 828"/>
                  <a:gd name="T36" fmla="*/ 93 w 557"/>
                  <a:gd name="T37" fmla="*/ 111 h 828"/>
                  <a:gd name="T38" fmla="*/ 83 w 557"/>
                  <a:gd name="T39" fmla="*/ 121 h 828"/>
                  <a:gd name="T40" fmla="*/ 72 w 557"/>
                  <a:gd name="T41" fmla="*/ 130 h 828"/>
                  <a:gd name="T42" fmla="*/ 66 w 557"/>
                  <a:gd name="T43" fmla="*/ 136 h 828"/>
                  <a:gd name="T44" fmla="*/ 60 w 557"/>
                  <a:gd name="T45" fmla="*/ 143 h 828"/>
                  <a:gd name="T46" fmla="*/ 53 w 557"/>
                  <a:gd name="T47" fmla="*/ 150 h 828"/>
                  <a:gd name="T48" fmla="*/ 46 w 557"/>
                  <a:gd name="T49" fmla="*/ 156 h 828"/>
                  <a:gd name="T50" fmla="*/ 39 w 557"/>
                  <a:gd name="T51" fmla="*/ 161 h 828"/>
                  <a:gd name="T52" fmla="*/ 32 w 557"/>
                  <a:gd name="T53" fmla="*/ 165 h 828"/>
                  <a:gd name="T54" fmla="*/ 28 w 557"/>
                  <a:gd name="T55" fmla="*/ 166 h 828"/>
                  <a:gd name="T56" fmla="*/ 25 w 557"/>
                  <a:gd name="T57" fmla="*/ 166 h 828"/>
                  <a:gd name="T58" fmla="*/ 23 w 557"/>
                  <a:gd name="T59" fmla="*/ 166 h 828"/>
                  <a:gd name="T60" fmla="*/ 21 w 557"/>
                  <a:gd name="T61" fmla="*/ 165 h 828"/>
                  <a:gd name="T62" fmla="*/ 19 w 557"/>
                  <a:gd name="T63" fmla="*/ 163 h 828"/>
                  <a:gd name="T64" fmla="*/ 17 w 557"/>
                  <a:gd name="T65" fmla="*/ 161 h 828"/>
                  <a:gd name="T66" fmla="*/ 15 w 557"/>
                  <a:gd name="T67" fmla="*/ 152 h 828"/>
                  <a:gd name="T68" fmla="*/ 9 w 557"/>
                  <a:gd name="T69" fmla="*/ 133 h 828"/>
                  <a:gd name="T70" fmla="*/ 5 w 557"/>
                  <a:gd name="T71" fmla="*/ 115 h 828"/>
                  <a:gd name="T72" fmla="*/ 3 w 557"/>
                  <a:gd name="T73" fmla="*/ 103 h 828"/>
                  <a:gd name="T74" fmla="*/ 1 w 557"/>
                  <a:gd name="T75" fmla="*/ 91 h 828"/>
                  <a:gd name="T76" fmla="*/ 0 w 557"/>
                  <a:gd name="T77" fmla="*/ 78 h 828"/>
                  <a:gd name="T78" fmla="*/ 0 w 557"/>
                  <a:gd name="T79" fmla="*/ 66 h 828"/>
                  <a:gd name="T80" fmla="*/ 0 w 557"/>
                  <a:gd name="T81" fmla="*/ 53 h 828"/>
                  <a:gd name="T82" fmla="*/ 2 w 557"/>
                  <a:gd name="T83" fmla="*/ 40 h 828"/>
                  <a:gd name="T84" fmla="*/ 3 w 557"/>
                  <a:gd name="T85" fmla="*/ 30 h 828"/>
                  <a:gd name="T86" fmla="*/ 4 w 557"/>
                  <a:gd name="T87" fmla="*/ 24 h 828"/>
                  <a:gd name="T88" fmla="*/ 6 w 557"/>
                  <a:gd name="T89" fmla="*/ 19 h 828"/>
                  <a:gd name="T90" fmla="*/ 9 w 557"/>
                  <a:gd name="T91" fmla="*/ 14 h 828"/>
                  <a:gd name="T92" fmla="*/ 12 w 557"/>
                  <a:gd name="T93" fmla="*/ 9 h 828"/>
                  <a:gd name="T94" fmla="*/ 16 w 557"/>
                  <a:gd name="T95" fmla="*/ 6 h 828"/>
                  <a:gd name="T96" fmla="*/ 20 w 557"/>
                  <a:gd name="T97" fmla="*/ 3 h 828"/>
                  <a:gd name="T98" fmla="*/ 25 w 557"/>
                  <a:gd name="T99" fmla="*/ 1 h 828"/>
                  <a:gd name="T100" fmla="*/ 31 w 557"/>
                  <a:gd name="T101" fmla="*/ 0 h 828"/>
                  <a:gd name="T102" fmla="*/ 38 w 557"/>
                  <a:gd name="T103" fmla="*/ 0 h 8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828"/>
                  <a:gd name="T158" fmla="*/ 557 w 557"/>
                  <a:gd name="T159" fmla="*/ 828 h 8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828">
                    <a:moveTo>
                      <a:pt x="207" y="3"/>
                    </a:moveTo>
                    <a:lnTo>
                      <a:pt x="221" y="7"/>
                    </a:lnTo>
                    <a:lnTo>
                      <a:pt x="235" y="11"/>
                    </a:lnTo>
                    <a:lnTo>
                      <a:pt x="248" y="16"/>
                    </a:lnTo>
                    <a:lnTo>
                      <a:pt x="263" y="22"/>
                    </a:lnTo>
                    <a:lnTo>
                      <a:pt x="278" y="28"/>
                    </a:lnTo>
                    <a:lnTo>
                      <a:pt x="293" y="36"/>
                    </a:lnTo>
                    <a:lnTo>
                      <a:pt x="309" y="45"/>
                    </a:lnTo>
                    <a:lnTo>
                      <a:pt x="324" y="54"/>
                    </a:lnTo>
                    <a:lnTo>
                      <a:pt x="356" y="76"/>
                    </a:lnTo>
                    <a:lnTo>
                      <a:pt x="387" y="99"/>
                    </a:lnTo>
                    <a:lnTo>
                      <a:pt x="417" y="126"/>
                    </a:lnTo>
                    <a:lnTo>
                      <a:pt x="446" y="154"/>
                    </a:lnTo>
                    <a:lnTo>
                      <a:pt x="459" y="168"/>
                    </a:lnTo>
                    <a:lnTo>
                      <a:pt x="472" y="183"/>
                    </a:lnTo>
                    <a:lnTo>
                      <a:pt x="484" y="199"/>
                    </a:lnTo>
                    <a:lnTo>
                      <a:pt x="495" y="214"/>
                    </a:lnTo>
                    <a:lnTo>
                      <a:pt x="507" y="230"/>
                    </a:lnTo>
                    <a:lnTo>
                      <a:pt x="517" y="245"/>
                    </a:lnTo>
                    <a:lnTo>
                      <a:pt x="525" y="262"/>
                    </a:lnTo>
                    <a:lnTo>
                      <a:pt x="533" y="278"/>
                    </a:lnTo>
                    <a:lnTo>
                      <a:pt x="540" y="294"/>
                    </a:lnTo>
                    <a:lnTo>
                      <a:pt x="547" y="310"/>
                    </a:lnTo>
                    <a:lnTo>
                      <a:pt x="550" y="327"/>
                    </a:lnTo>
                    <a:lnTo>
                      <a:pt x="554" y="343"/>
                    </a:lnTo>
                    <a:lnTo>
                      <a:pt x="557" y="358"/>
                    </a:lnTo>
                    <a:lnTo>
                      <a:pt x="557" y="374"/>
                    </a:lnTo>
                    <a:lnTo>
                      <a:pt x="555" y="389"/>
                    </a:lnTo>
                    <a:lnTo>
                      <a:pt x="553" y="404"/>
                    </a:lnTo>
                    <a:lnTo>
                      <a:pt x="550" y="418"/>
                    </a:lnTo>
                    <a:lnTo>
                      <a:pt x="545" y="431"/>
                    </a:lnTo>
                    <a:lnTo>
                      <a:pt x="542" y="444"/>
                    </a:lnTo>
                    <a:lnTo>
                      <a:pt x="535" y="456"/>
                    </a:lnTo>
                    <a:lnTo>
                      <a:pt x="524" y="480"/>
                    </a:lnTo>
                    <a:lnTo>
                      <a:pt x="512" y="501"/>
                    </a:lnTo>
                    <a:lnTo>
                      <a:pt x="497" y="520"/>
                    </a:lnTo>
                    <a:lnTo>
                      <a:pt x="480" y="539"/>
                    </a:lnTo>
                    <a:lnTo>
                      <a:pt x="464" y="556"/>
                    </a:lnTo>
                    <a:lnTo>
                      <a:pt x="447" y="572"/>
                    </a:lnTo>
                    <a:lnTo>
                      <a:pt x="411" y="602"/>
                    </a:lnTo>
                    <a:lnTo>
                      <a:pt x="376" y="632"/>
                    </a:lnTo>
                    <a:lnTo>
                      <a:pt x="358" y="647"/>
                    </a:lnTo>
                    <a:lnTo>
                      <a:pt x="342" y="662"/>
                    </a:lnTo>
                    <a:lnTo>
                      <a:pt x="326" y="679"/>
                    </a:lnTo>
                    <a:lnTo>
                      <a:pt x="311" y="696"/>
                    </a:lnTo>
                    <a:lnTo>
                      <a:pt x="296" y="714"/>
                    </a:lnTo>
                    <a:lnTo>
                      <a:pt x="280" y="732"/>
                    </a:lnTo>
                    <a:lnTo>
                      <a:pt x="263" y="748"/>
                    </a:lnTo>
                    <a:lnTo>
                      <a:pt x="246" y="765"/>
                    </a:lnTo>
                    <a:lnTo>
                      <a:pt x="228" y="780"/>
                    </a:lnTo>
                    <a:lnTo>
                      <a:pt x="211" y="792"/>
                    </a:lnTo>
                    <a:lnTo>
                      <a:pt x="193" y="803"/>
                    </a:lnTo>
                    <a:lnTo>
                      <a:pt x="177" y="813"/>
                    </a:lnTo>
                    <a:lnTo>
                      <a:pt x="161" y="821"/>
                    </a:lnTo>
                    <a:lnTo>
                      <a:pt x="146" y="826"/>
                    </a:lnTo>
                    <a:lnTo>
                      <a:pt x="139" y="827"/>
                    </a:lnTo>
                    <a:lnTo>
                      <a:pt x="131" y="828"/>
                    </a:lnTo>
                    <a:lnTo>
                      <a:pt x="125" y="828"/>
                    </a:lnTo>
                    <a:lnTo>
                      <a:pt x="119" y="828"/>
                    </a:lnTo>
                    <a:lnTo>
                      <a:pt x="112" y="827"/>
                    </a:lnTo>
                    <a:lnTo>
                      <a:pt x="107" y="825"/>
                    </a:lnTo>
                    <a:lnTo>
                      <a:pt x="102" y="822"/>
                    </a:lnTo>
                    <a:lnTo>
                      <a:pt x="97" y="818"/>
                    </a:lnTo>
                    <a:lnTo>
                      <a:pt x="94" y="813"/>
                    </a:lnTo>
                    <a:lnTo>
                      <a:pt x="90" y="808"/>
                    </a:lnTo>
                    <a:lnTo>
                      <a:pt x="86" y="802"/>
                    </a:lnTo>
                    <a:lnTo>
                      <a:pt x="84" y="795"/>
                    </a:lnTo>
                    <a:lnTo>
                      <a:pt x="74" y="757"/>
                    </a:lnTo>
                    <a:lnTo>
                      <a:pt x="60" y="712"/>
                    </a:lnTo>
                    <a:lnTo>
                      <a:pt x="46" y="661"/>
                    </a:lnTo>
                    <a:lnTo>
                      <a:pt x="32" y="605"/>
                    </a:lnTo>
                    <a:lnTo>
                      <a:pt x="26" y="575"/>
                    </a:lnTo>
                    <a:lnTo>
                      <a:pt x="20" y="545"/>
                    </a:lnTo>
                    <a:lnTo>
                      <a:pt x="14" y="515"/>
                    </a:lnTo>
                    <a:lnTo>
                      <a:pt x="10" y="484"/>
                    </a:lnTo>
                    <a:lnTo>
                      <a:pt x="5" y="453"/>
                    </a:lnTo>
                    <a:lnTo>
                      <a:pt x="3" y="421"/>
                    </a:lnTo>
                    <a:lnTo>
                      <a:pt x="0" y="390"/>
                    </a:lnTo>
                    <a:lnTo>
                      <a:pt x="0" y="359"/>
                    </a:lnTo>
                    <a:lnTo>
                      <a:pt x="0" y="328"/>
                    </a:lnTo>
                    <a:lnTo>
                      <a:pt x="0" y="295"/>
                    </a:lnTo>
                    <a:lnTo>
                      <a:pt x="1" y="263"/>
                    </a:lnTo>
                    <a:lnTo>
                      <a:pt x="4" y="230"/>
                    </a:lnTo>
                    <a:lnTo>
                      <a:pt x="8" y="198"/>
                    </a:lnTo>
                    <a:lnTo>
                      <a:pt x="13" y="166"/>
                    </a:lnTo>
                    <a:lnTo>
                      <a:pt x="15" y="151"/>
                    </a:lnTo>
                    <a:lnTo>
                      <a:pt x="19" y="136"/>
                    </a:lnTo>
                    <a:lnTo>
                      <a:pt x="22" y="122"/>
                    </a:lnTo>
                    <a:lnTo>
                      <a:pt x="27" y="107"/>
                    </a:lnTo>
                    <a:lnTo>
                      <a:pt x="32" y="94"/>
                    </a:lnTo>
                    <a:lnTo>
                      <a:pt x="39" y="82"/>
                    </a:lnTo>
                    <a:lnTo>
                      <a:pt x="45" y="69"/>
                    </a:lnTo>
                    <a:lnTo>
                      <a:pt x="52" y="58"/>
                    </a:lnTo>
                    <a:lnTo>
                      <a:pt x="61" y="47"/>
                    </a:lnTo>
                    <a:lnTo>
                      <a:pt x="70" y="38"/>
                    </a:lnTo>
                    <a:lnTo>
                      <a:pt x="79" y="30"/>
                    </a:lnTo>
                    <a:lnTo>
                      <a:pt x="90" y="22"/>
                    </a:lnTo>
                    <a:lnTo>
                      <a:pt x="101" y="15"/>
                    </a:lnTo>
                    <a:lnTo>
                      <a:pt x="114" y="10"/>
                    </a:lnTo>
                    <a:lnTo>
                      <a:pt x="126" y="6"/>
                    </a:lnTo>
                    <a:lnTo>
                      <a:pt x="140" y="2"/>
                    </a:lnTo>
                    <a:lnTo>
                      <a:pt x="156" y="1"/>
                    </a:lnTo>
                    <a:lnTo>
                      <a:pt x="172" y="0"/>
                    </a:lnTo>
                    <a:lnTo>
                      <a:pt x="188" y="1"/>
                    </a:lnTo>
                    <a:lnTo>
                      <a:pt x="207" y="3"/>
                    </a:lnTo>
                    <a:close/>
                  </a:path>
                </a:pathLst>
              </a:custGeom>
              <a:solidFill>
                <a:srgbClr val="B32165"/>
              </a:solidFill>
              <a:ln w="9525">
                <a:noFill/>
                <a:round/>
              </a:ln>
            </p:spPr>
            <p:txBody>
              <a:bodyPr/>
              <a:lstStyle/>
              <a:p>
                <a:endParaRPr lang="en-US" sz="1867"/>
              </a:p>
            </p:txBody>
          </p:sp>
          <p:sp>
            <p:nvSpPr>
              <p:cNvPr id="1318" name="Freeform 267"/>
              <p:cNvSpPr/>
              <p:nvPr/>
            </p:nvSpPr>
            <p:spPr bwMode="auto">
              <a:xfrm>
                <a:off x="2117" y="1118"/>
                <a:ext cx="112" cy="166"/>
              </a:xfrm>
              <a:custGeom>
                <a:avLst/>
                <a:gdLst>
                  <a:gd name="T0" fmla="*/ 44 w 557"/>
                  <a:gd name="T1" fmla="*/ 1 h 828"/>
                  <a:gd name="T2" fmla="*/ 50 w 557"/>
                  <a:gd name="T3" fmla="*/ 3 h 828"/>
                  <a:gd name="T4" fmla="*/ 56 w 557"/>
                  <a:gd name="T5" fmla="*/ 6 h 828"/>
                  <a:gd name="T6" fmla="*/ 62 w 557"/>
                  <a:gd name="T7" fmla="*/ 9 h 828"/>
                  <a:gd name="T8" fmla="*/ 72 w 557"/>
                  <a:gd name="T9" fmla="*/ 15 h 828"/>
                  <a:gd name="T10" fmla="*/ 84 w 557"/>
                  <a:gd name="T11" fmla="*/ 25 h 828"/>
                  <a:gd name="T12" fmla="*/ 92 w 557"/>
                  <a:gd name="T13" fmla="*/ 34 h 828"/>
                  <a:gd name="T14" fmla="*/ 97 w 557"/>
                  <a:gd name="T15" fmla="*/ 40 h 828"/>
                  <a:gd name="T16" fmla="*/ 102 w 557"/>
                  <a:gd name="T17" fmla="*/ 46 h 828"/>
                  <a:gd name="T18" fmla="*/ 106 w 557"/>
                  <a:gd name="T19" fmla="*/ 53 h 828"/>
                  <a:gd name="T20" fmla="*/ 109 w 557"/>
                  <a:gd name="T21" fmla="*/ 59 h 828"/>
                  <a:gd name="T22" fmla="*/ 111 w 557"/>
                  <a:gd name="T23" fmla="*/ 66 h 828"/>
                  <a:gd name="T24" fmla="*/ 112 w 557"/>
                  <a:gd name="T25" fmla="*/ 72 h 828"/>
                  <a:gd name="T26" fmla="*/ 112 w 557"/>
                  <a:gd name="T27" fmla="*/ 78 h 828"/>
                  <a:gd name="T28" fmla="*/ 111 w 557"/>
                  <a:gd name="T29" fmla="*/ 84 h 828"/>
                  <a:gd name="T30" fmla="*/ 109 w 557"/>
                  <a:gd name="T31" fmla="*/ 89 h 828"/>
                  <a:gd name="T32" fmla="*/ 105 w 557"/>
                  <a:gd name="T33" fmla="*/ 96 h 828"/>
                  <a:gd name="T34" fmla="*/ 100 w 557"/>
                  <a:gd name="T35" fmla="*/ 104 h 828"/>
                  <a:gd name="T36" fmla="*/ 93 w 557"/>
                  <a:gd name="T37" fmla="*/ 111 h 828"/>
                  <a:gd name="T38" fmla="*/ 83 w 557"/>
                  <a:gd name="T39" fmla="*/ 121 h 828"/>
                  <a:gd name="T40" fmla="*/ 72 w 557"/>
                  <a:gd name="T41" fmla="*/ 130 h 828"/>
                  <a:gd name="T42" fmla="*/ 66 w 557"/>
                  <a:gd name="T43" fmla="*/ 136 h 828"/>
                  <a:gd name="T44" fmla="*/ 60 w 557"/>
                  <a:gd name="T45" fmla="*/ 143 h 828"/>
                  <a:gd name="T46" fmla="*/ 53 w 557"/>
                  <a:gd name="T47" fmla="*/ 150 h 828"/>
                  <a:gd name="T48" fmla="*/ 46 w 557"/>
                  <a:gd name="T49" fmla="*/ 156 h 828"/>
                  <a:gd name="T50" fmla="*/ 39 w 557"/>
                  <a:gd name="T51" fmla="*/ 161 h 828"/>
                  <a:gd name="T52" fmla="*/ 32 w 557"/>
                  <a:gd name="T53" fmla="*/ 165 h 828"/>
                  <a:gd name="T54" fmla="*/ 28 w 557"/>
                  <a:gd name="T55" fmla="*/ 166 h 828"/>
                  <a:gd name="T56" fmla="*/ 25 w 557"/>
                  <a:gd name="T57" fmla="*/ 166 h 828"/>
                  <a:gd name="T58" fmla="*/ 23 w 557"/>
                  <a:gd name="T59" fmla="*/ 166 h 828"/>
                  <a:gd name="T60" fmla="*/ 21 w 557"/>
                  <a:gd name="T61" fmla="*/ 165 h 828"/>
                  <a:gd name="T62" fmla="*/ 19 w 557"/>
                  <a:gd name="T63" fmla="*/ 163 h 828"/>
                  <a:gd name="T64" fmla="*/ 17 w 557"/>
                  <a:gd name="T65" fmla="*/ 161 h 828"/>
                  <a:gd name="T66" fmla="*/ 15 w 557"/>
                  <a:gd name="T67" fmla="*/ 152 h 828"/>
                  <a:gd name="T68" fmla="*/ 9 w 557"/>
                  <a:gd name="T69" fmla="*/ 133 h 828"/>
                  <a:gd name="T70" fmla="*/ 5 w 557"/>
                  <a:gd name="T71" fmla="*/ 115 h 828"/>
                  <a:gd name="T72" fmla="*/ 3 w 557"/>
                  <a:gd name="T73" fmla="*/ 103 h 828"/>
                  <a:gd name="T74" fmla="*/ 1 w 557"/>
                  <a:gd name="T75" fmla="*/ 91 h 828"/>
                  <a:gd name="T76" fmla="*/ 0 w 557"/>
                  <a:gd name="T77" fmla="*/ 78 h 828"/>
                  <a:gd name="T78" fmla="*/ 0 w 557"/>
                  <a:gd name="T79" fmla="*/ 66 h 828"/>
                  <a:gd name="T80" fmla="*/ 0 w 557"/>
                  <a:gd name="T81" fmla="*/ 53 h 828"/>
                  <a:gd name="T82" fmla="*/ 2 w 557"/>
                  <a:gd name="T83" fmla="*/ 40 h 828"/>
                  <a:gd name="T84" fmla="*/ 3 w 557"/>
                  <a:gd name="T85" fmla="*/ 30 h 828"/>
                  <a:gd name="T86" fmla="*/ 4 w 557"/>
                  <a:gd name="T87" fmla="*/ 24 h 828"/>
                  <a:gd name="T88" fmla="*/ 6 w 557"/>
                  <a:gd name="T89" fmla="*/ 19 h 828"/>
                  <a:gd name="T90" fmla="*/ 9 w 557"/>
                  <a:gd name="T91" fmla="*/ 14 h 828"/>
                  <a:gd name="T92" fmla="*/ 12 w 557"/>
                  <a:gd name="T93" fmla="*/ 9 h 828"/>
                  <a:gd name="T94" fmla="*/ 16 w 557"/>
                  <a:gd name="T95" fmla="*/ 6 h 828"/>
                  <a:gd name="T96" fmla="*/ 20 w 557"/>
                  <a:gd name="T97" fmla="*/ 3 h 828"/>
                  <a:gd name="T98" fmla="*/ 25 w 557"/>
                  <a:gd name="T99" fmla="*/ 1 h 828"/>
                  <a:gd name="T100" fmla="*/ 31 w 557"/>
                  <a:gd name="T101" fmla="*/ 0 h 828"/>
                  <a:gd name="T102" fmla="*/ 38 w 557"/>
                  <a:gd name="T103" fmla="*/ 0 h 8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57"/>
                  <a:gd name="T157" fmla="*/ 0 h 828"/>
                  <a:gd name="T158" fmla="*/ 557 w 557"/>
                  <a:gd name="T159" fmla="*/ 828 h 8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57" h="828">
                    <a:moveTo>
                      <a:pt x="207" y="3"/>
                    </a:moveTo>
                    <a:lnTo>
                      <a:pt x="221" y="7"/>
                    </a:lnTo>
                    <a:lnTo>
                      <a:pt x="235" y="11"/>
                    </a:lnTo>
                    <a:lnTo>
                      <a:pt x="248" y="16"/>
                    </a:lnTo>
                    <a:lnTo>
                      <a:pt x="263" y="22"/>
                    </a:lnTo>
                    <a:lnTo>
                      <a:pt x="278" y="28"/>
                    </a:lnTo>
                    <a:lnTo>
                      <a:pt x="293" y="36"/>
                    </a:lnTo>
                    <a:lnTo>
                      <a:pt x="309" y="45"/>
                    </a:lnTo>
                    <a:lnTo>
                      <a:pt x="324" y="54"/>
                    </a:lnTo>
                    <a:lnTo>
                      <a:pt x="356" y="76"/>
                    </a:lnTo>
                    <a:lnTo>
                      <a:pt x="387" y="99"/>
                    </a:lnTo>
                    <a:lnTo>
                      <a:pt x="417" y="126"/>
                    </a:lnTo>
                    <a:lnTo>
                      <a:pt x="446" y="154"/>
                    </a:lnTo>
                    <a:lnTo>
                      <a:pt x="459" y="168"/>
                    </a:lnTo>
                    <a:lnTo>
                      <a:pt x="472" y="183"/>
                    </a:lnTo>
                    <a:lnTo>
                      <a:pt x="484" y="199"/>
                    </a:lnTo>
                    <a:lnTo>
                      <a:pt x="495" y="214"/>
                    </a:lnTo>
                    <a:lnTo>
                      <a:pt x="507" y="230"/>
                    </a:lnTo>
                    <a:lnTo>
                      <a:pt x="517" y="245"/>
                    </a:lnTo>
                    <a:lnTo>
                      <a:pt x="525" y="262"/>
                    </a:lnTo>
                    <a:lnTo>
                      <a:pt x="533" y="278"/>
                    </a:lnTo>
                    <a:lnTo>
                      <a:pt x="540" y="294"/>
                    </a:lnTo>
                    <a:lnTo>
                      <a:pt x="547" y="310"/>
                    </a:lnTo>
                    <a:lnTo>
                      <a:pt x="550" y="327"/>
                    </a:lnTo>
                    <a:lnTo>
                      <a:pt x="554" y="343"/>
                    </a:lnTo>
                    <a:lnTo>
                      <a:pt x="557" y="358"/>
                    </a:lnTo>
                    <a:lnTo>
                      <a:pt x="557" y="374"/>
                    </a:lnTo>
                    <a:lnTo>
                      <a:pt x="555" y="389"/>
                    </a:lnTo>
                    <a:lnTo>
                      <a:pt x="553" y="404"/>
                    </a:lnTo>
                    <a:lnTo>
                      <a:pt x="550" y="418"/>
                    </a:lnTo>
                    <a:lnTo>
                      <a:pt x="545" y="431"/>
                    </a:lnTo>
                    <a:lnTo>
                      <a:pt x="542" y="444"/>
                    </a:lnTo>
                    <a:lnTo>
                      <a:pt x="535" y="456"/>
                    </a:lnTo>
                    <a:lnTo>
                      <a:pt x="524" y="480"/>
                    </a:lnTo>
                    <a:lnTo>
                      <a:pt x="512" y="501"/>
                    </a:lnTo>
                    <a:lnTo>
                      <a:pt x="497" y="520"/>
                    </a:lnTo>
                    <a:lnTo>
                      <a:pt x="480" y="539"/>
                    </a:lnTo>
                    <a:lnTo>
                      <a:pt x="464" y="556"/>
                    </a:lnTo>
                    <a:lnTo>
                      <a:pt x="447" y="572"/>
                    </a:lnTo>
                    <a:lnTo>
                      <a:pt x="411" y="602"/>
                    </a:lnTo>
                    <a:lnTo>
                      <a:pt x="376" y="632"/>
                    </a:lnTo>
                    <a:lnTo>
                      <a:pt x="358" y="647"/>
                    </a:lnTo>
                    <a:lnTo>
                      <a:pt x="342" y="662"/>
                    </a:lnTo>
                    <a:lnTo>
                      <a:pt x="326" y="679"/>
                    </a:lnTo>
                    <a:lnTo>
                      <a:pt x="311" y="696"/>
                    </a:lnTo>
                    <a:lnTo>
                      <a:pt x="296" y="714"/>
                    </a:lnTo>
                    <a:lnTo>
                      <a:pt x="280" y="732"/>
                    </a:lnTo>
                    <a:lnTo>
                      <a:pt x="263" y="748"/>
                    </a:lnTo>
                    <a:lnTo>
                      <a:pt x="246" y="765"/>
                    </a:lnTo>
                    <a:lnTo>
                      <a:pt x="228" y="780"/>
                    </a:lnTo>
                    <a:lnTo>
                      <a:pt x="211" y="792"/>
                    </a:lnTo>
                    <a:lnTo>
                      <a:pt x="193" y="803"/>
                    </a:lnTo>
                    <a:lnTo>
                      <a:pt x="177" y="813"/>
                    </a:lnTo>
                    <a:lnTo>
                      <a:pt x="161" y="821"/>
                    </a:lnTo>
                    <a:lnTo>
                      <a:pt x="146" y="826"/>
                    </a:lnTo>
                    <a:lnTo>
                      <a:pt x="139" y="827"/>
                    </a:lnTo>
                    <a:lnTo>
                      <a:pt x="131" y="828"/>
                    </a:lnTo>
                    <a:lnTo>
                      <a:pt x="125" y="828"/>
                    </a:lnTo>
                    <a:lnTo>
                      <a:pt x="119" y="828"/>
                    </a:lnTo>
                    <a:lnTo>
                      <a:pt x="112" y="827"/>
                    </a:lnTo>
                    <a:lnTo>
                      <a:pt x="107" y="825"/>
                    </a:lnTo>
                    <a:lnTo>
                      <a:pt x="102" y="822"/>
                    </a:lnTo>
                    <a:lnTo>
                      <a:pt x="97" y="818"/>
                    </a:lnTo>
                    <a:lnTo>
                      <a:pt x="94" y="813"/>
                    </a:lnTo>
                    <a:lnTo>
                      <a:pt x="90" y="808"/>
                    </a:lnTo>
                    <a:lnTo>
                      <a:pt x="86" y="802"/>
                    </a:lnTo>
                    <a:lnTo>
                      <a:pt x="84" y="795"/>
                    </a:lnTo>
                    <a:lnTo>
                      <a:pt x="74" y="757"/>
                    </a:lnTo>
                    <a:lnTo>
                      <a:pt x="60" y="712"/>
                    </a:lnTo>
                    <a:lnTo>
                      <a:pt x="46" y="661"/>
                    </a:lnTo>
                    <a:lnTo>
                      <a:pt x="32" y="605"/>
                    </a:lnTo>
                    <a:lnTo>
                      <a:pt x="26" y="575"/>
                    </a:lnTo>
                    <a:lnTo>
                      <a:pt x="20" y="545"/>
                    </a:lnTo>
                    <a:lnTo>
                      <a:pt x="14" y="515"/>
                    </a:lnTo>
                    <a:lnTo>
                      <a:pt x="10" y="484"/>
                    </a:lnTo>
                    <a:lnTo>
                      <a:pt x="5" y="453"/>
                    </a:lnTo>
                    <a:lnTo>
                      <a:pt x="3" y="421"/>
                    </a:lnTo>
                    <a:lnTo>
                      <a:pt x="0" y="390"/>
                    </a:lnTo>
                    <a:lnTo>
                      <a:pt x="0" y="359"/>
                    </a:lnTo>
                    <a:lnTo>
                      <a:pt x="0" y="328"/>
                    </a:lnTo>
                    <a:lnTo>
                      <a:pt x="0" y="295"/>
                    </a:lnTo>
                    <a:lnTo>
                      <a:pt x="1" y="263"/>
                    </a:lnTo>
                    <a:lnTo>
                      <a:pt x="4" y="230"/>
                    </a:lnTo>
                    <a:lnTo>
                      <a:pt x="8" y="198"/>
                    </a:lnTo>
                    <a:lnTo>
                      <a:pt x="13" y="166"/>
                    </a:lnTo>
                    <a:lnTo>
                      <a:pt x="15" y="151"/>
                    </a:lnTo>
                    <a:lnTo>
                      <a:pt x="19" y="136"/>
                    </a:lnTo>
                    <a:lnTo>
                      <a:pt x="22" y="122"/>
                    </a:lnTo>
                    <a:lnTo>
                      <a:pt x="27" y="107"/>
                    </a:lnTo>
                    <a:lnTo>
                      <a:pt x="32" y="94"/>
                    </a:lnTo>
                    <a:lnTo>
                      <a:pt x="39" y="82"/>
                    </a:lnTo>
                    <a:lnTo>
                      <a:pt x="45" y="69"/>
                    </a:lnTo>
                    <a:lnTo>
                      <a:pt x="52" y="58"/>
                    </a:lnTo>
                    <a:lnTo>
                      <a:pt x="61" y="47"/>
                    </a:lnTo>
                    <a:lnTo>
                      <a:pt x="70" y="38"/>
                    </a:lnTo>
                    <a:lnTo>
                      <a:pt x="79" y="30"/>
                    </a:lnTo>
                    <a:lnTo>
                      <a:pt x="90" y="22"/>
                    </a:lnTo>
                    <a:lnTo>
                      <a:pt x="101" y="15"/>
                    </a:lnTo>
                    <a:lnTo>
                      <a:pt x="114" y="10"/>
                    </a:lnTo>
                    <a:lnTo>
                      <a:pt x="126" y="6"/>
                    </a:lnTo>
                    <a:lnTo>
                      <a:pt x="140" y="2"/>
                    </a:lnTo>
                    <a:lnTo>
                      <a:pt x="156" y="1"/>
                    </a:lnTo>
                    <a:lnTo>
                      <a:pt x="172" y="0"/>
                    </a:lnTo>
                    <a:lnTo>
                      <a:pt x="188" y="1"/>
                    </a:lnTo>
                    <a:lnTo>
                      <a:pt x="207" y="3"/>
                    </a:lnTo>
                  </a:path>
                </a:pathLst>
              </a:custGeom>
              <a:noFill/>
              <a:ln w="3175">
                <a:solidFill>
                  <a:srgbClr val="1F1A17"/>
                </a:solidFill>
                <a:round/>
              </a:ln>
            </p:spPr>
            <p:txBody>
              <a:bodyPr/>
              <a:lstStyle/>
              <a:p>
                <a:endParaRPr lang="en-US" sz="1867"/>
              </a:p>
            </p:txBody>
          </p:sp>
          <p:sp>
            <p:nvSpPr>
              <p:cNvPr id="1319" name="Freeform 268"/>
              <p:cNvSpPr/>
              <p:nvPr/>
            </p:nvSpPr>
            <p:spPr bwMode="auto">
              <a:xfrm>
                <a:off x="1949" y="1215"/>
                <a:ext cx="104" cy="90"/>
              </a:xfrm>
              <a:custGeom>
                <a:avLst/>
                <a:gdLst>
                  <a:gd name="T0" fmla="*/ 98 w 521"/>
                  <a:gd name="T1" fmla="*/ 27 h 453"/>
                  <a:gd name="T2" fmla="*/ 84 w 521"/>
                  <a:gd name="T3" fmla="*/ 18 h 453"/>
                  <a:gd name="T4" fmla="*/ 68 w 521"/>
                  <a:gd name="T5" fmla="*/ 10 h 453"/>
                  <a:gd name="T6" fmla="*/ 57 w 521"/>
                  <a:gd name="T7" fmla="*/ 5 h 453"/>
                  <a:gd name="T8" fmla="*/ 45 w 521"/>
                  <a:gd name="T9" fmla="*/ 2 h 453"/>
                  <a:gd name="T10" fmla="*/ 36 w 521"/>
                  <a:gd name="T11" fmla="*/ 0 h 453"/>
                  <a:gd name="T12" fmla="*/ 31 w 521"/>
                  <a:gd name="T13" fmla="*/ 0 h 453"/>
                  <a:gd name="T14" fmla="*/ 26 w 521"/>
                  <a:gd name="T15" fmla="*/ 1 h 453"/>
                  <a:gd name="T16" fmla="*/ 22 w 521"/>
                  <a:gd name="T17" fmla="*/ 2 h 453"/>
                  <a:gd name="T18" fmla="*/ 18 w 521"/>
                  <a:gd name="T19" fmla="*/ 5 h 453"/>
                  <a:gd name="T20" fmla="*/ 15 w 521"/>
                  <a:gd name="T21" fmla="*/ 8 h 453"/>
                  <a:gd name="T22" fmla="*/ 12 w 521"/>
                  <a:gd name="T23" fmla="*/ 12 h 453"/>
                  <a:gd name="T24" fmla="*/ 9 w 521"/>
                  <a:gd name="T25" fmla="*/ 16 h 453"/>
                  <a:gd name="T26" fmla="*/ 6 w 521"/>
                  <a:gd name="T27" fmla="*/ 23 h 453"/>
                  <a:gd name="T28" fmla="*/ 3 w 521"/>
                  <a:gd name="T29" fmla="*/ 34 h 453"/>
                  <a:gd name="T30" fmla="*/ 2 w 521"/>
                  <a:gd name="T31" fmla="*/ 45 h 453"/>
                  <a:gd name="T32" fmla="*/ 0 w 521"/>
                  <a:gd name="T33" fmla="*/ 61 h 453"/>
                  <a:gd name="T34" fmla="*/ 0 w 521"/>
                  <a:gd name="T35" fmla="*/ 73 h 453"/>
                  <a:gd name="T36" fmla="*/ 3 w 521"/>
                  <a:gd name="T37" fmla="*/ 78 h 453"/>
                  <a:gd name="T38" fmla="*/ 8 w 521"/>
                  <a:gd name="T39" fmla="*/ 82 h 453"/>
                  <a:gd name="T40" fmla="*/ 16 w 521"/>
                  <a:gd name="T41" fmla="*/ 85 h 453"/>
                  <a:gd name="T42" fmla="*/ 24 w 521"/>
                  <a:gd name="T43" fmla="*/ 88 h 453"/>
                  <a:gd name="T44" fmla="*/ 34 w 521"/>
                  <a:gd name="T45" fmla="*/ 90 h 453"/>
                  <a:gd name="T46" fmla="*/ 45 w 521"/>
                  <a:gd name="T47" fmla="*/ 90 h 453"/>
                  <a:gd name="T48" fmla="*/ 56 w 521"/>
                  <a:gd name="T49" fmla="*/ 90 h 453"/>
                  <a:gd name="T50" fmla="*/ 66 w 521"/>
                  <a:gd name="T51" fmla="*/ 88 h 453"/>
                  <a:gd name="T52" fmla="*/ 76 w 521"/>
                  <a:gd name="T53" fmla="*/ 85 h 453"/>
                  <a:gd name="T54" fmla="*/ 85 w 521"/>
                  <a:gd name="T55" fmla="*/ 80 h 453"/>
                  <a:gd name="T56" fmla="*/ 93 w 521"/>
                  <a:gd name="T57" fmla="*/ 75 h 453"/>
                  <a:gd name="T58" fmla="*/ 99 w 521"/>
                  <a:gd name="T59" fmla="*/ 67 h 453"/>
                  <a:gd name="T60" fmla="*/ 103 w 521"/>
                  <a:gd name="T61" fmla="*/ 58 h 453"/>
                  <a:gd name="T62" fmla="*/ 104 w 521"/>
                  <a:gd name="T63" fmla="*/ 47 h 453"/>
                  <a:gd name="T64" fmla="*/ 102 w 521"/>
                  <a:gd name="T65" fmla="*/ 35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1"/>
                  <a:gd name="T100" fmla="*/ 0 h 453"/>
                  <a:gd name="T101" fmla="*/ 521 w 521"/>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1" h="453">
                    <a:moveTo>
                      <a:pt x="499" y="140"/>
                    </a:moveTo>
                    <a:lnTo>
                      <a:pt x="489" y="134"/>
                    </a:lnTo>
                    <a:lnTo>
                      <a:pt x="462" y="116"/>
                    </a:lnTo>
                    <a:lnTo>
                      <a:pt x="422" y="91"/>
                    </a:lnTo>
                    <a:lnTo>
                      <a:pt x="371" y="64"/>
                    </a:lnTo>
                    <a:lnTo>
                      <a:pt x="343" y="50"/>
                    </a:lnTo>
                    <a:lnTo>
                      <a:pt x="315" y="37"/>
                    </a:lnTo>
                    <a:lnTo>
                      <a:pt x="285" y="25"/>
                    </a:lnTo>
                    <a:lnTo>
                      <a:pt x="255" y="15"/>
                    </a:lnTo>
                    <a:lnTo>
                      <a:pt x="226" y="8"/>
                    </a:lnTo>
                    <a:lnTo>
                      <a:pt x="197" y="3"/>
                    </a:lnTo>
                    <a:lnTo>
                      <a:pt x="182" y="0"/>
                    </a:lnTo>
                    <a:lnTo>
                      <a:pt x="169" y="0"/>
                    </a:lnTo>
                    <a:lnTo>
                      <a:pt x="156" y="0"/>
                    </a:lnTo>
                    <a:lnTo>
                      <a:pt x="144" y="2"/>
                    </a:lnTo>
                    <a:lnTo>
                      <a:pt x="131" y="4"/>
                    </a:lnTo>
                    <a:lnTo>
                      <a:pt x="120" y="8"/>
                    </a:lnTo>
                    <a:lnTo>
                      <a:pt x="110" y="12"/>
                    </a:lnTo>
                    <a:lnTo>
                      <a:pt x="100" y="17"/>
                    </a:lnTo>
                    <a:lnTo>
                      <a:pt x="91" y="24"/>
                    </a:lnTo>
                    <a:lnTo>
                      <a:pt x="83" y="32"/>
                    </a:lnTo>
                    <a:lnTo>
                      <a:pt x="74" y="39"/>
                    </a:lnTo>
                    <a:lnTo>
                      <a:pt x="66" y="49"/>
                    </a:lnTo>
                    <a:lnTo>
                      <a:pt x="60" y="59"/>
                    </a:lnTo>
                    <a:lnTo>
                      <a:pt x="53" y="69"/>
                    </a:lnTo>
                    <a:lnTo>
                      <a:pt x="46" y="80"/>
                    </a:lnTo>
                    <a:lnTo>
                      <a:pt x="41" y="93"/>
                    </a:lnTo>
                    <a:lnTo>
                      <a:pt x="31" y="118"/>
                    </a:lnTo>
                    <a:lnTo>
                      <a:pt x="24" y="144"/>
                    </a:lnTo>
                    <a:lnTo>
                      <a:pt x="16" y="171"/>
                    </a:lnTo>
                    <a:lnTo>
                      <a:pt x="11" y="200"/>
                    </a:lnTo>
                    <a:lnTo>
                      <a:pt x="8" y="229"/>
                    </a:lnTo>
                    <a:lnTo>
                      <a:pt x="4" y="256"/>
                    </a:lnTo>
                    <a:lnTo>
                      <a:pt x="0" y="309"/>
                    </a:lnTo>
                    <a:lnTo>
                      <a:pt x="0" y="352"/>
                    </a:lnTo>
                    <a:lnTo>
                      <a:pt x="2" y="366"/>
                    </a:lnTo>
                    <a:lnTo>
                      <a:pt x="8" y="380"/>
                    </a:lnTo>
                    <a:lnTo>
                      <a:pt x="15" y="391"/>
                    </a:lnTo>
                    <a:lnTo>
                      <a:pt x="28" y="402"/>
                    </a:lnTo>
                    <a:lnTo>
                      <a:pt x="41" y="412"/>
                    </a:lnTo>
                    <a:lnTo>
                      <a:pt x="59" y="421"/>
                    </a:lnTo>
                    <a:lnTo>
                      <a:pt x="78" y="430"/>
                    </a:lnTo>
                    <a:lnTo>
                      <a:pt x="99" y="436"/>
                    </a:lnTo>
                    <a:lnTo>
                      <a:pt x="121" y="442"/>
                    </a:lnTo>
                    <a:lnTo>
                      <a:pt x="145" y="447"/>
                    </a:lnTo>
                    <a:lnTo>
                      <a:pt x="171" y="451"/>
                    </a:lnTo>
                    <a:lnTo>
                      <a:pt x="197" y="452"/>
                    </a:lnTo>
                    <a:lnTo>
                      <a:pt x="224" y="453"/>
                    </a:lnTo>
                    <a:lnTo>
                      <a:pt x="251" y="452"/>
                    </a:lnTo>
                    <a:lnTo>
                      <a:pt x="279" y="451"/>
                    </a:lnTo>
                    <a:lnTo>
                      <a:pt x="305" y="447"/>
                    </a:lnTo>
                    <a:lnTo>
                      <a:pt x="332" y="442"/>
                    </a:lnTo>
                    <a:lnTo>
                      <a:pt x="357" y="435"/>
                    </a:lnTo>
                    <a:lnTo>
                      <a:pt x="382" y="426"/>
                    </a:lnTo>
                    <a:lnTo>
                      <a:pt x="406" y="416"/>
                    </a:lnTo>
                    <a:lnTo>
                      <a:pt x="428" y="405"/>
                    </a:lnTo>
                    <a:lnTo>
                      <a:pt x="449" y="391"/>
                    </a:lnTo>
                    <a:lnTo>
                      <a:pt x="467" y="375"/>
                    </a:lnTo>
                    <a:lnTo>
                      <a:pt x="483" y="357"/>
                    </a:lnTo>
                    <a:lnTo>
                      <a:pt x="497" y="337"/>
                    </a:lnTo>
                    <a:lnTo>
                      <a:pt x="508" y="316"/>
                    </a:lnTo>
                    <a:lnTo>
                      <a:pt x="516" y="292"/>
                    </a:lnTo>
                    <a:lnTo>
                      <a:pt x="521" y="266"/>
                    </a:lnTo>
                    <a:lnTo>
                      <a:pt x="521" y="239"/>
                    </a:lnTo>
                    <a:lnTo>
                      <a:pt x="518" y="208"/>
                    </a:lnTo>
                    <a:lnTo>
                      <a:pt x="511" y="175"/>
                    </a:lnTo>
                    <a:lnTo>
                      <a:pt x="499" y="140"/>
                    </a:lnTo>
                    <a:close/>
                  </a:path>
                </a:pathLst>
              </a:custGeom>
              <a:solidFill>
                <a:srgbClr val="B32165"/>
              </a:solidFill>
              <a:ln w="9525">
                <a:noFill/>
                <a:round/>
              </a:ln>
            </p:spPr>
            <p:txBody>
              <a:bodyPr/>
              <a:lstStyle/>
              <a:p>
                <a:endParaRPr lang="en-US" sz="1867"/>
              </a:p>
            </p:txBody>
          </p:sp>
          <p:sp>
            <p:nvSpPr>
              <p:cNvPr id="1320" name="Freeform 269"/>
              <p:cNvSpPr/>
              <p:nvPr/>
            </p:nvSpPr>
            <p:spPr bwMode="auto">
              <a:xfrm>
                <a:off x="1949" y="1215"/>
                <a:ext cx="104" cy="90"/>
              </a:xfrm>
              <a:custGeom>
                <a:avLst/>
                <a:gdLst>
                  <a:gd name="T0" fmla="*/ 98 w 521"/>
                  <a:gd name="T1" fmla="*/ 27 h 453"/>
                  <a:gd name="T2" fmla="*/ 84 w 521"/>
                  <a:gd name="T3" fmla="*/ 18 h 453"/>
                  <a:gd name="T4" fmla="*/ 68 w 521"/>
                  <a:gd name="T5" fmla="*/ 10 h 453"/>
                  <a:gd name="T6" fmla="*/ 57 w 521"/>
                  <a:gd name="T7" fmla="*/ 5 h 453"/>
                  <a:gd name="T8" fmla="*/ 45 w 521"/>
                  <a:gd name="T9" fmla="*/ 2 h 453"/>
                  <a:gd name="T10" fmla="*/ 36 w 521"/>
                  <a:gd name="T11" fmla="*/ 0 h 453"/>
                  <a:gd name="T12" fmla="*/ 31 w 521"/>
                  <a:gd name="T13" fmla="*/ 0 h 453"/>
                  <a:gd name="T14" fmla="*/ 26 w 521"/>
                  <a:gd name="T15" fmla="*/ 1 h 453"/>
                  <a:gd name="T16" fmla="*/ 22 w 521"/>
                  <a:gd name="T17" fmla="*/ 2 h 453"/>
                  <a:gd name="T18" fmla="*/ 18 w 521"/>
                  <a:gd name="T19" fmla="*/ 5 h 453"/>
                  <a:gd name="T20" fmla="*/ 15 w 521"/>
                  <a:gd name="T21" fmla="*/ 8 h 453"/>
                  <a:gd name="T22" fmla="*/ 12 w 521"/>
                  <a:gd name="T23" fmla="*/ 12 h 453"/>
                  <a:gd name="T24" fmla="*/ 9 w 521"/>
                  <a:gd name="T25" fmla="*/ 16 h 453"/>
                  <a:gd name="T26" fmla="*/ 6 w 521"/>
                  <a:gd name="T27" fmla="*/ 23 h 453"/>
                  <a:gd name="T28" fmla="*/ 3 w 521"/>
                  <a:gd name="T29" fmla="*/ 34 h 453"/>
                  <a:gd name="T30" fmla="*/ 2 w 521"/>
                  <a:gd name="T31" fmla="*/ 45 h 453"/>
                  <a:gd name="T32" fmla="*/ 0 w 521"/>
                  <a:gd name="T33" fmla="*/ 61 h 453"/>
                  <a:gd name="T34" fmla="*/ 0 w 521"/>
                  <a:gd name="T35" fmla="*/ 73 h 453"/>
                  <a:gd name="T36" fmla="*/ 3 w 521"/>
                  <a:gd name="T37" fmla="*/ 78 h 453"/>
                  <a:gd name="T38" fmla="*/ 8 w 521"/>
                  <a:gd name="T39" fmla="*/ 82 h 453"/>
                  <a:gd name="T40" fmla="*/ 16 w 521"/>
                  <a:gd name="T41" fmla="*/ 85 h 453"/>
                  <a:gd name="T42" fmla="*/ 24 w 521"/>
                  <a:gd name="T43" fmla="*/ 88 h 453"/>
                  <a:gd name="T44" fmla="*/ 34 w 521"/>
                  <a:gd name="T45" fmla="*/ 90 h 453"/>
                  <a:gd name="T46" fmla="*/ 45 w 521"/>
                  <a:gd name="T47" fmla="*/ 90 h 453"/>
                  <a:gd name="T48" fmla="*/ 56 w 521"/>
                  <a:gd name="T49" fmla="*/ 90 h 453"/>
                  <a:gd name="T50" fmla="*/ 66 w 521"/>
                  <a:gd name="T51" fmla="*/ 88 h 453"/>
                  <a:gd name="T52" fmla="*/ 76 w 521"/>
                  <a:gd name="T53" fmla="*/ 85 h 453"/>
                  <a:gd name="T54" fmla="*/ 85 w 521"/>
                  <a:gd name="T55" fmla="*/ 80 h 453"/>
                  <a:gd name="T56" fmla="*/ 93 w 521"/>
                  <a:gd name="T57" fmla="*/ 75 h 453"/>
                  <a:gd name="T58" fmla="*/ 99 w 521"/>
                  <a:gd name="T59" fmla="*/ 67 h 453"/>
                  <a:gd name="T60" fmla="*/ 103 w 521"/>
                  <a:gd name="T61" fmla="*/ 58 h 453"/>
                  <a:gd name="T62" fmla="*/ 104 w 521"/>
                  <a:gd name="T63" fmla="*/ 47 h 453"/>
                  <a:gd name="T64" fmla="*/ 102 w 521"/>
                  <a:gd name="T65" fmla="*/ 35 h 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1"/>
                  <a:gd name="T100" fmla="*/ 0 h 453"/>
                  <a:gd name="T101" fmla="*/ 521 w 521"/>
                  <a:gd name="T102" fmla="*/ 453 h 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1" h="453">
                    <a:moveTo>
                      <a:pt x="499" y="140"/>
                    </a:moveTo>
                    <a:lnTo>
                      <a:pt x="489" y="134"/>
                    </a:lnTo>
                    <a:lnTo>
                      <a:pt x="462" y="116"/>
                    </a:lnTo>
                    <a:lnTo>
                      <a:pt x="422" y="91"/>
                    </a:lnTo>
                    <a:lnTo>
                      <a:pt x="371" y="64"/>
                    </a:lnTo>
                    <a:lnTo>
                      <a:pt x="343" y="50"/>
                    </a:lnTo>
                    <a:lnTo>
                      <a:pt x="315" y="37"/>
                    </a:lnTo>
                    <a:lnTo>
                      <a:pt x="285" y="25"/>
                    </a:lnTo>
                    <a:lnTo>
                      <a:pt x="255" y="15"/>
                    </a:lnTo>
                    <a:lnTo>
                      <a:pt x="226" y="8"/>
                    </a:lnTo>
                    <a:lnTo>
                      <a:pt x="197" y="3"/>
                    </a:lnTo>
                    <a:lnTo>
                      <a:pt x="182" y="0"/>
                    </a:lnTo>
                    <a:lnTo>
                      <a:pt x="169" y="0"/>
                    </a:lnTo>
                    <a:lnTo>
                      <a:pt x="156" y="0"/>
                    </a:lnTo>
                    <a:lnTo>
                      <a:pt x="144" y="2"/>
                    </a:lnTo>
                    <a:lnTo>
                      <a:pt x="131" y="4"/>
                    </a:lnTo>
                    <a:lnTo>
                      <a:pt x="120" y="8"/>
                    </a:lnTo>
                    <a:lnTo>
                      <a:pt x="110" y="12"/>
                    </a:lnTo>
                    <a:lnTo>
                      <a:pt x="100" y="17"/>
                    </a:lnTo>
                    <a:lnTo>
                      <a:pt x="91" y="24"/>
                    </a:lnTo>
                    <a:lnTo>
                      <a:pt x="83" y="32"/>
                    </a:lnTo>
                    <a:lnTo>
                      <a:pt x="74" y="39"/>
                    </a:lnTo>
                    <a:lnTo>
                      <a:pt x="66" y="49"/>
                    </a:lnTo>
                    <a:lnTo>
                      <a:pt x="60" y="59"/>
                    </a:lnTo>
                    <a:lnTo>
                      <a:pt x="53" y="69"/>
                    </a:lnTo>
                    <a:lnTo>
                      <a:pt x="46" y="80"/>
                    </a:lnTo>
                    <a:lnTo>
                      <a:pt x="41" y="93"/>
                    </a:lnTo>
                    <a:lnTo>
                      <a:pt x="31" y="118"/>
                    </a:lnTo>
                    <a:lnTo>
                      <a:pt x="24" y="144"/>
                    </a:lnTo>
                    <a:lnTo>
                      <a:pt x="16" y="171"/>
                    </a:lnTo>
                    <a:lnTo>
                      <a:pt x="11" y="200"/>
                    </a:lnTo>
                    <a:lnTo>
                      <a:pt x="8" y="229"/>
                    </a:lnTo>
                    <a:lnTo>
                      <a:pt x="4" y="256"/>
                    </a:lnTo>
                    <a:lnTo>
                      <a:pt x="0" y="309"/>
                    </a:lnTo>
                    <a:lnTo>
                      <a:pt x="0" y="352"/>
                    </a:lnTo>
                    <a:lnTo>
                      <a:pt x="2" y="366"/>
                    </a:lnTo>
                    <a:lnTo>
                      <a:pt x="8" y="380"/>
                    </a:lnTo>
                    <a:lnTo>
                      <a:pt x="15" y="391"/>
                    </a:lnTo>
                    <a:lnTo>
                      <a:pt x="28" y="402"/>
                    </a:lnTo>
                    <a:lnTo>
                      <a:pt x="41" y="412"/>
                    </a:lnTo>
                    <a:lnTo>
                      <a:pt x="59" y="421"/>
                    </a:lnTo>
                    <a:lnTo>
                      <a:pt x="78" y="430"/>
                    </a:lnTo>
                    <a:lnTo>
                      <a:pt x="99" y="436"/>
                    </a:lnTo>
                    <a:lnTo>
                      <a:pt x="121" y="442"/>
                    </a:lnTo>
                    <a:lnTo>
                      <a:pt x="145" y="447"/>
                    </a:lnTo>
                    <a:lnTo>
                      <a:pt x="171" y="451"/>
                    </a:lnTo>
                    <a:lnTo>
                      <a:pt x="197" y="452"/>
                    </a:lnTo>
                    <a:lnTo>
                      <a:pt x="224" y="453"/>
                    </a:lnTo>
                    <a:lnTo>
                      <a:pt x="251" y="452"/>
                    </a:lnTo>
                    <a:lnTo>
                      <a:pt x="279" y="451"/>
                    </a:lnTo>
                    <a:lnTo>
                      <a:pt x="305" y="447"/>
                    </a:lnTo>
                    <a:lnTo>
                      <a:pt x="332" y="442"/>
                    </a:lnTo>
                    <a:lnTo>
                      <a:pt x="357" y="435"/>
                    </a:lnTo>
                    <a:lnTo>
                      <a:pt x="382" y="426"/>
                    </a:lnTo>
                    <a:lnTo>
                      <a:pt x="406" y="416"/>
                    </a:lnTo>
                    <a:lnTo>
                      <a:pt x="428" y="405"/>
                    </a:lnTo>
                    <a:lnTo>
                      <a:pt x="449" y="391"/>
                    </a:lnTo>
                    <a:lnTo>
                      <a:pt x="467" y="375"/>
                    </a:lnTo>
                    <a:lnTo>
                      <a:pt x="483" y="357"/>
                    </a:lnTo>
                    <a:lnTo>
                      <a:pt x="497" y="337"/>
                    </a:lnTo>
                    <a:lnTo>
                      <a:pt x="508" y="316"/>
                    </a:lnTo>
                    <a:lnTo>
                      <a:pt x="516" y="292"/>
                    </a:lnTo>
                    <a:lnTo>
                      <a:pt x="521" y="266"/>
                    </a:lnTo>
                    <a:lnTo>
                      <a:pt x="521" y="239"/>
                    </a:lnTo>
                    <a:lnTo>
                      <a:pt x="518" y="208"/>
                    </a:lnTo>
                    <a:lnTo>
                      <a:pt x="511" y="175"/>
                    </a:lnTo>
                    <a:lnTo>
                      <a:pt x="499" y="140"/>
                    </a:lnTo>
                  </a:path>
                </a:pathLst>
              </a:custGeom>
              <a:noFill/>
              <a:ln w="3175">
                <a:solidFill>
                  <a:srgbClr val="1F1A17"/>
                </a:solidFill>
                <a:round/>
              </a:ln>
            </p:spPr>
            <p:txBody>
              <a:bodyPr/>
              <a:lstStyle/>
              <a:p>
                <a:endParaRPr lang="en-US" sz="1867"/>
              </a:p>
            </p:txBody>
          </p:sp>
          <p:sp>
            <p:nvSpPr>
              <p:cNvPr id="1321" name="Freeform 270"/>
              <p:cNvSpPr/>
              <p:nvPr/>
            </p:nvSpPr>
            <p:spPr bwMode="auto">
              <a:xfrm>
                <a:off x="2009" y="1215"/>
                <a:ext cx="125" cy="116"/>
              </a:xfrm>
              <a:custGeom>
                <a:avLst/>
                <a:gdLst>
                  <a:gd name="T0" fmla="*/ 124 w 629"/>
                  <a:gd name="T1" fmla="*/ 51 h 584"/>
                  <a:gd name="T2" fmla="*/ 122 w 629"/>
                  <a:gd name="T3" fmla="*/ 42 h 584"/>
                  <a:gd name="T4" fmla="*/ 120 w 629"/>
                  <a:gd name="T5" fmla="*/ 34 h 584"/>
                  <a:gd name="T6" fmla="*/ 117 w 629"/>
                  <a:gd name="T7" fmla="*/ 27 h 584"/>
                  <a:gd name="T8" fmla="*/ 114 w 629"/>
                  <a:gd name="T9" fmla="*/ 23 h 584"/>
                  <a:gd name="T10" fmla="*/ 111 w 629"/>
                  <a:gd name="T11" fmla="*/ 20 h 584"/>
                  <a:gd name="T12" fmla="*/ 109 w 629"/>
                  <a:gd name="T13" fmla="*/ 18 h 584"/>
                  <a:gd name="T14" fmla="*/ 105 w 629"/>
                  <a:gd name="T15" fmla="*/ 16 h 584"/>
                  <a:gd name="T16" fmla="*/ 99 w 629"/>
                  <a:gd name="T17" fmla="*/ 14 h 584"/>
                  <a:gd name="T18" fmla="*/ 88 w 629"/>
                  <a:gd name="T19" fmla="*/ 13 h 584"/>
                  <a:gd name="T20" fmla="*/ 75 w 629"/>
                  <a:gd name="T21" fmla="*/ 12 h 584"/>
                  <a:gd name="T22" fmla="*/ 63 w 629"/>
                  <a:gd name="T23" fmla="*/ 9 h 584"/>
                  <a:gd name="T24" fmla="*/ 48 w 629"/>
                  <a:gd name="T25" fmla="*/ 4 h 584"/>
                  <a:gd name="T26" fmla="*/ 36 w 629"/>
                  <a:gd name="T27" fmla="*/ 1 h 584"/>
                  <a:gd name="T28" fmla="*/ 31 w 629"/>
                  <a:gd name="T29" fmla="*/ 0 h 584"/>
                  <a:gd name="T30" fmla="*/ 28 w 629"/>
                  <a:gd name="T31" fmla="*/ 0 h 584"/>
                  <a:gd name="T32" fmla="*/ 25 w 629"/>
                  <a:gd name="T33" fmla="*/ 1 h 584"/>
                  <a:gd name="T34" fmla="*/ 23 w 629"/>
                  <a:gd name="T35" fmla="*/ 3 h 584"/>
                  <a:gd name="T36" fmla="*/ 21 w 629"/>
                  <a:gd name="T37" fmla="*/ 6 h 584"/>
                  <a:gd name="T38" fmla="*/ 19 w 629"/>
                  <a:gd name="T39" fmla="*/ 10 h 584"/>
                  <a:gd name="T40" fmla="*/ 16 w 629"/>
                  <a:gd name="T41" fmla="*/ 19 h 584"/>
                  <a:gd name="T42" fmla="*/ 12 w 629"/>
                  <a:gd name="T43" fmla="*/ 30 h 584"/>
                  <a:gd name="T44" fmla="*/ 7 w 629"/>
                  <a:gd name="T45" fmla="*/ 45 h 584"/>
                  <a:gd name="T46" fmla="*/ 2 w 629"/>
                  <a:gd name="T47" fmla="*/ 57 h 584"/>
                  <a:gd name="T48" fmla="*/ 0 w 629"/>
                  <a:gd name="T49" fmla="*/ 64 h 584"/>
                  <a:gd name="T50" fmla="*/ 0 w 629"/>
                  <a:gd name="T51" fmla="*/ 72 h 584"/>
                  <a:gd name="T52" fmla="*/ 2 w 629"/>
                  <a:gd name="T53" fmla="*/ 80 h 584"/>
                  <a:gd name="T54" fmla="*/ 5 w 629"/>
                  <a:gd name="T55" fmla="*/ 89 h 584"/>
                  <a:gd name="T56" fmla="*/ 9 w 629"/>
                  <a:gd name="T57" fmla="*/ 97 h 584"/>
                  <a:gd name="T58" fmla="*/ 14 w 629"/>
                  <a:gd name="T59" fmla="*/ 104 h 584"/>
                  <a:gd name="T60" fmla="*/ 19 w 629"/>
                  <a:gd name="T61" fmla="*/ 110 h 584"/>
                  <a:gd name="T62" fmla="*/ 26 w 629"/>
                  <a:gd name="T63" fmla="*/ 114 h 584"/>
                  <a:gd name="T64" fmla="*/ 33 w 629"/>
                  <a:gd name="T65" fmla="*/ 116 h 584"/>
                  <a:gd name="T66" fmla="*/ 42 w 629"/>
                  <a:gd name="T67" fmla="*/ 116 h 584"/>
                  <a:gd name="T68" fmla="*/ 51 w 629"/>
                  <a:gd name="T69" fmla="*/ 115 h 584"/>
                  <a:gd name="T70" fmla="*/ 67 w 629"/>
                  <a:gd name="T71" fmla="*/ 110 h 584"/>
                  <a:gd name="T72" fmla="*/ 85 w 629"/>
                  <a:gd name="T73" fmla="*/ 103 h 584"/>
                  <a:gd name="T74" fmla="*/ 97 w 629"/>
                  <a:gd name="T75" fmla="*/ 98 h 584"/>
                  <a:gd name="T76" fmla="*/ 105 w 629"/>
                  <a:gd name="T77" fmla="*/ 93 h 584"/>
                  <a:gd name="T78" fmla="*/ 110 w 629"/>
                  <a:gd name="T79" fmla="*/ 89 h 584"/>
                  <a:gd name="T80" fmla="*/ 114 w 629"/>
                  <a:gd name="T81" fmla="*/ 85 h 584"/>
                  <a:gd name="T82" fmla="*/ 118 w 629"/>
                  <a:gd name="T83" fmla="*/ 81 h 584"/>
                  <a:gd name="T84" fmla="*/ 121 w 629"/>
                  <a:gd name="T85" fmla="*/ 76 h 584"/>
                  <a:gd name="T86" fmla="*/ 123 w 629"/>
                  <a:gd name="T87" fmla="*/ 71 h 584"/>
                  <a:gd name="T88" fmla="*/ 125 w 629"/>
                  <a:gd name="T89" fmla="*/ 66 h 584"/>
                  <a:gd name="T90" fmla="*/ 125 w 629"/>
                  <a:gd name="T91" fmla="*/ 60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9"/>
                  <a:gd name="T139" fmla="*/ 0 h 584"/>
                  <a:gd name="T140" fmla="*/ 629 w 629"/>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9" h="584">
                    <a:moveTo>
                      <a:pt x="627" y="284"/>
                    </a:moveTo>
                    <a:lnTo>
                      <a:pt x="623" y="257"/>
                    </a:lnTo>
                    <a:lnTo>
                      <a:pt x="619" y="233"/>
                    </a:lnTo>
                    <a:lnTo>
                      <a:pt x="615" y="209"/>
                    </a:lnTo>
                    <a:lnTo>
                      <a:pt x="610" y="188"/>
                    </a:lnTo>
                    <a:lnTo>
                      <a:pt x="604" y="169"/>
                    </a:lnTo>
                    <a:lnTo>
                      <a:pt x="598" y="151"/>
                    </a:lnTo>
                    <a:lnTo>
                      <a:pt x="589" y="135"/>
                    </a:lnTo>
                    <a:lnTo>
                      <a:pt x="579" y="120"/>
                    </a:lnTo>
                    <a:lnTo>
                      <a:pt x="574" y="114"/>
                    </a:lnTo>
                    <a:lnTo>
                      <a:pt x="568" y="108"/>
                    </a:lnTo>
                    <a:lnTo>
                      <a:pt x="561" y="103"/>
                    </a:lnTo>
                    <a:lnTo>
                      <a:pt x="553" y="96"/>
                    </a:lnTo>
                    <a:lnTo>
                      <a:pt x="546" y="91"/>
                    </a:lnTo>
                    <a:lnTo>
                      <a:pt x="537" y="88"/>
                    </a:lnTo>
                    <a:lnTo>
                      <a:pt x="528" y="83"/>
                    </a:lnTo>
                    <a:lnTo>
                      <a:pt x="518" y="79"/>
                    </a:lnTo>
                    <a:lnTo>
                      <a:pt x="496" y="73"/>
                    </a:lnTo>
                    <a:lnTo>
                      <a:pt x="471" y="68"/>
                    </a:lnTo>
                    <a:lnTo>
                      <a:pt x="442" y="64"/>
                    </a:lnTo>
                    <a:lnTo>
                      <a:pt x="410" y="62"/>
                    </a:lnTo>
                    <a:lnTo>
                      <a:pt x="377" y="58"/>
                    </a:lnTo>
                    <a:lnTo>
                      <a:pt x="346" y="53"/>
                    </a:lnTo>
                    <a:lnTo>
                      <a:pt x="317" y="47"/>
                    </a:lnTo>
                    <a:lnTo>
                      <a:pt x="290" y="38"/>
                    </a:lnTo>
                    <a:lnTo>
                      <a:pt x="240" y="22"/>
                    </a:lnTo>
                    <a:lnTo>
                      <a:pt x="197" y="8"/>
                    </a:lnTo>
                    <a:lnTo>
                      <a:pt x="179" y="3"/>
                    </a:lnTo>
                    <a:lnTo>
                      <a:pt x="161" y="0"/>
                    </a:lnTo>
                    <a:lnTo>
                      <a:pt x="154" y="0"/>
                    </a:lnTo>
                    <a:lnTo>
                      <a:pt x="146" y="0"/>
                    </a:lnTo>
                    <a:lnTo>
                      <a:pt x="139" y="2"/>
                    </a:lnTo>
                    <a:lnTo>
                      <a:pt x="133" y="4"/>
                    </a:lnTo>
                    <a:lnTo>
                      <a:pt x="126" y="7"/>
                    </a:lnTo>
                    <a:lnTo>
                      <a:pt x="120" y="10"/>
                    </a:lnTo>
                    <a:lnTo>
                      <a:pt x="115" y="17"/>
                    </a:lnTo>
                    <a:lnTo>
                      <a:pt x="110" y="23"/>
                    </a:lnTo>
                    <a:lnTo>
                      <a:pt x="105" y="30"/>
                    </a:lnTo>
                    <a:lnTo>
                      <a:pt x="100" y="39"/>
                    </a:lnTo>
                    <a:lnTo>
                      <a:pt x="96" y="49"/>
                    </a:lnTo>
                    <a:lnTo>
                      <a:pt x="94" y="62"/>
                    </a:lnTo>
                    <a:lnTo>
                      <a:pt x="83" y="94"/>
                    </a:lnTo>
                    <a:lnTo>
                      <a:pt x="73" y="124"/>
                    </a:lnTo>
                    <a:lnTo>
                      <a:pt x="61" y="153"/>
                    </a:lnTo>
                    <a:lnTo>
                      <a:pt x="51" y="178"/>
                    </a:lnTo>
                    <a:lnTo>
                      <a:pt x="33" y="225"/>
                    </a:lnTo>
                    <a:lnTo>
                      <a:pt x="16" y="266"/>
                    </a:lnTo>
                    <a:lnTo>
                      <a:pt x="10" y="285"/>
                    </a:lnTo>
                    <a:lnTo>
                      <a:pt x="5" y="304"/>
                    </a:lnTo>
                    <a:lnTo>
                      <a:pt x="1" y="322"/>
                    </a:lnTo>
                    <a:lnTo>
                      <a:pt x="0" y="341"/>
                    </a:lnTo>
                    <a:lnTo>
                      <a:pt x="0" y="361"/>
                    </a:lnTo>
                    <a:lnTo>
                      <a:pt x="3" y="380"/>
                    </a:lnTo>
                    <a:lnTo>
                      <a:pt x="8" y="401"/>
                    </a:lnTo>
                    <a:lnTo>
                      <a:pt x="14" y="422"/>
                    </a:lnTo>
                    <a:lnTo>
                      <a:pt x="23" y="446"/>
                    </a:lnTo>
                    <a:lnTo>
                      <a:pt x="33" y="468"/>
                    </a:lnTo>
                    <a:lnTo>
                      <a:pt x="44" y="490"/>
                    </a:lnTo>
                    <a:lnTo>
                      <a:pt x="55" y="508"/>
                    </a:lnTo>
                    <a:lnTo>
                      <a:pt x="68" y="525"/>
                    </a:lnTo>
                    <a:lnTo>
                      <a:pt x="81" y="540"/>
                    </a:lnTo>
                    <a:lnTo>
                      <a:pt x="96" y="552"/>
                    </a:lnTo>
                    <a:lnTo>
                      <a:pt x="113" y="563"/>
                    </a:lnTo>
                    <a:lnTo>
                      <a:pt x="130" y="572"/>
                    </a:lnTo>
                    <a:lnTo>
                      <a:pt x="147" y="578"/>
                    </a:lnTo>
                    <a:lnTo>
                      <a:pt x="166" y="582"/>
                    </a:lnTo>
                    <a:lnTo>
                      <a:pt x="187" y="584"/>
                    </a:lnTo>
                    <a:lnTo>
                      <a:pt x="209" y="584"/>
                    </a:lnTo>
                    <a:lnTo>
                      <a:pt x="231" y="582"/>
                    </a:lnTo>
                    <a:lnTo>
                      <a:pt x="256" y="577"/>
                    </a:lnTo>
                    <a:lnTo>
                      <a:pt x="281" y="571"/>
                    </a:lnTo>
                    <a:lnTo>
                      <a:pt x="337" y="552"/>
                    </a:lnTo>
                    <a:lnTo>
                      <a:pt x="397" y="531"/>
                    </a:lnTo>
                    <a:lnTo>
                      <a:pt x="427" y="520"/>
                    </a:lnTo>
                    <a:lnTo>
                      <a:pt x="458" y="506"/>
                    </a:lnTo>
                    <a:lnTo>
                      <a:pt x="487" y="491"/>
                    </a:lnTo>
                    <a:lnTo>
                      <a:pt x="516" y="475"/>
                    </a:lnTo>
                    <a:lnTo>
                      <a:pt x="528" y="467"/>
                    </a:lnTo>
                    <a:lnTo>
                      <a:pt x="541" y="458"/>
                    </a:lnTo>
                    <a:lnTo>
                      <a:pt x="553" y="448"/>
                    </a:lnTo>
                    <a:lnTo>
                      <a:pt x="564" y="438"/>
                    </a:lnTo>
                    <a:lnTo>
                      <a:pt x="575" y="428"/>
                    </a:lnTo>
                    <a:lnTo>
                      <a:pt x="585" y="418"/>
                    </a:lnTo>
                    <a:lnTo>
                      <a:pt x="594" y="407"/>
                    </a:lnTo>
                    <a:lnTo>
                      <a:pt x="603" y="395"/>
                    </a:lnTo>
                    <a:lnTo>
                      <a:pt x="610" y="384"/>
                    </a:lnTo>
                    <a:lnTo>
                      <a:pt x="615" y="371"/>
                    </a:lnTo>
                    <a:lnTo>
                      <a:pt x="620" y="357"/>
                    </a:lnTo>
                    <a:lnTo>
                      <a:pt x="625" y="344"/>
                    </a:lnTo>
                    <a:lnTo>
                      <a:pt x="628" y="330"/>
                    </a:lnTo>
                    <a:lnTo>
                      <a:pt x="629" y="315"/>
                    </a:lnTo>
                    <a:lnTo>
                      <a:pt x="628" y="300"/>
                    </a:lnTo>
                    <a:lnTo>
                      <a:pt x="627" y="284"/>
                    </a:lnTo>
                    <a:close/>
                  </a:path>
                </a:pathLst>
              </a:custGeom>
              <a:solidFill>
                <a:srgbClr val="B32165"/>
              </a:solidFill>
              <a:ln w="9525">
                <a:noFill/>
                <a:round/>
              </a:ln>
            </p:spPr>
            <p:txBody>
              <a:bodyPr/>
              <a:lstStyle/>
              <a:p>
                <a:endParaRPr lang="en-US" sz="1867"/>
              </a:p>
            </p:txBody>
          </p:sp>
          <p:sp>
            <p:nvSpPr>
              <p:cNvPr id="1322" name="Freeform 271"/>
              <p:cNvSpPr/>
              <p:nvPr/>
            </p:nvSpPr>
            <p:spPr bwMode="auto">
              <a:xfrm>
                <a:off x="2009" y="1215"/>
                <a:ext cx="125" cy="116"/>
              </a:xfrm>
              <a:custGeom>
                <a:avLst/>
                <a:gdLst>
                  <a:gd name="T0" fmla="*/ 124 w 629"/>
                  <a:gd name="T1" fmla="*/ 51 h 584"/>
                  <a:gd name="T2" fmla="*/ 122 w 629"/>
                  <a:gd name="T3" fmla="*/ 42 h 584"/>
                  <a:gd name="T4" fmla="*/ 120 w 629"/>
                  <a:gd name="T5" fmla="*/ 34 h 584"/>
                  <a:gd name="T6" fmla="*/ 117 w 629"/>
                  <a:gd name="T7" fmla="*/ 27 h 584"/>
                  <a:gd name="T8" fmla="*/ 114 w 629"/>
                  <a:gd name="T9" fmla="*/ 23 h 584"/>
                  <a:gd name="T10" fmla="*/ 111 w 629"/>
                  <a:gd name="T11" fmla="*/ 20 h 584"/>
                  <a:gd name="T12" fmla="*/ 109 w 629"/>
                  <a:gd name="T13" fmla="*/ 18 h 584"/>
                  <a:gd name="T14" fmla="*/ 105 w 629"/>
                  <a:gd name="T15" fmla="*/ 16 h 584"/>
                  <a:gd name="T16" fmla="*/ 99 w 629"/>
                  <a:gd name="T17" fmla="*/ 14 h 584"/>
                  <a:gd name="T18" fmla="*/ 88 w 629"/>
                  <a:gd name="T19" fmla="*/ 13 h 584"/>
                  <a:gd name="T20" fmla="*/ 75 w 629"/>
                  <a:gd name="T21" fmla="*/ 12 h 584"/>
                  <a:gd name="T22" fmla="*/ 63 w 629"/>
                  <a:gd name="T23" fmla="*/ 9 h 584"/>
                  <a:gd name="T24" fmla="*/ 48 w 629"/>
                  <a:gd name="T25" fmla="*/ 4 h 584"/>
                  <a:gd name="T26" fmla="*/ 36 w 629"/>
                  <a:gd name="T27" fmla="*/ 1 h 584"/>
                  <a:gd name="T28" fmla="*/ 31 w 629"/>
                  <a:gd name="T29" fmla="*/ 0 h 584"/>
                  <a:gd name="T30" fmla="*/ 28 w 629"/>
                  <a:gd name="T31" fmla="*/ 0 h 584"/>
                  <a:gd name="T32" fmla="*/ 25 w 629"/>
                  <a:gd name="T33" fmla="*/ 1 h 584"/>
                  <a:gd name="T34" fmla="*/ 23 w 629"/>
                  <a:gd name="T35" fmla="*/ 3 h 584"/>
                  <a:gd name="T36" fmla="*/ 21 w 629"/>
                  <a:gd name="T37" fmla="*/ 6 h 584"/>
                  <a:gd name="T38" fmla="*/ 19 w 629"/>
                  <a:gd name="T39" fmla="*/ 10 h 584"/>
                  <a:gd name="T40" fmla="*/ 16 w 629"/>
                  <a:gd name="T41" fmla="*/ 19 h 584"/>
                  <a:gd name="T42" fmla="*/ 12 w 629"/>
                  <a:gd name="T43" fmla="*/ 30 h 584"/>
                  <a:gd name="T44" fmla="*/ 7 w 629"/>
                  <a:gd name="T45" fmla="*/ 45 h 584"/>
                  <a:gd name="T46" fmla="*/ 2 w 629"/>
                  <a:gd name="T47" fmla="*/ 57 h 584"/>
                  <a:gd name="T48" fmla="*/ 0 w 629"/>
                  <a:gd name="T49" fmla="*/ 64 h 584"/>
                  <a:gd name="T50" fmla="*/ 0 w 629"/>
                  <a:gd name="T51" fmla="*/ 72 h 584"/>
                  <a:gd name="T52" fmla="*/ 2 w 629"/>
                  <a:gd name="T53" fmla="*/ 80 h 584"/>
                  <a:gd name="T54" fmla="*/ 5 w 629"/>
                  <a:gd name="T55" fmla="*/ 89 h 584"/>
                  <a:gd name="T56" fmla="*/ 9 w 629"/>
                  <a:gd name="T57" fmla="*/ 97 h 584"/>
                  <a:gd name="T58" fmla="*/ 14 w 629"/>
                  <a:gd name="T59" fmla="*/ 104 h 584"/>
                  <a:gd name="T60" fmla="*/ 19 w 629"/>
                  <a:gd name="T61" fmla="*/ 110 h 584"/>
                  <a:gd name="T62" fmla="*/ 26 w 629"/>
                  <a:gd name="T63" fmla="*/ 114 h 584"/>
                  <a:gd name="T64" fmla="*/ 33 w 629"/>
                  <a:gd name="T65" fmla="*/ 116 h 584"/>
                  <a:gd name="T66" fmla="*/ 42 w 629"/>
                  <a:gd name="T67" fmla="*/ 116 h 584"/>
                  <a:gd name="T68" fmla="*/ 51 w 629"/>
                  <a:gd name="T69" fmla="*/ 115 h 584"/>
                  <a:gd name="T70" fmla="*/ 67 w 629"/>
                  <a:gd name="T71" fmla="*/ 110 h 584"/>
                  <a:gd name="T72" fmla="*/ 85 w 629"/>
                  <a:gd name="T73" fmla="*/ 103 h 584"/>
                  <a:gd name="T74" fmla="*/ 97 w 629"/>
                  <a:gd name="T75" fmla="*/ 98 h 584"/>
                  <a:gd name="T76" fmla="*/ 105 w 629"/>
                  <a:gd name="T77" fmla="*/ 93 h 584"/>
                  <a:gd name="T78" fmla="*/ 110 w 629"/>
                  <a:gd name="T79" fmla="*/ 89 h 584"/>
                  <a:gd name="T80" fmla="*/ 114 w 629"/>
                  <a:gd name="T81" fmla="*/ 85 h 584"/>
                  <a:gd name="T82" fmla="*/ 118 w 629"/>
                  <a:gd name="T83" fmla="*/ 81 h 584"/>
                  <a:gd name="T84" fmla="*/ 121 w 629"/>
                  <a:gd name="T85" fmla="*/ 76 h 584"/>
                  <a:gd name="T86" fmla="*/ 123 w 629"/>
                  <a:gd name="T87" fmla="*/ 71 h 584"/>
                  <a:gd name="T88" fmla="*/ 125 w 629"/>
                  <a:gd name="T89" fmla="*/ 66 h 584"/>
                  <a:gd name="T90" fmla="*/ 125 w 629"/>
                  <a:gd name="T91" fmla="*/ 60 h 58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29"/>
                  <a:gd name="T139" fmla="*/ 0 h 584"/>
                  <a:gd name="T140" fmla="*/ 629 w 629"/>
                  <a:gd name="T141" fmla="*/ 584 h 58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29" h="584">
                    <a:moveTo>
                      <a:pt x="627" y="284"/>
                    </a:moveTo>
                    <a:lnTo>
                      <a:pt x="623" y="257"/>
                    </a:lnTo>
                    <a:lnTo>
                      <a:pt x="619" y="233"/>
                    </a:lnTo>
                    <a:lnTo>
                      <a:pt x="615" y="209"/>
                    </a:lnTo>
                    <a:lnTo>
                      <a:pt x="610" y="188"/>
                    </a:lnTo>
                    <a:lnTo>
                      <a:pt x="604" y="169"/>
                    </a:lnTo>
                    <a:lnTo>
                      <a:pt x="598" y="151"/>
                    </a:lnTo>
                    <a:lnTo>
                      <a:pt x="589" y="135"/>
                    </a:lnTo>
                    <a:lnTo>
                      <a:pt x="579" y="120"/>
                    </a:lnTo>
                    <a:lnTo>
                      <a:pt x="574" y="114"/>
                    </a:lnTo>
                    <a:lnTo>
                      <a:pt x="568" y="108"/>
                    </a:lnTo>
                    <a:lnTo>
                      <a:pt x="561" y="103"/>
                    </a:lnTo>
                    <a:lnTo>
                      <a:pt x="553" y="96"/>
                    </a:lnTo>
                    <a:lnTo>
                      <a:pt x="546" y="91"/>
                    </a:lnTo>
                    <a:lnTo>
                      <a:pt x="537" y="88"/>
                    </a:lnTo>
                    <a:lnTo>
                      <a:pt x="528" y="83"/>
                    </a:lnTo>
                    <a:lnTo>
                      <a:pt x="518" y="79"/>
                    </a:lnTo>
                    <a:lnTo>
                      <a:pt x="496" y="73"/>
                    </a:lnTo>
                    <a:lnTo>
                      <a:pt x="471" y="68"/>
                    </a:lnTo>
                    <a:lnTo>
                      <a:pt x="442" y="64"/>
                    </a:lnTo>
                    <a:lnTo>
                      <a:pt x="410" y="62"/>
                    </a:lnTo>
                    <a:lnTo>
                      <a:pt x="377" y="58"/>
                    </a:lnTo>
                    <a:lnTo>
                      <a:pt x="346" y="53"/>
                    </a:lnTo>
                    <a:lnTo>
                      <a:pt x="317" y="47"/>
                    </a:lnTo>
                    <a:lnTo>
                      <a:pt x="290" y="38"/>
                    </a:lnTo>
                    <a:lnTo>
                      <a:pt x="240" y="22"/>
                    </a:lnTo>
                    <a:lnTo>
                      <a:pt x="197" y="8"/>
                    </a:lnTo>
                    <a:lnTo>
                      <a:pt x="179" y="3"/>
                    </a:lnTo>
                    <a:lnTo>
                      <a:pt x="161" y="0"/>
                    </a:lnTo>
                    <a:lnTo>
                      <a:pt x="154" y="0"/>
                    </a:lnTo>
                    <a:lnTo>
                      <a:pt x="146" y="0"/>
                    </a:lnTo>
                    <a:lnTo>
                      <a:pt x="139" y="2"/>
                    </a:lnTo>
                    <a:lnTo>
                      <a:pt x="133" y="4"/>
                    </a:lnTo>
                    <a:lnTo>
                      <a:pt x="126" y="7"/>
                    </a:lnTo>
                    <a:lnTo>
                      <a:pt x="120" y="10"/>
                    </a:lnTo>
                    <a:lnTo>
                      <a:pt x="115" y="17"/>
                    </a:lnTo>
                    <a:lnTo>
                      <a:pt x="110" y="23"/>
                    </a:lnTo>
                    <a:lnTo>
                      <a:pt x="105" y="30"/>
                    </a:lnTo>
                    <a:lnTo>
                      <a:pt x="100" y="39"/>
                    </a:lnTo>
                    <a:lnTo>
                      <a:pt x="96" y="49"/>
                    </a:lnTo>
                    <a:lnTo>
                      <a:pt x="94" y="62"/>
                    </a:lnTo>
                    <a:lnTo>
                      <a:pt x="83" y="94"/>
                    </a:lnTo>
                    <a:lnTo>
                      <a:pt x="73" y="124"/>
                    </a:lnTo>
                    <a:lnTo>
                      <a:pt x="61" y="153"/>
                    </a:lnTo>
                    <a:lnTo>
                      <a:pt x="51" y="178"/>
                    </a:lnTo>
                    <a:lnTo>
                      <a:pt x="33" y="225"/>
                    </a:lnTo>
                    <a:lnTo>
                      <a:pt x="16" y="266"/>
                    </a:lnTo>
                    <a:lnTo>
                      <a:pt x="10" y="285"/>
                    </a:lnTo>
                    <a:lnTo>
                      <a:pt x="5" y="304"/>
                    </a:lnTo>
                    <a:lnTo>
                      <a:pt x="1" y="322"/>
                    </a:lnTo>
                    <a:lnTo>
                      <a:pt x="0" y="341"/>
                    </a:lnTo>
                    <a:lnTo>
                      <a:pt x="0" y="361"/>
                    </a:lnTo>
                    <a:lnTo>
                      <a:pt x="3" y="380"/>
                    </a:lnTo>
                    <a:lnTo>
                      <a:pt x="8" y="401"/>
                    </a:lnTo>
                    <a:lnTo>
                      <a:pt x="14" y="422"/>
                    </a:lnTo>
                    <a:lnTo>
                      <a:pt x="23" y="446"/>
                    </a:lnTo>
                    <a:lnTo>
                      <a:pt x="33" y="468"/>
                    </a:lnTo>
                    <a:lnTo>
                      <a:pt x="44" y="490"/>
                    </a:lnTo>
                    <a:lnTo>
                      <a:pt x="55" y="508"/>
                    </a:lnTo>
                    <a:lnTo>
                      <a:pt x="68" y="525"/>
                    </a:lnTo>
                    <a:lnTo>
                      <a:pt x="81" y="540"/>
                    </a:lnTo>
                    <a:lnTo>
                      <a:pt x="96" y="552"/>
                    </a:lnTo>
                    <a:lnTo>
                      <a:pt x="113" y="563"/>
                    </a:lnTo>
                    <a:lnTo>
                      <a:pt x="130" y="572"/>
                    </a:lnTo>
                    <a:lnTo>
                      <a:pt x="147" y="578"/>
                    </a:lnTo>
                    <a:lnTo>
                      <a:pt x="166" y="582"/>
                    </a:lnTo>
                    <a:lnTo>
                      <a:pt x="187" y="584"/>
                    </a:lnTo>
                    <a:lnTo>
                      <a:pt x="209" y="584"/>
                    </a:lnTo>
                    <a:lnTo>
                      <a:pt x="231" y="582"/>
                    </a:lnTo>
                    <a:lnTo>
                      <a:pt x="256" y="577"/>
                    </a:lnTo>
                    <a:lnTo>
                      <a:pt x="281" y="571"/>
                    </a:lnTo>
                    <a:lnTo>
                      <a:pt x="337" y="552"/>
                    </a:lnTo>
                    <a:lnTo>
                      <a:pt x="397" y="531"/>
                    </a:lnTo>
                    <a:lnTo>
                      <a:pt x="427" y="520"/>
                    </a:lnTo>
                    <a:lnTo>
                      <a:pt x="458" y="506"/>
                    </a:lnTo>
                    <a:lnTo>
                      <a:pt x="487" y="491"/>
                    </a:lnTo>
                    <a:lnTo>
                      <a:pt x="516" y="475"/>
                    </a:lnTo>
                    <a:lnTo>
                      <a:pt x="528" y="467"/>
                    </a:lnTo>
                    <a:lnTo>
                      <a:pt x="541" y="458"/>
                    </a:lnTo>
                    <a:lnTo>
                      <a:pt x="553" y="448"/>
                    </a:lnTo>
                    <a:lnTo>
                      <a:pt x="564" y="438"/>
                    </a:lnTo>
                    <a:lnTo>
                      <a:pt x="575" y="428"/>
                    </a:lnTo>
                    <a:lnTo>
                      <a:pt x="585" y="418"/>
                    </a:lnTo>
                    <a:lnTo>
                      <a:pt x="594" y="407"/>
                    </a:lnTo>
                    <a:lnTo>
                      <a:pt x="603" y="395"/>
                    </a:lnTo>
                    <a:lnTo>
                      <a:pt x="610" y="384"/>
                    </a:lnTo>
                    <a:lnTo>
                      <a:pt x="615" y="371"/>
                    </a:lnTo>
                    <a:lnTo>
                      <a:pt x="620" y="357"/>
                    </a:lnTo>
                    <a:lnTo>
                      <a:pt x="625" y="344"/>
                    </a:lnTo>
                    <a:lnTo>
                      <a:pt x="628" y="330"/>
                    </a:lnTo>
                    <a:lnTo>
                      <a:pt x="629" y="315"/>
                    </a:lnTo>
                    <a:lnTo>
                      <a:pt x="628" y="300"/>
                    </a:lnTo>
                    <a:lnTo>
                      <a:pt x="627" y="284"/>
                    </a:lnTo>
                    <a:close/>
                  </a:path>
                </a:pathLst>
              </a:custGeom>
              <a:noFill/>
              <a:ln w="3175">
                <a:solidFill>
                  <a:srgbClr val="1F1A17"/>
                </a:solidFill>
                <a:round/>
              </a:ln>
            </p:spPr>
            <p:txBody>
              <a:bodyPr/>
              <a:lstStyle/>
              <a:p>
                <a:endParaRPr lang="en-US" sz="1867"/>
              </a:p>
            </p:txBody>
          </p:sp>
          <p:sp>
            <p:nvSpPr>
              <p:cNvPr id="1323" name="Freeform 272"/>
              <p:cNvSpPr/>
              <p:nvPr/>
            </p:nvSpPr>
            <p:spPr bwMode="auto">
              <a:xfrm>
                <a:off x="1758" y="1281"/>
                <a:ext cx="145" cy="98"/>
              </a:xfrm>
              <a:custGeom>
                <a:avLst/>
                <a:gdLst>
                  <a:gd name="T0" fmla="*/ 136 w 724"/>
                  <a:gd name="T1" fmla="*/ 63 h 492"/>
                  <a:gd name="T2" fmla="*/ 126 w 724"/>
                  <a:gd name="T3" fmla="*/ 61 h 492"/>
                  <a:gd name="T4" fmla="*/ 113 w 724"/>
                  <a:gd name="T5" fmla="*/ 56 h 492"/>
                  <a:gd name="T6" fmla="*/ 103 w 724"/>
                  <a:gd name="T7" fmla="*/ 51 h 492"/>
                  <a:gd name="T8" fmla="*/ 92 w 724"/>
                  <a:gd name="T9" fmla="*/ 44 h 492"/>
                  <a:gd name="T10" fmla="*/ 80 w 724"/>
                  <a:gd name="T11" fmla="*/ 36 h 492"/>
                  <a:gd name="T12" fmla="*/ 67 w 724"/>
                  <a:gd name="T13" fmla="*/ 25 h 492"/>
                  <a:gd name="T14" fmla="*/ 53 w 724"/>
                  <a:gd name="T15" fmla="*/ 15 h 492"/>
                  <a:gd name="T16" fmla="*/ 43 w 724"/>
                  <a:gd name="T17" fmla="*/ 9 h 492"/>
                  <a:gd name="T18" fmla="*/ 36 w 724"/>
                  <a:gd name="T19" fmla="*/ 5 h 492"/>
                  <a:gd name="T20" fmla="*/ 30 w 724"/>
                  <a:gd name="T21" fmla="*/ 3 h 492"/>
                  <a:gd name="T22" fmla="*/ 23 w 724"/>
                  <a:gd name="T23" fmla="*/ 1 h 492"/>
                  <a:gd name="T24" fmla="*/ 18 w 724"/>
                  <a:gd name="T25" fmla="*/ 0 h 492"/>
                  <a:gd name="T26" fmla="*/ 12 w 724"/>
                  <a:gd name="T27" fmla="*/ 0 h 492"/>
                  <a:gd name="T28" fmla="*/ 8 w 724"/>
                  <a:gd name="T29" fmla="*/ 2 h 492"/>
                  <a:gd name="T30" fmla="*/ 4 w 724"/>
                  <a:gd name="T31" fmla="*/ 5 h 492"/>
                  <a:gd name="T32" fmla="*/ 2 w 724"/>
                  <a:gd name="T33" fmla="*/ 9 h 492"/>
                  <a:gd name="T34" fmla="*/ 0 w 724"/>
                  <a:gd name="T35" fmla="*/ 15 h 492"/>
                  <a:gd name="T36" fmla="*/ 0 w 724"/>
                  <a:gd name="T37" fmla="*/ 22 h 492"/>
                  <a:gd name="T38" fmla="*/ 1 w 724"/>
                  <a:gd name="T39" fmla="*/ 31 h 492"/>
                  <a:gd name="T40" fmla="*/ 4 w 724"/>
                  <a:gd name="T41" fmla="*/ 44 h 492"/>
                  <a:gd name="T42" fmla="*/ 8 w 724"/>
                  <a:gd name="T43" fmla="*/ 58 h 492"/>
                  <a:gd name="T44" fmla="*/ 13 w 724"/>
                  <a:gd name="T45" fmla="*/ 70 h 492"/>
                  <a:gd name="T46" fmla="*/ 17 w 724"/>
                  <a:gd name="T47" fmla="*/ 78 h 492"/>
                  <a:gd name="T48" fmla="*/ 20 w 724"/>
                  <a:gd name="T49" fmla="*/ 82 h 492"/>
                  <a:gd name="T50" fmla="*/ 24 w 724"/>
                  <a:gd name="T51" fmla="*/ 86 h 492"/>
                  <a:gd name="T52" fmla="*/ 28 w 724"/>
                  <a:gd name="T53" fmla="*/ 90 h 492"/>
                  <a:gd name="T54" fmla="*/ 33 w 724"/>
                  <a:gd name="T55" fmla="*/ 93 h 492"/>
                  <a:gd name="T56" fmla="*/ 39 w 724"/>
                  <a:gd name="T57" fmla="*/ 95 h 492"/>
                  <a:gd name="T58" fmla="*/ 45 w 724"/>
                  <a:gd name="T59" fmla="*/ 97 h 492"/>
                  <a:gd name="T60" fmla="*/ 52 w 724"/>
                  <a:gd name="T61" fmla="*/ 98 h 492"/>
                  <a:gd name="T62" fmla="*/ 60 w 724"/>
                  <a:gd name="T63" fmla="*/ 98 h 492"/>
                  <a:gd name="T64" fmla="*/ 69 w 724"/>
                  <a:gd name="T65" fmla="*/ 98 h 492"/>
                  <a:gd name="T66" fmla="*/ 83 w 724"/>
                  <a:gd name="T67" fmla="*/ 97 h 492"/>
                  <a:gd name="T68" fmla="*/ 101 w 724"/>
                  <a:gd name="T69" fmla="*/ 95 h 492"/>
                  <a:gd name="T70" fmla="*/ 116 w 724"/>
                  <a:gd name="T71" fmla="*/ 93 h 492"/>
                  <a:gd name="T72" fmla="*/ 129 w 724"/>
                  <a:gd name="T73" fmla="*/ 89 h 492"/>
                  <a:gd name="T74" fmla="*/ 136 w 724"/>
                  <a:gd name="T75" fmla="*/ 86 h 492"/>
                  <a:gd name="T76" fmla="*/ 140 w 724"/>
                  <a:gd name="T77" fmla="*/ 84 h 492"/>
                  <a:gd name="T78" fmla="*/ 143 w 724"/>
                  <a:gd name="T79" fmla="*/ 81 h 492"/>
                  <a:gd name="T80" fmla="*/ 144 w 724"/>
                  <a:gd name="T81" fmla="*/ 78 h 492"/>
                  <a:gd name="T82" fmla="*/ 145 w 724"/>
                  <a:gd name="T83" fmla="*/ 75 h 492"/>
                  <a:gd name="T84" fmla="*/ 144 w 724"/>
                  <a:gd name="T85" fmla="*/ 72 h 492"/>
                  <a:gd name="T86" fmla="*/ 143 w 724"/>
                  <a:gd name="T87" fmla="*/ 69 h 492"/>
                  <a:gd name="T88" fmla="*/ 139 w 724"/>
                  <a:gd name="T89" fmla="*/ 65 h 4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492"/>
                  <a:gd name="T137" fmla="*/ 724 w 724"/>
                  <a:gd name="T138" fmla="*/ 492 h 4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492">
                    <a:moveTo>
                      <a:pt x="684" y="317"/>
                    </a:moveTo>
                    <a:lnTo>
                      <a:pt x="677" y="316"/>
                    </a:lnTo>
                    <a:lnTo>
                      <a:pt x="658" y="312"/>
                    </a:lnTo>
                    <a:lnTo>
                      <a:pt x="627" y="304"/>
                    </a:lnTo>
                    <a:lnTo>
                      <a:pt x="587" y="290"/>
                    </a:lnTo>
                    <a:lnTo>
                      <a:pt x="564" y="280"/>
                    </a:lnTo>
                    <a:lnTo>
                      <a:pt x="539" y="269"/>
                    </a:lnTo>
                    <a:lnTo>
                      <a:pt x="513" y="256"/>
                    </a:lnTo>
                    <a:lnTo>
                      <a:pt x="486" y="240"/>
                    </a:lnTo>
                    <a:lnTo>
                      <a:pt x="457" y="223"/>
                    </a:lnTo>
                    <a:lnTo>
                      <a:pt x="428" y="203"/>
                    </a:lnTo>
                    <a:lnTo>
                      <a:pt x="398" y="180"/>
                    </a:lnTo>
                    <a:lnTo>
                      <a:pt x="369" y="154"/>
                    </a:lnTo>
                    <a:lnTo>
                      <a:pt x="336" y="126"/>
                    </a:lnTo>
                    <a:lnTo>
                      <a:pt x="301" y="100"/>
                    </a:lnTo>
                    <a:lnTo>
                      <a:pt x="267" y="75"/>
                    </a:lnTo>
                    <a:lnTo>
                      <a:pt x="231" y="53"/>
                    </a:lnTo>
                    <a:lnTo>
                      <a:pt x="214" y="44"/>
                    </a:lnTo>
                    <a:lnTo>
                      <a:pt x="198" y="34"/>
                    </a:lnTo>
                    <a:lnTo>
                      <a:pt x="180" y="27"/>
                    </a:lnTo>
                    <a:lnTo>
                      <a:pt x="164" y="19"/>
                    </a:lnTo>
                    <a:lnTo>
                      <a:pt x="148" y="13"/>
                    </a:lnTo>
                    <a:lnTo>
                      <a:pt x="131" y="8"/>
                    </a:lnTo>
                    <a:lnTo>
                      <a:pt x="116" y="4"/>
                    </a:lnTo>
                    <a:lnTo>
                      <a:pt x="101" y="2"/>
                    </a:lnTo>
                    <a:lnTo>
                      <a:pt x="88" y="0"/>
                    </a:lnTo>
                    <a:lnTo>
                      <a:pt x="74" y="0"/>
                    </a:lnTo>
                    <a:lnTo>
                      <a:pt x="62" y="2"/>
                    </a:lnTo>
                    <a:lnTo>
                      <a:pt x="50" y="5"/>
                    </a:lnTo>
                    <a:lnTo>
                      <a:pt x="39" y="9"/>
                    </a:lnTo>
                    <a:lnTo>
                      <a:pt x="30" y="15"/>
                    </a:lnTo>
                    <a:lnTo>
                      <a:pt x="22" y="23"/>
                    </a:lnTo>
                    <a:lnTo>
                      <a:pt x="15" y="33"/>
                    </a:lnTo>
                    <a:lnTo>
                      <a:pt x="9" y="44"/>
                    </a:lnTo>
                    <a:lnTo>
                      <a:pt x="5" y="58"/>
                    </a:lnTo>
                    <a:lnTo>
                      <a:pt x="2" y="73"/>
                    </a:lnTo>
                    <a:lnTo>
                      <a:pt x="0" y="89"/>
                    </a:lnTo>
                    <a:lnTo>
                      <a:pt x="2" y="109"/>
                    </a:lnTo>
                    <a:lnTo>
                      <a:pt x="3" y="130"/>
                    </a:lnTo>
                    <a:lnTo>
                      <a:pt x="7" y="154"/>
                    </a:lnTo>
                    <a:lnTo>
                      <a:pt x="13" y="179"/>
                    </a:lnTo>
                    <a:lnTo>
                      <a:pt x="22" y="219"/>
                    </a:lnTo>
                    <a:lnTo>
                      <a:pt x="32" y="256"/>
                    </a:lnTo>
                    <a:lnTo>
                      <a:pt x="42" y="290"/>
                    </a:lnTo>
                    <a:lnTo>
                      <a:pt x="52" y="322"/>
                    </a:lnTo>
                    <a:lnTo>
                      <a:pt x="64" y="351"/>
                    </a:lnTo>
                    <a:lnTo>
                      <a:pt x="78" y="379"/>
                    </a:lnTo>
                    <a:lnTo>
                      <a:pt x="85" y="391"/>
                    </a:lnTo>
                    <a:lnTo>
                      <a:pt x="93" y="402"/>
                    </a:lnTo>
                    <a:lnTo>
                      <a:pt x="101" y="413"/>
                    </a:lnTo>
                    <a:lnTo>
                      <a:pt x="110" y="423"/>
                    </a:lnTo>
                    <a:lnTo>
                      <a:pt x="120" y="433"/>
                    </a:lnTo>
                    <a:lnTo>
                      <a:pt x="130" y="442"/>
                    </a:lnTo>
                    <a:lnTo>
                      <a:pt x="141" y="451"/>
                    </a:lnTo>
                    <a:lnTo>
                      <a:pt x="154" y="458"/>
                    </a:lnTo>
                    <a:lnTo>
                      <a:pt x="166" y="465"/>
                    </a:lnTo>
                    <a:lnTo>
                      <a:pt x="179" y="471"/>
                    </a:lnTo>
                    <a:lnTo>
                      <a:pt x="194" y="476"/>
                    </a:lnTo>
                    <a:lnTo>
                      <a:pt x="209" y="481"/>
                    </a:lnTo>
                    <a:lnTo>
                      <a:pt x="225" y="485"/>
                    </a:lnTo>
                    <a:lnTo>
                      <a:pt x="242" y="487"/>
                    </a:lnTo>
                    <a:lnTo>
                      <a:pt x="260" y="490"/>
                    </a:lnTo>
                    <a:lnTo>
                      <a:pt x="280" y="492"/>
                    </a:lnTo>
                    <a:lnTo>
                      <a:pt x="300" y="492"/>
                    </a:lnTo>
                    <a:lnTo>
                      <a:pt x="321" y="492"/>
                    </a:lnTo>
                    <a:lnTo>
                      <a:pt x="344" y="492"/>
                    </a:lnTo>
                    <a:lnTo>
                      <a:pt x="369" y="491"/>
                    </a:lnTo>
                    <a:lnTo>
                      <a:pt x="415" y="487"/>
                    </a:lnTo>
                    <a:lnTo>
                      <a:pt x="461" y="483"/>
                    </a:lnTo>
                    <a:lnTo>
                      <a:pt x="503" y="478"/>
                    </a:lnTo>
                    <a:lnTo>
                      <a:pt x="543" y="472"/>
                    </a:lnTo>
                    <a:lnTo>
                      <a:pt x="581" y="465"/>
                    </a:lnTo>
                    <a:lnTo>
                      <a:pt x="613" y="456"/>
                    </a:lnTo>
                    <a:lnTo>
                      <a:pt x="643" y="447"/>
                    </a:lnTo>
                    <a:lnTo>
                      <a:pt x="669" y="437"/>
                    </a:lnTo>
                    <a:lnTo>
                      <a:pt x="680" y="432"/>
                    </a:lnTo>
                    <a:lnTo>
                      <a:pt x="690" y="426"/>
                    </a:lnTo>
                    <a:lnTo>
                      <a:pt x="699" y="420"/>
                    </a:lnTo>
                    <a:lnTo>
                      <a:pt x="707" y="413"/>
                    </a:lnTo>
                    <a:lnTo>
                      <a:pt x="713" y="407"/>
                    </a:lnTo>
                    <a:lnTo>
                      <a:pt x="718" y="401"/>
                    </a:lnTo>
                    <a:lnTo>
                      <a:pt x="720" y="394"/>
                    </a:lnTo>
                    <a:lnTo>
                      <a:pt x="723" y="386"/>
                    </a:lnTo>
                    <a:lnTo>
                      <a:pt x="724" y="379"/>
                    </a:lnTo>
                    <a:lnTo>
                      <a:pt x="723" y="371"/>
                    </a:lnTo>
                    <a:lnTo>
                      <a:pt x="720" y="362"/>
                    </a:lnTo>
                    <a:lnTo>
                      <a:pt x="717" y="354"/>
                    </a:lnTo>
                    <a:lnTo>
                      <a:pt x="712" y="345"/>
                    </a:lnTo>
                    <a:lnTo>
                      <a:pt x="704" y="336"/>
                    </a:lnTo>
                    <a:lnTo>
                      <a:pt x="695" y="327"/>
                    </a:lnTo>
                    <a:lnTo>
                      <a:pt x="684" y="317"/>
                    </a:lnTo>
                    <a:close/>
                  </a:path>
                </a:pathLst>
              </a:custGeom>
              <a:solidFill>
                <a:srgbClr val="B32165"/>
              </a:solidFill>
              <a:ln w="9525">
                <a:noFill/>
                <a:round/>
              </a:ln>
            </p:spPr>
            <p:txBody>
              <a:bodyPr/>
              <a:lstStyle/>
              <a:p>
                <a:endParaRPr lang="en-US" sz="1867"/>
              </a:p>
            </p:txBody>
          </p:sp>
          <p:sp>
            <p:nvSpPr>
              <p:cNvPr id="1324" name="Freeform 273"/>
              <p:cNvSpPr/>
              <p:nvPr/>
            </p:nvSpPr>
            <p:spPr bwMode="auto">
              <a:xfrm>
                <a:off x="1758" y="1281"/>
                <a:ext cx="145" cy="98"/>
              </a:xfrm>
              <a:custGeom>
                <a:avLst/>
                <a:gdLst>
                  <a:gd name="T0" fmla="*/ 136 w 724"/>
                  <a:gd name="T1" fmla="*/ 63 h 492"/>
                  <a:gd name="T2" fmla="*/ 126 w 724"/>
                  <a:gd name="T3" fmla="*/ 61 h 492"/>
                  <a:gd name="T4" fmla="*/ 113 w 724"/>
                  <a:gd name="T5" fmla="*/ 56 h 492"/>
                  <a:gd name="T6" fmla="*/ 103 w 724"/>
                  <a:gd name="T7" fmla="*/ 51 h 492"/>
                  <a:gd name="T8" fmla="*/ 92 w 724"/>
                  <a:gd name="T9" fmla="*/ 44 h 492"/>
                  <a:gd name="T10" fmla="*/ 80 w 724"/>
                  <a:gd name="T11" fmla="*/ 36 h 492"/>
                  <a:gd name="T12" fmla="*/ 67 w 724"/>
                  <a:gd name="T13" fmla="*/ 25 h 492"/>
                  <a:gd name="T14" fmla="*/ 53 w 724"/>
                  <a:gd name="T15" fmla="*/ 15 h 492"/>
                  <a:gd name="T16" fmla="*/ 43 w 724"/>
                  <a:gd name="T17" fmla="*/ 9 h 492"/>
                  <a:gd name="T18" fmla="*/ 36 w 724"/>
                  <a:gd name="T19" fmla="*/ 5 h 492"/>
                  <a:gd name="T20" fmla="*/ 30 w 724"/>
                  <a:gd name="T21" fmla="*/ 3 h 492"/>
                  <a:gd name="T22" fmla="*/ 23 w 724"/>
                  <a:gd name="T23" fmla="*/ 1 h 492"/>
                  <a:gd name="T24" fmla="*/ 18 w 724"/>
                  <a:gd name="T25" fmla="*/ 0 h 492"/>
                  <a:gd name="T26" fmla="*/ 12 w 724"/>
                  <a:gd name="T27" fmla="*/ 0 h 492"/>
                  <a:gd name="T28" fmla="*/ 8 w 724"/>
                  <a:gd name="T29" fmla="*/ 2 h 492"/>
                  <a:gd name="T30" fmla="*/ 4 w 724"/>
                  <a:gd name="T31" fmla="*/ 5 h 492"/>
                  <a:gd name="T32" fmla="*/ 2 w 724"/>
                  <a:gd name="T33" fmla="*/ 9 h 492"/>
                  <a:gd name="T34" fmla="*/ 0 w 724"/>
                  <a:gd name="T35" fmla="*/ 15 h 492"/>
                  <a:gd name="T36" fmla="*/ 0 w 724"/>
                  <a:gd name="T37" fmla="*/ 22 h 492"/>
                  <a:gd name="T38" fmla="*/ 1 w 724"/>
                  <a:gd name="T39" fmla="*/ 31 h 492"/>
                  <a:gd name="T40" fmla="*/ 4 w 724"/>
                  <a:gd name="T41" fmla="*/ 44 h 492"/>
                  <a:gd name="T42" fmla="*/ 8 w 724"/>
                  <a:gd name="T43" fmla="*/ 58 h 492"/>
                  <a:gd name="T44" fmla="*/ 13 w 724"/>
                  <a:gd name="T45" fmla="*/ 70 h 492"/>
                  <a:gd name="T46" fmla="*/ 17 w 724"/>
                  <a:gd name="T47" fmla="*/ 78 h 492"/>
                  <a:gd name="T48" fmla="*/ 20 w 724"/>
                  <a:gd name="T49" fmla="*/ 82 h 492"/>
                  <a:gd name="T50" fmla="*/ 24 w 724"/>
                  <a:gd name="T51" fmla="*/ 86 h 492"/>
                  <a:gd name="T52" fmla="*/ 28 w 724"/>
                  <a:gd name="T53" fmla="*/ 90 h 492"/>
                  <a:gd name="T54" fmla="*/ 33 w 724"/>
                  <a:gd name="T55" fmla="*/ 93 h 492"/>
                  <a:gd name="T56" fmla="*/ 39 w 724"/>
                  <a:gd name="T57" fmla="*/ 95 h 492"/>
                  <a:gd name="T58" fmla="*/ 45 w 724"/>
                  <a:gd name="T59" fmla="*/ 97 h 492"/>
                  <a:gd name="T60" fmla="*/ 52 w 724"/>
                  <a:gd name="T61" fmla="*/ 98 h 492"/>
                  <a:gd name="T62" fmla="*/ 60 w 724"/>
                  <a:gd name="T63" fmla="*/ 98 h 492"/>
                  <a:gd name="T64" fmla="*/ 69 w 724"/>
                  <a:gd name="T65" fmla="*/ 98 h 492"/>
                  <a:gd name="T66" fmla="*/ 83 w 724"/>
                  <a:gd name="T67" fmla="*/ 97 h 492"/>
                  <a:gd name="T68" fmla="*/ 101 w 724"/>
                  <a:gd name="T69" fmla="*/ 95 h 492"/>
                  <a:gd name="T70" fmla="*/ 116 w 724"/>
                  <a:gd name="T71" fmla="*/ 93 h 492"/>
                  <a:gd name="T72" fmla="*/ 129 w 724"/>
                  <a:gd name="T73" fmla="*/ 89 h 492"/>
                  <a:gd name="T74" fmla="*/ 136 w 724"/>
                  <a:gd name="T75" fmla="*/ 86 h 492"/>
                  <a:gd name="T76" fmla="*/ 140 w 724"/>
                  <a:gd name="T77" fmla="*/ 84 h 492"/>
                  <a:gd name="T78" fmla="*/ 143 w 724"/>
                  <a:gd name="T79" fmla="*/ 81 h 492"/>
                  <a:gd name="T80" fmla="*/ 144 w 724"/>
                  <a:gd name="T81" fmla="*/ 78 h 492"/>
                  <a:gd name="T82" fmla="*/ 145 w 724"/>
                  <a:gd name="T83" fmla="*/ 75 h 492"/>
                  <a:gd name="T84" fmla="*/ 144 w 724"/>
                  <a:gd name="T85" fmla="*/ 72 h 492"/>
                  <a:gd name="T86" fmla="*/ 143 w 724"/>
                  <a:gd name="T87" fmla="*/ 69 h 492"/>
                  <a:gd name="T88" fmla="*/ 139 w 724"/>
                  <a:gd name="T89" fmla="*/ 65 h 4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24"/>
                  <a:gd name="T136" fmla="*/ 0 h 492"/>
                  <a:gd name="T137" fmla="*/ 724 w 724"/>
                  <a:gd name="T138" fmla="*/ 492 h 4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24" h="492">
                    <a:moveTo>
                      <a:pt x="684" y="317"/>
                    </a:moveTo>
                    <a:lnTo>
                      <a:pt x="677" y="316"/>
                    </a:lnTo>
                    <a:lnTo>
                      <a:pt x="658" y="312"/>
                    </a:lnTo>
                    <a:lnTo>
                      <a:pt x="627" y="304"/>
                    </a:lnTo>
                    <a:lnTo>
                      <a:pt x="587" y="290"/>
                    </a:lnTo>
                    <a:lnTo>
                      <a:pt x="564" y="280"/>
                    </a:lnTo>
                    <a:lnTo>
                      <a:pt x="539" y="269"/>
                    </a:lnTo>
                    <a:lnTo>
                      <a:pt x="513" y="256"/>
                    </a:lnTo>
                    <a:lnTo>
                      <a:pt x="486" y="240"/>
                    </a:lnTo>
                    <a:lnTo>
                      <a:pt x="457" y="223"/>
                    </a:lnTo>
                    <a:lnTo>
                      <a:pt x="428" y="203"/>
                    </a:lnTo>
                    <a:lnTo>
                      <a:pt x="398" y="180"/>
                    </a:lnTo>
                    <a:lnTo>
                      <a:pt x="369" y="154"/>
                    </a:lnTo>
                    <a:lnTo>
                      <a:pt x="336" y="126"/>
                    </a:lnTo>
                    <a:lnTo>
                      <a:pt x="301" y="100"/>
                    </a:lnTo>
                    <a:lnTo>
                      <a:pt x="267" y="75"/>
                    </a:lnTo>
                    <a:lnTo>
                      <a:pt x="231" y="53"/>
                    </a:lnTo>
                    <a:lnTo>
                      <a:pt x="214" y="44"/>
                    </a:lnTo>
                    <a:lnTo>
                      <a:pt x="198" y="34"/>
                    </a:lnTo>
                    <a:lnTo>
                      <a:pt x="180" y="27"/>
                    </a:lnTo>
                    <a:lnTo>
                      <a:pt x="164" y="19"/>
                    </a:lnTo>
                    <a:lnTo>
                      <a:pt x="148" y="13"/>
                    </a:lnTo>
                    <a:lnTo>
                      <a:pt x="131" y="8"/>
                    </a:lnTo>
                    <a:lnTo>
                      <a:pt x="116" y="4"/>
                    </a:lnTo>
                    <a:lnTo>
                      <a:pt x="101" y="2"/>
                    </a:lnTo>
                    <a:lnTo>
                      <a:pt x="88" y="0"/>
                    </a:lnTo>
                    <a:lnTo>
                      <a:pt x="74" y="0"/>
                    </a:lnTo>
                    <a:lnTo>
                      <a:pt x="62" y="2"/>
                    </a:lnTo>
                    <a:lnTo>
                      <a:pt x="50" y="5"/>
                    </a:lnTo>
                    <a:lnTo>
                      <a:pt x="39" y="9"/>
                    </a:lnTo>
                    <a:lnTo>
                      <a:pt x="30" y="15"/>
                    </a:lnTo>
                    <a:lnTo>
                      <a:pt x="22" y="23"/>
                    </a:lnTo>
                    <a:lnTo>
                      <a:pt x="15" y="33"/>
                    </a:lnTo>
                    <a:lnTo>
                      <a:pt x="9" y="44"/>
                    </a:lnTo>
                    <a:lnTo>
                      <a:pt x="5" y="58"/>
                    </a:lnTo>
                    <a:lnTo>
                      <a:pt x="2" y="73"/>
                    </a:lnTo>
                    <a:lnTo>
                      <a:pt x="0" y="89"/>
                    </a:lnTo>
                    <a:lnTo>
                      <a:pt x="2" y="109"/>
                    </a:lnTo>
                    <a:lnTo>
                      <a:pt x="3" y="130"/>
                    </a:lnTo>
                    <a:lnTo>
                      <a:pt x="7" y="154"/>
                    </a:lnTo>
                    <a:lnTo>
                      <a:pt x="13" y="179"/>
                    </a:lnTo>
                    <a:lnTo>
                      <a:pt x="22" y="219"/>
                    </a:lnTo>
                    <a:lnTo>
                      <a:pt x="32" y="256"/>
                    </a:lnTo>
                    <a:lnTo>
                      <a:pt x="42" y="290"/>
                    </a:lnTo>
                    <a:lnTo>
                      <a:pt x="52" y="322"/>
                    </a:lnTo>
                    <a:lnTo>
                      <a:pt x="64" y="351"/>
                    </a:lnTo>
                    <a:lnTo>
                      <a:pt x="78" y="379"/>
                    </a:lnTo>
                    <a:lnTo>
                      <a:pt x="85" y="391"/>
                    </a:lnTo>
                    <a:lnTo>
                      <a:pt x="93" y="402"/>
                    </a:lnTo>
                    <a:lnTo>
                      <a:pt x="101" y="413"/>
                    </a:lnTo>
                    <a:lnTo>
                      <a:pt x="110" y="423"/>
                    </a:lnTo>
                    <a:lnTo>
                      <a:pt x="120" y="433"/>
                    </a:lnTo>
                    <a:lnTo>
                      <a:pt x="130" y="442"/>
                    </a:lnTo>
                    <a:lnTo>
                      <a:pt x="141" y="451"/>
                    </a:lnTo>
                    <a:lnTo>
                      <a:pt x="154" y="458"/>
                    </a:lnTo>
                    <a:lnTo>
                      <a:pt x="166" y="465"/>
                    </a:lnTo>
                    <a:lnTo>
                      <a:pt x="179" y="471"/>
                    </a:lnTo>
                    <a:lnTo>
                      <a:pt x="194" y="476"/>
                    </a:lnTo>
                    <a:lnTo>
                      <a:pt x="209" y="481"/>
                    </a:lnTo>
                    <a:lnTo>
                      <a:pt x="225" y="485"/>
                    </a:lnTo>
                    <a:lnTo>
                      <a:pt x="242" y="487"/>
                    </a:lnTo>
                    <a:lnTo>
                      <a:pt x="260" y="490"/>
                    </a:lnTo>
                    <a:lnTo>
                      <a:pt x="280" y="492"/>
                    </a:lnTo>
                    <a:lnTo>
                      <a:pt x="300" y="492"/>
                    </a:lnTo>
                    <a:lnTo>
                      <a:pt x="321" y="492"/>
                    </a:lnTo>
                    <a:lnTo>
                      <a:pt x="344" y="492"/>
                    </a:lnTo>
                    <a:lnTo>
                      <a:pt x="369" y="491"/>
                    </a:lnTo>
                    <a:lnTo>
                      <a:pt x="415" y="487"/>
                    </a:lnTo>
                    <a:lnTo>
                      <a:pt x="461" y="483"/>
                    </a:lnTo>
                    <a:lnTo>
                      <a:pt x="503" y="478"/>
                    </a:lnTo>
                    <a:lnTo>
                      <a:pt x="543" y="472"/>
                    </a:lnTo>
                    <a:lnTo>
                      <a:pt x="581" y="465"/>
                    </a:lnTo>
                    <a:lnTo>
                      <a:pt x="613" y="456"/>
                    </a:lnTo>
                    <a:lnTo>
                      <a:pt x="643" y="447"/>
                    </a:lnTo>
                    <a:lnTo>
                      <a:pt x="669" y="437"/>
                    </a:lnTo>
                    <a:lnTo>
                      <a:pt x="680" y="432"/>
                    </a:lnTo>
                    <a:lnTo>
                      <a:pt x="690" y="426"/>
                    </a:lnTo>
                    <a:lnTo>
                      <a:pt x="699" y="420"/>
                    </a:lnTo>
                    <a:lnTo>
                      <a:pt x="707" y="413"/>
                    </a:lnTo>
                    <a:lnTo>
                      <a:pt x="713" y="407"/>
                    </a:lnTo>
                    <a:lnTo>
                      <a:pt x="718" y="401"/>
                    </a:lnTo>
                    <a:lnTo>
                      <a:pt x="720" y="394"/>
                    </a:lnTo>
                    <a:lnTo>
                      <a:pt x="723" y="386"/>
                    </a:lnTo>
                    <a:lnTo>
                      <a:pt x="724" y="379"/>
                    </a:lnTo>
                    <a:lnTo>
                      <a:pt x="723" y="371"/>
                    </a:lnTo>
                    <a:lnTo>
                      <a:pt x="720" y="362"/>
                    </a:lnTo>
                    <a:lnTo>
                      <a:pt x="717" y="354"/>
                    </a:lnTo>
                    <a:lnTo>
                      <a:pt x="712" y="345"/>
                    </a:lnTo>
                    <a:lnTo>
                      <a:pt x="704" y="336"/>
                    </a:lnTo>
                    <a:lnTo>
                      <a:pt x="695" y="327"/>
                    </a:lnTo>
                    <a:lnTo>
                      <a:pt x="684" y="317"/>
                    </a:lnTo>
                  </a:path>
                </a:pathLst>
              </a:custGeom>
              <a:noFill/>
              <a:ln w="3175">
                <a:solidFill>
                  <a:srgbClr val="1F1A17"/>
                </a:solidFill>
                <a:round/>
              </a:ln>
            </p:spPr>
            <p:txBody>
              <a:bodyPr/>
              <a:lstStyle/>
              <a:p>
                <a:endParaRPr lang="en-US" sz="1867"/>
              </a:p>
            </p:txBody>
          </p:sp>
          <p:sp>
            <p:nvSpPr>
              <p:cNvPr id="1325" name="Freeform 274"/>
              <p:cNvSpPr/>
              <p:nvPr/>
            </p:nvSpPr>
            <p:spPr bwMode="auto">
              <a:xfrm>
                <a:off x="1884" y="1270"/>
                <a:ext cx="144" cy="104"/>
              </a:xfrm>
              <a:custGeom>
                <a:avLst/>
                <a:gdLst>
                  <a:gd name="T0" fmla="*/ 144 w 723"/>
                  <a:gd name="T1" fmla="*/ 57 h 523"/>
                  <a:gd name="T2" fmla="*/ 142 w 723"/>
                  <a:gd name="T3" fmla="*/ 63 h 523"/>
                  <a:gd name="T4" fmla="*/ 139 w 723"/>
                  <a:gd name="T5" fmla="*/ 69 h 523"/>
                  <a:gd name="T6" fmla="*/ 135 w 723"/>
                  <a:gd name="T7" fmla="*/ 74 h 523"/>
                  <a:gd name="T8" fmla="*/ 129 w 723"/>
                  <a:gd name="T9" fmla="*/ 79 h 523"/>
                  <a:gd name="T10" fmla="*/ 122 w 723"/>
                  <a:gd name="T11" fmla="*/ 83 h 523"/>
                  <a:gd name="T12" fmla="*/ 114 w 723"/>
                  <a:gd name="T13" fmla="*/ 87 h 523"/>
                  <a:gd name="T14" fmla="*/ 105 w 723"/>
                  <a:gd name="T15" fmla="*/ 90 h 523"/>
                  <a:gd name="T16" fmla="*/ 92 w 723"/>
                  <a:gd name="T17" fmla="*/ 93 h 523"/>
                  <a:gd name="T18" fmla="*/ 77 w 723"/>
                  <a:gd name="T19" fmla="*/ 96 h 523"/>
                  <a:gd name="T20" fmla="*/ 66 w 723"/>
                  <a:gd name="T21" fmla="*/ 98 h 523"/>
                  <a:gd name="T22" fmla="*/ 55 w 723"/>
                  <a:gd name="T23" fmla="*/ 101 h 523"/>
                  <a:gd name="T24" fmla="*/ 47 w 723"/>
                  <a:gd name="T25" fmla="*/ 103 h 523"/>
                  <a:gd name="T26" fmla="*/ 41 w 723"/>
                  <a:gd name="T27" fmla="*/ 103 h 523"/>
                  <a:gd name="T28" fmla="*/ 35 w 723"/>
                  <a:gd name="T29" fmla="*/ 104 h 523"/>
                  <a:gd name="T30" fmla="*/ 30 w 723"/>
                  <a:gd name="T31" fmla="*/ 104 h 523"/>
                  <a:gd name="T32" fmla="*/ 24 w 723"/>
                  <a:gd name="T33" fmla="*/ 103 h 523"/>
                  <a:gd name="T34" fmla="*/ 19 w 723"/>
                  <a:gd name="T35" fmla="*/ 101 h 523"/>
                  <a:gd name="T36" fmla="*/ 14 w 723"/>
                  <a:gd name="T37" fmla="*/ 99 h 523"/>
                  <a:gd name="T38" fmla="*/ 9 w 723"/>
                  <a:gd name="T39" fmla="*/ 97 h 523"/>
                  <a:gd name="T40" fmla="*/ 5 w 723"/>
                  <a:gd name="T41" fmla="*/ 94 h 523"/>
                  <a:gd name="T42" fmla="*/ 3 w 723"/>
                  <a:gd name="T43" fmla="*/ 92 h 523"/>
                  <a:gd name="T44" fmla="*/ 2 w 723"/>
                  <a:gd name="T45" fmla="*/ 90 h 523"/>
                  <a:gd name="T46" fmla="*/ 1 w 723"/>
                  <a:gd name="T47" fmla="*/ 86 h 523"/>
                  <a:gd name="T48" fmla="*/ 0 w 723"/>
                  <a:gd name="T49" fmla="*/ 81 h 523"/>
                  <a:gd name="T50" fmla="*/ 0 w 723"/>
                  <a:gd name="T51" fmla="*/ 73 h 523"/>
                  <a:gd name="T52" fmla="*/ 3 w 723"/>
                  <a:gd name="T53" fmla="*/ 59 h 523"/>
                  <a:gd name="T54" fmla="*/ 5 w 723"/>
                  <a:gd name="T55" fmla="*/ 44 h 523"/>
                  <a:gd name="T56" fmla="*/ 6 w 723"/>
                  <a:gd name="T57" fmla="*/ 34 h 523"/>
                  <a:gd name="T58" fmla="*/ 6 w 723"/>
                  <a:gd name="T59" fmla="*/ 25 h 523"/>
                  <a:gd name="T60" fmla="*/ 7 w 723"/>
                  <a:gd name="T61" fmla="*/ 17 h 523"/>
                  <a:gd name="T62" fmla="*/ 9 w 723"/>
                  <a:gd name="T63" fmla="*/ 10 h 523"/>
                  <a:gd name="T64" fmla="*/ 11 w 723"/>
                  <a:gd name="T65" fmla="*/ 6 h 523"/>
                  <a:gd name="T66" fmla="*/ 12 w 723"/>
                  <a:gd name="T67" fmla="*/ 4 h 523"/>
                  <a:gd name="T68" fmla="*/ 14 w 723"/>
                  <a:gd name="T69" fmla="*/ 2 h 523"/>
                  <a:gd name="T70" fmla="*/ 17 w 723"/>
                  <a:gd name="T71" fmla="*/ 1 h 523"/>
                  <a:gd name="T72" fmla="*/ 21 w 723"/>
                  <a:gd name="T73" fmla="*/ 0 h 523"/>
                  <a:gd name="T74" fmla="*/ 28 w 723"/>
                  <a:gd name="T75" fmla="*/ 0 h 523"/>
                  <a:gd name="T76" fmla="*/ 37 w 723"/>
                  <a:gd name="T77" fmla="*/ 2 h 523"/>
                  <a:gd name="T78" fmla="*/ 48 w 723"/>
                  <a:gd name="T79" fmla="*/ 5 h 523"/>
                  <a:gd name="T80" fmla="*/ 59 w 723"/>
                  <a:gd name="T81" fmla="*/ 8 h 523"/>
                  <a:gd name="T82" fmla="*/ 74 w 723"/>
                  <a:gd name="T83" fmla="*/ 9 h 523"/>
                  <a:gd name="T84" fmla="*/ 89 w 723"/>
                  <a:gd name="T85" fmla="*/ 9 h 523"/>
                  <a:gd name="T86" fmla="*/ 98 w 723"/>
                  <a:gd name="T87" fmla="*/ 10 h 523"/>
                  <a:gd name="T88" fmla="*/ 104 w 723"/>
                  <a:gd name="T89" fmla="*/ 12 h 523"/>
                  <a:gd name="T90" fmla="*/ 108 w 723"/>
                  <a:gd name="T91" fmla="*/ 13 h 523"/>
                  <a:gd name="T92" fmla="*/ 111 w 723"/>
                  <a:gd name="T93" fmla="*/ 15 h 523"/>
                  <a:gd name="T94" fmla="*/ 115 w 723"/>
                  <a:gd name="T95" fmla="*/ 18 h 523"/>
                  <a:gd name="T96" fmla="*/ 128 w 723"/>
                  <a:gd name="T97" fmla="*/ 29 h 523"/>
                  <a:gd name="T98" fmla="*/ 138 w 723"/>
                  <a:gd name="T99" fmla="*/ 37 h 523"/>
                  <a:gd name="T100" fmla="*/ 141 w 723"/>
                  <a:gd name="T101" fmla="*/ 41 h 523"/>
                  <a:gd name="T102" fmla="*/ 143 w 723"/>
                  <a:gd name="T103" fmla="*/ 45 h 523"/>
                  <a:gd name="T104" fmla="*/ 144 w 723"/>
                  <a:gd name="T105" fmla="*/ 51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3"/>
                  <a:gd name="T160" fmla="*/ 0 h 523"/>
                  <a:gd name="T161" fmla="*/ 723 w 723"/>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3" h="523">
                    <a:moveTo>
                      <a:pt x="723" y="271"/>
                    </a:moveTo>
                    <a:lnTo>
                      <a:pt x="722" y="287"/>
                    </a:lnTo>
                    <a:lnTo>
                      <a:pt x="718" y="303"/>
                    </a:lnTo>
                    <a:lnTo>
                      <a:pt x="714" y="318"/>
                    </a:lnTo>
                    <a:lnTo>
                      <a:pt x="707" y="333"/>
                    </a:lnTo>
                    <a:lnTo>
                      <a:pt x="699" y="347"/>
                    </a:lnTo>
                    <a:lnTo>
                      <a:pt x="689" y="361"/>
                    </a:lnTo>
                    <a:lnTo>
                      <a:pt x="677" y="373"/>
                    </a:lnTo>
                    <a:lnTo>
                      <a:pt x="664" y="384"/>
                    </a:lnTo>
                    <a:lnTo>
                      <a:pt x="649" y="397"/>
                    </a:lnTo>
                    <a:lnTo>
                      <a:pt x="632" y="407"/>
                    </a:lnTo>
                    <a:lnTo>
                      <a:pt x="614" y="418"/>
                    </a:lnTo>
                    <a:lnTo>
                      <a:pt x="596" y="427"/>
                    </a:lnTo>
                    <a:lnTo>
                      <a:pt x="574" y="436"/>
                    </a:lnTo>
                    <a:lnTo>
                      <a:pt x="552" y="444"/>
                    </a:lnTo>
                    <a:lnTo>
                      <a:pt x="529" y="452"/>
                    </a:lnTo>
                    <a:lnTo>
                      <a:pt x="504" y="458"/>
                    </a:lnTo>
                    <a:lnTo>
                      <a:pt x="460" y="470"/>
                    </a:lnTo>
                    <a:lnTo>
                      <a:pt x="422" y="479"/>
                    </a:lnTo>
                    <a:lnTo>
                      <a:pt x="388" y="485"/>
                    </a:lnTo>
                    <a:lnTo>
                      <a:pt x="358" y="492"/>
                    </a:lnTo>
                    <a:lnTo>
                      <a:pt x="330" y="495"/>
                    </a:lnTo>
                    <a:lnTo>
                      <a:pt x="304" y="500"/>
                    </a:lnTo>
                    <a:lnTo>
                      <a:pt x="276" y="507"/>
                    </a:lnTo>
                    <a:lnTo>
                      <a:pt x="247" y="513"/>
                    </a:lnTo>
                    <a:lnTo>
                      <a:pt x="234" y="517"/>
                    </a:lnTo>
                    <a:lnTo>
                      <a:pt x="219" y="519"/>
                    </a:lnTo>
                    <a:lnTo>
                      <a:pt x="205" y="520"/>
                    </a:lnTo>
                    <a:lnTo>
                      <a:pt x="190" y="522"/>
                    </a:lnTo>
                    <a:lnTo>
                      <a:pt x="176" y="523"/>
                    </a:lnTo>
                    <a:lnTo>
                      <a:pt x="163" y="523"/>
                    </a:lnTo>
                    <a:lnTo>
                      <a:pt x="149" y="522"/>
                    </a:lnTo>
                    <a:lnTo>
                      <a:pt x="135" y="519"/>
                    </a:lnTo>
                    <a:lnTo>
                      <a:pt x="123" y="517"/>
                    </a:lnTo>
                    <a:lnTo>
                      <a:pt x="109" y="514"/>
                    </a:lnTo>
                    <a:lnTo>
                      <a:pt x="95" y="510"/>
                    </a:lnTo>
                    <a:lnTo>
                      <a:pt x="83" y="505"/>
                    </a:lnTo>
                    <a:lnTo>
                      <a:pt x="69" y="499"/>
                    </a:lnTo>
                    <a:lnTo>
                      <a:pt x="56" y="493"/>
                    </a:lnTo>
                    <a:lnTo>
                      <a:pt x="44" y="487"/>
                    </a:lnTo>
                    <a:lnTo>
                      <a:pt x="30" y="478"/>
                    </a:lnTo>
                    <a:lnTo>
                      <a:pt x="24" y="474"/>
                    </a:lnTo>
                    <a:lnTo>
                      <a:pt x="19" y="469"/>
                    </a:lnTo>
                    <a:lnTo>
                      <a:pt x="14" y="463"/>
                    </a:lnTo>
                    <a:lnTo>
                      <a:pt x="10" y="457"/>
                    </a:lnTo>
                    <a:lnTo>
                      <a:pt x="8" y="451"/>
                    </a:lnTo>
                    <a:lnTo>
                      <a:pt x="5" y="443"/>
                    </a:lnTo>
                    <a:lnTo>
                      <a:pt x="3" y="434"/>
                    </a:lnTo>
                    <a:lnTo>
                      <a:pt x="2" y="427"/>
                    </a:lnTo>
                    <a:lnTo>
                      <a:pt x="0" y="408"/>
                    </a:lnTo>
                    <a:lnTo>
                      <a:pt x="0" y="389"/>
                    </a:lnTo>
                    <a:lnTo>
                      <a:pt x="2" y="368"/>
                    </a:lnTo>
                    <a:lnTo>
                      <a:pt x="4" y="346"/>
                    </a:lnTo>
                    <a:lnTo>
                      <a:pt x="13" y="298"/>
                    </a:lnTo>
                    <a:lnTo>
                      <a:pt x="20" y="248"/>
                    </a:lnTo>
                    <a:lnTo>
                      <a:pt x="24" y="223"/>
                    </a:lnTo>
                    <a:lnTo>
                      <a:pt x="28" y="198"/>
                    </a:lnTo>
                    <a:lnTo>
                      <a:pt x="30" y="172"/>
                    </a:lnTo>
                    <a:lnTo>
                      <a:pt x="30" y="147"/>
                    </a:lnTo>
                    <a:lnTo>
                      <a:pt x="32" y="124"/>
                    </a:lnTo>
                    <a:lnTo>
                      <a:pt x="33" y="102"/>
                    </a:lnTo>
                    <a:lnTo>
                      <a:pt x="35" y="84"/>
                    </a:lnTo>
                    <a:lnTo>
                      <a:pt x="38" y="66"/>
                    </a:lnTo>
                    <a:lnTo>
                      <a:pt x="43" y="50"/>
                    </a:lnTo>
                    <a:lnTo>
                      <a:pt x="49" y="37"/>
                    </a:lnTo>
                    <a:lnTo>
                      <a:pt x="53" y="31"/>
                    </a:lnTo>
                    <a:lnTo>
                      <a:pt x="56" y="26"/>
                    </a:lnTo>
                    <a:lnTo>
                      <a:pt x="61" y="21"/>
                    </a:lnTo>
                    <a:lnTo>
                      <a:pt x="66" y="16"/>
                    </a:lnTo>
                    <a:lnTo>
                      <a:pt x="71" y="12"/>
                    </a:lnTo>
                    <a:lnTo>
                      <a:pt x="78" y="9"/>
                    </a:lnTo>
                    <a:lnTo>
                      <a:pt x="84" y="6"/>
                    </a:lnTo>
                    <a:lnTo>
                      <a:pt x="90" y="4"/>
                    </a:lnTo>
                    <a:lnTo>
                      <a:pt x="105" y="1"/>
                    </a:lnTo>
                    <a:lnTo>
                      <a:pt x="123" y="0"/>
                    </a:lnTo>
                    <a:lnTo>
                      <a:pt x="141" y="1"/>
                    </a:lnTo>
                    <a:lnTo>
                      <a:pt x="163" y="5"/>
                    </a:lnTo>
                    <a:lnTo>
                      <a:pt x="186" y="10"/>
                    </a:lnTo>
                    <a:lnTo>
                      <a:pt x="214" y="19"/>
                    </a:lnTo>
                    <a:lnTo>
                      <a:pt x="241" y="27"/>
                    </a:lnTo>
                    <a:lnTo>
                      <a:pt x="269" y="34"/>
                    </a:lnTo>
                    <a:lnTo>
                      <a:pt x="295" y="39"/>
                    </a:lnTo>
                    <a:lnTo>
                      <a:pt x="322" y="41"/>
                    </a:lnTo>
                    <a:lnTo>
                      <a:pt x="373" y="44"/>
                    </a:lnTo>
                    <a:lnTo>
                      <a:pt x="422" y="45"/>
                    </a:lnTo>
                    <a:lnTo>
                      <a:pt x="446" y="46"/>
                    </a:lnTo>
                    <a:lnTo>
                      <a:pt x="468" y="47"/>
                    </a:lnTo>
                    <a:lnTo>
                      <a:pt x="491" y="51"/>
                    </a:lnTo>
                    <a:lnTo>
                      <a:pt x="512" y="55"/>
                    </a:lnTo>
                    <a:lnTo>
                      <a:pt x="522" y="59"/>
                    </a:lnTo>
                    <a:lnTo>
                      <a:pt x="531" y="62"/>
                    </a:lnTo>
                    <a:lnTo>
                      <a:pt x="541" y="66"/>
                    </a:lnTo>
                    <a:lnTo>
                      <a:pt x="549" y="71"/>
                    </a:lnTo>
                    <a:lnTo>
                      <a:pt x="559" y="76"/>
                    </a:lnTo>
                    <a:lnTo>
                      <a:pt x="568" y="82"/>
                    </a:lnTo>
                    <a:lnTo>
                      <a:pt x="576" y="90"/>
                    </a:lnTo>
                    <a:lnTo>
                      <a:pt x="584" y="97"/>
                    </a:lnTo>
                    <a:lnTo>
                      <a:pt x="643" y="147"/>
                    </a:lnTo>
                    <a:lnTo>
                      <a:pt x="687" y="181"/>
                    </a:lnTo>
                    <a:lnTo>
                      <a:pt x="694" y="188"/>
                    </a:lnTo>
                    <a:lnTo>
                      <a:pt x="702" y="197"/>
                    </a:lnTo>
                    <a:lnTo>
                      <a:pt x="708" y="206"/>
                    </a:lnTo>
                    <a:lnTo>
                      <a:pt x="713" y="216"/>
                    </a:lnTo>
                    <a:lnTo>
                      <a:pt x="717" y="227"/>
                    </a:lnTo>
                    <a:lnTo>
                      <a:pt x="720" y="240"/>
                    </a:lnTo>
                    <a:lnTo>
                      <a:pt x="722" y="255"/>
                    </a:lnTo>
                    <a:lnTo>
                      <a:pt x="723" y="271"/>
                    </a:lnTo>
                    <a:close/>
                  </a:path>
                </a:pathLst>
              </a:custGeom>
              <a:solidFill>
                <a:srgbClr val="B32165"/>
              </a:solidFill>
              <a:ln w="9525">
                <a:noFill/>
                <a:round/>
              </a:ln>
            </p:spPr>
            <p:txBody>
              <a:bodyPr/>
              <a:lstStyle/>
              <a:p>
                <a:endParaRPr lang="en-US" sz="1867"/>
              </a:p>
            </p:txBody>
          </p:sp>
          <p:sp>
            <p:nvSpPr>
              <p:cNvPr id="1326" name="Freeform 275"/>
              <p:cNvSpPr/>
              <p:nvPr/>
            </p:nvSpPr>
            <p:spPr bwMode="auto">
              <a:xfrm>
                <a:off x="1884" y="1270"/>
                <a:ext cx="144" cy="104"/>
              </a:xfrm>
              <a:custGeom>
                <a:avLst/>
                <a:gdLst>
                  <a:gd name="T0" fmla="*/ 144 w 723"/>
                  <a:gd name="T1" fmla="*/ 57 h 523"/>
                  <a:gd name="T2" fmla="*/ 142 w 723"/>
                  <a:gd name="T3" fmla="*/ 63 h 523"/>
                  <a:gd name="T4" fmla="*/ 139 w 723"/>
                  <a:gd name="T5" fmla="*/ 69 h 523"/>
                  <a:gd name="T6" fmla="*/ 135 w 723"/>
                  <a:gd name="T7" fmla="*/ 74 h 523"/>
                  <a:gd name="T8" fmla="*/ 129 w 723"/>
                  <a:gd name="T9" fmla="*/ 79 h 523"/>
                  <a:gd name="T10" fmla="*/ 122 w 723"/>
                  <a:gd name="T11" fmla="*/ 83 h 523"/>
                  <a:gd name="T12" fmla="*/ 114 w 723"/>
                  <a:gd name="T13" fmla="*/ 87 h 523"/>
                  <a:gd name="T14" fmla="*/ 105 w 723"/>
                  <a:gd name="T15" fmla="*/ 90 h 523"/>
                  <a:gd name="T16" fmla="*/ 92 w 723"/>
                  <a:gd name="T17" fmla="*/ 93 h 523"/>
                  <a:gd name="T18" fmla="*/ 77 w 723"/>
                  <a:gd name="T19" fmla="*/ 96 h 523"/>
                  <a:gd name="T20" fmla="*/ 66 w 723"/>
                  <a:gd name="T21" fmla="*/ 98 h 523"/>
                  <a:gd name="T22" fmla="*/ 55 w 723"/>
                  <a:gd name="T23" fmla="*/ 101 h 523"/>
                  <a:gd name="T24" fmla="*/ 47 w 723"/>
                  <a:gd name="T25" fmla="*/ 103 h 523"/>
                  <a:gd name="T26" fmla="*/ 41 w 723"/>
                  <a:gd name="T27" fmla="*/ 103 h 523"/>
                  <a:gd name="T28" fmla="*/ 35 w 723"/>
                  <a:gd name="T29" fmla="*/ 104 h 523"/>
                  <a:gd name="T30" fmla="*/ 30 w 723"/>
                  <a:gd name="T31" fmla="*/ 104 h 523"/>
                  <a:gd name="T32" fmla="*/ 24 w 723"/>
                  <a:gd name="T33" fmla="*/ 103 h 523"/>
                  <a:gd name="T34" fmla="*/ 19 w 723"/>
                  <a:gd name="T35" fmla="*/ 101 h 523"/>
                  <a:gd name="T36" fmla="*/ 14 w 723"/>
                  <a:gd name="T37" fmla="*/ 99 h 523"/>
                  <a:gd name="T38" fmla="*/ 9 w 723"/>
                  <a:gd name="T39" fmla="*/ 97 h 523"/>
                  <a:gd name="T40" fmla="*/ 5 w 723"/>
                  <a:gd name="T41" fmla="*/ 94 h 523"/>
                  <a:gd name="T42" fmla="*/ 3 w 723"/>
                  <a:gd name="T43" fmla="*/ 92 h 523"/>
                  <a:gd name="T44" fmla="*/ 2 w 723"/>
                  <a:gd name="T45" fmla="*/ 90 h 523"/>
                  <a:gd name="T46" fmla="*/ 1 w 723"/>
                  <a:gd name="T47" fmla="*/ 86 h 523"/>
                  <a:gd name="T48" fmla="*/ 0 w 723"/>
                  <a:gd name="T49" fmla="*/ 81 h 523"/>
                  <a:gd name="T50" fmla="*/ 0 w 723"/>
                  <a:gd name="T51" fmla="*/ 73 h 523"/>
                  <a:gd name="T52" fmla="*/ 3 w 723"/>
                  <a:gd name="T53" fmla="*/ 59 h 523"/>
                  <a:gd name="T54" fmla="*/ 5 w 723"/>
                  <a:gd name="T55" fmla="*/ 44 h 523"/>
                  <a:gd name="T56" fmla="*/ 6 w 723"/>
                  <a:gd name="T57" fmla="*/ 34 h 523"/>
                  <a:gd name="T58" fmla="*/ 6 w 723"/>
                  <a:gd name="T59" fmla="*/ 25 h 523"/>
                  <a:gd name="T60" fmla="*/ 7 w 723"/>
                  <a:gd name="T61" fmla="*/ 17 h 523"/>
                  <a:gd name="T62" fmla="*/ 9 w 723"/>
                  <a:gd name="T63" fmla="*/ 10 h 523"/>
                  <a:gd name="T64" fmla="*/ 11 w 723"/>
                  <a:gd name="T65" fmla="*/ 6 h 523"/>
                  <a:gd name="T66" fmla="*/ 12 w 723"/>
                  <a:gd name="T67" fmla="*/ 4 h 523"/>
                  <a:gd name="T68" fmla="*/ 14 w 723"/>
                  <a:gd name="T69" fmla="*/ 2 h 523"/>
                  <a:gd name="T70" fmla="*/ 17 w 723"/>
                  <a:gd name="T71" fmla="*/ 1 h 523"/>
                  <a:gd name="T72" fmla="*/ 21 w 723"/>
                  <a:gd name="T73" fmla="*/ 0 h 523"/>
                  <a:gd name="T74" fmla="*/ 28 w 723"/>
                  <a:gd name="T75" fmla="*/ 0 h 523"/>
                  <a:gd name="T76" fmla="*/ 37 w 723"/>
                  <a:gd name="T77" fmla="*/ 2 h 523"/>
                  <a:gd name="T78" fmla="*/ 48 w 723"/>
                  <a:gd name="T79" fmla="*/ 5 h 523"/>
                  <a:gd name="T80" fmla="*/ 59 w 723"/>
                  <a:gd name="T81" fmla="*/ 8 h 523"/>
                  <a:gd name="T82" fmla="*/ 74 w 723"/>
                  <a:gd name="T83" fmla="*/ 9 h 523"/>
                  <a:gd name="T84" fmla="*/ 89 w 723"/>
                  <a:gd name="T85" fmla="*/ 9 h 523"/>
                  <a:gd name="T86" fmla="*/ 98 w 723"/>
                  <a:gd name="T87" fmla="*/ 10 h 523"/>
                  <a:gd name="T88" fmla="*/ 104 w 723"/>
                  <a:gd name="T89" fmla="*/ 12 h 523"/>
                  <a:gd name="T90" fmla="*/ 108 w 723"/>
                  <a:gd name="T91" fmla="*/ 13 h 523"/>
                  <a:gd name="T92" fmla="*/ 111 w 723"/>
                  <a:gd name="T93" fmla="*/ 15 h 523"/>
                  <a:gd name="T94" fmla="*/ 115 w 723"/>
                  <a:gd name="T95" fmla="*/ 18 h 523"/>
                  <a:gd name="T96" fmla="*/ 128 w 723"/>
                  <a:gd name="T97" fmla="*/ 29 h 523"/>
                  <a:gd name="T98" fmla="*/ 138 w 723"/>
                  <a:gd name="T99" fmla="*/ 37 h 523"/>
                  <a:gd name="T100" fmla="*/ 141 w 723"/>
                  <a:gd name="T101" fmla="*/ 41 h 523"/>
                  <a:gd name="T102" fmla="*/ 143 w 723"/>
                  <a:gd name="T103" fmla="*/ 45 h 523"/>
                  <a:gd name="T104" fmla="*/ 144 w 723"/>
                  <a:gd name="T105" fmla="*/ 51 h 5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23"/>
                  <a:gd name="T160" fmla="*/ 0 h 523"/>
                  <a:gd name="T161" fmla="*/ 723 w 723"/>
                  <a:gd name="T162" fmla="*/ 523 h 5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23" h="523">
                    <a:moveTo>
                      <a:pt x="723" y="271"/>
                    </a:moveTo>
                    <a:lnTo>
                      <a:pt x="722" y="287"/>
                    </a:lnTo>
                    <a:lnTo>
                      <a:pt x="718" y="303"/>
                    </a:lnTo>
                    <a:lnTo>
                      <a:pt x="714" y="318"/>
                    </a:lnTo>
                    <a:lnTo>
                      <a:pt x="707" y="333"/>
                    </a:lnTo>
                    <a:lnTo>
                      <a:pt x="699" y="347"/>
                    </a:lnTo>
                    <a:lnTo>
                      <a:pt x="689" y="361"/>
                    </a:lnTo>
                    <a:lnTo>
                      <a:pt x="677" y="373"/>
                    </a:lnTo>
                    <a:lnTo>
                      <a:pt x="664" y="384"/>
                    </a:lnTo>
                    <a:lnTo>
                      <a:pt x="649" y="397"/>
                    </a:lnTo>
                    <a:lnTo>
                      <a:pt x="632" y="407"/>
                    </a:lnTo>
                    <a:lnTo>
                      <a:pt x="614" y="418"/>
                    </a:lnTo>
                    <a:lnTo>
                      <a:pt x="596" y="427"/>
                    </a:lnTo>
                    <a:lnTo>
                      <a:pt x="574" y="436"/>
                    </a:lnTo>
                    <a:lnTo>
                      <a:pt x="552" y="444"/>
                    </a:lnTo>
                    <a:lnTo>
                      <a:pt x="529" y="452"/>
                    </a:lnTo>
                    <a:lnTo>
                      <a:pt x="504" y="458"/>
                    </a:lnTo>
                    <a:lnTo>
                      <a:pt x="460" y="470"/>
                    </a:lnTo>
                    <a:lnTo>
                      <a:pt x="422" y="479"/>
                    </a:lnTo>
                    <a:lnTo>
                      <a:pt x="388" y="485"/>
                    </a:lnTo>
                    <a:lnTo>
                      <a:pt x="358" y="492"/>
                    </a:lnTo>
                    <a:lnTo>
                      <a:pt x="330" y="495"/>
                    </a:lnTo>
                    <a:lnTo>
                      <a:pt x="304" y="500"/>
                    </a:lnTo>
                    <a:lnTo>
                      <a:pt x="276" y="507"/>
                    </a:lnTo>
                    <a:lnTo>
                      <a:pt x="247" y="513"/>
                    </a:lnTo>
                    <a:lnTo>
                      <a:pt x="234" y="517"/>
                    </a:lnTo>
                    <a:lnTo>
                      <a:pt x="219" y="519"/>
                    </a:lnTo>
                    <a:lnTo>
                      <a:pt x="205" y="520"/>
                    </a:lnTo>
                    <a:lnTo>
                      <a:pt x="190" y="522"/>
                    </a:lnTo>
                    <a:lnTo>
                      <a:pt x="176" y="523"/>
                    </a:lnTo>
                    <a:lnTo>
                      <a:pt x="163" y="523"/>
                    </a:lnTo>
                    <a:lnTo>
                      <a:pt x="149" y="522"/>
                    </a:lnTo>
                    <a:lnTo>
                      <a:pt x="135" y="519"/>
                    </a:lnTo>
                    <a:lnTo>
                      <a:pt x="123" y="517"/>
                    </a:lnTo>
                    <a:lnTo>
                      <a:pt x="109" y="514"/>
                    </a:lnTo>
                    <a:lnTo>
                      <a:pt x="95" y="510"/>
                    </a:lnTo>
                    <a:lnTo>
                      <a:pt x="83" y="505"/>
                    </a:lnTo>
                    <a:lnTo>
                      <a:pt x="69" y="499"/>
                    </a:lnTo>
                    <a:lnTo>
                      <a:pt x="56" y="493"/>
                    </a:lnTo>
                    <a:lnTo>
                      <a:pt x="44" y="487"/>
                    </a:lnTo>
                    <a:lnTo>
                      <a:pt x="30" y="478"/>
                    </a:lnTo>
                    <a:lnTo>
                      <a:pt x="24" y="474"/>
                    </a:lnTo>
                    <a:lnTo>
                      <a:pt x="19" y="469"/>
                    </a:lnTo>
                    <a:lnTo>
                      <a:pt x="14" y="463"/>
                    </a:lnTo>
                    <a:lnTo>
                      <a:pt x="10" y="457"/>
                    </a:lnTo>
                    <a:lnTo>
                      <a:pt x="8" y="451"/>
                    </a:lnTo>
                    <a:lnTo>
                      <a:pt x="5" y="443"/>
                    </a:lnTo>
                    <a:lnTo>
                      <a:pt x="3" y="434"/>
                    </a:lnTo>
                    <a:lnTo>
                      <a:pt x="2" y="427"/>
                    </a:lnTo>
                    <a:lnTo>
                      <a:pt x="0" y="408"/>
                    </a:lnTo>
                    <a:lnTo>
                      <a:pt x="0" y="389"/>
                    </a:lnTo>
                    <a:lnTo>
                      <a:pt x="2" y="368"/>
                    </a:lnTo>
                    <a:lnTo>
                      <a:pt x="4" y="346"/>
                    </a:lnTo>
                    <a:lnTo>
                      <a:pt x="13" y="298"/>
                    </a:lnTo>
                    <a:lnTo>
                      <a:pt x="20" y="248"/>
                    </a:lnTo>
                    <a:lnTo>
                      <a:pt x="24" y="223"/>
                    </a:lnTo>
                    <a:lnTo>
                      <a:pt x="28" y="198"/>
                    </a:lnTo>
                    <a:lnTo>
                      <a:pt x="30" y="172"/>
                    </a:lnTo>
                    <a:lnTo>
                      <a:pt x="30" y="147"/>
                    </a:lnTo>
                    <a:lnTo>
                      <a:pt x="32" y="124"/>
                    </a:lnTo>
                    <a:lnTo>
                      <a:pt x="33" y="102"/>
                    </a:lnTo>
                    <a:lnTo>
                      <a:pt x="35" y="84"/>
                    </a:lnTo>
                    <a:lnTo>
                      <a:pt x="38" y="66"/>
                    </a:lnTo>
                    <a:lnTo>
                      <a:pt x="43" y="50"/>
                    </a:lnTo>
                    <a:lnTo>
                      <a:pt x="49" y="37"/>
                    </a:lnTo>
                    <a:lnTo>
                      <a:pt x="53" y="31"/>
                    </a:lnTo>
                    <a:lnTo>
                      <a:pt x="56" y="26"/>
                    </a:lnTo>
                    <a:lnTo>
                      <a:pt x="61" y="21"/>
                    </a:lnTo>
                    <a:lnTo>
                      <a:pt x="66" y="16"/>
                    </a:lnTo>
                    <a:lnTo>
                      <a:pt x="71" y="12"/>
                    </a:lnTo>
                    <a:lnTo>
                      <a:pt x="78" y="9"/>
                    </a:lnTo>
                    <a:lnTo>
                      <a:pt x="84" y="6"/>
                    </a:lnTo>
                    <a:lnTo>
                      <a:pt x="90" y="4"/>
                    </a:lnTo>
                    <a:lnTo>
                      <a:pt x="105" y="1"/>
                    </a:lnTo>
                    <a:lnTo>
                      <a:pt x="123" y="0"/>
                    </a:lnTo>
                    <a:lnTo>
                      <a:pt x="141" y="1"/>
                    </a:lnTo>
                    <a:lnTo>
                      <a:pt x="163" y="5"/>
                    </a:lnTo>
                    <a:lnTo>
                      <a:pt x="186" y="10"/>
                    </a:lnTo>
                    <a:lnTo>
                      <a:pt x="214" y="19"/>
                    </a:lnTo>
                    <a:lnTo>
                      <a:pt x="241" y="27"/>
                    </a:lnTo>
                    <a:lnTo>
                      <a:pt x="269" y="34"/>
                    </a:lnTo>
                    <a:lnTo>
                      <a:pt x="295" y="39"/>
                    </a:lnTo>
                    <a:lnTo>
                      <a:pt x="322" y="41"/>
                    </a:lnTo>
                    <a:lnTo>
                      <a:pt x="373" y="44"/>
                    </a:lnTo>
                    <a:lnTo>
                      <a:pt x="422" y="45"/>
                    </a:lnTo>
                    <a:lnTo>
                      <a:pt x="446" y="46"/>
                    </a:lnTo>
                    <a:lnTo>
                      <a:pt x="468" y="47"/>
                    </a:lnTo>
                    <a:lnTo>
                      <a:pt x="491" y="51"/>
                    </a:lnTo>
                    <a:lnTo>
                      <a:pt x="512" y="55"/>
                    </a:lnTo>
                    <a:lnTo>
                      <a:pt x="522" y="59"/>
                    </a:lnTo>
                    <a:lnTo>
                      <a:pt x="531" y="62"/>
                    </a:lnTo>
                    <a:lnTo>
                      <a:pt x="541" y="66"/>
                    </a:lnTo>
                    <a:lnTo>
                      <a:pt x="549" y="71"/>
                    </a:lnTo>
                    <a:lnTo>
                      <a:pt x="559" y="76"/>
                    </a:lnTo>
                    <a:lnTo>
                      <a:pt x="568" y="82"/>
                    </a:lnTo>
                    <a:lnTo>
                      <a:pt x="576" y="90"/>
                    </a:lnTo>
                    <a:lnTo>
                      <a:pt x="584" y="97"/>
                    </a:lnTo>
                    <a:lnTo>
                      <a:pt x="643" y="147"/>
                    </a:lnTo>
                    <a:lnTo>
                      <a:pt x="687" y="181"/>
                    </a:lnTo>
                    <a:lnTo>
                      <a:pt x="694" y="188"/>
                    </a:lnTo>
                    <a:lnTo>
                      <a:pt x="702" y="197"/>
                    </a:lnTo>
                    <a:lnTo>
                      <a:pt x="708" y="206"/>
                    </a:lnTo>
                    <a:lnTo>
                      <a:pt x="713" y="216"/>
                    </a:lnTo>
                    <a:lnTo>
                      <a:pt x="717" y="227"/>
                    </a:lnTo>
                    <a:lnTo>
                      <a:pt x="720" y="240"/>
                    </a:lnTo>
                    <a:lnTo>
                      <a:pt x="722" y="255"/>
                    </a:lnTo>
                    <a:lnTo>
                      <a:pt x="723" y="271"/>
                    </a:lnTo>
                    <a:close/>
                  </a:path>
                </a:pathLst>
              </a:custGeom>
              <a:noFill/>
              <a:ln w="3175">
                <a:solidFill>
                  <a:srgbClr val="1F1A17"/>
                </a:solidFill>
                <a:round/>
              </a:ln>
            </p:spPr>
            <p:txBody>
              <a:bodyPr/>
              <a:lstStyle/>
              <a:p>
                <a:endParaRPr lang="en-US" sz="1867"/>
              </a:p>
            </p:txBody>
          </p:sp>
          <p:sp>
            <p:nvSpPr>
              <p:cNvPr id="1327" name="Freeform 276"/>
              <p:cNvSpPr/>
              <p:nvPr/>
            </p:nvSpPr>
            <p:spPr bwMode="auto">
              <a:xfrm>
                <a:off x="3864" y="1275"/>
                <a:ext cx="158" cy="208"/>
              </a:xfrm>
              <a:custGeom>
                <a:avLst/>
                <a:gdLst>
                  <a:gd name="T0" fmla="*/ 117 w 789"/>
                  <a:gd name="T1" fmla="*/ 199 h 1036"/>
                  <a:gd name="T2" fmla="*/ 125 w 789"/>
                  <a:gd name="T3" fmla="*/ 188 h 1036"/>
                  <a:gd name="T4" fmla="*/ 133 w 789"/>
                  <a:gd name="T5" fmla="*/ 176 h 1036"/>
                  <a:gd name="T6" fmla="*/ 140 w 789"/>
                  <a:gd name="T7" fmla="*/ 163 h 1036"/>
                  <a:gd name="T8" fmla="*/ 146 w 789"/>
                  <a:gd name="T9" fmla="*/ 150 h 1036"/>
                  <a:gd name="T10" fmla="*/ 151 w 789"/>
                  <a:gd name="T11" fmla="*/ 136 h 1036"/>
                  <a:gd name="T12" fmla="*/ 155 w 789"/>
                  <a:gd name="T13" fmla="*/ 121 h 1036"/>
                  <a:gd name="T14" fmla="*/ 157 w 789"/>
                  <a:gd name="T15" fmla="*/ 107 h 1036"/>
                  <a:gd name="T16" fmla="*/ 158 w 789"/>
                  <a:gd name="T17" fmla="*/ 91 h 1036"/>
                  <a:gd name="T18" fmla="*/ 158 w 789"/>
                  <a:gd name="T19" fmla="*/ 76 h 1036"/>
                  <a:gd name="T20" fmla="*/ 156 w 789"/>
                  <a:gd name="T21" fmla="*/ 64 h 1036"/>
                  <a:gd name="T22" fmla="*/ 153 w 789"/>
                  <a:gd name="T23" fmla="*/ 55 h 1036"/>
                  <a:gd name="T24" fmla="*/ 148 w 789"/>
                  <a:gd name="T25" fmla="*/ 44 h 1036"/>
                  <a:gd name="T26" fmla="*/ 143 w 789"/>
                  <a:gd name="T27" fmla="*/ 33 h 1036"/>
                  <a:gd name="T28" fmla="*/ 141 w 789"/>
                  <a:gd name="T29" fmla="*/ 24 h 1036"/>
                  <a:gd name="T30" fmla="*/ 140 w 789"/>
                  <a:gd name="T31" fmla="*/ 17 h 1036"/>
                  <a:gd name="T32" fmla="*/ 139 w 789"/>
                  <a:gd name="T33" fmla="*/ 13 h 1036"/>
                  <a:gd name="T34" fmla="*/ 138 w 789"/>
                  <a:gd name="T35" fmla="*/ 9 h 1036"/>
                  <a:gd name="T36" fmla="*/ 136 w 789"/>
                  <a:gd name="T37" fmla="*/ 6 h 1036"/>
                  <a:gd name="T38" fmla="*/ 133 w 789"/>
                  <a:gd name="T39" fmla="*/ 4 h 1036"/>
                  <a:gd name="T40" fmla="*/ 130 w 789"/>
                  <a:gd name="T41" fmla="*/ 2 h 1036"/>
                  <a:gd name="T42" fmla="*/ 126 w 789"/>
                  <a:gd name="T43" fmla="*/ 1 h 1036"/>
                  <a:gd name="T44" fmla="*/ 122 w 789"/>
                  <a:gd name="T45" fmla="*/ 0 h 1036"/>
                  <a:gd name="T46" fmla="*/ 115 w 789"/>
                  <a:gd name="T47" fmla="*/ 0 h 1036"/>
                  <a:gd name="T48" fmla="*/ 105 w 789"/>
                  <a:gd name="T49" fmla="*/ 1 h 1036"/>
                  <a:gd name="T50" fmla="*/ 94 w 789"/>
                  <a:gd name="T51" fmla="*/ 4 h 1036"/>
                  <a:gd name="T52" fmla="*/ 82 w 789"/>
                  <a:gd name="T53" fmla="*/ 7 h 1036"/>
                  <a:gd name="T54" fmla="*/ 73 w 789"/>
                  <a:gd name="T55" fmla="*/ 11 h 1036"/>
                  <a:gd name="T56" fmla="*/ 67 w 789"/>
                  <a:gd name="T57" fmla="*/ 14 h 1036"/>
                  <a:gd name="T58" fmla="*/ 60 w 789"/>
                  <a:gd name="T59" fmla="*/ 19 h 1036"/>
                  <a:gd name="T60" fmla="*/ 54 w 789"/>
                  <a:gd name="T61" fmla="*/ 24 h 1036"/>
                  <a:gd name="T62" fmla="*/ 47 w 789"/>
                  <a:gd name="T63" fmla="*/ 30 h 1036"/>
                  <a:gd name="T64" fmla="*/ 40 w 789"/>
                  <a:gd name="T65" fmla="*/ 37 h 1036"/>
                  <a:gd name="T66" fmla="*/ 34 w 789"/>
                  <a:gd name="T67" fmla="*/ 45 h 1036"/>
                  <a:gd name="T68" fmla="*/ 28 w 789"/>
                  <a:gd name="T69" fmla="*/ 54 h 1036"/>
                  <a:gd name="T70" fmla="*/ 22 w 789"/>
                  <a:gd name="T71" fmla="*/ 63 h 1036"/>
                  <a:gd name="T72" fmla="*/ 16 w 789"/>
                  <a:gd name="T73" fmla="*/ 72 h 1036"/>
                  <a:gd name="T74" fmla="*/ 12 w 789"/>
                  <a:gd name="T75" fmla="*/ 82 h 1036"/>
                  <a:gd name="T76" fmla="*/ 8 w 789"/>
                  <a:gd name="T77" fmla="*/ 93 h 1036"/>
                  <a:gd name="T78" fmla="*/ 4 w 789"/>
                  <a:gd name="T79" fmla="*/ 104 h 1036"/>
                  <a:gd name="T80" fmla="*/ 2 w 789"/>
                  <a:gd name="T81" fmla="*/ 115 h 1036"/>
                  <a:gd name="T82" fmla="*/ 0 w 789"/>
                  <a:gd name="T83" fmla="*/ 126 h 1036"/>
                  <a:gd name="T84" fmla="*/ 0 w 789"/>
                  <a:gd name="T85" fmla="*/ 137 h 1036"/>
                  <a:gd name="T86" fmla="*/ 1 w 789"/>
                  <a:gd name="T87" fmla="*/ 151 h 1036"/>
                  <a:gd name="T88" fmla="*/ 4 w 789"/>
                  <a:gd name="T89" fmla="*/ 165 h 1036"/>
                  <a:gd name="T90" fmla="*/ 10 w 789"/>
                  <a:gd name="T91" fmla="*/ 176 h 1036"/>
                  <a:gd name="T92" fmla="*/ 16 w 789"/>
                  <a:gd name="T93" fmla="*/ 185 h 1036"/>
                  <a:gd name="T94" fmla="*/ 25 w 789"/>
                  <a:gd name="T95" fmla="*/ 193 h 1036"/>
                  <a:gd name="T96" fmla="*/ 34 w 789"/>
                  <a:gd name="T97" fmla="*/ 198 h 1036"/>
                  <a:gd name="T98" fmla="*/ 43 w 789"/>
                  <a:gd name="T99" fmla="*/ 202 h 1036"/>
                  <a:gd name="T100" fmla="*/ 54 w 789"/>
                  <a:gd name="T101" fmla="*/ 205 h 1036"/>
                  <a:gd name="T102" fmla="*/ 64 w 789"/>
                  <a:gd name="T103" fmla="*/ 207 h 1036"/>
                  <a:gd name="T104" fmla="*/ 74 w 789"/>
                  <a:gd name="T105" fmla="*/ 208 h 1036"/>
                  <a:gd name="T106" fmla="*/ 88 w 789"/>
                  <a:gd name="T107" fmla="*/ 208 h 1036"/>
                  <a:gd name="T108" fmla="*/ 108 w 789"/>
                  <a:gd name="T109" fmla="*/ 205 h 10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9"/>
                  <a:gd name="T166" fmla="*/ 0 h 1036"/>
                  <a:gd name="T167" fmla="*/ 789 w 789"/>
                  <a:gd name="T168" fmla="*/ 1036 h 10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9" h="1036">
                    <a:moveTo>
                      <a:pt x="565" y="1018"/>
                    </a:moveTo>
                    <a:lnTo>
                      <a:pt x="586" y="992"/>
                    </a:lnTo>
                    <a:lnTo>
                      <a:pt x="606" y="964"/>
                    </a:lnTo>
                    <a:lnTo>
                      <a:pt x="626" y="936"/>
                    </a:lnTo>
                    <a:lnTo>
                      <a:pt x="646" y="907"/>
                    </a:lnTo>
                    <a:lnTo>
                      <a:pt x="665" y="876"/>
                    </a:lnTo>
                    <a:lnTo>
                      <a:pt x="682" y="845"/>
                    </a:lnTo>
                    <a:lnTo>
                      <a:pt x="698" y="812"/>
                    </a:lnTo>
                    <a:lnTo>
                      <a:pt x="715" y="778"/>
                    </a:lnTo>
                    <a:lnTo>
                      <a:pt x="728" y="745"/>
                    </a:lnTo>
                    <a:lnTo>
                      <a:pt x="742" y="710"/>
                    </a:lnTo>
                    <a:lnTo>
                      <a:pt x="753" y="675"/>
                    </a:lnTo>
                    <a:lnTo>
                      <a:pt x="763" y="640"/>
                    </a:lnTo>
                    <a:lnTo>
                      <a:pt x="772" y="605"/>
                    </a:lnTo>
                    <a:lnTo>
                      <a:pt x="779" y="569"/>
                    </a:lnTo>
                    <a:lnTo>
                      <a:pt x="784" y="534"/>
                    </a:lnTo>
                    <a:lnTo>
                      <a:pt x="787" y="499"/>
                    </a:lnTo>
                    <a:lnTo>
                      <a:pt x="789" y="454"/>
                    </a:lnTo>
                    <a:lnTo>
                      <a:pt x="789" y="414"/>
                    </a:lnTo>
                    <a:lnTo>
                      <a:pt x="787" y="379"/>
                    </a:lnTo>
                    <a:lnTo>
                      <a:pt x="783" y="349"/>
                    </a:lnTo>
                    <a:lnTo>
                      <a:pt x="777" y="320"/>
                    </a:lnTo>
                    <a:lnTo>
                      <a:pt x="771" y="297"/>
                    </a:lnTo>
                    <a:lnTo>
                      <a:pt x="762" y="274"/>
                    </a:lnTo>
                    <a:lnTo>
                      <a:pt x="754" y="254"/>
                    </a:lnTo>
                    <a:lnTo>
                      <a:pt x="737" y="217"/>
                    </a:lnTo>
                    <a:lnTo>
                      <a:pt x="721" y="182"/>
                    </a:lnTo>
                    <a:lnTo>
                      <a:pt x="715" y="163"/>
                    </a:lnTo>
                    <a:lnTo>
                      <a:pt x="708" y="143"/>
                    </a:lnTo>
                    <a:lnTo>
                      <a:pt x="705" y="122"/>
                    </a:lnTo>
                    <a:lnTo>
                      <a:pt x="703" y="98"/>
                    </a:lnTo>
                    <a:lnTo>
                      <a:pt x="701" y="86"/>
                    </a:lnTo>
                    <a:lnTo>
                      <a:pt x="700" y="75"/>
                    </a:lnTo>
                    <a:lnTo>
                      <a:pt x="696" y="65"/>
                    </a:lnTo>
                    <a:lnTo>
                      <a:pt x="692" y="56"/>
                    </a:lnTo>
                    <a:lnTo>
                      <a:pt x="688" y="47"/>
                    </a:lnTo>
                    <a:lnTo>
                      <a:pt x="683" y="38"/>
                    </a:lnTo>
                    <a:lnTo>
                      <a:pt x="677" y="32"/>
                    </a:lnTo>
                    <a:lnTo>
                      <a:pt x="671" y="26"/>
                    </a:lnTo>
                    <a:lnTo>
                      <a:pt x="663" y="20"/>
                    </a:lnTo>
                    <a:lnTo>
                      <a:pt x="656" y="15"/>
                    </a:lnTo>
                    <a:lnTo>
                      <a:pt x="647" y="11"/>
                    </a:lnTo>
                    <a:lnTo>
                      <a:pt x="638" y="7"/>
                    </a:lnTo>
                    <a:lnTo>
                      <a:pt x="628" y="5"/>
                    </a:lnTo>
                    <a:lnTo>
                      <a:pt x="618" y="2"/>
                    </a:lnTo>
                    <a:lnTo>
                      <a:pt x="608" y="1"/>
                    </a:lnTo>
                    <a:lnTo>
                      <a:pt x="597" y="0"/>
                    </a:lnTo>
                    <a:lnTo>
                      <a:pt x="575" y="0"/>
                    </a:lnTo>
                    <a:lnTo>
                      <a:pt x="550" y="1"/>
                    </a:lnTo>
                    <a:lnTo>
                      <a:pt x="524" y="5"/>
                    </a:lnTo>
                    <a:lnTo>
                      <a:pt x="497" y="11"/>
                    </a:lnTo>
                    <a:lnTo>
                      <a:pt x="469" y="18"/>
                    </a:lnTo>
                    <a:lnTo>
                      <a:pt x="440" y="27"/>
                    </a:lnTo>
                    <a:lnTo>
                      <a:pt x="411" y="37"/>
                    </a:lnTo>
                    <a:lnTo>
                      <a:pt x="381" y="48"/>
                    </a:lnTo>
                    <a:lnTo>
                      <a:pt x="366" y="56"/>
                    </a:lnTo>
                    <a:lnTo>
                      <a:pt x="350" y="63"/>
                    </a:lnTo>
                    <a:lnTo>
                      <a:pt x="334" y="72"/>
                    </a:lnTo>
                    <a:lnTo>
                      <a:pt x="318" y="82"/>
                    </a:lnTo>
                    <a:lnTo>
                      <a:pt x="301" y="93"/>
                    </a:lnTo>
                    <a:lnTo>
                      <a:pt x="284" y="106"/>
                    </a:lnTo>
                    <a:lnTo>
                      <a:pt x="268" y="119"/>
                    </a:lnTo>
                    <a:lnTo>
                      <a:pt x="250" y="134"/>
                    </a:lnTo>
                    <a:lnTo>
                      <a:pt x="234" y="151"/>
                    </a:lnTo>
                    <a:lnTo>
                      <a:pt x="217" y="168"/>
                    </a:lnTo>
                    <a:lnTo>
                      <a:pt x="200" y="186"/>
                    </a:lnTo>
                    <a:lnTo>
                      <a:pt x="184" y="206"/>
                    </a:lnTo>
                    <a:lnTo>
                      <a:pt x="168" y="224"/>
                    </a:lnTo>
                    <a:lnTo>
                      <a:pt x="153" y="246"/>
                    </a:lnTo>
                    <a:lnTo>
                      <a:pt x="138" y="267"/>
                    </a:lnTo>
                    <a:lnTo>
                      <a:pt x="123" y="289"/>
                    </a:lnTo>
                    <a:lnTo>
                      <a:pt x="108" y="312"/>
                    </a:lnTo>
                    <a:lnTo>
                      <a:pt x="94" y="335"/>
                    </a:lnTo>
                    <a:lnTo>
                      <a:pt x="82" y="360"/>
                    </a:lnTo>
                    <a:lnTo>
                      <a:pt x="69" y="385"/>
                    </a:lnTo>
                    <a:lnTo>
                      <a:pt x="58" y="410"/>
                    </a:lnTo>
                    <a:lnTo>
                      <a:pt x="48" y="436"/>
                    </a:lnTo>
                    <a:lnTo>
                      <a:pt x="38" y="463"/>
                    </a:lnTo>
                    <a:lnTo>
                      <a:pt x="29" y="489"/>
                    </a:lnTo>
                    <a:lnTo>
                      <a:pt x="22" y="516"/>
                    </a:lnTo>
                    <a:lnTo>
                      <a:pt x="14" y="543"/>
                    </a:lnTo>
                    <a:lnTo>
                      <a:pt x="10" y="571"/>
                    </a:lnTo>
                    <a:lnTo>
                      <a:pt x="5" y="599"/>
                    </a:lnTo>
                    <a:lnTo>
                      <a:pt x="2" y="626"/>
                    </a:lnTo>
                    <a:lnTo>
                      <a:pt x="1" y="655"/>
                    </a:lnTo>
                    <a:lnTo>
                      <a:pt x="0" y="682"/>
                    </a:lnTo>
                    <a:lnTo>
                      <a:pt x="1" y="711"/>
                    </a:lnTo>
                    <a:lnTo>
                      <a:pt x="6" y="750"/>
                    </a:lnTo>
                    <a:lnTo>
                      <a:pt x="12" y="786"/>
                    </a:lnTo>
                    <a:lnTo>
                      <a:pt x="22" y="820"/>
                    </a:lnTo>
                    <a:lnTo>
                      <a:pt x="33" y="850"/>
                    </a:lnTo>
                    <a:lnTo>
                      <a:pt x="48" y="876"/>
                    </a:lnTo>
                    <a:lnTo>
                      <a:pt x="64" y="901"/>
                    </a:lnTo>
                    <a:lnTo>
                      <a:pt x="82" y="923"/>
                    </a:lnTo>
                    <a:lnTo>
                      <a:pt x="102" y="942"/>
                    </a:lnTo>
                    <a:lnTo>
                      <a:pt x="123" y="959"/>
                    </a:lnTo>
                    <a:lnTo>
                      <a:pt x="144" y="974"/>
                    </a:lnTo>
                    <a:lnTo>
                      <a:pt x="168" y="988"/>
                    </a:lnTo>
                    <a:lnTo>
                      <a:pt x="193" y="999"/>
                    </a:lnTo>
                    <a:lnTo>
                      <a:pt x="217" y="1008"/>
                    </a:lnTo>
                    <a:lnTo>
                      <a:pt x="243" y="1017"/>
                    </a:lnTo>
                    <a:lnTo>
                      <a:pt x="268" y="1023"/>
                    </a:lnTo>
                    <a:lnTo>
                      <a:pt x="294" y="1027"/>
                    </a:lnTo>
                    <a:lnTo>
                      <a:pt x="319" y="1031"/>
                    </a:lnTo>
                    <a:lnTo>
                      <a:pt x="345" y="1033"/>
                    </a:lnTo>
                    <a:lnTo>
                      <a:pt x="370" y="1034"/>
                    </a:lnTo>
                    <a:lnTo>
                      <a:pt x="394" y="1036"/>
                    </a:lnTo>
                    <a:lnTo>
                      <a:pt x="440" y="1034"/>
                    </a:lnTo>
                    <a:lnTo>
                      <a:pt x="480" y="1031"/>
                    </a:lnTo>
                    <a:lnTo>
                      <a:pt x="541" y="1022"/>
                    </a:lnTo>
                    <a:lnTo>
                      <a:pt x="565" y="1018"/>
                    </a:lnTo>
                    <a:close/>
                  </a:path>
                </a:pathLst>
              </a:custGeom>
              <a:solidFill>
                <a:srgbClr val="B32165"/>
              </a:solidFill>
              <a:ln w="9525">
                <a:noFill/>
                <a:round/>
              </a:ln>
            </p:spPr>
            <p:txBody>
              <a:bodyPr/>
              <a:lstStyle/>
              <a:p>
                <a:endParaRPr lang="en-US" sz="1867"/>
              </a:p>
            </p:txBody>
          </p:sp>
          <p:sp>
            <p:nvSpPr>
              <p:cNvPr id="1328" name="Freeform 277"/>
              <p:cNvSpPr/>
              <p:nvPr/>
            </p:nvSpPr>
            <p:spPr bwMode="auto">
              <a:xfrm>
                <a:off x="3864" y="1275"/>
                <a:ext cx="158" cy="208"/>
              </a:xfrm>
              <a:custGeom>
                <a:avLst/>
                <a:gdLst>
                  <a:gd name="T0" fmla="*/ 117 w 789"/>
                  <a:gd name="T1" fmla="*/ 199 h 1036"/>
                  <a:gd name="T2" fmla="*/ 125 w 789"/>
                  <a:gd name="T3" fmla="*/ 188 h 1036"/>
                  <a:gd name="T4" fmla="*/ 133 w 789"/>
                  <a:gd name="T5" fmla="*/ 176 h 1036"/>
                  <a:gd name="T6" fmla="*/ 140 w 789"/>
                  <a:gd name="T7" fmla="*/ 163 h 1036"/>
                  <a:gd name="T8" fmla="*/ 146 w 789"/>
                  <a:gd name="T9" fmla="*/ 150 h 1036"/>
                  <a:gd name="T10" fmla="*/ 151 w 789"/>
                  <a:gd name="T11" fmla="*/ 136 h 1036"/>
                  <a:gd name="T12" fmla="*/ 155 w 789"/>
                  <a:gd name="T13" fmla="*/ 121 h 1036"/>
                  <a:gd name="T14" fmla="*/ 157 w 789"/>
                  <a:gd name="T15" fmla="*/ 107 h 1036"/>
                  <a:gd name="T16" fmla="*/ 158 w 789"/>
                  <a:gd name="T17" fmla="*/ 91 h 1036"/>
                  <a:gd name="T18" fmla="*/ 158 w 789"/>
                  <a:gd name="T19" fmla="*/ 76 h 1036"/>
                  <a:gd name="T20" fmla="*/ 156 w 789"/>
                  <a:gd name="T21" fmla="*/ 64 h 1036"/>
                  <a:gd name="T22" fmla="*/ 153 w 789"/>
                  <a:gd name="T23" fmla="*/ 55 h 1036"/>
                  <a:gd name="T24" fmla="*/ 148 w 789"/>
                  <a:gd name="T25" fmla="*/ 44 h 1036"/>
                  <a:gd name="T26" fmla="*/ 143 w 789"/>
                  <a:gd name="T27" fmla="*/ 33 h 1036"/>
                  <a:gd name="T28" fmla="*/ 141 w 789"/>
                  <a:gd name="T29" fmla="*/ 24 h 1036"/>
                  <a:gd name="T30" fmla="*/ 140 w 789"/>
                  <a:gd name="T31" fmla="*/ 17 h 1036"/>
                  <a:gd name="T32" fmla="*/ 139 w 789"/>
                  <a:gd name="T33" fmla="*/ 13 h 1036"/>
                  <a:gd name="T34" fmla="*/ 138 w 789"/>
                  <a:gd name="T35" fmla="*/ 9 h 1036"/>
                  <a:gd name="T36" fmla="*/ 136 w 789"/>
                  <a:gd name="T37" fmla="*/ 6 h 1036"/>
                  <a:gd name="T38" fmla="*/ 133 w 789"/>
                  <a:gd name="T39" fmla="*/ 4 h 1036"/>
                  <a:gd name="T40" fmla="*/ 130 w 789"/>
                  <a:gd name="T41" fmla="*/ 2 h 1036"/>
                  <a:gd name="T42" fmla="*/ 126 w 789"/>
                  <a:gd name="T43" fmla="*/ 1 h 1036"/>
                  <a:gd name="T44" fmla="*/ 122 w 789"/>
                  <a:gd name="T45" fmla="*/ 0 h 1036"/>
                  <a:gd name="T46" fmla="*/ 115 w 789"/>
                  <a:gd name="T47" fmla="*/ 0 h 1036"/>
                  <a:gd name="T48" fmla="*/ 105 w 789"/>
                  <a:gd name="T49" fmla="*/ 1 h 1036"/>
                  <a:gd name="T50" fmla="*/ 94 w 789"/>
                  <a:gd name="T51" fmla="*/ 4 h 1036"/>
                  <a:gd name="T52" fmla="*/ 82 w 789"/>
                  <a:gd name="T53" fmla="*/ 7 h 1036"/>
                  <a:gd name="T54" fmla="*/ 73 w 789"/>
                  <a:gd name="T55" fmla="*/ 11 h 1036"/>
                  <a:gd name="T56" fmla="*/ 67 w 789"/>
                  <a:gd name="T57" fmla="*/ 14 h 1036"/>
                  <a:gd name="T58" fmla="*/ 60 w 789"/>
                  <a:gd name="T59" fmla="*/ 19 h 1036"/>
                  <a:gd name="T60" fmla="*/ 54 w 789"/>
                  <a:gd name="T61" fmla="*/ 24 h 1036"/>
                  <a:gd name="T62" fmla="*/ 47 w 789"/>
                  <a:gd name="T63" fmla="*/ 30 h 1036"/>
                  <a:gd name="T64" fmla="*/ 40 w 789"/>
                  <a:gd name="T65" fmla="*/ 37 h 1036"/>
                  <a:gd name="T66" fmla="*/ 34 w 789"/>
                  <a:gd name="T67" fmla="*/ 45 h 1036"/>
                  <a:gd name="T68" fmla="*/ 28 w 789"/>
                  <a:gd name="T69" fmla="*/ 54 h 1036"/>
                  <a:gd name="T70" fmla="*/ 22 w 789"/>
                  <a:gd name="T71" fmla="*/ 63 h 1036"/>
                  <a:gd name="T72" fmla="*/ 16 w 789"/>
                  <a:gd name="T73" fmla="*/ 72 h 1036"/>
                  <a:gd name="T74" fmla="*/ 12 w 789"/>
                  <a:gd name="T75" fmla="*/ 82 h 1036"/>
                  <a:gd name="T76" fmla="*/ 8 w 789"/>
                  <a:gd name="T77" fmla="*/ 93 h 1036"/>
                  <a:gd name="T78" fmla="*/ 4 w 789"/>
                  <a:gd name="T79" fmla="*/ 104 h 1036"/>
                  <a:gd name="T80" fmla="*/ 2 w 789"/>
                  <a:gd name="T81" fmla="*/ 115 h 1036"/>
                  <a:gd name="T82" fmla="*/ 0 w 789"/>
                  <a:gd name="T83" fmla="*/ 126 h 1036"/>
                  <a:gd name="T84" fmla="*/ 0 w 789"/>
                  <a:gd name="T85" fmla="*/ 137 h 1036"/>
                  <a:gd name="T86" fmla="*/ 1 w 789"/>
                  <a:gd name="T87" fmla="*/ 151 h 1036"/>
                  <a:gd name="T88" fmla="*/ 4 w 789"/>
                  <a:gd name="T89" fmla="*/ 165 h 1036"/>
                  <a:gd name="T90" fmla="*/ 10 w 789"/>
                  <a:gd name="T91" fmla="*/ 176 h 1036"/>
                  <a:gd name="T92" fmla="*/ 16 w 789"/>
                  <a:gd name="T93" fmla="*/ 185 h 1036"/>
                  <a:gd name="T94" fmla="*/ 25 w 789"/>
                  <a:gd name="T95" fmla="*/ 193 h 1036"/>
                  <a:gd name="T96" fmla="*/ 34 w 789"/>
                  <a:gd name="T97" fmla="*/ 198 h 1036"/>
                  <a:gd name="T98" fmla="*/ 43 w 789"/>
                  <a:gd name="T99" fmla="*/ 202 h 1036"/>
                  <a:gd name="T100" fmla="*/ 54 w 789"/>
                  <a:gd name="T101" fmla="*/ 205 h 1036"/>
                  <a:gd name="T102" fmla="*/ 64 w 789"/>
                  <a:gd name="T103" fmla="*/ 207 h 1036"/>
                  <a:gd name="T104" fmla="*/ 74 w 789"/>
                  <a:gd name="T105" fmla="*/ 208 h 1036"/>
                  <a:gd name="T106" fmla="*/ 88 w 789"/>
                  <a:gd name="T107" fmla="*/ 208 h 1036"/>
                  <a:gd name="T108" fmla="*/ 108 w 789"/>
                  <a:gd name="T109" fmla="*/ 205 h 10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9"/>
                  <a:gd name="T166" fmla="*/ 0 h 1036"/>
                  <a:gd name="T167" fmla="*/ 789 w 789"/>
                  <a:gd name="T168" fmla="*/ 1036 h 10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9" h="1036">
                    <a:moveTo>
                      <a:pt x="565" y="1018"/>
                    </a:moveTo>
                    <a:lnTo>
                      <a:pt x="586" y="992"/>
                    </a:lnTo>
                    <a:lnTo>
                      <a:pt x="606" y="964"/>
                    </a:lnTo>
                    <a:lnTo>
                      <a:pt x="626" y="936"/>
                    </a:lnTo>
                    <a:lnTo>
                      <a:pt x="646" y="907"/>
                    </a:lnTo>
                    <a:lnTo>
                      <a:pt x="665" y="876"/>
                    </a:lnTo>
                    <a:lnTo>
                      <a:pt x="682" y="845"/>
                    </a:lnTo>
                    <a:lnTo>
                      <a:pt x="698" y="812"/>
                    </a:lnTo>
                    <a:lnTo>
                      <a:pt x="715" y="778"/>
                    </a:lnTo>
                    <a:lnTo>
                      <a:pt x="728" y="745"/>
                    </a:lnTo>
                    <a:lnTo>
                      <a:pt x="742" y="710"/>
                    </a:lnTo>
                    <a:lnTo>
                      <a:pt x="753" y="675"/>
                    </a:lnTo>
                    <a:lnTo>
                      <a:pt x="763" y="640"/>
                    </a:lnTo>
                    <a:lnTo>
                      <a:pt x="772" y="605"/>
                    </a:lnTo>
                    <a:lnTo>
                      <a:pt x="779" y="569"/>
                    </a:lnTo>
                    <a:lnTo>
                      <a:pt x="784" y="534"/>
                    </a:lnTo>
                    <a:lnTo>
                      <a:pt x="787" y="499"/>
                    </a:lnTo>
                    <a:lnTo>
                      <a:pt x="789" y="454"/>
                    </a:lnTo>
                    <a:lnTo>
                      <a:pt x="789" y="414"/>
                    </a:lnTo>
                    <a:lnTo>
                      <a:pt x="787" y="379"/>
                    </a:lnTo>
                    <a:lnTo>
                      <a:pt x="783" y="349"/>
                    </a:lnTo>
                    <a:lnTo>
                      <a:pt x="777" y="320"/>
                    </a:lnTo>
                    <a:lnTo>
                      <a:pt x="771" y="297"/>
                    </a:lnTo>
                    <a:lnTo>
                      <a:pt x="762" y="274"/>
                    </a:lnTo>
                    <a:lnTo>
                      <a:pt x="754" y="254"/>
                    </a:lnTo>
                    <a:lnTo>
                      <a:pt x="737" y="217"/>
                    </a:lnTo>
                    <a:lnTo>
                      <a:pt x="721" y="182"/>
                    </a:lnTo>
                    <a:lnTo>
                      <a:pt x="715" y="163"/>
                    </a:lnTo>
                    <a:lnTo>
                      <a:pt x="708" y="143"/>
                    </a:lnTo>
                    <a:lnTo>
                      <a:pt x="705" y="122"/>
                    </a:lnTo>
                    <a:lnTo>
                      <a:pt x="703" y="98"/>
                    </a:lnTo>
                    <a:lnTo>
                      <a:pt x="701" y="86"/>
                    </a:lnTo>
                    <a:lnTo>
                      <a:pt x="700" y="75"/>
                    </a:lnTo>
                    <a:lnTo>
                      <a:pt x="696" y="65"/>
                    </a:lnTo>
                    <a:lnTo>
                      <a:pt x="692" y="56"/>
                    </a:lnTo>
                    <a:lnTo>
                      <a:pt x="688" y="47"/>
                    </a:lnTo>
                    <a:lnTo>
                      <a:pt x="683" y="38"/>
                    </a:lnTo>
                    <a:lnTo>
                      <a:pt x="677" y="32"/>
                    </a:lnTo>
                    <a:lnTo>
                      <a:pt x="671" y="26"/>
                    </a:lnTo>
                    <a:lnTo>
                      <a:pt x="663" y="20"/>
                    </a:lnTo>
                    <a:lnTo>
                      <a:pt x="656" y="15"/>
                    </a:lnTo>
                    <a:lnTo>
                      <a:pt x="647" y="11"/>
                    </a:lnTo>
                    <a:lnTo>
                      <a:pt x="638" y="7"/>
                    </a:lnTo>
                    <a:lnTo>
                      <a:pt x="628" y="5"/>
                    </a:lnTo>
                    <a:lnTo>
                      <a:pt x="618" y="2"/>
                    </a:lnTo>
                    <a:lnTo>
                      <a:pt x="608" y="1"/>
                    </a:lnTo>
                    <a:lnTo>
                      <a:pt x="597" y="0"/>
                    </a:lnTo>
                    <a:lnTo>
                      <a:pt x="575" y="0"/>
                    </a:lnTo>
                    <a:lnTo>
                      <a:pt x="550" y="1"/>
                    </a:lnTo>
                    <a:lnTo>
                      <a:pt x="524" y="5"/>
                    </a:lnTo>
                    <a:lnTo>
                      <a:pt x="497" y="11"/>
                    </a:lnTo>
                    <a:lnTo>
                      <a:pt x="469" y="18"/>
                    </a:lnTo>
                    <a:lnTo>
                      <a:pt x="440" y="27"/>
                    </a:lnTo>
                    <a:lnTo>
                      <a:pt x="411" y="37"/>
                    </a:lnTo>
                    <a:lnTo>
                      <a:pt x="381" y="48"/>
                    </a:lnTo>
                    <a:lnTo>
                      <a:pt x="366" y="56"/>
                    </a:lnTo>
                    <a:lnTo>
                      <a:pt x="350" y="63"/>
                    </a:lnTo>
                    <a:lnTo>
                      <a:pt x="334" y="72"/>
                    </a:lnTo>
                    <a:lnTo>
                      <a:pt x="318" y="82"/>
                    </a:lnTo>
                    <a:lnTo>
                      <a:pt x="301" y="93"/>
                    </a:lnTo>
                    <a:lnTo>
                      <a:pt x="284" y="106"/>
                    </a:lnTo>
                    <a:lnTo>
                      <a:pt x="268" y="119"/>
                    </a:lnTo>
                    <a:lnTo>
                      <a:pt x="250" y="134"/>
                    </a:lnTo>
                    <a:lnTo>
                      <a:pt x="234" y="151"/>
                    </a:lnTo>
                    <a:lnTo>
                      <a:pt x="217" y="168"/>
                    </a:lnTo>
                    <a:lnTo>
                      <a:pt x="200" y="186"/>
                    </a:lnTo>
                    <a:lnTo>
                      <a:pt x="184" y="206"/>
                    </a:lnTo>
                    <a:lnTo>
                      <a:pt x="168" y="224"/>
                    </a:lnTo>
                    <a:lnTo>
                      <a:pt x="153" y="246"/>
                    </a:lnTo>
                    <a:lnTo>
                      <a:pt x="138" y="267"/>
                    </a:lnTo>
                    <a:lnTo>
                      <a:pt x="123" y="289"/>
                    </a:lnTo>
                    <a:lnTo>
                      <a:pt x="108" y="312"/>
                    </a:lnTo>
                    <a:lnTo>
                      <a:pt x="94" y="335"/>
                    </a:lnTo>
                    <a:lnTo>
                      <a:pt x="82" y="360"/>
                    </a:lnTo>
                    <a:lnTo>
                      <a:pt x="69" y="385"/>
                    </a:lnTo>
                    <a:lnTo>
                      <a:pt x="58" y="410"/>
                    </a:lnTo>
                    <a:lnTo>
                      <a:pt x="48" y="436"/>
                    </a:lnTo>
                    <a:lnTo>
                      <a:pt x="38" y="463"/>
                    </a:lnTo>
                    <a:lnTo>
                      <a:pt x="29" y="489"/>
                    </a:lnTo>
                    <a:lnTo>
                      <a:pt x="22" y="516"/>
                    </a:lnTo>
                    <a:lnTo>
                      <a:pt x="14" y="543"/>
                    </a:lnTo>
                    <a:lnTo>
                      <a:pt x="10" y="571"/>
                    </a:lnTo>
                    <a:lnTo>
                      <a:pt x="5" y="599"/>
                    </a:lnTo>
                    <a:lnTo>
                      <a:pt x="2" y="626"/>
                    </a:lnTo>
                    <a:lnTo>
                      <a:pt x="1" y="655"/>
                    </a:lnTo>
                    <a:lnTo>
                      <a:pt x="0" y="682"/>
                    </a:lnTo>
                    <a:lnTo>
                      <a:pt x="1" y="711"/>
                    </a:lnTo>
                    <a:lnTo>
                      <a:pt x="6" y="750"/>
                    </a:lnTo>
                    <a:lnTo>
                      <a:pt x="12" y="786"/>
                    </a:lnTo>
                    <a:lnTo>
                      <a:pt x="22" y="820"/>
                    </a:lnTo>
                    <a:lnTo>
                      <a:pt x="33" y="850"/>
                    </a:lnTo>
                    <a:lnTo>
                      <a:pt x="48" y="876"/>
                    </a:lnTo>
                    <a:lnTo>
                      <a:pt x="64" y="901"/>
                    </a:lnTo>
                    <a:lnTo>
                      <a:pt x="82" y="923"/>
                    </a:lnTo>
                    <a:lnTo>
                      <a:pt x="102" y="942"/>
                    </a:lnTo>
                    <a:lnTo>
                      <a:pt x="123" y="959"/>
                    </a:lnTo>
                    <a:lnTo>
                      <a:pt x="144" y="974"/>
                    </a:lnTo>
                    <a:lnTo>
                      <a:pt x="168" y="988"/>
                    </a:lnTo>
                    <a:lnTo>
                      <a:pt x="193" y="999"/>
                    </a:lnTo>
                    <a:lnTo>
                      <a:pt x="217" y="1008"/>
                    </a:lnTo>
                    <a:lnTo>
                      <a:pt x="243" y="1017"/>
                    </a:lnTo>
                    <a:lnTo>
                      <a:pt x="268" y="1023"/>
                    </a:lnTo>
                    <a:lnTo>
                      <a:pt x="294" y="1027"/>
                    </a:lnTo>
                    <a:lnTo>
                      <a:pt x="319" y="1031"/>
                    </a:lnTo>
                    <a:lnTo>
                      <a:pt x="345" y="1033"/>
                    </a:lnTo>
                    <a:lnTo>
                      <a:pt x="370" y="1034"/>
                    </a:lnTo>
                    <a:lnTo>
                      <a:pt x="394" y="1036"/>
                    </a:lnTo>
                    <a:lnTo>
                      <a:pt x="440" y="1034"/>
                    </a:lnTo>
                    <a:lnTo>
                      <a:pt x="480" y="1031"/>
                    </a:lnTo>
                    <a:lnTo>
                      <a:pt x="541" y="1022"/>
                    </a:lnTo>
                    <a:lnTo>
                      <a:pt x="565" y="1018"/>
                    </a:lnTo>
                    <a:close/>
                  </a:path>
                </a:pathLst>
              </a:custGeom>
              <a:noFill/>
              <a:ln w="3175">
                <a:solidFill>
                  <a:srgbClr val="1F1A17"/>
                </a:solidFill>
                <a:round/>
              </a:ln>
            </p:spPr>
            <p:txBody>
              <a:bodyPr/>
              <a:lstStyle/>
              <a:p>
                <a:endParaRPr lang="en-US" sz="1867"/>
              </a:p>
            </p:txBody>
          </p:sp>
          <p:sp>
            <p:nvSpPr>
              <p:cNvPr id="1329" name="Freeform 278"/>
              <p:cNvSpPr/>
              <p:nvPr/>
            </p:nvSpPr>
            <p:spPr bwMode="auto">
              <a:xfrm>
                <a:off x="3896" y="1300"/>
                <a:ext cx="116" cy="185"/>
              </a:xfrm>
              <a:custGeom>
                <a:avLst/>
                <a:gdLst>
                  <a:gd name="T0" fmla="*/ 6 w 584"/>
                  <a:gd name="T1" fmla="*/ 64 h 923"/>
                  <a:gd name="T2" fmla="*/ 9 w 584"/>
                  <a:gd name="T3" fmla="*/ 48 h 923"/>
                  <a:gd name="T4" fmla="*/ 14 w 584"/>
                  <a:gd name="T5" fmla="*/ 36 h 923"/>
                  <a:gd name="T6" fmla="*/ 20 w 584"/>
                  <a:gd name="T7" fmla="*/ 26 h 923"/>
                  <a:gd name="T8" fmla="*/ 27 w 584"/>
                  <a:gd name="T9" fmla="*/ 19 h 923"/>
                  <a:gd name="T10" fmla="*/ 30 w 584"/>
                  <a:gd name="T11" fmla="*/ 17 h 923"/>
                  <a:gd name="T12" fmla="*/ 31 w 584"/>
                  <a:gd name="T13" fmla="*/ 18 h 923"/>
                  <a:gd name="T14" fmla="*/ 27 w 584"/>
                  <a:gd name="T15" fmla="*/ 29 h 923"/>
                  <a:gd name="T16" fmla="*/ 26 w 584"/>
                  <a:gd name="T17" fmla="*/ 58 h 923"/>
                  <a:gd name="T18" fmla="*/ 26 w 584"/>
                  <a:gd name="T19" fmla="*/ 82 h 923"/>
                  <a:gd name="T20" fmla="*/ 28 w 584"/>
                  <a:gd name="T21" fmla="*/ 94 h 923"/>
                  <a:gd name="T22" fmla="*/ 30 w 584"/>
                  <a:gd name="T23" fmla="*/ 98 h 923"/>
                  <a:gd name="T24" fmla="*/ 34 w 584"/>
                  <a:gd name="T25" fmla="*/ 96 h 923"/>
                  <a:gd name="T26" fmla="*/ 39 w 584"/>
                  <a:gd name="T27" fmla="*/ 88 h 923"/>
                  <a:gd name="T28" fmla="*/ 46 w 584"/>
                  <a:gd name="T29" fmla="*/ 72 h 923"/>
                  <a:gd name="T30" fmla="*/ 54 w 584"/>
                  <a:gd name="T31" fmla="*/ 48 h 923"/>
                  <a:gd name="T32" fmla="*/ 60 w 584"/>
                  <a:gd name="T33" fmla="*/ 26 h 923"/>
                  <a:gd name="T34" fmla="*/ 67 w 584"/>
                  <a:gd name="T35" fmla="*/ 11 h 923"/>
                  <a:gd name="T36" fmla="*/ 72 w 584"/>
                  <a:gd name="T37" fmla="*/ 3 h 923"/>
                  <a:gd name="T38" fmla="*/ 75 w 584"/>
                  <a:gd name="T39" fmla="*/ 1 h 923"/>
                  <a:gd name="T40" fmla="*/ 71 w 584"/>
                  <a:gd name="T41" fmla="*/ 15 h 923"/>
                  <a:gd name="T42" fmla="*/ 65 w 584"/>
                  <a:gd name="T43" fmla="*/ 41 h 923"/>
                  <a:gd name="T44" fmla="*/ 57 w 584"/>
                  <a:gd name="T45" fmla="*/ 75 h 923"/>
                  <a:gd name="T46" fmla="*/ 55 w 584"/>
                  <a:gd name="T47" fmla="*/ 89 h 923"/>
                  <a:gd name="T48" fmla="*/ 55 w 584"/>
                  <a:gd name="T49" fmla="*/ 98 h 923"/>
                  <a:gd name="T50" fmla="*/ 56 w 584"/>
                  <a:gd name="T51" fmla="*/ 100 h 923"/>
                  <a:gd name="T52" fmla="*/ 57 w 584"/>
                  <a:gd name="T53" fmla="*/ 100 h 923"/>
                  <a:gd name="T54" fmla="*/ 60 w 584"/>
                  <a:gd name="T55" fmla="*/ 97 h 923"/>
                  <a:gd name="T56" fmla="*/ 71 w 584"/>
                  <a:gd name="T57" fmla="*/ 74 h 923"/>
                  <a:gd name="T58" fmla="*/ 83 w 584"/>
                  <a:gd name="T59" fmla="*/ 49 h 923"/>
                  <a:gd name="T60" fmla="*/ 85 w 584"/>
                  <a:gd name="T61" fmla="*/ 45 h 923"/>
                  <a:gd name="T62" fmla="*/ 85 w 584"/>
                  <a:gd name="T63" fmla="*/ 48 h 923"/>
                  <a:gd name="T64" fmla="*/ 81 w 584"/>
                  <a:gd name="T65" fmla="*/ 66 h 923"/>
                  <a:gd name="T66" fmla="*/ 78 w 584"/>
                  <a:gd name="T67" fmla="*/ 79 h 923"/>
                  <a:gd name="T68" fmla="*/ 79 w 584"/>
                  <a:gd name="T69" fmla="*/ 84 h 923"/>
                  <a:gd name="T70" fmla="*/ 80 w 584"/>
                  <a:gd name="T71" fmla="*/ 85 h 923"/>
                  <a:gd name="T72" fmla="*/ 85 w 584"/>
                  <a:gd name="T73" fmla="*/ 84 h 923"/>
                  <a:gd name="T74" fmla="*/ 100 w 584"/>
                  <a:gd name="T75" fmla="*/ 78 h 923"/>
                  <a:gd name="T76" fmla="*/ 116 w 584"/>
                  <a:gd name="T77" fmla="*/ 70 h 923"/>
                  <a:gd name="T78" fmla="*/ 110 w 584"/>
                  <a:gd name="T79" fmla="*/ 87 h 923"/>
                  <a:gd name="T80" fmla="*/ 105 w 584"/>
                  <a:gd name="T81" fmla="*/ 99 h 923"/>
                  <a:gd name="T82" fmla="*/ 96 w 584"/>
                  <a:gd name="T83" fmla="*/ 111 h 923"/>
                  <a:gd name="T84" fmla="*/ 75 w 584"/>
                  <a:gd name="T85" fmla="*/ 135 h 923"/>
                  <a:gd name="T86" fmla="*/ 50 w 584"/>
                  <a:gd name="T87" fmla="*/ 161 h 923"/>
                  <a:gd name="T88" fmla="*/ 32 w 584"/>
                  <a:gd name="T89" fmla="*/ 175 h 923"/>
                  <a:gd name="T90" fmla="*/ 21 w 584"/>
                  <a:gd name="T91" fmla="*/ 182 h 923"/>
                  <a:gd name="T92" fmla="*/ 12 w 584"/>
                  <a:gd name="T93" fmla="*/ 185 h 923"/>
                  <a:gd name="T94" fmla="*/ 6 w 584"/>
                  <a:gd name="T95" fmla="*/ 183 h 923"/>
                  <a:gd name="T96" fmla="*/ 3 w 584"/>
                  <a:gd name="T97" fmla="*/ 176 h 923"/>
                  <a:gd name="T98" fmla="*/ 1 w 584"/>
                  <a:gd name="T99" fmla="*/ 162 h 923"/>
                  <a:gd name="T100" fmla="*/ 0 w 584"/>
                  <a:gd name="T101" fmla="*/ 135 h 923"/>
                  <a:gd name="T102" fmla="*/ 2 w 584"/>
                  <a:gd name="T103" fmla="*/ 98 h 923"/>
                  <a:gd name="T104" fmla="*/ 5 w 584"/>
                  <a:gd name="T105" fmla="*/ 68 h 92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84"/>
                  <a:gd name="T160" fmla="*/ 0 h 923"/>
                  <a:gd name="T161" fmla="*/ 584 w 584"/>
                  <a:gd name="T162" fmla="*/ 923 h 92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84" h="923">
                    <a:moveTo>
                      <a:pt x="26" y="341"/>
                    </a:moveTo>
                    <a:lnTo>
                      <a:pt x="26" y="335"/>
                    </a:lnTo>
                    <a:lnTo>
                      <a:pt x="30" y="317"/>
                    </a:lnTo>
                    <a:lnTo>
                      <a:pt x="35" y="290"/>
                    </a:lnTo>
                    <a:lnTo>
                      <a:pt x="42" y="257"/>
                    </a:lnTo>
                    <a:lnTo>
                      <a:pt x="47" y="239"/>
                    </a:lnTo>
                    <a:lnTo>
                      <a:pt x="54" y="220"/>
                    </a:lnTo>
                    <a:lnTo>
                      <a:pt x="61" y="201"/>
                    </a:lnTo>
                    <a:lnTo>
                      <a:pt x="70" y="182"/>
                    </a:lnTo>
                    <a:lnTo>
                      <a:pt x="79" y="164"/>
                    </a:lnTo>
                    <a:lnTo>
                      <a:pt x="90" y="146"/>
                    </a:lnTo>
                    <a:lnTo>
                      <a:pt x="101" y="129"/>
                    </a:lnTo>
                    <a:lnTo>
                      <a:pt x="115" y="114"/>
                    </a:lnTo>
                    <a:lnTo>
                      <a:pt x="127" y="101"/>
                    </a:lnTo>
                    <a:lnTo>
                      <a:pt x="137" y="93"/>
                    </a:lnTo>
                    <a:lnTo>
                      <a:pt x="145" y="88"/>
                    </a:lnTo>
                    <a:lnTo>
                      <a:pt x="150" y="84"/>
                    </a:lnTo>
                    <a:lnTo>
                      <a:pt x="153" y="83"/>
                    </a:lnTo>
                    <a:lnTo>
                      <a:pt x="155" y="84"/>
                    </a:lnTo>
                    <a:lnTo>
                      <a:pt x="156" y="88"/>
                    </a:lnTo>
                    <a:lnTo>
                      <a:pt x="155" y="91"/>
                    </a:lnTo>
                    <a:lnTo>
                      <a:pt x="146" y="111"/>
                    </a:lnTo>
                    <a:lnTo>
                      <a:pt x="140" y="124"/>
                    </a:lnTo>
                    <a:lnTo>
                      <a:pt x="137" y="147"/>
                    </a:lnTo>
                    <a:lnTo>
                      <a:pt x="134" y="207"/>
                    </a:lnTo>
                    <a:lnTo>
                      <a:pt x="131" y="246"/>
                    </a:lnTo>
                    <a:lnTo>
                      <a:pt x="129" y="287"/>
                    </a:lnTo>
                    <a:lnTo>
                      <a:pt x="127" y="330"/>
                    </a:lnTo>
                    <a:lnTo>
                      <a:pt x="127" y="371"/>
                    </a:lnTo>
                    <a:lnTo>
                      <a:pt x="130" y="410"/>
                    </a:lnTo>
                    <a:lnTo>
                      <a:pt x="132" y="442"/>
                    </a:lnTo>
                    <a:lnTo>
                      <a:pt x="135" y="456"/>
                    </a:lnTo>
                    <a:lnTo>
                      <a:pt x="139" y="468"/>
                    </a:lnTo>
                    <a:lnTo>
                      <a:pt x="141" y="477"/>
                    </a:lnTo>
                    <a:lnTo>
                      <a:pt x="146" y="484"/>
                    </a:lnTo>
                    <a:lnTo>
                      <a:pt x="151" y="488"/>
                    </a:lnTo>
                    <a:lnTo>
                      <a:pt x="156" y="489"/>
                    </a:lnTo>
                    <a:lnTo>
                      <a:pt x="163" y="487"/>
                    </a:lnTo>
                    <a:lnTo>
                      <a:pt x="170" y="481"/>
                    </a:lnTo>
                    <a:lnTo>
                      <a:pt x="178" y="471"/>
                    </a:lnTo>
                    <a:lnTo>
                      <a:pt x="187" y="457"/>
                    </a:lnTo>
                    <a:lnTo>
                      <a:pt x="197" y="438"/>
                    </a:lnTo>
                    <a:lnTo>
                      <a:pt x="208" y="415"/>
                    </a:lnTo>
                    <a:lnTo>
                      <a:pt x="221" y="387"/>
                    </a:lnTo>
                    <a:lnTo>
                      <a:pt x="232" y="358"/>
                    </a:lnTo>
                    <a:lnTo>
                      <a:pt x="242" y="328"/>
                    </a:lnTo>
                    <a:lnTo>
                      <a:pt x="252" y="299"/>
                    </a:lnTo>
                    <a:lnTo>
                      <a:pt x="270" y="240"/>
                    </a:lnTo>
                    <a:lnTo>
                      <a:pt x="287" y="181"/>
                    </a:lnTo>
                    <a:lnTo>
                      <a:pt x="296" y="154"/>
                    </a:lnTo>
                    <a:lnTo>
                      <a:pt x="304" y="128"/>
                    </a:lnTo>
                    <a:lnTo>
                      <a:pt x="314" y="101"/>
                    </a:lnTo>
                    <a:lnTo>
                      <a:pt x="324" y="78"/>
                    </a:lnTo>
                    <a:lnTo>
                      <a:pt x="336" y="55"/>
                    </a:lnTo>
                    <a:lnTo>
                      <a:pt x="348" y="34"/>
                    </a:lnTo>
                    <a:lnTo>
                      <a:pt x="354" y="25"/>
                    </a:lnTo>
                    <a:lnTo>
                      <a:pt x="362" y="16"/>
                    </a:lnTo>
                    <a:lnTo>
                      <a:pt x="369" y="8"/>
                    </a:lnTo>
                    <a:lnTo>
                      <a:pt x="377" y="0"/>
                    </a:lnTo>
                    <a:lnTo>
                      <a:pt x="376" y="5"/>
                    </a:lnTo>
                    <a:lnTo>
                      <a:pt x="372" y="19"/>
                    </a:lnTo>
                    <a:lnTo>
                      <a:pt x="366" y="43"/>
                    </a:lnTo>
                    <a:lnTo>
                      <a:pt x="358" y="74"/>
                    </a:lnTo>
                    <a:lnTo>
                      <a:pt x="348" y="111"/>
                    </a:lnTo>
                    <a:lnTo>
                      <a:pt x="337" y="156"/>
                    </a:lnTo>
                    <a:lnTo>
                      <a:pt x="326" y="206"/>
                    </a:lnTo>
                    <a:lnTo>
                      <a:pt x="312" y="262"/>
                    </a:lnTo>
                    <a:lnTo>
                      <a:pt x="298" y="320"/>
                    </a:lnTo>
                    <a:lnTo>
                      <a:pt x="287" y="375"/>
                    </a:lnTo>
                    <a:lnTo>
                      <a:pt x="283" y="400"/>
                    </a:lnTo>
                    <a:lnTo>
                      <a:pt x="280" y="423"/>
                    </a:lnTo>
                    <a:lnTo>
                      <a:pt x="277" y="445"/>
                    </a:lnTo>
                    <a:lnTo>
                      <a:pt x="276" y="463"/>
                    </a:lnTo>
                    <a:lnTo>
                      <a:pt x="275" y="479"/>
                    </a:lnTo>
                    <a:lnTo>
                      <a:pt x="276" y="491"/>
                    </a:lnTo>
                    <a:lnTo>
                      <a:pt x="277" y="496"/>
                    </a:lnTo>
                    <a:lnTo>
                      <a:pt x="278" y="499"/>
                    </a:lnTo>
                    <a:lnTo>
                      <a:pt x="280" y="501"/>
                    </a:lnTo>
                    <a:lnTo>
                      <a:pt x="282" y="502"/>
                    </a:lnTo>
                    <a:lnTo>
                      <a:pt x="285" y="502"/>
                    </a:lnTo>
                    <a:lnTo>
                      <a:pt x="287" y="501"/>
                    </a:lnTo>
                    <a:lnTo>
                      <a:pt x="291" y="498"/>
                    </a:lnTo>
                    <a:lnTo>
                      <a:pt x="293" y="494"/>
                    </a:lnTo>
                    <a:lnTo>
                      <a:pt x="302" y="483"/>
                    </a:lnTo>
                    <a:lnTo>
                      <a:pt x="312" y="465"/>
                    </a:lnTo>
                    <a:lnTo>
                      <a:pt x="336" y="417"/>
                    </a:lnTo>
                    <a:lnTo>
                      <a:pt x="358" y="367"/>
                    </a:lnTo>
                    <a:lnTo>
                      <a:pt x="381" y="320"/>
                    </a:lnTo>
                    <a:lnTo>
                      <a:pt x="401" y="277"/>
                    </a:lnTo>
                    <a:lnTo>
                      <a:pt x="417" y="246"/>
                    </a:lnTo>
                    <a:lnTo>
                      <a:pt x="427" y="229"/>
                    </a:lnTo>
                    <a:lnTo>
                      <a:pt x="429" y="227"/>
                    </a:lnTo>
                    <a:lnTo>
                      <a:pt x="430" y="229"/>
                    </a:lnTo>
                    <a:lnTo>
                      <a:pt x="430" y="231"/>
                    </a:lnTo>
                    <a:lnTo>
                      <a:pt x="429" y="241"/>
                    </a:lnTo>
                    <a:lnTo>
                      <a:pt x="426" y="257"/>
                    </a:lnTo>
                    <a:lnTo>
                      <a:pt x="416" y="294"/>
                    </a:lnTo>
                    <a:lnTo>
                      <a:pt x="406" y="327"/>
                    </a:lnTo>
                    <a:lnTo>
                      <a:pt x="398" y="358"/>
                    </a:lnTo>
                    <a:lnTo>
                      <a:pt x="393" y="385"/>
                    </a:lnTo>
                    <a:lnTo>
                      <a:pt x="392" y="396"/>
                    </a:lnTo>
                    <a:lnTo>
                      <a:pt x="392" y="406"/>
                    </a:lnTo>
                    <a:lnTo>
                      <a:pt x="394" y="413"/>
                    </a:lnTo>
                    <a:lnTo>
                      <a:pt x="397" y="420"/>
                    </a:lnTo>
                    <a:lnTo>
                      <a:pt x="399" y="421"/>
                    </a:lnTo>
                    <a:lnTo>
                      <a:pt x="402" y="423"/>
                    </a:lnTo>
                    <a:lnTo>
                      <a:pt x="404" y="423"/>
                    </a:lnTo>
                    <a:lnTo>
                      <a:pt x="408" y="425"/>
                    </a:lnTo>
                    <a:lnTo>
                      <a:pt x="416" y="423"/>
                    </a:lnTo>
                    <a:lnTo>
                      <a:pt x="426" y="420"/>
                    </a:lnTo>
                    <a:lnTo>
                      <a:pt x="452" y="412"/>
                    </a:lnTo>
                    <a:lnTo>
                      <a:pt x="478" y="401"/>
                    </a:lnTo>
                    <a:lnTo>
                      <a:pt x="504" y="390"/>
                    </a:lnTo>
                    <a:lnTo>
                      <a:pt x="529" y="378"/>
                    </a:lnTo>
                    <a:lnTo>
                      <a:pt x="569" y="358"/>
                    </a:lnTo>
                    <a:lnTo>
                      <a:pt x="584" y="351"/>
                    </a:lnTo>
                    <a:lnTo>
                      <a:pt x="580" y="362"/>
                    </a:lnTo>
                    <a:lnTo>
                      <a:pt x="569" y="391"/>
                    </a:lnTo>
                    <a:lnTo>
                      <a:pt x="553" y="432"/>
                    </a:lnTo>
                    <a:lnTo>
                      <a:pt x="535" y="479"/>
                    </a:lnTo>
                    <a:lnTo>
                      <a:pt x="532" y="487"/>
                    </a:lnTo>
                    <a:lnTo>
                      <a:pt x="527" y="496"/>
                    </a:lnTo>
                    <a:lnTo>
                      <a:pt x="519" y="508"/>
                    </a:lnTo>
                    <a:lnTo>
                      <a:pt x="509" y="521"/>
                    </a:lnTo>
                    <a:lnTo>
                      <a:pt x="485" y="553"/>
                    </a:lnTo>
                    <a:lnTo>
                      <a:pt x="454" y="589"/>
                    </a:lnTo>
                    <a:lnTo>
                      <a:pt x="419" y="631"/>
                    </a:lnTo>
                    <a:lnTo>
                      <a:pt x="379" y="673"/>
                    </a:lnTo>
                    <a:lnTo>
                      <a:pt x="337" y="718"/>
                    </a:lnTo>
                    <a:lnTo>
                      <a:pt x="293" y="760"/>
                    </a:lnTo>
                    <a:lnTo>
                      <a:pt x="250" y="802"/>
                    </a:lnTo>
                    <a:lnTo>
                      <a:pt x="206" y="839"/>
                    </a:lnTo>
                    <a:lnTo>
                      <a:pt x="185" y="856"/>
                    </a:lnTo>
                    <a:lnTo>
                      <a:pt x="163" y="871"/>
                    </a:lnTo>
                    <a:lnTo>
                      <a:pt x="145" y="885"/>
                    </a:lnTo>
                    <a:lnTo>
                      <a:pt x="126" y="898"/>
                    </a:lnTo>
                    <a:lnTo>
                      <a:pt x="107" y="908"/>
                    </a:lnTo>
                    <a:lnTo>
                      <a:pt x="91" y="915"/>
                    </a:lnTo>
                    <a:lnTo>
                      <a:pt x="76" y="920"/>
                    </a:lnTo>
                    <a:lnTo>
                      <a:pt x="62" y="923"/>
                    </a:lnTo>
                    <a:lnTo>
                      <a:pt x="51" y="923"/>
                    </a:lnTo>
                    <a:lnTo>
                      <a:pt x="40" y="920"/>
                    </a:lnTo>
                    <a:lnTo>
                      <a:pt x="32" y="914"/>
                    </a:lnTo>
                    <a:lnTo>
                      <a:pt x="26" y="904"/>
                    </a:lnTo>
                    <a:lnTo>
                      <a:pt x="21" y="891"/>
                    </a:lnTo>
                    <a:lnTo>
                      <a:pt x="16" y="878"/>
                    </a:lnTo>
                    <a:lnTo>
                      <a:pt x="12" y="861"/>
                    </a:lnTo>
                    <a:lnTo>
                      <a:pt x="9" y="845"/>
                    </a:lnTo>
                    <a:lnTo>
                      <a:pt x="4" y="806"/>
                    </a:lnTo>
                    <a:lnTo>
                      <a:pt x="1" y="764"/>
                    </a:lnTo>
                    <a:lnTo>
                      <a:pt x="0" y="719"/>
                    </a:lnTo>
                    <a:lnTo>
                      <a:pt x="0" y="672"/>
                    </a:lnTo>
                    <a:lnTo>
                      <a:pt x="1" y="624"/>
                    </a:lnTo>
                    <a:lnTo>
                      <a:pt x="4" y="577"/>
                    </a:lnTo>
                    <a:lnTo>
                      <a:pt x="10" y="487"/>
                    </a:lnTo>
                    <a:lnTo>
                      <a:pt x="17" y="412"/>
                    </a:lnTo>
                    <a:lnTo>
                      <a:pt x="24" y="360"/>
                    </a:lnTo>
                    <a:lnTo>
                      <a:pt x="26" y="341"/>
                    </a:lnTo>
                    <a:close/>
                  </a:path>
                </a:pathLst>
              </a:custGeom>
              <a:solidFill>
                <a:srgbClr val="951F56"/>
              </a:solidFill>
              <a:ln w="9525">
                <a:noFill/>
                <a:round/>
              </a:ln>
            </p:spPr>
            <p:txBody>
              <a:bodyPr/>
              <a:lstStyle/>
              <a:p>
                <a:endParaRPr lang="en-US" sz="1867"/>
              </a:p>
            </p:txBody>
          </p:sp>
          <p:sp>
            <p:nvSpPr>
              <p:cNvPr id="1330" name="Freeform 279"/>
              <p:cNvSpPr/>
              <p:nvPr/>
            </p:nvSpPr>
            <p:spPr bwMode="auto">
              <a:xfrm>
                <a:off x="3746" y="1243"/>
                <a:ext cx="131" cy="234"/>
              </a:xfrm>
              <a:custGeom>
                <a:avLst/>
                <a:gdLst>
                  <a:gd name="T0" fmla="*/ 125 w 654"/>
                  <a:gd name="T1" fmla="*/ 165 h 1169"/>
                  <a:gd name="T2" fmla="*/ 128 w 654"/>
                  <a:gd name="T3" fmla="*/ 151 h 1169"/>
                  <a:gd name="T4" fmla="*/ 130 w 654"/>
                  <a:gd name="T5" fmla="*/ 137 h 1169"/>
                  <a:gd name="T6" fmla="*/ 131 w 654"/>
                  <a:gd name="T7" fmla="*/ 123 h 1169"/>
                  <a:gd name="T8" fmla="*/ 131 w 654"/>
                  <a:gd name="T9" fmla="*/ 110 h 1169"/>
                  <a:gd name="T10" fmla="*/ 129 w 654"/>
                  <a:gd name="T11" fmla="*/ 97 h 1169"/>
                  <a:gd name="T12" fmla="*/ 127 w 654"/>
                  <a:gd name="T13" fmla="*/ 88 h 1169"/>
                  <a:gd name="T14" fmla="*/ 125 w 654"/>
                  <a:gd name="T15" fmla="*/ 82 h 1169"/>
                  <a:gd name="T16" fmla="*/ 122 w 654"/>
                  <a:gd name="T17" fmla="*/ 77 h 1169"/>
                  <a:gd name="T18" fmla="*/ 119 w 654"/>
                  <a:gd name="T19" fmla="*/ 72 h 1169"/>
                  <a:gd name="T20" fmla="*/ 112 w 654"/>
                  <a:gd name="T21" fmla="*/ 61 h 1169"/>
                  <a:gd name="T22" fmla="*/ 100 w 654"/>
                  <a:gd name="T23" fmla="*/ 44 h 1169"/>
                  <a:gd name="T24" fmla="*/ 91 w 654"/>
                  <a:gd name="T25" fmla="*/ 27 h 1169"/>
                  <a:gd name="T26" fmla="*/ 84 w 654"/>
                  <a:gd name="T27" fmla="*/ 13 h 1169"/>
                  <a:gd name="T28" fmla="*/ 81 w 654"/>
                  <a:gd name="T29" fmla="*/ 4 h 1169"/>
                  <a:gd name="T30" fmla="*/ 79 w 654"/>
                  <a:gd name="T31" fmla="*/ 2 h 1169"/>
                  <a:gd name="T32" fmla="*/ 77 w 654"/>
                  <a:gd name="T33" fmla="*/ 1 h 1169"/>
                  <a:gd name="T34" fmla="*/ 75 w 654"/>
                  <a:gd name="T35" fmla="*/ 0 h 1169"/>
                  <a:gd name="T36" fmla="*/ 70 w 654"/>
                  <a:gd name="T37" fmla="*/ 1 h 1169"/>
                  <a:gd name="T38" fmla="*/ 66 w 654"/>
                  <a:gd name="T39" fmla="*/ 3 h 1169"/>
                  <a:gd name="T40" fmla="*/ 60 w 654"/>
                  <a:gd name="T41" fmla="*/ 7 h 1169"/>
                  <a:gd name="T42" fmla="*/ 49 w 654"/>
                  <a:gd name="T43" fmla="*/ 15 h 1169"/>
                  <a:gd name="T44" fmla="*/ 38 w 654"/>
                  <a:gd name="T45" fmla="*/ 23 h 1169"/>
                  <a:gd name="T46" fmla="*/ 32 w 654"/>
                  <a:gd name="T47" fmla="*/ 30 h 1169"/>
                  <a:gd name="T48" fmla="*/ 26 w 654"/>
                  <a:gd name="T49" fmla="*/ 39 h 1169"/>
                  <a:gd name="T50" fmla="*/ 20 w 654"/>
                  <a:gd name="T51" fmla="*/ 49 h 1169"/>
                  <a:gd name="T52" fmla="*/ 15 w 654"/>
                  <a:gd name="T53" fmla="*/ 60 h 1169"/>
                  <a:gd name="T54" fmla="*/ 10 w 654"/>
                  <a:gd name="T55" fmla="*/ 72 h 1169"/>
                  <a:gd name="T56" fmla="*/ 7 w 654"/>
                  <a:gd name="T57" fmla="*/ 85 h 1169"/>
                  <a:gd name="T58" fmla="*/ 4 w 654"/>
                  <a:gd name="T59" fmla="*/ 99 h 1169"/>
                  <a:gd name="T60" fmla="*/ 1 w 654"/>
                  <a:gd name="T61" fmla="*/ 113 h 1169"/>
                  <a:gd name="T62" fmla="*/ 0 w 654"/>
                  <a:gd name="T63" fmla="*/ 128 h 1169"/>
                  <a:gd name="T64" fmla="*/ 0 w 654"/>
                  <a:gd name="T65" fmla="*/ 143 h 1169"/>
                  <a:gd name="T66" fmla="*/ 2 w 654"/>
                  <a:gd name="T67" fmla="*/ 157 h 1169"/>
                  <a:gd name="T68" fmla="*/ 4 w 654"/>
                  <a:gd name="T69" fmla="*/ 171 h 1169"/>
                  <a:gd name="T70" fmla="*/ 8 w 654"/>
                  <a:gd name="T71" fmla="*/ 185 h 1169"/>
                  <a:gd name="T72" fmla="*/ 14 w 654"/>
                  <a:gd name="T73" fmla="*/ 197 h 1169"/>
                  <a:gd name="T74" fmla="*/ 21 w 654"/>
                  <a:gd name="T75" fmla="*/ 208 h 1169"/>
                  <a:gd name="T76" fmla="*/ 30 w 654"/>
                  <a:gd name="T77" fmla="*/ 218 h 1169"/>
                  <a:gd name="T78" fmla="*/ 39 w 654"/>
                  <a:gd name="T79" fmla="*/ 226 h 1169"/>
                  <a:gd name="T80" fmla="*/ 48 w 654"/>
                  <a:gd name="T81" fmla="*/ 231 h 1169"/>
                  <a:gd name="T82" fmla="*/ 56 w 654"/>
                  <a:gd name="T83" fmla="*/ 233 h 1169"/>
                  <a:gd name="T84" fmla="*/ 64 w 654"/>
                  <a:gd name="T85" fmla="*/ 234 h 1169"/>
                  <a:gd name="T86" fmla="*/ 72 w 654"/>
                  <a:gd name="T87" fmla="*/ 233 h 1169"/>
                  <a:gd name="T88" fmla="*/ 80 w 654"/>
                  <a:gd name="T89" fmla="*/ 230 h 1169"/>
                  <a:gd name="T90" fmla="*/ 87 w 654"/>
                  <a:gd name="T91" fmla="*/ 226 h 1169"/>
                  <a:gd name="T92" fmla="*/ 93 w 654"/>
                  <a:gd name="T93" fmla="*/ 221 h 1169"/>
                  <a:gd name="T94" fmla="*/ 99 w 654"/>
                  <a:gd name="T95" fmla="*/ 215 h 1169"/>
                  <a:gd name="T96" fmla="*/ 105 w 654"/>
                  <a:gd name="T97" fmla="*/ 208 h 1169"/>
                  <a:gd name="T98" fmla="*/ 110 w 654"/>
                  <a:gd name="T99" fmla="*/ 201 h 1169"/>
                  <a:gd name="T100" fmla="*/ 116 w 654"/>
                  <a:gd name="T101" fmla="*/ 190 h 1169"/>
                  <a:gd name="T102" fmla="*/ 122 w 654"/>
                  <a:gd name="T103" fmla="*/ 177 h 1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4"/>
                  <a:gd name="T157" fmla="*/ 0 h 1169"/>
                  <a:gd name="T158" fmla="*/ 654 w 654"/>
                  <a:gd name="T159" fmla="*/ 1169 h 1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4" h="1169">
                    <a:moveTo>
                      <a:pt x="617" y="854"/>
                    </a:moveTo>
                    <a:lnTo>
                      <a:pt x="625" y="823"/>
                    </a:lnTo>
                    <a:lnTo>
                      <a:pt x="633" y="789"/>
                    </a:lnTo>
                    <a:lnTo>
                      <a:pt x="640" y="756"/>
                    </a:lnTo>
                    <a:lnTo>
                      <a:pt x="645" y="721"/>
                    </a:lnTo>
                    <a:lnTo>
                      <a:pt x="649" y="686"/>
                    </a:lnTo>
                    <a:lnTo>
                      <a:pt x="653" y="651"/>
                    </a:lnTo>
                    <a:lnTo>
                      <a:pt x="654" y="616"/>
                    </a:lnTo>
                    <a:lnTo>
                      <a:pt x="654" y="582"/>
                    </a:lnTo>
                    <a:lnTo>
                      <a:pt x="652" y="548"/>
                    </a:lnTo>
                    <a:lnTo>
                      <a:pt x="649" y="516"/>
                    </a:lnTo>
                    <a:lnTo>
                      <a:pt x="643" y="483"/>
                    </a:lnTo>
                    <a:lnTo>
                      <a:pt x="637" y="453"/>
                    </a:lnTo>
                    <a:lnTo>
                      <a:pt x="632" y="438"/>
                    </a:lnTo>
                    <a:lnTo>
                      <a:pt x="627" y="425"/>
                    </a:lnTo>
                    <a:lnTo>
                      <a:pt x="622" y="411"/>
                    </a:lnTo>
                    <a:lnTo>
                      <a:pt x="615" y="397"/>
                    </a:lnTo>
                    <a:lnTo>
                      <a:pt x="609" y="385"/>
                    </a:lnTo>
                    <a:lnTo>
                      <a:pt x="603" y="372"/>
                    </a:lnTo>
                    <a:lnTo>
                      <a:pt x="596" y="361"/>
                    </a:lnTo>
                    <a:lnTo>
                      <a:pt x="587" y="350"/>
                    </a:lnTo>
                    <a:lnTo>
                      <a:pt x="557" y="307"/>
                    </a:lnTo>
                    <a:lnTo>
                      <a:pt x="527" y="264"/>
                    </a:lnTo>
                    <a:lnTo>
                      <a:pt x="501" y="220"/>
                    </a:lnTo>
                    <a:lnTo>
                      <a:pt x="476" y="178"/>
                    </a:lnTo>
                    <a:lnTo>
                      <a:pt x="455" y="136"/>
                    </a:lnTo>
                    <a:lnTo>
                      <a:pt x="436" y="99"/>
                    </a:lnTo>
                    <a:lnTo>
                      <a:pt x="421" y="64"/>
                    </a:lnTo>
                    <a:lnTo>
                      <a:pt x="410" y="34"/>
                    </a:lnTo>
                    <a:lnTo>
                      <a:pt x="403" y="22"/>
                    </a:lnTo>
                    <a:lnTo>
                      <a:pt x="397" y="13"/>
                    </a:lnTo>
                    <a:lnTo>
                      <a:pt x="393" y="9"/>
                    </a:lnTo>
                    <a:lnTo>
                      <a:pt x="390" y="5"/>
                    </a:lnTo>
                    <a:lnTo>
                      <a:pt x="386" y="3"/>
                    </a:lnTo>
                    <a:lnTo>
                      <a:pt x="381" y="2"/>
                    </a:lnTo>
                    <a:lnTo>
                      <a:pt x="372" y="0"/>
                    </a:lnTo>
                    <a:lnTo>
                      <a:pt x="362" y="2"/>
                    </a:lnTo>
                    <a:lnTo>
                      <a:pt x="351" y="4"/>
                    </a:lnTo>
                    <a:lnTo>
                      <a:pt x="340" y="9"/>
                    </a:lnTo>
                    <a:lnTo>
                      <a:pt x="327" y="17"/>
                    </a:lnTo>
                    <a:lnTo>
                      <a:pt x="314" y="25"/>
                    </a:lnTo>
                    <a:lnTo>
                      <a:pt x="299" y="35"/>
                    </a:lnTo>
                    <a:lnTo>
                      <a:pt x="282" y="47"/>
                    </a:lnTo>
                    <a:lnTo>
                      <a:pt x="247" y="73"/>
                    </a:lnTo>
                    <a:lnTo>
                      <a:pt x="206" y="103"/>
                    </a:lnTo>
                    <a:lnTo>
                      <a:pt x="190" y="116"/>
                    </a:lnTo>
                    <a:lnTo>
                      <a:pt x="175" y="133"/>
                    </a:lnTo>
                    <a:lnTo>
                      <a:pt x="159" y="150"/>
                    </a:lnTo>
                    <a:lnTo>
                      <a:pt x="144" y="170"/>
                    </a:lnTo>
                    <a:lnTo>
                      <a:pt x="129" y="193"/>
                    </a:lnTo>
                    <a:lnTo>
                      <a:pt x="114" y="216"/>
                    </a:lnTo>
                    <a:lnTo>
                      <a:pt x="100" y="243"/>
                    </a:lnTo>
                    <a:lnTo>
                      <a:pt x="88" y="270"/>
                    </a:lnTo>
                    <a:lnTo>
                      <a:pt x="75" y="299"/>
                    </a:lnTo>
                    <a:lnTo>
                      <a:pt x="63" y="329"/>
                    </a:lnTo>
                    <a:lnTo>
                      <a:pt x="51" y="360"/>
                    </a:lnTo>
                    <a:lnTo>
                      <a:pt x="41" y="392"/>
                    </a:lnTo>
                    <a:lnTo>
                      <a:pt x="33" y="426"/>
                    </a:lnTo>
                    <a:lnTo>
                      <a:pt x="24" y="461"/>
                    </a:lnTo>
                    <a:lnTo>
                      <a:pt x="18" y="496"/>
                    </a:lnTo>
                    <a:lnTo>
                      <a:pt x="12" y="531"/>
                    </a:lnTo>
                    <a:lnTo>
                      <a:pt x="7" y="567"/>
                    </a:lnTo>
                    <a:lnTo>
                      <a:pt x="3" y="603"/>
                    </a:lnTo>
                    <a:lnTo>
                      <a:pt x="2" y="639"/>
                    </a:lnTo>
                    <a:lnTo>
                      <a:pt x="0" y="677"/>
                    </a:lnTo>
                    <a:lnTo>
                      <a:pt x="2" y="713"/>
                    </a:lnTo>
                    <a:lnTo>
                      <a:pt x="4" y="749"/>
                    </a:lnTo>
                    <a:lnTo>
                      <a:pt x="8" y="784"/>
                    </a:lnTo>
                    <a:lnTo>
                      <a:pt x="14" y="819"/>
                    </a:lnTo>
                    <a:lnTo>
                      <a:pt x="22" y="854"/>
                    </a:lnTo>
                    <a:lnTo>
                      <a:pt x="30" y="888"/>
                    </a:lnTo>
                    <a:lnTo>
                      <a:pt x="41" y="922"/>
                    </a:lnTo>
                    <a:lnTo>
                      <a:pt x="54" y="953"/>
                    </a:lnTo>
                    <a:lnTo>
                      <a:pt x="69" y="984"/>
                    </a:lnTo>
                    <a:lnTo>
                      <a:pt x="86" y="1013"/>
                    </a:lnTo>
                    <a:lnTo>
                      <a:pt x="106" y="1040"/>
                    </a:lnTo>
                    <a:lnTo>
                      <a:pt x="128" y="1066"/>
                    </a:lnTo>
                    <a:lnTo>
                      <a:pt x="150" y="1090"/>
                    </a:lnTo>
                    <a:lnTo>
                      <a:pt x="173" y="1111"/>
                    </a:lnTo>
                    <a:lnTo>
                      <a:pt x="195" y="1127"/>
                    </a:lnTo>
                    <a:lnTo>
                      <a:pt x="216" y="1141"/>
                    </a:lnTo>
                    <a:lnTo>
                      <a:pt x="239" y="1152"/>
                    </a:lnTo>
                    <a:lnTo>
                      <a:pt x="260" y="1160"/>
                    </a:lnTo>
                    <a:lnTo>
                      <a:pt x="280" y="1166"/>
                    </a:lnTo>
                    <a:lnTo>
                      <a:pt x="301" y="1169"/>
                    </a:lnTo>
                    <a:lnTo>
                      <a:pt x="321" y="1169"/>
                    </a:lnTo>
                    <a:lnTo>
                      <a:pt x="341" y="1167"/>
                    </a:lnTo>
                    <a:lnTo>
                      <a:pt x="360" y="1162"/>
                    </a:lnTo>
                    <a:lnTo>
                      <a:pt x="378" y="1157"/>
                    </a:lnTo>
                    <a:lnTo>
                      <a:pt x="397" y="1149"/>
                    </a:lnTo>
                    <a:lnTo>
                      <a:pt x="415" y="1140"/>
                    </a:lnTo>
                    <a:lnTo>
                      <a:pt x="432" y="1129"/>
                    </a:lnTo>
                    <a:lnTo>
                      <a:pt x="448" y="1116"/>
                    </a:lnTo>
                    <a:lnTo>
                      <a:pt x="464" y="1102"/>
                    </a:lnTo>
                    <a:lnTo>
                      <a:pt x="479" y="1089"/>
                    </a:lnTo>
                    <a:lnTo>
                      <a:pt x="494" y="1073"/>
                    </a:lnTo>
                    <a:lnTo>
                      <a:pt x="508" y="1056"/>
                    </a:lnTo>
                    <a:lnTo>
                      <a:pt x="522" y="1039"/>
                    </a:lnTo>
                    <a:lnTo>
                      <a:pt x="534" y="1021"/>
                    </a:lnTo>
                    <a:lnTo>
                      <a:pt x="547" y="1004"/>
                    </a:lnTo>
                    <a:lnTo>
                      <a:pt x="558" y="986"/>
                    </a:lnTo>
                    <a:lnTo>
                      <a:pt x="578" y="950"/>
                    </a:lnTo>
                    <a:lnTo>
                      <a:pt x="594" y="915"/>
                    </a:lnTo>
                    <a:lnTo>
                      <a:pt x="608" y="883"/>
                    </a:lnTo>
                    <a:lnTo>
                      <a:pt x="617" y="854"/>
                    </a:lnTo>
                    <a:close/>
                  </a:path>
                </a:pathLst>
              </a:custGeom>
              <a:solidFill>
                <a:srgbClr val="B32165"/>
              </a:solidFill>
              <a:ln w="9525">
                <a:noFill/>
                <a:round/>
              </a:ln>
            </p:spPr>
            <p:txBody>
              <a:bodyPr/>
              <a:lstStyle/>
              <a:p>
                <a:endParaRPr lang="en-US" sz="1867"/>
              </a:p>
            </p:txBody>
          </p:sp>
          <p:sp>
            <p:nvSpPr>
              <p:cNvPr id="1331" name="Freeform 280"/>
              <p:cNvSpPr/>
              <p:nvPr/>
            </p:nvSpPr>
            <p:spPr bwMode="auto">
              <a:xfrm>
                <a:off x="3746" y="1243"/>
                <a:ext cx="131" cy="234"/>
              </a:xfrm>
              <a:custGeom>
                <a:avLst/>
                <a:gdLst>
                  <a:gd name="T0" fmla="*/ 125 w 654"/>
                  <a:gd name="T1" fmla="*/ 165 h 1169"/>
                  <a:gd name="T2" fmla="*/ 128 w 654"/>
                  <a:gd name="T3" fmla="*/ 151 h 1169"/>
                  <a:gd name="T4" fmla="*/ 130 w 654"/>
                  <a:gd name="T5" fmla="*/ 137 h 1169"/>
                  <a:gd name="T6" fmla="*/ 131 w 654"/>
                  <a:gd name="T7" fmla="*/ 123 h 1169"/>
                  <a:gd name="T8" fmla="*/ 131 w 654"/>
                  <a:gd name="T9" fmla="*/ 110 h 1169"/>
                  <a:gd name="T10" fmla="*/ 129 w 654"/>
                  <a:gd name="T11" fmla="*/ 97 h 1169"/>
                  <a:gd name="T12" fmla="*/ 127 w 654"/>
                  <a:gd name="T13" fmla="*/ 88 h 1169"/>
                  <a:gd name="T14" fmla="*/ 125 w 654"/>
                  <a:gd name="T15" fmla="*/ 82 h 1169"/>
                  <a:gd name="T16" fmla="*/ 122 w 654"/>
                  <a:gd name="T17" fmla="*/ 77 h 1169"/>
                  <a:gd name="T18" fmla="*/ 119 w 654"/>
                  <a:gd name="T19" fmla="*/ 72 h 1169"/>
                  <a:gd name="T20" fmla="*/ 112 w 654"/>
                  <a:gd name="T21" fmla="*/ 61 h 1169"/>
                  <a:gd name="T22" fmla="*/ 100 w 654"/>
                  <a:gd name="T23" fmla="*/ 44 h 1169"/>
                  <a:gd name="T24" fmla="*/ 91 w 654"/>
                  <a:gd name="T25" fmla="*/ 27 h 1169"/>
                  <a:gd name="T26" fmla="*/ 84 w 654"/>
                  <a:gd name="T27" fmla="*/ 13 h 1169"/>
                  <a:gd name="T28" fmla="*/ 81 w 654"/>
                  <a:gd name="T29" fmla="*/ 4 h 1169"/>
                  <a:gd name="T30" fmla="*/ 79 w 654"/>
                  <a:gd name="T31" fmla="*/ 2 h 1169"/>
                  <a:gd name="T32" fmla="*/ 77 w 654"/>
                  <a:gd name="T33" fmla="*/ 1 h 1169"/>
                  <a:gd name="T34" fmla="*/ 75 w 654"/>
                  <a:gd name="T35" fmla="*/ 0 h 1169"/>
                  <a:gd name="T36" fmla="*/ 70 w 654"/>
                  <a:gd name="T37" fmla="*/ 1 h 1169"/>
                  <a:gd name="T38" fmla="*/ 66 w 654"/>
                  <a:gd name="T39" fmla="*/ 3 h 1169"/>
                  <a:gd name="T40" fmla="*/ 60 w 654"/>
                  <a:gd name="T41" fmla="*/ 7 h 1169"/>
                  <a:gd name="T42" fmla="*/ 49 w 654"/>
                  <a:gd name="T43" fmla="*/ 15 h 1169"/>
                  <a:gd name="T44" fmla="*/ 38 w 654"/>
                  <a:gd name="T45" fmla="*/ 23 h 1169"/>
                  <a:gd name="T46" fmla="*/ 32 w 654"/>
                  <a:gd name="T47" fmla="*/ 30 h 1169"/>
                  <a:gd name="T48" fmla="*/ 26 w 654"/>
                  <a:gd name="T49" fmla="*/ 39 h 1169"/>
                  <a:gd name="T50" fmla="*/ 20 w 654"/>
                  <a:gd name="T51" fmla="*/ 49 h 1169"/>
                  <a:gd name="T52" fmla="*/ 15 w 654"/>
                  <a:gd name="T53" fmla="*/ 60 h 1169"/>
                  <a:gd name="T54" fmla="*/ 10 w 654"/>
                  <a:gd name="T55" fmla="*/ 72 h 1169"/>
                  <a:gd name="T56" fmla="*/ 7 w 654"/>
                  <a:gd name="T57" fmla="*/ 85 h 1169"/>
                  <a:gd name="T58" fmla="*/ 4 w 654"/>
                  <a:gd name="T59" fmla="*/ 99 h 1169"/>
                  <a:gd name="T60" fmla="*/ 1 w 654"/>
                  <a:gd name="T61" fmla="*/ 113 h 1169"/>
                  <a:gd name="T62" fmla="*/ 0 w 654"/>
                  <a:gd name="T63" fmla="*/ 128 h 1169"/>
                  <a:gd name="T64" fmla="*/ 0 w 654"/>
                  <a:gd name="T65" fmla="*/ 143 h 1169"/>
                  <a:gd name="T66" fmla="*/ 2 w 654"/>
                  <a:gd name="T67" fmla="*/ 157 h 1169"/>
                  <a:gd name="T68" fmla="*/ 4 w 654"/>
                  <a:gd name="T69" fmla="*/ 171 h 1169"/>
                  <a:gd name="T70" fmla="*/ 8 w 654"/>
                  <a:gd name="T71" fmla="*/ 185 h 1169"/>
                  <a:gd name="T72" fmla="*/ 14 w 654"/>
                  <a:gd name="T73" fmla="*/ 197 h 1169"/>
                  <a:gd name="T74" fmla="*/ 21 w 654"/>
                  <a:gd name="T75" fmla="*/ 208 h 1169"/>
                  <a:gd name="T76" fmla="*/ 30 w 654"/>
                  <a:gd name="T77" fmla="*/ 218 h 1169"/>
                  <a:gd name="T78" fmla="*/ 39 w 654"/>
                  <a:gd name="T79" fmla="*/ 226 h 1169"/>
                  <a:gd name="T80" fmla="*/ 48 w 654"/>
                  <a:gd name="T81" fmla="*/ 231 h 1169"/>
                  <a:gd name="T82" fmla="*/ 56 w 654"/>
                  <a:gd name="T83" fmla="*/ 233 h 1169"/>
                  <a:gd name="T84" fmla="*/ 64 w 654"/>
                  <a:gd name="T85" fmla="*/ 234 h 1169"/>
                  <a:gd name="T86" fmla="*/ 72 w 654"/>
                  <a:gd name="T87" fmla="*/ 233 h 1169"/>
                  <a:gd name="T88" fmla="*/ 80 w 654"/>
                  <a:gd name="T89" fmla="*/ 230 h 1169"/>
                  <a:gd name="T90" fmla="*/ 87 w 654"/>
                  <a:gd name="T91" fmla="*/ 226 h 1169"/>
                  <a:gd name="T92" fmla="*/ 93 w 654"/>
                  <a:gd name="T93" fmla="*/ 221 h 1169"/>
                  <a:gd name="T94" fmla="*/ 99 w 654"/>
                  <a:gd name="T95" fmla="*/ 215 h 1169"/>
                  <a:gd name="T96" fmla="*/ 105 w 654"/>
                  <a:gd name="T97" fmla="*/ 208 h 1169"/>
                  <a:gd name="T98" fmla="*/ 110 w 654"/>
                  <a:gd name="T99" fmla="*/ 201 h 1169"/>
                  <a:gd name="T100" fmla="*/ 116 w 654"/>
                  <a:gd name="T101" fmla="*/ 190 h 1169"/>
                  <a:gd name="T102" fmla="*/ 122 w 654"/>
                  <a:gd name="T103" fmla="*/ 177 h 116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4"/>
                  <a:gd name="T157" fmla="*/ 0 h 1169"/>
                  <a:gd name="T158" fmla="*/ 654 w 654"/>
                  <a:gd name="T159" fmla="*/ 1169 h 116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4" h="1169">
                    <a:moveTo>
                      <a:pt x="617" y="854"/>
                    </a:moveTo>
                    <a:lnTo>
                      <a:pt x="625" y="823"/>
                    </a:lnTo>
                    <a:lnTo>
                      <a:pt x="633" y="789"/>
                    </a:lnTo>
                    <a:lnTo>
                      <a:pt x="640" y="756"/>
                    </a:lnTo>
                    <a:lnTo>
                      <a:pt x="645" y="721"/>
                    </a:lnTo>
                    <a:lnTo>
                      <a:pt x="649" y="686"/>
                    </a:lnTo>
                    <a:lnTo>
                      <a:pt x="653" y="651"/>
                    </a:lnTo>
                    <a:lnTo>
                      <a:pt x="654" y="616"/>
                    </a:lnTo>
                    <a:lnTo>
                      <a:pt x="654" y="582"/>
                    </a:lnTo>
                    <a:lnTo>
                      <a:pt x="652" y="548"/>
                    </a:lnTo>
                    <a:lnTo>
                      <a:pt x="649" y="516"/>
                    </a:lnTo>
                    <a:lnTo>
                      <a:pt x="643" y="483"/>
                    </a:lnTo>
                    <a:lnTo>
                      <a:pt x="637" y="453"/>
                    </a:lnTo>
                    <a:lnTo>
                      <a:pt x="632" y="438"/>
                    </a:lnTo>
                    <a:lnTo>
                      <a:pt x="627" y="425"/>
                    </a:lnTo>
                    <a:lnTo>
                      <a:pt x="622" y="411"/>
                    </a:lnTo>
                    <a:lnTo>
                      <a:pt x="615" y="397"/>
                    </a:lnTo>
                    <a:lnTo>
                      <a:pt x="609" y="385"/>
                    </a:lnTo>
                    <a:lnTo>
                      <a:pt x="603" y="372"/>
                    </a:lnTo>
                    <a:lnTo>
                      <a:pt x="596" y="361"/>
                    </a:lnTo>
                    <a:lnTo>
                      <a:pt x="587" y="350"/>
                    </a:lnTo>
                    <a:lnTo>
                      <a:pt x="557" y="307"/>
                    </a:lnTo>
                    <a:lnTo>
                      <a:pt x="527" y="264"/>
                    </a:lnTo>
                    <a:lnTo>
                      <a:pt x="501" y="220"/>
                    </a:lnTo>
                    <a:lnTo>
                      <a:pt x="476" y="178"/>
                    </a:lnTo>
                    <a:lnTo>
                      <a:pt x="455" y="136"/>
                    </a:lnTo>
                    <a:lnTo>
                      <a:pt x="436" y="99"/>
                    </a:lnTo>
                    <a:lnTo>
                      <a:pt x="421" y="64"/>
                    </a:lnTo>
                    <a:lnTo>
                      <a:pt x="410" y="34"/>
                    </a:lnTo>
                    <a:lnTo>
                      <a:pt x="403" y="22"/>
                    </a:lnTo>
                    <a:lnTo>
                      <a:pt x="397" y="13"/>
                    </a:lnTo>
                    <a:lnTo>
                      <a:pt x="393" y="9"/>
                    </a:lnTo>
                    <a:lnTo>
                      <a:pt x="390" y="5"/>
                    </a:lnTo>
                    <a:lnTo>
                      <a:pt x="386" y="3"/>
                    </a:lnTo>
                    <a:lnTo>
                      <a:pt x="381" y="2"/>
                    </a:lnTo>
                    <a:lnTo>
                      <a:pt x="372" y="0"/>
                    </a:lnTo>
                    <a:lnTo>
                      <a:pt x="362" y="2"/>
                    </a:lnTo>
                    <a:lnTo>
                      <a:pt x="351" y="4"/>
                    </a:lnTo>
                    <a:lnTo>
                      <a:pt x="340" y="9"/>
                    </a:lnTo>
                    <a:lnTo>
                      <a:pt x="327" y="17"/>
                    </a:lnTo>
                    <a:lnTo>
                      <a:pt x="314" y="25"/>
                    </a:lnTo>
                    <a:lnTo>
                      <a:pt x="299" y="35"/>
                    </a:lnTo>
                    <a:lnTo>
                      <a:pt x="282" y="47"/>
                    </a:lnTo>
                    <a:lnTo>
                      <a:pt x="247" y="73"/>
                    </a:lnTo>
                    <a:lnTo>
                      <a:pt x="206" y="103"/>
                    </a:lnTo>
                    <a:lnTo>
                      <a:pt x="190" y="116"/>
                    </a:lnTo>
                    <a:lnTo>
                      <a:pt x="175" y="133"/>
                    </a:lnTo>
                    <a:lnTo>
                      <a:pt x="159" y="150"/>
                    </a:lnTo>
                    <a:lnTo>
                      <a:pt x="144" y="170"/>
                    </a:lnTo>
                    <a:lnTo>
                      <a:pt x="129" y="193"/>
                    </a:lnTo>
                    <a:lnTo>
                      <a:pt x="114" y="216"/>
                    </a:lnTo>
                    <a:lnTo>
                      <a:pt x="100" y="243"/>
                    </a:lnTo>
                    <a:lnTo>
                      <a:pt x="88" y="270"/>
                    </a:lnTo>
                    <a:lnTo>
                      <a:pt x="75" y="299"/>
                    </a:lnTo>
                    <a:lnTo>
                      <a:pt x="63" y="329"/>
                    </a:lnTo>
                    <a:lnTo>
                      <a:pt x="51" y="360"/>
                    </a:lnTo>
                    <a:lnTo>
                      <a:pt x="41" y="392"/>
                    </a:lnTo>
                    <a:lnTo>
                      <a:pt x="33" y="426"/>
                    </a:lnTo>
                    <a:lnTo>
                      <a:pt x="24" y="461"/>
                    </a:lnTo>
                    <a:lnTo>
                      <a:pt x="18" y="496"/>
                    </a:lnTo>
                    <a:lnTo>
                      <a:pt x="12" y="531"/>
                    </a:lnTo>
                    <a:lnTo>
                      <a:pt x="7" y="567"/>
                    </a:lnTo>
                    <a:lnTo>
                      <a:pt x="3" y="603"/>
                    </a:lnTo>
                    <a:lnTo>
                      <a:pt x="2" y="639"/>
                    </a:lnTo>
                    <a:lnTo>
                      <a:pt x="0" y="677"/>
                    </a:lnTo>
                    <a:lnTo>
                      <a:pt x="2" y="713"/>
                    </a:lnTo>
                    <a:lnTo>
                      <a:pt x="4" y="749"/>
                    </a:lnTo>
                    <a:lnTo>
                      <a:pt x="8" y="784"/>
                    </a:lnTo>
                    <a:lnTo>
                      <a:pt x="14" y="819"/>
                    </a:lnTo>
                    <a:lnTo>
                      <a:pt x="22" y="854"/>
                    </a:lnTo>
                    <a:lnTo>
                      <a:pt x="30" y="888"/>
                    </a:lnTo>
                    <a:lnTo>
                      <a:pt x="41" y="922"/>
                    </a:lnTo>
                    <a:lnTo>
                      <a:pt x="54" y="953"/>
                    </a:lnTo>
                    <a:lnTo>
                      <a:pt x="69" y="984"/>
                    </a:lnTo>
                    <a:lnTo>
                      <a:pt x="86" y="1013"/>
                    </a:lnTo>
                    <a:lnTo>
                      <a:pt x="106" y="1040"/>
                    </a:lnTo>
                    <a:lnTo>
                      <a:pt x="128" y="1066"/>
                    </a:lnTo>
                    <a:lnTo>
                      <a:pt x="150" y="1090"/>
                    </a:lnTo>
                    <a:lnTo>
                      <a:pt x="173" y="1111"/>
                    </a:lnTo>
                    <a:lnTo>
                      <a:pt x="195" y="1127"/>
                    </a:lnTo>
                    <a:lnTo>
                      <a:pt x="216" y="1141"/>
                    </a:lnTo>
                    <a:lnTo>
                      <a:pt x="239" y="1152"/>
                    </a:lnTo>
                    <a:lnTo>
                      <a:pt x="260" y="1160"/>
                    </a:lnTo>
                    <a:lnTo>
                      <a:pt x="280" y="1166"/>
                    </a:lnTo>
                    <a:lnTo>
                      <a:pt x="301" y="1169"/>
                    </a:lnTo>
                    <a:lnTo>
                      <a:pt x="321" y="1169"/>
                    </a:lnTo>
                    <a:lnTo>
                      <a:pt x="341" y="1167"/>
                    </a:lnTo>
                    <a:lnTo>
                      <a:pt x="360" y="1162"/>
                    </a:lnTo>
                    <a:lnTo>
                      <a:pt x="378" y="1157"/>
                    </a:lnTo>
                    <a:lnTo>
                      <a:pt x="397" y="1149"/>
                    </a:lnTo>
                    <a:lnTo>
                      <a:pt x="415" y="1140"/>
                    </a:lnTo>
                    <a:lnTo>
                      <a:pt x="432" y="1129"/>
                    </a:lnTo>
                    <a:lnTo>
                      <a:pt x="448" y="1116"/>
                    </a:lnTo>
                    <a:lnTo>
                      <a:pt x="464" y="1102"/>
                    </a:lnTo>
                    <a:lnTo>
                      <a:pt x="479" y="1089"/>
                    </a:lnTo>
                    <a:lnTo>
                      <a:pt x="494" y="1073"/>
                    </a:lnTo>
                    <a:lnTo>
                      <a:pt x="508" y="1056"/>
                    </a:lnTo>
                    <a:lnTo>
                      <a:pt x="522" y="1039"/>
                    </a:lnTo>
                    <a:lnTo>
                      <a:pt x="534" y="1021"/>
                    </a:lnTo>
                    <a:lnTo>
                      <a:pt x="547" y="1004"/>
                    </a:lnTo>
                    <a:lnTo>
                      <a:pt x="558" y="986"/>
                    </a:lnTo>
                    <a:lnTo>
                      <a:pt x="578" y="950"/>
                    </a:lnTo>
                    <a:lnTo>
                      <a:pt x="594" y="915"/>
                    </a:lnTo>
                    <a:lnTo>
                      <a:pt x="608" y="883"/>
                    </a:lnTo>
                    <a:lnTo>
                      <a:pt x="617" y="854"/>
                    </a:lnTo>
                  </a:path>
                </a:pathLst>
              </a:custGeom>
              <a:noFill/>
              <a:ln w="3175">
                <a:solidFill>
                  <a:srgbClr val="1F1A17"/>
                </a:solidFill>
                <a:round/>
              </a:ln>
            </p:spPr>
            <p:txBody>
              <a:bodyPr/>
              <a:lstStyle/>
              <a:p>
                <a:endParaRPr lang="en-US" sz="1867"/>
              </a:p>
            </p:txBody>
          </p:sp>
          <p:sp>
            <p:nvSpPr>
              <p:cNvPr id="1332" name="Freeform 281"/>
              <p:cNvSpPr/>
              <p:nvPr/>
            </p:nvSpPr>
            <p:spPr bwMode="auto">
              <a:xfrm>
                <a:off x="3788" y="1273"/>
                <a:ext cx="49" cy="193"/>
              </a:xfrm>
              <a:custGeom>
                <a:avLst/>
                <a:gdLst>
                  <a:gd name="T0" fmla="*/ 21 w 245"/>
                  <a:gd name="T1" fmla="*/ 13 h 961"/>
                  <a:gd name="T2" fmla="*/ 18 w 245"/>
                  <a:gd name="T3" fmla="*/ 19 h 961"/>
                  <a:gd name="T4" fmla="*/ 13 w 245"/>
                  <a:gd name="T5" fmla="*/ 31 h 961"/>
                  <a:gd name="T6" fmla="*/ 8 w 245"/>
                  <a:gd name="T7" fmla="*/ 47 h 961"/>
                  <a:gd name="T8" fmla="*/ 5 w 245"/>
                  <a:gd name="T9" fmla="*/ 58 h 961"/>
                  <a:gd name="T10" fmla="*/ 3 w 245"/>
                  <a:gd name="T11" fmla="*/ 70 h 961"/>
                  <a:gd name="T12" fmla="*/ 1 w 245"/>
                  <a:gd name="T13" fmla="*/ 83 h 961"/>
                  <a:gd name="T14" fmla="*/ 0 w 245"/>
                  <a:gd name="T15" fmla="*/ 94 h 961"/>
                  <a:gd name="T16" fmla="*/ 0 w 245"/>
                  <a:gd name="T17" fmla="*/ 104 h 961"/>
                  <a:gd name="T18" fmla="*/ 1 w 245"/>
                  <a:gd name="T19" fmla="*/ 121 h 961"/>
                  <a:gd name="T20" fmla="*/ 4 w 245"/>
                  <a:gd name="T21" fmla="*/ 145 h 961"/>
                  <a:gd name="T22" fmla="*/ 8 w 245"/>
                  <a:gd name="T23" fmla="*/ 161 h 961"/>
                  <a:gd name="T24" fmla="*/ 10 w 245"/>
                  <a:gd name="T25" fmla="*/ 171 h 961"/>
                  <a:gd name="T26" fmla="*/ 13 w 245"/>
                  <a:gd name="T27" fmla="*/ 179 h 961"/>
                  <a:gd name="T28" fmla="*/ 16 w 245"/>
                  <a:gd name="T29" fmla="*/ 186 h 961"/>
                  <a:gd name="T30" fmla="*/ 19 w 245"/>
                  <a:gd name="T31" fmla="*/ 190 h 961"/>
                  <a:gd name="T32" fmla="*/ 23 w 245"/>
                  <a:gd name="T33" fmla="*/ 193 h 961"/>
                  <a:gd name="T34" fmla="*/ 26 w 245"/>
                  <a:gd name="T35" fmla="*/ 192 h 961"/>
                  <a:gd name="T36" fmla="*/ 30 w 245"/>
                  <a:gd name="T37" fmla="*/ 189 h 961"/>
                  <a:gd name="T38" fmla="*/ 33 w 245"/>
                  <a:gd name="T39" fmla="*/ 182 h 961"/>
                  <a:gd name="T40" fmla="*/ 36 w 245"/>
                  <a:gd name="T41" fmla="*/ 171 h 961"/>
                  <a:gd name="T42" fmla="*/ 41 w 245"/>
                  <a:gd name="T43" fmla="*/ 151 h 961"/>
                  <a:gd name="T44" fmla="*/ 45 w 245"/>
                  <a:gd name="T45" fmla="*/ 127 h 961"/>
                  <a:gd name="T46" fmla="*/ 48 w 245"/>
                  <a:gd name="T47" fmla="*/ 108 h 961"/>
                  <a:gd name="T48" fmla="*/ 49 w 245"/>
                  <a:gd name="T49" fmla="*/ 94 h 961"/>
                  <a:gd name="T50" fmla="*/ 49 w 245"/>
                  <a:gd name="T51" fmla="*/ 82 h 961"/>
                  <a:gd name="T52" fmla="*/ 48 w 245"/>
                  <a:gd name="T53" fmla="*/ 73 h 961"/>
                  <a:gd name="T54" fmla="*/ 47 w 245"/>
                  <a:gd name="T55" fmla="*/ 62 h 961"/>
                  <a:gd name="T56" fmla="*/ 47 w 245"/>
                  <a:gd name="T57" fmla="*/ 51 h 961"/>
                  <a:gd name="T58" fmla="*/ 46 w 245"/>
                  <a:gd name="T59" fmla="*/ 45 h 961"/>
                  <a:gd name="T60" fmla="*/ 45 w 245"/>
                  <a:gd name="T61" fmla="*/ 42 h 961"/>
                  <a:gd name="T62" fmla="*/ 44 w 245"/>
                  <a:gd name="T63" fmla="*/ 42 h 961"/>
                  <a:gd name="T64" fmla="*/ 43 w 245"/>
                  <a:gd name="T65" fmla="*/ 45 h 961"/>
                  <a:gd name="T66" fmla="*/ 42 w 245"/>
                  <a:gd name="T67" fmla="*/ 50 h 961"/>
                  <a:gd name="T68" fmla="*/ 39 w 245"/>
                  <a:gd name="T69" fmla="*/ 64 h 961"/>
                  <a:gd name="T70" fmla="*/ 37 w 245"/>
                  <a:gd name="T71" fmla="*/ 85 h 961"/>
                  <a:gd name="T72" fmla="*/ 35 w 245"/>
                  <a:gd name="T73" fmla="*/ 96 h 961"/>
                  <a:gd name="T74" fmla="*/ 33 w 245"/>
                  <a:gd name="T75" fmla="*/ 104 h 961"/>
                  <a:gd name="T76" fmla="*/ 31 w 245"/>
                  <a:gd name="T77" fmla="*/ 108 h 961"/>
                  <a:gd name="T78" fmla="*/ 29 w 245"/>
                  <a:gd name="T79" fmla="*/ 109 h 961"/>
                  <a:gd name="T80" fmla="*/ 28 w 245"/>
                  <a:gd name="T81" fmla="*/ 108 h 961"/>
                  <a:gd name="T82" fmla="*/ 26 w 245"/>
                  <a:gd name="T83" fmla="*/ 107 h 961"/>
                  <a:gd name="T84" fmla="*/ 25 w 245"/>
                  <a:gd name="T85" fmla="*/ 104 h 961"/>
                  <a:gd name="T86" fmla="*/ 23 w 245"/>
                  <a:gd name="T87" fmla="*/ 96 h 961"/>
                  <a:gd name="T88" fmla="*/ 22 w 245"/>
                  <a:gd name="T89" fmla="*/ 83 h 961"/>
                  <a:gd name="T90" fmla="*/ 22 w 245"/>
                  <a:gd name="T91" fmla="*/ 67 h 961"/>
                  <a:gd name="T92" fmla="*/ 24 w 245"/>
                  <a:gd name="T93" fmla="*/ 50 h 961"/>
                  <a:gd name="T94" fmla="*/ 27 w 245"/>
                  <a:gd name="T95" fmla="*/ 26 h 961"/>
                  <a:gd name="T96" fmla="*/ 30 w 245"/>
                  <a:gd name="T97" fmla="*/ 8 h 961"/>
                  <a:gd name="T98" fmla="*/ 30 w 245"/>
                  <a:gd name="T99" fmla="*/ 3 h 961"/>
                  <a:gd name="T100" fmla="*/ 30 w 245"/>
                  <a:gd name="T101" fmla="*/ 0 h 961"/>
                  <a:gd name="T102" fmla="*/ 29 w 245"/>
                  <a:gd name="T103" fmla="*/ 0 h 961"/>
                  <a:gd name="T104" fmla="*/ 28 w 245"/>
                  <a:gd name="T105" fmla="*/ 1 h 961"/>
                  <a:gd name="T106" fmla="*/ 25 w 245"/>
                  <a:gd name="T107" fmla="*/ 5 h 9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5"/>
                  <a:gd name="T163" fmla="*/ 0 h 961"/>
                  <a:gd name="T164" fmla="*/ 245 w 245"/>
                  <a:gd name="T165" fmla="*/ 961 h 9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5" h="961">
                    <a:moveTo>
                      <a:pt x="110" y="55"/>
                    </a:moveTo>
                    <a:lnTo>
                      <a:pt x="104" y="66"/>
                    </a:lnTo>
                    <a:lnTo>
                      <a:pt x="96" y="80"/>
                    </a:lnTo>
                    <a:lnTo>
                      <a:pt x="89" y="96"/>
                    </a:lnTo>
                    <a:lnTo>
                      <a:pt x="81" y="113"/>
                    </a:lnTo>
                    <a:lnTo>
                      <a:pt x="65" y="156"/>
                    </a:lnTo>
                    <a:lnTo>
                      <a:pt x="49" y="204"/>
                    </a:lnTo>
                    <a:lnTo>
                      <a:pt x="41" y="232"/>
                    </a:lnTo>
                    <a:lnTo>
                      <a:pt x="34" y="259"/>
                    </a:lnTo>
                    <a:lnTo>
                      <a:pt x="26" y="288"/>
                    </a:lnTo>
                    <a:lnTo>
                      <a:pt x="20" y="318"/>
                    </a:lnTo>
                    <a:lnTo>
                      <a:pt x="14" y="349"/>
                    </a:lnTo>
                    <a:lnTo>
                      <a:pt x="9" y="380"/>
                    </a:lnTo>
                    <a:lnTo>
                      <a:pt x="5" y="412"/>
                    </a:lnTo>
                    <a:lnTo>
                      <a:pt x="1" y="444"/>
                    </a:lnTo>
                    <a:lnTo>
                      <a:pt x="1" y="469"/>
                    </a:lnTo>
                    <a:lnTo>
                      <a:pt x="0" y="494"/>
                    </a:lnTo>
                    <a:lnTo>
                      <a:pt x="1" y="520"/>
                    </a:lnTo>
                    <a:lnTo>
                      <a:pt x="2" y="548"/>
                    </a:lnTo>
                    <a:lnTo>
                      <a:pt x="6" y="604"/>
                    </a:lnTo>
                    <a:lnTo>
                      <a:pt x="12" y="662"/>
                    </a:lnTo>
                    <a:lnTo>
                      <a:pt x="21" y="720"/>
                    </a:lnTo>
                    <a:lnTo>
                      <a:pt x="32" y="775"/>
                    </a:lnTo>
                    <a:lnTo>
                      <a:pt x="39" y="801"/>
                    </a:lnTo>
                    <a:lnTo>
                      <a:pt x="45" y="826"/>
                    </a:lnTo>
                    <a:lnTo>
                      <a:pt x="51" y="850"/>
                    </a:lnTo>
                    <a:lnTo>
                      <a:pt x="59" y="871"/>
                    </a:lnTo>
                    <a:lnTo>
                      <a:pt x="66" y="891"/>
                    </a:lnTo>
                    <a:lnTo>
                      <a:pt x="74" y="910"/>
                    </a:lnTo>
                    <a:lnTo>
                      <a:pt x="81" y="925"/>
                    </a:lnTo>
                    <a:lnTo>
                      <a:pt x="90" y="938"/>
                    </a:lnTo>
                    <a:lnTo>
                      <a:pt x="97" y="948"/>
                    </a:lnTo>
                    <a:lnTo>
                      <a:pt x="106" y="956"/>
                    </a:lnTo>
                    <a:lnTo>
                      <a:pt x="113" y="959"/>
                    </a:lnTo>
                    <a:lnTo>
                      <a:pt x="122" y="961"/>
                    </a:lnTo>
                    <a:lnTo>
                      <a:pt x="131" y="958"/>
                    </a:lnTo>
                    <a:lnTo>
                      <a:pt x="140" y="952"/>
                    </a:lnTo>
                    <a:lnTo>
                      <a:pt x="148" y="941"/>
                    </a:lnTo>
                    <a:lnTo>
                      <a:pt x="157" y="926"/>
                    </a:lnTo>
                    <a:lnTo>
                      <a:pt x="165" y="907"/>
                    </a:lnTo>
                    <a:lnTo>
                      <a:pt x="173" y="883"/>
                    </a:lnTo>
                    <a:lnTo>
                      <a:pt x="181" y="853"/>
                    </a:lnTo>
                    <a:lnTo>
                      <a:pt x="190" y="820"/>
                    </a:lnTo>
                    <a:lnTo>
                      <a:pt x="205" y="750"/>
                    </a:lnTo>
                    <a:lnTo>
                      <a:pt x="217" y="687"/>
                    </a:lnTo>
                    <a:lnTo>
                      <a:pt x="227" y="631"/>
                    </a:lnTo>
                    <a:lnTo>
                      <a:pt x="233" y="583"/>
                    </a:lnTo>
                    <a:lnTo>
                      <a:pt x="240" y="539"/>
                    </a:lnTo>
                    <a:lnTo>
                      <a:pt x="242" y="500"/>
                    </a:lnTo>
                    <a:lnTo>
                      <a:pt x="245" y="466"/>
                    </a:lnTo>
                    <a:lnTo>
                      <a:pt x="245" y="437"/>
                    </a:lnTo>
                    <a:lnTo>
                      <a:pt x="245" y="410"/>
                    </a:lnTo>
                    <a:lnTo>
                      <a:pt x="243" y="387"/>
                    </a:lnTo>
                    <a:lnTo>
                      <a:pt x="242" y="365"/>
                    </a:lnTo>
                    <a:lnTo>
                      <a:pt x="240" y="345"/>
                    </a:lnTo>
                    <a:lnTo>
                      <a:pt x="236" y="309"/>
                    </a:lnTo>
                    <a:lnTo>
                      <a:pt x="233" y="272"/>
                    </a:lnTo>
                    <a:lnTo>
                      <a:pt x="233" y="253"/>
                    </a:lnTo>
                    <a:lnTo>
                      <a:pt x="233" y="238"/>
                    </a:lnTo>
                    <a:lnTo>
                      <a:pt x="232" y="226"/>
                    </a:lnTo>
                    <a:lnTo>
                      <a:pt x="230" y="217"/>
                    </a:lnTo>
                    <a:lnTo>
                      <a:pt x="227" y="211"/>
                    </a:lnTo>
                    <a:lnTo>
                      <a:pt x="225" y="208"/>
                    </a:lnTo>
                    <a:lnTo>
                      <a:pt x="222" y="209"/>
                    </a:lnTo>
                    <a:lnTo>
                      <a:pt x="220" y="213"/>
                    </a:lnTo>
                    <a:lnTo>
                      <a:pt x="216" y="222"/>
                    </a:lnTo>
                    <a:lnTo>
                      <a:pt x="212" y="233"/>
                    </a:lnTo>
                    <a:lnTo>
                      <a:pt x="208" y="248"/>
                    </a:lnTo>
                    <a:lnTo>
                      <a:pt x="205" y="267"/>
                    </a:lnTo>
                    <a:lnTo>
                      <a:pt x="197" y="318"/>
                    </a:lnTo>
                    <a:lnTo>
                      <a:pt x="190" y="385"/>
                    </a:lnTo>
                    <a:lnTo>
                      <a:pt x="186" y="422"/>
                    </a:lnTo>
                    <a:lnTo>
                      <a:pt x="182" y="454"/>
                    </a:lnTo>
                    <a:lnTo>
                      <a:pt x="176" y="480"/>
                    </a:lnTo>
                    <a:lnTo>
                      <a:pt x="170" y="503"/>
                    </a:lnTo>
                    <a:lnTo>
                      <a:pt x="163" y="520"/>
                    </a:lnTo>
                    <a:lnTo>
                      <a:pt x="157" y="531"/>
                    </a:lnTo>
                    <a:lnTo>
                      <a:pt x="153" y="536"/>
                    </a:lnTo>
                    <a:lnTo>
                      <a:pt x="150" y="539"/>
                    </a:lnTo>
                    <a:lnTo>
                      <a:pt x="146" y="541"/>
                    </a:lnTo>
                    <a:lnTo>
                      <a:pt x="142" y="541"/>
                    </a:lnTo>
                    <a:lnTo>
                      <a:pt x="138" y="540"/>
                    </a:lnTo>
                    <a:lnTo>
                      <a:pt x="136" y="539"/>
                    </a:lnTo>
                    <a:lnTo>
                      <a:pt x="132" y="535"/>
                    </a:lnTo>
                    <a:lnTo>
                      <a:pt x="130" y="531"/>
                    </a:lnTo>
                    <a:lnTo>
                      <a:pt x="123" y="518"/>
                    </a:lnTo>
                    <a:lnTo>
                      <a:pt x="118" y="500"/>
                    </a:lnTo>
                    <a:lnTo>
                      <a:pt x="115" y="476"/>
                    </a:lnTo>
                    <a:lnTo>
                      <a:pt x="112" y="448"/>
                    </a:lnTo>
                    <a:lnTo>
                      <a:pt x="110" y="414"/>
                    </a:lnTo>
                    <a:lnTo>
                      <a:pt x="110" y="375"/>
                    </a:lnTo>
                    <a:lnTo>
                      <a:pt x="112" y="333"/>
                    </a:lnTo>
                    <a:lnTo>
                      <a:pt x="116" y="290"/>
                    </a:lnTo>
                    <a:lnTo>
                      <a:pt x="120" y="248"/>
                    </a:lnTo>
                    <a:lnTo>
                      <a:pt x="125" y="207"/>
                    </a:lnTo>
                    <a:lnTo>
                      <a:pt x="136" y="131"/>
                    </a:lnTo>
                    <a:lnTo>
                      <a:pt x="146" y="66"/>
                    </a:lnTo>
                    <a:lnTo>
                      <a:pt x="148" y="41"/>
                    </a:lnTo>
                    <a:lnTo>
                      <a:pt x="151" y="21"/>
                    </a:lnTo>
                    <a:lnTo>
                      <a:pt x="151" y="13"/>
                    </a:lnTo>
                    <a:lnTo>
                      <a:pt x="151" y="7"/>
                    </a:lnTo>
                    <a:lnTo>
                      <a:pt x="150" y="2"/>
                    </a:lnTo>
                    <a:lnTo>
                      <a:pt x="148" y="0"/>
                    </a:lnTo>
                    <a:lnTo>
                      <a:pt x="146" y="0"/>
                    </a:lnTo>
                    <a:lnTo>
                      <a:pt x="143" y="1"/>
                    </a:lnTo>
                    <a:lnTo>
                      <a:pt x="141" y="3"/>
                    </a:lnTo>
                    <a:lnTo>
                      <a:pt x="136" y="8"/>
                    </a:lnTo>
                    <a:lnTo>
                      <a:pt x="125" y="27"/>
                    </a:lnTo>
                    <a:lnTo>
                      <a:pt x="110" y="55"/>
                    </a:lnTo>
                    <a:close/>
                  </a:path>
                </a:pathLst>
              </a:custGeom>
              <a:solidFill>
                <a:srgbClr val="951F56"/>
              </a:solidFill>
              <a:ln w="9525">
                <a:noFill/>
                <a:round/>
              </a:ln>
            </p:spPr>
            <p:txBody>
              <a:bodyPr/>
              <a:lstStyle/>
              <a:p>
                <a:endParaRPr lang="en-US" sz="1867"/>
              </a:p>
            </p:txBody>
          </p:sp>
          <p:sp>
            <p:nvSpPr>
              <p:cNvPr id="1333" name="Freeform 282"/>
              <p:cNvSpPr/>
              <p:nvPr/>
            </p:nvSpPr>
            <p:spPr bwMode="auto">
              <a:xfrm>
                <a:off x="3684" y="1252"/>
                <a:ext cx="111" cy="241"/>
              </a:xfrm>
              <a:custGeom>
                <a:avLst/>
                <a:gdLst>
                  <a:gd name="T0" fmla="*/ 63 w 557"/>
                  <a:gd name="T1" fmla="*/ 17 h 1208"/>
                  <a:gd name="T2" fmla="*/ 62 w 557"/>
                  <a:gd name="T3" fmla="*/ 21 h 1208"/>
                  <a:gd name="T4" fmla="*/ 61 w 557"/>
                  <a:gd name="T5" fmla="*/ 24 h 1208"/>
                  <a:gd name="T6" fmla="*/ 62 w 557"/>
                  <a:gd name="T7" fmla="*/ 27 h 1208"/>
                  <a:gd name="T8" fmla="*/ 63 w 557"/>
                  <a:gd name="T9" fmla="*/ 33 h 1208"/>
                  <a:gd name="T10" fmla="*/ 66 w 557"/>
                  <a:gd name="T11" fmla="*/ 40 h 1208"/>
                  <a:gd name="T12" fmla="*/ 73 w 557"/>
                  <a:gd name="T13" fmla="*/ 52 h 1208"/>
                  <a:gd name="T14" fmla="*/ 81 w 557"/>
                  <a:gd name="T15" fmla="*/ 65 h 1208"/>
                  <a:gd name="T16" fmla="*/ 85 w 557"/>
                  <a:gd name="T17" fmla="*/ 75 h 1208"/>
                  <a:gd name="T18" fmla="*/ 89 w 557"/>
                  <a:gd name="T19" fmla="*/ 87 h 1208"/>
                  <a:gd name="T20" fmla="*/ 92 w 557"/>
                  <a:gd name="T21" fmla="*/ 101 h 1208"/>
                  <a:gd name="T22" fmla="*/ 94 w 557"/>
                  <a:gd name="T23" fmla="*/ 127 h 1208"/>
                  <a:gd name="T24" fmla="*/ 97 w 557"/>
                  <a:gd name="T25" fmla="*/ 154 h 1208"/>
                  <a:gd name="T26" fmla="*/ 99 w 557"/>
                  <a:gd name="T27" fmla="*/ 171 h 1208"/>
                  <a:gd name="T28" fmla="*/ 101 w 557"/>
                  <a:gd name="T29" fmla="*/ 182 h 1208"/>
                  <a:gd name="T30" fmla="*/ 103 w 557"/>
                  <a:gd name="T31" fmla="*/ 188 h 1208"/>
                  <a:gd name="T32" fmla="*/ 105 w 557"/>
                  <a:gd name="T33" fmla="*/ 194 h 1208"/>
                  <a:gd name="T34" fmla="*/ 108 w 557"/>
                  <a:gd name="T35" fmla="*/ 198 h 1208"/>
                  <a:gd name="T36" fmla="*/ 110 w 557"/>
                  <a:gd name="T37" fmla="*/ 201 h 1208"/>
                  <a:gd name="T38" fmla="*/ 111 w 557"/>
                  <a:gd name="T39" fmla="*/ 204 h 1208"/>
                  <a:gd name="T40" fmla="*/ 111 w 557"/>
                  <a:gd name="T41" fmla="*/ 208 h 1208"/>
                  <a:gd name="T42" fmla="*/ 109 w 557"/>
                  <a:gd name="T43" fmla="*/ 212 h 1208"/>
                  <a:gd name="T44" fmla="*/ 106 w 557"/>
                  <a:gd name="T45" fmla="*/ 217 h 1208"/>
                  <a:gd name="T46" fmla="*/ 102 w 557"/>
                  <a:gd name="T47" fmla="*/ 222 h 1208"/>
                  <a:gd name="T48" fmla="*/ 97 w 557"/>
                  <a:gd name="T49" fmla="*/ 226 h 1208"/>
                  <a:gd name="T50" fmla="*/ 91 w 557"/>
                  <a:gd name="T51" fmla="*/ 230 h 1208"/>
                  <a:gd name="T52" fmla="*/ 85 w 557"/>
                  <a:gd name="T53" fmla="*/ 234 h 1208"/>
                  <a:gd name="T54" fmla="*/ 79 w 557"/>
                  <a:gd name="T55" fmla="*/ 237 h 1208"/>
                  <a:gd name="T56" fmla="*/ 72 w 557"/>
                  <a:gd name="T57" fmla="*/ 240 h 1208"/>
                  <a:gd name="T58" fmla="*/ 64 w 557"/>
                  <a:gd name="T59" fmla="*/ 241 h 1208"/>
                  <a:gd name="T60" fmla="*/ 57 w 557"/>
                  <a:gd name="T61" fmla="*/ 241 h 1208"/>
                  <a:gd name="T62" fmla="*/ 50 w 557"/>
                  <a:gd name="T63" fmla="*/ 240 h 1208"/>
                  <a:gd name="T64" fmla="*/ 43 w 557"/>
                  <a:gd name="T65" fmla="*/ 238 h 1208"/>
                  <a:gd name="T66" fmla="*/ 37 w 557"/>
                  <a:gd name="T67" fmla="*/ 233 h 1208"/>
                  <a:gd name="T68" fmla="*/ 30 w 557"/>
                  <a:gd name="T69" fmla="*/ 227 h 1208"/>
                  <a:gd name="T70" fmla="*/ 24 w 557"/>
                  <a:gd name="T71" fmla="*/ 218 h 1208"/>
                  <a:gd name="T72" fmla="*/ 18 w 557"/>
                  <a:gd name="T73" fmla="*/ 210 h 1208"/>
                  <a:gd name="T74" fmla="*/ 13 w 557"/>
                  <a:gd name="T75" fmla="*/ 201 h 1208"/>
                  <a:gd name="T76" fmla="*/ 9 w 557"/>
                  <a:gd name="T77" fmla="*/ 192 h 1208"/>
                  <a:gd name="T78" fmla="*/ 6 w 557"/>
                  <a:gd name="T79" fmla="*/ 182 h 1208"/>
                  <a:gd name="T80" fmla="*/ 4 w 557"/>
                  <a:gd name="T81" fmla="*/ 172 h 1208"/>
                  <a:gd name="T82" fmla="*/ 2 w 557"/>
                  <a:gd name="T83" fmla="*/ 163 h 1208"/>
                  <a:gd name="T84" fmla="*/ 0 w 557"/>
                  <a:gd name="T85" fmla="*/ 153 h 1208"/>
                  <a:gd name="T86" fmla="*/ 0 w 557"/>
                  <a:gd name="T87" fmla="*/ 143 h 1208"/>
                  <a:gd name="T88" fmla="*/ 0 w 557"/>
                  <a:gd name="T89" fmla="*/ 129 h 1208"/>
                  <a:gd name="T90" fmla="*/ 2 w 557"/>
                  <a:gd name="T91" fmla="*/ 110 h 1208"/>
                  <a:gd name="T92" fmla="*/ 5 w 557"/>
                  <a:gd name="T93" fmla="*/ 91 h 1208"/>
                  <a:gd name="T94" fmla="*/ 8 w 557"/>
                  <a:gd name="T95" fmla="*/ 75 h 1208"/>
                  <a:gd name="T96" fmla="*/ 12 w 557"/>
                  <a:gd name="T97" fmla="*/ 61 h 1208"/>
                  <a:gd name="T98" fmla="*/ 16 w 557"/>
                  <a:gd name="T99" fmla="*/ 51 h 1208"/>
                  <a:gd name="T100" fmla="*/ 19 w 557"/>
                  <a:gd name="T101" fmla="*/ 43 h 1208"/>
                  <a:gd name="T102" fmla="*/ 22 w 557"/>
                  <a:gd name="T103" fmla="*/ 38 h 1208"/>
                  <a:gd name="T104" fmla="*/ 26 w 557"/>
                  <a:gd name="T105" fmla="*/ 33 h 1208"/>
                  <a:gd name="T106" fmla="*/ 31 w 557"/>
                  <a:gd name="T107" fmla="*/ 27 h 1208"/>
                  <a:gd name="T108" fmla="*/ 40 w 557"/>
                  <a:gd name="T109" fmla="*/ 19 h 1208"/>
                  <a:gd name="T110" fmla="*/ 50 w 557"/>
                  <a:gd name="T111" fmla="*/ 10 h 1208"/>
                  <a:gd name="T112" fmla="*/ 57 w 557"/>
                  <a:gd name="T113" fmla="*/ 5 h 1208"/>
                  <a:gd name="T114" fmla="*/ 63 w 557"/>
                  <a:gd name="T115" fmla="*/ 1 h 1208"/>
                  <a:gd name="T116" fmla="*/ 66 w 557"/>
                  <a:gd name="T117" fmla="*/ 0 h 1208"/>
                  <a:gd name="T118" fmla="*/ 68 w 557"/>
                  <a:gd name="T119" fmla="*/ 0 h 1208"/>
                  <a:gd name="T120" fmla="*/ 68 w 557"/>
                  <a:gd name="T121" fmla="*/ 2 h 1208"/>
                  <a:gd name="T122" fmla="*/ 68 w 557"/>
                  <a:gd name="T123" fmla="*/ 4 h 1208"/>
                  <a:gd name="T124" fmla="*/ 66 w 557"/>
                  <a:gd name="T125" fmla="*/ 10 h 12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
                  <a:gd name="T190" fmla="*/ 0 h 1208"/>
                  <a:gd name="T191" fmla="*/ 557 w 557"/>
                  <a:gd name="T192" fmla="*/ 1208 h 12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 h="1208">
                    <a:moveTo>
                      <a:pt x="319" y="79"/>
                    </a:moveTo>
                    <a:lnTo>
                      <a:pt x="315" y="87"/>
                    </a:lnTo>
                    <a:lnTo>
                      <a:pt x="312" y="96"/>
                    </a:lnTo>
                    <a:lnTo>
                      <a:pt x="309" y="104"/>
                    </a:lnTo>
                    <a:lnTo>
                      <a:pt x="308" y="112"/>
                    </a:lnTo>
                    <a:lnTo>
                      <a:pt x="308" y="121"/>
                    </a:lnTo>
                    <a:lnTo>
                      <a:pt x="308" y="130"/>
                    </a:lnTo>
                    <a:lnTo>
                      <a:pt x="309" y="137"/>
                    </a:lnTo>
                    <a:lnTo>
                      <a:pt x="310" y="146"/>
                    </a:lnTo>
                    <a:lnTo>
                      <a:pt x="315" y="164"/>
                    </a:lnTo>
                    <a:lnTo>
                      <a:pt x="323" y="182"/>
                    </a:lnTo>
                    <a:lnTo>
                      <a:pt x="333" y="201"/>
                    </a:lnTo>
                    <a:lnTo>
                      <a:pt x="343" y="220"/>
                    </a:lnTo>
                    <a:lnTo>
                      <a:pt x="368" y="260"/>
                    </a:lnTo>
                    <a:lnTo>
                      <a:pt x="394" y="305"/>
                    </a:lnTo>
                    <a:lnTo>
                      <a:pt x="406" y="327"/>
                    </a:lnTo>
                    <a:lnTo>
                      <a:pt x="418" y="352"/>
                    </a:lnTo>
                    <a:lnTo>
                      <a:pt x="429" y="378"/>
                    </a:lnTo>
                    <a:lnTo>
                      <a:pt x="438" y="406"/>
                    </a:lnTo>
                    <a:lnTo>
                      <a:pt x="446" y="436"/>
                    </a:lnTo>
                    <a:lnTo>
                      <a:pt x="454" y="471"/>
                    </a:lnTo>
                    <a:lnTo>
                      <a:pt x="460" y="508"/>
                    </a:lnTo>
                    <a:lnTo>
                      <a:pt x="465" y="550"/>
                    </a:lnTo>
                    <a:lnTo>
                      <a:pt x="474" y="638"/>
                    </a:lnTo>
                    <a:lnTo>
                      <a:pt x="483" y="729"/>
                    </a:lnTo>
                    <a:lnTo>
                      <a:pt x="487" y="774"/>
                    </a:lnTo>
                    <a:lnTo>
                      <a:pt x="492" y="818"/>
                    </a:lnTo>
                    <a:lnTo>
                      <a:pt x="499" y="858"/>
                    </a:lnTo>
                    <a:lnTo>
                      <a:pt x="505" y="895"/>
                    </a:lnTo>
                    <a:lnTo>
                      <a:pt x="509" y="912"/>
                    </a:lnTo>
                    <a:lnTo>
                      <a:pt x="512" y="929"/>
                    </a:lnTo>
                    <a:lnTo>
                      <a:pt x="517" y="944"/>
                    </a:lnTo>
                    <a:lnTo>
                      <a:pt x="522" y="957"/>
                    </a:lnTo>
                    <a:lnTo>
                      <a:pt x="527" y="970"/>
                    </a:lnTo>
                    <a:lnTo>
                      <a:pt x="534" y="981"/>
                    </a:lnTo>
                    <a:lnTo>
                      <a:pt x="540" y="990"/>
                    </a:lnTo>
                    <a:lnTo>
                      <a:pt x="546" y="999"/>
                    </a:lnTo>
                    <a:lnTo>
                      <a:pt x="552" y="1006"/>
                    </a:lnTo>
                    <a:lnTo>
                      <a:pt x="556" y="1014"/>
                    </a:lnTo>
                    <a:lnTo>
                      <a:pt x="557" y="1024"/>
                    </a:lnTo>
                    <a:lnTo>
                      <a:pt x="557" y="1032"/>
                    </a:lnTo>
                    <a:lnTo>
                      <a:pt x="556" y="1044"/>
                    </a:lnTo>
                    <a:lnTo>
                      <a:pt x="552" y="1053"/>
                    </a:lnTo>
                    <a:lnTo>
                      <a:pt x="547" y="1065"/>
                    </a:lnTo>
                    <a:lnTo>
                      <a:pt x="540" y="1076"/>
                    </a:lnTo>
                    <a:lnTo>
                      <a:pt x="532" y="1088"/>
                    </a:lnTo>
                    <a:lnTo>
                      <a:pt x="522" y="1100"/>
                    </a:lnTo>
                    <a:lnTo>
                      <a:pt x="512" y="1111"/>
                    </a:lnTo>
                    <a:lnTo>
                      <a:pt x="500" y="1122"/>
                    </a:lnTo>
                    <a:lnTo>
                      <a:pt x="487" y="1133"/>
                    </a:lnTo>
                    <a:lnTo>
                      <a:pt x="474" y="1145"/>
                    </a:lnTo>
                    <a:lnTo>
                      <a:pt x="459" y="1155"/>
                    </a:lnTo>
                    <a:lnTo>
                      <a:pt x="444" y="1165"/>
                    </a:lnTo>
                    <a:lnTo>
                      <a:pt x="428" y="1173"/>
                    </a:lnTo>
                    <a:lnTo>
                      <a:pt x="411" y="1182"/>
                    </a:lnTo>
                    <a:lnTo>
                      <a:pt x="394" y="1190"/>
                    </a:lnTo>
                    <a:lnTo>
                      <a:pt x="376" y="1196"/>
                    </a:lnTo>
                    <a:lnTo>
                      <a:pt x="359" y="1201"/>
                    </a:lnTo>
                    <a:lnTo>
                      <a:pt x="340" y="1205"/>
                    </a:lnTo>
                    <a:lnTo>
                      <a:pt x="323" y="1207"/>
                    </a:lnTo>
                    <a:lnTo>
                      <a:pt x="304" y="1208"/>
                    </a:lnTo>
                    <a:lnTo>
                      <a:pt x="287" y="1208"/>
                    </a:lnTo>
                    <a:lnTo>
                      <a:pt x="269" y="1207"/>
                    </a:lnTo>
                    <a:lnTo>
                      <a:pt x="252" y="1203"/>
                    </a:lnTo>
                    <a:lnTo>
                      <a:pt x="234" y="1198"/>
                    </a:lnTo>
                    <a:lnTo>
                      <a:pt x="217" y="1191"/>
                    </a:lnTo>
                    <a:lnTo>
                      <a:pt x="202" y="1182"/>
                    </a:lnTo>
                    <a:lnTo>
                      <a:pt x="186" y="1170"/>
                    </a:lnTo>
                    <a:lnTo>
                      <a:pt x="171" y="1156"/>
                    </a:lnTo>
                    <a:lnTo>
                      <a:pt x="153" y="1136"/>
                    </a:lnTo>
                    <a:lnTo>
                      <a:pt x="136" y="1116"/>
                    </a:lnTo>
                    <a:lnTo>
                      <a:pt x="119" y="1095"/>
                    </a:lnTo>
                    <a:lnTo>
                      <a:pt x="104" y="1072"/>
                    </a:lnTo>
                    <a:lnTo>
                      <a:pt x="91" y="1051"/>
                    </a:lnTo>
                    <a:lnTo>
                      <a:pt x="78" y="1029"/>
                    </a:lnTo>
                    <a:lnTo>
                      <a:pt x="67" y="1006"/>
                    </a:lnTo>
                    <a:lnTo>
                      <a:pt x="56" y="982"/>
                    </a:lnTo>
                    <a:lnTo>
                      <a:pt x="47" y="960"/>
                    </a:lnTo>
                    <a:lnTo>
                      <a:pt x="38" y="936"/>
                    </a:lnTo>
                    <a:lnTo>
                      <a:pt x="31" y="912"/>
                    </a:lnTo>
                    <a:lnTo>
                      <a:pt x="23" y="889"/>
                    </a:lnTo>
                    <a:lnTo>
                      <a:pt x="18" y="864"/>
                    </a:lnTo>
                    <a:lnTo>
                      <a:pt x="13" y="840"/>
                    </a:lnTo>
                    <a:lnTo>
                      <a:pt x="8" y="815"/>
                    </a:lnTo>
                    <a:lnTo>
                      <a:pt x="6" y="791"/>
                    </a:lnTo>
                    <a:lnTo>
                      <a:pt x="2" y="766"/>
                    </a:lnTo>
                    <a:lnTo>
                      <a:pt x="1" y="743"/>
                    </a:lnTo>
                    <a:lnTo>
                      <a:pt x="0" y="718"/>
                    </a:lnTo>
                    <a:lnTo>
                      <a:pt x="0" y="694"/>
                    </a:lnTo>
                    <a:lnTo>
                      <a:pt x="0" y="645"/>
                    </a:lnTo>
                    <a:lnTo>
                      <a:pt x="3" y="597"/>
                    </a:lnTo>
                    <a:lnTo>
                      <a:pt x="8" y="549"/>
                    </a:lnTo>
                    <a:lnTo>
                      <a:pt x="15" y="503"/>
                    </a:lnTo>
                    <a:lnTo>
                      <a:pt x="23" y="458"/>
                    </a:lnTo>
                    <a:lnTo>
                      <a:pt x="32" y="414"/>
                    </a:lnTo>
                    <a:lnTo>
                      <a:pt x="42" y="375"/>
                    </a:lnTo>
                    <a:lnTo>
                      <a:pt x="52" y="340"/>
                    </a:lnTo>
                    <a:lnTo>
                      <a:pt x="61" y="308"/>
                    </a:lnTo>
                    <a:lnTo>
                      <a:pt x="71" y="281"/>
                    </a:lnTo>
                    <a:lnTo>
                      <a:pt x="79" y="256"/>
                    </a:lnTo>
                    <a:lnTo>
                      <a:pt x="87" y="236"/>
                    </a:lnTo>
                    <a:lnTo>
                      <a:pt x="96" y="217"/>
                    </a:lnTo>
                    <a:lnTo>
                      <a:pt x="104" y="202"/>
                    </a:lnTo>
                    <a:lnTo>
                      <a:pt x="112" y="189"/>
                    </a:lnTo>
                    <a:lnTo>
                      <a:pt x="121" y="176"/>
                    </a:lnTo>
                    <a:lnTo>
                      <a:pt x="129" y="166"/>
                    </a:lnTo>
                    <a:lnTo>
                      <a:pt x="138" y="156"/>
                    </a:lnTo>
                    <a:lnTo>
                      <a:pt x="157" y="137"/>
                    </a:lnTo>
                    <a:lnTo>
                      <a:pt x="176" y="119"/>
                    </a:lnTo>
                    <a:lnTo>
                      <a:pt x="202" y="94"/>
                    </a:lnTo>
                    <a:lnTo>
                      <a:pt x="234" y="65"/>
                    </a:lnTo>
                    <a:lnTo>
                      <a:pt x="250" y="50"/>
                    </a:lnTo>
                    <a:lnTo>
                      <a:pt x="268" y="36"/>
                    </a:lnTo>
                    <a:lnTo>
                      <a:pt x="285" y="24"/>
                    </a:lnTo>
                    <a:lnTo>
                      <a:pt x="302" y="14"/>
                    </a:lnTo>
                    <a:lnTo>
                      <a:pt x="315" y="5"/>
                    </a:lnTo>
                    <a:lnTo>
                      <a:pt x="328" y="1"/>
                    </a:lnTo>
                    <a:lnTo>
                      <a:pt x="332" y="0"/>
                    </a:lnTo>
                    <a:lnTo>
                      <a:pt x="337" y="0"/>
                    </a:lnTo>
                    <a:lnTo>
                      <a:pt x="339" y="1"/>
                    </a:lnTo>
                    <a:lnTo>
                      <a:pt x="342" y="5"/>
                    </a:lnTo>
                    <a:lnTo>
                      <a:pt x="343" y="9"/>
                    </a:lnTo>
                    <a:lnTo>
                      <a:pt x="344" y="14"/>
                    </a:lnTo>
                    <a:lnTo>
                      <a:pt x="343" y="20"/>
                    </a:lnTo>
                    <a:lnTo>
                      <a:pt x="340" y="29"/>
                    </a:lnTo>
                    <a:lnTo>
                      <a:pt x="333" y="50"/>
                    </a:lnTo>
                    <a:lnTo>
                      <a:pt x="319" y="79"/>
                    </a:lnTo>
                    <a:close/>
                  </a:path>
                </a:pathLst>
              </a:custGeom>
              <a:solidFill>
                <a:srgbClr val="B32165"/>
              </a:solidFill>
              <a:ln w="9525">
                <a:noFill/>
                <a:round/>
              </a:ln>
            </p:spPr>
            <p:txBody>
              <a:bodyPr/>
              <a:lstStyle/>
              <a:p>
                <a:endParaRPr lang="en-US" sz="1867"/>
              </a:p>
            </p:txBody>
          </p:sp>
          <p:sp>
            <p:nvSpPr>
              <p:cNvPr id="1334" name="Freeform 283"/>
              <p:cNvSpPr/>
              <p:nvPr/>
            </p:nvSpPr>
            <p:spPr bwMode="auto">
              <a:xfrm>
                <a:off x="3684" y="1252"/>
                <a:ext cx="111" cy="241"/>
              </a:xfrm>
              <a:custGeom>
                <a:avLst/>
                <a:gdLst>
                  <a:gd name="T0" fmla="*/ 63 w 557"/>
                  <a:gd name="T1" fmla="*/ 17 h 1208"/>
                  <a:gd name="T2" fmla="*/ 62 w 557"/>
                  <a:gd name="T3" fmla="*/ 21 h 1208"/>
                  <a:gd name="T4" fmla="*/ 61 w 557"/>
                  <a:gd name="T5" fmla="*/ 24 h 1208"/>
                  <a:gd name="T6" fmla="*/ 62 w 557"/>
                  <a:gd name="T7" fmla="*/ 27 h 1208"/>
                  <a:gd name="T8" fmla="*/ 63 w 557"/>
                  <a:gd name="T9" fmla="*/ 33 h 1208"/>
                  <a:gd name="T10" fmla="*/ 66 w 557"/>
                  <a:gd name="T11" fmla="*/ 40 h 1208"/>
                  <a:gd name="T12" fmla="*/ 73 w 557"/>
                  <a:gd name="T13" fmla="*/ 52 h 1208"/>
                  <a:gd name="T14" fmla="*/ 81 w 557"/>
                  <a:gd name="T15" fmla="*/ 65 h 1208"/>
                  <a:gd name="T16" fmla="*/ 85 w 557"/>
                  <a:gd name="T17" fmla="*/ 75 h 1208"/>
                  <a:gd name="T18" fmla="*/ 89 w 557"/>
                  <a:gd name="T19" fmla="*/ 87 h 1208"/>
                  <a:gd name="T20" fmla="*/ 92 w 557"/>
                  <a:gd name="T21" fmla="*/ 101 h 1208"/>
                  <a:gd name="T22" fmla="*/ 94 w 557"/>
                  <a:gd name="T23" fmla="*/ 127 h 1208"/>
                  <a:gd name="T24" fmla="*/ 97 w 557"/>
                  <a:gd name="T25" fmla="*/ 154 h 1208"/>
                  <a:gd name="T26" fmla="*/ 99 w 557"/>
                  <a:gd name="T27" fmla="*/ 171 h 1208"/>
                  <a:gd name="T28" fmla="*/ 101 w 557"/>
                  <a:gd name="T29" fmla="*/ 182 h 1208"/>
                  <a:gd name="T30" fmla="*/ 103 w 557"/>
                  <a:gd name="T31" fmla="*/ 188 h 1208"/>
                  <a:gd name="T32" fmla="*/ 105 w 557"/>
                  <a:gd name="T33" fmla="*/ 194 h 1208"/>
                  <a:gd name="T34" fmla="*/ 108 w 557"/>
                  <a:gd name="T35" fmla="*/ 198 h 1208"/>
                  <a:gd name="T36" fmla="*/ 110 w 557"/>
                  <a:gd name="T37" fmla="*/ 201 h 1208"/>
                  <a:gd name="T38" fmla="*/ 111 w 557"/>
                  <a:gd name="T39" fmla="*/ 204 h 1208"/>
                  <a:gd name="T40" fmla="*/ 111 w 557"/>
                  <a:gd name="T41" fmla="*/ 208 h 1208"/>
                  <a:gd name="T42" fmla="*/ 109 w 557"/>
                  <a:gd name="T43" fmla="*/ 212 h 1208"/>
                  <a:gd name="T44" fmla="*/ 106 w 557"/>
                  <a:gd name="T45" fmla="*/ 217 h 1208"/>
                  <a:gd name="T46" fmla="*/ 102 w 557"/>
                  <a:gd name="T47" fmla="*/ 222 h 1208"/>
                  <a:gd name="T48" fmla="*/ 97 w 557"/>
                  <a:gd name="T49" fmla="*/ 226 h 1208"/>
                  <a:gd name="T50" fmla="*/ 91 w 557"/>
                  <a:gd name="T51" fmla="*/ 230 h 1208"/>
                  <a:gd name="T52" fmla="*/ 85 w 557"/>
                  <a:gd name="T53" fmla="*/ 234 h 1208"/>
                  <a:gd name="T54" fmla="*/ 79 w 557"/>
                  <a:gd name="T55" fmla="*/ 237 h 1208"/>
                  <a:gd name="T56" fmla="*/ 72 w 557"/>
                  <a:gd name="T57" fmla="*/ 240 h 1208"/>
                  <a:gd name="T58" fmla="*/ 64 w 557"/>
                  <a:gd name="T59" fmla="*/ 241 h 1208"/>
                  <a:gd name="T60" fmla="*/ 57 w 557"/>
                  <a:gd name="T61" fmla="*/ 241 h 1208"/>
                  <a:gd name="T62" fmla="*/ 50 w 557"/>
                  <a:gd name="T63" fmla="*/ 240 h 1208"/>
                  <a:gd name="T64" fmla="*/ 43 w 557"/>
                  <a:gd name="T65" fmla="*/ 238 h 1208"/>
                  <a:gd name="T66" fmla="*/ 37 w 557"/>
                  <a:gd name="T67" fmla="*/ 233 h 1208"/>
                  <a:gd name="T68" fmla="*/ 30 w 557"/>
                  <a:gd name="T69" fmla="*/ 227 h 1208"/>
                  <a:gd name="T70" fmla="*/ 24 w 557"/>
                  <a:gd name="T71" fmla="*/ 218 h 1208"/>
                  <a:gd name="T72" fmla="*/ 18 w 557"/>
                  <a:gd name="T73" fmla="*/ 210 h 1208"/>
                  <a:gd name="T74" fmla="*/ 13 w 557"/>
                  <a:gd name="T75" fmla="*/ 201 h 1208"/>
                  <a:gd name="T76" fmla="*/ 9 w 557"/>
                  <a:gd name="T77" fmla="*/ 192 h 1208"/>
                  <a:gd name="T78" fmla="*/ 6 w 557"/>
                  <a:gd name="T79" fmla="*/ 182 h 1208"/>
                  <a:gd name="T80" fmla="*/ 4 w 557"/>
                  <a:gd name="T81" fmla="*/ 172 h 1208"/>
                  <a:gd name="T82" fmla="*/ 2 w 557"/>
                  <a:gd name="T83" fmla="*/ 163 h 1208"/>
                  <a:gd name="T84" fmla="*/ 0 w 557"/>
                  <a:gd name="T85" fmla="*/ 153 h 1208"/>
                  <a:gd name="T86" fmla="*/ 0 w 557"/>
                  <a:gd name="T87" fmla="*/ 143 h 1208"/>
                  <a:gd name="T88" fmla="*/ 0 w 557"/>
                  <a:gd name="T89" fmla="*/ 129 h 1208"/>
                  <a:gd name="T90" fmla="*/ 2 w 557"/>
                  <a:gd name="T91" fmla="*/ 110 h 1208"/>
                  <a:gd name="T92" fmla="*/ 5 w 557"/>
                  <a:gd name="T93" fmla="*/ 91 h 1208"/>
                  <a:gd name="T94" fmla="*/ 8 w 557"/>
                  <a:gd name="T95" fmla="*/ 75 h 1208"/>
                  <a:gd name="T96" fmla="*/ 12 w 557"/>
                  <a:gd name="T97" fmla="*/ 61 h 1208"/>
                  <a:gd name="T98" fmla="*/ 16 w 557"/>
                  <a:gd name="T99" fmla="*/ 51 h 1208"/>
                  <a:gd name="T100" fmla="*/ 19 w 557"/>
                  <a:gd name="T101" fmla="*/ 43 h 1208"/>
                  <a:gd name="T102" fmla="*/ 22 w 557"/>
                  <a:gd name="T103" fmla="*/ 38 h 1208"/>
                  <a:gd name="T104" fmla="*/ 26 w 557"/>
                  <a:gd name="T105" fmla="*/ 33 h 1208"/>
                  <a:gd name="T106" fmla="*/ 31 w 557"/>
                  <a:gd name="T107" fmla="*/ 27 h 1208"/>
                  <a:gd name="T108" fmla="*/ 40 w 557"/>
                  <a:gd name="T109" fmla="*/ 19 h 1208"/>
                  <a:gd name="T110" fmla="*/ 50 w 557"/>
                  <a:gd name="T111" fmla="*/ 10 h 1208"/>
                  <a:gd name="T112" fmla="*/ 57 w 557"/>
                  <a:gd name="T113" fmla="*/ 5 h 1208"/>
                  <a:gd name="T114" fmla="*/ 63 w 557"/>
                  <a:gd name="T115" fmla="*/ 1 h 1208"/>
                  <a:gd name="T116" fmla="*/ 66 w 557"/>
                  <a:gd name="T117" fmla="*/ 0 h 1208"/>
                  <a:gd name="T118" fmla="*/ 68 w 557"/>
                  <a:gd name="T119" fmla="*/ 0 h 1208"/>
                  <a:gd name="T120" fmla="*/ 68 w 557"/>
                  <a:gd name="T121" fmla="*/ 2 h 1208"/>
                  <a:gd name="T122" fmla="*/ 68 w 557"/>
                  <a:gd name="T123" fmla="*/ 4 h 1208"/>
                  <a:gd name="T124" fmla="*/ 66 w 557"/>
                  <a:gd name="T125" fmla="*/ 10 h 12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7"/>
                  <a:gd name="T190" fmla="*/ 0 h 1208"/>
                  <a:gd name="T191" fmla="*/ 557 w 557"/>
                  <a:gd name="T192" fmla="*/ 1208 h 12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7" h="1208">
                    <a:moveTo>
                      <a:pt x="319" y="79"/>
                    </a:moveTo>
                    <a:lnTo>
                      <a:pt x="315" y="87"/>
                    </a:lnTo>
                    <a:lnTo>
                      <a:pt x="312" y="96"/>
                    </a:lnTo>
                    <a:lnTo>
                      <a:pt x="309" y="104"/>
                    </a:lnTo>
                    <a:lnTo>
                      <a:pt x="308" y="112"/>
                    </a:lnTo>
                    <a:lnTo>
                      <a:pt x="308" y="121"/>
                    </a:lnTo>
                    <a:lnTo>
                      <a:pt x="308" y="130"/>
                    </a:lnTo>
                    <a:lnTo>
                      <a:pt x="309" y="137"/>
                    </a:lnTo>
                    <a:lnTo>
                      <a:pt x="310" y="146"/>
                    </a:lnTo>
                    <a:lnTo>
                      <a:pt x="315" y="164"/>
                    </a:lnTo>
                    <a:lnTo>
                      <a:pt x="323" y="182"/>
                    </a:lnTo>
                    <a:lnTo>
                      <a:pt x="333" y="201"/>
                    </a:lnTo>
                    <a:lnTo>
                      <a:pt x="343" y="220"/>
                    </a:lnTo>
                    <a:lnTo>
                      <a:pt x="368" y="260"/>
                    </a:lnTo>
                    <a:lnTo>
                      <a:pt x="394" y="305"/>
                    </a:lnTo>
                    <a:lnTo>
                      <a:pt x="406" y="327"/>
                    </a:lnTo>
                    <a:lnTo>
                      <a:pt x="418" y="352"/>
                    </a:lnTo>
                    <a:lnTo>
                      <a:pt x="429" y="378"/>
                    </a:lnTo>
                    <a:lnTo>
                      <a:pt x="438" y="406"/>
                    </a:lnTo>
                    <a:lnTo>
                      <a:pt x="446" y="436"/>
                    </a:lnTo>
                    <a:lnTo>
                      <a:pt x="454" y="471"/>
                    </a:lnTo>
                    <a:lnTo>
                      <a:pt x="460" y="508"/>
                    </a:lnTo>
                    <a:lnTo>
                      <a:pt x="465" y="550"/>
                    </a:lnTo>
                    <a:lnTo>
                      <a:pt x="474" y="638"/>
                    </a:lnTo>
                    <a:lnTo>
                      <a:pt x="483" y="729"/>
                    </a:lnTo>
                    <a:lnTo>
                      <a:pt x="487" y="774"/>
                    </a:lnTo>
                    <a:lnTo>
                      <a:pt x="492" y="818"/>
                    </a:lnTo>
                    <a:lnTo>
                      <a:pt x="499" y="858"/>
                    </a:lnTo>
                    <a:lnTo>
                      <a:pt x="505" y="895"/>
                    </a:lnTo>
                    <a:lnTo>
                      <a:pt x="509" y="912"/>
                    </a:lnTo>
                    <a:lnTo>
                      <a:pt x="512" y="929"/>
                    </a:lnTo>
                    <a:lnTo>
                      <a:pt x="517" y="944"/>
                    </a:lnTo>
                    <a:lnTo>
                      <a:pt x="522" y="957"/>
                    </a:lnTo>
                    <a:lnTo>
                      <a:pt x="527" y="970"/>
                    </a:lnTo>
                    <a:lnTo>
                      <a:pt x="534" y="981"/>
                    </a:lnTo>
                    <a:lnTo>
                      <a:pt x="540" y="990"/>
                    </a:lnTo>
                    <a:lnTo>
                      <a:pt x="546" y="999"/>
                    </a:lnTo>
                    <a:lnTo>
                      <a:pt x="552" y="1006"/>
                    </a:lnTo>
                    <a:lnTo>
                      <a:pt x="556" y="1014"/>
                    </a:lnTo>
                    <a:lnTo>
                      <a:pt x="557" y="1024"/>
                    </a:lnTo>
                    <a:lnTo>
                      <a:pt x="557" y="1032"/>
                    </a:lnTo>
                    <a:lnTo>
                      <a:pt x="556" y="1044"/>
                    </a:lnTo>
                    <a:lnTo>
                      <a:pt x="552" y="1053"/>
                    </a:lnTo>
                    <a:lnTo>
                      <a:pt x="547" y="1065"/>
                    </a:lnTo>
                    <a:lnTo>
                      <a:pt x="540" y="1076"/>
                    </a:lnTo>
                    <a:lnTo>
                      <a:pt x="532" y="1088"/>
                    </a:lnTo>
                    <a:lnTo>
                      <a:pt x="522" y="1100"/>
                    </a:lnTo>
                    <a:lnTo>
                      <a:pt x="512" y="1111"/>
                    </a:lnTo>
                    <a:lnTo>
                      <a:pt x="500" y="1122"/>
                    </a:lnTo>
                    <a:lnTo>
                      <a:pt x="487" y="1133"/>
                    </a:lnTo>
                    <a:lnTo>
                      <a:pt x="474" y="1145"/>
                    </a:lnTo>
                    <a:lnTo>
                      <a:pt x="459" y="1155"/>
                    </a:lnTo>
                    <a:lnTo>
                      <a:pt x="444" y="1165"/>
                    </a:lnTo>
                    <a:lnTo>
                      <a:pt x="428" y="1173"/>
                    </a:lnTo>
                    <a:lnTo>
                      <a:pt x="411" y="1182"/>
                    </a:lnTo>
                    <a:lnTo>
                      <a:pt x="394" y="1190"/>
                    </a:lnTo>
                    <a:lnTo>
                      <a:pt x="376" y="1196"/>
                    </a:lnTo>
                    <a:lnTo>
                      <a:pt x="359" y="1201"/>
                    </a:lnTo>
                    <a:lnTo>
                      <a:pt x="340" y="1205"/>
                    </a:lnTo>
                    <a:lnTo>
                      <a:pt x="323" y="1207"/>
                    </a:lnTo>
                    <a:lnTo>
                      <a:pt x="304" y="1208"/>
                    </a:lnTo>
                    <a:lnTo>
                      <a:pt x="287" y="1208"/>
                    </a:lnTo>
                    <a:lnTo>
                      <a:pt x="269" y="1207"/>
                    </a:lnTo>
                    <a:lnTo>
                      <a:pt x="252" y="1203"/>
                    </a:lnTo>
                    <a:lnTo>
                      <a:pt x="234" y="1198"/>
                    </a:lnTo>
                    <a:lnTo>
                      <a:pt x="217" y="1191"/>
                    </a:lnTo>
                    <a:lnTo>
                      <a:pt x="202" y="1182"/>
                    </a:lnTo>
                    <a:lnTo>
                      <a:pt x="186" y="1170"/>
                    </a:lnTo>
                    <a:lnTo>
                      <a:pt x="171" y="1156"/>
                    </a:lnTo>
                    <a:lnTo>
                      <a:pt x="153" y="1136"/>
                    </a:lnTo>
                    <a:lnTo>
                      <a:pt x="136" y="1116"/>
                    </a:lnTo>
                    <a:lnTo>
                      <a:pt x="119" y="1095"/>
                    </a:lnTo>
                    <a:lnTo>
                      <a:pt x="104" y="1072"/>
                    </a:lnTo>
                    <a:lnTo>
                      <a:pt x="91" y="1051"/>
                    </a:lnTo>
                    <a:lnTo>
                      <a:pt x="78" y="1029"/>
                    </a:lnTo>
                    <a:lnTo>
                      <a:pt x="67" y="1006"/>
                    </a:lnTo>
                    <a:lnTo>
                      <a:pt x="56" y="982"/>
                    </a:lnTo>
                    <a:lnTo>
                      <a:pt x="47" y="960"/>
                    </a:lnTo>
                    <a:lnTo>
                      <a:pt x="38" y="936"/>
                    </a:lnTo>
                    <a:lnTo>
                      <a:pt x="31" y="912"/>
                    </a:lnTo>
                    <a:lnTo>
                      <a:pt x="23" y="889"/>
                    </a:lnTo>
                    <a:lnTo>
                      <a:pt x="18" y="864"/>
                    </a:lnTo>
                    <a:lnTo>
                      <a:pt x="13" y="840"/>
                    </a:lnTo>
                    <a:lnTo>
                      <a:pt x="8" y="815"/>
                    </a:lnTo>
                    <a:lnTo>
                      <a:pt x="6" y="791"/>
                    </a:lnTo>
                    <a:lnTo>
                      <a:pt x="2" y="766"/>
                    </a:lnTo>
                    <a:lnTo>
                      <a:pt x="1" y="743"/>
                    </a:lnTo>
                    <a:lnTo>
                      <a:pt x="0" y="718"/>
                    </a:lnTo>
                    <a:lnTo>
                      <a:pt x="0" y="694"/>
                    </a:lnTo>
                    <a:lnTo>
                      <a:pt x="0" y="645"/>
                    </a:lnTo>
                    <a:lnTo>
                      <a:pt x="3" y="597"/>
                    </a:lnTo>
                    <a:lnTo>
                      <a:pt x="8" y="549"/>
                    </a:lnTo>
                    <a:lnTo>
                      <a:pt x="15" y="503"/>
                    </a:lnTo>
                    <a:lnTo>
                      <a:pt x="23" y="458"/>
                    </a:lnTo>
                    <a:lnTo>
                      <a:pt x="32" y="414"/>
                    </a:lnTo>
                    <a:lnTo>
                      <a:pt x="42" y="375"/>
                    </a:lnTo>
                    <a:lnTo>
                      <a:pt x="52" y="340"/>
                    </a:lnTo>
                    <a:lnTo>
                      <a:pt x="61" y="308"/>
                    </a:lnTo>
                    <a:lnTo>
                      <a:pt x="71" y="281"/>
                    </a:lnTo>
                    <a:lnTo>
                      <a:pt x="79" y="256"/>
                    </a:lnTo>
                    <a:lnTo>
                      <a:pt x="87" y="236"/>
                    </a:lnTo>
                    <a:lnTo>
                      <a:pt x="96" y="217"/>
                    </a:lnTo>
                    <a:lnTo>
                      <a:pt x="104" y="202"/>
                    </a:lnTo>
                    <a:lnTo>
                      <a:pt x="112" y="189"/>
                    </a:lnTo>
                    <a:lnTo>
                      <a:pt x="121" y="176"/>
                    </a:lnTo>
                    <a:lnTo>
                      <a:pt x="129" y="166"/>
                    </a:lnTo>
                    <a:lnTo>
                      <a:pt x="138" y="156"/>
                    </a:lnTo>
                    <a:lnTo>
                      <a:pt x="157" y="137"/>
                    </a:lnTo>
                    <a:lnTo>
                      <a:pt x="176" y="119"/>
                    </a:lnTo>
                    <a:lnTo>
                      <a:pt x="202" y="94"/>
                    </a:lnTo>
                    <a:lnTo>
                      <a:pt x="234" y="65"/>
                    </a:lnTo>
                    <a:lnTo>
                      <a:pt x="250" y="50"/>
                    </a:lnTo>
                    <a:lnTo>
                      <a:pt x="268" y="36"/>
                    </a:lnTo>
                    <a:lnTo>
                      <a:pt x="285" y="24"/>
                    </a:lnTo>
                    <a:lnTo>
                      <a:pt x="302" y="14"/>
                    </a:lnTo>
                    <a:lnTo>
                      <a:pt x="315" y="5"/>
                    </a:lnTo>
                    <a:lnTo>
                      <a:pt x="328" y="1"/>
                    </a:lnTo>
                    <a:lnTo>
                      <a:pt x="332" y="0"/>
                    </a:lnTo>
                    <a:lnTo>
                      <a:pt x="337" y="0"/>
                    </a:lnTo>
                    <a:lnTo>
                      <a:pt x="339" y="1"/>
                    </a:lnTo>
                    <a:lnTo>
                      <a:pt x="342" y="5"/>
                    </a:lnTo>
                    <a:lnTo>
                      <a:pt x="343" y="9"/>
                    </a:lnTo>
                    <a:lnTo>
                      <a:pt x="344" y="14"/>
                    </a:lnTo>
                    <a:lnTo>
                      <a:pt x="343" y="20"/>
                    </a:lnTo>
                    <a:lnTo>
                      <a:pt x="340" y="29"/>
                    </a:lnTo>
                    <a:lnTo>
                      <a:pt x="333" y="50"/>
                    </a:lnTo>
                    <a:lnTo>
                      <a:pt x="319" y="79"/>
                    </a:lnTo>
                  </a:path>
                </a:pathLst>
              </a:custGeom>
              <a:noFill/>
              <a:ln w="3175">
                <a:solidFill>
                  <a:srgbClr val="1F1A17"/>
                </a:solidFill>
                <a:round/>
              </a:ln>
            </p:spPr>
            <p:txBody>
              <a:bodyPr/>
              <a:lstStyle/>
              <a:p>
                <a:endParaRPr lang="en-US" sz="1867"/>
              </a:p>
            </p:txBody>
          </p:sp>
          <p:sp>
            <p:nvSpPr>
              <p:cNvPr id="1335" name="Freeform 284"/>
              <p:cNvSpPr/>
              <p:nvPr/>
            </p:nvSpPr>
            <p:spPr bwMode="auto">
              <a:xfrm>
                <a:off x="3707" y="1279"/>
                <a:ext cx="52" cy="166"/>
              </a:xfrm>
              <a:custGeom>
                <a:avLst/>
                <a:gdLst>
                  <a:gd name="T0" fmla="*/ 16 w 258"/>
                  <a:gd name="T1" fmla="*/ 26 h 827"/>
                  <a:gd name="T2" fmla="*/ 9 w 258"/>
                  <a:gd name="T3" fmla="*/ 47 h 827"/>
                  <a:gd name="T4" fmla="*/ 3 w 258"/>
                  <a:gd name="T5" fmla="*/ 71 h 827"/>
                  <a:gd name="T6" fmla="*/ 0 w 258"/>
                  <a:gd name="T7" fmla="*/ 92 h 827"/>
                  <a:gd name="T8" fmla="*/ 0 w 258"/>
                  <a:gd name="T9" fmla="*/ 104 h 827"/>
                  <a:gd name="T10" fmla="*/ 1 w 258"/>
                  <a:gd name="T11" fmla="*/ 117 h 827"/>
                  <a:gd name="T12" fmla="*/ 5 w 258"/>
                  <a:gd name="T13" fmla="*/ 135 h 827"/>
                  <a:gd name="T14" fmla="*/ 10 w 258"/>
                  <a:gd name="T15" fmla="*/ 151 h 827"/>
                  <a:gd name="T16" fmla="*/ 16 w 258"/>
                  <a:gd name="T17" fmla="*/ 160 h 827"/>
                  <a:gd name="T18" fmla="*/ 21 w 258"/>
                  <a:gd name="T19" fmla="*/ 165 h 827"/>
                  <a:gd name="T20" fmla="*/ 26 w 258"/>
                  <a:gd name="T21" fmla="*/ 166 h 827"/>
                  <a:gd name="T22" fmla="*/ 36 w 258"/>
                  <a:gd name="T23" fmla="*/ 166 h 827"/>
                  <a:gd name="T24" fmla="*/ 47 w 258"/>
                  <a:gd name="T25" fmla="*/ 164 h 827"/>
                  <a:gd name="T26" fmla="*/ 51 w 258"/>
                  <a:gd name="T27" fmla="*/ 160 h 827"/>
                  <a:gd name="T28" fmla="*/ 52 w 258"/>
                  <a:gd name="T29" fmla="*/ 150 h 827"/>
                  <a:gd name="T30" fmla="*/ 48 w 258"/>
                  <a:gd name="T31" fmla="*/ 119 h 827"/>
                  <a:gd name="T32" fmla="*/ 44 w 258"/>
                  <a:gd name="T33" fmla="*/ 85 h 827"/>
                  <a:gd name="T34" fmla="*/ 43 w 258"/>
                  <a:gd name="T35" fmla="*/ 70 h 827"/>
                  <a:gd name="T36" fmla="*/ 43 w 258"/>
                  <a:gd name="T37" fmla="*/ 61 h 827"/>
                  <a:gd name="T38" fmla="*/ 42 w 258"/>
                  <a:gd name="T39" fmla="*/ 59 h 827"/>
                  <a:gd name="T40" fmla="*/ 41 w 258"/>
                  <a:gd name="T41" fmla="*/ 64 h 827"/>
                  <a:gd name="T42" fmla="*/ 38 w 258"/>
                  <a:gd name="T43" fmla="*/ 90 h 827"/>
                  <a:gd name="T44" fmla="*/ 36 w 258"/>
                  <a:gd name="T45" fmla="*/ 111 h 827"/>
                  <a:gd name="T46" fmla="*/ 34 w 258"/>
                  <a:gd name="T47" fmla="*/ 119 h 827"/>
                  <a:gd name="T48" fmla="*/ 32 w 258"/>
                  <a:gd name="T49" fmla="*/ 121 h 827"/>
                  <a:gd name="T50" fmla="*/ 30 w 258"/>
                  <a:gd name="T51" fmla="*/ 121 h 827"/>
                  <a:gd name="T52" fmla="*/ 28 w 258"/>
                  <a:gd name="T53" fmla="*/ 116 h 827"/>
                  <a:gd name="T54" fmla="*/ 26 w 258"/>
                  <a:gd name="T55" fmla="*/ 108 h 827"/>
                  <a:gd name="T56" fmla="*/ 25 w 258"/>
                  <a:gd name="T57" fmla="*/ 89 h 827"/>
                  <a:gd name="T58" fmla="*/ 25 w 258"/>
                  <a:gd name="T59" fmla="*/ 67 h 827"/>
                  <a:gd name="T60" fmla="*/ 28 w 258"/>
                  <a:gd name="T61" fmla="*/ 47 h 827"/>
                  <a:gd name="T62" fmla="*/ 29 w 258"/>
                  <a:gd name="T63" fmla="*/ 42 h 827"/>
                  <a:gd name="T64" fmla="*/ 28 w 258"/>
                  <a:gd name="T65" fmla="*/ 42 h 827"/>
                  <a:gd name="T66" fmla="*/ 23 w 258"/>
                  <a:gd name="T67" fmla="*/ 50 h 827"/>
                  <a:gd name="T68" fmla="*/ 21 w 258"/>
                  <a:gd name="T69" fmla="*/ 53 h 827"/>
                  <a:gd name="T70" fmla="*/ 20 w 258"/>
                  <a:gd name="T71" fmla="*/ 52 h 827"/>
                  <a:gd name="T72" fmla="*/ 21 w 258"/>
                  <a:gd name="T73" fmla="*/ 46 h 827"/>
                  <a:gd name="T74" fmla="*/ 23 w 258"/>
                  <a:gd name="T75" fmla="*/ 29 h 827"/>
                  <a:gd name="T76" fmla="*/ 24 w 258"/>
                  <a:gd name="T77" fmla="*/ 21 h 827"/>
                  <a:gd name="T78" fmla="*/ 26 w 258"/>
                  <a:gd name="T79" fmla="*/ 12 h 827"/>
                  <a:gd name="T80" fmla="*/ 29 w 258"/>
                  <a:gd name="T81" fmla="*/ 2 h 827"/>
                  <a:gd name="T82" fmla="*/ 29 w 258"/>
                  <a:gd name="T83" fmla="*/ 0 h 827"/>
                  <a:gd name="T84" fmla="*/ 24 w 258"/>
                  <a:gd name="T85" fmla="*/ 8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8"/>
                  <a:gd name="T130" fmla="*/ 0 h 827"/>
                  <a:gd name="T131" fmla="*/ 258 w 258"/>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8" h="827">
                    <a:moveTo>
                      <a:pt x="119" y="38"/>
                    </a:moveTo>
                    <a:lnTo>
                      <a:pt x="101" y="78"/>
                    </a:lnTo>
                    <a:lnTo>
                      <a:pt x="80" y="132"/>
                    </a:lnTo>
                    <a:lnTo>
                      <a:pt x="67" y="164"/>
                    </a:lnTo>
                    <a:lnTo>
                      <a:pt x="56" y="198"/>
                    </a:lnTo>
                    <a:lnTo>
                      <a:pt x="45" y="234"/>
                    </a:lnTo>
                    <a:lnTo>
                      <a:pt x="33" y="272"/>
                    </a:lnTo>
                    <a:lnTo>
                      <a:pt x="23" y="312"/>
                    </a:lnTo>
                    <a:lnTo>
                      <a:pt x="15" y="353"/>
                    </a:lnTo>
                    <a:lnTo>
                      <a:pt x="8" y="394"/>
                    </a:lnTo>
                    <a:lnTo>
                      <a:pt x="3" y="436"/>
                    </a:lnTo>
                    <a:lnTo>
                      <a:pt x="1" y="458"/>
                    </a:lnTo>
                    <a:lnTo>
                      <a:pt x="1" y="479"/>
                    </a:lnTo>
                    <a:lnTo>
                      <a:pt x="0" y="500"/>
                    </a:lnTo>
                    <a:lnTo>
                      <a:pt x="1" y="520"/>
                    </a:lnTo>
                    <a:lnTo>
                      <a:pt x="2" y="541"/>
                    </a:lnTo>
                    <a:lnTo>
                      <a:pt x="3" y="561"/>
                    </a:lnTo>
                    <a:lnTo>
                      <a:pt x="7" y="582"/>
                    </a:lnTo>
                    <a:lnTo>
                      <a:pt x="11" y="602"/>
                    </a:lnTo>
                    <a:lnTo>
                      <a:pt x="18" y="641"/>
                    </a:lnTo>
                    <a:lnTo>
                      <a:pt x="26" y="675"/>
                    </a:lnTo>
                    <a:lnTo>
                      <a:pt x="35" y="705"/>
                    </a:lnTo>
                    <a:lnTo>
                      <a:pt x="43" y="730"/>
                    </a:lnTo>
                    <a:lnTo>
                      <a:pt x="52" y="752"/>
                    </a:lnTo>
                    <a:lnTo>
                      <a:pt x="61" y="771"/>
                    </a:lnTo>
                    <a:lnTo>
                      <a:pt x="70" y="786"/>
                    </a:lnTo>
                    <a:lnTo>
                      <a:pt x="80" y="798"/>
                    </a:lnTo>
                    <a:lnTo>
                      <a:pt x="88" y="808"/>
                    </a:lnTo>
                    <a:lnTo>
                      <a:pt x="97" y="816"/>
                    </a:lnTo>
                    <a:lnTo>
                      <a:pt x="106" y="821"/>
                    </a:lnTo>
                    <a:lnTo>
                      <a:pt x="114" y="825"/>
                    </a:lnTo>
                    <a:lnTo>
                      <a:pt x="122" y="826"/>
                    </a:lnTo>
                    <a:lnTo>
                      <a:pt x="129" y="827"/>
                    </a:lnTo>
                    <a:lnTo>
                      <a:pt x="137" y="826"/>
                    </a:lnTo>
                    <a:lnTo>
                      <a:pt x="144" y="825"/>
                    </a:lnTo>
                    <a:lnTo>
                      <a:pt x="179" y="825"/>
                    </a:lnTo>
                    <a:lnTo>
                      <a:pt x="217" y="823"/>
                    </a:lnTo>
                    <a:lnTo>
                      <a:pt x="226" y="822"/>
                    </a:lnTo>
                    <a:lnTo>
                      <a:pt x="234" y="818"/>
                    </a:lnTo>
                    <a:lnTo>
                      <a:pt x="242" y="812"/>
                    </a:lnTo>
                    <a:lnTo>
                      <a:pt x="247" y="805"/>
                    </a:lnTo>
                    <a:lnTo>
                      <a:pt x="252" y="795"/>
                    </a:lnTo>
                    <a:lnTo>
                      <a:pt x="255" y="781"/>
                    </a:lnTo>
                    <a:lnTo>
                      <a:pt x="258" y="765"/>
                    </a:lnTo>
                    <a:lnTo>
                      <a:pt x="258" y="746"/>
                    </a:lnTo>
                    <a:lnTo>
                      <a:pt x="254" y="700"/>
                    </a:lnTo>
                    <a:lnTo>
                      <a:pt x="248" y="647"/>
                    </a:lnTo>
                    <a:lnTo>
                      <a:pt x="240" y="591"/>
                    </a:lnTo>
                    <a:lnTo>
                      <a:pt x="232" y="534"/>
                    </a:lnTo>
                    <a:lnTo>
                      <a:pt x="223" y="478"/>
                    </a:lnTo>
                    <a:lnTo>
                      <a:pt x="217" y="423"/>
                    </a:lnTo>
                    <a:lnTo>
                      <a:pt x="214" y="398"/>
                    </a:lnTo>
                    <a:lnTo>
                      <a:pt x="213" y="373"/>
                    </a:lnTo>
                    <a:lnTo>
                      <a:pt x="213" y="350"/>
                    </a:lnTo>
                    <a:lnTo>
                      <a:pt x="213" y="330"/>
                    </a:lnTo>
                    <a:lnTo>
                      <a:pt x="213" y="314"/>
                    </a:lnTo>
                    <a:lnTo>
                      <a:pt x="213" y="302"/>
                    </a:lnTo>
                    <a:lnTo>
                      <a:pt x="213" y="294"/>
                    </a:lnTo>
                    <a:lnTo>
                      <a:pt x="211" y="292"/>
                    </a:lnTo>
                    <a:lnTo>
                      <a:pt x="209" y="294"/>
                    </a:lnTo>
                    <a:lnTo>
                      <a:pt x="207" y="299"/>
                    </a:lnTo>
                    <a:lnTo>
                      <a:pt x="204" y="308"/>
                    </a:lnTo>
                    <a:lnTo>
                      <a:pt x="202" y="320"/>
                    </a:lnTo>
                    <a:lnTo>
                      <a:pt x="196" y="354"/>
                    </a:lnTo>
                    <a:lnTo>
                      <a:pt x="191" y="397"/>
                    </a:lnTo>
                    <a:lnTo>
                      <a:pt x="187" y="448"/>
                    </a:lnTo>
                    <a:lnTo>
                      <a:pt x="183" y="504"/>
                    </a:lnTo>
                    <a:lnTo>
                      <a:pt x="182" y="529"/>
                    </a:lnTo>
                    <a:lnTo>
                      <a:pt x="179" y="551"/>
                    </a:lnTo>
                    <a:lnTo>
                      <a:pt x="177" y="569"/>
                    </a:lnTo>
                    <a:lnTo>
                      <a:pt x="173" y="582"/>
                    </a:lnTo>
                    <a:lnTo>
                      <a:pt x="168" y="594"/>
                    </a:lnTo>
                    <a:lnTo>
                      <a:pt x="164" y="600"/>
                    </a:lnTo>
                    <a:lnTo>
                      <a:pt x="162" y="602"/>
                    </a:lnTo>
                    <a:lnTo>
                      <a:pt x="159" y="605"/>
                    </a:lnTo>
                    <a:lnTo>
                      <a:pt x="157" y="605"/>
                    </a:lnTo>
                    <a:lnTo>
                      <a:pt x="154" y="605"/>
                    </a:lnTo>
                    <a:lnTo>
                      <a:pt x="149" y="604"/>
                    </a:lnTo>
                    <a:lnTo>
                      <a:pt x="144" y="599"/>
                    </a:lnTo>
                    <a:lnTo>
                      <a:pt x="141" y="591"/>
                    </a:lnTo>
                    <a:lnTo>
                      <a:pt x="137" y="580"/>
                    </a:lnTo>
                    <a:lnTo>
                      <a:pt x="133" y="568"/>
                    </a:lnTo>
                    <a:lnTo>
                      <a:pt x="131" y="554"/>
                    </a:lnTo>
                    <a:lnTo>
                      <a:pt x="129" y="536"/>
                    </a:lnTo>
                    <a:lnTo>
                      <a:pt x="129" y="518"/>
                    </a:lnTo>
                    <a:lnTo>
                      <a:pt x="127" y="479"/>
                    </a:lnTo>
                    <a:lnTo>
                      <a:pt x="126" y="441"/>
                    </a:lnTo>
                    <a:lnTo>
                      <a:pt x="124" y="404"/>
                    </a:lnTo>
                    <a:lnTo>
                      <a:pt x="124" y="368"/>
                    </a:lnTo>
                    <a:lnTo>
                      <a:pt x="126" y="332"/>
                    </a:lnTo>
                    <a:lnTo>
                      <a:pt x="128" y="297"/>
                    </a:lnTo>
                    <a:lnTo>
                      <a:pt x="133" y="264"/>
                    </a:lnTo>
                    <a:lnTo>
                      <a:pt x="139" y="232"/>
                    </a:lnTo>
                    <a:lnTo>
                      <a:pt x="142" y="219"/>
                    </a:lnTo>
                    <a:lnTo>
                      <a:pt x="142" y="212"/>
                    </a:lnTo>
                    <a:lnTo>
                      <a:pt x="142" y="209"/>
                    </a:lnTo>
                    <a:lnTo>
                      <a:pt x="141" y="209"/>
                    </a:lnTo>
                    <a:lnTo>
                      <a:pt x="139" y="209"/>
                    </a:lnTo>
                    <a:lnTo>
                      <a:pt x="138" y="211"/>
                    </a:lnTo>
                    <a:lnTo>
                      <a:pt x="131" y="222"/>
                    </a:lnTo>
                    <a:lnTo>
                      <a:pt x="119" y="238"/>
                    </a:lnTo>
                    <a:lnTo>
                      <a:pt x="114" y="247"/>
                    </a:lnTo>
                    <a:lnTo>
                      <a:pt x="109" y="254"/>
                    </a:lnTo>
                    <a:lnTo>
                      <a:pt x="106" y="259"/>
                    </a:lnTo>
                    <a:lnTo>
                      <a:pt x="102" y="262"/>
                    </a:lnTo>
                    <a:lnTo>
                      <a:pt x="101" y="262"/>
                    </a:lnTo>
                    <a:lnTo>
                      <a:pt x="99" y="260"/>
                    </a:lnTo>
                    <a:lnTo>
                      <a:pt x="99" y="258"/>
                    </a:lnTo>
                    <a:lnTo>
                      <a:pt x="99" y="254"/>
                    </a:lnTo>
                    <a:lnTo>
                      <a:pt x="101" y="244"/>
                    </a:lnTo>
                    <a:lnTo>
                      <a:pt x="104" y="227"/>
                    </a:lnTo>
                    <a:lnTo>
                      <a:pt x="111" y="189"/>
                    </a:lnTo>
                    <a:lnTo>
                      <a:pt x="113" y="162"/>
                    </a:lnTo>
                    <a:lnTo>
                      <a:pt x="116" y="142"/>
                    </a:lnTo>
                    <a:lnTo>
                      <a:pt x="116" y="127"/>
                    </a:lnTo>
                    <a:lnTo>
                      <a:pt x="117" y="114"/>
                    </a:lnTo>
                    <a:lnTo>
                      <a:pt x="117" y="104"/>
                    </a:lnTo>
                    <a:lnTo>
                      <a:pt x="119" y="93"/>
                    </a:lnTo>
                    <a:lnTo>
                      <a:pt x="124" y="78"/>
                    </a:lnTo>
                    <a:lnTo>
                      <a:pt x="129" y="61"/>
                    </a:lnTo>
                    <a:lnTo>
                      <a:pt x="136" y="41"/>
                    </a:lnTo>
                    <a:lnTo>
                      <a:pt x="141" y="23"/>
                    </a:lnTo>
                    <a:lnTo>
                      <a:pt x="144" y="8"/>
                    </a:lnTo>
                    <a:lnTo>
                      <a:pt x="144" y="3"/>
                    </a:lnTo>
                    <a:lnTo>
                      <a:pt x="144" y="1"/>
                    </a:lnTo>
                    <a:lnTo>
                      <a:pt x="143" y="0"/>
                    </a:lnTo>
                    <a:lnTo>
                      <a:pt x="141" y="1"/>
                    </a:lnTo>
                    <a:lnTo>
                      <a:pt x="133" y="13"/>
                    </a:lnTo>
                    <a:lnTo>
                      <a:pt x="119" y="38"/>
                    </a:lnTo>
                    <a:close/>
                  </a:path>
                </a:pathLst>
              </a:custGeom>
              <a:solidFill>
                <a:srgbClr val="951F56"/>
              </a:solidFill>
              <a:ln w="9525">
                <a:noFill/>
                <a:round/>
              </a:ln>
            </p:spPr>
            <p:txBody>
              <a:bodyPr/>
              <a:lstStyle/>
              <a:p>
                <a:endParaRPr lang="en-US" sz="1867"/>
              </a:p>
            </p:txBody>
          </p:sp>
          <p:sp>
            <p:nvSpPr>
              <p:cNvPr id="1336" name="Freeform 285"/>
              <p:cNvSpPr/>
              <p:nvPr/>
            </p:nvSpPr>
            <p:spPr bwMode="auto">
              <a:xfrm>
                <a:off x="3650" y="1300"/>
                <a:ext cx="88" cy="197"/>
              </a:xfrm>
              <a:custGeom>
                <a:avLst/>
                <a:gdLst>
                  <a:gd name="T0" fmla="*/ 32 w 440"/>
                  <a:gd name="T1" fmla="*/ 174 h 985"/>
                  <a:gd name="T2" fmla="*/ 22 w 440"/>
                  <a:gd name="T3" fmla="*/ 163 h 985"/>
                  <a:gd name="T4" fmla="*/ 13 w 440"/>
                  <a:gd name="T5" fmla="*/ 151 h 985"/>
                  <a:gd name="T6" fmla="*/ 8 w 440"/>
                  <a:gd name="T7" fmla="*/ 142 h 985"/>
                  <a:gd name="T8" fmla="*/ 5 w 440"/>
                  <a:gd name="T9" fmla="*/ 136 h 985"/>
                  <a:gd name="T10" fmla="*/ 3 w 440"/>
                  <a:gd name="T11" fmla="*/ 129 h 985"/>
                  <a:gd name="T12" fmla="*/ 1 w 440"/>
                  <a:gd name="T13" fmla="*/ 123 h 985"/>
                  <a:gd name="T14" fmla="*/ 0 w 440"/>
                  <a:gd name="T15" fmla="*/ 116 h 985"/>
                  <a:gd name="T16" fmla="*/ 0 w 440"/>
                  <a:gd name="T17" fmla="*/ 108 h 985"/>
                  <a:gd name="T18" fmla="*/ 0 w 440"/>
                  <a:gd name="T19" fmla="*/ 101 h 985"/>
                  <a:gd name="T20" fmla="*/ 1 w 440"/>
                  <a:gd name="T21" fmla="*/ 94 h 985"/>
                  <a:gd name="T22" fmla="*/ 2 w 440"/>
                  <a:gd name="T23" fmla="*/ 86 h 985"/>
                  <a:gd name="T24" fmla="*/ 4 w 440"/>
                  <a:gd name="T25" fmla="*/ 78 h 985"/>
                  <a:gd name="T26" fmla="*/ 9 w 440"/>
                  <a:gd name="T27" fmla="*/ 66 h 985"/>
                  <a:gd name="T28" fmla="*/ 15 w 440"/>
                  <a:gd name="T29" fmla="*/ 52 h 985"/>
                  <a:gd name="T30" fmla="*/ 21 w 440"/>
                  <a:gd name="T31" fmla="*/ 40 h 985"/>
                  <a:gd name="T32" fmla="*/ 28 w 440"/>
                  <a:gd name="T33" fmla="*/ 30 h 985"/>
                  <a:gd name="T34" fmla="*/ 35 w 440"/>
                  <a:gd name="T35" fmla="*/ 22 h 985"/>
                  <a:gd name="T36" fmla="*/ 43 w 440"/>
                  <a:gd name="T37" fmla="*/ 15 h 985"/>
                  <a:gd name="T38" fmla="*/ 52 w 440"/>
                  <a:gd name="T39" fmla="*/ 10 h 985"/>
                  <a:gd name="T40" fmla="*/ 61 w 440"/>
                  <a:gd name="T41" fmla="*/ 5 h 985"/>
                  <a:gd name="T42" fmla="*/ 71 w 440"/>
                  <a:gd name="T43" fmla="*/ 1 h 985"/>
                  <a:gd name="T44" fmla="*/ 77 w 440"/>
                  <a:gd name="T45" fmla="*/ 0 h 985"/>
                  <a:gd name="T46" fmla="*/ 80 w 440"/>
                  <a:gd name="T47" fmla="*/ 0 h 985"/>
                  <a:gd name="T48" fmla="*/ 83 w 440"/>
                  <a:gd name="T49" fmla="*/ 1 h 985"/>
                  <a:gd name="T50" fmla="*/ 85 w 440"/>
                  <a:gd name="T51" fmla="*/ 2 h 985"/>
                  <a:gd name="T52" fmla="*/ 86 w 440"/>
                  <a:gd name="T53" fmla="*/ 4 h 985"/>
                  <a:gd name="T54" fmla="*/ 87 w 440"/>
                  <a:gd name="T55" fmla="*/ 6 h 985"/>
                  <a:gd name="T56" fmla="*/ 88 w 440"/>
                  <a:gd name="T57" fmla="*/ 11 h 985"/>
                  <a:gd name="T58" fmla="*/ 88 w 440"/>
                  <a:gd name="T59" fmla="*/ 18 h 985"/>
                  <a:gd name="T60" fmla="*/ 86 w 440"/>
                  <a:gd name="T61" fmla="*/ 27 h 985"/>
                  <a:gd name="T62" fmla="*/ 83 w 440"/>
                  <a:gd name="T63" fmla="*/ 38 h 985"/>
                  <a:gd name="T64" fmla="*/ 77 w 440"/>
                  <a:gd name="T65" fmla="*/ 57 h 985"/>
                  <a:gd name="T66" fmla="*/ 70 w 440"/>
                  <a:gd name="T67" fmla="*/ 81 h 985"/>
                  <a:gd name="T68" fmla="*/ 65 w 440"/>
                  <a:gd name="T69" fmla="*/ 100 h 985"/>
                  <a:gd name="T70" fmla="*/ 61 w 440"/>
                  <a:gd name="T71" fmla="*/ 119 h 985"/>
                  <a:gd name="T72" fmla="*/ 57 w 440"/>
                  <a:gd name="T73" fmla="*/ 138 h 985"/>
                  <a:gd name="T74" fmla="*/ 55 w 440"/>
                  <a:gd name="T75" fmla="*/ 156 h 985"/>
                  <a:gd name="T76" fmla="*/ 55 w 440"/>
                  <a:gd name="T77" fmla="*/ 169 h 985"/>
                  <a:gd name="T78" fmla="*/ 55 w 440"/>
                  <a:gd name="T79" fmla="*/ 176 h 985"/>
                  <a:gd name="T80" fmla="*/ 56 w 440"/>
                  <a:gd name="T81" fmla="*/ 186 h 985"/>
                  <a:gd name="T82" fmla="*/ 56 w 440"/>
                  <a:gd name="T83" fmla="*/ 194 h 985"/>
                  <a:gd name="T84" fmla="*/ 56 w 440"/>
                  <a:gd name="T85" fmla="*/ 197 h 985"/>
                  <a:gd name="T86" fmla="*/ 55 w 440"/>
                  <a:gd name="T87" fmla="*/ 197 h 985"/>
                  <a:gd name="T88" fmla="*/ 53 w 440"/>
                  <a:gd name="T89" fmla="*/ 196 h 985"/>
                  <a:gd name="T90" fmla="*/ 48 w 440"/>
                  <a:gd name="T91" fmla="*/ 191 h 985"/>
                  <a:gd name="T92" fmla="*/ 40 w 440"/>
                  <a:gd name="T93" fmla="*/ 182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
                  <a:gd name="T142" fmla="*/ 0 h 985"/>
                  <a:gd name="T143" fmla="*/ 440 w 440"/>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 h="985">
                    <a:moveTo>
                      <a:pt x="188" y="894"/>
                    </a:moveTo>
                    <a:lnTo>
                      <a:pt x="160" y="868"/>
                    </a:lnTo>
                    <a:lnTo>
                      <a:pt x="133" y="842"/>
                    </a:lnTo>
                    <a:lnTo>
                      <a:pt x="110" y="814"/>
                    </a:lnTo>
                    <a:lnTo>
                      <a:pt x="87" y="786"/>
                    </a:lnTo>
                    <a:lnTo>
                      <a:pt x="67" y="757"/>
                    </a:lnTo>
                    <a:lnTo>
                      <a:pt x="50" y="727"/>
                    </a:lnTo>
                    <a:lnTo>
                      <a:pt x="41" y="711"/>
                    </a:lnTo>
                    <a:lnTo>
                      <a:pt x="35" y="696"/>
                    </a:lnTo>
                    <a:lnTo>
                      <a:pt x="27" y="679"/>
                    </a:lnTo>
                    <a:lnTo>
                      <a:pt x="21" y="663"/>
                    </a:lnTo>
                    <a:lnTo>
                      <a:pt x="16" y="647"/>
                    </a:lnTo>
                    <a:lnTo>
                      <a:pt x="11" y="630"/>
                    </a:lnTo>
                    <a:lnTo>
                      <a:pt x="7" y="613"/>
                    </a:lnTo>
                    <a:lnTo>
                      <a:pt x="5" y="596"/>
                    </a:lnTo>
                    <a:lnTo>
                      <a:pt x="2" y="578"/>
                    </a:lnTo>
                    <a:lnTo>
                      <a:pt x="0" y="561"/>
                    </a:lnTo>
                    <a:lnTo>
                      <a:pt x="0" y="542"/>
                    </a:lnTo>
                    <a:lnTo>
                      <a:pt x="0" y="525"/>
                    </a:lnTo>
                    <a:lnTo>
                      <a:pt x="0" y="506"/>
                    </a:lnTo>
                    <a:lnTo>
                      <a:pt x="1" y="487"/>
                    </a:lnTo>
                    <a:lnTo>
                      <a:pt x="4" y="469"/>
                    </a:lnTo>
                    <a:lnTo>
                      <a:pt x="7" y="450"/>
                    </a:lnTo>
                    <a:lnTo>
                      <a:pt x="11" y="430"/>
                    </a:lnTo>
                    <a:lnTo>
                      <a:pt x="16" y="410"/>
                    </a:lnTo>
                    <a:lnTo>
                      <a:pt x="22" y="390"/>
                    </a:lnTo>
                    <a:lnTo>
                      <a:pt x="30" y="370"/>
                    </a:lnTo>
                    <a:lnTo>
                      <a:pt x="45" y="330"/>
                    </a:lnTo>
                    <a:lnTo>
                      <a:pt x="60" y="293"/>
                    </a:lnTo>
                    <a:lnTo>
                      <a:pt x="75" y="259"/>
                    </a:lnTo>
                    <a:lnTo>
                      <a:pt x="91" y="228"/>
                    </a:lnTo>
                    <a:lnTo>
                      <a:pt x="107" y="200"/>
                    </a:lnTo>
                    <a:lnTo>
                      <a:pt x="123" y="174"/>
                    </a:lnTo>
                    <a:lnTo>
                      <a:pt x="141" y="150"/>
                    </a:lnTo>
                    <a:lnTo>
                      <a:pt x="158" y="129"/>
                    </a:lnTo>
                    <a:lnTo>
                      <a:pt x="177" y="109"/>
                    </a:lnTo>
                    <a:lnTo>
                      <a:pt x="196" y="92"/>
                    </a:lnTo>
                    <a:lnTo>
                      <a:pt x="216" y="75"/>
                    </a:lnTo>
                    <a:lnTo>
                      <a:pt x="237" y="62"/>
                    </a:lnTo>
                    <a:lnTo>
                      <a:pt x="258" y="48"/>
                    </a:lnTo>
                    <a:lnTo>
                      <a:pt x="282" y="35"/>
                    </a:lnTo>
                    <a:lnTo>
                      <a:pt x="306" y="24"/>
                    </a:lnTo>
                    <a:lnTo>
                      <a:pt x="331" y="14"/>
                    </a:lnTo>
                    <a:lnTo>
                      <a:pt x="356" y="7"/>
                    </a:lnTo>
                    <a:lnTo>
                      <a:pt x="375" y="2"/>
                    </a:lnTo>
                    <a:lnTo>
                      <a:pt x="385" y="0"/>
                    </a:lnTo>
                    <a:lnTo>
                      <a:pt x="393" y="0"/>
                    </a:lnTo>
                    <a:lnTo>
                      <a:pt x="400" y="2"/>
                    </a:lnTo>
                    <a:lnTo>
                      <a:pt x="408" y="3"/>
                    </a:lnTo>
                    <a:lnTo>
                      <a:pt x="414" y="4"/>
                    </a:lnTo>
                    <a:lnTo>
                      <a:pt x="419" y="7"/>
                    </a:lnTo>
                    <a:lnTo>
                      <a:pt x="424" y="10"/>
                    </a:lnTo>
                    <a:lnTo>
                      <a:pt x="428" y="14"/>
                    </a:lnTo>
                    <a:lnTo>
                      <a:pt x="432" y="19"/>
                    </a:lnTo>
                    <a:lnTo>
                      <a:pt x="434" y="24"/>
                    </a:lnTo>
                    <a:lnTo>
                      <a:pt x="437" y="30"/>
                    </a:lnTo>
                    <a:lnTo>
                      <a:pt x="438" y="38"/>
                    </a:lnTo>
                    <a:lnTo>
                      <a:pt x="440" y="53"/>
                    </a:lnTo>
                    <a:lnTo>
                      <a:pt x="440" y="70"/>
                    </a:lnTo>
                    <a:lnTo>
                      <a:pt x="438" y="89"/>
                    </a:lnTo>
                    <a:lnTo>
                      <a:pt x="434" y="112"/>
                    </a:lnTo>
                    <a:lnTo>
                      <a:pt x="428" y="135"/>
                    </a:lnTo>
                    <a:lnTo>
                      <a:pt x="422" y="160"/>
                    </a:lnTo>
                    <a:lnTo>
                      <a:pt x="414" y="188"/>
                    </a:lnTo>
                    <a:lnTo>
                      <a:pt x="405" y="216"/>
                    </a:lnTo>
                    <a:lnTo>
                      <a:pt x="384" y="284"/>
                    </a:lnTo>
                    <a:lnTo>
                      <a:pt x="361" y="364"/>
                    </a:lnTo>
                    <a:lnTo>
                      <a:pt x="348" y="407"/>
                    </a:lnTo>
                    <a:lnTo>
                      <a:pt x="337" y="454"/>
                    </a:lnTo>
                    <a:lnTo>
                      <a:pt x="324" y="501"/>
                    </a:lnTo>
                    <a:lnTo>
                      <a:pt x="313" y="548"/>
                    </a:lnTo>
                    <a:lnTo>
                      <a:pt x="303" y="596"/>
                    </a:lnTo>
                    <a:lnTo>
                      <a:pt x="293" y="644"/>
                    </a:lnTo>
                    <a:lnTo>
                      <a:pt x="286" y="691"/>
                    </a:lnTo>
                    <a:lnTo>
                      <a:pt x="279" y="737"/>
                    </a:lnTo>
                    <a:lnTo>
                      <a:pt x="276" y="782"/>
                    </a:lnTo>
                    <a:lnTo>
                      <a:pt x="273" y="823"/>
                    </a:lnTo>
                    <a:lnTo>
                      <a:pt x="273" y="843"/>
                    </a:lnTo>
                    <a:lnTo>
                      <a:pt x="273" y="863"/>
                    </a:lnTo>
                    <a:lnTo>
                      <a:pt x="274" y="880"/>
                    </a:lnTo>
                    <a:lnTo>
                      <a:pt x="277" y="899"/>
                    </a:lnTo>
                    <a:lnTo>
                      <a:pt x="281" y="929"/>
                    </a:lnTo>
                    <a:lnTo>
                      <a:pt x="283" y="952"/>
                    </a:lnTo>
                    <a:lnTo>
                      <a:pt x="282" y="969"/>
                    </a:lnTo>
                    <a:lnTo>
                      <a:pt x="281" y="979"/>
                    </a:lnTo>
                    <a:lnTo>
                      <a:pt x="278" y="983"/>
                    </a:lnTo>
                    <a:lnTo>
                      <a:pt x="276" y="984"/>
                    </a:lnTo>
                    <a:lnTo>
                      <a:pt x="273" y="985"/>
                    </a:lnTo>
                    <a:lnTo>
                      <a:pt x="271" y="985"/>
                    </a:lnTo>
                    <a:lnTo>
                      <a:pt x="264" y="981"/>
                    </a:lnTo>
                    <a:lnTo>
                      <a:pt x="256" y="975"/>
                    </a:lnTo>
                    <a:lnTo>
                      <a:pt x="238" y="957"/>
                    </a:lnTo>
                    <a:lnTo>
                      <a:pt x="221" y="933"/>
                    </a:lnTo>
                    <a:lnTo>
                      <a:pt x="202" y="910"/>
                    </a:lnTo>
                    <a:lnTo>
                      <a:pt x="188" y="894"/>
                    </a:lnTo>
                    <a:close/>
                  </a:path>
                </a:pathLst>
              </a:custGeom>
              <a:solidFill>
                <a:srgbClr val="B32165"/>
              </a:solidFill>
              <a:ln w="9525">
                <a:noFill/>
                <a:round/>
              </a:ln>
            </p:spPr>
            <p:txBody>
              <a:bodyPr/>
              <a:lstStyle/>
              <a:p>
                <a:endParaRPr lang="en-US" sz="1867"/>
              </a:p>
            </p:txBody>
          </p:sp>
          <p:sp>
            <p:nvSpPr>
              <p:cNvPr id="1337" name="Freeform 286"/>
              <p:cNvSpPr/>
              <p:nvPr/>
            </p:nvSpPr>
            <p:spPr bwMode="auto">
              <a:xfrm>
                <a:off x="3650" y="1300"/>
                <a:ext cx="88" cy="197"/>
              </a:xfrm>
              <a:custGeom>
                <a:avLst/>
                <a:gdLst>
                  <a:gd name="T0" fmla="*/ 32 w 440"/>
                  <a:gd name="T1" fmla="*/ 174 h 985"/>
                  <a:gd name="T2" fmla="*/ 22 w 440"/>
                  <a:gd name="T3" fmla="*/ 163 h 985"/>
                  <a:gd name="T4" fmla="*/ 13 w 440"/>
                  <a:gd name="T5" fmla="*/ 151 h 985"/>
                  <a:gd name="T6" fmla="*/ 8 w 440"/>
                  <a:gd name="T7" fmla="*/ 142 h 985"/>
                  <a:gd name="T8" fmla="*/ 5 w 440"/>
                  <a:gd name="T9" fmla="*/ 136 h 985"/>
                  <a:gd name="T10" fmla="*/ 3 w 440"/>
                  <a:gd name="T11" fmla="*/ 129 h 985"/>
                  <a:gd name="T12" fmla="*/ 1 w 440"/>
                  <a:gd name="T13" fmla="*/ 123 h 985"/>
                  <a:gd name="T14" fmla="*/ 0 w 440"/>
                  <a:gd name="T15" fmla="*/ 116 h 985"/>
                  <a:gd name="T16" fmla="*/ 0 w 440"/>
                  <a:gd name="T17" fmla="*/ 108 h 985"/>
                  <a:gd name="T18" fmla="*/ 0 w 440"/>
                  <a:gd name="T19" fmla="*/ 101 h 985"/>
                  <a:gd name="T20" fmla="*/ 1 w 440"/>
                  <a:gd name="T21" fmla="*/ 94 h 985"/>
                  <a:gd name="T22" fmla="*/ 2 w 440"/>
                  <a:gd name="T23" fmla="*/ 86 h 985"/>
                  <a:gd name="T24" fmla="*/ 4 w 440"/>
                  <a:gd name="T25" fmla="*/ 78 h 985"/>
                  <a:gd name="T26" fmla="*/ 9 w 440"/>
                  <a:gd name="T27" fmla="*/ 66 h 985"/>
                  <a:gd name="T28" fmla="*/ 15 w 440"/>
                  <a:gd name="T29" fmla="*/ 52 h 985"/>
                  <a:gd name="T30" fmla="*/ 21 w 440"/>
                  <a:gd name="T31" fmla="*/ 40 h 985"/>
                  <a:gd name="T32" fmla="*/ 28 w 440"/>
                  <a:gd name="T33" fmla="*/ 30 h 985"/>
                  <a:gd name="T34" fmla="*/ 35 w 440"/>
                  <a:gd name="T35" fmla="*/ 22 h 985"/>
                  <a:gd name="T36" fmla="*/ 43 w 440"/>
                  <a:gd name="T37" fmla="*/ 15 h 985"/>
                  <a:gd name="T38" fmla="*/ 52 w 440"/>
                  <a:gd name="T39" fmla="*/ 10 h 985"/>
                  <a:gd name="T40" fmla="*/ 61 w 440"/>
                  <a:gd name="T41" fmla="*/ 5 h 985"/>
                  <a:gd name="T42" fmla="*/ 71 w 440"/>
                  <a:gd name="T43" fmla="*/ 1 h 985"/>
                  <a:gd name="T44" fmla="*/ 77 w 440"/>
                  <a:gd name="T45" fmla="*/ 0 h 985"/>
                  <a:gd name="T46" fmla="*/ 80 w 440"/>
                  <a:gd name="T47" fmla="*/ 0 h 985"/>
                  <a:gd name="T48" fmla="*/ 83 w 440"/>
                  <a:gd name="T49" fmla="*/ 1 h 985"/>
                  <a:gd name="T50" fmla="*/ 85 w 440"/>
                  <a:gd name="T51" fmla="*/ 2 h 985"/>
                  <a:gd name="T52" fmla="*/ 86 w 440"/>
                  <a:gd name="T53" fmla="*/ 4 h 985"/>
                  <a:gd name="T54" fmla="*/ 87 w 440"/>
                  <a:gd name="T55" fmla="*/ 6 h 985"/>
                  <a:gd name="T56" fmla="*/ 88 w 440"/>
                  <a:gd name="T57" fmla="*/ 11 h 985"/>
                  <a:gd name="T58" fmla="*/ 88 w 440"/>
                  <a:gd name="T59" fmla="*/ 18 h 985"/>
                  <a:gd name="T60" fmla="*/ 86 w 440"/>
                  <a:gd name="T61" fmla="*/ 27 h 985"/>
                  <a:gd name="T62" fmla="*/ 83 w 440"/>
                  <a:gd name="T63" fmla="*/ 38 h 985"/>
                  <a:gd name="T64" fmla="*/ 77 w 440"/>
                  <a:gd name="T65" fmla="*/ 57 h 985"/>
                  <a:gd name="T66" fmla="*/ 70 w 440"/>
                  <a:gd name="T67" fmla="*/ 81 h 985"/>
                  <a:gd name="T68" fmla="*/ 65 w 440"/>
                  <a:gd name="T69" fmla="*/ 100 h 985"/>
                  <a:gd name="T70" fmla="*/ 61 w 440"/>
                  <a:gd name="T71" fmla="*/ 119 h 985"/>
                  <a:gd name="T72" fmla="*/ 57 w 440"/>
                  <a:gd name="T73" fmla="*/ 138 h 985"/>
                  <a:gd name="T74" fmla="*/ 55 w 440"/>
                  <a:gd name="T75" fmla="*/ 156 h 985"/>
                  <a:gd name="T76" fmla="*/ 55 w 440"/>
                  <a:gd name="T77" fmla="*/ 169 h 985"/>
                  <a:gd name="T78" fmla="*/ 55 w 440"/>
                  <a:gd name="T79" fmla="*/ 176 h 985"/>
                  <a:gd name="T80" fmla="*/ 56 w 440"/>
                  <a:gd name="T81" fmla="*/ 186 h 985"/>
                  <a:gd name="T82" fmla="*/ 56 w 440"/>
                  <a:gd name="T83" fmla="*/ 194 h 985"/>
                  <a:gd name="T84" fmla="*/ 56 w 440"/>
                  <a:gd name="T85" fmla="*/ 197 h 985"/>
                  <a:gd name="T86" fmla="*/ 55 w 440"/>
                  <a:gd name="T87" fmla="*/ 197 h 985"/>
                  <a:gd name="T88" fmla="*/ 53 w 440"/>
                  <a:gd name="T89" fmla="*/ 196 h 985"/>
                  <a:gd name="T90" fmla="*/ 48 w 440"/>
                  <a:gd name="T91" fmla="*/ 191 h 985"/>
                  <a:gd name="T92" fmla="*/ 40 w 440"/>
                  <a:gd name="T93" fmla="*/ 182 h 9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40"/>
                  <a:gd name="T142" fmla="*/ 0 h 985"/>
                  <a:gd name="T143" fmla="*/ 440 w 440"/>
                  <a:gd name="T144" fmla="*/ 985 h 9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40" h="985">
                    <a:moveTo>
                      <a:pt x="188" y="894"/>
                    </a:moveTo>
                    <a:lnTo>
                      <a:pt x="160" y="868"/>
                    </a:lnTo>
                    <a:lnTo>
                      <a:pt x="133" y="842"/>
                    </a:lnTo>
                    <a:lnTo>
                      <a:pt x="110" y="814"/>
                    </a:lnTo>
                    <a:lnTo>
                      <a:pt x="87" y="786"/>
                    </a:lnTo>
                    <a:lnTo>
                      <a:pt x="67" y="757"/>
                    </a:lnTo>
                    <a:lnTo>
                      <a:pt x="50" y="727"/>
                    </a:lnTo>
                    <a:lnTo>
                      <a:pt x="41" y="711"/>
                    </a:lnTo>
                    <a:lnTo>
                      <a:pt x="35" y="696"/>
                    </a:lnTo>
                    <a:lnTo>
                      <a:pt x="27" y="679"/>
                    </a:lnTo>
                    <a:lnTo>
                      <a:pt x="21" y="663"/>
                    </a:lnTo>
                    <a:lnTo>
                      <a:pt x="16" y="647"/>
                    </a:lnTo>
                    <a:lnTo>
                      <a:pt x="11" y="630"/>
                    </a:lnTo>
                    <a:lnTo>
                      <a:pt x="7" y="613"/>
                    </a:lnTo>
                    <a:lnTo>
                      <a:pt x="5" y="596"/>
                    </a:lnTo>
                    <a:lnTo>
                      <a:pt x="2" y="578"/>
                    </a:lnTo>
                    <a:lnTo>
                      <a:pt x="0" y="561"/>
                    </a:lnTo>
                    <a:lnTo>
                      <a:pt x="0" y="542"/>
                    </a:lnTo>
                    <a:lnTo>
                      <a:pt x="0" y="525"/>
                    </a:lnTo>
                    <a:lnTo>
                      <a:pt x="0" y="506"/>
                    </a:lnTo>
                    <a:lnTo>
                      <a:pt x="1" y="487"/>
                    </a:lnTo>
                    <a:lnTo>
                      <a:pt x="4" y="469"/>
                    </a:lnTo>
                    <a:lnTo>
                      <a:pt x="7" y="450"/>
                    </a:lnTo>
                    <a:lnTo>
                      <a:pt x="11" y="430"/>
                    </a:lnTo>
                    <a:lnTo>
                      <a:pt x="16" y="410"/>
                    </a:lnTo>
                    <a:lnTo>
                      <a:pt x="22" y="390"/>
                    </a:lnTo>
                    <a:lnTo>
                      <a:pt x="30" y="370"/>
                    </a:lnTo>
                    <a:lnTo>
                      <a:pt x="45" y="330"/>
                    </a:lnTo>
                    <a:lnTo>
                      <a:pt x="60" y="293"/>
                    </a:lnTo>
                    <a:lnTo>
                      <a:pt x="75" y="259"/>
                    </a:lnTo>
                    <a:lnTo>
                      <a:pt x="91" y="228"/>
                    </a:lnTo>
                    <a:lnTo>
                      <a:pt x="107" y="200"/>
                    </a:lnTo>
                    <a:lnTo>
                      <a:pt x="123" y="174"/>
                    </a:lnTo>
                    <a:lnTo>
                      <a:pt x="141" y="150"/>
                    </a:lnTo>
                    <a:lnTo>
                      <a:pt x="158" y="129"/>
                    </a:lnTo>
                    <a:lnTo>
                      <a:pt x="177" y="109"/>
                    </a:lnTo>
                    <a:lnTo>
                      <a:pt x="196" y="92"/>
                    </a:lnTo>
                    <a:lnTo>
                      <a:pt x="216" y="75"/>
                    </a:lnTo>
                    <a:lnTo>
                      <a:pt x="237" y="62"/>
                    </a:lnTo>
                    <a:lnTo>
                      <a:pt x="258" y="48"/>
                    </a:lnTo>
                    <a:lnTo>
                      <a:pt x="282" y="35"/>
                    </a:lnTo>
                    <a:lnTo>
                      <a:pt x="306" y="24"/>
                    </a:lnTo>
                    <a:lnTo>
                      <a:pt x="331" y="14"/>
                    </a:lnTo>
                    <a:lnTo>
                      <a:pt x="356" y="7"/>
                    </a:lnTo>
                    <a:lnTo>
                      <a:pt x="375" y="2"/>
                    </a:lnTo>
                    <a:lnTo>
                      <a:pt x="385" y="0"/>
                    </a:lnTo>
                    <a:lnTo>
                      <a:pt x="393" y="0"/>
                    </a:lnTo>
                    <a:lnTo>
                      <a:pt x="400" y="2"/>
                    </a:lnTo>
                    <a:lnTo>
                      <a:pt x="408" y="3"/>
                    </a:lnTo>
                    <a:lnTo>
                      <a:pt x="414" y="4"/>
                    </a:lnTo>
                    <a:lnTo>
                      <a:pt x="419" y="7"/>
                    </a:lnTo>
                    <a:lnTo>
                      <a:pt x="424" y="10"/>
                    </a:lnTo>
                    <a:lnTo>
                      <a:pt x="428" y="14"/>
                    </a:lnTo>
                    <a:lnTo>
                      <a:pt x="432" y="19"/>
                    </a:lnTo>
                    <a:lnTo>
                      <a:pt x="434" y="24"/>
                    </a:lnTo>
                    <a:lnTo>
                      <a:pt x="437" y="30"/>
                    </a:lnTo>
                    <a:lnTo>
                      <a:pt x="438" y="38"/>
                    </a:lnTo>
                    <a:lnTo>
                      <a:pt x="440" y="53"/>
                    </a:lnTo>
                    <a:lnTo>
                      <a:pt x="440" y="70"/>
                    </a:lnTo>
                    <a:lnTo>
                      <a:pt x="438" y="89"/>
                    </a:lnTo>
                    <a:lnTo>
                      <a:pt x="434" y="112"/>
                    </a:lnTo>
                    <a:lnTo>
                      <a:pt x="428" y="135"/>
                    </a:lnTo>
                    <a:lnTo>
                      <a:pt x="422" y="160"/>
                    </a:lnTo>
                    <a:lnTo>
                      <a:pt x="414" y="188"/>
                    </a:lnTo>
                    <a:lnTo>
                      <a:pt x="405" y="216"/>
                    </a:lnTo>
                    <a:lnTo>
                      <a:pt x="384" y="284"/>
                    </a:lnTo>
                    <a:lnTo>
                      <a:pt x="361" y="364"/>
                    </a:lnTo>
                    <a:lnTo>
                      <a:pt x="348" y="407"/>
                    </a:lnTo>
                    <a:lnTo>
                      <a:pt x="337" y="454"/>
                    </a:lnTo>
                    <a:lnTo>
                      <a:pt x="324" y="501"/>
                    </a:lnTo>
                    <a:lnTo>
                      <a:pt x="313" y="548"/>
                    </a:lnTo>
                    <a:lnTo>
                      <a:pt x="303" y="596"/>
                    </a:lnTo>
                    <a:lnTo>
                      <a:pt x="293" y="644"/>
                    </a:lnTo>
                    <a:lnTo>
                      <a:pt x="286" y="691"/>
                    </a:lnTo>
                    <a:lnTo>
                      <a:pt x="279" y="737"/>
                    </a:lnTo>
                    <a:lnTo>
                      <a:pt x="276" y="782"/>
                    </a:lnTo>
                    <a:lnTo>
                      <a:pt x="273" y="823"/>
                    </a:lnTo>
                    <a:lnTo>
                      <a:pt x="273" y="843"/>
                    </a:lnTo>
                    <a:lnTo>
                      <a:pt x="273" y="863"/>
                    </a:lnTo>
                    <a:lnTo>
                      <a:pt x="274" y="880"/>
                    </a:lnTo>
                    <a:lnTo>
                      <a:pt x="277" y="899"/>
                    </a:lnTo>
                    <a:lnTo>
                      <a:pt x="281" y="929"/>
                    </a:lnTo>
                    <a:lnTo>
                      <a:pt x="283" y="952"/>
                    </a:lnTo>
                    <a:lnTo>
                      <a:pt x="282" y="969"/>
                    </a:lnTo>
                    <a:lnTo>
                      <a:pt x="281" y="979"/>
                    </a:lnTo>
                    <a:lnTo>
                      <a:pt x="278" y="983"/>
                    </a:lnTo>
                    <a:lnTo>
                      <a:pt x="276" y="984"/>
                    </a:lnTo>
                    <a:lnTo>
                      <a:pt x="273" y="985"/>
                    </a:lnTo>
                    <a:lnTo>
                      <a:pt x="271" y="985"/>
                    </a:lnTo>
                    <a:lnTo>
                      <a:pt x="264" y="981"/>
                    </a:lnTo>
                    <a:lnTo>
                      <a:pt x="256" y="975"/>
                    </a:lnTo>
                    <a:lnTo>
                      <a:pt x="238" y="957"/>
                    </a:lnTo>
                    <a:lnTo>
                      <a:pt x="221" y="933"/>
                    </a:lnTo>
                    <a:lnTo>
                      <a:pt x="202" y="910"/>
                    </a:lnTo>
                    <a:lnTo>
                      <a:pt x="188" y="894"/>
                    </a:lnTo>
                  </a:path>
                </a:pathLst>
              </a:custGeom>
              <a:noFill/>
              <a:ln w="3175">
                <a:solidFill>
                  <a:srgbClr val="1F1A17"/>
                </a:solidFill>
                <a:round/>
              </a:ln>
            </p:spPr>
            <p:txBody>
              <a:bodyPr/>
              <a:lstStyle/>
              <a:p>
                <a:endParaRPr lang="en-US" sz="1867"/>
              </a:p>
            </p:txBody>
          </p:sp>
          <p:sp>
            <p:nvSpPr>
              <p:cNvPr id="1338" name="Freeform 287"/>
              <p:cNvSpPr/>
              <p:nvPr/>
            </p:nvSpPr>
            <p:spPr bwMode="auto">
              <a:xfrm>
                <a:off x="3982" y="1422"/>
                <a:ext cx="203" cy="165"/>
              </a:xfrm>
              <a:custGeom>
                <a:avLst/>
                <a:gdLst>
                  <a:gd name="T0" fmla="*/ 5 w 1015"/>
                  <a:gd name="T1" fmla="*/ 60 h 823"/>
                  <a:gd name="T2" fmla="*/ 15 w 1015"/>
                  <a:gd name="T3" fmla="*/ 50 h 823"/>
                  <a:gd name="T4" fmla="*/ 26 w 1015"/>
                  <a:gd name="T5" fmla="*/ 40 h 823"/>
                  <a:gd name="T6" fmla="*/ 38 w 1015"/>
                  <a:gd name="T7" fmla="*/ 31 h 823"/>
                  <a:gd name="T8" fmla="*/ 50 w 1015"/>
                  <a:gd name="T9" fmla="*/ 23 h 823"/>
                  <a:gd name="T10" fmla="*/ 63 w 1015"/>
                  <a:gd name="T11" fmla="*/ 16 h 823"/>
                  <a:gd name="T12" fmla="*/ 77 w 1015"/>
                  <a:gd name="T13" fmla="*/ 10 h 823"/>
                  <a:gd name="T14" fmla="*/ 91 w 1015"/>
                  <a:gd name="T15" fmla="*/ 5 h 823"/>
                  <a:gd name="T16" fmla="*/ 107 w 1015"/>
                  <a:gd name="T17" fmla="*/ 2 h 823"/>
                  <a:gd name="T18" fmla="*/ 122 w 1015"/>
                  <a:gd name="T19" fmla="*/ 0 h 823"/>
                  <a:gd name="T20" fmla="*/ 134 w 1015"/>
                  <a:gd name="T21" fmla="*/ 0 h 823"/>
                  <a:gd name="T22" fmla="*/ 143 w 1015"/>
                  <a:gd name="T23" fmla="*/ 1 h 823"/>
                  <a:gd name="T24" fmla="*/ 155 w 1015"/>
                  <a:gd name="T25" fmla="*/ 5 h 823"/>
                  <a:gd name="T26" fmla="*/ 166 w 1015"/>
                  <a:gd name="T27" fmla="*/ 8 h 823"/>
                  <a:gd name="T28" fmla="*/ 175 w 1015"/>
                  <a:gd name="T29" fmla="*/ 8 h 823"/>
                  <a:gd name="T30" fmla="*/ 182 w 1015"/>
                  <a:gd name="T31" fmla="*/ 8 h 823"/>
                  <a:gd name="T32" fmla="*/ 186 w 1015"/>
                  <a:gd name="T33" fmla="*/ 9 h 823"/>
                  <a:gd name="T34" fmla="*/ 190 w 1015"/>
                  <a:gd name="T35" fmla="*/ 10 h 823"/>
                  <a:gd name="T36" fmla="*/ 193 w 1015"/>
                  <a:gd name="T37" fmla="*/ 11 h 823"/>
                  <a:gd name="T38" fmla="*/ 196 w 1015"/>
                  <a:gd name="T39" fmla="*/ 14 h 823"/>
                  <a:gd name="T40" fmla="*/ 198 w 1015"/>
                  <a:gd name="T41" fmla="*/ 17 h 823"/>
                  <a:gd name="T42" fmla="*/ 200 w 1015"/>
                  <a:gd name="T43" fmla="*/ 20 h 823"/>
                  <a:gd name="T44" fmla="*/ 201 w 1015"/>
                  <a:gd name="T45" fmla="*/ 24 h 823"/>
                  <a:gd name="T46" fmla="*/ 203 w 1015"/>
                  <a:gd name="T47" fmla="*/ 31 h 823"/>
                  <a:gd name="T48" fmla="*/ 203 w 1015"/>
                  <a:gd name="T49" fmla="*/ 41 h 823"/>
                  <a:gd name="T50" fmla="*/ 202 w 1015"/>
                  <a:gd name="T51" fmla="*/ 52 h 823"/>
                  <a:gd name="T52" fmla="*/ 200 w 1015"/>
                  <a:gd name="T53" fmla="*/ 65 h 823"/>
                  <a:gd name="T54" fmla="*/ 198 w 1015"/>
                  <a:gd name="T55" fmla="*/ 74 h 823"/>
                  <a:gd name="T56" fmla="*/ 196 w 1015"/>
                  <a:gd name="T57" fmla="*/ 81 h 823"/>
                  <a:gd name="T58" fmla="*/ 192 w 1015"/>
                  <a:gd name="T59" fmla="*/ 88 h 823"/>
                  <a:gd name="T60" fmla="*/ 188 w 1015"/>
                  <a:gd name="T61" fmla="*/ 95 h 823"/>
                  <a:gd name="T62" fmla="*/ 182 w 1015"/>
                  <a:gd name="T63" fmla="*/ 103 h 823"/>
                  <a:gd name="T64" fmla="*/ 176 w 1015"/>
                  <a:gd name="T65" fmla="*/ 110 h 823"/>
                  <a:gd name="T66" fmla="*/ 169 w 1015"/>
                  <a:gd name="T67" fmla="*/ 118 h 823"/>
                  <a:gd name="T68" fmla="*/ 162 w 1015"/>
                  <a:gd name="T69" fmla="*/ 125 h 823"/>
                  <a:gd name="T70" fmla="*/ 154 w 1015"/>
                  <a:gd name="T71" fmla="*/ 132 h 823"/>
                  <a:gd name="T72" fmla="*/ 145 w 1015"/>
                  <a:gd name="T73" fmla="*/ 139 h 823"/>
                  <a:gd name="T74" fmla="*/ 136 w 1015"/>
                  <a:gd name="T75" fmla="*/ 145 h 823"/>
                  <a:gd name="T76" fmla="*/ 126 w 1015"/>
                  <a:gd name="T77" fmla="*/ 150 h 823"/>
                  <a:gd name="T78" fmla="*/ 116 w 1015"/>
                  <a:gd name="T79" fmla="*/ 155 h 823"/>
                  <a:gd name="T80" fmla="*/ 105 w 1015"/>
                  <a:gd name="T81" fmla="*/ 159 h 823"/>
                  <a:gd name="T82" fmla="*/ 95 w 1015"/>
                  <a:gd name="T83" fmla="*/ 162 h 823"/>
                  <a:gd name="T84" fmla="*/ 84 w 1015"/>
                  <a:gd name="T85" fmla="*/ 164 h 823"/>
                  <a:gd name="T86" fmla="*/ 70 w 1015"/>
                  <a:gd name="T87" fmla="*/ 165 h 823"/>
                  <a:gd name="T88" fmla="*/ 56 w 1015"/>
                  <a:gd name="T89" fmla="*/ 164 h 823"/>
                  <a:gd name="T90" fmla="*/ 44 w 1015"/>
                  <a:gd name="T91" fmla="*/ 161 h 823"/>
                  <a:gd name="T92" fmla="*/ 34 w 1015"/>
                  <a:gd name="T93" fmla="*/ 155 h 823"/>
                  <a:gd name="T94" fmla="*/ 25 w 1015"/>
                  <a:gd name="T95" fmla="*/ 149 h 823"/>
                  <a:gd name="T96" fmla="*/ 18 w 1015"/>
                  <a:gd name="T97" fmla="*/ 141 h 823"/>
                  <a:gd name="T98" fmla="*/ 13 w 1015"/>
                  <a:gd name="T99" fmla="*/ 132 h 823"/>
                  <a:gd name="T100" fmla="*/ 8 w 1015"/>
                  <a:gd name="T101" fmla="*/ 122 h 823"/>
                  <a:gd name="T102" fmla="*/ 5 w 1015"/>
                  <a:gd name="T103" fmla="*/ 112 h 823"/>
                  <a:gd name="T104" fmla="*/ 3 w 1015"/>
                  <a:gd name="T105" fmla="*/ 103 h 823"/>
                  <a:gd name="T106" fmla="*/ 1 w 1015"/>
                  <a:gd name="T107" fmla="*/ 89 h 823"/>
                  <a:gd name="T108" fmla="*/ 0 w 1015"/>
                  <a:gd name="T109" fmla="*/ 70 h 8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5"/>
                  <a:gd name="T166" fmla="*/ 0 h 823"/>
                  <a:gd name="T167" fmla="*/ 1015 w 1015"/>
                  <a:gd name="T168" fmla="*/ 823 h 8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5" h="823">
                    <a:moveTo>
                      <a:pt x="0" y="323"/>
                    </a:moveTo>
                    <a:lnTo>
                      <a:pt x="24" y="298"/>
                    </a:lnTo>
                    <a:lnTo>
                      <a:pt x="48" y="273"/>
                    </a:lnTo>
                    <a:lnTo>
                      <a:pt x="74" y="249"/>
                    </a:lnTo>
                    <a:lnTo>
                      <a:pt x="102" y="224"/>
                    </a:lnTo>
                    <a:lnTo>
                      <a:pt x="129" y="200"/>
                    </a:lnTo>
                    <a:lnTo>
                      <a:pt x="159" y="178"/>
                    </a:lnTo>
                    <a:lnTo>
                      <a:pt x="189" y="156"/>
                    </a:lnTo>
                    <a:lnTo>
                      <a:pt x="220" y="134"/>
                    </a:lnTo>
                    <a:lnTo>
                      <a:pt x="251" y="114"/>
                    </a:lnTo>
                    <a:lnTo>
                      <a:pt x="284" y="96"/>
                    </a:lnTo>
                    <a:lnTo>
                      <a:pt x="317" y="78"/>
                    </a:lnTo>
                    <a:lnTo>
                      <a:pt x="351" y="62"/>
                    </a:lnTo>
                    <a:lnTo>
                      <a:pt x="386" y="48"/>
                    </a:lnTo>
                    <a:lnTo>
                      <a:pt x="420" y="36"/>
                    </a:lnTo>
                    <a:lnTo>
                      <a:pt x="455" y="26"/>
                    </a:lnTo>
                    <a:lnTo>
                      <a:pt x="490" y="17"/>
                    </a:lnTo>
                    <a:lnTo>
                      <a:pt x="535" y="8"/>
                    </a:lnTo>
                    <a:lnTo>
                      <a:pt x="573" y="2"/>
                    </a:lnTo>
                    <a:lnTo>
                      <a:pt x="608" y="0"/>
                    </a:lnTo>
                    <a:lnTo>
                      <a:pt x="639" y="0"/>
                    </a:lnTo>
                    <a:lnTo>
                      <a:pt x="668" y="1"/>
                    </a:lnTo>
                    <a:lnTo>
                      <a:pt x="693" y="3"/>
                    </a:lnTo>
                    <a:lnTo>
                      <a:pt x="715" y="7"/>
                    </a:lnTo>
                    <a:lnTo>
                      <a:pt x="737" y="12"/>
                    </a:lnTo>
                    <a:lnTo>
                      <a:pt x="775" y="23"/>
                    </a:lnTo>
                    <a:lnTo>
                      <a:pt x="813" y="34"/>
                    </a:lnTo>
                    <a:lnTo>
                      <a:pt x="832" y="38"/>
                    </a:lnTo>
                    <a:lnTo>
                      <a:pt x="852" y="41"/>
                    </a:lnTo>
                    <a:lnTo>
                      <a:pt x="873" y="42"/>
                    </a:lnTo>
                    <a:lnTo>
                      <a:pt x="895" y="42"/>
                    </a:lnTo>
                    <a:lnTo>
                      <a:pt x="908" y="41"/>
                    </a:lnTo>
                    <a:lnTo>
                      <a:pt x="919" y="42"/>
                    </a:lnTo>
                    <a:lnTo>
                      <a:pt x="930" y="43"/>
                    </a:lnTo>
                    <a:lnTo>
                      <a:pt x="940" y="44"/>
                    </a:lnTo>
                    <a:lnTo>
                      <a:pt x="949" y="48"/>
                    </a:lnTo>
                    <a:lnTo>
                      <a:pt x="958" y="52"/>
                    </a:lnTo>
                    <a:lnTo>
                      <a:pt x="965" y="57"/>
                    </a:lnTo>
                    <a:lnTo>
                      <a:pt x="973" y="62"/>
                    </a:lnTo>
                    <a:lnTo>
                      <a:pt x="979" y="68"/>
                    </a:lnTo>
                    <a:lnTo>
                      <a:pt x="985" y="76"/>
                    </a:lnTo>
                    <a:lnTo>
                      <a:pt x="991" y="83"/>
                    </a:lnTo>
                    <a:lnTo>
                      <a:pt x="995" y="91"/>
                    </a:lnTo>
                    <a:lnTo>
                      <a:pt x="1000" y="101"/>
                    </a:lnTo>
                    <a:lnTo>
                      <a:pt x="1004" y="109"/>
                    </a:lnTo>
                    <a:lnTo>
                      <a:pt x="1007" y="119"/>
                    </a:lnTo>
                    <a:lnTo>
                      <a:pt x="1010" y="131"/>
                    </a:lnTo>
                    <a:lnTo>
                      <a:pt x="1014" y="153"/>
                    </a:lnTo>
                    <a:lnTo>
                      <a:pt x="1015" y="178"/>
                    </a:lnTo>
                    <a:lnTo>
                      <a:pt x="1015" y="204"/>
                    </a:lnTo>
                    <a:lnTo>
                      <a:pt x="1014" y="232"/>
                    </a:lnTo>
                    <a:lnTo>
                      <a:pt x="1011" y="260"/>
                    </a:lnTo>
                    <a:lnTo>
                      <a:pt x="1006" y="290"/>
                    </a:lnTo>
                    <a:lnTo>
                      <a:pt x="1001" y="322"/>
                    </a:lnTo>
                    <a:lnTo>
                      <a:pt x="994" y="353"/>
                    </a:lnTo>
                    <a:lnTo>
                      <a:pt x="990" y="369"/>
                    </a:lnTo>
                    <a:lnTo>
                      <a:pt x="984" y="385"/>
                    </a:lnTo>
                    <a:lnTo>
                      <a:pt x="978" y="403"/>
                    </a:lnTo>
                    <a:lnTo>
                      <a:pt x="969" y="420"/>
                    </a:lnTo>
                    <a:lnTo>
                      <a:pt x="960" y="438"/>
                    </a:lnTo>
                    <a:lnTo>
                      <a:pt x="949" y="456"/>
                    </a:lnTo>
                    <a:lnTo>
                      <a:pt x="938" y="475"/>
                    </a:lnTo>
                    <a:lnTo>
                      <a:pt x="925" y="494"/>
                    </a:lnTo>
                    <a:lnTo>
                      <a:pt x="911" y="513"/>
                    </a:lnTo>
                    <a:lnTo>
                      <a:pt x="896" y="531"/>
                    </a:lnTo>
                    <a:lnTo>
                      <a:pt x="880" y="550"/>
                    </a:lnTo>
                    <a:lnTo>
                      <a:pt x="864" y="569"/>
                    </a:lnTo>
                    <a:lnTo>
                      <a:pt x="847" y="587"/>
                    </a:lnTo>
                    <a:lnTo>
                      <a:pt x="828" y="606"/>
                    </a:lnTo>
                    <a:lnTo>
                      <a:pt x="809" y="624"/>
                    </a:lnTo>
                    <a:lnTo>
                      <a:pt x="789" y="641"/>
                    </a:lnTo>
                    <a:lnTo>
                      <a:pt x="768" y="659"/>
                    </a:lnTo>
                    <a:lnTo>
                      <a:pt x="747" y="675"/>
                    </a:lnTo>
                    <a:lnTo>
                      <a:pt x="724" y="691"/>
                    </a:lnTo>
                    <a:lnTo>
                      <a:pt x="702" y="707"/>
                    </a:lnTo>
                    <a:lnTo>
                      <a:pt x="678" y="722"/>
                    </a:lnTo>
                    <a:lnTo>
                      <a:pt x="654" y="736"/>
                    </a:lnTo>
                    <a:lnTo>
                      <a:pt x="631" y="750"/>
                    </a:lnTo>
                    <a:lnTo>
                      <a:pt x="604" y="762"/>
                    </a:lnTo>
                    <a:lnTo>
                      <a:pt x="579" y="773"/>
                    </a:lnTo>
                    <a:lnTo>
                      <a:pt x="553" y="785"/>
                    </a:lnTo>
                    <a:lnTo>
                      <a:pt x="527" y="793"/>
                    </a:lnTo>
                    <a:lnTo>
                      <a:pt x="501" y="802"/>
                    </a:lnTo>
                    <a:lnTo>
                      <a:pt x="473" y="810"/>
                    </a:lnTo>
                    <a:lnTo>
                      <a:pt x="446" y="815"/>
                    </a:lnTo>
                    <a:lnTo>
                      <a:pt x="419" y="820"/>
                    </a:lnTo>
                    <a:lnTo>
                      <a:pt x="391" y="822"/>
                    </a:lnTo>
                    <a:lnTo>
                      <a:pt x="352" y="823"/>
                    </a:lnTo>
                    <a:lnTo>
                      <a:pt x="315" y="822"/>
                    </a:lnTo>
                    <a:lnTo>
                      <a:pt x="281" y="818"/>
                    </a:lnTo>
                    <a:lnTo>
                      <a:pt x="250" y="811"/>
                    </a:lnTo>
                    <a:lnTo>
                      <a:pt x="220" y="801"/>
                    </a:lnTo>
                    <a:lnTo>
                      <a:pt x="194" y="790"/>
                    </a:lnTo>
                    <a:lnTo>
                      <a:pt x="169" y="775"/>
                    </a:lnTo>
                    <a:lnTo>
                      <a:pt x="146" y="758"/>
                    </a:lnTo>
                    <a:lnTo>
                      <a:pt x="127" y="741"/>
                    </a:lnTo>
                    <a:lnTo>
                      <a:pt x="108" y="722"/>
                    </a:lnTo>
                    <a:lnTo>
                      <a:pt x="92" y="701"/>
                    </a:lnTo>
                    <a:lnTo>
                      <a:pt x="77" y="680"/>
                    </a:lnTo>
                    <a:lnTo>
                      <a:pt x="64" y="657"/>
                    </a:lnTo>
                    <a:lnTo>
                      <a:pt x="52" y="634"/>
                    </a:lnTo>
                    <a:lnTo>
                      <a:pt x="42" y="610"/>
                    </a:lnTo>
                    <a:lnTo>
                      <a:pt x="33" y="586"/>
                    </a:lnTo>
                    <a:lnTo>
                      <a:pt x="25" y="561"/>
                    </a:lnTo>
                    <a:lnTo>
                      <a:pt x="19" y="537"/>
                    </a:lnTo>
                    <a:lnTo>
                      <a:pt x="14" y="514"/>
                    </a:lnTo>
                    <a:lnTo>
                      <a:pt x="10" y="490"/>
                    </a:lnTo>
                    <a:lnTo>
                      <a:pt x="4" y="446"/>
                    </a:lnTo>
                    <a:lnTo>
                      <a:pt x="0" y="406"/>
                    </a:lnTo>
                    <a:lnTo>
                      <a:pt x="0" y="347"/>
                    </a:lnTo>
                    <a:lnTo>
                      <a:pt x="0" y="323"/>
                    </a:lnTo>
                    <a:close/>
                  </a:path>
                </a:pathLst>
              </a:custGeom>
              <a:solidFill>
                <a:srgbClr val="B32165"/>
              </a:solidFill>
              <a:ln w="9525">
                <a:noFill/>
                <a:round/>
              </a:ln>
            </p:spPr>
            <p:txBody>
              <a:bodyPr/>
              <a:lstStyle/>
              <a:p>
                <a:endParaRPr lang="en-US" sz="1867"/>
              </a:p>
            </p:txBody>
          </p:sp>
          <p:sp>
            <p:nvSpPr>
              <p:cNvPr id="1339" name="Freeform 288"/>
              <p:cNvSpPr/>
              <p:nvPr/>
            </p:nvSpPr>
            <p:spPr bwMode="auto">
              <a:xfrm>
                <a:off x="3982" y="1422"/>
                <a:ext cx="203" cy="165"/>
              </a:xfrm>
              <a:custGeom>
                <a:avLst/>
                <a:gdLst>
                  <a:gd name="T0" fmla="*/ 5 w 1015"/>
                  <a:gd name="T1" fmla="*/ 60 h 823"/>
                  <a:gd name="T2" fmla="*/ 15 w 1015"/>
                  <a:gd name="T3" fmla="*/ 50 h 823"/>
                  <a:gd name="T4" fmla="*/ 26 w 1015"/>
                  <a:gd name="T5" fmla="*/ 40 h 823"/>
                  <a:gd name="T6" fmla="*/ 38 w 1015"/>
                  <a:gd name="T7" fmla="*/ 31 h 823"/>
                  <a:gd name="T8" fmla="*/ 50 w 1015"/>
                  <a:gd name="T9" fmla="*/ 23 h 823"/>
                  <a:gd name="T10" fmla="*/ 63 w 1015"/>
                  <a:gd name="T11" fmla="*/ 16 h 823"/>
                  <a:gd name="T12" fmla="*/ 77 w 1015"/>
                  <a:gd name="T13" fmla="*/ 10 h 823"/>
                  <a:gd name="T14" fmla="*/ 91 w 1015"/>
                  <a:gd name="T15" fmla="*/ 5 h 823"/>
                  <a:gd name="T16" fmla="*/ 107 w 1015"/>
                  <a:gd name="T17" fmla="*/ 2 h 823"/>
                  <a:gd name="T18" fmla="*/ 122 w 1015"/>
                  <a:gd name="T19" fmla="*/ 0 h 823"/>
                  <a:gd name="T20" fmla="*/ 134 w 1015"/>
                  <a:gd name="T21" fmla="*/ 0 h 823"/>
                  <a:gd name="T22" fmla="*/ 143 w 1015"/>
                  <a:gd name="T23" fmla="*/ 1 h 823"/>
                  <a:gd name="T24" fmla="*/ 155 w 1015"/>
                  <a:gd name="T25" fmla="*/ 5 h 823"/>
                  <a:gd name="T26" fmla="*/ 166 w 1015"/>
                  <a:gd name="T27" fmla="*/ 8 h 823"/>
                  <a:gd name="T28" fmla="*/ 175 w 1015"/>
                  <a:gd name="T29" fmla="*/ 8 h 823"/>
                  <a:gd name="T30" fmla="*/ 182 w 1015"/>
                  <a:gd name="T31" fmla="*/ 8 h 823"/>
                  <a:gd name="T32" fmla="*/ 186 w 1015"/>
                  <a:gd name="T33" fmla="*/ 9 h 823"/>
                  <a:gd name="T34" fmla="*/ 190 w 1015"/>
                  <a:gd name="T35" fmla="*/ 10 h 823"/>
                  <a:gd name="T36" fmla="*/ 193 w 1015"/>
                  <a:gd name="T37" fmla="*/ 11 h 823"/>
                  <a:gd name="T38" fmla="*/ 196 w 1015"/>
                  <a:gd name="T39" fmla="*/ 14 h 823"/>
                  <a:gd name="T40" fmla="*/ 198 w 1015"/>
                  <a:gd name="T41" fmla="*/ 17 h 823"/>
                  <a:gd name="T42" fmla="*/ 200 w 1015"/>
                  <a:gd name="T43" fmla="*/ 20 h 823"/>
                  <a:gd name="T44" fmla="*/ 201 w 1015"/>
                  <a:gd name="T45" fmla="*/ 24 h 823"/>
                  <a:gd name="T46" fmla="*/ 203 w 1015"/>
                  <a:gd name="T47" fmla="*/ 31 h 823"/>
                  <a:gd name="T48" fmla="*/ 203 w 1015"/>
                  <a:gd name="T49" fmla="*/ 41 h 823"/>
                  <a:gd name="T50" fmla="*/ 202 w 1015"/>
                  <a:gd name="T51" fmla="*/ 52 h 823"/>
                  <a:gd name="T52" fmla="*/ 200 w 1015"/>
                  <a:gd name="T53" fmla="*/ 65 h 823"/>
                  <a:gd name="T54" fmla="*/ 198 w 1015"/>
                  <a:gd name="T55" fmla="*/ 74 h 823"/>
                  <a:gd name="T56" fmla="*/ 196 w 1015"/>
                  <a:gd name="T57" fmla="*/ 81 h 823"/>
                  <a:gd name="T58" fmla="*/ 192 w 1015"/>
                  <a:gd name="T59" fmla="*/ 88 h 823"/>
                  <a:gd name="T60" fmla="*/ 188 w 1015"/>
                  <a:gd name="T61" fmla="*/ 95 h 823"/>
                  <a:gd name="T62" fmla="*/ 182 w 1015"/>
                  <a:gd name="T63" fmla="*/ 103 h 823"/>
                  <a:gd name="T64" fmla="*/ 176 w 1015"/>
                  <a:gd name="T65" fmla="*/ 110 h 823"/>
                  <a:gd name="T66" fmla="*/ 169 w 1015"/>
                  <a:gd name="T67" fmla="*/ 118 h 823"/>
                  <a:gd name="T68" fmla="*/ 162 w 1015"/>
                  <a:gd name="T69" fmla="*/ 125 h 823"/>
                  <a:gd name="T70" fmla="*/ 154 w 1015"/>
                  <a:gd name="T71" fmla="*/ 132 h 823"/>
                  <a:gd name="T72" fmla="*/ 145 w 1015"/>
                  <a:gd name="T73" fmla="*/ 139 h 823"/>
                  <a:gd name="T74" fmla="*/ 136 w 1015"/>
                  <a:gd name="T75" fmla="*/ 145 h 823"/>
                  <a:gd name="T76" fmla="*/ 126 w 1015"/>
                  <a:gd name="T77" fmla="*/ 150 h 823"/>
                  <a:gd name="T78" fmla="*/ 116 w 1015"/>
                  <a:gd name="T79" fmla="*/ 155 h 823"/>
                  <a:gd name="T80" fmla="*/ 105 w 1015"/>
                  <a:gd name="T81" fmla="*/ 159 h 823"/>
                  <a:gd name="T82" fmla="*/ 95 w 1015"/>
                  <a:gd name="T83" fmla="*/ 162 h 823"/>
                  <a:gd name="T84" fmla="*/ 84 w 1015"/>
                  <a:gd name="T85" fmla="*/ 164 h 823"/>
                  <a:gd name="T86" fmla="*/ 70 w 1015"/>
                  <a:gd name="T87" fmla="*/ 165 h 823"/>
                  <a:gd name="T88" fmla="*/ 56 w 1015"/>
                  <a:gd name="T89" fmla="*/ 164 h 823"/>
                  <a:gd name="T90" fmla="*/ 44 w 1015"/>
                  <a:gd name="T91" fmla="*/ 161 h 823"/>
                  <a:gd name="T92" fmla="*/ 34 w 1015"/>
                  <a:gd name="T93" fmla="*/ 155 h 823"/>
                  <a:gd name="T94" fmla="*/ 25 w 1015"/>
                  <a:gd name="T95" fmla="*/ 149 h 823"/>
                  <a:gd name="T96" fmla="*/ 18 w 1015"/>
                  <a:gd name="T97" fmla="*/ 141 h 823"/>
                  <a:gd name="T98" fmla="*/ 13 w 1015"/>
                  <a:gd name="T99" fmla="*/ 132 h 823"/>
                  <a:gd name="T100" fmla="*/ 8 w 1015"/>
                  <a:gd name="T101" fmla="*/ 122 h 823"/>
                  <a:gd name="T102" fmla="*/ 5 w 1015"/>
                  <a:gd name="T103" fmla="*/ 112 h 823"/>
                  <a:gd name="T104" fmla="*/ 3 w 1015"/>
                  <a:gd name="T105" fmla="*/ 103 h 823"/>
                  <a:gd name="T106" fmla="*/ 1 w 1015"/>
                  <a:gd name="T107" fmla="*/ 89 h 823"/>
                  <a:gd name="T108" fmla="*/ 0 w 1015"/>
                  <a:gd name="T109" fmla="*/ 70 h 8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015"/>
                  <a:gd name="T166" fmla="*/ 0 h 823"/>
                  <a:gd name="T167" fmla="*/ 1015 w 1015"/>
                  <a:gd name="T168" fmla="*/ 823 h 82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015" h="823">
                    <a:moveTo>
                      <a:pt x="0" y="323"/>
                    </a:moveTo>
                    <a:lnTo>
                      <a:pt x="24" y="298"/>
                    </a:lnTo>
                    <a:lnTo>
                      <a:pt x="48" y="273"/>
                    </a:lnTo>
                    <a:lnTo>
                      <a:pt x="74" y="249"/>
                    </a:lnTo>
                    <a:lnTo>
                      <a:pt x="102" y="224"/>
                    </a:lnTo>
                    <a:lnTo>
                      <a:pt x="129" y="200"/>
                    </a:lnTo>
                    <a:lnTo>
                      <a:pt x="159" y="178"/>
                    </a:lnTo>
                    <a:lnTo>
                      <a:pt x="189" y="156"/>
                    </a:lnTo>
                    <a:lnTo>
                      <a:pt x="220" y="134"/>
                    </a:lnTo>
                    <a:lnTo>
                      <a:pt x="251" y="114"/>
                    </a:lnTo>
                    <a:lnTo>
                      <a:pt x="284" y="96"/>
                    </a:lnTo>
                    <a:lnTo>
                      <a:pt x="317" y="78"/>
                    </a:lnTo>
                    <a:lnTo>
                      <a:pt x="351" y="62"/>
                    </a:lnTo>
                    <a:lnTo>
                      <a:pt x="386" y="48"/>
                    </a:lnTo>
                    <a:lnTo>
                      <a:pt x="420" y="36"/>
                    </a:lnTo>
                    <a:lnTo>
                      <a:pt x="455" y="26"/>
                    </a:lnTo>
                    <a:lnTo>
                      <a:pt x="490" y="17"/>
                    </a:lnTo>
                    <a:lnTo>
                      <a:pt x="535" y="8"/>
                    </a:lnTo>
                    <a:lnTo>
                      <a:pt x="573" y="2"/>
                    </a:lnTo>
                    <a:lnTo>
                      <a:pt x="608" y="0"/>
                    </a:lnTo>
                    <a:lnTo>
                      <a:pt x="639" y="0"/>
                    </a:lnTo>
                    <a:lnTo>
                      <a:pt x="668" y="1"/>
                    </a:lnTo>
                    <a:lnTo>
                      <a:pt x="693" y="3"/>
                    </a:lnTo>
                    <a:lnTo>
                      <a:pt x="715" y="7"/>
                    </a:lnTo>
                    <a:lnTo>
                      <a:pt x="737" y="12"/>
                    </a:lnTo>
                    <a:lnTo>
                      <a:pt x="775" y="23"/>
                    </a:lnTo>
                    <a:lnTo>
                      <a:pt x="813" y="34"/>
                    </a:lnTo>
                    <a:lnTo>
                      <a:pt x="832" y="38"/>
                    </a:lnTo>
                    <a:lnTo>
                      <a:pt x="852" y="41"/>
                    </a:lnTo>
                    <a:lnTo>
                      <a:pt x="873" y="42"/>
                    </a:lnTo>
                    <a:lnTo>
                      <a:pt x="895" y="42"/>
                    </a:lnTo>
                    <a:lnTo>
                      <a:pt x="908" y="41"/>
                    </a:lnTo>
                    <a:lnTo>
                      <a:pt x="919" y="42"/>
                    </a:lnTo>
                    <a:lnTo>
                      <a:pt x="930" y="43"/>
                    </a:lnTo>
                    <a:lnTo>
                      <a:pt x="940" y="44"/>
                    </a:lnTo>
                    <a:lnTo>
                      <a:pt x="949" y="48"/>
                    </a:lnTo>
                    <a:lnTo>
                      <a:pt x="958" y="52"/>
                    </a:lnTo>
                    <a:lnTo>
                      <a:pt x="965" y="57"/>
                    </a:lnTo>
                    <a:lnTo>
                      <a:pt x="973" y="62"/>
                    </a:lnTo>
                    <a:lnTo>
                      <a:pt x="979" y="68"/>
                    </a:lnTo>
                    <a:lnTo>
                      <a:pt x="985" y="76"/>
                    </a:lnTo>
                    <a:lnTo>
                      <a:pt x="991" y="83"/>
                    </a:lnTo>
                    <a:lnTo>
                      <a:pt x="995" y="91"/>
                    </a:lnTo>
                    <a:lnTo>
                      <a:pt x="1000" y="101"/>
                    </a:lnTo>
                    <a:lnTo>
                      <a:pt x="1004" y="109"/>
                    </a:lnTo>
                    <a:lnTo>
                      <a:pt x="1007" y="119"/>
                    </a:lnTo>
                    <a:lnTo>
                      <a:pt x="1010" y="131"/>
                    </a:lnTo>
                    <a:lnTo>
                      <a:pt x="1014" y="153"/>
                    </a:lnTo>
                    <a:lnTo>
                      <a:pt x="1015" y="178"/>
                    </a:lnTo>
                    <a:lnTo>
                      <a:pt x="1015" y="204"/>
                    </a:lnTo>
                    <a:lnTo>
                      <a:pt x="1014" y="232"/>
                    </a:lnTo>
                    <a:lnTo>
                      <a:pt x="1011" y="260"/>
                    </a:lnTo>
                    <a:lnTo>
                      <a:pt x="1006" y="290"/>
                    </a:lnTo>
                    <a:lnTo>
                      <a:pt x="1001" y="322"/>
                    </a:lnTo>
                    <a:lnTo>
                      <a:pt x="994" y="353"/>
                    </a:lnTo>
                    <a:lnTo>
                      <a:pt x="990" y="369"/>
                    </a:lnTo>
                    <a:lnTo>
                      <a:pt x="984" y="385"/>
                    </a:lnTo>
                    <a:lnTo>
                      <a:pt x="978" y="403"/>
                    </a:lnTo>
                    <a:lnTo>
                      <a:pt x="969" y="420"/>
                    </a:lnTo>
                    <a:lnTo>
                      <a:pt x="960" y="438"/>
                    </a:lnTo>
                    <a:lnTo>
                      <a:pt x="949" y="456"/>
                    </a:lnTo>
                    <a:lnTo>
                      <a:pt x="938" y="475"/>
                    </a:lnTo>
                    <a:lnTo>
                      <a:pt x="925" y="494"/>
                    </a:lnTo>
                    <a:lnTo>
                      <a:pt x="911" y="513"/>
                    </a:lnTo>
                    <a:lnTo>
                      <a:pt x="896" y="531"/>
                    </a:lnTo>
                    <a:lnTo>
                      <a:pt x="880" y="550"/>
                    </a:lnTo>
                    <a:lnTo>
                      <a:pt x="864" y="569"/>
                    </a:lnTo>
                    <a:lnTo>
                      <a:pt x="847" y="587"/>
                    </a:lnTo>
                    <a:lnTo>
                      <a:pt x="828" y="606"/>
                    </a:lnTo>
                    <a:lnTo>
                      <a:pt x="809" y="624"/>
                    </a:lnTo>
                    <a:lnTo>
                      <a:pt x="789" y="641"/>
                    </a:lnTo>
                    <a:lnTo>
                      <a:pt x="768" y="659"/>
                    </a:lnTo>
                    <a:lnTo>
                      <a:pt x="747" y="675"/>
                    </a:lnTo>
                    <a:lnTo>
                      <a:pt x="724" y="691"/>
                    </a:lnTo>
                    <a:lnTo>
                      <a:pt x="702" y="707"/>
                    </a:lnTo>
                    <a:lnTo>
                      <a:pt x="678" y="722"/>
                    </a:lnTo>
                    <a:lnTo>
                      <a:pt x="654" y="736"/>
                    </a:lnTo>
                    <a:lnTo>
                      <a:pt x="631" y="750"/>
                    </a:lnTo>
                    <a:lnTo>
                      <a:pt x="604" y="762"/>
                    </a:lnTo>
                    <a:lnTo>
                      <a:pt x="579" y="773"/>
                    </a:lnTo>
                    <a:lnTo>
                      <a:pt x="553" y="785"/>
                    </a:lnTo>
                    <a:lnTo>
                      <a:pt x="527" y="793"/>
                    </a:lnTo>
                    <a:lnTo>
                      <a:pt x="501" y="802"/>
                    </a:lnTo>
                    <a:lnTo>
                      <a:pt x="473" y="810"/>
                    </a:lnTo>
                    <a:lnTo>
                      <a:pt x="446" y="815"/>
                    </a:lnTo>
                    <a:lnTo>
                      <a:pt x="419" y="820"/>
                    </a:lnTo>
                    <a:lnTo>
                      <a:pt x="391" y="822"/>
                    </a:lnTo>
                    <a:lnTo>
                      <a:pt x="352" y="823"/>
                    </a:lnTo>
                    <a:lnTo>
                      <a:pt x="315" y="822"/>
                    </a:lnTo>
                    <a:lnTo>
                      <a:pt x="281" y="818"/>
                    </a:lnTo>
                    <a:lnTo>
                      <a:pt x="250" y="811"/>
                    </a:lnTo>
                    <a:lnTo>
                      <a:pt x="220" y="801"/>
                    </a:lnTo>
                    <a:lnTo>
                      <a:pt x="194" y="790"/>
                    </a:lnTo>
                    <a:lnTo>
                      <a:pt x="169" y="775"/>
                    </a:lnTo>
                    <a:lnTo>
                      <a:pt x="146" y="758"/>
                    </a:lnTo>
                    <a:lnTo>
                      <a:pt x="127" y="741"/>
                    </a:lnTo>
                    <a:lnTo>
                      <a:pt x="108" y="722"/>
                    </a:lnTo>
                    <a:lnTo>
                      <a:pt x="92" y="701"/>
                    </a:lnTo>
                    <a:lnTo>
                      <a:pt x="77" y="680"/>
                    </a:lnTo>
                    <a:lnTo>
                      <a:pt x="64" y="657"/>
                    </a:lnTo>
                    <a:lnTo>
                      <a:pt x="52" y="634"/>
                    </a:lnTo>
                    <a:lnTo>
                      <a:pt x="42" y="610"/>
                    </a:lnTo>
                    <a:lnTo>
                      <a:pt x="33" y="586"/>
                    </a:lnTo>
                    <a:lnTo>
                      <a:pt x="25" y="561"/>
                    </a:lnTo>
                    <a:lnTo>
                      <a:pt x="19" y="537"/>
                    </a:lnTo>
                    <a:lnTo>
                      <a:pt x="14" y="514"/>
                    </a:lnTo>
                    <a:lnTo>
                      <a:pt x="10" y="490"/>
                    </a:lnTo>
                    <a:lnTo>
                      <a:pt x="4" y="446"/>
                    </a:lnTo>
                    <a:lnTo>
                      <a:pt x="0" y="406"/>
                    </a:lnTo>
                    <a:lnTo>
                      <a:pt x="0" y="347"/>
                    </a:lnTo>
                    <a:lnTo>
                      <a:pt x="0" y="323"/>
                    </a:lnTo>
                    <a:close/>
                  </a:path>
                </a:pathLst>
              </a:custGeom>
              <a:noFill/>
              <a:ln w="3175">
                <a:solidFill>
                  <a:srgbClr val="1F1A17"/>
                </a:solidFill>
                <a:round/>
              </a:ln>
            </p:spPr>
            <p:txBody>
              <a:bodyPr/>
              <a:lstStyle/>
              <a:p>
                <a:endParaRPr lang="en-US" sz="1867"/>
              </a:p>
            </p:txBody>
          </p:sp>
          <p:sp>
            <p:nvSpPr>
              <p:cNvPr id="1340" name="Freeform 289"/>
              <p:cNvSpPr/>
              <p:nvPr/>
            </p:nvSpPr>
            <p:spPr bwMode="auto">
              <a:xfrm>
                <a:off x="3970" y="1433"/>
                <a:ext cx="171" cy="141"/>
              </a:xfrm>
              <a:custGeom>
                <a:avLst/>
                <a:gdLst>
                  <a:gd name="T0" fmla="*/ 91 w 856"/>
                  <a:gd name="T1" fmla="*/ 5 h 702"/>
                  <a:gd name="T2" fmla="*/ 106 w 856"/>
                  <a:gd name="T3" fmla="*/ 1 h 702"/>
                  <a:gd name="T4" fmla="*/ 108 w 856"/>
                  <a:gd name="T5" fmla="*/ 1 h 702"/>
                  <a:gd name="T6" fmla="*/ 102 w 856"/>
                  <a:gd name="T7" fmla="*/ 4 h 702"/>
                  <a:gd name="T8" fmla="*/ 97 w 856"/>
                  <a:gd name="T9" fmla="*/ 10 h 702"/>
                  <a:gd name="T10" fmla="*/ 95 w 856"/>
                  <a:gd name="T11" fmla="*/ 14 h 702"/>
                  <a:gd name="T12" fmla="*/ 94 w 856"/>
                  <a:gd name="T13" fmla="*/ 19 h 702"/>
                  <a:gd name="T14" fmla="*/ 94 w 856"/>
                  <a:gd name="T15" fmla="*/ 26 h 702"/>
                  <a:gd name="T16" fmla="*/ 96 w 856"/>
                  <a:gd name="T17" fmla="*/ 33 h 702"/>
                  <a:gd name="T18" fmla="*/ 87 w 856"/>
                  <a:gd name="T19" fmla="*/ 56 h 702"/>
                  <a:gd name="T20" fmla="*/ 80 w 856"/>
                  <a:gd name="T21" fmla="*/ 71 h 702"/>
                  <a:gd name="T22" fmla="*/ 80 w 856"/>
                  <a:gd name="T23" fmla="*/ 76 h 702"/>
                  <a:gd name="T24" fmla="*/ 84 w 856"/>
                  <a:gd name="T25" fmla="*/ 79 h 702"/>
                  <a:gd name="T26" fmla="*/ 89 w 856"/>
                  <a:gd name="T27" fmla="*/ 79 h 702"/>
                  <a:gd name="T28" fmla="*/ 97 w 856"/>
                  <a:gd name="T29" fmla="*/ 77 h 702"/>
                  <a:gd name="T30" fmla="*/ 106 w 856"/>
                  <a:gd name="T31" fmla="*/ 72 h 702"/>
                  <a:gd name="T32" fmla="*/ 132 w 856"/>
                  <a:gd name="T33" fmla="*/ 59 h 702"/>
                  <a:gd name="T34" fmla="*/ 149 w 856"/>
                  <a:gd name="T35" fmla="*/ 50 h 702"/>
                  <a:gd name="T36" fmla="*/ 164 w 856"/>
                  <a:gd name="T37" fmla="*/ 39 h 702"/>
                  <a:gd name="T38" fmla="*/ 169 w 856"/>
                  <a:gd name="T39" fmla="*/ 34 h 702"/>
                  <a:gd name="T40" fmla="*/ 145 w 856"/>
                  <a:gd name="T41" fmla="*/ 53 h 702"/>
                  <a:gd name="T42" fmla="*/ 114 w 856"/>
                  <a:gd name="T43" fmla="*/ 75 h 702"/>
                  <a:gd name="T44" fmla="*/ 95 w 856"/>
                  <a:gd name="T45" fmla="*/ 86 h 702"/>
                  <a:gd name="T46" fmla="*/ 88 w 856"/>
                  <a:gd name="T47" fmla="*/ 91 h 702"/>
                  <a:gd name="T48" fmla="*/ 85 w 856"/>
                  <a:gd name="T49" fmla="*/ 94 h 702"/>
                  <a:gd name="T50" fmla="*/ 85 w 856"/>
                  <a:gd name="T51" fmla="*/ 96 h 702"/>
                  <a:gd name="T52" fmla="*/ 86 w 856"/>
                  <a:gd name="T53" fmla="*/ 98 h 702"/>
                  <a:gd name="T54" fmla="*/ 95 w 856"/>
                  <a:gd name="T55" fmla="*/ 98 h 702"/>
                  <a:gd name="T56" fmla="*/ 107 w 856"/>
                  <a:gd name="T57" fmla="*/ 96 h 702"/>
                  <a:gd name="T58" fmla="*/ 115 w 856"/>
                  <a:gd name="T59" fmla="*/ 93 h 702"/>
                  <a:gd name="T60" fmla="*/ 118 w 856"/>
                  <a:gd name="T61" fmla="*/ 91 h 702"/>
                  <a:gd name="T62" fmla="*/ 123 w 856"/>
                  <a:gd name="T63" fmla="*/ 86 h 702"/>
                  <a:gd name="T64" fmla="*/ 136 w 856"/>
                  <a:gd name="T65" fmla="*/ 78 h 702"/>
                  <a:gd name="T66" fmla="*/ 149 w 856"/>
                  <a:gd name="T67" fmla="*/ 73 h 702"/>
                  <a:gd name="T68" fmla="*/ 141 w 856"/>
                  <a:gd name="T69" fmla="*/ 81 h 702"/>
                  <a:gd name="T70" fmla="*/ 130 w 856"/>
                  <a:gd name="T71" fmla="*/ 91 h 702"/>
                  <a:gd name="T72" fmla="*/ 114 w 856"/>
                  <a:gd name="T73" fmla="*/ 101 h 702"/>
                  <a:gd name="T74" fmla="*/ 95 w 856"/>
                  <a:gd name="T75" fmla="*/ 110 h 702"/>
                  <a:gd name="T76" fmla="*/ 71 w 856"/>
                  <a:gd name="T77" fmla="*/ 118 h 702"/>
                  <a:gd name="T78" fmla="*/ 42 w 856"/>
                  <a:gd name="T79" fmla="*/ 131 h 702"/>
                  <a:gd name="T80" fmla="*/ 24 w 856"/>
                  <a:gd name="T81" fmla="*/ 138 h 702"/>
                  <a:gd name="T82" fmla="*/ 12 w 856"/>
                  <a:gd name="T83" fmla="*/ 141 h 702"/>
                  <a:gd name="T84" fmla="*/ 4 w 856"/>
                  <a:gd name="T85" fmla="*/ 141 h 702"/>
                  <a:gd name="T86" fmla="*/ 0 w 856"/>
                  <a:gd name="T87" fmla="*/ 136 h 702"/>
                  <a:gd name="T88" fmla="*/ 2 w 856"/>
                  <a:gd name="T89" fmla="*/ 127 h 702"/>
                  <a:gd name="T90" fmla="*/ 9 w 856"/>
                  <a:gd name="T91" fmla="*/ 111 h 702"/>
                  <a:gd name="T92" fmla="*/ 25 w 856"/>
                  <a:gd name="T93" fmla="*/ 88 h 702"/>
                  <a:gd name="T94" fmla="*/ 73 w 856"/>
                  <a:gd name="T95" fmla="*/ 21 h 702"/>
                  <a:gd name="T96" fmla="*/ 81 w 856"/>
                  <a:gd name="T97" fmla="*/ 8 h 70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56"/>
                  <a:gd name="T148" fmla="*/ 0 h 702"/>
                  <a:gd name="T149" fmla="*/ 856 w 856"/>
                  <a:gd name="T150" fmla="*/ 702 h 70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56" h="702">
                    <a:moveTo>
                      <a:pt x="401" y="45"/>
                    </a:moveTo>
                    <a:lnTo>
                      <a:pt x="416" y="38"/>
                    </a:lnTo>
                    <a:lnTo>
                      <a:pt x="454" y="25"/>
                    </a:lnTo>
                    <a:lnTo>
                      <a:pt x="479" y="16"/>
                    </a:lnTo>
                    <a:lnTo>
                      <a:pt x="505" y="10"/>
                    </a:lnTo>
                    <a:lnTo>
                      <a:pt x="532" y="3"/>
                    </a:lnTo>
                    <a:lnTo>
                      <a:pt x="559" y="0"/>
                    </a:lnTo>
                    <a:lnTo>
                      <a:pt x="554" y="1"/>
                    </a:lnTo>
                    <a:lnTo>
                      <a:pt x="540" y="6"/>
                    </a:lnTo>
                    <a:lnTo>
                      <a:pt x="531" y="10"/>
                    </a:lnTo>
                    <a:lnTo>
                      <a:pt x="521" y="16"/>
                    </a:lnTo>
                    <a:lnTo>
                      <a:pt x="511" y="22"/>
                    </a:lnTo>
                    <a:lnTo>
                      <a:pt x="501" y="30"/>
                    </a:lnTo>
                    <a:lnTo>
                      <a:pt x="491" y="40"/>
                    </a:lnTo>
                    <a:lnTo>
                      <a:pt x="484" y="51"/>
                    </a:lnTo>
                    <a:lnTo>
                      <a:pt x="480" y="57"/>
                    </a:lnTo>
                    <a:lnTo>
                      <a:pt x="476" y="65"/>
                    </a:lnTo>
                    <a:lnTo>
                      <a:pt x="474" y="72"/>
                    </a:lnTo>
                    <a:lnTo>
                      <a:pt x="471" y="80"/>
                    </a:lnTo>
                    <a:lnTo>
                      <a:pt x="470" y="88"/>
                    </a:lnTo>
                    <a:lnTo>
                      <a:pt x="469" y="97"/>
                    </a:lnTo>
                    <a:lnTo>
                      <a:pt x="469" y="107"/>
                    </a:lnTo>
                    <a:lnTo>
                      <a:pt x="469" y="117"/>
                    </a:lnTo>
                    <a:lnTo>
                      <a:pt x="470" y="127"/>
                    </a:lnTo>
                    <a:lnTo>
                      <a:pt x="473" y="138"/>
                    </a:lnTo>
                    <a:lnTo>
                      <a:pt x="476" y="151"/>
                    </a:lnTo>
                    <a:lnTo>
                      <a:pt x="480" y="163"/>
                    </a:lnTo>
                    <a:lnTo>
                      <a:pt x="474" y="181"/>
                    </a:lnTo>
                    <a:lnTo>
                      <a:pt x="456" y="226"/>
                    </a:lnTo>
                    <a:lnTo>
                      <a:pt x="434" y="281"/>
                    </a:lnTo>
                    <a:lnTo>
                      <a:pt x="411" y="332"/>
                    </a:lnTo>
                    <a:lnTo>
                      <a:pt x="405" y="343"/>
                    </a:lnTo>
                    <a:lnTo>
                      <a:pt x="401" y="353"/>
                    </a:lnTo>
                    <a:lnTo>
                      <a:pt x="400" y="363"/>
                    </a:lnTo>
                    <a:lnTo>
                      <a:pt x="400" y="370"/>
                    </a:lnTo>
                    <a:lnTo>
                      <a:pt x="401" y="378"/>
                    </a:lnTo>
                    <a:lnTo>
                      <a:pt x="405" y="384"/>
                    </a:lnTo>
                    <a:lnTo>
                      <a:pt x="410" y="388"/>
                    </a:lnTo>
                    <a:lnTo>
                      <a:pt x="418" y="392"/>
                    </a:lnTo>
                    <a:lnTo>
                      <a:pt x="425" y="393"/>
                    </a:lnTo>
                    <a:lnTo>
                      <a:pt x="435" y="394"/>
                    </a:lnTo>
                    <a:lnTo>
                      <a:pt x="446" y="393"/>
                    </a:lnTo>
                    <a:lnTo>
                      <a:pt x="458" y="390"/>
                    </a:lnTo>
                    <a:lnTo>
                      <a:pt x="471" y="387"/>
                    </a:lnTo>
                    <a:lnTo>
                      <a:pt x="486" y="382"/>
                    </a:lnTo>
                    <a:lnTo>
                      <a:pt x="502" y="374"/>
                    </a:lnTo>
                    <a:lnTo>
                      <a:pt x="520" y="365"/>
                    </a:lnTo>
                    <a:lnTo>
                      <a:pt x="531" y="360"/>
                    </a:lnTo>
                    <a:lnTo>
                      <a:pt x="561" y="347"/>
                    </a:lnTo>
                    <a:lnTo>
                      <a:pt x="606" y="324"/>
                    </a:lnTo>
                    <a:lnTo>
                      <a:pt x="660" y="296"/>
                    </a:lnTo>
                    <a:lnTo>
                      <a:pt x="688" y="281"/>
                    </a:lnTo>
                    <a:lnTo>
                      <a:pt x="717" y="264"/>
                    </a:lnTo>
                    <a:lnTo>
                      <a:pt x="745" y="248"/>
                    </a:lnTo>
                    <a:lnTo>
                      <a:pt x="772" y="231"/>
                    </a:lnTo>
                    <a:lnTo>
                      <a:pt x="797" y="213"/>
                    </a:lnTo>
                    <a:lnTo>
                      <a:pt x="819" y="196"/>
                    </a:lnTo>
                    <a:lnTo>
                      <a:pt x="839" y="179"/>
                    </a:lnTo>
                    <a:lnTo>
                      <a:pt x="856" y="163"/>
                    </a:lnTo>
                    <a:lnTo>
                      <a:pt x="846" y="171"/>
                    </a:lnTo>
                    <a:lnTo>
                      <a:pt x="819" y="192"/>
                    </a:lnTo>
                    <a:lnTo>
                      <a:pt x="778" y="224"/>
                    </a:lnTo>
                    <a:lnTo>
                      <a:pt x="726" y="263"/>
                    </a:lnTo>
                    <a:lnTo>
                      <a:pt x="667" y="307"/>
                    </a:lnTo>
                    <a:lnTo>
                      <a:pt x="604" y="350"/>
                    </a:lnTo>
                    <a:lnTo>
                      <a:pt x="571" y="373"/>
                    </a:lnTo>
                    <a:lnTo>
                      <a:pt x="539" y="393"/>
                    </a:lnTo>
                    <a:lnTo>
                      <a:pt x="506" y="413"/>
                    </a:lnTo>
                    <a:lnTo>
                      <a:pt x="475" y="430"/>
                    </a:lnTo>
                    <a:lnTo>
                      <a:pt x="461" y="438"/>
                    </a:lnTo>
                    <a:lnTo>
                      <a:pt x="450" y="445"/>
                    </a:lnTo>
                    <a:lnTo>
                      <a:pt x="440" y="453"/>
                    </a:lnTo>
                    <a:lnTo>
                      <a:pt x="433" y="459"/>
                    </a:lnTo>
                    <a:lnTo>
                      <a:pt x="428" y="464"/>
                    </a:lnTo>
                    <a:lnTo>
                      <a:pt x="424" y="469"/>
                    </a:lnTo>
                    <a:lnTo>
                      <a:pt x="421" y="473"/>
                    </a:lnTo>
                    <a:lnTo>
                      <a:pt x="421" y="478"/>
                    </a:lnTo>
                    <a:lnTo>
                      <a:pt x="423" y="480"/>
                    </a:lnTo>
                    <a:lnTo>
                      <a:pt x="424" y="483"/>
                    </a:lnTo>
                    <a:lnTo>
                      <a:pt x="428" y="485"/>
                    </a:lnTo>
                    <a:lnTo>
                      <a:pt x="433" y="488"/>
                    </a:lnTo>
                    <a:lnTo>
                      <a:pt x="444" y="490"/>
                    </a:lnTo>
                    <a:lnTo>
                      <a:pt x="460" y="490"/>
                    </a:lnTo>
                    <a:lnTo>
                      <a:pt x="478" y="490"/>
                    </a:lnTo>
                    <a:lnTo>
                      <a:pt x="496" y="488"/>
                    </a:lnTo>
                    <a:lnTo>
                      <a:pt x="515" y="484"/>
                    </a:lnTo>
                    <a:lnTo>
                      <a:pt x="534" y="480"/>
                    </a:lnTo>
                    <a:lnTo>
                      <a:pt x="552" y="475"/>
                    </a:lnTo>
                    <a:lnTo>
                      <a:pt x="567" y="469"/>
                    </a:lnTo>
                    <a:lnTo>
                      <a:pt x="574" y="465"/>
                    </a:lnTo>
                    <a:lnTo>
                      <a:pt x="580" y="462"/>
                    </a:lnTo>
                    <a:lnTo>
                      <a:pt x="585" y="459"/>
                    </a:lnTo>
                    <a:lnTo>
                      <a:pt x="589" y="455"/>
                    </a:lnTo>
                    <a:lnTo>
                      <a:pt x="596" y="447"/>
                    </a:lnTo>
                    <a:lnTo>
                      <a:pt x="606" y="438"/>
                    </a:lnTo>
                    <a:lnTo>
                      <a:pt x="616" y="429"/>
                    </a:lnTo>
                    <a:lnTo>
                      <a:pt x="629" y="420"/>
                    </a:lnTo>
                    <a:lnTo>
                      <a:pt x="656" y="404"/>
                    </a:lnTo>
                    <a:lnTo>
                      <a:pt x="683" y="389"/>
                    </a:lnTo>
                    <a:lnTo>
                      <a:pt x="731" y="365"/>
                    </a:lnTo>
                    <a:lnTo>
                      <a:pt x="752" y="355"/>
                    </a:lnTo>
                    <a:lnTo>
                      <a:pt x="747" y="363"/>
                    </a:lnTo>
                    <a:lnTo>
                      <a:pt x="731" y="379"/>
                    </a:lnTo>
                    <a:lnTo>
                      <a:pt x="720" y="392"/>
                    </a:lnTo>
                    <a:lnTo>
                      <a:pt x="706" y="404"/>
                    </a:lnTo>
                    <a:lnTo>
                      <a:pt x="688" y="419"/>
                    </a:lnTo>
                    <a:lnTo>
                      <a:pt x="670" y="435"/>
                    </a:lnTo>
                    <a:lnTo>
                      <a:pt x="650" y="452"/>
                    </a:lnTo>
                    <a:lnTo>
                      <a:pt x="626" y="469"/>
                    </a:lnTo>
                    <a:lnTo>
                      <a:pt x="600" y="485"/>
                    </a:lnTo>
                    <a:lnTo>
                      <a:pt x="572" y="501"/>
                    </a:lnTo>
                    <a:lnTo>
                      <a:pt x="542" y="518"/>
                    </a:lnTo>
                    <a:lnTo>
                      <a:pt x="511" y="533"/>
                    </a:lnTo>
                    <a:lnTo>
                      <a:pt x="476" y="546"/>
                    </a:lnTo>
                    <a:lnTo>
                      <a:pt x="440" y="559"/>
                    </a:lnTo>
                    <a:lnTo>
                      <a:pt x="400" y="571"/>
                    </a:lnTo>
                    <a:lnTo>
                      <a:pt x="356" y="589"/>
                    </a:lnTo>
                    <a:lnTo>
                      <a:pt x="308" y="609"/>
                    </a:lnTo>
                    <a:lnTo>
                      <a:pt x="259" y="630"/>
                    </a:lnTo>
                    <a:lnTo>
                      <a:pt x="210" y="651"/>
                    </a:lnTo>
                    <a:lnTo>
                      <a:pt x="162" y="670"/>
                    </a:lnTo>
                    <a:lnTo>
                      <a:pt x="139" y="679"/>
                    </a:lnTo>
                    <a:lnTo>
                      <a:pt x="118" y="686"/>
                    </a:lnTo>
                    <a:lnTo>
                      <a:pt x="98" y="692"/>
                    </a:lnTo>
                    <a:lnTo>
                      <a:pt x="78" y="697"/>
                    </a:lnTo>
                    <a:lnTo>
                      <a:pt x="61" y="701"/>
                    </a:lnTo>
                    <a:lnTo>
                      <a:pt x="46" y="702"/>
                    </a:lnTo>
                    <a:lnTo>
                      <a:pt x="32" y="702"/>
                    </a:lnTo>
                    <a:lnTo>
                      <a:pt x="21" y="700"/>
                    </a:lnTo>
                    <a:lnTo>
                      <a:pt x="11" y="696"/>
                    </a:lnTo>
                    <a:lnTo>
                      <a:pt x="5" y="689"/>
                    </a:lnTo>
                    <a:lnTo>
                      <a:pt x="1" y="679"/>
                    </a:lnTo>
                    <a:lnTo>
                      <a:pt x="0" y="666"/>
                    </a:lnTo>
                    <a:lnTo>
                      <a:pt x="2" y="651"/>
                    </a:lnTo>
                    <a:lnTo>
                      <a:pt x="8" y="631"/>
                    </a:lnTo>
                    <a:lnTo>
                      <a:pt x="17" y="610"/>
                    </a:lnTo>
                    <a:lnTo>
                      <a:pt x="31" y="584"/>
                    </a:lnTo>
                    <a:lnTo>
                      <a:pt x="47" y="554"/>
                    </a:lnTo>
                    <a:lnTo>
                      <a:pt x="68" y="520"/>
                    </a:lnTo>
                    <a:lnTo>
                      <a:pt x="94" y="483"/>
                    </a:lnTo>
                    <a:lnTo>
                      <a:pt x="124" y="440"/>
                    </a:lnTo>
                    <a:lnTo>
                      <a:pt x="235" y="287"/>
                    </a:lnTo>
                    <a:lnTo>
                      <a:pt x="313" y="178"/>
                    </a:lnTo>
                    <a:lnTo>
                      <a:pt x="364" y="107"/>
                    </a:lnTo>
                    <a:lnTo>
                      <a:pt x="393" y="65"/>
                    </a:lnTo>
                    <a:lnTo>
                      <a:pt x="405" y="45"/>
                    </a:lnTo>
                    <a:lnTo>
                      <a:pt x="406" y="40"/>
                    </a:lnTo>
                    <a:lnTo>
                      <a:pt x="403" y="42"/>
                    </a:lnTo>
                    <a:lnTo>
                      <a:pt x="401" y="45"/>
                    </a:lnTo>
                    <a:close/>
                  </a:path>
                </a:pathLst>
              </a:custGeom>
              <a:solidFill>
                <a:srgbClr val="951F56"/>
              </a:solidFill>
              <a:ln w="9525">
                <a:noFill/>
                <a:round/>
              </a:ln>
            </p:spPr>
            <p:txBody>
              <a:bodyPr/>
              <a:lstStyle/>
              <a:p>
                <a:endParaRPr lang="en-US" sz="1867"/>
              </a:p>
            </p:txBody>
          </p:sp>
          <p:sp>
            <p:nvSpPr>
              <p:cNvPr id="1341" name="Freeform 290"/>
              <p:cNvSpPr/>
              <p:nvPr/>
            </p:nvSpPr>
            <p:spPr bwMode="auto">
              <a:xfrm>
                <a:off x="4009" y="1565"/>
                <a:ext cx="230" cy="135"/>
              </a:xfrm>
              <a:custGeom>
                <a:avLst/>
                <a:gdLst>
                  <a:gd name="T0" fmla="*/ 60 w 1148"/>
                  <a:gd name="T1" fmla="*/ 14 h 674"/>
                  <a:gd name="T2" fmla="*/ 73 w 1148"/>
                  <a:gd name="T3" fmla="*/ 9 h 674"/>
                  <a:gd name="T4" fmla="*/ 86 w 1148"/>
                  <a:gd name="T5" fmla="*/ 5 h 674"/>
                  <a:gd name="T6" fmla="*/ 100 w 1148"/>
                  <a:gd name="T7" fmla="*/ 2 h 674"/>
                  <a:gd name="T8" fmla="*/ 114 w 1148"/>
                  <a:gd name="T9" fmla="*/ 1 h 674"/>
                  <a:gd name="T10" fmla="*/ 126 w 1148"/>
                  <a:gd name="T11" fmla="*/ 0 h 674"/>
                  <a:gd name="T12" fmla="*/ 136 w 1148"/>
                  <a:gd name="T13" fmla="*/ 1 h 674"/>
                  <a:gd name="T14" fmla="*/ 141 w 1148"/>
                  <a:gd name="T15" fmla="*/ 2 h 674"/>
                  <a:gd name="T16" fmla="*/ 147 w 1148"/>
                  <a:gd name="T17" fmla="*/ 4 h 674"/>
                  <a:gd name="T18" fmla="*/ 152 w 1148"/>
                  <a:gd name="T19" fmla="*/ 6 h 674"/>
                  <a:gd name="T20" fmla="*/ 164 w 1148"/>
                  <a:gd name="T21" fmla="*/ 12 h 674"/>
                  <a:gd name="T22" fmla="*/ 183 w 1148"/>
                  <a:gd name="T23" fmla="*/ 21 h 674"/>
                  <a:gd name="T24" fmla="*/ 201 w 1148"/>
                  <a:gd name="T25" fmla="*/ 28 h 674"/>
                  <a:gd name="T26" fmla="*/ 216 w 1148"/>
                  <a:gd name="T27" fmla="*/ 33 h 674"/>
                  <a:gd name="T28" fmla="*/ 225 w 1148"/>
                  <a:gd name="T29" fmla="*/ 35 h 674"/>
                  <a:gd name="T30" fmla="*/ 228 w 1148"/>
                  <a:gd name="T31" fmla="*/ 37 h 674"/>
                  <a:gd name="T32" fmla="*/ 229 w 1148"/>
                  <a:gd name="T33" fmla="*/ 38 h 674"/>
                  <a:gd name="T34" fmla="*/ 230 w 1148"/>
                  <a:gd name="T35" fmla="*/ 41 h 674"/>
                  <a:gd name="T36" fmla="*/ 230 w 1148"/>
                  <a:gd name="T37" fmla="*/ 45 h 674"/>
                  <a:gd name="T38" fmla="*/ 228 w 1148"/>
                  <a:gd name="T39" fmla="*/ 50 h 674"/>
                  <a:gd name="T40" fmla="*/ 225 w 1148"/>
                  <a:gd name="T41" fmla="*/ 56 h 674"/>
                  <a:gd name="T42" fmla="*/ 220 w 1148"/>
                  <a:gd name="T43" fmla="*/ 67 h 674"/>
                  <a:gd name="T44" fmla="*/ 213 w 1148"/>
                  <a:gd name="T45" fmla="*/ 79 h 674"/>
                  <a:gd name="T46" fmla="*/ 207 w 1148"/>
                  <a:gd name="T47" fmla="*/ 86 h 674"/>
                  <a:gd name="T48" fmla="*/ 199 w 1148"/>
                  <a:gd name="T49" fmla="*/ 94 h 674"/>
                  <a:gd name="T50" fmla="*/ 190 w 1148"/>
                  <a:gd name="T51" fmla="*/ 101 h 674"/>
                  <a:gd name="T52" fmla="*/ 180 w 1148"/>
                  <a:gd name="T53" fmla="*/ 108 h 674"/>
                  <a:gd name="T54" fmla="*/ 168 w 1148"/>
                  <a:gd name="T55" fmla="*/ 114 h 674"/>
                  <a:gd name="T56" fmla="*/ 156 w 1148"/>
                  <a:gd name="T57" fmla="*/ 120 h 674"/>
                  <a:gd name="T58" fmla="*/ 142 w 1148"/>
                  <a:gd name="T59" fmla="*/ 125 h 674"/>
                  <a:gd name="T60" fmla="*/ 128 w 1148"/>
                  <a:gd name="T61" fmla="*/ 129 h 674"/>
                  <a:gd name="T62" fmla="*/ 114 w 1148"/>
                  <a:gd name="T63" fmla="*/ 132 h 674"/>
                  <a:gd name="T64" fmla="*/ 100 w 1148"/>
                  <a:gd name="T65" fmla="*/ 134 h 674"/>
                  <a:gd name="T66" fmla="*/ 86 w 1148"/>
                  <a:gd name="T67" fmla="*/ 135 h 674"/>
                  <a:gd name="T68" fmla="*/ 71 w 1148"/>
                  <a:gd name="T69" fmla="*/ 135 h 674"/>
                  <a:gd name="T70" fmla="*/ 58 w 1148"/>
                  <a:gd name="T71" fmla="*/ 133 h 674"/>
                  <a:gd name="T72" fmla="*/ 44 w 1148"/>
                  <a:gd name="T73" fmla="*/ 129 h 674"/>
                  <a:gd name="T74" fmla="*/ 32 w 1148"/>
                  <a:gd name="T75" fmla="*/ 123 h 674"/>
                  <a:gd name="T76" fmla="*/ 20 w 1148"/>
                  <a:gd name="T77" fmla="*/ 116 h 674"/>
                  <a:gd name="T78" fmla="*/ 12 w 1148"/>
                  <a:gd name="T79" fmla="*/ 108 h 674"/>
                  <a:gd name="T80" fmla="*/ 6 w 1148"/>
                  <a:gd name="T81" fmla="*/ 100 h 674"/>
                  <a:gd name="T82" fmla="*/ 2 w 1148"/>
                  <a:gd name="T83" fmla="*/ 92 h 674"/>
                  <a:gd name="T84" fmla="*/ 0 w 1148"/>
                  <a:gd name="T85" fmla="*/ 84 h 674"/>
                  <a:gd name="T86" fmla="*/ 0 w 1148"/>
                  <a:gd name="T87" fmla="*/ 77 h 674"/>
                  <a:gd name="T88" fmla="*/ 2 w 1148"/>
                  <a:gd name="T89" fmla="*/ 69 h 674"/>
                  <a:gd name="T90" fmla="*/ 5 w 1148"/>
                  <a:gd name="T91" fmla="*/ 61 h 674"/>
                  <a:gd name="T92" fmla="*/ 9 w 1148"/>
                  <a:gd name="T93" fmla="*/ 54 h 674"/>
                  <a:gd name="T94" fmla="*/ 14 w 1148"/>
                  <a:gd name="T95" fmla="*/ 47 h 674"/>
                  <a:gd name="T96" fmla="*/ 20 w 1148"/>
                  <a:gd name="T97" fmla="*/ 41 h 674"/>
                  <a:gd name="T98" fmla="*/ 26 w 1148"/>
                  <a:gd name="T99" fmla="*/ 35 h 674"/>
                  <a:gd name="T100" fmla="*/ 36 w 1148"/>
                  <a:gd name="T101" fmla="*/ 27 h 674"/>
                  <a:gd name="T102" fmla="*/ 48 w 1148"/>
                  <a:gd name="T103" fmla="*/ 20 h 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8"/>
                  <a:gd name="T157" fmla="*/ 0 h 674"/>
                  <a:gd name="T158" fmla="*/ 1148 w 1148"/>
                  <a:gd name="T159" fmla="*/ 674 h 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8" h="674">
                    <a:moveTo>
                      <a:pt x="267" y="84"/>
                    </a:moveTo>
                    <a:lnTo>
                      <a:pt x="297" y="72"/>
                    </a:lnTo>
                    <a:lnTo>
                      <a:pt x="329" y="58"/>
                    </a:lnTo>
                    <a:lnTo>
                      <a:pt x="362" y="47"/>
                    </a:lnTo>
                    <a:lnTo>
                      <a:pt x="396" y="35"/>
                    </a:lnTo>
                    <a:lnTo>
                      <a:pt x="429" y="27"/>
                    </a:lnTo>
                    <a:lnTo>
                      <a:pt x="463" y="18"/>
                    </a:lnTo>
                    <a:lnTo>
                      <a:pt x="498" y="12"/>
                    </a:lnTo>
                    <a:lnTo>
                      <a:pt x="532" y="5"/>
                    </a:lnTo>
                    <a:lnTo>
                      <a:pt x="567" y="3"/>
                    </a:lnTo>
                    <a:lnTo>
                      <a:pt x="599" y="0"/>
                    </a:lnTo>
                    <a:lnTo>
                      <a:pt x="631" y="0"/>
                    </a:lnTo>
                    <a:lnTo>
                      <a:pt x="663" y="3"/>
                    </a:lnTo>
                    <a:lnTo>
                      <a:pt x="678" y="5"/>
                    </a:lnTo>
                    <a:lnTo>
                      <a:pt x="693" y="8"/>
                    </a:lnTo>
                    <a:lnTo>
                      <a:pt x="706" y="10"/>
                    </a:lnTo>
                    <a:lnTo>
                      <a:pt x="720" y="14"/>
                    </a:lnTo>
                    <a:lnTo>
                      <a:pt x="734" y="19"/>
                    </a:lnTo>
                    <a:lnTo>
                      <a:pt x="747" y="23"/>
                    </a:lnTo>
                    <a:lnTo>
                      <a:pt x="759" y="29"/>
                    </a:lnTo>
                    <a:lnTo>
                      <a:pt x="771" y="35"/>
                    </a:lnTo>
                    <a:lnTo>
                      <a:pt x="820" y="62"/>
                    </a:lnTo>
                    <a:lnTo>
                      <a:pt x="867" y="85"/>
                    </a:lnTo>
                    <a:lnTo>
                      <a:pt x="915" y="107"/>
                    </a:lnTo>
                    <a:lnTo>
                      <a:pt x="960" y="125"/>
                    </a:lnTo>
                    <a:lnTo>
                      <a:pt x="1002" y="140"/>
                    </a:lnTo>
                    <a:lnTo>
                      <a:pt x="1042" y="154"/>
                    </a:lnTo>
                    <a:lnTo>
                      <a:pt x="1077" y="165"/>
                    </a:lnTo>
                    <a:lnTo>
                      <a:pt x="1107" y="174"/>
                    </a:lnTo>
                    <a:lnTo>
                      <a:pt x="1121" y="176"/>
                    </a:lnTo>
                    <a:lnTo>
                      <a:pt x="1131" y="181"/>
                    </a:lnTo>
                    <a:lnTo>
                      <a:pt x="1136" y="184"/>
                    </a:lnTo>
                    <a:lnTo>
                      <a:pt x="1139" y="188"/>
                    </a:lnTo>
                    <a:lnTo>
                      <a:pt x="1142" y="191"/>
                    </a:lnTo>
                    <a:lnTo>
                      <a:pt x="1144" y="195"/>
                    </a:lnTo>
                    <a:lnTo>
                      <a:pt x="1147" y="203"/>
                    </a:lnTo>
                    <a:lnTo>
                      <a:pt x="1148" y="213"/>
                    </a:lnTo>
                    <a:lnTo>
                      <a:pt x="1147" y="224"/>
                    </a:lnTo>
                    <a:lnTo>
                      <a:pt x="1143" y="236"/>
                    </a:lnTo>
                    <a:lnTo>
                      <a:pt x="1139" y="249"/>
                    </a:lnTo>
                    <a:lnTo>
                      <a:pt x="1133" y="264"/>
                    </a:lnTo>
                    <a:lnTo>
                      <a:pt x="1124" y="280"/>
                    </a:lnTo>
                    <a:lnTo>
                      <a:pt x="1116" y="296"/>
                    </a:lnTo>
                    <a:lnTo>
                      <a:pt x="1096" y="334"/>
                    </a:lnTo>
                    <a:lnTo>
                      <a:pt x="1073" y="376"/>
                    </a:lnTo>
                    <a:lnTo>
                      <a:pt x="1062" y="395"/>
                    </a:lnTo>
                    <a:lnTo>
                      <a:pt x="1048" y="412"/>
                    </a:lnTo>
                    <a:lnTo>
                      <a:pt x="1032" y="431"/>
                    </a:lnTo>
                    <a:lnTo>
                      <a:pt x="1014" y="449"/>
                    </a:lnTo>
                    <a:lnTo>
                      <a:pt x="995" y="467"/>
                    </a:lnTo>
                    <a:lnTo>
                      <a:pt x="973" y="485"/>
                    </a:lnTo>
                    <a:lnTo>
                      <a:pt x="950" y="502"/>
                    </a:lnTo>
                    <a:lnTo>
                      <a:pt x="925" y="520"/>
                    </a:lnTo>
                    <a:lnTo>
                      <a:pt x="897" y="537"/>
                    </a:lnTo>
                    <a:lnTo>
                      <a:pt x="870" y="553"/>
                    </a:lnTo>
                    <a:lnTo>
                      <a:pt x="840" y="568"/>
                    </a:lnTo>
                    <a:lnTo>
                      <a:pt x="809" y="583"/>
                    </a:lnTo>
                    <a:lnTo>
                      <a:pt x="777" y="597"/>
                    </a:lnTo>
                    <a:lnTo>
                      <a:pt x="745" y="611"/>
                    </a:lnTo>
                    <a:lnTo>
                      <a:pt x="711" y="622"/>
                    </a:lnTo>
                    <a:lnTo>
                      <a:pt x="676" y="633"/>
                    </a:lnTo>
                    <a:lnTo>
                      <a:pt x="641" y="643"/>
                    </a:lnTo>
                    <a:lnTo>
                      <a:pt x="606" y="652"/>
                    </a:lnTo>
                    <a:lnTo>
                      <a:pt x="570" y="659"/>
                    </a:lnTo>
                    <a:lnTo>
                      <a:pt x="534" y="666"/>
                    </a:lnTo>
                    <a:lnTo>
                      <a:pt x="499" y="671"/>
                    </a:lnTo>
                    <a:lnTo>
                      <a:pt x="463" y="673"/>
                    </a:lnTo>
                    <a:lnTo>
                      <a:pt x="427" y="674"/>
                    </a:lnTo>
                    <a:lnTo>
                      <a:pt x="391" y="674"/>
                    </a:lnTo>
                    <a:lnTo>
                      <a:pt x="356" y="672"/>
                    </a:lnTo>
                    <a:lnTo>
                      <a:pt x="321" y="668"/>
                    </a:lnTo>
                    <a:lnTo>
                      <a:pt x="287" y="662"/>
                    </a:lnTo>
                    <a:lnTo>
                      <a:pt x="253" y="653"/>
                    </a:lnTo>
                    <a:lnTo>
                      <a:pt x="221" y="643"/>
                    </a:lnTo>
                    <a:lnTo>
                      <a:pt x="188" y="631"/>
                    </a:lnTo>
                    <a:lnTo>
                      <a:pt x="158" y="616"/>
                    </a:lnTo>
                    <a:lnTo>
                      <a:pt x="129" y="598"/>
                    </a:lnTo>
                    <a:lnTo>
                      <a:pt x="102" y="580"/>
                    </a:lnTo>
                    <a:lnTo>
                      <a:pt x="80" y="560"/>
                    </a:lnTo>
                    <a:lnTo>
                      <a:pt x="60" y="541"/>
                    </a:lnTo>
                    <a:lnTo>
                      <a:pt x="42" y="521"/>
                    </a:lnTo>
                    <a:lnTo>
                      <a:pt x="29" y="501"/>
                    </a:lnTo>
                    <a:lnTo>
                      <a:pt x="19" y="481"/>
                    </a:lnTo>
                    <a:lnTo>
                      <a:pt x="10" y="461"/>
                    </a:lnTo>
                    <a:lnTo>
                      <a:pt x="5" y="441"/>
                    </a:lnTo>
                    <a:lnTo>
                      <a:pt x="1" y="421"/>
                    </a:lnTo>
                    <a:lnTo>
                      <a:pt x="0" y="401"/>
                    </a:lnTo>
                    <a:lnTo>
                      <a:pt x="1" y="382"/>
                    </a:lnTo>
                    <a:lnTo>
                      <a:pt x="5" y="362"/>
                    </a:lnTo>
                    <a:lnTo>
                      <a:pt x="10" y="344"/>
                    </a:lnTo>
                    <a:lnTo>
                      <a:pt x="16" y="325"/>
                    </a:lnTo>
                    <a:lnTo>
                      <a:pt x="25" y="306"/>
                    </a:lnTo>
                    <a:lnTo>
                      <a:pt x="35" y="288"/>
                    </a:lnTo>
                    <a:lnTo>
                      <a:pt x="46" y="270"/>
                    </a:lnTo>
                    <a:lnTo>
                      <a:pt x="59" y="253"/>
                    </a:lnTo>
                    <a:lnTo>
                      <a:pt x="71" y="236"/>
                    </a:lnTo>
                    <a:lnTo>
                      <a:pt x="85" y="220"/>
                    </a:lnTo>
                    <a:lnTo>
                      <a:pt x="100" y="204"/>
                    </a:lnTo>
                    <a:lnTo>
                      <a:pt x="115" y="189"/>
                    </a:lnTo>
                    <a:lnTo>
                      <a:pt x="131" y="175"/>
                    </a:lnTo>
                    <a:lnTo>
                      <a:pt x="147" y="161"/>
                    </a:lnTo>
                    <a:lnTo>
                      <a:pt x="178" y="137"/>
                    </a:lnTo>
                    <a:lnTo>
                      <a:pt x="211" y="115"/>
                    </a:lnTo>
                    <a:lnTo>
                      <a:pt x="241" y="98"/>
                    </a:lnTo>
                    <a:lnTo>
                      <a:pt x="267" y="84"/>
                    </a:lnTo>
                    <a:close/>
                  </a:path>
                </a:pathLst>
              </a:custGeom>
              <a:solidFill>
                <a:srgbClr val="B32165"/>
              </a:solidFill>
              <a:ln w="9525">
                <a:noFill/>
                <a:round/>
              </a:ln>
            </p:spPr>
            <p:txBody>
              <a:bodyPr/>
              <a:lstStyle/>
              <a:p>
                <a:endParaRPr lang="en-US" sz="1867"/>
              </a:p>
            </p:txBody>
          </p:sp>
          <p:sp>
            <p:nvSpPr>
              <p:cNvPr id="1342" name="Freeform 291"/>
              <p:cNvSpPr/>
              <p:nvPr/>
            </p:nvSpPr>
            <p:spPr bwMode="auto">
              <a:xfrm>
                <a:off x="4009" y="1565"/>
                <a:ext cx="230" cy="135"/>
              </a:xfrm>
              <a:custGeom>
                <a:avLst/>
                <a:gdLst>
                  <a:gd name="T0" fmla="*/ 60 w 1148"/>
                  <a:gd name="T1" fmla="*/ 14 h 674"/>
                  <a:gd name="T2" fmla="*/ 73 w 1148"/>
                  <a:gd name="T3" fmla="*/ 9 h 674"/>
                  <a:gd name="T4" fmla="*/ 86 w 1148"/>
                  <a:gd name="T5" fmla="*/ 5 h 674"/>
                  <a:gd name="T6" fmla="*/ 100 w 1148"/>
                  <a:gd name="T7" fmla="*/ 2 h 674"/>
                  <a:gd name="T8" fmla="*/ 114 w 1148"/>
                  <a:gd name="T9" fmla="*/ 1 h 674"/>
                  <a:gd name="T10" fmla="*/ 126 w 1148"/>
                  <a:gd name="T11" fmla="*/ 0 h 674"/>
                  <a:gd name="T12" fmla="*/ 136 w 1148"/>
                  <a:gd name="T13" fmla="*/ 1 h 674"/>
                  <a:gd name="T14" fmla="*/ 141 w 1148"/>
                  <a:gd name="T15" fmla="*/ 2 h 674"/>
                  <a:gd name="T16" fmla="*/ 147 w 1148"/>
                  <a:gd name="T17" fmla="*/ 4 h 674"/>
                  <a:gd name="T18" fmla="*/ 152 w 1148"/>
                  <a:gd name="T19" fmla="*/ 6 h 674"/>
                  <a:gd name="T20" fmla="*/ 164 w 1148"/>
                  <a:gd name="T21" fmla="*/ 12 h 674"/>
                  <a:gd name="T22" fmla="*/ 183 w 1148"/>
                  <a:gd name="T23" fmla="*/ 21 h 674"/>
                  <a:gd name="T24" fmla="*/ 201 w 1148"/>
                  <a:gd name="T25" fmla="*/ 28 h 674"/>
                  <a:gd name="T26" fmla="*/ 216 w 1148"/>
                  <a:gd name="T27" fmla="*/ 33 h 674"/>
                  <a:gd name="T28" fmla="*/ 225 w 1148"/>
                  <a:gd name="T29" fmla="*/ 35 h 674"/>
                  <a:gd name="T30" fmla="*/ 228 w 1148"/>
                  <a:gd name="T31" fmla="*/ 37 h 674"/>
                  <a:gd name="T32" fmla="*/ 229 w 1148"/>
                  <a:gd name="T33" fmla="*/ 38 h 674"/>
                  <a:gd name="T34" fmla="*/ 230 w 1148"/>
                  <a:gd name="T35" fmla="*/ 41 h 674"/>
                  <a:gd name="T36" fmla="*/ 230 w 1148"/>
                  <a:gd name="T37" fmla="*/ 45 h 674"/>
                  <a:gd name="T38" fmla="*/ 228 w 1148"/>
                  <a:gd name="T39" fmla="*/ 50 h 674"/>
                  <a:gd name="T40" fmla="*/ 225 w 1148"/>
                  <a:gd name="T41" fmla="*/ 56 h 674"/>
                  <a:gd name="T42" fmla="*/ 220 w 1148"/>
                  <a:gd name="T43" fmla="*/ 67 h 674"/>
                  <a:gd name="T44" fmla="*/ 213 w 1148"/>
                  <a:gd name="T45" fmla="*/ 79 h 674"/>
                  <a:gd name="T46" fmla="*/ 207 w 1148"/>
                  <a:gd name="T47" fmla="*/ 86 h 674"/>
                  <a:gd name="T48" fmla="*/ 199 w 1148"/>
                  <a:gd name="T49" fmla="*/ 94 h 674"/>
                  <a:gd name="T50" fmla="*/ 190 w 1148"/>
                  <a:gd name="T51" fmla="*/ 101 h 674"/>
                  <a:gd name="T52" fmla="*/ 180 w 1148"/>
                  <a:gd name="T53" fmla="*/ 108 h 674"/>
                  <a:gd name="T54" fmla="*/ 168 w 1148"/>
                  <a:gd name="T55" fmla="*/ 114 h 674"/>
                  <a:gd name="T56" fmla="*/ 156 w 1148"/>
                  <a:gd name="T57" fmla="*/ 120 h 674"/>
                  <a:gd name="T58" fmla="*/ 142 w 1148"/>
                  <a:gd name="T59" fmla="*/ 125 h 674"/>
                  <a:gd name="T60" fmla="*/ 128 w 1148"/>
                  <a:gd name="T61" fmla="*/ 129 h 674"/>
                  <a:gd name="T62" fmla="*/ 114 w 1148"/>
                  <a:gd name="T63" fmla="*/ 132 h 674"/>
                  <a:gd name="T64" fmla="*/ 100 w 1148"/>
                  <a:gd name="T65" fmla="*/ 134 h 674"/>
                  <a:gd name="T66" fmla="*/ 86 w 1148"/>
                  <a:gd name="T67" fmla="*/ 135 h 674"/>
                  <a:gd name="T68" fmla="*/ 71 w 1148"/>
                  <a:gd name="T69" fmla="*/ 135 h 674"/>
                  <a:gd name="T70" fmla="*/ 58 w 1148"/>
                  <a:gd name="T71" fmla="*/ 133 h 674"/>
                  <a:gd name="T72" fmla="*/ 44 w 1148"/>
                  <a:gd name="T73" fmla="*/ 129 h 674"/>
                  <a:gd name="T74" fmla="*/ 32 w 1148"/>
                  <a:gd name="T75" fmla="*/ 123 h 674"/>
                  <a:gd name="T76" fmla="*/ 20 w 1148"/>
                  <a:gd name="T77" fmla="*/ 116 h 674"/>
                  <a:gd name="T78" fmla="*/ 12 w 1148"/>
                  <a:gd name="T79" fmla="*/ 108 h 674"/>
                  <a:gd name="T80" fmla="*/ 6 w 1148"/>
                  <a:gd name="T81" fmla="*/ 100 h 674"/>
                  <a:gd name="T82" fmla="*/ 2 w 1148"/>
                  <a:gd name="T83" fmla="*/ 92 h 674"/>
                  <a:gd name="T84" fmla="*/ 0 w 1148"/>
                  <a:gd name="T85" fmla="*/ 84 h 674"/>
                  <a:gd name="T86" fmla="*/ 0 w 1148"/>
                  <a:gd name="T87" fmla="*/ 77 h 674"/>
                  <a:gd name="T88" fmla="*/ 2 w 1148"/>
                  <a:gd name="T89" fmla="*/ 69 h 674"/>
                  <a:gd name="T90" fmla="*/ 5 w 1148"/>
                  <a:gd name="T91" fmla="*/ 61 h 674"/>
                  <a:gd name="T92" fmla="*/ 9 w 1148"/>
                  <a:gd name="T93" fmla="*/ 54 h 674"/>
                  <a:gd name="T94" fmla="*/ 14 w 1148"/>
                  <a:gd name="T95" fmla="*/ 47 h 674"/>
                  <a:gd name="T96" fmla="*/ 20 w 1148"/>
                  <a:gd name="T97" fmla="*/ 41 h 674"/>
                  <a:gd name="T98" fmla="*/ 26 w 1148"/>
                  <a:gd name="T99" fmla="*/ 35 h 674"/>
                  <a:gd name="T100" fmla="*/ 36 w 1148"/>
                  <a:gd name="T101" fmla="*/ 27 h 674"/>
                  <a:gd name="T102" fmla="*/ 48 w 1148"/>
                  <a:gd name="T103" fmla="*/ 20 h 6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48"/>
                  <a:gd name="T157" fmla="*/ 0 h 674"/>
                  <a:gd name="T158" fmla="*/ 1148 w 1148"/>
                  <a:gd name="T159" fmla="*/ 674 h 6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48" h="674">
                    <a:moveTo>
                      <a:pt x="267" y="84"/>
                    </a:moveTo>
                    <a:lnTo>
                      <a:pt x="297" y="72"/>
                    </a:lnTo>
                    <a:lnTo>
                      <a:pt x="329" y="58"/>
                    </a:lnTo>
                    <a:lnTo>
                      <a:pt x="362" y="47"/>
                    </a:lnTo>
                    <a:lnTo>
                      <a:pt x="396" y="35"/>
                    </a:lnTo>
                    <a:lnTo>
                      <a:pt x="429" y="27"/>
                    </a:lnTo>
                    <a:lnTo>
                      <a:pt x="463" y="18"/>
                    </a:lnTo>
                    <a:lnTo>
                      <a:pt x="498" y="12"/>
                    </a:lnTo>
                    <a:lnTo>
                      <a:pt x="532" y="5"/>
                    </a:lnTo>
                    <a:lnTo>
                      <a:pt x="567" y="3"/>
                    </a:lnTo>
                    <a:lnTo>
                      <a:pt x="599" y="0"/>
                    </a:lnTo>
                    <a:lnTo>
                      <a:pt x="631" y="0"/>
                    </a:lnTo>
                    <a:lnTo>
                      <a:pt x="663" y="3"/>
                    </a:lnTo>
                    <a:lnTo>
                      <a:pt x="678" y="5"/>
                    </a:lnTo>
                    <a:lnTo>
                      <a:pt x="693" y="8"/>
                    </a:lnTo>
                    <a:lnTo>
                      <a:pt x="706" y="10"/>
                    </a:lnTo>
                    <a:lnTo>
                      <a:pt x="720" y="14"/>
                    </a:lnTo>
                    <a:lnTo>
                      <a:pt x="734" y="19"/>
                    </a:lnTo>
                    <a:lnTo>
                      <a:pt x="747" y="23"/>
                    </a:lnTo>
                    <a:lnTo>
                      <a:pt x="759" y="29"/>
                    </a:lnTo>
                    <a:lnTo>
                      <a:pt x="771" y="35"/>
                    </a:lnTo>
                    <a:lnTo>
                      <a:pt x="820" y="62"/>
                    </a:lnTo>
                    <a:lnTo>
                      <a:pt x="867" y="85"/>
                    </a:lnTo>
                    <a:lnTo>
                      <a:pt x="915" y="107"/>
                    </a:lnTo>
                    <a:lnTo>
                      <a:pt x="960" y="125"/>
                    </a:lnTo>
                    <a:lnTo>
                      <a:pt x="1002" y="140"/>
                    </a:lnTo>
                    <a:lnTo>
                      <a:pt x="1042" y="154"/>
                    </a:lnTo>
                    <a:lnTo>
                      <a:pt x="1077" y="165"/>
                    </a:lnTo>
                    <a:lnTo>
                      <a:pt x="1107" y="174"/>
                    </a:lnTo>
                    <a:lnTo>
                      <a:pt x="1121" y="176"/>
                    </a:lnTo>
                    <a:lnTo>
                      <a:pt x="1131" y="181"/>
                    </a:lnTo>
                    <a:lnTo>
                      <a:pt x="1136" y="184"/>
                    </a:lnTo>
                    <a:lnTo>
                      <a:pt x="1139" y="188"/>
                    </a:lnTo>
                    <a:lnTo>
                      <a:pt x="1142" y="191"/>
                    </a:lnTo>
                    <a:lnTo>
                      <a:pt x="1144" y="195"/>
                    </a:lnTo>
                    <a:lnTo>
                      <a:pt x="1147" y="203"/>
                    </a:lnTo>
                    <a:lnTo>
                      <a:pt x="1148" y="213"/>
                    </a:lnTo>
                    <a:lnTo>
                      <a:pt x="1147" y="224"/>
                    </a:lnTo>
                    <a:lnTo>
                      <a:pt x="1143" y="236"/>
                    </a:lnTo>
                    <a:lnTo>
                      <a:pt x="1139" y="249"/>
                    </a:lnTo>
                    <a:lnTo>
                      <a:pt x="1133" y="264"/>
                    </a:lnTo>
                    <a:lnTo>
                      <a:pt x="1124" y="280"/>
                    </a:lnTo>
                    <a:lnTo>
                      <a:pt x="1116" y="296"/>
                    </a:lnTo>
                    <a:lnTo>
                      <a:pt x="1096" y="334"/>
                    </a:lnTo>
                    <a:lnTo>
                      <a:pt x="1073" y="376"/>
                    </a:lnTo>
                    <a:lnTo>
                      <a:pt x="1062" y="395"/>
                    </a:lnTo>
                    <a:lnTo>
                      <a:pt x="1048" y="412"/>
                    </a:lnTo>
                    <a:lnTo>
                      <a:pt x="1032" y="431"/>
                    </a:lnTo>
                    <a:lnTo>
                      <a:pt x="1014" y="449"/>
                    </a:lnTo>
                    <a:lnTo>
                      <a:pt x="995" y="467"/>
                    </a:lnTo>
                    <a:lnTo>
                      <a:pt x="973" y="485"/>
                    </a:lnTo>
                    <a:lnTo>
                      <a:pt x="950" y="502"/>
                    </a:lnTo>
                    <a:lnTo>
                      <a:pt x="925" y="520"/>
                    </a:lnTo>
                    <a:lnTo>
                      <a:pt x="897" y="537"/>
                    </a:lnTo>
                    <a:lnTo>
                      <a:pt x="870" y="553"/>
                    </a:lnTo>
                    <a:lnTo>
                      <a:pt x="840" y="568"/>
                    </a:lnTo>
                    <a:lnTo>
                      <a:pt x="809" y="583"/>
                    </a:lnTo>
                    <a:lnTo>
                      <a:pt x="777" y="597"/>
                    </a:lnTo>
                    <a:lnTo>
                      <a:pt x="745" y="611"/>
                    </a:lnTo>
                    <a:lnTo>
                      <a:pt x="711" y="622"/>
                    </a:lnTo>
                    <a:lnTo>
                      <a:pt x="676" y="633"/>
                    </a:lnTo>
                    <a:lnTo>
                      <a:pt x="641" y="643"/>
                    </a:lnTo>
                    <a:lnTo>
                      <a:pt x="606" y="652"/>
                    </a:lnTo>
                    <a:lnTo>
                      <a:pt x="570" y="659"/>
                    </a:lnTo>
                    <a:lnTo>
                      <a:pt x="534" y="666"/>
                    </a:lnTo>
                    <a:lnTo>
                      <a:pt x="499" y="671"/>
                    </a:lnTo>
                    <a:lnTo>
                      <a:pt x="463" y="673"/>
                    </a:lnTo>
                    <a:lnTo>
                      <a:pt x="427" y="674"/>
                    </a:lnTo>
                    <a:lnTo>
                      <a:pt x="391" y="674"/>
                    </a:lnTo>
                    <a:lnTo>
                      <a:pt x="356" y="672"/>
                    </a:lnTo>
                    <a:lnTo>
                      <a:pt x="321" y="668"/>
                    </a:lnTo>
                    <a:lnTo>
                      <a:pt x="287" y="662"/>
                    </a:lnTo>
                    <a:lnTo>
                      <a:pt x="253" y="653"/>
                    </a:lnTo>
                    <a:lnTo>
                      <a:pt x="221" y="643"/>
                    </a:lnTo>
                    <a:lnTo>
                      <a:pt x="188" y="631"/>
                    </a:lnTo>
                    <a:lnTo>
                      <a:pt x="158" y="616"/>
                    </a:lnTo>
                    <a:lnTo>
                      <a:pt x="129" y="598"/>
                    </a:lnTo>
                    <a:lnTo>
                      <a:pt x="102" y="580"/>
                    </a:lnTo>
                    <a:lnTo>
                      <a:pt x="80" y="560"/>
                    </a:lnTo>
                    <a:lnTo>
                      <a:pt x="60" y="541"/>
                    </a:lnTo>
                    <a:lnTo>
                      <a:pt x="42" y="521"/>
                    </a:lnTo>
                    <a:lnTo>
                      <a:pt x="29" y="501"/>
                    </a:lnTo>
                    <a:lnTo>
                      <a:pt x="19" y="481"/>
                    </a:lnTo>
                    <a:lnTo>
                      <a:pt x="10" y="461"/>
                    </a:lnTo>
                    <a:lnTo>
                      <a:pt x="5" y="441"/>
                    </a:lnTo>
                    <a:lnTo>
                      <a:pt x="1" y="421"/>
                    </a:lnTo>
                    <a:lnTo>
                      <a:pt x="0" y="401"/>
                    </a:lnTo>
                    <a:lnTo>
                      <a:pt x="1" y="382"/>
                    </a:lnTo>
                    <a:lnTo>
                      <a:pt x="5" y="362"/>
                    </a:lnTo>
                    <a:lnTo>
                      <a:pt x="10" y="344"/>
                    </a:lnTo>
                    <a:lnTo>
                      <a:pt x="16" y="325"/>
                    </a:lnTo>
                    <a:lnTo>
                      <a:pt x="25" y="306"/>
                    </a:lnTo>
                    <a:lnTo>
                      <a:pt x="35" y="288"/>
                    </a:lnTo>
                    <a:lnTo>
                      <a:pt x="46" y="270"/>
                    </a:lnTo>
                    <a:lnTo>
                      <a:pt x="59" y="253"/>
                    </a:lnTo>
                    <a:lnTo>
                      <a:pt x="71" y="236"/>
                    </a:lnTo>
                    <a:lnTo>
                      <a:pt x="85" y="220"/>
                    </a:lnTo>
                    <a:lnTo>
                      <a:pt x="100" y="204"/>
                    </a:lnTo>
                    <a:lnTo>
                      <a:pt x="115" y="189"/>
                    </a:lnTo>
                    <a:lnTo>
                      <a:pt x="131" y="175"/>
                    </a:lnTo>
                    <a:lnTo>
                      <a:pt x="147" y="161"/>
                    </a:lnTo>
                    <a:lnTo>
                      <a:pt x="178" y="137"/>
                    </a:lnTo>
                    <a:lnTo>
                      <a:pt x="211" y="115"/>
                    </a:lnTo>
                    <a:lnTo>
                      <a:pt x="241" y="98"/>
                    </a:lnTo>
                    <a:lnTo>
                      <a:pt x="267" y="84"/>
                    </a:lnTo>
                  </a:path>
                </a:pathLst>
              </a:custGeom>
              <a:noFill/>
              <a:ln w="3175">
                <a:solidFill>
                  <a:srgbClr val="1F1A17"/>
                </a:solidFill>
                <a:round/>
              </a:ln>
            </p:spPr>
            <p:txBody>
              <a:bodyPr/>
              <a:lstStyle/>
              <a:p>
                <a:endParaRPr lang="en-US" sz="1867"/>
              </a:p>
            </p:txBody>
          </p:sp>
          <p:sp>
            <p:nvSpPr>
              <p:cNvPr id="1343" name="Freeform 292"/>
              <p:cNvSpPr/>
              <p:nvPr/>
            </p:nvSpPr>
            <p:spPr bwMode="auto">
              <a:xfrm>
                <a:off x="4038" y="1576"/>
                <a:ext cx="179" cy="99"/>
              </a:xfrm>
              <a:custGeom>
                <a:avLst/>
                <a:gdLst>
                  <a:gd name="T0" fmla="*/ 136 w 895"/>
                  <a:gd name="T1" fmla="*/ 11 h 496"/>
                  <a:gd name="T2" fmla="*/ 132 w 895"/>
                  <a:gd name="T3" fmla="*/ 15 h 496"/>
                  <a:gd name="T4" fmla="*/ 122 w 895"/>
                  <a:gd name="T5" fmla="*/ 25 h 496"/>
                  <a:gd name="T6" fmla="*/ 107 w 895"/>
                  <a:gd name="T7" fmla="*/ 37 h 496"/>
                  <a:gd name="T8" fmla="*/ 98 w 895"/>
                  <a:gd name="T9" fmla="*/ 43 h 496"/>
                  <a:gd name="T10" fmla="*/ 89 w 895"/>
                  <a:gd name="T11" fmla="*/ 49 h 496"/>
                  <a:gd name="T12" fmla="*/ 82 w 895"/>
                  <a:gd name="T13" fmla="*/ 53 h 496"/>
                  <a:gd name="T14" fmla="*/ 81 w 895"/>
                  <a:gd name="T15" fmla="*/ 54 h 496"/>
                  <a:gd name="T16" fmla="*/ 81 w 895"/>
                  <a:gd name="T17" fmla="*/ 55 h 496"/>
                  <a:gd name="T18" fmla="*/ 81 w 895"/>
                  <a:gd name="T19" fmla="*/ 56 h 496"/>
                  <a:gd name="T20" fmla="*/ 83 w 895"/>
                  <a:gd name="T21" fmla="*/ 56 h 496"/>
                  <a:gd name="T22" fmla="*/ 89 w 895"/>
                  <a:gd name="T23" fmla="*/ 57 h 496"/>
                  <a:gd name="T24" fmla="*/ 108 w 895"/>
                  <a:gd name="T25" fmla="*/ 55 h 496"/>
                  <a:gd name="T26" fmla="*/ 130 w 895"/>
                  <a:gd name="T27" fmla="*/ 52 h 496"/>
                  <a:gd name="T28" fmla="*/ 141 w 895"/>
                  <a:gd name="T29" fmla="*/ 51 h 496"/>
                  <a:gd name="T30" fmla="*/ 151 w 895"/>
                  <a:gd name="T31" fmla="*/ 49 h 496"/>
                  <a:gd name="T32" fmla="*/ 168 w 895"/>
                  <a:gd name="T33" fmla="*/ 44 h 496"/>
                  <a:gd name="T34" fmla="*/ 178 w 895"/>
                  <a:gd name="T35" fmla="*/ 40 h 496"/>
                  <a:gd name="T36" fmla="*/ 179 w 895"/>
                  <a:gd name="T37" fmla="*/ 40 h 496"/>
                  <a:gd name="T38" fmla="*/ 176 w 895"/>
                  <a:gd name="T39" fmla="*/ 42 h 496"/>
                  <a:gd name="T40" fmla="*/ 164 w 895"/>
                  <a:gd name="T41" fmla="*/ 48 h 496"/>
                  <a:gd name="T42" fmla="*/ 147 w 895"/>
                  <a:gd name="T43" fmla="*/ 55 h 496"/>
                  <a:gd name="T44" fmla="*/ 137 w 895"/>
                  <a:gd name="T45" fmla="*/ 58 h 496"/>
                  <a:gd name="T46" fmla="*/ 126 w 895"/>
                  <a:gd name="T47" fmla="*/ 61 h 496"/>
                  <a:gd name="T48" fmla="*/ 114 w 895"/>
                  <a:gd name="T49" fmla="*/ 63 h 496"/>
                  <a:gd name="T50" fmla="*/ 101 w 895"/>
                  <a:gd name="T51" fmla="*/ 64 h 496"/>
                  <a:gd name="T52" fmla="*/ 83 w 895"/>
                  <a:gd name="T53" fmla="*/ 66 h 496"/>
                  <a:gd name="T54" fmla="*/ 78 w 895"/>
                  <a:gd name="T55" fmla="*/ 68 h 496"/>
                  <a:gd name="T56" fmla="*/ 77 w 895"/>
                  <a:gd name="T57" fmla="*/ 69 h 496"/>
                  <a:gd name="T58" fmla="*/ 78 w 895"/>
                  <a:gd name="T59" fmla="*/ 70 h 496"/>
                  <a:gd name="T60" fmla="*/ 82 w 895"/>
                  <a:gd name="T61" fmla="*/ 72 h 496"/>
                  <a:gd name="T62" fmla="*/ 96 w 895"/>
                  <a:gd name="T63" fmla="*/ 75 h 496"/>
                  <a:gd name="T64" fmla="*/ 115 w 895"/>
                  <a:gd name="T65" fmla="*/ 79 h 496"/>
                  <a:gd name="T66" fmla="*/ 131 w 895"/>
                  <a:gd name="T67" fmla="*/ 83 h 496"/>
                  <a:gd name="T68" fmla="*/ 143 w 895"/>
                  <a:gd name="T69" fmla="*/ 87 h 496"/>
                  <a:gd name="T70" fmla="*/ 147 w 895"/>
                  <a:gd name="T71" fmla="*/ 89 h 496"/>
                  <a:gd name="T72" fmla="*/ 149 w 895"/>
                  <a:gd name="T73" fmla="*/ 91 h 496"/>
                  <a:gd name="T74" fmla="*/ 145 w 895"/>
                  <a:gd name="T75" fmla="*/ 94 h 496"/>
                  <a:gd name="T76" fmla="*/ 141 w 895"/>
                  <a:gd name="T77" fmla="*/ 96 h 496"/>
                  <a:gd name="T78" fmla="*/ 136 w 895"/>
                  <a:gd name="T79" fmla="*/ 99 h 496"/>
                  <a:gd name="T80" fmla="*/ 128 w 895"/>
                  <a:gd name="T81" fmla="*/ 99 h 496"/>
                  <a:gd name="T82" fmla="*/ 111 w 895"/>
                  <a:gd name="T83" fmla="*/ 98 h 496"/>
                  <a:gd name="T84" fmla="*/ 87 w 895"/>
                  <a:gd name="T85" fmla="*/ 96 h 496"/>
                  <a:gd name="T86" fmla="*/ 62 w 895"/>
                  <a:gd name="T87" fmla="*/ 93 h 496"/>
                  <a:gd name="T88" fmla="*/ 37 w 895"/>
                  <a:gd name="T89" fmla="*/ 89 h 496"/>
                  <a:gd name="T90" fmla="*/ 26 w 895"/>
                  <a:gd name="T91" fmla="*/ 86 h 496"/>
                  <a:gd name="T92" fmla="*/ 16 w 895"/>
                  <a:gd name="T93" fmla="*/ 84 h 496"/>
                  <a:gd name="T94" fmla="*/ 9 w 895"/>
                  <a:gd name="T95" fmla="*/ 80 h 496"/>
                  <a:gd name="T96" fmla="*/ 3 w 895"/>
                  <a:gd name="T97" fmla="*/ 76 h 496"/>
                  <a:gd name="T98" fmla="*/ 0 w 895"/>
                  <a:gd name="T99" fmla="*/ 72 h 496"/>
                  <a:gd name="T100" fmla="*/ 1 w 895"/>
                  <a:gd name="T101" fmla="*/ 67 h 496"/>
                  <a:gd name="T102" fmla="*/ 3 w 895"/>
                  <a:gd name="T103" fmla="*/ 62 h 496"/>
                  <a:gd name="T104" fmla="*/ 8 w 895"/>
                  <a:gd name="T105" fmla="*/ 56 h 496"/>
                  <a:gd name="T106" fmla="*/ 15 w 895"/>
                  <a:gd name="T107" fmla="*/ 51 h 496"/>
                  <a:gd name="T108" fmla="*/ 23 w 895"/>
                  <a:gd name="T109" fmla="*/ 45 h 496"/>
                  <a:gd name="T110" fmla="*/ 42 w 895"/>
                  <a:gd name="T111" fmla="*/ 34 h 496"/>
                  <a:gd name="T112" fmla="*/ 63 w 895"/>
                  <a:gd name="T113" fmla="*/ 23 h 496"/>
                  <a:gd name="T114" fmla="*/ 83 w 895"/>
                  <a:gd name="T115" fmla="*/ 14 h 496"/>
                  <a:gd name="T116" fmla="*/ 100 w 895"/>
                  <a:gd name="T117" fmla="*/ 7 h 496"/>
                  <a:gd name="T118" fmla="*/ 117 w 895"/>
                  <a:gd name="T119" fmla="*/ 0 h 4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5"/>
                  <a:gd name="T181" fmla="*/ 0 h 496"/>
                  <a:gd name="T182" fmla="*/ 895 w 895"/>
                  <a:gd name="T183" fmla="*/ 496 h 49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5" h="496">
                    <a:moveTo>
                      <a:pt x="585" y="0"/>
                    </a:moveTo>
                    <a:lnTo>
                      <a:pt x="680" y="54"/>
                    </a:lnTo>
                    <a:lnTo>
                      <a:pt x="675" y="60"/>
                    </a:lnTo>
                    <a:lnTo>
                      <a:pt x="660" y="74"/>
                    </a:lnTo>
                    <a:lnTo>
                      <a:pt x="639" y="96"/>
                    </a:lnTo>
                    <a:lnTo>
                      <a:pt x="609" y="124"/>
                    </a:lnTo>
                    <a:lnTo>
                      <a:pt x="574" y="154"/>
                    </a:lnTo>
                    <a:lnTo>
                      <a:pt x="534" y="185"/>
                    </a:lnTo>
                    <a:lnTo>
                      <a:pt x="512" y="201"/>
                    </a:lnTo>
                    <a:lnTo>
                      <a:pt x="489" y="215"/>
                    </a:lnTo>
                    <a:lnTo>
                      <a:pt x="467" y="229"/>
                    </a:lnTo>
                    <a:lnTo>
                      <a:pt x="443" y="243"/>
                    </a:lnTo>
                    <a:lnTo>
                      <a:pt x="423" y="254"/>
                    </a:lnTo>
                    <a:lnTo>
                      <a:pt x="411" y="264"/>
                    </a:lnTo>
                    <a:lnTo>
                      <a:pt x="406" y="267"/>
                    </a:lnTo>
                    <a:lnTo>
                      <a:pt x="403" y="271"/>
                    </a:lnTo>
                    <a:lnTo>
                      <a:pt x="402" y="274"/>
                    </a:lnTo>
                    <a:lnTo>
                      <a:pt x="403" y="276"/>
                    </a:lnTo>
                    <a:lnTo>
                      <a:pt x="404" y="279"/>
                    </a:lnTo>
                    <a:lnTo>
                      <a:pt x="407" y="280"/>
                    </a:lnTo>
                    <a:lnTo>
                      <a:pt x="411" y="281"/>
                    </a:lnTo>
                    <a:lnTo>
                      <a:pt x="416" y="282"/>
                    </a:lnTo>
                    <a:lnTo>
                      <a:pt x="429" y="284"/>
                    </a:lnTo>
                    <a:lnTo>
                      <a:pt x="445" y="284"/>
                    </a:lnTo>
                    <a:lnTo>
                      <a:pt x="489" y="280"/>
                    </a:lnTo>
                    <a:lnTo>
                      <a:pt x="539" y="275"/>
                    </a:lnTo>
                    <a:lnTo>
                      <a:pt x="595" y="267"/>
                    </a:lnTo>
                    <a:lnTo>
                      <a:pt x="650" y="261"/>
                    </a:lnTo>
                    <a:lnTo>
                      <a:pt x="676" y="259"/>
                    </a:lnTo>
                    <a:lnTo>
                      <a:pt x="704" y="255"/>
                    </a:lnTo>
                    <a:lnTo>
                      <a:pt x="730" y="250"/>
                    </a:lnTo>
                    <a:lnTo>
                      <a:pt x="755" y="244"/>
                    </a:lnTo>
                    <a:lnTo>
                      <a:pt x="802" y="231"/>
                    </a:lnTo>
                    <a:lnTo>
                      <a:pt x="842" y="218"/>
                    </a:lnTo>
                    <a:lnTo>
                      <a:pt x="872" y="206"/>
                    </a:lnTo>
                    <a:lnTo>
                      <a:pt x="891" y="200"/>
                    </a:lnTo>
                    <a:lnTo>
                      <a:pt x="895" y="199"/>
                    </a:lnTo>
                    <a:lnTo>
                      <a:pt x="891" y="203"/>
                    </a:lnTo>
                    <a:lnTo>
                      <a:pt x="882" y="208"/>
                    </a:lnTo>
                    <a:lnTo>
                      <a:pt x="856" y="221"/>
                    </a:lnTo>
                    <a:lnTo>
                      <a:pt x="822" y="239"/>
                    </a:lnTo>
                    <a:lnTo>
                      <a:pt x="782" y="256"/>
                    </a:lnTo>
                    <a:lnTo>
                      <a:pt x="737" y="274"/>
                    </a:lnTo>
                    <a:lnTo>
                      <a:pt x="713" y="282"/>
                    </a:lnTo>
                    <a:lnTo>
                      <a:pt x="686" y="290"/>
                    </a:lnTo>
                    <a:lnTo>
                      <a:pt x="659" y="297"/>
                    </a:lnTo>
                    <a:lnTo>
                      <a:pt x="630" y="304"/>
                    </a:lnTo>
                    <a:lnTo>
                      <a:pt x="600" y="310"/>
                    </a:lnTo>
                    <a:lnTo>
                      <a:pt x="570" y="315"/>
                    </a:lnTo>
                    <a:lnTo>
                      <a:pt x="539" y="319"/>
                    </a:lnTo>
                    <a:lnTo>
                      <a:pt x="507" y="321"/>
                    </a:lnTo>
                    <a:lnTo>
                      <a:pt x="452" y="326"/>
                    </a:lnTo>
                    <a:lnTo>
                      <a:pt x="414" y="332"/>
                    </a:lnTo>
                    <a:lnTo>
                      <a:pt x="401" y="335"/>
                    </a:lnTo>
                    <a:lnTo>
                      <a:pt x="391" y="339"/>
                    </a:lnTo>
                    <a:lnTo>
                      <a:pt x="386" y="341"/>
                    </a:lnTo>
                    <a:lnTo>
                      <a:pt x="383" y="345"/>
                    </a:lnTo>
                    <a:lnTo>
                      <a:pt x="384" y="347"/>
                    </a:lnTo>
                    <a:lnTo>
                      <a:pt x="389" y="351"/>
                    </a:lnTo>
                    <a:lnTo>
                      <a:pt x="397" y="355"/>
                    </a:lnTo>
                    <a:lnTo>
                      <a:pt x="408" y="359"/>
                    </a:lnTo>
                    <a:lnTo>
                      <a:pt x="439" y="366"/>
                    </a:lnTo>
                    <a:lnTo>
                      <a:pt x="482" y="376"/>
                    </a:lnTo>
                    <a:lnTo>
                      <a:pt x="528" y="386"/>
                    </a:lnTo>
                    <a:lnTo>
                      <a:pt x="573" y="397"/>
                    </a:lnTo>
                    <a:lnTo>
                      <a:pt x="615" y="407"/>
                    </a:lnTo>
                    <a:lnTo>
                      <a:pt x="654" y="417"/>
                    </a:lnTo>
                    <a:lnTo>
                      <a:pt x="688" y="426"/>
                    </a:lnTo>
                    <a:lnTo>
                      <a:pt x="714" y="436"/>
                    </a:lnTo>
                    <a:lnTo>
                      <a:pt x="725" y="441"/>
                    </a:lnTo>
                    <a:lnTo>
                      <a:pt x="734" y="445"/>
                    </a:lnTo>
                    <a:lnTo>
                      <a:pt x="740" y="450"/>
                    </a:lnTo>
                    <a:lnTo>
                      <a:pt x="744" y="455"/>
                    </a:lnTo>
                    <a:lnTo>
                      <a:pt x="739" y="460"/>
                    </a:lnTo>
                    <a:lnTo>
                      <a:pt x="725" y="471"/>
                    </a:lnTo>
                    <a:lnTo>
                      <a:pt x="715" y="477"/>
                    </a:lnTo>
                    <a:lnTo>
                      <a:pt x="704" y="483"/>
                    </a:lnTo>
                    <a:lnTo>
                      <a:pt x="693" y="490"/>
                    </a:lnTo>
                    <a:lnTo>
                      <a:pt x="680" y="495"/>
                    </a:lnTo>
                    <a:lnTo>
                      <a:pt x="665" y="496"/>
                    </a:lnTo>
                    <a:lnTo>
                      <a:pt x="639" y="496"/>
                    </a:lnTo>
                    <a:lnTo>
                      <a:pt x="600" y="495"/>
                    </a:lnTo>
                    <a:lnTo>
                      <a:pt x="553" y="492"/>
                    </a:lnTo>
                    <a:lnTo>
                      <a:pt x="498" y="488"/>
                    </a:lnTo>
                    <a:lnTo>
                      <a:pt x="437" y="483"/>
                    </a:lnTo>
                    <a:lnTo>
                      <a:pt x="374" y="477"/>
                    </a:lnTo>
                    <a:lnTo>
                      <a:pt x="309" y="468"/>
                    </a:lnTo>
                    <a:lnTo>
                      <a:pt x="246" y="458"/>
                    </a:lnTo>
                    <a:lnTo>
                      <a:pt x="186" y="447"/>
                    </a:lnTo>
                    <a:lnTo>
                      <a:pt x="157" y="441"/>
                    </a:lnTo>
                    <a:lnTo>
                      <a:pt x="131" y="433"/>
                    </a:lnTo>
                    <a:lnTo>
                      <a:pt x="106" y="426"/>
                    </a:lnTo>
                    <a:lnTo>
                      <a:pt x="82" y="419"/>
                    </a:lnTo>
                    <a:lnTo>
                      <a:pt x="62" y="410"/>
                    </a:lnTo>
                    <a:lnTo>
                      <a:pt x="44" y="401"/>
                    </a:lnTo>
                    <a:lnTo>
                      <a:pt x="29" y="391"/>
                    </a:lnTo>
                    <a:lnTo>
                      <a:pt x="16" y="381"/>
                    </a:lnTo>
                    <a:lnTo>
                      <a:pt x="7" y="371"/>
                    </a:lnTo>
                    <a:lnTo>
                      <a:pt x="1" y="360"/>
                    </a:lnTo>
                    <a:lnTo>
                      <a:pt x="0" y="349"/>
                    </a:lnTo>
                    <a:lnTo>
                      <a:pt x="3" y="336"/>
                    </a:lnTo>
                    <a:lnTo>
                      <a:pt x="9" y="322"/>
                    </a:lnTo>
                    <a:lnTo>
                      <a:pt x="17" y="310"/>
                    </a:lnTo>
                    <a:lnTo>
                      <a:pt x="29" y="296"/>
                    </a:lnTo>
                    <a:lnTo>
                      <a:pt x="42" y="281"/>
                    </a:lnTo>
                    <a:lnTo>
                      <a:pt x="57" y="267"/>
                    </a:lnTo>
                    <a:lnTo>
                      <a:pt x="75" y="254"/>
                    </a:lnTo>
                    <a:lnTo>
                      <a:pt x="94" y="239"/>
                    </a:lnTo>
                    <a:lnTo>
                      <a:pt x="115" y="225"/>
                    </a:lnTo>
                    <a:lnTo>
                      <a:pt x="160" y="196"/>
                    </a:lnTo>
                    <a:lnTo>
                      <a:pt x="208" y="169"/>
                    </a:lnTo>
                    <a:lnTo>
                      <a:pt x="261" y="141"/>
                    </a:lnTo>
                    <a:lnTo>
                      <a:pt x="313" y="116"/>
                    </a:lnTo>
                    <a:lnTo>
                      <a:pt x="364" y="92"/>
                    </a:lnTo>
                    <a:lnTo>
                      <a:pt x="414" y="70"/>
                    </a:lnTo>
                    <a:lnTo>
                      <a:pt x="460" y="50"/>
                    </a:lnTo>
                    <a:lnTo>
                      <a:pt x="502" y="33"/>
                    </a:lnTo>
                    <a:lnTo>
                      <a:pt x="563" y="9"/>
                    </a:lnTo>
                    <a:lnTo>
                      <a:pt x="585" y="0"/>
                    </a:lnTo>
                    <a:close/>
                  </a:path>
                </a:pathLst>
              </a:custGeom>
              <a:solidFill>
                <a:srgbClr val="951F56"/>
              </a:solidFill>
              <a:ln w="9525">
                <a:noFill/>
                <a:round/>
              </a:ln>
            </p:spPr>
            <p:txBody>
              <a:bodyPr/>
              <a:lstStyle/>
              <a:p>
                <a:endParaRPr lang="en-US" sz="1867"/>
              </a:p>
            </p:txBody>
          </p:sp>
          <p:sp>
            <p:nvSpPr>
              <p:cNvPr id="1344" name="Freeform 293"/>
              <p:cNvSpPr/>
              <p:nvPr/>
            </p:nvSpPr>
            <p:spPr bwMode="auto">
              <a:xfrm>
                <a:off x="3910" y="1368"/>
                <a:ext cx="160" cy="187"/>
              </a:xfrm>
              <a:custGeom>
                <a:avLst/>
                <a:gdLst>
                  <a:gd name="T0" fmla="*/ 144 w 800"/>
                  <a:gd name="T1" fmla="*/ 1 h 931"/>
                  <a:gd name="T2" fmla="*/ 136 w 800"/>
                  <a:gd name="T3" fmla="*/ 0 h 931"/>
                  <a:gd name="T4" fmla="*/ 127 w 800"/>
                  <a:gd name="T5" fmla="*/ 1 h 931"/>
                  <a:gd name="T6" fmla="*/ 118 w 800"/>
                  <a:gd name="T7" fmla="*/ 4 h 931"/>
                  <a:gd name="T8" fmla="*/ 108 w 800"/>
                  <a:gd name="T9" fmla="*/ 8 h 931"/>
                  <a:gd name="T10" fmla="*/ 98 w 800"/>
                  <a:gd name="T11" fmla="*/ 14 h 931"/>
                  <a:gd name="T12" fmla="*/ 88 w 800"/>
                  <a:gd name="T13" fmla="*/ 20 h 931"/>
                  <a:gd name="T14" fmla="*/ 77 w 800"/>
                  <a:gd name="T15" fmla="*/ 27 h 931"/>
                  <a:gd name="T16" fmla="*/ 62 w 800"/>
                  <a:gd name="T17" fmla="*/ 38 h 931"/>
                  <a:gd name="T18" fmla="*/ 44 w 800"/>
                  <a:gd name="T19" fmla="*/ 54 h 931"/>
                  <a:gd name="T20" fmla="*/ 29 w 800"/>
                  <a:gd name="T21" fmla="*/ 69 h 931"/>
                  <a:gd name="T22" fmla="*/ 19 w 800"/>
                  <a:gd name="T23" fmla="*/ 80 h 931"/>
                  <a:gd name="T24" fmla="*/ 14 w 800"/>
                  <a:gd name="T25" fmla="*/ 88 h 931"/>
                  <a:gd name="T26" fmla="*/ 10 w 800"/>
                  <a:gd name="T27" fmla="*/ 94 h 931"/>
                  <a:gd name="T28" fmla="*/ 7 w 800"/>
                  <a:gd name="T29" fmla="*/ 101 h 931"/>
                  <a:gd name="T30" fmla="*/ 4 w 800"/>
                  <a:gd name="T31" fmla="*/ 107 h 931"/>
                  <a:gd name="T32" fmla="*/ 2 w 800"/>
                  <a:gd name="T33" fmla="*/ 114 h 931"/>
                  <a:gd name="T34" fmla="*/ 1 w 800"/>
                  <a:gd name="T35" fmla="*/ 121 h 931"/>
                  <a:gd name="T36" fmla="*/ 0 w 800"/>
                  <a:gd name="T37" fmla="*/ 127 h 931"/>
                  <a:gd name="T38" fmla="*/ 0 w 800"/>
                  <a:gd name="T39" fmla="*/ 133 h 931"/>
                  <a:gd name="T40" fmla="*/ 1 w 800"/>
                  <a:gd name="T41" fmla="*/ 140 h 931"/>
                  <a:gd name="T42" fmla="*/ 2 w 800"/>
                  <a:gd name="T43" fmla="*/ 145 h 931"/>
                  <a:gd name="T44" fmla="*/ 4 w 800"/>
                  <a:gd name="T45" fmla="*/ 151 h 931"/>
                  <a:gd name="T46" fmla="*/ 6 w 800"/>
                  <a:gd name="T47" fmla="*/ 156 h 931"/>
                  <a:gd name="T48" fmla="*/ 10 w 800"/>
                  <a:gd name="T49" fmla="*/ 161 h 931"/>
                  <a:gd name="T50" fmla="*/ 13 w 800"/>
                  <a:gd name="T51" fmla="*/ 166 h 931"/>
                  <a:gd name="T52" fmla="*/ 18 w 800"/>
                  <a:gd name="T53" fmla="*/ 170 h 931"/>
                  <a:gd name="T54" fmla="*/ 23 w 800"/>
                  <a:gd name="T55" fmla="*/ 174 h 931"/>
                  <a:gd name="T56" fmla="*/ 30 w 800"/>
                  <a:gd name="T57" fmla="*/ 178 h 931"/>
                  <a:gd name="T58" fmla="*/ 38 w 800"/>
                  <a:gd name="T59" fmla="*/ 182 h 931"/>
                  <a:gd name="T60" fmla="*/ 46 w 800"/>
                  <a:gd name="T61" fmla="*/ 184 h 931"/>
                  <a:gd name="T62" fmla="*/ 52 w 800"/>
                  <a:gd name="T63" fmla="*/ 186 h 931"/>
                  <a:gd name="T64" fmla="*/ 58 w 800"/>
                  <a:gd name="T65" fmla="*/ 187 h 931"/>
                  <a:gd name="T66" fmla="*/ 64 w 800"/>
                  <a:gd name="T67" fmla="*/ 187 h 931"/>
                  <a:gd name="T68" fmla="*/ 69 w 800"/>
                  <a:gd name="T69" fmla="*/ 186 h 931"/>
                  <a:gd name="T70" fmla="*/ 73 w 800"/>
                  <a:gd name="T71" fmla="*/ 185 h 931"/>
                  <a:gd name="T72" fmla="*/ 79 w 800"/>
                  <a:gd name="T73" fmla="*/ 183 h 931"/>
                  <a:gd name="T74" fmla="*/ 86 w 800"/>
                  <a:gd name="T75" fmla="*/ 179 h 931"/>
                  <a:gd name="T76" fmla="*/ 91 w 800"/>
                  <a:gd name="T77" fmla="*/ 174 h 931"/>
                  <a:gd name="T78" fmla="*/ 97 w 800"/>
                  <a:gd name="T79" fmla="*/ 170 h 931"/>
                  <a:gd name="T80" fmla="*/ 102 w 800"/>
                  <a:gd name="T81" fmla="*/ 167 h 931"/>
                  <a:gd name="T82" fmla="*/ 106 w 800"/>
                  <a:gd name="T83" fmla="*/ 162 h 931"/>
                  <a:gd name="T84" fmla="*/ 111 w 800"/>
                  <a:gd name="T85" fmla="*/ 155 h 931"/>
                  <a:gd name="T86" fmla="*/ 117 w 800"/>
                  <a:gd name="T87" fmla="*/ 146 h 931"/>
                  <a:gd name="T88" fmla="*/ 124 w 800"/>
                  <a:gd name="T89" fmla="*/ 134 h 931"/>
                  <a:gd name="T90" fmla="*/ 130 w 800"/>
                  <a:gd name="T91" fmla="*/ 122 h 931"/>
                  <a:gd name="T92" fmla="*/ 137 w 800"/>
                  <a:gd name="T93" fmla="*/ 108 h 931"/>
                  <a:gd name="T94" fmla="*/ 143 w 800"/>
                  <a:gd name="T95" fmla="*/ 94 h 931"/>
                  <a:gd name="T96" fmla="*/ 148 w 800"/>
                  <a:gd name="T97" fmla="*/ 80 h 931"/>
                  <a:gd name="T98" fmla="*/ 153 w 800"/>
                  <a:gd name="T99" fmla="*/ 65 h 931"/>
                  <a:gd name="T100" fmla="*/ 157 w 800"/>
                  <a:gd name="T101" fmla="*/ 51 h 931"/>
                  <a:gd name="T102" fmla="*/ 159 w 800"/>
                  <a:gd name="T103" fmla="*/ 38 h 931"/>
                  <a:gd name="T104" fmla="*/ 160 w 800"/>
                  <a:gd name="T105" fmla="*/ 27 h 931"/>
                  <a:gd name="T106" fmla="*/ 159 w 800"/>
                  <a:gd name="T107" fmla="*/ 17 h 931"/>
                  <a:gd name="T108" fmla="*/ 157 w 800"/>
                  <a:gd name="T109" fmla="*/ 9 h 931"/>
                  <a:gd name="T110" fmla="*/ 152 w 800"/>
                  <a:gd name="T111" fmla="*/ 4 h 9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0"/>
                  <a:gd name="T169" fmla="*/ 0 h 931"/>
                  <a:gd name="T170" fmla="*/ 800 w 800"/>
                  <a:gd name="T171" fmla="*/ 931 h 9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0" h="931">
                    <a:moveTo>
                      <a:pt x="740" y="9"/>
                    </a:moveTo>
                    <a:lnTo>
                      <a:pt x="721" y="4"/>
                    </a:lnTo>
                    <a:lnTo>
                      <a:pt x="701" y="0"/>
                    </a:lnTo>
                    <a:lnTo>
                      <a:pt x="681" y="0"/>
                    </a:lnTo>
                    <a:lnTo>
                      <a:pt x="659" y="1"/>
                    </a:lnTo>
                    <a:lnTo>
                      <a:pt x="637" y="5"/>
                    </a:lnTo>
                    <a:lnTo>
                      <a:pt x="613" y="11"/>
                    </a:lnTo>
                    <a:lnTo>
                      <a:pt x="589" y="20"/>
                    </a:lnTo>
                    <a:lnTo>
                      <a:pt x="565" y="29"/>
                    </a:lnTo>
                    <a:lnTo>
                      <a:pt x="539" y="40"/>
                    </a:lnTo>
                    <a:lnTo>
                      <a:pt x="514" y="54"/>
                    </a:lnTo>
                    <a:lnTo>
                      <a:pt x="489" y="68"/>
                    </a:lnTo>
                    <a:lnTo>
                      <a:pt x="463" y="83"/>
                    </a:lnTo>
                    <a:lnTo>
                      <a:pt x="438" y="99"/>
                    </a:lnTo>
                    <a:lnTo>
                      <a:pt x="412" y="116"/>
                    </a:lnTo>
                    <a:lnTo>
                      <a:pt x="387" y="134"/>
                    </a:lnTo>
                    <a:lnTo>
                      <a:pt x="361" y="152"/>
                    </a:lnTo>
                    <a:lnTo>
                      <a:pt x="312" y="191"/>
                    </a:lnTo>
                    <a:lnTo>
                      <a:pt x="266" y="231"/>
                    </a:lnTo>
                    <a:lnTo>
                      <a:pt x="222" y="270"/>
                    </a:lnTo>
                    <a:lnTo>
                      <a:pt x="182" y="307"/>
                    </a:lnTo>
                    <a:lnTo>
                      <a:pt x="147" y="342"/>
                    </a:lnTo>
                    <a:lnTo>
                      <a:pt x="117" y="373"/>
                    </a:lnTo>
                    <a:lnTo>
                      <a:pt x="94" y="400"/>
                    </a:lnTo>
                    <a:lnTo>
                      <a:pt x="79" y="420"/>
                    </a:lnTo>
                    <a:lnTo>
                      <a:pt x="68" y="436"/>
                    </a:lnTo>
                    <a:lnTo>
                      <a:pt x="58" y="452"/>
                    </a:lnTo>
                    <a:lnTo>
                      <a:pt x="49" y="468"/>
                    </a:lnTo>
                    <a:lnTo>
                      <a:pt x="40" y="484"/>
                    </a:lnTo>
                    <a:lnTo>
                      <a:pt x="33" y="502"/>
                    </a:lnTo>
                    <a:lnTo>
                      <a:pt x="26" y="518"/>
                    </a:lnTo>
                    <a:lnTo>
                      <a:pt x="20" y="534"/>
                    </a:lnTo>
                    <a:lnTo>
                      <a:pt x="15" y="552"/>
                    </a:lnTo>
                    <a:lnTo>
                      <a:pt x="10" y="568"/>
                    </a:lnTo>
                    <a:lnTo>
                      <a:pt x="6" y="584"/>
                    </a:lnTo>
                    <a:lnTo>
                      <a:pt x="4" y="601"/>
                    </a:lnTo>
                    <a:lnTo>
                      <a:pt x="1" y="617"/>
                    </a:lnTo>
                    <a:lnTo>
                      <a:pt x="0" y="633"/>
                    </a:lnTo>
                    <a:lnTo>
                      <a:pt x="0" y="649"/>
                    </a:lnTo>
                    <a:lnTo>
                      <a:pt x="0" y="664"/>
                    </a:lnTo>
                    <a:lnTo>
                      <a:pt x="1" y="680"/>
                    </a:lnTo>
                    <a:lnTo>
                      <a:pt x="3" y="695"/>
                    </a:lnTo>
                    <a:lnTo>
                      <a:pt x="6" y="710"/>
                    </a:lnTo>
                    <a:lnTo>
                      <a:pt x="9" y="724"/>
                    </a:lnTo>
                    <a:lnTo>
                      <a:pt x="14" y="739"/>
                    </a:lnTo>
                    <a:lnTo>
                      <a:pt x="19" y="753"/>
                    </a:lnTo>
                    <a:lnTo>
                      <a:pt x="25" y="767"/>
                    </a:lnTo>
                    <a:lnTo>
                      <a:pt x="31" y="779"/>
                    </a:lnTo>
                    <a:lnTo>
                      <a:pt x="39" y="792"/>
                    </a:lnTo>
                    <a:lnTo>
                      <a:pt x="48" y="804"/>
                    </a:lnTo>
                    <a:lnTo>
                      <a:pt x="56" y="815"/>
                    </a:lnTo>
                    <a:lnTo>
                      <a:pt x="66" y="826"/>
                    </a:lnTo>
                    <a:lnTo>
                      <a:pt x="77" y="838"/>
                    </a:lnTo>
                    <a:lnTo>
                      <a:pt x="89" y="848"/>
                    </a:lnTo>
                    <a:lnTo>
                      <a:pt x="101" y="856"/>
                    </a:lnTo>
                    <a:lnTo>
                      <a:pt x="114" y="865"/>
                    </a:lnTo>
                    <a:lnTo>
                      <a:pt x="127" y="874"/>
                    </a:lnTo>
                    <a:lnTo>
                      <a:pt x="150" y="885"/>
                    </a:lnTo>
                    <a:lnTo>
                      <a:pt x="171" y="895"/>
                    </a:lnTo>
                    <a:lnTo>
                      <a:pt x="191" y="904"/>
                    </a:lnTo>
                    <a:lnTo>
                      <a:pt x="210" y="911"/>
                    </a:lnTo>
                    <a:lnTo>
                      <a:pt x="228" y="916"/>
                    </a:lnTo>
                    <a:lnTo>
                      <a:pt x="246" y="921"/>
                    </a:lnTo>
                    <a:lnTo>
                      <a:pt x="262" y="925"/>
                    </a:lnTo>
                    <a:lnTo>
                      <a:pt x="277" y="928"/>
                    </a:lnTo>
                    <a:lnTo>
                      <a:pt x="292" y="930"/>
                    </a:lnTo>
                    <a:lnTo>
                      <a:pt x="306" y="931"/>
                    </a:lnTo>
                    <a:lnTo>
                      <a:pt x="320" y="930"/>
                    </a:lnTo>
                    <a:lnTo>
                      <a:pt x="332" y="930"/>
                    </a:lnTo>
                    <a:lnTo>
                      <a:pt x="343" y="928"/>
                    </a:lnTo>
                    <a:lnTo>
                      <a:pt x="356" y="926"/>
                    </a:lnTo>
                    <a:lnTo>
                      <a:pt x="366" y="923"/>
                    </a:lnTo>
                    <a:lnTo>
                      <a:pt x="376" y="920"/>
                    </a:lnTo>
                    <a:lnTo>
                      <a:pt x="396" y="911"/>
                    </a:lnTo>
                    <a:lnTo>
                      <a:pt x="412" y="901"/>
                    </a:lnTo>
                    <a:lnTo>
                      <a:pt x="428" y="890"/>
                    </a:lnTo>
                    <a:lnTo>
                      <a:pt x="443" y="879"/>
                    </a:lnTo>
                    <a:lnTo>
                      <a:pt x="457" y="868"/>
                    </a:lnTo>
                    <a:lnTo>
                      <a:pt x="471" y="858"/>
                    </a:lnTo>
                    <a:lnTo>
                      <a:pt x="484" y="848"/>
                    </a:lnTo>
                    <a:lnTo>
                      <a:pt x="498" y="839"/>
                    </a:lnTo>
                    <a:lnTo>
                      <a:pt x="508" y="833"/>
                    </a:lnTo>
                    <a:lnTo>
                      <a:pt x="518" y="823"/>
                    </a:lnTo>
                    <a:lnTo>
                      <a:pt x="529" y="809"/>
                    </a:lnTo>
                    <a:lnTo>
                      <a:pt x="543" y="793"/>
                    </a:lnTo>
                    <a:lnTo>
                      <a:pt x="557" y="773"/>
                    </a:lnTo>
                    <a:lnTo>
                      <a:pt x="570" y="750"/>
                    </a:lnTo>
                    <a:lnTo>
                      <a:pt x="585" y="725"/>
                    </a:lnTo>
                    <a:lnTo>
                      <a:pt x="602" y="698"/>
                    </a:lnTo>
                    <a:lnTo>
                      <a:pt x="618" y="669"/>
                    </a:lnTo>
                    <a:lnTo>
                      <a:pt x="634" y="639"/>
                    </a:lnTo>
                    <a:lnTo>
                      <a:pt x="650" y="607"/>
                    </a:lnTo>
                    <a:lnTo>
                      <a:pt x="666" y="573"/>
                    </a:lnTo>
                    <a:lnTo>
                      <a:pt x="683" y="538"/>
                    </a:lnTo>
                    <a:lnTo>
                      <a:pt x="698" y="503"/>
                    </a:lnTo>
                    <a:lnTo>
                      <a:pt x="713" y="467"/>
                    </a:lnTo>
                    <a:lnTo>
                      <a:pt x="726" y="432"/>
                    </a:lnTo>
                    <a:lnTo>
                      <a:pt x="740" y="396"/>
                    </a:lnTo>
                    <a:lnTo>
                      <a:pt x="753" y="360"/>
                    </a:lnTo>
                    <a:lnTo>
                      <a:pt x="764" y="323"/>
                    </a:lnTo>
                    <a:lnTo>
                      <a:pt x="774" y="289"/>
                    </a:lnTo>
                    <a:lnTo>
                      <a:pt x="783" y="255"/>
                    </a:lnTo>
                    <a:lnTo>
                      <a:pt x="790" y="222"/>
                    </a:lnTo>
                    <a:lnTo>
                      <a:pt x="795" y="191"/>
                    </a:lnTo>
                    <a:lnTo>
                      <a:pt x="799" y="161"/>
                    </a:lnTo>
                    <a:lnTo>
                      <a:pt x="800" y="132"/>
                    </a:lnTo>
                    <a:lnTo>
                      <a:pt x="799" y="108"/>
                    </a:lnTo>
                    <a:lnTo>
                      <a:pt x="796" y="84"/>
                    </a:lnTo>
                    <a:lnTo>
                      <a:pt x="790" y="63"/>
                    </a:lnTo>
                    <a:lnTo>
                      <a:pt x="783" y="44"/>
                    </a:lnTo>
                    <a:lnTo>
                      <a:pt x="771" y="29"/>
                    </a:lnTo>
                    <a:lnTo>
                      <a:pt x="758" y="18"/>
                    </a:lnTo>
                    <a:lnTo>
                      <a:pt x="740" y="9"/>
                    </a:lnTo>
                    <a:close/>
                  </a:path>
                </a:pathLst>
              </a:custGeom>
              <a:solidFill>
                <a:srgbClr val="B32165"/>
              </a:solidFill>
              <a:ln w="9525">
                <a:noFill/>
                <a:round/>
              </a:ln>
            </p:spPr>
            <p:txBody>
              <a:bodyPr/>
              <a:lstStyle/>
              <a:p>
                <a:endParaRPr lang="en-US" sz="1867"/>
              </a:p>
            </p:txBody>
          </p:sp>
          <p:sp>
            <p:nvSpPr>
              <p:cNvPr id="1345" name="Freeform 294"/>
              <p:cNvSpPr/>
              <p:nvPr/>
            </p:nvSpPr>
            <p:spPr bwMode="auto">
              <a:xfrm>
                <a:off x="3910" y="1368"/>
                <a:ext cx="160" cy="187"/>
              </a:xfrm>
              <a:custGeom>
                <a:avLst/>
                <a:gdLst>
                  <a:gd name="T0" fmla="*/ 144 w 800"/>
                  <a:gd name="T1" fmla="*/ 1 h 931"/>
                  <a:gd name="T2" fmla="*/ 136 w 800"/>
                  <a:gd name="T3" fmla="*/ 0 h 931"/>
                  <a:gd name="T4" fmla="*/ 127 w 800"/>
                  <a:gd name="T5" fmla="*/ 1 h 931"/>
                  <a:gd name="T6" fmla="*/ 118 w 800"/>
                  <a:gd name="T7" fmla="*/ 4 h 931"/>
                  <a:gd name="T8" fmla="*/ 108 w 800"/>
                  <a:gd name="T9" fmla="*/ 8 h 931"/>
                  <a:gd name="T10" fmla="*/ 98 w 800"/>
                  <a:gd name="T11" fmla="*/ 14 h 931"/>
                  <a:gd name="T12" fmla="*/ 88 w 800"/>
                  <a:gd name="T13" fmla="*/ 20 h 931"/>
                  <a:gd name="T14" fmla="*/ 77 w 800"/>
                  <a:gd name="T15" fmla="*/ 27 h 931"/>
                  <a:gd name="T16" fmla="*/ 62 w 800"/>
                  <a:gd name="T17" fmla="*/ 38 h 931"/>
                  <a:gd name="T18" fmla="*/ 44 w 800"/>
                  <a:gd name="T19" fmla="*/ 54 h 931"/>
                  <a:gd name="T20" fmla="*/ 29 w 800"/>
                  <a:gd name="T21" fmla="*/ 69 h 931"/>
                  <a:gd name="T22" fmla="*/ 19 w 800"/>
                  <a:gd name="T23" fmla="*/ 80 h 931"/>
                  <a:gd name="T24" fmla="*/ 14 w 800"/>
                  <a:gd name="T25" fmla="*/ 88 h 931"/>
                  <a:gd name="T26" fmla="*/ 10 w 800"/>
                  <a:gd name="T27" fmla="*/ 94 h 931"/>
                  <a:gd name="T28" fmla="*/ 7 w 800"/>
                  <a:gd name="T29" fmla="*/ 101 h 931"/>
                  <a:gd name="T30" fmla="*/ 4 w 800"/>
                  <a:gd name="T31" fmla="*/ 107 h 931"/>
                  <a:gd name="T32" fmla="*/ 2 w 800"/>
                  <a:gd name="T33" fmla="*/ 114 h 931"/>
                  <a:gd name="T34" fmla="*/ 1 w 800"/>
                  <a:gd name="T35" fmla="*/ 121 h 931"/>
                  <a:gd name="T36" fmla="*/ 0 w 800"/>
                  <a:gd name="T37" fmla="*/ 127 h 931"/>
                  <a:gd name="T38" fmla="*/ 0 w 800"/>
                  <a:gd name="T39" fmla="*/ 133 h 931"/>
                  <a:gd name="T40" fmla="*/ 1 w 800"/>
                  <a:gd name="T41" fmla="*/ 140 h 931"/>
                  <a:gd name="T42" fmla="*/ 2 w 800"/>
                  <a:gd name="T43" fmla="*/ 145 h 931"/>
                  <a:gd name="T44" fmla="*/ 4 w 800"/>
                  <a:gd name="T45" fmla="*/ 151 h 931"/>
                  <a:gd name="T46" fmla="*/ 6 w 800"/>
                  <a:gd name="T47" fmla="*/ 156 h 931"/>
                  <a:gd name="T48" fmla="*/ 10 w 800"/>
                  <a:gd name="T49" fmla="*/ 161 h 931"/>
                  <a:gd name="T50" fmla="*/ 13 w 800"/>
                  <a:gd name="T51" fmla="*/ 166 h 931"/>
                  <a:gd name="T52" fmla="*/ 18 w 800"/>
                  <a:gd name="T53" fmla="*/ 170 h 931"/>
                  <a:gd name="T54" fmla="*/ 23 w 800"/>
                  <a:gd name="T55" fmla="*/ 174 h 931"/>
                  <a:gd name="T56" fmla="*/ 30 w 800"/>
                  <a:gd name="T57" fmla="*/ 178 h 931"/>
                  <a:gd name="T58" fmla="*/ 38 w 800"/>
                  <a:gd name="T59" fmla="*/ 182 h 931"/>
                  <a:gd name="T60" fmla="*/ 46 w 800"/>
                  <a:gd name="T61" fmla="*/ 184 h 931"/>
                  <a:gd name="T62" fmla="*/ 52 w 800"/>
                  <a:gd name="T63" fmla="*/ 186 h 931"/>
                  <a:gd name="T64" fmla="*/ 58 w 800"/>
                  <a:gd name="T65" fmla="*/ 187 h 931"/>
                  <a:gd name="T66" fmla="*/ 64 w 800"/>
                  <a:gd name="T67" fmla="*/ 187 h 931"/>
                  <a:gd name="T68" fmla="*/ 69 w 800"/>
                  <a:gd name="T69" fmla="*/ 186 h 931"/>
                  <a:gd name="T70" fmla="*/ 73 w 800"/>
                  <a:gd name="T71" fmla="*/ 185 h 931"/>
                  <a:gd name="T72" fmla="*/ 79 w 800"/>
                  <a:gd name="T73" fmla="*/ 183 h 931"/>
                  <a:gd name="T74" fmla="*/ 86 w 800"/>
                  <a:gd name="T75" fmla="*/ 179 h 931"/>
                  <a:gd name="T76" fmla="*/ 91 w 800"/>
                  <a:gd name="T77" fmla="*/ 174 h 931"/>
                  <a:gd name="T78" fmla="*/ 97 w 800"/>
                  <a:gd name="T79" fmla="*/ 170 h 931"/>
                  <a:gd name="T80" fmla="*/ 102 w 800"/>
                  <a:gd name="T81" fmla="*/ 167 h 931"/>
                  <a:gd name="T82" fmla="*/ 106 w 800"/>
                  <a:gd name="T83" fmla="*/ 162 h 931"/>
                  <a:gd name="T84" fmla="*/ 111 w 800"/>
                  <a:gd name="T85" fmla="*/ 155 h 931"/>
                  <a:gd name="T86" fmla="*/ 117 w 800"/>
                  <a:gd name="T87" fmla="*/ 146 h 931"/>
                  <a:gd name="T88" fmla="*/ 124 w 800"/>
                  <a:gd name="T89" fmla="*/ 134 h 931"/>
                  <a:gd name="T90" fmla="*/ 130 w 800"/>
                  <a:gd name="T91" fmla="*/ 122 h 931"/>
                  <a:gd name="T92" fmla="*/ 137 w 800"/>
                  <a:gd name="T93" fmla="*/ 108 h 931"/>
                  <a:gd name="T94" fmla="*/ 143 w 800"/>
                  <a:gd name="T95" fmla="*/ 94 h 931"/>
                  <a:gd name="T96" fmla="*/ 148 w 800"/>
                  <a:gd name="T97" fmla="*/ 80 h 931"/>
                  <a:gd name="T98" fmla="*/ 153 w 800"/>
                  <a:gd name="T99" fmla="*/ 65 h 931"/>
                  <a:gd name="T100" fmla="*/ 157 w 800"/>
                  <a:gd name="T101" fmla="*/ 51 h 931"/>
                  <a:gd name="T102" fmla="*/ 159 w 800"/>
                  <a:gd name="T103" fmla="*/ 38 h 931"/>
                  <a:gd name="T104" fmla="*/ 160 w 800"/>
                  <a:gd name="T105" fmla="*/ 27 h 931"/>
                  <a:gd name="T106" fmla="*/ 159 w 800"/>
                  <a:gd name="T107" fmla="*/ 17 h 931"/>
                  <a:gd name="T108" fmla="*/ 157 w 800"/>
                  <a:gd name="T109" fmla="*/ 9 h 931"/>
                  <a:gd name="T110" fmla="*/ 152 w 800"/>
                  <a:gd name="T111" fmla="*/ 4 h 9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00"/>
                  <a:gd name="T169" fmla="*/ 0 h 931"/>
                  <a:gd name="T170" fmla="*/ 800 w 800"/>
                  <a:gd name="T171" fmla="*/ 931 h 9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00" h="931">
                    <a:moveTo>
                      <a:pt x="740" y="9"/>
                    </a:moveTo>
                    <a:lnTo>
                      <a:pt x="721" y="4"/>
                    </a:lnTo>
                    <a:lnTo>
                      <a:pt x="701" y="0"/>
                    </a:lnTo>
                    <a:lnTo>
                      <a:pt x="681" y="0"/>
                    </a:lnTo>
                    <a:lnTo>
                      <a:pt x="659" y="1"/>
                    </a:lnTo>
                    <a:lnTo>
                      <a:pt x="637" y="5"/>
                    </a:lnTo>
                    <a:lnTo>
                      <a:pt x="613" y="11"/>
                    </a:lnTo>
                    <a:lnTo>
                      <a:pt x="589" y="20"/>
                    </a:lnTo>
                    <a:lnTo>
                      <a:pt x="565" y="29"/>
                    </a:lnTo>
                    <a:lnTo>
                      <a:pt x="539" y="40"/>
                    </a:lnTo>
                    <a:lnTo>
                      <a:pt x="514" y="54"/>
                    </a:lnTo>
                    <a:lnTo>
                      <a:pt x="489" y="68"/>
                    </a:lnTo>
                    <a:lnTo>
                      <a:pt x="463" y="83"/>
                    </a:lnTo>
                    <a:lnTo>
                      <a:pt x="438" y="99"/>
                    </a:lnTo>
                    <a:lnTo>
                      <a:pt x="412" y="116"/>
                    </a:lnTo>
                    <a:lnTo>
                      <a:pt x="387" y="134"/>
                    </a:lnTo>
                    <a:lnTo>
                      <a:pt x="361" y="152"/>
                    </a:lnTo>
                    <a:lnTo>
                      <a:pt x="312" y="191"/>
                    </a:lnTo>
                    <a:lnTo>
                      <a:pt x="266" y="231"/>
                    </a:lnTo>
                    <a:lnTo>
                      <a:pt x="222" y="270"/>
                    </a:lnTo>
                    <a:lnTo>
                      <a:pt x="182" y="307"/>
                    </a:lnTo>
                    <a:lnTo>
                      <a:pt x="147" y="342"/>
                    </a:lnTo>
                    <a:lnTo>
                      <a:pt x="117" y="373"/>
                    </a:lnTo>
                    <a:lnTo>
                      <a:pt x="94" y="400"/>
                    </a:lnTo>
                    <a:lnTo>
                      <a:pt x="79" y="420"/>
                    </a:lnTo>
                    <a:lnTo>
                      <a:pt x="68" y="436"/>
                    </a:lnTo>
                    <a:lnTo>
                      <a:pt x="58" y="452"/>
                    </a:lnTo>
                    <a:lnTo>
                      <a:pt x="49" y="468"/>
                    </a:lnTo>
                    <a:lnTo>
                      <a:pt x="40" y="484"/>
                    </a:lnTo>
                    <a:lnTo>
                      <a:pt x="33" y="502"/>
                    </a:lnTo>
                    <a:lnTo>
                      <a:pt x="26" y="518"/>
                    </a:lnTo>
                    <a:lnTo>
                      <a:pt x="20" y="534"/>
                    </a:lnTo>
                    <a:lnTo>
                      <a:pt x="15" y="552"/>
                    </a:lnTo>
                    <a:lnTo>
                      <a:pt x="10" y="568"/>
                    </a:lnTo>
                    <a:lnTo>
                      <a:pt x="6" y="584"/>
                    </a:lnTo>
                    <a:lnTo>
                      <a:pt x="4" y="601"/>
                    </a:lnTo>
                    <a:lnTo>
                      <a:pt x="1" y="617"/>
                    </a:lnTo>
                    <a:lnTo>
                      <a:pt x="0" y="633"/>
                    </a:lnTo>
                    <a:lnTo>
                      <a:pt x="0" y="649"/>
                    </a:lnTo>
                    <a:lnTo>
                      <a:pt x="0" y="664"/>
                    </a:lnTo>
                    <a:lnTo>
                      <a:pt x="1" y="680"/>
                    </a:lnTo>
                    <a:lnTo>
                      <a:pt x="3" y="695"/>
                    </a:lnTo>
                    <a:lnTo>
                      <a:pt x="6" y="710"/>
                    </a:lnTo>
                    <a:lnTo>
                      <a:pt x="9" y="724"/>
                    </a:lnTo>
                    <a:lnTo>
                      <a:pt x="14" y="739"/>
                    </a:lnTo>
                    <a:lnTo>
                      <a:pt x="19" y="753"/>
                    </a:lnTo>
                    <a:lnTo>
                      <a:pt x="25" y="767"/>
                    </a:lnTo>
                    <a:lnTo>
                      <a:pt x="31" y="779"/>
                    </a:lnTo>
                    <a:lnTo>
                      <a:pt x="39" y="792"/>
                    </a:lnTo>
                    <a:lnTo>
                      <a:pt x="48" y="804"/>
                    </a:lnTo>
                    <a:lnTo>
                      <a:pt x="56" y="815"/>
                    </a:lnTo>
                    <a:lnTo>
                      <a:pt x="66" y="826"/>
                    </a:lnTo>
                    <a:lnTo>
                      <a:pt x="77" y="838"/>
                    </a:lnTo>
                    <a:lnTo>
                      <a:pt x="89" y="848"/>
                    </a:lnTo>
                    <a:lnTo>
                      <a:pt x="101" y="856"/>
                    </a:lnTo>
                    <a:lnTo>
                      <a:pt x="114" y="865"/>
                    </a:lnTo>
                    <a:lnTo>
                      <a:pt x="127" y="874"/>
                    </a:lnTo>
                    <a:lnTo>
                      <a:pt x="150" y="885"/>
                    </a:lnTo>
                    <a:lnTo>
                      <a:pt x="171" y="895"/>
                    </a:lnTo>
                    <a:lnTo>
                      <a:pt x="191" y="904"/>
                    </a:lnTo>
                    <a:lnTo>
                      <a:pt x="210" y="911"/>
                    </a:lnTo>
                    <a:lnTo>
                      <a:pt x="228" y="916"/>
                    </a:lnTo>
                    <a:lnTo>
                      <a:pt x="246" y="921"/>
                    </a:lnTo>
                    <a:lnTo>
                      <a:pt x="262" y="925"/>
                    </a:lnTo>
                    <a:lnTo>
                      <a:pt x="277" y="928"/>
                    </a:lnTo>
                    <a:lnTo>
                      <a:pt x="292" y="930"/>
                    </a:lnTo>
                    <a:lnTo>
                      <a:pt x="306" y="931"/>
                    </a:lnTo>
                    <a:lnTo>
                      <a:pt x="320" y="930"/>
                    </a:lnTo>
                    <a:lnTo>
                      <a:pt x="332" y="930"/>
                    </a:lnTo>
                    <a:lnTo>
                      <a:pt x="343" y="928"/>
                    </a:lnTo>
                    <a:lnTo>
                      <a:pt x="356" y="926"/>
                    </a:lnTo>
                    <a:lnTo>
                      <a:pt x="366" y="923"/>
                    </a:lnTo>
                    <a:lnTo>
                      <a:pt x="376" y="920"/>
                    </a:lnTo>
                    <a:lnTo>
                      <a:pt x="396" y="911"/>
                    </a:lnTo>
                    <a:lnTo>
                      <a:pt x="412" y="901"/>
                    </a:lnTo>
                    <a:lnTo>
                      <a:pt x="428" y="890"/>
                    </a:lnTo>
                    <a:lnTo>
                      <a:pt x="443" y="879"/>
                    </a:lnTo>
                    <a:lnTo>
                      <a:pt x="457" y="868"/>
                    </a:lnTo>
                    <a:lnTo>
                      <a:pt x="471" y="858"/>
                    </a:lnTo>
                    <a:lnTo>
                      <a:pt x="484" y="848"/>
                    </a:lnTo>
                    <a:lnTo>
                      <a:pt x="498" y="839"/>
                    </a:lnTo>
                    <a:lnTo>
                      <a:pt x="508" y="833"/>
                    </a:lnTo>
                    <a:lnTo>
                      <a:pt x="518" y="823"/>
                    </a:lnTo>
                    <a:lnTo>
                      <a:pt x="529" y="809"/>
                    </a:lnTo>
                    <a:lnTo>
                      <a:pt x="543" y="793"/>
                    </a:lnTo>
                    <a:lnTo>
                      <a:pt x="557" y="773"/>
                    </a:lnTo>
                    <a:lnTo>
                      <a:pt x="570" y="750"/>
                    </a:lnTo>
                    <a:lnTo>
                      <a:pt x="585" y="725"/>
                    </a:lnTo>
                    <a:lnTo>
                      <a:pt x="602" y="698"/>
                    </a:lnTo>
                    <a:lnTo>
                      <a:pt x="618" y="669"/>
                    </a:lnTo>
                    <a:lnTo>
                      <a:pt x="634" y="639"/>
                    </a:lnTo>
                    <a:lnTo>
                      <a:pt x="650" y="607"/>
                    </a:lnTo>
                    <a:lnTo>
                      <a:pt x="666" y="573"/>
                    </a:lnTo>
                    <a:lnTo>
                      <a:pt x="683" y="538"/>
                    </a:lnTo>
                    <a:lnTo>
                      <a:pt x="698" y="503"/>
                    </a:lnTo>
                    <a:lnTo>
                      <a:pt x="713" y="467"/>
                    </a:lnTo>
                    <a:lnTo>
                      <a:pt x="726" y="432"/>
                    </a:lnTo>
                    <a:lnTo>
                      <a:pt x="740" y="396"/>
                    </a:lnTo>
                    <a:lnTo>
                      <a:pt x="753" y="360"/>
                    </a:lnTo>
                    <a:lnTo>
                      <a:pt x="764" y="323"/>
                    </a:lnTo>
                    <a:lnTo>
                      <a:pt x="774" y="289"/>
                    </a:lnTo>
                    <a:lnTo>
                      <a:pt x="783" y="255"/>
                    </a:lnTo>
                    <a:lnTo>
                      <a:pt x="790" y="222"/>
                    </a:lnTo>
                    <a:lnTo>
                      <a:pt x="795" y="191"/>
                    </a:lnTo>
                    <a:lnTo>
                      <a:pt x="799" y="161"/>
                    </a:lnTo>
                    <a:lnTo>
                      <a:pt x="800" y="132"/>
                    </a:lnTo>
                    <a:lnTo>
                      <a:pt x="799" y="108"/>
                    </a:lnTo>
                    <a:lnTo>
                      <a:pt x="796" y="84"/>
                    </a:lnTo>
                    <a:lnTo>
                      <a:pt x="790" y="63"/>
                    </a:lnTo>
                    <a:lnTo>
                      <a:pt x="783" y="44"/>
                    </a:lnTo>
                    <a:lnTo>
                      <a:pt x="771" y="29"/>
                    </a:lnTo>
                    <a:lnTo>
                      <a:pt x="758" y="18"/>
                    </a:lnTo>
                    <a:lnTo>
                      <a:pt x="740" y="9"/>
                    </a:lnTo>
                  </a:path>
                </a:pathLst>
              </a:custGeom>
              <a:noFill/>
              <a:ln w="3175">
                <a:solidFill>
                  <a:srgbClr val="1F1A17"/>
                </a:solidFill>
                <a:round/>
              </a:ln>
            </p:spPr>
            <p:txBody>
              <a:bodyPr/>
              <a:lstStyle/>
              <a:p>
                <a:endParaRPr lang="en-US" sz="1867"/>
              </a:p>
            </p:txBody>
          </p:sp>
          <p:sp>
            <p:nvSpPr>
              <p:cNvPr id="1346" name="Freeform 295"/>
              <p:cNvSpPr/>
              <p:nvPr/>
            </p:nvSpPr>
            <p:spPr bwMode="auto">
              <a:xfrm>
                <a:off x="3918" y="1413"/>
                <a:ext cx="106" cy="132"/>
              </a:xfrm>
              <a:custGeom>
                <a:avLst/>
                <a:gdLst>
                  <a:gd name="T0" fmla="*/ 7 w 534"/>
                  <a:gd name="T1" fmla="*/ 71 h 663"/>
                  <a:gd name="T2" fmla="*/ 13 w 534"/>
                  <a:gd name="T3" fmla="*/ 75 h 663"/>
                  <a:gd name="T4" fmla="*/ 18 w 534"/>
                  <a:gd name="T5" fmla="*/ 77 h 663"/>
                  <a:gd name="T6" fmla="*/ 23 w 534"/>
                  <a:gd name="T7" fmla="*/ 77 h 663"/>
                  <a:gd name="T8" fmla="*/ 28 w 534"/>
                  <a:gd name="T9" fmla="*/ 75 h 663"/>
                  <a:gd name="T10" fmla="*/ 35 w 534"/>
                  <a:gd name="T11" fmla="*/ 72 h 663"/>
                  <a:gd name="T12" fmla="*/ 42 w 534"/>
                  <a:gd name="T13" fmla="*/ 66 h 663"/>
                  <a:gd name="T14" fmla="*/ 58 w 534"/>
                  <a:gd name="T15" fmla="*/ 50 h 663"/>
                  <a:gd name="T16" fmla="*/ 87 w 534"/>
                  <a:gd name="T17" fmla="*/ 20 h 663"/>
                  <a:gd name="T18" fmla="*/ 104 w 534"/>
                  <a:gd name="T19" fmla="*/ 2 h 663"/>
                  <a:gd name="T20" fmla="*/ 99 w 534"/>
                  <a:gd name="T21" fmla="*/ 9 h 663"/>
                  <a:gd name="T22" fmla="*/ 73 w 534"/>
                  <a:gd name="T23" fmla="*/ 42 h 663"/>
                  <a:gd name="T24" fmla="*/ 58 w 534"/>
                  <a:gd name="T25" fmla="*/ 64 h 663"/>
                  <a:gd name="T26" fmla="*/ 51 w 534"/>
                  <a:gd name="T27" fmla="*/ 76 h 663"/>
                  <a:gd name="T28" fmla="*/ 50 w 534"/>
                  <a:gd name="T29" fmla="*/ 84 h 663"/>
                  <a:gd name="T30" fmla="*/ 51 w 534"/>
                  <a:gd name="T31" fmla="*/ 86 h 663"/>
                  <a:gd name="T32" fmla="*/ 55 w 534"/>
                  <a:gd name="T33" fmla="*/ 88 h 663"/>
                  <a:gd name="T34" fmla="*/ 61 w 534"/>
                  <a:gd name="T35" fmla="*/ 87 h 663"/>
                  <a:gd name="T36" fmla="*/ 67 w 534"/>
                  <a:gd name="T37" fmla="*/ 83 h 663"/>
                  <a:gd name="T38" fmla="*/ 81 w 534"/>
                  <a:gd name="T39" fmla="*/ 67 h 663"/>
                  <a:gd name="T40" fmla="*/ 94 w 534"/>
                  <a:gd name="T41" fmla="*/ 49 h 663"/>
                  <a:gd name="T42" fmla="*/ 85 w 534"/>
                  <a:gd name="T43" fmla="*/ 64 h 663"/>
                  <a:gd name="T44" fmla="*/ 69 w 534"/>
                  <a:gd name="T45" fmla="*/ 91 h 663"/>
                  <a:gd name="T46" fmla="*/ 63 w 534"/>
                  <a:gd name="T47" fmla="*/ 104 h 663"/>
                  <a:gd name="T48" fmla="*/ 64 w 534"/>
                  <a:gd name="T49" fmla="*/ 109 h 663"/>
                  <a:gd name="T50" fmla="*/ 66 w 534"/>
                  <a:gd name="T51" fmla="*/ 114 h 663"/>
                  <a:gd name="T52" fmla="*/ 69 w 534"/>
                  <a:gd name="T53" fmla="*/ 118 h 663"/>
                  <a:gd name="T54" fmla="*/ 73 w 534"/>
                  <a:gd name="T55" fmla="*/ 121 h 663"/>
                  <a:gd name="T56" fmla="*/ 76 w 534"/>
                  <a:gd name="T57" fmla="*/ 122 h 663"/>
                  <a:gd name="T58" fmla="*/ 72 w 534"/>
                  <a:gd name="T59" fmla="*/ 126 h 663"/>
                  <a:gd name="T60" fmla="*/ 64 w 534"/>
                  <a:gd name="T61" fmla="*/ 130 h 663"/>
                  <a:gd name="T62" fmla="*/ 55 w 534"/>
                  <a:gd name="T63" fmla="*/ 132 h 663"/>
                  <a:gd name="T64" fmla="*/ 48 w 534"/>
                  <a:gd name="T65" fmla="*/ 132 h 663"/>
                  <a:gd name="T66" fmla="*/ 40 w 534"/>
                  <a:gd name="T67" fmla="*/ 130 h 663"/>
                  <a:gd name="T68" fmla="*/ 30 w 534"/>
                  <a:gd name="T69" fmla="*/ 126 h 663"/>
                  <a:gd name="T70" fmla="*/ 20 w 534"/>
                  <a:gd name="T71" fmla="*/ 121 h 663"/>
                  <a:gd name="T72" fmla="*/ 12 w 534"/>
                  <a:gd name="T73" fmla="*/ 114 h 663"/>
                  <a:gd name="T74" fmla="*/ 6 w 534"/>
                  <a:gd name="T75" fmla="*/ 108 h 663"/>
                  <a:gd name="T76" fmla="*/ 2 w 534"/>
                  <a:gd name="T77" fmla="*/ 101 h 663"/>
                  <a:gd name="T78" fmla="*/ 0 w 534"/>
                  <a:gd name="T79" fmla="*/ 94 h 663"/>
                  <a:gd name="T80" fmla="*/ 0 w 534"/>
                  <a:gd name="T81" fmla="*/ 87 h 663"/>
                  <a:gd name="T82" fmla="*/ 1 w 534"/>
                  <a:gd name="T83" fmla="*/ 76 h 663"/>
                  <a:gd name="T84" fmla="*/ 5 w 534"/>
                  <a:gd name="T85" fmla="*/ 68 h 6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4"/>
                  <a:gd name="T130" fmla="*/ 0 h 663"/>
                  <a:gd name="T131" fmla="*/ 534 w 534"/>
                  <a:gd name="T132" fmla="*/ 663 h 6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4" h="663">
                    <a:moveTo>
                      <a:pt x="25" y="341"/>
                    </a:moveTo>
                    <a:lnTo>
                      <a:pt x="27" y="346"/>
                    </a:lnTo>
                    <a:lnTo>
                      <a:pt x="37" y="357"/>
                    </a:lnTo>
                    <a:lnTo>
                      <a:pt x="45" y="365"/>
                    </a:lnTo>
                    <a:lnTo>
                      <a:pt x="53" y="371"/>
                    </a:lnTo>
                    <a:lnTo>
                      <a:pt x="63" y="377"/>
                    </a:lnTo>
                    <a:lnTo>
                      <a:pt x="76" y="382"/>
                    </a:lnTo>
                    <a:lnTo>
                      <a:pt x="82" y="383"/>
                    </a:lnTo>
                    <a:lnTo>
                      <a:pt x="90" y="385"/>
                    </a:lnTo>
                    <a:lnTo>
                      <a:pt x="97" y="386"/>
                    </a:lnTo>
                    <a:lnTo>
                      <a:pt x="106" y="385"/>
                    </a:lnTo>
                    <a:lnTo>
                      <a:pt x="115" y="385"/>
                    </a:lnTo>
                    <a:lnTo>
                      <a:pt x="123" y="383"/>
                    </a:lnTo>
                    <a:lnTo>
                      <a:pt x="133" y="381"/>
                    </a:lnTo>
                    <a:lnTo>
                      <a:pt x="143" y="377"/>
                    </a:lnTo>
                    <a:lnTo>
                      <a:pt x="155" y="372"/>
                    </a:lnTo>
                    <a:lnTo>
                      <a:pt x="165" y="367"/>
                    </a:lnTo>
                    <a:lnTo>
                      <a:pt x="177" y="361"/>
                    </a:lnTo>
                    <a:lnTo>
                      <a:pt x="188" y="352"/>
                    </a:lnTo>
                    <a:lnTo>
                      <a:pt x="201" y="343"/>
                    </a:lnTo>
                    <a:lnTo>
                      <a:pt x="214" y="332"/>
                    </a:lnTo>
                    <a:lnTo>
                      <a:pt x="228" y="321"/>
                    </a:lnTo>
                    <a:lnTo>
                      <a:pt x="242" y="307"/>
                    </a:lnTo>
                    <a:lnTo>
                      <a:pt x="294" y="252"/>
                    </a:lnTo>
                    <a:lnTo>
                      <a:pt x="345" y="199"/>
                    </a:lnTo>
                    <a:lnTo>
                      <a:pt x="395" y="147"/>
                    </a:lnTo>
                    <a:lnTo>
                      <a:pt x="439" y="100"/>
                    </a:lnTo>
                    <a:lnTo>
                      <a:pt x="478" y="60"/>
                    </a:lnTo>
                    <a:lnTo>
                      <a:pt x="508" y="28"/>
                    </a:lnTo>
                    <a:lnTo>
                      <a:pt x="526" y="8"/>
                    </a:lnTo>
                    <a:lnTo>
                      <a:pt x="534" y="0"/>
                    </a:lnTo>
                    <a:lnTo>
                      <a:pt x="524" y="13"/>
                    </a:lnTo>
                    <a:lnTo>
                      <a:pt x="498" y="44"/>
                    </a:lnTo>
                    <a:lnTo>
                      <a:pt x="460" y="91"/>
                    </a:lnTo>
                    <a:lnTo>
                      <a:pt x="417" y="149"/>
                    </a:lnTo>
                    <a:lnTo>
                      <a:pt x="370" y="210"/>
                    </a:lnTo>
                    <a:lnTo>
                      <a:pt x="327" y="270"/>
                    </a:lnTo>
                    <a:lnTo>
                      <a:pt x="308" y="297"/>
                    </a:lnTo>
                    <a:lnTo>
                      <a:pt x="291" y="323"/>
                    </a:lnTo>
                    <a:lnTo>
                      <a:pt x="277" y="347"/>
                    </a:lnTo>
                    <a:lnTo>
                      <a:pt x="267" y="366"/>
                    </a:lnTo>
                    <a:lnTo>
                      <a:pt x="259" y="383"/>
                    </a:lnTo>
                    <a:lnTo>
                      <a:pt x="256" y="397"/>
                    </a:lnTo>
                    <a:lnTo>
                      <a:pt x="254" y="409"/>
                    </a:lnTo>
                    <a:lnTo>
                      <a:pt x="254" y="421"/>
                    </a:lnTo>
                    <a:lnTo>
                      <a:pt x="256" y="426"/>
                    </a:lnTo>
                    <a:lnTo>
                      <a:pt x="257" y="429"/>
                    </a:lnTo>
                    <a:lnTo>
                      <a:pt x="259" y="433"/>
                    </a:lnTo>
                    <a:lnTo>
                      <a:pt x="262" y="436"/>
                    </a:lnTo>
                    <a:lnTo>
                      <a:pt x="268" y="441"/>
                    </a:lnTo>
                    <a:lnTo>
                      <a:pt x="276" y="443"/>
                    </a:lnTo>
                    <a:lnTo>
                      <a:pt x="284" y="444"/>
                    </a:lnTo>
                    <a:lnTo>
                      <a:pt x="294" y="442"/>
                    </a:lnTo>
                    <a:lnTo>
                      <a:pt x="306" y="439"/>
                    </a:lnTo>
                    <a:lnTo>
                      <a:pt x="317" y="433"/>
                    </a:lnTo>
                    <a:lnTo>
                      <a:pt x="329" y="426"/>
                    </a:lnTo>
                    <a:lnTo>
                      <a:pt x="340" y="416"/>
                    </a:lnTo>
                    <a:lnTo>
                      <a:pt x="353" y="405"/>
                    </a:lnTo>
                    <a:lnTo>
                      <a:pt x="365" y="391"/>
                    </a:lnTo>
                    <a:lnTo>
                      <a:pt x="409" y="335"/>
                    </a:lnTo>
                    <a:lnTo>
                      <a:pt x="444" y="290"/>
                    </a:lnTo>
                    <a:lnTo>
                      <a:pt x="466" y="258"/>
                    </a:lnTo>
                    <a:lnTo>
                      <a:pt x="474" y="247"/>
                    </a:lnTo>
                    <a:lnTo>
                      <a:pt x="468" y="257"/>
                    </a:lnTo>
                    <a:lnTo>
                      <a:pt x="452" y="285"/>
                    </a:lnTo>
                    <a:lnTo>
                      <a:pt x="428" y="323"/>
                    </a:lnTo>
                    <a:lnTo>
                      <a:pt x="402" y="368"/>
                    </a:lnTo>
                    <a:lnTo>
                      <a:pt x="374" y="414"/>
                    </a:lnTo>
                    <a:lnTo>
                      <a:pt x="349" y="458"/>
                    </a:lnTo>
                    <a:lnTo>
                      <a:pt x="330" y="493"/>
                    </a:lnTo>
                    <a:lnTo>
                      <a:pt x="320" y="514"/>
                    </a:lnTo>
                    <a:lnTo>
                      <a:pt x="319" y="522"/>
                    </a:lnTo>
                    <a:lnTo>
                      <a:pt x="319" y="529"/>
                    </a:lnTo>
                    <a:lnTo>
                      <a:pt x="320" y="537"/>
                    </a:lnTo>
                    <a:lnTo>
                      <a:pt x="323" y="546"/>
                    </a:lnTo>
                    <a:lnTo>
                      <a:pt x="325" y="554"/>
                    </a:lnTo>
                    <a:lnTo>
                      <a:pt x="329" y="562"/>
                    </a:lnTo>
                    <a:lnTo>
                      <a:pt x="333" y="571"/>
                    </a:lnTo>
                    <a:lnTo>
                      <a:pt x="338" y="579"/>
                    </a:lnTo>
                    <a:lnTo>
                      <a:pt x="344" y="587"/>
                    </a:lnTo>
                    <a:lnTo>
                      <a:pt x="349" y="593"/>
                    </a:lnTo>
                    <a:lnTo>
                      <a:pt x="355" y="599"/>
                    </a:lnTo>
                    <a:lnTo>
                      <a:pt x="362" y="604"/>
                    </a:lnTo>
                    <a:lnTo>
                      <a:pt x="368" y="609"/>
                    </a:lnTo>
                    <a:lnTo>
                      <a:pt x="374" y="612"/>
                    </a:lnTo>
                    <a:lnTo>
                      <a:pt x="379" y="613"/>
                    </a:lnTo>
                    <a:lnTo>
                      <a:pt x="385" y="613"/>
                    </a:lnTo>
                    <a:lnTo>
                      <a:pt x="382" y="618"/>
                    </a:lnTo>
                    <a:lnTo>
                      <a:pt x="370" y="629"/>
                    </a:lnTo>
                    <a:lnTo>
                      <a:pt x="362" y="635"/>
                    </a:lnTo>
                    <a:lnTo>
                      <a:pt x="352" y="642"/>
                    </a:lnTo>
                    <a:lnTo>
                      <a:pt x="339" y="649"/>
                    </a:lnTo>
                    <a:lnTo>
                      <a:pt x="324" y="654"/>
                    </a:lnTo>
                    <a:lnTo>
                      <a:pt x="307" y="659"/>
                    </a:lnTo>
                    <a:lnTo>
                      <a:pt x="288" y="663"/>
                    </a:lnTo>
                    <a:lnTo>
                      <a:pt x="277" y="663"/>
                    </a:lnTo>
                    <a:lnTo>
                      <a:pt x="266" y="663"/>
                    </a:lnTo>
                    <a:lnTo>
                      <a:pt x="254" y="663"/>
                    </a:lnTo>
                    <a:lnTo>
                      <a:pt x="242" y="662"/>
                    </a:lnTo>
                    <a:lnTo>
                      <a:pt x="228" y="659"/>
                    </a:lnTo>
                    <a:lnTo>
                      <a:pt x="214" y="657"/>
                    </a:lnTo>
                    <a:lnTo>
                      <a:pt x="201" y="653"/>
                    </a:lnTo>
                    <a:lnTo>
                      <a:pt x="186" y="648"/>
                    </a:lnTo>
                    <a:lnTo>
                      <a:pt x="170" y="642"/>
                    </a:lnTo>
                    <a:lnTo>
                      <a:pt x="153" y="635"/>
                    </a:lnTo>
                    <a:lnTo>
                      <a:pt x="136" y="628"/>
                    </a:lnTo>
                    <a:lnTo>
                      <a:pt x="118" y="618"/>
                    </a:lnTo>
                    <a:lnTo>
                      <a:pt x="101" y="608"/>
                    </a:lnTo>
                    <a:lnTo>
                      <a:pt x="86" y="597"/>
                    </a:lnTo>
                    <a:lnTo>
                      <a:pt x="72" y="587"/>
                    </a:lnTo>
                    <a:lnTo>
                      <a:pt x="60" y="575"/>
                    </a:lnTo>
                    <a:lnTo>
                      <a:pt x="48" y="564"/>
                    </a:lnTo>
                    <a:lnTo>
                      <a:pt x="38" y="552"/>
                    </a:lnTo>
                    <a:lnTo>
                      <a:pt x="30" y="541"/>
                    </a:lnTo>
                    <a:lnTo>
                      <a:pt x="22" y="529"/>
                    </a:lnTo>
                    <a:lnTo>
                      <a:pt x="16" y="517"/>
                    </a:lnTo>
                    <a:lnTo>
                      <a:pt x="11" y="506"/>
                    </a:lnTo>
                    <a:lnTo>
                      <a:pt x="7" y="494"/>
                    </a:lnTo>
                    <a:lnTo>
                      <a:pt x="4" y="483"/>
                    </a:lnTo>
                    <a:lnTo>
                      <a:pt x="2" y="472"/>
                    </a:lnTo>
                    <a:lnTo>
                      <a:pt x="0" y="461"/>
                    </a:lnTo>
                    <a:lnTo>
                      <a:pt x="0" y="449"/>
                    </a:lnTo>
                    <a:lnTo>
                      <a:pt x="0" y="439"/>
                    </a:lnTo>
                    <a:lnTo>
                      <a:pt x="1" y="419"/>
                    </a:lnTo>
                    <a:lnTo>
                      <a:pt x="4" y="401"/>
                    </a:lnTo>
                    <a:lnTo>
                      <a:pt x="7" y="383"/>
                    </a:lnTo>
                    <a:lnTo>
                      <a:pt x="12" y="370"/>
                    </a:lnTo>
                    <a:lnTo>
                      <a:pt x="21" y="348"/>
                    </a:lnTo>
                    <a:lnTo>
                      <a:pt x="25" y="341"/>
                    </a:lnTo>
                    <a:close/>
                  </a:path>
                </a:pathLst>
              </a:custGeom>
              <a:solidFill>
                <a:srgbClr val="951F56"/>
              </a:solidFill>
              <a:ln w="9525">
                <a:noFill/>
                <a:round/>
              </a:ln>
            </p:spPr>
            <p:txBody>
              <a:bodyPr/>
              <a:lstStyle/>
              <a:p>
                <a:endParaRPr lang="en-US" sz="1867"/>
              </a:p>
            </p:txBody>
          </p:sp>
          <p:sp>
            <p:nvSpPr>
              <p:cNvPr id="1347" name="Freeform 296"/>
              <p:cNvSpPr/>
              <p:nvPr/>
            </p:nvSpPr>
            <p:spPr bwMode="auto">
              <a:xfrm>
                <a:off x="3812" y="1296"/>
                <a:ext cx="106" cy="224"/>
              </a:xfrm>
              <a:custGeom>
                <a:avLst/>
                <a:gdLst>
                  <a:gd name="T0" fmla="*/ 95 w 529"/>
                  <a:gd name="T1" fmla="*/ 193 h 1124"/>
                  <a:gd name="T2" fmla="*/ 99 w 529"/>
                  <a:gd name="T3" fmla="*/ 180 h 1124"/>
                  <a:gd name="T4" fmla="*/ 102 w 529"/>
                  <a:gd name="T5" fmla="*/ 165 h 1124"/>
                  <a:gd name="T6" fmla="*/ 105 w 529"/>
                  <a:gd name="T7" fmla="*/ 149 h 1124"/>
                  <a:gd name="T8" fmla="*/ 106 w 529"/>
                  <a:gd name="T9" fmla="*/ 132 h 1124"/>
                  <a:gd name="T10" fmla="*/ 106 w 529"/>
                  <a:gd name="T11" fmla="*/ 114 h 1124"/>
                  <a:gd name="T12" fmla="*/ 105 w 529"/>
                  <a:gd name="T13" fmla="*/ 100 h 1124"/>
                  <a:gd name="T14" fmla="*/ 103 w 529"/>
                  <a:gd name="T15" fmla="*/ 91 h 1124"/>
                  <a:gd name="T16" fmla="*/ 101 w 529"/>
                  <a:gd name="T17" fmla="*/ 81 h 1124"/>
                  <a:gd name="T18" fmla="*/ 98 w 529"/>
                  <a:gd name="T19" fmla="*/ 71 h 1124"/>
                  <a:gd name="T20" fmla="*/ 94 w 529"/>
                  <a:gd name="T21" fmla="*/ 57 h 1124"/>
                  <a:gd name="T22" fmla="*/ 89 w 529"/>
                  <a:gd name="T23" fmla="*/ 39 h 1124"/>
                  <a:gd name="T24" fmla="*/ 85 w 529"/>
                  <a:gd name="T25" fmla="*/ 24 h 1124"/>
                  <a:gd name="T26" fmla="*/ 81 w 529"/>
                  <a:gd name="T27" fmla="*/ 12 h 1124"/>
                  <a:gd name="T28" fmla="*/ 79 w 529"/>
                  <a:gd name="T29" fmla="*/ 6 h 1124"/>
                  <a:gd name="T30" fmla="*/ 77 w 529"/>
                  <a:gd name="T31" fmla="*/ 3 h 1124"/>
                  <a:gd name="T32" fmla="*/ 75 w 529"/>
                  <a:gd name="T33" fmla="*/ 1 h 1124"/>
                  <a:gd name="T34" fmla="*/ 72 w 529"/>
                  <a:gd name="T35" fmla="*/ 0 h 1124"/>
                  <a:gd name="T36" fmla="*/ 69 w 529"/>
                  <a:gd name="T37" fmla="*/ 0 h 1124"/>
                  <a:gd name="T38" fmla="*/ 66 w 529"/>
                  <a:gd name="T39" fmla="*/ 2 h 1124"/>
                  <a:gd name="T40" fmla="*/ 62 w 529"/>
                  <a:gd name="T41" fmla="*/ 5 h 1124"/>
                  <a:gd name="T42" fmla="*/ 58 w 529"/>
                  <a:gd name="T43" fmla="*/ 9 h 1124"/>
                  <a:gd name="T44" fmla="*/ 50 w 529"/>
                  <a:gd name="T45" fmla="*/ 17 h 1124"/>
                  <a:gd name="T46" fmla="*/ 39 w 529"/>
                  <a:gd name="T47" fmla="*/ 31 h 1124"/>
                  <a:gd name="T48" fmla="*/ 29 w 529"/>
                  <a:gd name="T49" fmla="*/ 48 h 1124"/>
                  <a:gd name="T50" fmla="*/ 20 w 529"/>
                  <a:gd name="T51" fmla="*/ 66 h 1124"/>
                  <a:gd name="T52" fmla="*/ 12 w 529"/>
                  <a:gd name="T53" fmla="*/ 86 h 1124"/>
                  <a:gd name="T54" fmla="*/ 7 w 529"/>
                  <a:gd name="T55" fmla="*/ 102 h 1124"/>
                  <a:gd name="T56" fmla="*/ 4 w 529"/>
                  <a:gd name="T57" fmla="*/ 112 h 1124"/>
                  <a:gd name="T58" fmla="*/ 2 w 529"/>
                  <a:gd name="T59" fmla="*/ 123 h 1124"/>
                  <a:gd name="T60" fmla="*/ 1 w 529"/>
                  <a:gd name="T61" fmla="*/ 133 h 1124"/>
                  <a:gd name="T62" fmla="*/ 0 w 529"/>
                  <a:gd name="T63" fmla="*/ 143 h 1124"/>
                  <a:gd name="T64" fmla="*/ 0 w 529"/>
                  <a:gd name="T65" fmla="*/ 153 h 1124"/>
                  <a:gd name="T66" fmla="*/ 2 w 529"/>
                  <a:gd name="T67" fmla="*/ 167 h 1124"/>
                  <a:gd name="T68" fmla="*/ 5 w 529"/>
                  <a:gd name="T69" fmla="*/ 183 h 1124"/>
                  <a:gd name="T70" fmla="*/ 8 w 529"/>
                  <a:gd name="T71" fmla="*/ 196 h 1124"/>
                  <a:gd name="T72" fmla="*/ 12 w 529"/>
                  <a:gd name="T73" fmla="*/ 204 h 1124"/>
                  <a:gd name="T74" fmla="*/ 14 w 529"/>
                  <a:gd name="T75" fmla="*/ 208 h 1124"/>
                  <a:gd name="T76" fmla="*/ 17 w 529"/>
                  <a:gd name="T77" fmla="*/ 212 h 1124"/>
                  <a:gd name="T78" fmla="*/ 20 w 529"/>
                  <a:gd name="T79" fmla="*/ 215 h 1124"/>
                  <a:gd name="T80" fmla="*/ 24 w 529"/>
                  <a:gd name="T81" fmla="*/ 218 h 1124"/>
                  <a:gd name="T82" fmla="*/ 27 w 529"/>
                  <a:gd name="T83" fmla="*/ 220 h 1124"/>
                  <a:gd name="T84" fmla="*/ 31 w 529"/>
                  <a:gd name="T85" fmla="*/ 222 h 1124"/>
                  <a:gd name="T86" fmla="*/ 35 w 529"/>
                  <a:gd name="T87" fmla="*/ 223 h 1124"/>
                  <a:gd name="T88" fmla="*/ 41 w 529"/>
                  <a:gd name="T89" fmla="*/ 224 h 1124"/>
                  <a:gd name="T90" fmla="*/ 55 w 529"/>
                  <a:gd name="T91" fmla="*/ 224 h 1124"/>
                  <a:gd name="T92" fmla="*/ 66 w 529"/>
                  <a:gd name="T93" fmla="*/ 224 h 1124"/>
                  <a:gd name="T94" fmla="*/ 72 w 529"/>
                  <a:gd name="T95" fmla="*/ 223 h 1124"/>
                  <a:gd name="T96" fmla="*/ 78 w 529"/>
                  <a:gd name="T97" fmla="*/ 220 h 1124"/>
                  <a:gd name="T98" fmla="*/ 83 w 529"/>
                  <a:gd name="T99" fmla="*/ 217 h 1124"/>
                  <a:gd name="T100" fmla="*/ 87 w 529"/>
                  <a:gd name="T101" fmla="*/ 211 h 1124"/>
                  <a:gd name="T102" fmla="*/ 91 w 529"/>
                  <a:gd name="T103" fmla="*/ 203 h 1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124"/>
                  <a:gd name="T158" fmla="*/ 529 w 529"/>
                  <a:gd name="T159" fmla="*/ 1124 h 1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124">
                    <a:moveTo>
                      <a:pt x="463" y="996"/>
                    </a:moveTo>
                    <a:lnTo>
                      <a:pt x="473" y="967"/>
                    </a:lnTo>
                    <a:lnTo>
                      <a:pt x="483" y="936"/>
                    </a:lnTo>
                    <a:lnTo>
                      <a:pt x="492" y="902"/>
                    </a:lnTo>
                    <a:lnTo>
                      <a:pt x="501" y="866"/>
                    </a:lnTo>
                    <a:lnTo>
                      <a:pt x="509" y="828"/>
                    </a:lnTo>
                    <a:lnTo>
                      <a:pt x="517" y="790"/>
                    </a:lnTo>
                    <a:lnTo>
                      <a:pt x="522" y="750"/>
                    </a:lnTo>
                    <a:lnTo>
                      <a:pt x="527" y="707"/>
                    </a:lnTo>
                    <a:lnTo>
                      <a:pt x="529" y="664"/>
                    </a:lnTo>
                    <a:lnTo>
                      <a:pt x="529" y="619"/>
                    </a:lnTo>
                    <a:lnTo>
                      <a:pt x="528" y="573"/>
                    </a:lnTo>
                    <a:lnTo>
                      <a:pt x="524" y="526"/>
                    </a:lnTo>
                    <a:lnTo>
                      <a:pt x="522" y="503"/>
                    </a:lnTo>
                    <a:lnTo>
                      <a:pt x="518" y="479"/>
                    </a:lnTo>
                    <a:lnTo>
                      <a:pt x="514" y="455"/>
                    </a:lnTo>
                    <a:lnTo>
                      <a:pt x="509" y="432"/>
                    </a:lnTo>
                    <a:lnTo>
                      <a:pt x="504" y="407"/>
                    </a:lnTo>
                    <a:lnTo>
                      <a:pt x="497" y="383"/>
                    </a:lnTo>
                    <a:lnTo>
                      <a:pt x="491" y="358"/>
                    </a:lnTo>
                    <a:lnTo>
                      <a:pt x="482" y="333"/>
                    </a:lnTo>
                    <a:lnTo>
                      <a:pt x="467" y="284"/>
                    </a:lnTo>
                    <a:lnTo>
                      <a:pt x="453" y="239"/>
                    </a:lnTo>
                    <a:lnTo>
                      <a:pt x="442" y="196"/>
                    </a:lnTo>
                    <a:lnTo>
                      <a:pt x="432" y="157"/>
                    </a:lnTo>
                    <a:lnTo>
                      <a:pt x="423" y="121"/>
                    </a:lnTo>
                    <a:lnTo>
                      <a:pt x="415" y="90"/>
                    </a:lnTo>
                    <a:lnTo>
                      <a:pt x="406" y="62"/>
                    </a:lnTo>
                    <a:lnTo>
                      <a:pt x="397" y="40"/>
                    </a:lnTo>
                    <a:lnTo>
                      <a:pt x="393" y="30"/>
                    </a:lnTo>
                    <a:lnTo>
                      <a:pt x="388" y="21"/>
                    </a:lnTo>
                    <a:lnTo>
                      <a:pt x="383" y="15"/>
                    </a:lnTo>
                    <a:lnTo>
                      <a:pt x="378" y="8"/>
                    </a:lnTo>
                    <a:lnTo>
                      <a:pt x="372" y="5"/>
                    </a:lnTo>
                    <a:lnTo>
                      <a:pt x="366" y="1"/>
                    </a:lnTo>
                    <a:lnTo>
                      <a:pt x="360" y="0"/>
                    </a:lnTo>
                    <a:lnTo>
                      <a:pt x="353" y="0"/>
                    </a:lnTo>
                    <a:lnTo>
                      <a:pt x="346" y="1"/>
                    </a:lnTo>
                    <a:lnTo>
                      <a:pt x="338" y="5"/>
                    </a:lnTo>
                    <a:lnTo>
                      <a:pt x="330" y="8"/>
                    </a:lnTo>
                    <a:lnTo>
                      <a:pt x="320" y="15"/>
                    </a:lnTo>
                    <a:lnTo>
                      <a:pt x="310" y="23"/>
                    </a:lnTo>
                    <a:lnTo>
                      <a:pt x="298" y="32"/>
                    </a:lnTo>
                    <a:lnTo>
                      <a:pt x="287" y="43"/>
                    </a:lnTo>
                    <a:lnTo>
                      <a:pt x="275" y="57"/>
                    </a:lnTo>
                    <a:lnTo>
                      <a:pt x="250" y="86"/>
                    </a:lnTo>
                    <a:lnTo>
                      <a:pt x="224" y="118"/>
                    </a:lnTo>
                    <a:lnTo>
                      <a:pt x="197" y="156"/>
                    </a:lnTo>
                    <a:lnTo>
                      <a:pt x="172" y="196"/>
                    </a:lnTo>
                    <a:lnTo>
                      <a:pt x="146" y="239"/>
                    </a:lnTo>
                    <a:lnTo>
                      <a:pt x="123" y="284"/>
                    </a:lnTo>
                    <a:lnTo>
                      <a:pt x="99" y="333"/>
                    </a:lnTo>
                    <a:lnTo>
                      <a:pt x="78" y="382"/>
                    </a:lnTo>
                    <a:lnTo>
                      <a:pt x="59" y="433"/>
                    </a:lnTo>
                    <a:lnTo>
                      <a:pt x="41" y="485"/>
                    </a:lnTo>
                    <a:lnTo>
                      <a:pt x="33" y="511"/>
                    </a:lnTo>
                    <a:lnTo>
                      <a:pt x="26" y="538"/>
                    </a:lnTo>
                    <a:lnTo>
                      <a:pt x="20" y="564"/>
                    </a:lnTo>
                    <a:lnTo>
                      <a:pt x="14" y="590"/>
                    </a:lnTo>
                    <a:lnTo>
                      <a:pt x="10" y="616"/>
                    </a:lnTo>
                    <a:lnTo>
                      <a:pt x="5" y="643"/>
                    </a:lnTo>
                    <a:lnTo>
                      <a:pt x="3" y="667"/>
                    </a:lnTo>
                    <a:lnTo>
                      <a:pt x="1" y="694"/>
                    </a:lnTo>
                    <a:lnTo>
                      <a:pt x="0" y="719"/>
                    </a:lnTo>
                    <a:lnTo>
                      <a:pt x="0" y="744"/>
                    </a:lnTo>
                    <a:lnTo>
                      <a:pt x="1" y="769"/>
                    </a:lnTo>
                    <a:lnTo>
                      <a:pt x="3" y="794"/>
                    </a:lnTo>
                    <a:lnTo>
                      <a:pt x="9" y="838"/>
                    </a:lnTo>
                    <a:lnTo>
                      <a:pt x="15" y="881"/>
                    </a:lnTo>
                    <a:lnTo>
                      <a:pt x="23" y="920"/>
                    </a:lnTo>
                    <a:lnTo>
                      <a:pt x="31" y="953"/>
                    </a:lnTo>
                    <a:lnTo>
                      <a:pt x="41" y="983"/>
                    </a:lnTo>
                    <a:lnTo>
                      <a:pt x="53" y="1011"/>
                    </a:lnTo>
                    <a:lnTo>
                      <a:pt x="58" y="1023"/>
                    </a:lnTo>
                    <a:lnTo>
                      <a:pt x="64" y="1034"/>
                    </a:lnTo>
                    <a:lnTo>
                      <a:pt x="71" y="1046"/>
                    </a:lnTo>
                    <a:lnTo>
                      <a:pt x="78" y="1054"/>
                    </a:lnTo>
                    <a:lnTo>
                      <a:pt x="85" y="1064"/>
                    </a:lnTo>
                    <a:lnTo>
                      <a:pt x="93" y="1072"/>
                    </a:lnTo>
                    <a:lnTo>
                      <a:pt x="100" y="1081"/>
                    </a:lnTo>
                    <a:lnTo>
                      <a:pt x="109" y="1087"/>
                    </a:lnTo>
                    <a:lnTo>
                      <a:pt x="118" y="1093"/>
                    </a:lnTo>
                    <a:lnTo>
                      <a:pt x="126" y="1099"/>
                    </a:lnTo>
                    <a:lnTo>
                      <a:pt x="135" y="1104"/>
                    </a:lnTo>
                    <a:lnTo>
                      <a:pt x="144" y="1108"/>
                    </a:lnTo>
                    <a:lnTo>
                      <a:pt x="154" y="1112"/>
                    </a:lnTo>
                    <a:lnTo>
                      <a:pt x="164" y="1116"/>
                    </a:lnTo>
                    <a:lnTo>
                      <a:pt x="174" y="1118"/>
                    </a:lnTo>
                    <a:lnTo>
                      <a:pt x="185" y="1121"/>
                    </a:lnTo>
                    <a:lnTo>
                      <a:pt x="207" y="1123"/>
                    </a:lnTo>
                    <a:lnTo>
                      <a:pt x="231" y="1124"/>
                    </a:lnTo>
                    <a:lnTo>
                      <a:pt x="273" y="1124"/>
                    </a:lnTo>
                    <a:lnTo>
                      <a:pt x="312" y="1123"/>
                    </a:lnTo>
                    <a:lnTo>
                      <a:pt x="330" y="1122"/>
                    </a:lnTo>
                    <a:lnTo>
                      <a:pt x="345" y="1121"/>
                    </a:lnTo>
                    <a:lnTo>
                      <a:pt x="360" y="1117"/>
                    </a:lnTo>
                    <a:lnTo>
                      <a:pt x="375" y="1112"/>
                    </a:lnTo>
                    <a:lnTo>
                      <a:pt x="387" y="1106"/>
                    </a:lnTo>
                    <a:lnTo>
                      <a:pt x="400" y="1097"/>
                    </a:lnTo>
                    <a:lnTo>
                      <a:pt x="412" y="1087"/>
                    </a:lnTo>
                    <a:lnTo>
                      <a:pt x="423" y="1074"/>
                    </a:lnTo>
                    <a:lnTo>
                      <a:pt x="433" y="1059"/>
                    </a:lnTo>
                    <a:lnTo>
                      <a:pt x="443" y="1041"/>
                    </a:lnTo>
                    <a:lnTo>
                      <a:pt x="453" y="1019"/>
                    </a:lnTo>
                    <a:lnTo>
                      <a:pt x="463" y="996"/>
                    </a:lnTo>
                    <a:close/>
                  </a:path>
                </a:pathLst>
              </a:custGeom>
              <a:solidFill>
                <a:srgbClr val="B32165"/>
              </a:solidFill>
              <a:ln w="9525">
                <a:noFill/>
                <a:round/>
              </a:ln>
            </p:spPr>
            <p:txBody>
              <a:bodyPr/>
              <a:lstStyle/>
              <a:p>
                <a:endParaRPr lang="en-US" sz="1867"/>
              </a:p>
            </p:txBody>
          </p:sp>
          <p:sp>
            <p:nvSpPr>
              <p:cNvPr id="1348" name="Freeform 297"/>
              <p:cNvSpPr/>
              <p:nvPr/>
            </p:nvSpPr>
            <p:spPr bwMode="auto">
              <a:xfrm>
                <a:off x="3812" y="1296"/>
                <a:ext cx="106" cy="224"/>
              </a:xfrm>
              <a:custGeom>
                <a:avLst/>
                <a:gdLst>
                  <a:gd name="T0" fmla="*/ 95 w 529"/>
                  <a:gd name="T1" fmla="*/ 193 h 1124"/>
                  <a:gd name="T2" fmla="*/ 99 w 529"/>
                  <a:gd name="T3" fmla="*/ 180 h 1124"/>
                  <a:gd name="T4" fmla="*/ 102 w 529"/>
                  <a:gd name="T5" fmla="*/ 165 h 1124"/>
                  <a:gd name="T6" fmla="*/ 105 w 529"/>
                  <a:gd name="T7" fmla="*/ 149 h 1124"/>
                  <a:gd name="T8" fmla="*/ 106 w 529"/>
                  <a:gd name="T9" fmla="*/ 132 h 1124"/>
                  <a:gd name="T10" fmla="*/ 106 w 529"/>
                  <a:gd name="T11" fmla="*/ 114 h 1124"/>
                  <a:gd name="T12" fmla="*/ 105 w 529"/>
                  <a:gd name="T13" fmla="*/ 100 h 1124"/>
                  <a:gd name="T14" fmla="*/ 103 w 529"/>
                  <a:gd name="T15" fmla="*/ 91 h 1124"/>
                  <a:gd name="T16" fmla="*/ 101 w 529"/>
                  <a:gd name="T17" fmla="*/ 81 h 1124"/>
                  <a:gd name="T18" fmla="*/ 98 w 529"/>
                  <a:gd name="T19" fmla="*/ 71 h 1124"/>
                  <a:gd name="T20" fmla="*/ 94 w 529"/>
                  <a:gd name="T21" fmla="*/ 57 h 1124"/>
                  <a:gd name="T22" fmla="*/ 89 w 529"/>
                  <a:gd name="T23" fmla="*/ 39 h 1124"/>
                  <a:gd name="T24" fmla="*/ 85 w 529"/>
                  <a:gd name="T25" fmla="*/ 24 h 1124"/>
                  <a:gd name="T26" fmla="*/ 81 w 529"/>
                  <a:gd name="T27" fmla="*/ 12 h 1124"/>
                  <a:gd name="T28" fmla="*/ 79 w 529"/>
                  <a:gd name="T29" fmla="*/ 6 h 1124"/>
                  <a:gd name="T30" fmla="*/ 77 w 529"/>
                  <a:gd name="T31" fmla="*/ 3 h 1124"/>
                  <a:gd name="T32" fmla="*/ 75 w 529"/>
                  <a:gd name="T33" fmla="*/ 1 h 1124"/>
                  <a:gd name="T34" fmla="*/ 72 w 529"/>
                  <a:gd name="T35" fmla="*/ 0 h 1124"/>
                  <a:gd name="T36" fmla="*/ 69 w 529"/>
                  <a:gd name="T37" fmla="*/ 0 h 1124"/>
                  <a:gd name="T38" fmla="*/ 66 w 529"/>
                  <a:gd name="T39" fmla="*/ 2 h 1124"/>
                  <a:gd name="T40" fmla="*/ 62 w 529"/>
                  <a:gd name="T41" fmla="*/ 5 h 1124"/>
                  <a:gd name="T42" fmla="*/ 58 w 529"/>
                  <a:gd name="T43" fmla="*/ 9 h 1124"/>
                  <a:gd name="T44" fmla="*/ 50 w 529"/>
                  <a:gd name="T45" fmla="*/ 17 h 1124"/>
                  <a:gd name="T46" fmla="*/ 39 w 529"/>
                  <a:gd name="T47" fmla="*/ 31 h 1124"/>
                  <a:gd name="T48" fmla="*/ 29 w 529"/>
                  <a:gd name="T49" fmla="*/ 48 h 1124"/>
                  <a:gd name="T50" fmla="*/ 20 w 529"/>
                  <a:gd name="T51" fmla="*/ 66 h 1124"/>
                  <a:gd name="T52" fmla="*/ 12 w 529"/>
                  <a:gd name="T53" fmla="*/ 86 h 1124"/>
                  <a:gd name="T54" fmla="*/ 7 w 529"/>
                  <a:gd name="T55" fmla="*/ 102 h 1124"/>
                  <a:gd name="T56" fmla="*/ 4 w 529"/>
                  <a:gd name="T57" fmla="*/ 112 h 1124"/>
                  <a:gd name="T58" fmla="*/ 2 w 529"/>
                  <a:gd name="T59" fmla="*/ 123 h 1124"/>
                  <a:gd name="T60" fmla="*/ 1 w 529"/>
                  <a:gd name="T61" fmla="*/ 133 h 1124"/>
                  <a:gd name="T62" fmla="*/ 0 w 529"/>
                  <a:gd name="T63" fmla="*/ 143 h 1124"/>
                  <a:gd name="T64" fmla="*/ 0 w 529"/>
                  <a:gd name="T65" fmla="*/ 153 h 1124"/>
                  <a:gd name="T66" fmla="*/ 2 w 529"/>
                  <a:gd name="T67" fmla="*/ 167 h 1124"/>
                  <a:gd name="T68" fmla="*/ 5 w 529"/>
                  <a:gd name="T69" fmla="*/ 183 h 1124"/>
                  <a:gd name="T70" fmla="*/ 8 w 529"/>
                  <a:gd name="T71" fmla="*/ 196 h 1124"/>
                  <a:gd name="T72" fmla="*/ 12 w 529"/>
                  <a:gd name="T73" fmla="*/ 204 h 1124"/>
                  <a:gd name="T74" fmla="*/ 14 w 529"/>
                  <a:gd name="T75" fmla="*/ 208 h 1124"/>
                  <a:gd name="T76" fmla="*/ 17 w 529"/>
                  <a:gd name="T77" fmla="*/ 212 h 1124"/>
                  <a:gd name="T78" fmla="*/ 20 w 529"/>
                  <a:gd name="T79" fmla="*/ 215 h 1124"/>
                  <a:gd name="T80" fmla="*/ 24 w 529"/>
                  <a:gd name="T81" fmla="*/ 218 h 1124"/>
                  <a:gd name="T82" fmla="*/ 27 w 529"/>
                  <a:gd name="T83" fmla="*/ 220 h 1124"/>
                  <a:gd name="T84" fmla="*/ 31 w 529"/>
                  <a:gd name="T85" fmla="*/ 222 h 1124"/>
                  <a:gd name="T86" fmla="*/ 35 w 529"/>
                  <a:gd name="T87" fmla="*/ 223 h 1124"/>
                  <a:gd name="T88" fmla="*/ 41 w 529"/>
                  <a:gd name="T89" fmla="*/ 224 h 1124"/>
                  <a:gd name="T90" fmla="*/ 55 w 529"/>
                  <a:gd name="T91" fmla="*/ 224 h 1124"/>
                  <a:gd name="T92" fmla="*/ 66 w 529"/>
                  <a:gd name="T93" fmla="*/ 224 h 1124"/>
                  <a:gd name="T94" fmla="*/ 72 w 529"/>
                  <a:gd name="T95" fmla="*/ 223 h 1124"/>
                  <a:gd name="T96" fmla="*/ 78 w 529"/>
                  <a:gd name="T97" fmla="*/ 220 h 1124"/>
                  <a:gd name="T98" fmla="*/ 83 w 529"/>
                  <a:gd name="T99" fmla="*/ 217 h 1124"/>
                  <a:gd name="T100" fmla="*/ 87 w 529"/>
                  <a:gd name="T101" fmla="*/ 211 h 1124"/>
                  <a:gd name="T102" fmla="*/ 91 w 529"/>
                  <a:gd name="T103" fmla="*/ 203 h 1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9"/>
                  <a:gd name="T157" fmla="*/ 0 h 1124"/>
                  <a:gd name="T158" fmla="*/ 529 w 529"/>
                  <a:gd name="T159" fmla="*/ 1124 h 1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9" h="1124">
                    <a:moveTo>
                      <a:pt x="463" y="996"/>
                    </a:moveTo>
                    <a:lnTo>
                      <a:pt x="473" y="967"/>
                    </a:lnTo>
                    <a:lnTo>
                      <a:pt x="483" y="936"/>
                    </a:lnTo>
                    <a:lnTo>
                      <a:pt x="492" y="902"/>
                    </a:lnTo>
                    <a:lnTo>
                      <a:pt x="501" y="866"/>
                    </a:lnTo>
                    <a:lnTo>
                      <a:pt x="509" y="828"/>
                    </a:lnTo>
                    <a:lnTo>
                      <a:pt x="517" y="790"/>
                    </a:lnTo>
                    <a:lnTo>
                      <a:pt x="522" y="750"/>
                    </a:lnTo>
                    <a:lnTo>
                      <a:pt x="527" y="707"/>
                    </a:lnTo>
                    <a:lnTo>
                      <a:pt x="529" y="664"/>
                    </a:lnTo>
                    <a:lnTo>
                      <a:pt x="529" y="619"/>
                    </a:lnTo>
                    <a:lnTo>
                      <a:pt x="528" y="573"/>
                    </a:lnTo>
                    <a:lnTo>
                      <a:pt x="524" y="526"/>
                    </a:lnTo>
                    <a:lnTo>
                      <a:pt x="522" y="503"/>
                    </a:lnTo>
                    <a:lnTo>
                      <a:pt x="518" y="479"/>
                    </a:lnTo>
                    <a:lnTo>
                      <a:pt x="514" y="455"/>
                    </a:lnTo>
                    <a:lnTo>
                      <a:pt x="509" y="432"/>
                    </a:lnTo>
                    <a:lnTo>
                      <a:pt x="504" y="407"/>
                    </a:lnTo>
                    <a:lnTo>
                      <a:pt x="497" y="383"/>
                    </a:lnTo>
                    <a:lnTo>
                      <a:pt x="491" y="358"/>
                    </a:lnTo>
                    <a:lnTo>
                      <a:pt x="482" y="333"/>
                    </a:lnTo>
                    <a:lnTo>
                      <a:pt x="467" y="284"/>
                    </a:lnTo>
                    <a:lnTo>
                      <a:pt x="453" y="239"/>
                    </a:lnTo>
                    <a:lnTo>
                      <a:pt x="442" y="196"/>
                    </a:lnTo>
                    <a:lnTo>
                      <a:pt x="432" y="157"/>
                    </a:lnTo>
                    <a:lnTo>
                      <a:pt x="423" y="121"/>
                    </a:lnTo>
                    <a:lnTo>
                      <a:pt x="415" y="90"/>
                    </a:lnTo>
                    <a:lnTo>
                      <a:pt x="406" y="62"/>
                    </a:lnTo>
                    <a:lnTo>
                      <a:pt x="397" y="40"/>
                    </a:lnTo>
                    <a:lnTo>
                      <a:pt x="393" y="30"/>
                    </a:lnTo>
                    <a:lnTo>
                      <a:pt x="388" y="21"/>
                    </a:lnTo>
                    <a:lnTo>
                      <a:pt x="383" y="15"/>
                    </a:lnTo>
                    <a:lnTo>
                      <a:pt x="378" y="8"/>
                    </a:lnTo>
                    <a:lnTo>
                      <a:pt x="372" y="5"/>
                    </a:lnTo>
                    <a:lnTo>
                      <a:pt x="366" y="1"/>
                    </a:lnTo>
                    <a:lnTo>
                      <a:pt x="360" y="0"/>
                    </a:lnTo>
                    <a:lnTo>
                      <a:pt x="353" y="0"/>
                    </a:lnTo>
                    <a:lnTo>
                      <a:pt x="346" y="1"/>
                    </a:lnTo>
                    <a:lnTo>
                      <a:pt x="338" y="5"/>
                    </a:lnTo>
                    <a:lnTo>
                      <a:pt x="330" y="8"/>
                    </a:lnTo>
                    <a:lnTo>
                      <a:pt x="320" y="15"/>
                    </a:lnTo>
                    <a:lnTo>
                      <a:pt x="310" y="23"/>
                    </a:lnTo>
                    <a:lnTo>
                      <a:pt x="298" y="32"/>
                    </a:lnTo>
                    <a:lnTo>
                      <a:pt x="287" y="43"/>
                    </a:lnTo>
                    <a:lnTo>
                      <a:pt x="275" y="57"/>
                    </a:lnTo>
                    <a:lnTo>
                      <a:pt x="250" y="86"/>
                    </a:lnTo>
                    <a:lnTo>
                      <a:pt x="224" y="118"/>
                    </a:lnTo>
                    <a:lnTo>
                      <a:pt x="197" y="156"/>
                    </a:lnTo>
                    <a:lnTo>
                      <a:pt x="172" y="196"/>
                    </a:lnTo>
                    <a:lnTo>
                      <a:pt x="146" y="239"/>
                    </a:lnTo>
                    <a:lnTo>
                      <a:pt x="123" y="284"/>
                    </a:lnTo>
                    <a:lnTo>
                      <a:pt x="99" y="333"/>
                    </a:lnTo>
                    <a:lnTo>
                      <a:pt x="78" y="382"/>
                    </a:lnTo>
                    <a:lnTo>
                      <a:pt x="59" y="433"/>
                    </a:lnTo>
                    <a:lnTo>
                      <a:pt x="41" y="485"/>
                    </a:lnTo>
                    <a:lnTo>
                      <a:pt x="33" y="511"/>
                    </a:lnTo>
                    <a:lnTo>
                      <a:pt x="26" y="538"/>
                    </a:lnTo>
                    <a:lnTo>
                      <a:pt x="20" y="564"/>
                    </a:lnTo>
                    <a:lnTo>
                      <a:pt x="14" y="590"/>
                    </a:lnTo>
                    <a:lnTo>
                      <a:pt x="10" y="616"/>
                    </a:lnTo>
                    <a:lnTo>
                      <a:pt x="5" y="643"/>
                    </a:lnTo>
                    <a:lnTo>
                      <a:pt x="3" y="667"/>
                    </a:lnTo>
                    <a:lnTo>
                      <a:pt x="1" y="694"/>
                    </a:lnTo>
                    <a:lnTo>
                      <a:pt x="0" y="719"/>
                    </a:lnTo>
                    <a:lnTo>
                      <a:pt x="0" y="744"/>
                    </a:lnTo>
                    <a:lnTo>
                      <a:pt x="1" y="769"/>
                    </a:lnTo>
                    <a:lnTo>
                      <a:pt x="3" y="794"/>
                    </a:lnTo>
                    <a:lnTo>
                      <a:pt x="9" y="838"/>
                    </a:lnTo>
                    <a:lnTo>
                      <a:pt x="15" y="881"/>
                    </a:lnTo>
                    <a:lnTo>
                      <a:pt x="23" y="920"/>
                    </a:lnTo>
                    <a:lnTo>
                      <a:pt x="31" y="953"/>
                    </a:lnTo>
                    <a:lnTo>
                      <a:pt x="41" y="983"/>
                    </a:lnTo>
                    <a:lnTo>
                      <a:pt x="53" y="1011"/>
                    </a:lnTo>
                    <a:lnTo>
                      <a:pt x="58" y="1023"/>
                    </a:lnTo>
                    <a:lnTo>
                      <a:pt x="64" y="1034"/>
                    </a:lnTo>
                    <a:lnTo>
                      <a:pt x="71" y="1046"/>
                    </a:lnTo>
                    <a:lnTo>
                      <a:pt x="78" y="1054"/>
                    </a:lnTo>
                    <a:lnTo>
                      <a:pt x="85" y="1064"/>
                    </a:lnTo>
                    <a:lnTo>
                      <a:pt x="93" y="1072"/>
                    </a:lnTo>
                    <a:lnTo>
                      <a:pt x="100" y="1081"/>
                    </a:lnTo>
                    <a:lnTo>
                      <a:pt x="109" y="1087"/>
                    </a:lnTo>
                    <a:lnTo>
                      <a:pt x="118" y="1093"/>
                    </a:lnTo>
                    <a:lnTo>
                      <a:pt x="126" y="1099"/>
                    </a:lnTo>
                    <a:lnTo>
                      <a:pt x="135" y="1104"/>
                    </a:lnTo>
                    <a:lnTo>
                      <a:pt x="144" y="1108"/>
                    </a:lnTo>
                    <a:lnTo>
                      <a:pt x="154" y="1112"/>
                    </a:lnTo>
                    <a:lnTo>
                      <a:pt x="164" y="1116"/>
                    </a:lnTo>
                    <a:lnTo>
                      <a:pt x="174" y="1118"/>
                    </a:lnTo>
                    <a:lnTo>
                      <a:pt x="185" y="1121"/>
                    </a:lnTo>
                    <a:lnTo>
                      <a:pt x="207" y="1123"/>
                    </a:lnTo>
                    <a:lnTo>
                      <a:pt x="231" y="1124"/>
                    </a:lnTo>
                    <a:lnTo>
                      <a:pt x="273" y="1124"/>
                    </a:lnTo>
                    <a:lnTo>
                      <a:pt x="312" y="1123"/>
                    </a:lnTo>
                    <a:lnTo>
                      <a:pt x="330" y="1122"/>
                    </a:lnTo>
                    <a:lnTo>
                      <a:pt x="345" y="1121"/>
                    </a:lnTo>
                    <a:lnTo>
                      <a:pt x="360" y="1117"/>
                    </a:lnTo>
                    <a:lnTo>
                      <a:pt x="375" y="1112"/>
                    </a:lnTo>
                    <a:lnTo>
                      <a:pt x="387" y="1106"/>
                    </a:lnTo>
                    <a:lnTo>
                      <a:pt x="400" y="1097"/>
                    </a:lnTo>
                    <a:lnTo>
                      <a:pt x="412" y="1087"/>
                    </a:lnTo>
                    <a:lnTo>
                      <a:pt x="423" y="1074"/>
                    </a:lnTo>
                    <a:lnTo>
                      <a:pt x="433" y="1059"/>
                    </a:lnTo>
                    <a:lnTo>
                      <a:pt x="443" y="1041"/>
                    </a:lnTo>
                    <a:lnTo>
                      <a:pt x="453" y="1019"/>
                    </a:lnTo>
                    <a:lnTo>
                      <a:pt x="463" y="996"/>
                    </a:lnTo>
                  </a:path>
                </a:pathLst>
              </a:custGeom>
              <a:noFill/>
              <a:ln w="3175">
                <a:solidFill>
                  <a:srgbClr val="1F1A17"/>
                </a:solidFill>
                <a:round/>
              </a:ln>
            </p:spPr>
            <p:txBody>
              <a:bodyPr/>
              <a:lstStyle/>
              <a:p>
                <a:endParaRPr lang="en-US" sz="1867"/>
              </a:p>
            </p:txBody>
          </p:sp>
          <p:sp>
            <p:nvSpPr>
              <p:cNvPr id="1349" name="Freeform 298"/>
              <p:cNvSpPr/>
              <p:nvPr/>
            </p:nvSpPr>
            <p:spPr bwMode="auto">
              <a:xfrm>
                <a:off x="3825" y="1331"/>
                <a:ext cx="76" cy="180"/>
              </a:xfrm>
              <a:custGeom>
                <a:avLst/>
                <a:gdLst>
                  <a:gd name="T0" fmla="*/ 29 w 381"/>
                  <a:gd name="T1" fmla="*/ 40 h 899"/>
                  <a:gd name="T2" fmla="*/ 25 w 381"/>
                  <a:gd name="T3" fmla="*/ 66 h 899"/>
                  <a:gd name="T4" fmla="*/ 24 w 381"/>
                  <a:gd name="T5" fmla="*/ 97 h 899"/>
                  <a:gd name="T6" fmla="*/ 24 w 381"/>
                  <a:gd name="T7" fmla="*/ 127 h 899"/>
                  <a:gd name="T8" fmla="*/ 14 w 381"/>
                  <a:gd name="T9" fmla="*/ 118 h 899"/>
                  <a:gd name="T10" fmla="*/ 8 w 381"/>
                  <a:gd name="T11" fmla="*/ 106 h 899"/>
                  <a:gd name="T12" fmla="*/ 6 w 381"/>
                  <a:gd name="T13" fmla="*/ 95 h 899"/>
                  <a:gd name="T14" fmla="*/ 4 w 381"/>
                  <a:gd name="T15" fmla="*/ 92 h 899"/>
                  <a:gd name="T16" fmla="*/ 2 w 381"/>
                  <a:gd name="T17" fmla="*/ 96 h 899"/>
                  <a:gd name="T18" fmla="*/ 0 w 381"/>
                  <a:gd name="T19" fmla="*/ 115 h 899"/>
                  <a:gd name="T20" fmla="*/ 1 w 381"/>
                  <a:gd name="T21" fmla="*/ 142 h 899"/>
                  <a:gd name="T22" fmla="*/ 5 w 381"/>
                  <a:gd name="T23" fmla="*/ 153 h 899"/>
                  <a:gd name="T24" fmla="*/ 9 w 381"/>
                  <a:gd name="T25" fmla="*/ 156 h 899"/>
                  <a:gd name="T26" fmla="*/ 14 w 381"/>
                  <a:gd name="T27" fmla="*/ 159 h 899"/>
                  <a:gd name="T28" fmla="*/ 22 w 381"/>
                  <a:gd name="T29" fmla="*/ 167 h 899"/>
                  <a:gd name="T30" fmla="*/ 30 w 381"/>
                  <a:gd name="T31" fmla="*/ 177 h 899"/>
                  <a:gd name="T32" fmla="*/ 36 w 381"/>
                  <a:gd name="T33" fmla="*/ 180 h 899"/>
                  <a:gd name="T34" fmla="*/ 42 w 381"/>
                  <a:gd name="T35" fmla="*/ 179 h 899"/>
                  <a:gd name="T36" fmla="*/ 50 w 381"/>
                  <a:gd name="T37" fmla="*/ 175 h 899"/>
                  <a:gd name="T38" fmla="*/ 60 w 381"/>
                  <a:gd name="T39" fmla="*/ 163 h 899"/>
                  <a:gd name="T40" fmla="*/ 69 w 381"/>
                  <a:gd name="T41" fmla="*/ 145 h 899"/>
                  <a:gd name="T42" fmla="*/ 74 w 381"/>
                  <a:gd name="T43" fmla="*/ 122 h 899"/>
                  <a:gd name="T44" fmla="*/ 76 w 381"/>
                  <a:gd name="T45" fmla="*/ 97 h 899"/>
                  <a:gd name="T46" fmla="*/ 75 w 381"/>
                  <a:gd name="T47" fmla="*/ 78 h 899"/>
                  <a:gd name="T48" fmla="*/ 71 w 381"/>
                  <a:gd name="T49" fmla="*/ 58 h 899"/>
                  <a:gd name="T50" fmla="*/ 70 w 381"/>
                  <a:gd name="T51" fmla="*/ 67 h 899"/>
                  <a:gd name="T52" fmla="*/ 68 w 381"/>
                  <a:gd name="T53" fmla="*/ 101 h 899"/>
                  <a:gd name="T54" fmla="*/ 62 w 381"/>
                  <a:gd name="T55" fmla="*/ 129 h 899"/>
                  <a:gd name="T56" fmla="*/ 57 w 381"/>
                  <a:gd name="T57" fmla="*/ 140 h 899"/>
                  <a:gd name="T58" fmla="*/ 54 w 381"/>
                  <a:gd name="T59" fmla="*/ 142 h 899"/>
                  <a:gd name="T60" fmla="*/ 51 w 381"/>
                  <a:gd name="T61" fmla="*/ 137 h 899"/>
                  <a:gd name="T62" fmla="*/ 51 w 381"/>
                  <a:gd name="T63" fmla="*/ 112 h 899"/>
                  <a:gd name="T64" fmla="*/ 56 w 381"/>
                  <a:gd name="T65" fmla="*/ 59 h 899"/>
                  <a:gd name="T66" fmla="*/ 59 w 381"/>
                  <a:gd name="T67" fmla="*/ 23 h 899"/>
                  <a:gd name="T68" fmla="*/ 58 w 381"/>
                  <a:gd name="T69" fmla="*/ 0 h 899"/>
                  <a:gd name="T70" fmla="*/ 56 w 381"/>
                  <a:gd name="T71" fmla="*/ 8 h 899"/>
                  <a:gd name="T72" fmla="*/ 54 w 381"/>
                  <a:gd name="T73" fmla="*/ 33 h 899"/>
                  <a:gd name="T74" fmla="*/ 51 w 381"/>
                  <a:gd name="T75" fmla="*/ 51 h 899"/>
                  <a:gd name="T76" fmla="*/ 47 w 381"/>
                  <a:gd name="T77" fmla="*/ 68 h 899"/>
                  <a:gd name="T78" fmla="*/ 39 w 381"/>
                  <a:gd name="T79" fmla="*/ 107 h 899"/>
                  <a:gd name="T80" fmla="*/ 36 w 381"/>
                  <a:gd name="T81" fmla="*/ 122 h 899"/>
                  <a:gd name="T82" fmla="*/ 34 w 381"/>
                  <a:gd name="T83" fmla="*/ 123 h 899"/>
                  <a:gd name="T84" fmla="*/ 32 w 381"/>
                  <a:gd name="T85" fmla="*/ 114 h 899"/>
                  <a:gd name="T86" fmla="*/ 31 w 381"/>
                  <a:gd name="T87" fmla="*/ 87 h 899"/>
                  <a:gd name="T88" fmla="*/ 35 w 381"/>
                  <a:gd name="T89" fmla="*/ 47 h 899"/>
                  <a:gd name="T90" fmla="*/ 40 w 381"/>
                  <a:gd name="T91" fmla="*/ 21 h 899"/>
                  <a:gd name="T92" fmla="*/ 40 w 381"/>
                  <a:gd name="T93" fmla="*/ 12 h 899"/>
                  <a:gd name="T94" fmla="*/ 38 w 381"/>
                  <a:gd name="T95" fmla="*/ 14 h 8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81"/>
                  <a:gd name="T145" fmla="*/ 0 h 899"/>
                  <a:gd name="T146" fmla="*/ 381 w 381"/>
                  <a:gd name="T147" fmla="*/ 899 h 8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81" h="899">
                    <a:moveTo>
                      <a:pt x="163" y="135"/>
                    </a:moveTo>
                    <a:lnTo>
                      <a:pt x="156" y="154"/>
                    </a:lnTo>
                    <a:lnTo>
                      <a:pt x="151" y="175"/>
                    </a:lnTo>
                    <a:lnTo>
                      <a:pt x="144" y="201"/>
                    </a:lnTo>
                    <a:lnTo>
                      <a:pt x="139" y="230"/>
                    </a:lnTo>
                    <a:lnTo>
                      <a:pt x="136" y="261"/>
                    </a:lnTo>
                    <a:lnTo>
                      <a:pt x="131" y="296"/>
                    </a:lnTo>
                    <a:lnTo>
                      <a:pt x="127" y="331"/>
                    </a:lnTo>
                    <a:lnTo>
                      <a:pt x="124" y="368"/>
                    </a:lnTo>
                    <a:lnTo>
                      <a:pt x="122" y="407"/>
                    </a:lnTo>
                    <a:lnTo>
                      <a:pt x="119" y="446"/>
                    </a:lnTo>
                    <a:lnTo>
                      <a:pt x="118" y="484"/>
                    </a:lnTo>
                    <a:lnTo>
                      <a:pt x="118" y="523"/>
                    </a:lnTo>
                    <a:lnTo>
                      <a:pt x="118" y="561"/>
                    </a:lnTo>
                    <a:lnTo>
                      <a:pt x="119" y="597"/>
                    </a:lnTo>
                    <a:lnTo>
                      <a:pt x="121" y="632"/>
                    </a:lnTo>
                    <a:lnTo>
                      <a:pt x="123" y="664"/>
                    </a:lnTo>
                    <a:lnTo>
                      <a:pt x="111" y="649"/>
                    </a:lnTo>
                    <a:lnTo>
                      <a:pt x="83" y="611"/>
                    </a:lnTo>
                    <a:lnTo>
                      <a:pt x="68" y="587"/>
                    </a:lnTo>
                    <a:lnTo>
                      <a:pt x="55" y="562"/>
                    </a:lnTo>
                    <a:lnTo>
                      <a:pt x="48" y="551"/>
                    </a:lnTo>
                    <a:lnTo>
                      <a:pt x="45" y="538"/>
                    </a:lnTo>
                    <a:lnTo>
                      <a:pt x="41" y="527"/>
                    </a:lnTo>
                    <a:lnTo>
                      <a:pt x="40" y="516"/>
                    </a:lnTo>
                    <a:lnTo>
                      <a:pt x="37" y="498"/>
                    </a:lnTo>
                    <a:lnTo>
                      <a:pt x="33" y="481"/>
                    </a:lnTo>
                    <a:lnTo>
                      <a:pt x="31" y="473"/>
                    </a:lnTo>
                    <a:lnTo>
                      <a:pt x="28" y="468"/>
                    </a:lnTo>
                    <a:lnTo>
                      <a:pt x="26" y="463"/>
                    </a:lnTo>
                    <a:lnTo>
                      <a:pt x="23" y="461"/>
                    </a:lnTo>
                    <a:lnTo>
                      <a:pt x="21" y="460"/>
                    </a:lnTo>
                    <a:lnTo>
                      <a:pt x="18" y="461"/>
                    </a:lnTo>
                    <a:lnTo>
                      <a:pt x="16" y="465"/>
                    </a:lnTo>
                    <a:lnTo>
                      <a:pt x="13" y="472"/>
                    </a:lnTo>
                    <a:lnTo>
                      <a:pt x="11" y="481"/>
                    </a:lnTo>
                    <a:lnTo>
                      <a:pt x="8" y="494"/>
                    </a:lnTo>
                    <a:lnTo>
                      <a:pt x="6" y="511"/>
                    </a:lnTo>
                    <a:lnTo>
                      <a:pt x="5" y="531"/>
                    </a:lnTo>
                    <a:lnTo>
                      <a:pt x="2" y="573"/>
                    </a:lnTo>
                    <a:lnTo>
                      <a:pt x="1" y="616"/>
                    </a:lnTo>
                    <a:lnTo>
                      <a:pt x="0" y="655"/>
                    </a:lnTo>
                    <a:lnTo>
                      <a:pt x="1" y="692"/>
                    </a:lnTo>
                    <a:lnTo>
                      <a:pt x="3" y="709"/>
                    </a:lnTo>
                    <a:lnTo>
                      <a:pt x="6" y="724"/>
                    </a:lnTo>
                    <a:lnTo>
                      <a:pt x="11" y="739"/>
                    </a:lnTo>
                    <a:lnTo>
                      <a:pt x="16" y="752"/>
                    </a:lnTo>
                    <a:lnTo>
                      <a:pt x="23" y="762"/>
                    </a:lnTo>
                    <a:lnTo>
                      <a:pt x="32" y="772"/>
                    </a:lnTo>
                    <a:lnTo>
                      <a:pt x="37" y="775"/>
                    </a:lnTo>
                    <a:lnTo>
                      <a:pt x="42" y="778"/>
                    </a:lnTo>
                    <a:lnTo>
                      <a:pt x="47" y="780"/>
                    </a:lnTo>
                    <a:lnTo>
                      <a:pt x="53" y="783"/>
                    </a:lnTo>
                    <a:lnTo>
                      <a:pt x="60" y="785"/>
                    </a:lnTo>
                    <a:lnTo>
                      <a:pt x="66" y="789"/>
                    </a:lnTo>
                    <a:lnTo>
                      <a:pt x="71" y="793"/>
                    </a:lnTo>
                    <a:lnTo>
                      <a:pt x="77" y="798"/>
                    </a:lnTo>
                    <a:lnTo>
                      <a:pt x="88" y="809"/>
                    </a:lnTo>
                    <a:lnTo>
                      <a:pt x="98" y="821"/>
                    </a:lnTo>
                    <a:lnTo>
                      <a:pt x="109" y="836"/>
                    </a:lnTo>
                    <a:lnTo>
                      <a:pt x="121" y="850"/>
                    </a:lnTo>
                    <a:lnTo>
                      <a:pt x="132" y="864"/>
                    </a:lnTo>
                    <a:lnTo>
                      <a:pt x="144" y="876"/>
                    </a:lnTo>
                    <a:lnTo>
                      <a:pt x="151" y="883"/>
                    </a:lnTo>
                    <a:lnTo>
                      <a:pt x="157" y="888"/>
                    </a:lnTo>
                    <a:lnTo>
                      <a:pt x="164" y="891"/>
                    </a:lnTo>
                    <a:lnTo>
                      <a:pt x="171" y="895"/>
                    </a:lnTo>
                    <a:lnTo>
                      <a:pt x="178" y="898"/>
                    </a:lnTo>
                    <a:lnTo>
                      <a:pt x="186" y="899"/>
                    </a:lnTo>
                    <a:lnTo>
                      <a:pt x="194" y="899"/>
                    </a:lnTo>
                    <a:lnTo>
                      <a:pt x="203" y="899"/>
                    </a:lnTo>
                    <a:lnTo>
                      <a:pt x="212" y="896"/>
                    </a:lnTo>
                    <a:lnTo>
                      <a:pt x="220" y="893"/>
                    </a:lnTo>
                    <a:lnTo>
                      <a:pt x="230" y="888"/>
                    </a:lnTo>
                    <a:lnTo>
                      <a:pt x="240" y="881"/>
                    </a:lnTo>
                    <a:lnTo>
                      <a:pt x="250" y="873"/>
                    </a:lnTo>
                    <a:lnTo>
                      <a:pt x="262" y="863"/>
                    </a:lnTo>
                    <a:lnTo>
                      <a:pt x="274" y="851"/>
                    </a:lnTo>
                    <a:lnTo>
                      <a:pt x="287" y="838"/>
                    </a:lnTo>
                    <a:lnTo>
                      <a:pt x="303" y="815"/>
                    </a:lnTo>
                    <a:lnTo>
                      <a:pt x="317" y="793"/>
                    </a:lnTo>
                    <a:lnTo>
                      <a:pt x="328" y="770"/>
                    </a:lnTo>
                    <a:lnTo>
                      <a:pt x="338" y="748"/>
                    </a:lnTo>
                    <a:lnTo>
                      <a:pt x="347" y="724"/>
                    </a:lnTo>
                    <a:lnTo>
                      <a:pt x="353" y="700"/>
                    </a:lnTo>
                    <a:lnTo>
                      <a:pt x="359" y="678"/>
                    </a:lnTo>
                    <a:lnTo>
                      <a:pt x="363" y="654"/>
                    </a:lnTo>
                    <a:lnTo>
                      <a:pt x="369" y="611"/>
                    </a:lnTo>
                    <a:lnTo>
                      <a:pt x="373" y="569"/>
                    </a:lnTo>
                    <a:lnTo>
                      <a:pt x="375" y="532"/>
                    </a:lnTo>
                    <a:lnTo>
                      <a:pt x="380" y="501"/>
                    </a:lnTo>
                    <a:lnTo>
                      <a:pt x="381" y="486"/>
                    </a:lnTo>
                    <a:lnTo>
                      <a:pt x="381" y="470"/>
                    </a:lnTo>
                    <a:lnTo>
                      <a:pt x="380" y="450"/>
                    </a:lnTo>
                    <a:lnTo>
                      <a:pt x="379" y="430"/>
                    </a:lnTo>
                    <a:lnTo>
                      <a:pt x="375" y="388"/>
                    </a:lnTo>
                    <a:lnTo>
                      <a:pt x="369" y="350"/>
                    </a:lnTo>
                    <a:lnTo>
                      <a:pt x="363" y="317"/>
                    </a:lnTo>
                    <a:lnTo>
                      <a:pt x="356" y="295"/>
                    </a:lnTo>
                    <a:lnTo>
                      <a:pt x="354" y="289"/>
                    </a:lnTo>
                    <a:lnTo>
                      <a:pt x="352" y="287"/>
                    </a:lnTo>
                    <a:lnTo>
                      <a:pt x="350" y="291"/>
                    </a:lnTo>
                    <a:lnTo>
                      <a:pt x="350" y="299"/>
                    </a:lnTo>
                    <a:lnTo>
                      <a:pt x="352" y="337"/>
                    </a:lnTo>
                    <a:lnTo>
                      <a:pt x="352" y="377"/>
                    </a:lnTo>
                    <a:lnTo>
                      <a:pt x="349" y="420"/>
                    </a:lnTo>
                    <a:lnTo>
                      <a:pt x="345" y="462"/>
                    </a:lnTo>
                    <a:lnTo>
                      <a:pt x="340" y="503"/>
                    </a:lnTo>
                    <a:lnTo>
                      <a:pt x="333" y="543"/>
                    </a:lnTo>
                    <a:lnTo>
                      <a:pt x="325" y="581"/>
                    </a:lnTo>
                    <a:lnTo>
                      <a:pt x="318" y="616"/>
                    </a:lnTo>
                    <a:lnTo>
                      <a:pt x="309" y="646"/>
                    </a:lnTo>
                    <a:lnTo>
                      <a:pt x="299" y="672"/>
                    </a:lnTo>
                    <a:lnTo>
                      <a:pt x="295" y="682"/>
                    </a:lnTo>
                    <a:lnTo>
                      <a:pt x="290" y="692"/>
                    </a:lnTo>
                    <a:lnTo>
                      <a:pt x="285" y="698"/>
                    </a:lnTo>
                    <a:lnTo>
                      <a:pt x="282" y="704"/>
                    </a:lnTo>
                    <a:lnTo>
                      <a:pt x="277" y="708"/>
                    </a:lnTo>
                    <a:lnTo>
                      <a:pt x="273" y="709"/>
                    </a:lnTo>
                    <a:lnTo>
                      <a:pt x="269" y="708"/>
                    </a:lnTo>
                    <a:lnTo>
                      <a:pt x="265" y="705"/>
                    </a:lnTo>
                    <a:lnTo>
                      <a:pt x="262" y="700"/>
                    </a:lnTo>
                    <a:lnTo>
                      <a:pt x="258" y="693"/>
                    </a:lnTo>
                    <a:lnTo>
                      <a:pt x="254" y="683"/>
                    </a:lnTo>
                    <a:lnTo>
                      <a:pt x="252" y="669"/>
                    </a:lnTo>
                    <a:lnTo>
                      <a:pt x="253" y="655"/>
                    </a:lnTo>
                    <a:lnTo>
                      <a:pt x="254" y="617"/>
                    </a:lnTo>
                    <a:lnTo>
                      <a:pt x="258" y="561"/>
                    </a:lnTo>
                    <a:lnTo>
                      <a:pt x="263" y="494"/>
                    </a:lnTo>
                    <a:lnTo>
                      <a:pt x="269" y="423"/>
                    </a:lnTo>
                    <a:lnTo>
                      <a:pt x="274" y="355"/>
                    </a:lnTo>
                    <a:lnTo>
                      <a:pt x="280" y="295"/>
                    </a:lnTo>
                    <a:lnTo>
                      <a:pt x="287" y="250"/>
                    </a:lnTo>
                    <a:lnTo>
                      <a:pt x="290" y="210"/>
                    </a:lnTo>
                    <a:lnTo>
                      <a:pt x="294" y="164"/>
                    </a:lnTo>
                    <a:lnTo>
                      <a:pt x="295" y="116"/>
                    </a:lnTo>
                    <a:lnTo>
                      <a:pt x="295" y="71"/>
                    </a:lnTo>
                    <a:lnTo>
                      <a:pt x="294" y="34"/>
                    </a:lnTo>
                    <a:lnTo>
                      <a:pt x="293" y="9"/>
                    </a:lnTo>
                    <a:lnTo>
                      <a:pt x="290" y="1"/>
                    </a:lnTo>
                    <a:lnTo>
                      <a:pt x="289" y="0"/>
                    </a:lnTo>
                    <a:lnTo>
                      <a:pt x="288" y="3"/>
                    </a:lnTo>
                    <a:lnTo>
                      <a:pt x="287" y="11"/>
                    </a:lnTo>
                    <a:lnTo>
                      <a:pt x="283" y="38"/>
                    </a:lnTo>
                    <a:lnTo>
                      <a:pt x="280" y="68"/>
                    </a:lnTo>
                    <a:lnTo>
                      <a:pt x="279" y="100"/>
                    </a:lnTo>
                    <a:lnTo>
                      <a:pt x="277" y="134"/>
                    </a:lnTo>
                    <a:lnTo>
                      <a:pt x="273" y="167"/>
                    </a:lnTo>
                    <a:lnTo>
                      <a:pt x="268" y="202"/>
                    </a:lnTo>
                    <a:lnTo>
                      <a:pt x="265" y="220"/>
                    </a:lnTo>
                    <a:lnTo>
                      <a:pt x="262" y="236"/>
                    </a:lnTo>
                    <a:lnTo>
                      <a:pt x="257" y="254"/>
                    </a:lnTo>
                    <a:lnTo>
                      <a:pt x="252" y="269"/>
                    </a:lnTo>
                    <a:lnTo>
                      <a:pt x="245" y="287"/>
                    </a:lnTo>
                    <a:lnTo>
                      <a:pt x="240" y="311"/>
                    </a:lnTo>
                    <a:lnTo>
                      <a:pt x="234" y="338"/>
                    </a:lnTo>
                    <a:lnTo>
                      <a:pt x="228" y="370"/>
                    </a:lnTo>
                    <a:lnTo>
                      <a:pt x="215" y="437"/>
                    </a:lnTo>
                    <a:lnTo>
                      <a:pt x="203" y="503"/>
                    </a:lnTo>
                    <a:lnTo>
                      <a:pt x="197" y="534"/>
                    </a:lnTo>
                    <a:lnTo>
                      <a:pt x="192" y="562"/>
                    </a:lnTo>
                    <a:lnTo>
                      <a:pt x="186" y="584"/>
                    </a:lnTo>
                    <a:lnTo>
                      <a:pt x="181" y="602"/>
                    </a:lnTo>
                    <a:lnTo>
                      <a:pt x="178" y="607"/>
                    </a:lnTo>
                    <a:lnTo>
                      <a:pt x="176" y="612"/>
                    </a:lnTo>
                    <a:lnTo>
                      <a:pt x="173" y="614"/>
                    </a:lnTo>
                    <a:lnTo>
                      <a:pt x="171" y="614"/>
                    </a:lnTo>
                    <a:lnTo>
                      <a:pt x="168" y="612"/>
                    </a:lnTo>
                    <a:lnTo>
                      <a:pt x="167" y="607"/>
                    </a:lnTo>
                    <a:lnTo>
                      <a:pt x="164" y="601"/>
                    </a:lnTo>
                    <a:lnTo>
                      <a:pt x="163" y="591"/>
                    </a:lnTo>
                    <a:lnTo>
                      <a:pt x="161" y="567"/>
                    </a:lnTo>
                    <a:lnTo>
                      <a:pt x="158" y="542"/>
                    </a:lnTo>
                    <a:lnTo>
                      <a:pt x="157" y="517"/>
                    </a:lnTo>
                    <a:lnTo>
                      <a:pt x="157" y="489"/>
                    </a:lnTo>
                    <a:lnTo>
                      <a:pt x="157" y="435"/>
                    </a:lnTo>
                    <a:lnTo>
                      <a:pt x="159" y="378"/>
                    </a:lnTo>
                    <a:lnTo>
                      <a:pt x="163" y="325"/>
                    </a:lnTo>
                    <a:lnTo>
                      <a:pt x="169" y="276"/>
                    </a:lnTo>
                    <a:lnTo>
                      <a:pt x="176" y="234"/>
                    </a:lnTo>
                    <a:lnTo>
                      <a:pt x="182" y="200"/>
                    </a:lnTo>
                    <a:lnTo>
                      <a:pt x="188" y="170"/>
                    </a:lnTo>
                    <a:lnTo>
                      <a:pt x="196" y="135"/>
                    </a:lnTo>
                    <a:lnTo>
                      <a:pt x="201" y="103"/>
                    </a:lnTo>
                    <a:lnTo>
                      <a:pt x="204" y="75"/>
                    </a:lnTo>
                    <a:lnTo>
                      <a:pt x="204" y="65"/>
                    </a:lnTo>
                    <a:lnTo>
                      <a:pt x="203" y="60"/>
                    </a:lnTo>
                    <a:lnTo>
                      <a:pt x="202" y="58"/>
                    </a:lnTo>
                    <a:lnTo>
                      <a:pt x="201" y="58"/>
                    </a:lnTo>
                    <a:lnTo>
                      <a:pt x="199" y="59"/>
                    </a:lnTo>
                    <a:lnTo>
                      <a:pt x="197" y="61"/>
                    </a:lnTo>
                    <a:lnTo>
                      <a:pt x="192" y="70"/>
                    </a:lnTo>
                    <a:lnTo>
                      <a:pt x="184" y="85"/>
                    </a:lnTo>
                    <a:lnTo>
                      <a:pt x="174" y="106"/>
                    </a:lnTo>
                    <a:lnTo>
                      <a:pt x="163" y="135"/>
                    </a:lnTo>
                    <a:close/>
                  </a:path>
                </a:pathLst>
              </a:custGeom>
              <a:solidFill>
                <a:srgbClr val="951F56"/>
              </a:solidFill>
              <a:ln w="9525">
                <a:noFill/>
                <a:round/>
              </a:ln>
            </p:spPr>
            <p:txBody>
              <a:bodyPr/>
              <a:lstStyle/>
              <a:p>
                <a:endParaRPr lang="en-US" sz="1867"/>
              </a:p>
            </p:txBody>
          </p:sp>
          <p:sp>
            <p:nvSpPr>
              <p:cNvPr id="1350" name="Freeform 299"/>
              <p:cNvSpPr/>
              <p:nvPr/>
            </p:nvSpPr>
            <p:spPr bwMode="auto">
              <a:xfrm>
                <a:off x="3959" y="1535"/>
                <a:ext cx="222" cy="110"/>
              </a:xfrm>
              <a:custGeom>
                <a:avLst/>
                <a:gdLst>
                  <a:gd name="T0" fmla="*/ 27 w 1111"/>
                  <a:gd name="T1" fmla="*/ 22 h 551"/>
                  <a:gd name="T2" fmla="*/ 40 w 1111"/>
                  <a:gd name="T3" fmla="*/ 16 h 551"/>
                  <a:gd name="T4" fmla="*/ 54 w 1111"/>
                  <a:gd name="T5" fmla="*/ 11 h 551"/>
                  <a:gd name="T6" fmla="*/ 69 w 1111"/>
                  <a:gd name="T7" fmla="*/ 6 h 551"/>
                  <a:gd name="T8" fmla="*/ 86 w 1111"/>
                  <a:gd name="T9" fmla="*/ 3 h 551"/>
                  <a:gd name="T10" fmla="*/ 104 w 1111"/>
                  <a:gd name="T11" fmla="*/ 0 h 551"/>
                  <a:gd name="T12" fmla="*/ 118 w 1111"/>
                  <a:gd name="T13" fmla="*/ 0 h 551"/>
                  <a:gd name="T14" fmla="*/ 128 w 1111"/>
                  <a:gd name="T15" fmla="*/ 0 h 551"/>
                  <a:gd name="T16" fmla="*/ 138 w 1111"/>
                  <a:gd name="T17" fmla="*/ 1 h 551"/>
                  <a:gd name="T18" fmla="*/ 148 w 1111"/>
                  <a:gd name="T19" fmla="*/ 2 h 551"/>
                  <a:gd name="T20" fmla="*/ 163 w 1111"/>
                  <a:gd name="T21" fmla="*/ 5 h 551"/>
                  <a:gd name="T22" fmla="*/ 181 w 1111"/>
                  <a:gd name="T23" fmla="*/ 8 h 551"/>
                  <a:gd name="T24" fmla="*/ 196 w 1111"/>
                  <a:gd name="T25" fmla="*/ 9 h 551"/>
                  <a:gd name="T26" fmla="*/ 208 w 1111"/>
                  <a:gd name="T27" fmla="*/ 11 h 551"/>
                  <a:gd name="T28" fmla="*/ 215 w 1111"/>
                  <a:gd name="T29" fmla="*/ 13 h 551"/>
                  <a:gd name="T30" fmla="*/ 218 w 1111"/>
                  <a:gd name="T31" fmla="*/ 14 h 551"/>
                  <a:gd name="T32" fmla="*/ 220 w 1111"/>
                  <a:gd name="T33" fmla="*/ 16 h 551"/>
                  <a:gd name="T34" fmla="*/ 222 w 1111"/>
                  <a:gd name="T35" fmla="*/ 18 h 551"/>
                  <a:gd name="T36" fmla="*/ 222 w 1111"/>
                  <a:gd name="T37" fmla="*/ 21 h 551"/>
                  <a:gd name="T38" fmla="*/ 221 w 1111"/>
                  <a:gd name="T39" fmla="*/ 24 h 551"/>
                  <a:gd name="T40" fmla="*/ 219 w 1111"/>
                  <a:gd name="T41" fmla="*/ 28 h 551"/>
                  <a:gd name="T42" fmla="*/ 215 w 1111"/>
                  <a:gd name="T43" fmla="*/ 33 h 551"/>
                  <a:gd name="T44" fmla="*/ 208 w 1111"/>
                  <a:gd name="T45" fmla="*/ 42 h 551"/>
                  <a:gd name="T46" fmla="*/ 195 w 1111"/>
                  <a:gd name="T47" fmla="*/ 54 h 551"/>
                  <a:gd name="T48" fmla="*/ 180 w 1111"/>
                  <a:gd name="T49" fmla="*/ 66 h 551"/>
                  <a:gd name="T50" fmla="*/ 163 w 1111"/>
                  <a:gd name="T51" fmla="*/ 78 h 551"/>
                  <a:gd name="T52" fmla="*/ 144 w 1111"/>
                  <a:gd name="T53" fmla="*/ 89 h 551"/>
                  <a:gd name="T54" fmla="*/ 129 w 1111"/>
                  <a:gd name="T55" fmla="*/ 96 h 551"/>
                  <a:gd name="T56" fmla="*/ 119 w 1111"/>
                  <a:gd name="T57" fmla="*/ 100 h 551"/>
                  <a:gd name="T58" fmla="*/ 109 w 1111"/>
                  <a:gd name="T59" fmla="*/ 104 h 551"/>
                  <a:gd name="T60" fmla="*/ 99 w 1111"/>
                  <a:gd name="T61" fmla="*/ 107 h 551"/>
                  <a:gd name="T62" fmla="*/ 89 w 1111"/>
                  <a:gd name="T63" fmla="*/ 108 h 551"/>
                  <a:gd name="T64" fmla="*/ 79 w 1111"/>
                  <a:gd name="T65" fmla="*/ 110 h 551"/>
                  <a:gd name="T66" fmla="*/ 65 w 1111"/>
                  <a:gd name="T67" fmla="*/ 110 h 551"/>
                  <a:gd name="T68" fmla="*/ 48 w 1111"/>
                  <a:gd name="T69" fmla="*/ 109 h 551"/>
                  <a:gd name="T70" fmla="*/ 35 w 1111"/>
                  <a:gd name="T71" fmla="*/ 107 h 551"/>
                  <a:gd name="T72" fmla="*/ 27 w 1111"/>
                  <a:gd name="T73" fmla="*/ 105 h 551"/>
                  <a:gd name="T74" fmla="*/ 22 w 1111"/>
                  <a:gd name="T75" fmla="*/ 103 h 551"/>
                  <a:gd name="T76" fmla="*/ 18 w 1111"/>
                  <a:gd name="T77" fmla="*/ 101 h 551"/>
                  <a:gd name="T78" fmla="*/ 14 w 1111"/>
                  <a:gd name="T79" fmla="*/ 98 h 551"/>
                  <a:gd name="T80" fmla="*/ 11 w 1111"/>
                  <a:gd name="T81" fmla="*/ 95 h 551"/>
                  <a:gd name="T82" fmla="*/ 9 w 1111"/>
                  <a:gd name="T83" fmla="*/ 92 h 551"/>
                  <a:gd name="T84" fmla="*/ 6 w 1111"/>
                  <a:gd name="T85" fmla="*/ 86 h 551"/>
                  <a:gd name="T86" fmla="*/ 3 w 1111"/>
                  <a:gd name="T87" fmla="*/ 78 h 551"/>
                  <a:gd name="T88" fmla="*/ 1 w 1111"/>
                  <a:gd name="T89" fmla="*/ 65 h 551"/>
                  <a:gd name="T90" fmla="*/ 0 w 1111"/>
                  <a:gd name="T91" fmla="*/ 54 h 551"/>
                  <a:gd name="T92" fmla="*/ 0 w 1111"/>
                  <a:gd name="T93" fmla="*/ 48 h 551"/>
                  <a:gd name="T94" fmla="*/ 2 w 1111"/>
                  <a:gd name="T95" fmla="*/ 42 h 551"/>
                  <a:gd name="T96" fmla="*/ 5 w 1111"/>
                  <a:gd name="T97" fmla="*/ 37 h 551"/>
                  <a:gd name="T98" fmla="*/ 10 w 1111"/>
                  <a:gd name="T99" fmla="*/ 32 h 551"/>
                  <a:gd name="T100" fmla="*/ 17 w 1111"/>
                  <a:gd name="T101" fmla="*/ 27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1"/>
                  <a:gd name="T154" fmla="*/ 0 h 551"/>
                  <a:gd name="T155" fmla="*/ 1111 w 1111"/>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1" h="551">
                    <a:moveTo>
                      <a:pt x="109" y="125"/>
                    </a:moveTo>
                    <a:lnTo>
                      <a:pt x="136" y="111"/>
                    </a:lnTo>
                    <a:lnTo>
                      <a:pt x="166" y="97"/>
                    </a:lnTo>
                    <a:lnTo>
                      <a:pt x="198" y="82"/>
                    </a:lnTo>
                    <a:lnTo>
                      <a:pt x="232" y="68"/>
                    </a:lnTo>
                    <a:lnTo>
                      <a:pt x="268" y="56"/>
                    </a:lnTo>
                    <a:lnTo>
                      <a:pt x="306" y="43"/>
                    </a:lnTo>
                    <a:lnTo>
                      <a:pt x="346" y="32"/>
                    </a:lnTo>
                    <a:lnTo>
                      <a:pt x="388" y="22"/>
                    </a:lnTo>
                    <a:lnTo>
                      <a:pt x="430" y="13"/>
                    </a:lnTo>
                    <a:lnTo>
                      <a:pt x="475" y="7"/>
                    </a:lnTo>
                    <a:lnTo>
                      <a:pt x="522" y="2"/>
                    </a:lnTo>
                    <a:lnTo>
                      <a:pt x="569" y="0"/>
                    </a:lnTo>
                    <a:lnTo>
                      <a:pt x="593" y="0"/>
                    </a:lnTo>
                    <a:lnTo>
                      <a:pt x="616" y="0"/>
                    </a:lnTo>
                    <a:lnTo>
                      <a:pt x="641" y="1"/>
                    </a:lnTo>
                    <a:lnTo>
                      <a:pt x="665" y="2"/>
                    </a:lnTo>
                    <a:lnTo>
                      <a:pt x="690" y="5"/>
                    </a:lnTo>
                    <a:lnTo>
                      <a:pt x="716" y="7"/>
                    </a:lnTo>
                    <a:lnTo>
                      <a:pt x="741" y="11"/>
                    </a:lnTo>
                    <a:lnTo>
                      <a:pt x="766" y="16"/>
                    </a:lnTo>
                    <a:lnTo>
                      <a:pt x="816" y="25"/>
                    </a:lnTo>
                    <a:lnTo>
                      <a:pt x="862" y="32"/>
                    </a:lnTo>
                    <a:lnTo>
                      <a:pt x="906" y="38"/>
                    </a:lnTo>
                    <a:lnTo>
                      <a:pt x="946" y="43"/>
                    </a:lnTo>
                    <a:lnTo>
                      <a:pt x="982" y="47"/>
                    </a:lnTo>
                    <a:lnTo>
                      <a:pt x="1013" y="51"/>
                    </a:lnTo>
                    <a:lnTo>
                      <a:pt x="1042" y="56"/>
                    </a:lnTo>
                    <a:lnTo>
                      <a:pt x="1066" y="61"/>
                    </a:lnTo>
                    <a:lnTo>
                      <a:pt x="1076" y="63"/>
                    </a:lnTo>
                    <a:lnTo>
                      <a:pt x="1084" y="67"/>
                    </a:lnTo>
                    <a:lnTo>
                      <a:pt x="1092" y="71"/>
                    </a:lnTo>
                    <a:lnTo>
                      <a:pt x="1098" y="75"/>
                    </a:lnTo>
                    <a:lnTo>
                      <a:pt x="1103" y="80"/>
                    </a:lnTo>
                    <a:lnTo>
                      <a:pt x="1107" y="85"/>
                    </a:lnTo>
                    <a:lnTo>
                      <a:pt x="1109" y="91"/>
                    </a:lnTo>
                    <a:lnTo>
                      <a:pt x="1111" y="97"/>
                    </a:lnTo>
                    <a:lnTo>
                      <a:pt x="1111" y="105"/>
                    </a:lnTo>
                    <a:lnTo>
                      <a:pt x="1109" y="112"/>
                    </a:lnTo>
                    <a:lnTo>
                      <a:pt x="1106" y="121"/>
                    </a:lnTo>
                    <a:lnTo>
                      <a:pt x="1102" y="131"/>
                    </a:lnTo>
                    <a:lnTo>
                      <a:pt x="1096" y="141"/>
                    </a:lnTo>
                    <a:lnTo>
                      <a:pt x="1088" y="153"/>
                    </a:lnTo>
                    <a:lnTo>
                      <a:pt x="1078" y="166"/>
                    </a:lnTo>
                    <a:lnTo>
                      <a:pt x="1068" y="179"/>
                    </a:lnTo>
                    <a:lnTo>
                      <a:pt x="1042" y="208"/>
                    </a:lnTo>
                    <a:lnTo>
                      <a:pt x="1012" y="239"/>
                    </a:lnTo>
                    <a:lnTo>
                      <a:pt x="978" y="269"/>
                    </a:lnTo>
                    <a:lnTo>
                      <a:pt x="941" y="300"/>
                    </a:lnTo>
                    <a:lnTo>
                      <a:pt x="901" y="332"/>
                    </a:lnTo>
                    <a:lnTo>
                      <a:pt x="858" y="363"/>
                    </a:lnTo>
                    <a:lnTo>
                      <a:pt x="814" y="392"/>
                    </a:lnTo>
                    <a:lnTo>
                      <a:pt x="767" y="420"/>
                    </a:lnTo>
                    <a:lnTo>
                      <a:pt x="720" y="447"/>
                    </a:lnTo>
                    <a:lnTo>
                      <a:pt x="670" y="470"/>
                    </a:lnTo>
                    <a:lnTo>
                      <a:pt x="645" y="481"/>
                    </a:lnTo>
                    <a:lnTo>
                      <a:pt x="620" y="493"/>
                    </a:lnTo>
                    <a:lnTo>
                      <a:pt x="595" y="503"/>
                    </a:lnTo>
                    <a:lnTo>
                      <a:pt x="570" y="511"/>
                    </a:lnTo>
                    <a:lnTo>
                      <a:pt x="545" y="520"/>
                    </a:lnTo>
                    <a:lnTo>
                      <a:pt x="519" y="526"/>
                    </a:lnTo>
                    <a:lnTo>
                      <a:pt x="494" y="534"/>
                    </a:lnTo>
                    <a:lnTo>
                      <a:pt x="469" y="539"/>
                    </a:lnTo>
                    <a:lnTo>
                      <a:pt x="444" y="543"/>
                    </a:lnTo>
                    <a:lnTo>
                      <a:pt x="419" y="546"/>
                    </a:lnTo>
                    <a:lnTo>
                      <a:pt x="396" y="549"/>
                    </a:lnTo>
                    <a:lnTo>
                      <a:pt x="371" y="550"/>
                    </a:lnTo>
                    <a:lnTo>
                      <a:pt x="324" y="551"/>
                    </a:lnTo>
                    <a:lnTo>
                      <a:pt x="281" y="550"/>
                    </a:lnTo>
                    <a:lnTo>
                      <a:pt x="242" y="548"/>
                    </a:lnTo>
                    <a:lnTo>
                      <a:pt x="207" y="544"/>
                    </a:lnTo>
                    <a:lnTo>
                      <a:pt x="175" y="538"/>
                    </a:lnTo>
                    <a:lnTo>
                      <a:pt x="147" y="530"/>
                    </a:lnTo>
                    <a:lnTo>
                      <a:pt x="133" y="526"/>
                    </a:lnTo>
                    <a:lnTo>
                      <a:pt x="122" y="521"/>
                    </a:lnTo>
                    <a:lnTo>
                      <a:pt x="111" y="516"/>
                    </a:lnTo>
                    <a:lnTo>
                      <a:pt x="100" y="510"/>
                    </a:lnTo>
                    <a:lnTo>
                      <a:pt x="90" y="504"/>
                    </a:lnTo>
                    <a:lnTo>
                      <a:pt x="81" y="498"/>
                    </a:lnTo>
                    <a:lnTo>
                      <a:pt x="72" y="491"/>
                    </a:lnTo>
                    <a:lnTo>
                      <a:pt x="64" y="484"/>
                    </a:lnTo>
                    <a:lnTo>
                      <a:pt x="56" y="476"/>
                    </a:lnTo>
                    <a:lnTo>
                      <a:pt x="50" y="468"/>
                    </a:lnTo>
                    <a:lnTo>
                      <a:pt x="44" y="460"/>
                    </a:lnTo>
                    <a:lnTo>
                      <a:pt x="39" y="452"/>
                    </a:lnTo>
                    <a:lnTo>
                      <a:pt x="29" y="433"/>
                    </a:lnTo>
                    <a:lnTo>
                      <a:pt x="21" y="412"/>
                    </a:lnTo>
                    <a:lnTo>
                      <a:pt x="15" y="390"/>
                    </a:lnTo>
                    <a:lnTo>
                      <a:pt x="10" y="367"/>
                    </a:lnTo>
                    <a:lnTo>
                      <a:pt x="5" y="325"/>
                    </a:lnTo>
                    <a:lnTo>
                      <a:pt x="1" y="288"/>
                    </a:lnTo>
                    <a:lnTo>
                      <a:pt x="0" y="272"/>
                    </a:lnTo>
                    <a:lnTo>
                      <a:pt x="0" y="256"/>
                    </a:lnTo>
                    <a:lnTo>
                      <a:pt x="1" y="241"/>
                    </a:lnTo>
                    <a:lnTo>
                      <a:pt x="4" y="226"/>
                    </a:lnTo>
                    <a:lnTo>
                      <a:pt x="9" y="212"/>
                    </a:lnTo>
                    <a:lnTo>
                      <a:pt x="15" y="198"/>
                    </a:lnTo>
                    <a:lnTo>
                      <a:pt x="24" y="186"/>
                    </a:lnTo>
                    <a:lnTo>
                      <a:pt x="35" y="173"/>
                    </a:lnTo>
                    <a:lnTo>
                      <a:pt x="49" y="161"/>
                    </a:lnTo>
                    <a:lnTo>
                      <a:pt x="66" y="148"/>
                    </a:lnTo>
                    <a:lnTo>
                      <a:pt x="86" y="137"/>
                    </a:lnTo>
                    <a:lnTo>
                      <a:pt x="109" y="125"/>
                    </a:lnTo>
                    <a:close/>
                  </a:path>
                </a:pathLst>
              </a:custGeom>
              <a:solidFill>
                <a:srgbClr val="B32165"/>
              </a:solidFill>
              <a:ln w="9525">
                <a:noFill/>
                <a:round/>
              </a:ln>
            </p:spPr>
            <p:txBody>
              <a:bodyPr/>
              <a:lstStyle/>
              <a:p>
                <a:endParaRPr lang="en-US" sz="1867"/>
              </a:p>
            </p:txBody>
          </p:sp>
          <p:sp>
            <p:nvSpPr>
              <p:cNvPr id="1351" name="Freeform 300"/>
              <p:cNvSpPr/>
              <p:nvPr/>
            </p:nvSpPr>
            <p:spPr bwMode="auto">
              <a:xfrm>
                <a:off x="3959" y="1535"/>
                <a:ext cx="222" cy="110"/>
              </a:xfrm>
              <a:custGeom>
                <a:avLst/>
                <a:gdLst>
                  <a:gd name="T0" fmla="*/ 27 w 1111"/>
                  <a:gd name="T1" fmla="*/ 22 h 551"/>
                  <a:gd name="T2" fmla="*/ 40 w 1111"/>
                  <a:gd name="T3" fmla="*/ 16 h 551"/>
                  <a:gd name="T4" fmla="*/ 54 w 1111"/>
                  <a:gd name="T5" fmla="*/ 11 h 551"/>
                  <a:gd name="T6" fmla="*/ 69 w 1111"/>
                  <a:gd name="T7" fmla="*/ 6 h 551"/>
                  <a:gd name="T8" fmla="*/ 86 w 1111"/>
                  <a:gd name="T9" fmla="*/ 3 h 551"/>
                  <a:gd name="T10" fmla="*/ 104 w 1111"/>
                  <a:gd name="T11" fmla="*/ 0 h 551"/>
                  <a:gd name="T12" fmla="*/ 118 w 1111"/>
                  <a:gd name="T13" fmla="*/ 0 h 551"/>
                  <a:gd name="T14" fmla="*/ 128 w 1111"/>
                  <a:gd name="T15" fmla="*/ 0 h 551"/>
                  <a:gd name="T16" fmla="*/ 138 w 1111"/>
                  <a:gd name="T17" fmla="*/ 1 h 551"/>
                  <a:gd name="T18" fmla="*/ 148 w 1111"/>
                  <a:gd name="T19" fmla="*/ 2 h 551"/>
                  <a:gd name="T20" fmla="*/ 163 w 1111"/>
                  <a:gd name="T21" fmla="*/ 5 h 551"/>
                  <a:gd name="T22" fmla="*/ 181 w 1111"/>
                  <a:gd name="T23" fmla="*/ 8 h 551"/>
                  <a:gd name="T24" fmla="*/ 196 w 1111"/>
                  <a:gd name="T25" fmla="*/ 9 h 551"/>
                  <a:gd name="T26" fmla="*/ 208 w 1111"/>
                  <a:gd name="T27" fmla="*/ 11 h 551"/>
                  <a:gd name="T28" fmla="*/ 215 w 1111"/>
                  <a:gd name="T29" fmla="*/ 13 h 551"/>
                  <a:gd name="T30" fmla="*/ 218 w 1111"/>
                  <a:gd name="T31" fmla="*/ 14 h 551"/>
                  <a:gd name="T32" fmla="*/ 220 w 1111"/>
                  <a:gd name="T33" fmla="*/ 16 h 551"/>
                  <a:gd name="T34" fmla="*/ 222 w 1111"/>
                  <a:gd name="T35" fmla="*/ 18 h 551"/>
                  <a:gd name="T36" fmla="*/ 222 w 1111"/>
                  <a:gd name="T37" fmla="*/ 21 h 551"/>
                  <a:gd name="T38" fmla="*/ 221 w 1111"/>
                  <a:gd name="T39" fmla="*/ 24 h 551"/>
                  <a:gd name="T40" fmla="*/ 219 w 1111"/>
                  <a:gd name="T41" fmla="*/ 28 h 551"/>
                  <a:gd name="T42" fmla="*/ 215 w 1111"/>
                  <a:gd name="T43" fmla="*/ 33 h 551"/>
                  <a:gd name="T44" fmla="*/ 208 w 1111"/>
                  <a:gd name="T45" fmla="*/ 42 h 551"/>
                  <a:gd name="T46" fmla="*/ 195 w 1111"/>
                  <a:gd name="T47" fmla="*/ 54 h 551"/>
                  <a:gd name="T48" fmla="*/ 180 w 1111"/>
                  <a:gd name="T49" fmla="*/ 66 h 551"/>
                  <a:gd name="T50" fmla="*/ 163 w 1111"/>
                  <a:gd name="T51" fmla="*/ 78 h 551"/>
                  <a:gd name="T52" fmla="*/ 144 w 1111"/>
                  <a:gd name="T53" fmla="*/ 89 h 551"/>
                  <a:gd name="T54" fmla="*/ 129 w 1111"/>
                  <a:gd name="T55" fmla="*/ 96 h 551"/>
                  <a:gd name="T56" fmla="*/ 119 w 1111"/>
                  <a:gd name="T57" fmla="*/ 100 h 551"/>
                  <a:gd name="T58" fmla="*/ 109 w 1111"/>
                  <a:gd name="T59" fmla="*/ 104 h 551"/>
                  <a:gd name="T60" fmla="*/ 99 w 1111"/>
                  <a:gd name="T61" fmla="*/ 107 h 551"/>
                  <a:gd name="T62" fmla="*/ 89 w 1111"/>
                  <a:gd name="T63" fmla="*/ 108 h 551"/>
                  <a:gd name="T64" fmla="*/ 79 w 1111"/>
                  <a:gd name="T65" fmla="*/ 110 h 551"/>
                  <a:gd name="T66" fmla="*/ 65 w 1111"/>
                  <a:gd name="T67" fmla="*/ 110 h 551"/>
                  <a:gd name="T68" fmla="*/ 48 w 1111"/>
                  <a:gd name="T69" fmla="*/ 109 h 551"/>
                  <a:gd name="T70" fmla="*/ 35 w 1111"/>
                  <a:gd name="T71" fmla="*/ 107 h 551"/>
                  <a:gd name="T72" fmla="*/ 27 w 1111"/>
                  <a:gd name="T73" fmla="*/ 105 h 551"/>
                  <a:gd name="T74" fmla="*/ 22 w 1111"/>
                  <a:gd name="T75" fmla="*/ 103 h 551"/>
                  <a:gd name="T76" fmla="*/ 18 w 1111"/>
                  <a:gd name="T77" fmla="*/ 101 h 551"/>
                  <a:gd name="T78" fmla="*/ 14 w 1111"/>
                  <a:gd name="T79" fmla="*/ 98 h 551"/>
                  <a:gd name="T80" fmla="*/ 11 w 1111"/>
                  <a:gd name="T81" fmla="*/ 95 h 551"/>
                  <a:gd name="T82" fmla="*/ 9 w 1111"/>
                  <a:gd name="T83" fmla="*/ 92 h 551"/>
                  <a:gd name="T84" fmla="*/ 6 w 1111"/>
                  <a:gd name="T85" fmla="*/ 86 h 551"/>
                  <a:gd name="T86" fmla="*/ 3 w 1111"/>
                  <a:gd name="T87" fmla="*/ 78 h 551"/>
                  <a:gd name="T88" fmla="*/ 1 w 1111"/>
                  <a:gd name="T89" fmla="*/ 65 h 551"/>
                  <a:gd name="T90" fmla="*/ 0 w 1111"/>
                  <a:gd name="T91" fmla="*/ 54 h 551"/>
                  <a:gd name="T92" fmla="*/ 0 w 1111"/>
                  <a:gd name="T93" fmla="*/ 48 h 551"/>
                  <a:gd name="T94" fmla="*/ 2 w 1111"/>
                  <a:gd name="T95" fmla="*/ 42 h 551"/>
                  <a:gd name="T96" fmla="*/ 5 w 1111"/>
                  <a:gd name="T97" fmla="*/ 37 h 551"/>
                  <a:gd name="T98" fmla="*/ 10 w 1111"/>
                  <a:gd name="T99" fmla="*/ 32 h 551"/>
                  <a:gd name="T100" fmla="*/ 17 w 1111"/>
                  <a:gd name="T101" fmla="*/ 27 h 5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11"/>
                  <a:gd name="T154" fmla="*/ 0 h 551"/>
                  <a:gd name="T155" fmla="*/ 1111 w 1111"/>
                  <a:gd name="T156" fmla="*/ 551 h 5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11" h="551">
                    <a:moveTo>
                      <a:pt x="109" y="125"/>
                    </a:moveTo>
                    <a:lnTo>
                      <a:pt x="136" y="111"/>
                    </a:lnTo>
                    <a:lnTo>
                      <a:pt x="166" y="97"/>
                    </a:lnTo>
                    <a:lnTo>
                      <a:pt x="198" y="82"/>
                    </a:lnTo>
                    <a:lnTo>
                      <a:pt x="232" y="68"/>
                    </a:lnTo>
                    <a:lnTo>
                      <a:pt x="268" y="56"/>
                    </a:lnTo>
                    <a:lnTo>
                      <a:pt x="306" y="43"/>
                    </a:lnTo>
                    <a:lnTo>
                      <a:pt x="346" y="32"/>
                    </a:lnTo>
                    <a:lnTo>
                      <a:pt x="388" y="22"/>
                    </a:lnTo>
                    <a:lnTo>
                      <a:pt x="430" y="13"/>
                    </a:lnTo>
                    <a:lnTo>
                      <a:pt x="475" y="7"/>
                    </a:lnTo>
                    <a:lnTo>
                      <a:pt x="522" y="2"/>
                    </a:lnTo>
                    <a:lnTo>
                      <a:pt x="569" y="0"/>
                    </a:lnTo>
                    <a:lnTo>
                      <a:pt x="593" y="0"/>
                    </a:lnTo>
                    <a:lnTo>
                      <a:pt x="616" y="0"/>
                    </a:lnTo>
                    <a:lnTo>
                      <a:pt x="641" y="1"/>
                    </a:lnTo>
                    <a:lnTo>
                      <a:pt x="665" y="2"/>
                    </a:lnTo>
                    <a:lnTo>
                      <a:pt x="690" y="5"/>
                    </a:lnTo>
                    <a:lnTo>
                      <a:pt x="716" y="7"/>
                    </a:lnTo>
                    <a:lnTo>
                      <a:pt x="741" y="11"/>
                    </a:lnTo>
                    <a:lnTo>
                      <a:pt x="766" y="16"/>
                    </a:lnTo>
                    <a:lnTo>
                      <a:pt x="816" y="25"/>
                    </a:lnTo>
                    <a:lnTo>
                      <a:pt x="862" y="32"/>
                    </a:lnTo>
                    <a:lnTo>
                      <a:pt x="906" y="38"/>
                    </a:lnTo>
                    <a:lnTo>
                      <a:pt x="946" y="43"/>
                    </a:lnTo>
                    <a:lnTo>
                      <a:pt x="982" y="47"/>
                    </a:lnTo>
                    <a:lnTo>
                      <a:pt x="1013" y="51"/>
                    </a:lnTo>
                    <a:lnTo>
                      <a:pt x="1042" y="56"/>
                    </a:lnTo>
                    <a:lnTo>
                      <a:pt x="1066" y="61"/>
                    </a:lnTo>
                    <a:lnTo>
                      <a:pt x="1076" y="63"/>
                    </a:lnTo>
                    <a:lnTo>
                      <a:pt x="1084" y="67"/>
                    </a:lnTo>
                    <a:lnTo>
                      <a:pt x="1092" y="71"/>
                    </a:lnTo>
                    <a:lnTo>
                      <a:pt x="1098" y="75"/>
                    </a:lnTo>
                    <a:lnTo>
                      <a:pt x="1103" y="80"/>
                    </a:lnTo>
                    <a:lnTo>
                      <a:pt x="1107" y="85"/>
                    </a:lnTo>
                    <a:lnTo>
                      <a:pt x="1109" y="91"/>
                    </a:lnTo>
                    <a:lnTo>
                      <a:pt x="1111" y="97"/>
                    </a:lnTo>
                    <a:lnTo>
                      <a:pt x="1111" y="105"/>
                    </a:lnTo>
                    <a:lnTo>
                      <a:pt x="1109" y="112"/>
                    </a:lnTo>
                    <a:lnTo>
                      <a:pt x="1106" y="121"/>
                    </a:lnTo>
                    <a:lnTo>
                      <a:pt x="1102" y="131"/>
                    </a:lnTo>
                    <a:lnTo>
                      <a:pt x="1096" y="141"/>
                    </a:lnTo>
                    <a:lnTo>
                      <a:pt x="1088" y="153"/>
                    </a:lnTo>
                    <a:lnTo>
                      <a:pt x="1078" y="166"/>
                    </a:lnTo>
                    <a:lnTo>
                      <a:pt x="1068" y="179"/>
                    </a:lnTo>
                    <a:lnTo>
                      <a:pt x="1042" y="208"/>
                    </a:lnTo>
                    <a:lnTo>
                      <a:pt x="1012" y="239"/>
                    </a:lnTo>
                    <a:lnTo>
                      <a:pt x="978" y="269"/>
                    </a:lnTo>
                    <a:lnTo>
                      <a:pt x="941" y="300"/>
                    </a:lnTo>
                    <a:lnTo>
                      <a:pt x="901" y="332"/>
                    </a:lnTo>
                    <a:lnTo>
                      <a:pt x="858" y="363"/>
                    </a:lnTo>
                    <a:lnTo>
                      <a:pt x="814" y="392"/>
                    </a:lnTo>
                    <a:lnTo>
                      <a:pt x="767" y="420"/>
                    </a:lnTo>
                    <a:lnTo>
                      <a:pt x="720" y="447"/>
                    </a:lnTo>
                    <a:lnTo>
                      <a:pt x="670" y="470"/>
                    </a:lnTo>
                    <a:lnTo>
                      <a:pt x="645" y="481"/>
                    </a:lnTo>
                    <a:lnTo>
                      <a:pt x="620" y="493"/>
                    </a:lnTo>
                    <a:lnTo>
                      <a:pt x="595" y="503"/>
                    </a:lnTo>
                    <a:lnTo>
                      <a:pt x="570" y="511"/>
                    </a:lnTo>
                    <a:lnTo>
                      <a:pt x="545" y="520"/>
                    </a:lnTo>
                    <a:lnTo>
                      <a:pt x="519" y="526"/>
                    </a:lnTo>
                    <a:lnTo>
                      <a:pt x="494" y="534"/>
                    </a:lnTo>
                    <a:lnTo>
                      <a:pt x="469" y="539"/>
                    </a:lnTo>
                    <a:lnTo>
                      <a:pt x="444" y="543"/>
                    </a:lnTo>
                    <a:lnTo>
                      <a:pt x="419" y="546"/>
                    </a:lnTo>
                    <a:lnTo>
                      <a:pt x="396" y="549"/>
                    </a:lnTo>
                    <a:lnTo>
                      <a:pt x="371" y="550"/>
                    </a:lnTo>
                    <a:lnTo>
                      <a:pt x="324" y="551"/>
                    </a:lnTo>
                    <a:lnTo>
                      <a:pt x="281" y="550"/>
                    </a:lnTo>
                    <a:lnTo>
                      <a:pt x="242" y="548"/>
                    </a:lnTo>
                    <a:lnTo>
                      <a:pt x="207" y="544"/>
                    </a:lnTo>
                    <a:lnTo>
                      <a:pt x="175" y="538"/>
                    </a:lnTo>
                    <a:lnTo>
                      <a:pt x="147" y="530"/>
                    </a:lnTo>
                    <a:lnTo>
                      <a:pt x="133" y="526"/>
                    </a:lnTo>
                    <a:lnTo>
                      <a:pt x="122" y="521"/>
                    </a:lnTo>
                    <a:lnTo>
                      <a:pt x="111" y="516"/>
                    </a:lnTo>
                    <a:lnTo>
                      <a:pt x="100" y="510"/>
                    </a:lnTo>
                    <a:lnTo>
                      <a:pt x="90" y="504"/>
                    </a:lnTo>
                    <a:lnTo>
                      <a:pt x="81" y="498"/>
                    </a:lnTo>
                    <a:lnTo>
                      <a:pt x="72" y="491"/>
                    </a:lnTo>
                    <a:lnTo>
                      <a:pt x="64" y="484"/>
                    </a:lnTo>
                    <a:lnTo>
                      <a:pt x="56" y="476"/>
                    </a:lnTo>
                    <a:lnTo>
                      <a:pt x="50" y="468"/>
                    </a:lnTo>
                    <a:lnTo>
                      <a:pt x="44" y="460"/>
                    </a:lnTo>
                    <a:lnTo>
                      <a:pt x="39" y="452"/>
                    </a:lnTo>
                    <a:lnTo>
                      <a:pt x="29" y="433"/>
                    </a:lnTo>
                    <a:lnTo>
                      <a:pt x="21" y="412"/>
                    </a:lnTo>
                    <a:lnTo>
                      <a:pt x="15" y="390"/>
                    </a:lnTo>
                    <a:lnTo>
                      <a:pt x="10" y="367"/>
                    </a:lnTo>
                    <a:lnTo>
                      <a:pt x="5" y="325"/>
                    </a:lnTo>
                    <a:lnTo>
                      <a:pt x="1" y="288"/>
                    </a:lnTo>
                    <a:lnTo>
                      <a:pt x="0" y="272"/>
                    </a:lnTo>
                    <a:lnTo>
                      <a:pt x="0" y="256"/>
                    </a:lnTo>
                    <a:lnTo>
                      <a:pt x="1" y="241"/>
                    </a:lnTo>
                    <a:lnTo>
                      <a:pt x="4" y="226"/>
                    </a:lnTo>
                    <a:lnTo>
                      <a:pt x="9" y="212"/>
                    </a:lnTo>
                    <a:lnTo>
                      <a:pt x="15" y="198"/>
                    </a:lnTo>
                    <a:lnTo>
                      <a:pt x="24" y="186"/>
                    </a:lnTo>
                    <a:lnTo>
                      <a:pt x="35" y="173"/>
                    </a:lnTo>
                    <a:lnTo>
                      <a:pt x="49" y="161"/>
                    </a:lnTo>
                    <a:lnTo>
                      <a:pt x="66" y="148"/>
                    </a:lnTo>
                    <a:lnTo>
                      <a:pt x="86" y="137"/>
                    </a:lnTo>
                    <a:lnTo>
                      <a:pt x="109" y="125"/>
                    </a:lnTo>
                    <a:close/>
                  </a:path>
                </a:pathLst>
              </a:custGeom>
              <a:noFill/>
              <a:ln w="3175">
                <a:solidFill>
                  <a:srgbClr val="1F1A17"/>
                </a:solidFill>
                <a:round/>
              </a:ln>
            </p:spPr>
            <p:txBody>
              <a:bodyPr/>
              <a:lstStyle/>
              <a:p>
                <a:endParaRPr lang="en-US" sz="1867"/>
              </a:p>
            </p:txBody>
          </p:sp>
          <p:sp>
            <p:nvSpPr>
              <p:cNvPr id="1352" name="Freeform 301"/>
              <p:cNvSpPr/>
              <p:nvPr/>
            </p:nvSpPr>
            <p:spPr bwMode="auto">
              <a:xfrm>
                <a:off x="3959" y="1550"/>
                <a:ext cx="178" cy="79"/>
              </a:xfrm>
              <a:custGeom>
                <a:avLst/>
                <a:gdLst>
                  <a:gd name="T0" fmla="*/ 140 w 892"/>
                  <a:gd name="T1" fmla="*/ 44 h 393"/>
                  <a:gd name="T2" fmla="*/ 114 w 892"/>
                  <a:gd name="T3" fmla="*/ 49 h 393"/>
                  <a:gd name="T4" fmla="*/ 68 w 892"/>
                  <a:gd name="T5" fmla="*/ 54 h 393"/>
                  <a:gd name="T6" fmla="*/ 50 w 892"/>
                  <a:gd name="T7" fmla="*/ 57 h 393"/>
                  <a:gd name="T8" fmla="*/ 71 w 892"/>
                  <a:gd name="T9" fmla="*/ 68 h 393"/>
                  <a:gd name="T10" fmla="*/ 82 w 892"/>
                  <a:gd name="T11" fmla="*/ 70 h 393"/>
                  <a:gd name="T12" fmla="*/ 89 w 892"/>
                  <a:gd name="T13" fmla="*/ 72 h 393"/>
                  <a:gd name="T14" fmla="*/ 89 w 892"/>
                  <a:gd name="T15" fmla="*/ 74 h 393"/>
                  <a:gd name="T16" fmla="*/ 80 w 892"/>
                  <a:gd name="T17" fmla="*/ 76 h 393"/>
                  <a:gd name="T18" fmla="*/ 54 w 892"/>
                  <a:gd name="T19" fmla="*/ 79 h 393"/>
                  <a:gd name="T20" fmla="*/ 40 w 892"/>
                  <a:gd name="T21" fmla="*/ 79 h 393"/>
                  <a:gd name="T22" fmla="*/ 29 w 892"/>
                  <a:gd name="T23" fmla="*/ 76 h 393"/>
                  <a:gd name="T24" fmla="*/ 25 w 892"/>
                  <a:gd name="T25" fmla="*/ 71 h 393"/>
                  <a:gd name="T26" fmla="*/ 23 w 892"/>
                  <a:gd name="T27" fmla="*/ 67 h 393"/>
                  <a:gd name="T28" fmla="*/ 11 w 892"/>
                  <a:gd name="T29" fmla="*/ 57 h 393"/>
                  <a:gd name="T30" fmla="*/ 2 w 892"/>
                  <a:gd name="T31" fmla="*/ 49 h 393"/>
                  <a:gd name="T32" fmla="*/ 0 w 892"/>
                  <a:gd name="T33" fmla="*/ 43 h 393"/>
                  <a:gd name="T34" fmla="*/ 2 w 892"/>
                  <a:gd name="T35" fmla="*/ 35 h 393"/>
                  <a:gd name="T36" fmla="*/ 8 w 892"/>
                  <a:gd name="T37" fmla="*/ 26 h 393"/>
                  <a:gd name="T38" fmla="*/ 24 w 892"/>
                  <a:gd name="T39" fmla="*/ 14 h 393"/>
                  <a:gd name="T40" fmla="*/ 42 w 892"/>
                  <a:gd name="T41" fmla="*/ 7 h 393"/>
                  <a:gd name="T42" fmla="*/ 71 w 892"/>
                  <a:gd name="T43" fmla="*/ 2 h 393"/>
                  <a:gd name="T44" fmla="*/ 87 w 892"/>
                  <a:gd name="T45" fmla="*/ 0 h 393"/>
                  <a:gd name="T46" fmla="*/ 114 w 892"/>
                  <a:gd name="T47" fmla="*/ 3 h 393"/>
                  <a:gd name="T48" fmla="*/ 119 w 892"/>
                  <a:gd name="T49" fmla="*/ 5 h 393"/>
                  <a:gd name="T50" fmla="*/ 93 w 892"/>
                  <a:gd name="T51" fmla="*/ 7 h 393"/>
                  <a:gd name="T52" fmla="*/ 61 w 892"/>
                  <a:gd name="T53" fmla="*/ 13 h 393"/>
                  <a:gd name="T54" fmla="*/ 42 w 892"/>
                  <a:gd name="T55" fmla="*/ 20 h 393"/>
                  <a:gd name="T56" fmla="*/ 37 w 892"/>
                  <a:gd name="T57" fmla="*/ 24 h 393"/>
                  <a:gd name="T58" fmla="*/ 39 w 892"/>
                  <a:gd name="T59" fmla="*/ 27 h 393"/>
                  <a:gd name="T60" fmla="*/ 48 w 892"/>
                  <a:gd name="T61" fmla="*/ 28 h 393"/>
                  <a:gd name="T62" fmla="*/ 94 w 892"/>
                  <a:gd name="T63" fmla="*/ 22 h 393"/>
                  <a:gd name="T64" fmla="*/ 136 w 892"/>
                  <a:gd name="T65" fmla="*/ 15 h 393"/>
                  <a:gd name="T66" fmla="*/ 171 w 892"/>
                  <a:gd name="T67" fmla="*/ 13 h 393"/>
                  <a:gd name="T68" fmla="*/ 177 w 892"/>
                  <a:gd name="T69" fmla="*/ 14 h 393"/>
                  <a:gd name="T70" fmla="*/ 158 w 892"/>
                  <a:gd name="T71" fmla="*/ 16 h 393"/>
                  <a:gd name="T72" fmla="*/ 135 w 892"/>
                  <a:gd name="T73" fmla="*/ 20 h 393"/>
                  <a:gd name="T74" fmla="*/ 122 w 892"/>
                  <a:gd name="T75" fmla="*/ 25 h 393"/>
                  <a:gd name="T76" fmla="*/ 92 w 892"/>
                  <a:gd name="T77" fmla="*/ 33 h 393"/>
                  <a:gd name="T78" fmla="*/ 63 w 892"/>
                  <a:gd name="T79" fmla="*/ 41 h 393"/>
                  <a:gd name="T80" fmla="*/ 57 w 892"/>
                  <a:gd name="T81" fmla="*/ 44 h 393"/>
                  <a:gd name="T82" fmla="*/ 60 w 892"/>
                  <a:gd name="T83" fmla="*/ 45 h 393"/>
                  <a:gd name="T84" fmla="*/ 76 w 892"/>
                  <a:gd name="T85" fmla="*/ 46 h 393"/>
                  <a:gd name="T86" fmla="*/ 115 w 892"/>
                  <a:gd name="T87" fmla="*/ 42 h 393"/>
                  <a:gd name="T88" fmla="*/ 145 w 892"/>
                  <a:gd name="T89" fmla="*/ 36 h 393"/>
                  <a:gd name="T90" fmla="*/ 166 w 892"/>
                  <a:gd name="T91" fmla="*/ 31 h 393"/>
                  <a:gd name="T92" fmla="*/ 168 w 892"/>
                  <a:gd name="T93" fmla="*/ 32 h 393"/>
                  <a:gd name="T94" fmla="*/ 159 w 892"/>
                  <a:gd name="T95" fmla="*/ 38 h 39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2"/>
                  <a:gd name="T145" fmla="*/ 0 h 393"/>
                  <a:gd name="T146" fmla="*/ 892 w 892"/>
                  <a:gd name="T147" fmla="*/ 393 h 39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2" h="393">
                    <a:moveTo>
                      <a:pt x="766" y="201"/>
                    </a:moveTo>
                    <a:lnTo>
                      <a:pt x="749" y="207"/>
                    </a:lnTo>
                    <a:lnTo>
                      <a:pt x="726" y="214"/>
                    </a:lnTo>
                    <a:lnTo>
                      <a:pt x="701" y="221"/>
                    </a:lnTo>
                    <a:lnTo>
                      <a:pt x="671" y="227"/>
                    </a:lnTo>
                    <a:lnTo>
                      <a:pt x="640" y="233"/>
                    </a:lnTo>
                    <a:lnTo>
                      <a:pt x="606" y="240"/>
                    </a:lnTo>
                    <a:lnTo>
                      <a:pt x="570" y="245"/>
                    </a:lnTo>
                    <a:lnTo>
                      <a:pt x="534" y="251"/>
                    </a:lnTo>
                    <a:lnTo>
                      <a:pt x="457" y="260"/>
                    </a:lnTo>
                    <a:lnTo>
                      <a:pt x="379" y="266"/>
                    </a:lnTo>
                    <a:lnTo>
                      <a:pt x="342" y="268"/>
                    </a:lnTo>
                    <a:lnTo>
                      <a:pt x="306" y="270"/>
                    </a:lnTo>
                    <a:lnTo>
                      <a:pt x="271" y="271"/>
                    </a:lnTo>
                    <a:lnTo>
                      <a:pt x="237" y="270"/>
                    </a:lnTo>
                    <a:lnTo>
                      <a:pt x="253" y="282"/>
                    </a:lnTo>
                    <a:lnTo>
                      <a:pt x="293" y="308"/>
                    </a:lnTo>
                    <a:lnTo>
                      <a:pt x="318" y="322"/>
                    </a:lnTo>
                    <a:lnTo>
                      <a:pt x="344" y="335"/>
                    </a:lnTo>
                    <a:lnTo>
                      <a:pt x="357" y="340"/>
                    </a:lnTo>
                    <a:lnTo>
                      <a:pt x="368" y="345"/>
                    </a:lnTo>
                    <a:lnTo>
                      <a:pt x="381" y="347"/>
                    </a:lnTo>
                    <a:lnTo>
                      <a:pt x="391" y="350"/>
                    </a:lnTo>
                    <a:lnTo>
                      <a:pt x="409" y="350"/>
                    </a:lnTo>
                    <a:lnTo>
                      <a:pt x="427" y="352"/>
                    </a:lnTo>
                    <a:lnTo>
                      <a:pt x="434" y="355"/>
                    </a:lnTo>
                    <a:lnTo>
                      <a:pt x="440" y="356"/>
                    </a:lnTo>
                    <a:lnTo>
                      <a:pt x="445" y="358"/>
                    </a:lnTo>
                    <a:lnTo>
                      <a:pt x="449" y="361"/>
                    </a:lnTo>
                    <a:lnTo>
                      <a:pt x="450" y="363"/>
                    </a:lnTo>
                    <a:lnTo>
                      <a:pt x="449" y="366"/>
                    </a:lnTo>
                    <a:lnTo>
                      <a:pt x="445" y="368"/>
                    </a:lnTo>
                    <a:lnTo>
                      <a:pt x="439" y="370"/>
                    </a:lnTo>
                    <a:lnTo>
                      <a:pt x="430" y="372"/>
                    </a:lnTo>
                    <a:lnTo>
                      <a:pt x="417" y="375"/>
                    </a:lnTo>
                    <a:lnTo>
                      <a:pt x="400" y="377"/>
                    </a:lnTo>
                    <a:lnTo>
                      <a:pt x="381" y="380"/>
                    </a:lnTo>
                    <a:lnTo>
                      <a:pt x="337" y="385"/>
                    </a:lnTo>
                    <a:lnTo>
                      <a:pt x="294" y="389"/>
                    </a:lnTo>
                    <a:lnTo>
                      <a:pt x="273" y="392"/>
                    </a:lnTo>
                    <a:lnTo>
                      <a:pt x="254" y="393"/>
                    </a:lnTo>
                    <a:lnTo>
                      <a:pt x="235" y="393"/>
                    </a:lnTo>
                    <a:lnTo>
                      <a:pt x="217" y="393"/>
                    </a:lnTo>
                    <a:lnTo>
                      <a:pt x="201" y="393"/>
                    </a:lnTo>
                    <a:lnTo>
                      <a:pt x="185" y="391"/>
                    </a:lnTo>
                    <a:lnTo>
                      <a:pt x="171" y="387"/>
                    </a:lnTo>
                    <a:lnTo>
                      <a:pt x="158" y="383"/>
                    </a:lnTo>
                    <a:lnTo>
                      <a:pt x="147" y="377"/>
                    </a:lnTo>
                    <a:lnTo>
                      <a:pt x="137" y="370"/>
                    </a:lnTo>
                    <a:lnTo>
                      <a:pt x="133" y="366"/>
                    </a:lnTo>
                    <a:lnTo>
                      <a:pt x="130" y="361"/>
                    </a:lnTo>
                    <a:lnTo>
                      <a:pt x="126" y="355"/>
                    </a:lnTo>
                    <a:lnTo>
                      <a:pt x="123" y="350"/>
                    </a:lnTo>
                    <a:lnTo>
                      <a:pt x="121" y="343"/>
                    </a:lnTo>
                    <a:lnTo>
                      <a:pt x="118" y="337"/>
                    </a:lnTo>
                    <a:lnTo>
                      <a:pt x="113" y="331"/>
                    </a:lnTo>
                    <a:lnTo>
                      <a:pt x="110" y="326"/>
                    </a:lnTo>
                    <a:lnTo>
                      <a:pt x="97" y="315"/>
                    </a:lnTo>
                    <a:lnTo>
                      <a:pt x="84" y="303"/>
                    </a:lnTo>
                    <a:lnTo>
                      <a:pt x="55" y="283"/>
                    </a:lnTo>
                    <a:lnTo>
                      <a:pt x="26" y="261"/>
                    </a:lnTo>
                    <a:lnTo>
                      <a:pt x="20" y="255"/>
                    </a:lnTo>
                    <a:lnTo>
                      <a:pt x="15" y="248"/>
                    </a:lnTo>
                    <a:lnTo>
                      <a:pt x="10" y="242"/>
                    </a:lnTo>
                    <a:lnTo>
                      <a:pt x="6" y="235"/>
                    </a:lnTo>
                    <a:lnTo>
                      <a:pt x="4" y="228"/>
                    </a:lnTo>
                    <a:lnTo>
                      <a:pt x="1" y="221"/>
                    </a:lnTo>
                    <a:lnTo>
                      <a:pt x="0" y="212"/>
                    </a:lnTo>
                    <a:lnTo>
                      <a:pt x="0" y="204"/>
                    </a:lnTo>
                    <a:lnTo>
                      <a:pt x="1" y="195"/>
                    </a:lnTo>
                    <a:lnTo>
                      <a:pt x="5" y="186"/>
                    </a:lnTo>
                    <a:lnTo>
                      <a:pt x="9" y="176"/>
                    </a:lnTo>
                    <a:lnTo>
                      <a:pt x="15" y="165"/>
                    </a:lnTo>
                    <a:lnTo>
                      <a:pt x="21" y="154"/>
                    </a:lnTo>
                    <a:lnTo>
                      <a:pt x="31" y="142"/>
                    </a:lnTo>
                    <a:lnTo>
                      <a:pt x="42" y="130"/>
                    </a:lnTo>
                    <a:lnTo>
                      <a:pt x="55" y="117"/>
                    </a:lnTo>
                    <a:lnTo>
                      <a:pt x="76" y="100"/>
                    </a:lnTo>
                    <a:lnTo>
                      <a:pt x="97" y="85"/>
                    </a:lnTo>
                    <a:lnTo>
                      <a:pt x="120" y="71"/>
                    </a:lnTo>
                    <a:lnTo>
                      <a:pt x="142" y="60"/>
                    </a:lnTo>
                    <a:lnTo>
                      <a:pt x="165" y="51"/>
                    </a:lnTo>
                    <a:lnTo>
                      <a:pt x="187" y="43"/>
                    </a:lnTo>
                    <a:lnTo>
                      <a:pt x="211" y="36"/>
                    </a:lnTo>
                    <a:lnTo>
                      <a:pt x="233" y="30"/>
                    </a:lnTo>
                    <a:lnTo>
                      <a:pt x="277" y="23"/>
                    </a:lnTo>
                    <a:lnTo>
                      <a:pt x="318" y="15"/>
                    </a:lnTo>
                    <a:lnTo>
                      <a:pt x="354" y="10"/>
                    </a:lnTo>
                    <a:lnTo>
                      <a:pt x="386" y="4"/>
                    </a:lnTo>
                    <a:lnTo>
                      <a:pt x="400" y="1"/>
                    </a:lnTo>
                    <a:lnTo>
                      <a:pt x="417" y="0"/>
                    </a:lnTo>
                    <a:lnTo>
                      <a:pt x="435" y="0"/>
                    </a:lnTo>
                    <a:lnTo>
                      <a:pt x="455" y="0"/>
                    </a:lnTo>
                    <a:lnTo>
                      <a:pt x="495" y="3"/>
                    </a:lnTo>
                    <a:lnTo>
                      <a:pt x="535" y="8"/>
                    </a:lnTo>
                    <a:lnTo>
                      <a:pt x="569" y="13"/>
                    </a:lnTo>
                    <a:lnTo>
                      <a:pt x="591" y="18"/>
                    </a:lnTo>
                    <a:lnTo>
                      <a:pt x="598" y="20"/>
                    </a:lnTo>
                    <a:lnTo>
                      <a:pt x="599" y="21"/>
                    </a:lnTo>
                    <a:lnTo>
                      <a:pt x="596" y="23"/>
                    </a:lnTo>
                    <a:lnTo>
                      <a:pt x="589" y="23"/>
                    </a:lnTo>
                    <a:lnTo>
                      <a:pt x="550" y="24"/>
                    </a:lnTo>
                    <a:lnTo>
                      <a:pt x="509" y="28"/>
                    </a:lnTo>
                    <a:lnTo>
                      <a:pt x="468" y="33"/>
                    </a:lnTo>
                    <a:lnTo>
                      <a:pt x="427" y="39"/>
                    </a:lnTo>
                    <a:lnTo>
                      <a:pt x="386" y="46"/>
                    </a:lnTo>
                    <a:lnTo>
                      <a:pt x="346" y="55"/>
                    </a:lnTo>
                    <a:lnTo>
                      <a:pt x="308" y="65"/>
                    </a:lnTo>
                    <a:lnTo>
                      <a:pt x="274" y="75"/>
                    </a:lnTo>
                    <a:lnTo>
                      <a:pt x="245" y="85"/>
                    </a:lnTo>
                    <a:lnTo>
                      <a:pt x="221" y="95"/>
                    </a:lnTo>
                    <a:lnTo>
                      <a:pt x="210" y="100"/>
                    </a:lnTo>
                    <a:lnTo>
                      <a:pt x="201" y="105"/>
                    </a:lnTo>
                    <a:lnTo>
                      <a:pt x="195" y="110"/>
                    </a:lnTo>
                    <a:lnTo>
                      <a:pt x="190" y="115"/>
                    </a:lnTo>
                    <a:lnTo>
                      <a:pt x="186" y="119"/>
                    </a:lnTo>
                    <a:lnTo>
                      <a:pt x="186" y="124"/>
                    </a:lnTo>
                    <a:lnTo>
                      <a:pt x="186" y="127"/>
                    </a:lnTo>
                    <a:lnTo>
                      <a:pt x="190" y="131"/>
                    </a:lnTo>
                    <a:lnTo>
                      <a:pt x="196" y="134"/>
                    </a:lnTo>
                    <a:lnTo>
                      <a:pt x="203" y="137"/>
                    </a:lnTo>
                    <a:lnTo>
                      <a:pt x="215" y="140"/>
                    </a:lnTo>
                    <a:lnTo>
                      <a:pt x="228" y="141"/>
                    </a:lnTo>
                    <a:lnTo>
                      <a:pt x="242" y="140"/>
                    </a:lnTo>
                    <a:lnTo>
                      <a:pt x="279" y="135"/>
                    </a:lnTo>
                    <a:lnTo>
                      <a:pt x="334" y="129"/>
                    </a:lnTo>
                    <a:lnTo>
                      <a:pt x="400" y="120"/>
                    </a:lnTo>
                    <a:lnTo>
                      <a:pt x="470" y="110"/>
                    </a:lnTo>
                    <a:lnTo>
                      <a:pt x="538" y="100"/>
                    </a:lnTo>
                    <a:lnTo>
                      <a:pt x="598" y="91"/>
                    </a:lnTo>
                    <a:lnTo>
                      <a:pt x="643" y="82"/>
                    </a:lnTo>
                    <a:lnTo>
                      <a:pt x="683" y="76"/>
                    </a:lnTo>
                    <a:lnTo>
                      <a:pt x="729" y="70"/>
                    </a:lnTo>
                    <a:lnTo>
                      <a:pt x="776" y="66"/>
                    </a:lnTo>
                    <a:lnTo>
                      <a:pt x="821" y="65"/>
                    </a:lnTo>
                    <a:lnTo>
                      <a:pt x="857" y="64"/>
                    </a:lnTo>
                    <a:lnTo>
                      <a:pt x="883" y="65"/>
                    </a:lnTo>
                    <a:lnTo>
                      <a:pt x="890" y="66"/>
                    </a:lnTo>
                    <a:lnTo>
                      <a:pt x="892" y="67"/>
                    </a:lnTo>
                    <a:lnTo>
                      <a:pt x="888" y="70"/>
                    </a:lnTo>
                    <a:lnTo>
                      <a:pt x="880" y="72"/>
                    </a:lnTo>
                    <a:lnTo>
                      <a:pt x="853" y="76"/>
                    </a:lnTo>
                    <a:lnTo>
                      <a:pt x="825" y="79"/>
                    </a:lnTo>
                    <a:lnTo>
                      <a:pt x="792" y="81"/>
                    </a:lnTo>
                    <a:lnTo>
                      <a:pt x="760" y="85"/>
                    </a:lnTo>
                    <a:lnTo>
                      <a:pt x="725" y="90"/>
                    </a:lnTo>
                    <a:lnTo>
                      <a:pt x="691" y="97"/>
                    </a:lnTo>
                    <a:lnTo>
                      <a:pt x="675" y="101"/>
                    </a:lnTo>
                    <a:lnTo>
                      <a:pt x="659" y="106"/>
                    </a:lnTo>
                    <a:lnTo>
                      <a:pt x="643" y="111"/>
                    </a:lnTo>
                    <a:lnTo>
                      <a:pt x="628" y="117"/>
                    </a:lnTo>
                    <a:lnTo>
                      <a:pt x="609" y="124"/>
                    </a:lnTo>
                    <a:lnTo>
                      <a:pt x="585" y="131"/>
                    </a:lnTo>
                    <a:lnTo>
                      <a:pt x="558" y="139"/>
                    </a:lnTo>
                    <a:lnTo>
                      <a:pt x="527" y="147"/>
                    </a:lnTo>
                    <a:lnTo>
                      <a:pt x="459" y="164"/>
                    </a:lnTo>
                    <a:lnTo>
                      <a:pt x="394" y="181"/>
                    </a:lnTo>
                    <a:lnTo>
                      <a:pt x="364" y="189"/>
                    </a:lnTo>
                    <a:lnTo>
                      <a:pt x="337" y="196"/>
                    </a:lnTo>
                    <a:lnTo>
                      <a:pt x="316" y="204"/>
                    </a:lnTo>
                    <a:lnTo>
                      <a:pt x="299" y="210"/>
                    </a:lnTo>
                    <a:lnTo>
                      <a:pt x="293" y="212"/>
                    </a:lnTo>
                    <a:lnTo>
                      <a:pt x="289" y="215"/>
                    </a:lnTo>
                    <a:lnTo>
                      <a:pt x="288" y="217"/>
                    </a:lnTo>
                    <a:lnTo>
                      <a:pt x="288" y="220"/>
                    </a:lnTo>
                    <a:lnTo>
                      <a:pt x="291" y="221"/>
                    </a:lnTo>
                    <a:lnTo>
                      <a:pt x="294" y="223"/>
                    </a:lnTo>
                    <a:lnTo>
                      <a:pt x="302" y="225"/>
                    </a:lnTo>
                    <a:lnTo>
                      <a:pt x="312" y="226"/>
                    </a:lnTo>
                    <a:lnTo>
                      <a:pt x="334" y="227"/>
                    </a:lnTo>
                    <a:lnTo>
                      <a:pt x="358" y="227"/>
                    </a:lnTo>
                    <a:lnTo>
                      <a:pt x="383" y="227"/>
                    </a:lnTo>
                    <a:lnTo>
                      <a:pt x="410" y="226"/>
                    </a:lnTo>
                    <a:lnTo>
                      <a:pt x="465" y="222"/>
                    </a:lnTo>
                    <a:lnTo>
                      <a:pt x="522" y="217"/>
                    </a:lnTo>
                    <a:lnTo>
                      <a:pt x="575" y="210"/>
                    </a:lnTo>
                    <a:lnTo>
                      <a:pt x="624" y="202"/>
                    </a:lnTo>
                    <a:lnTo>
                      <a:pt x="665" y="194"/>
                    </a:lnTo>
                    <a:lnTo>
                      <a:pt x="697" y="186"/>
                    </a:lnTo>
                    <a:lnTo>
                      <a:pt x="727" y="177"/>
                    </a:lnTo>
                    <a:lnTo>
                      <a:pt x="761" y="169"/>
                    </a:lnTo>
                    <a:lnTo>
                      <a:pt x="795" y="161"/>
                    </a:lnTo>
                    <a:lnTo>
                      <a:pt x="822" y="156"/>
                    </a:lnTo>
                    <a:lnTo>
                      <a:pt x="832" y="156"/>
                    </a:lnTo>
                    <a:lnTo>
                      <a:pt x="838" y="156"/>
                    </a:lnTo>
                    <a:lnTo>
                      <a:pt x="840" y="157"/>
                    </a:lnTo>
                    <a:lnTo>
                      <a:pt x="841" y="159"/>
                    </a:lnTo>
                    <a:lnTo>
                      <a:pt x="840" y="160"/>
                    </a:lnTo>
                    <a:lnTo>
                      <a:pt x="838" y="162"/>
                    </a:lnTo>
                    <a:lnTo>
                      <a:pt x="830" y="169"/>
                    </a:lnTo>
                    <a:lnTo>
                      <a:pt x="816" y="177"/>
                    </a:lnTo>
                    <a:lnTo>
                      <a:pt x="795" y="187"/>
                    </a:lnTo>
                    <a:lnTo>
                      <a:pt x="766" y="201"/>
                    </a:lnTo>
                    <a:close/>
                  </a:path>
                </a:pathLst>
              </a:custGeom>
              <a:solidFill>
                <a:srgbClr val="951F56"/>
              </a:solidFill>
              <a:ln w="9525">
                <a:noFill/>
                <a:round/>
              </a:ln>
            </p:spPr>
            <p:txBody>
              <a:bodyPr/>
              <a:lstStyle/>
              <a:p>
                <a:endParaRPr lang="en-US" sz="1867"/>
              </a:p>
            </p:txBody>
          </p:sp>
          <p:sp>
            <p:nvSpPr>
              <p:cNvPr id="1353" name="Freeform 302"/>
              <p:cNvSpPr/>
              <p:nvPr/>
            </p:nvSpPr>
            <p:spPr bwMode="auto">
              <a:xfrm>
                <a:off x="4002" y="1660"/>
                <a:ext cx="233" cy="103"/>
              </a:xfrm>
              <a:custGeom>
                <a:avLst/>
                <a:gdLst>
                  <a:gd name="T0" fmla="*/ 211 w 1166"/>
                  <a:gd name="T1" fmla="*/ 24 h 516"/>
                  <a:gd name="T2" fmla="*/ 206 w 1166"/>
                  <a:gd name="T3" fmla="*/ 23 h 516"/>
                  <a:gd name="T4" fmla="*/ 197 w 1166"/>
                  <a:gd name="T5" fmla="*/ 21 h 516"/>
                  <a:gd name="T6" fmla="*/ 183 w 1166"/>
                  <a:gd name="T7" fmla="*/ 15 h 516"/>
                  <a:gd name="T8" fmla="*/ 171 w 1166"/>
                  <a:gd name="T9" fmla="*/ 10 h 516"/>
                  <a:gd name="T10" fmla="*/ 161 w 1166"/>
                  <a:gd name="T11" fmla="*/ 8 h 516"/>
                  <a:gd name="T12" fmla="*/ 149 w 1166"/>
                  <a:gd name="T13" fmla="*/ 6 h 516"/>
                  <a:gd name="T14" fmla="*/ 134 w 1166"/>
                  <a:gd name="T15" fmla="*/ 5 h 516"/>
                  <a:gd name="T16" fmla="*/ 109 w 1166"/>
                  <a:gd name="T17" fmla="*/ 6 h 516"/>
                  <a:gd name="T18" fmla="*/ 82 w 1166"/>
                  <a:gd name="T19" fmla="*/ 7 h 516"/>
                  <a:gd name="T20" fmla="*/ 65 w 1166"/>
                  <a:gd name="T21" fmla="*/ 7 h 516"/>
                  <a:gd name="T22" fmla="*/ 54 w 1166"/>
                  <a:gd name="T23" fmla="*/ 7 h 516"/>
                  <a:gd name="T24" fmla="*/ 47 w 1166"/>
                  <a:gd name="T25" fmla="*/ 6 h 516"/>
                  <a:gd name="T26" fmla="*/ 42 w 1166"/>
                  <a:gd name="T27" fmla="*/ 5 h 516"/>
                  <a:gd name="T28" fmla="*/ 37 w 1166"/>
                  <a:gd name="T29" fmla="*/ 3 h 516"/>
                  <a:gd name="T30" fmla="*/ 34 w 1166"/>
                  <a:gd name="T31" fmla="*/ 1 h 516"/>
                  <a:gd name="T32" fmla="*/ 30 w 1166"/>
                  <a:gd name="T33" fmla="*/ 0 h 516"/>
                  <a:gd name="T34" fmla="*/ 26 w 1166"/>
                  <a:gd name="T35" fmla="*/ 1 h 516"/>
                  <a:gd name="T36" fmla="*/ 22 w 1166"/>
                  <a:gd name="T37" fmla="*/ 3 h 516"/>
                  <a:gd name="T38" fmla="*/ 18 w 1166"/>
                  <a:gd name="T39" fmla="*/ 7 h 516"/>
                  <a:gd name="T40" fmla="*/ 14 w 1166"/>
                  <a:gd name="T41" fmla="*/ 12 h 516"/>
                  <a:gd name="T42" fmla="*/ 10 w 1166"/>
                  <a:gd name="T43" fmla="*/ 17 h 516"/>
                  <a:gd name="T44" fmla="*/ 7 w 1166"/>
                  <a:gd name="T45" fmla="*/ 24 h 516"/>
                  <a:gd name="T46" fmla="*/ 4 w 1166"/>
                  <a:gd name="T47" fmla="*/ 30 h 516"/>
                  <a:gd name="T48" fmla="*/ 2 w 1166"/>
                  <a:gd name="T49" fmla="*/ 37 h 516"/>
                  <a:gd name="T50" fmla="*/ 0 w 1166"/>
                  <a:gd name="T51" fmla="*/ 45 h 516"/>
                  <a:gd name="T52" fmla="*/ 0 w 1166"/>
                  <a:gd name="T53" fmla="*/ 52 h 516"/>
                  <a:gd name="T54" fmla="*/ 1 w 1166"/>
                  <a:gd name="T55" fmla="*/ 60 h 516"/>
                  <a:gd name="T56" fmla="*/ 3 w 1166"/>
                  <a:gd name="T57" fmla="*/ 67 h 516"/>
                  <a:gd name="T58" fmla="*/ 7 w 1166"/>
                  <a:gd name="T59" fmla="*/ 73 h 516"/>
                  <a:gd name="T60" fmla="*/ 12 w 1166"/>
                  <a:gd name="T61" fmla="*/ 79 h 516"/>
                  <a:gd name="T62" fmla="*/ 19 w 1166"/>
                  <a:gd name="T63" fmla="*/ 84 h 516"/>
                  <a:gd name="T64" fmla="*/ 29 w 1166"/>
                  <a:gd name="T65" fmla="*/ 89 h 516"/>
                  <a:gd name="T66" fmla="*/ 38 w 1166"/>
                  <a:gd name="T67" fmla="*/ 94 h 516"/>
                  <a:gd name="T68" fmla="*/ 47 w 1166"/>
                  <a:gd name="T69" fmla="*/ 97 h 516"/>
                  <a:gd name="T70" fmla="*/ 57 w 1166"/>
                  <a:gd name="T71" fmla="*/ 100 h 516"/>
                  <a:gd name="T72" fmla="*/ 67 w 1166"/>
                  <a:gd name="T73" fmla="*/ 101 h 516"/>
                  <a:gd name="T74" fmla="*/ 77 w 1166"/>
                  <a:gd name="T75" fmla="*/ 102 h 516"/>
                  <a:gd name="T76" fmla="*/ 87 w 1166"/>
                  <a:gd name="T77" fmla="*/ 103 h 516"/>
                  <a:gd name="T78" fmla="*/ 96 w 1166"/>
                  <a:gd name="T79" fmla="*/ 103 h 516"/>
                  <a:gd name="T80" fmla="*/ 106 w 1166"/>
                  <a:gd name="T81" fmla="*/ 102 h 516"/>
                  <a:gd name="T82" fmla="*/ 121 w 1166"/>
                  <a:gd name="T83" fmla="*/ 100 h 516"/>
                  <a:gd name="T84" fmla="*/ 139 w 1166"/>
                  <a:gd name="T85" fmla="*/ 96 h 516"/>
                  <a:gd name="T86" fmla="*/ 157 w 1166"/>
                  <a:gd name="T87" fmla="*/ 90 h 516"/>
                  <a:gd name="T88" fmla="*/ 180 w 1166"/>
                  <a:gd name="T89" fmla="*/ 81 h 516"/>
                  <a:gd name="T90" fmla="*/ 198 w 1166"/>
                  <a:gd name="T91" fmla="*/ 74 h 516"/>
                  <a:gd name="T92" fmla="*/ 206 w 1166"/>
                  <a:gd name="T93" fmla="*/ 70 h 516"/>
                  <a:gd name="T94" fmla="*/ 208 w 1166"/>
                  <a:gd name="T95" fmla="*/ 67 h 516"/>
                  <a:gd name="T96" fmla="*/ 212 w 1166"/>
                  <a:gd name="T97" fmla="*/ 63 h 516"/>
                  <a:gd name="T98" fmla="*/ 219 w 1166"/>
                  <a:gd name="T99" fmla="*/ 53 h 516"/>
                  <a:gd name="T100" fmla="*/ 226 w 1166"/>
                  <a:gd name="T101" fmla="*/ 43 h 516"/>
                  <a:gd name="T102" fmla="*/ 230 w 1166"/>
                  <a:gd name="T103" fmla="*/ 36 h 516"/>
                  <a:gd name="T104" fmla="*/ 232 w 1166"/>
                  <a:gd name="T105" fmla="*/ 31 h 516"/>
                  <a:gd name="T106" fmla="*/ 233 w 1166"/>
                  <a:gd name="T107" fmla="*/ 28 h 516"/>
                  <a:gd name="T108" fmla="*/ 233 w 1166"/>
                  <a:gd name="T109" fmla="*/ 26 h 516"/>
                  <a:gd name="T110" fmla="*/ 232 w 1166"/>
                  <a:gd name="T111" fmla="*/ 24 h 516"/>
                  <a:gd name="T112" fmla="*/ 230 w 1166"/>
                  <a:gd name="T113" fmla="*/ 22 h 516"/>
                  <a:gd name="T114" fmla="*/ 227 w 1166"/>
                  <a:gd name="T115" fmla="*/ 22 h 516"/>
                  <a:gd name="T116" fmla="*/ 223 w 1166"/>
                  <a:gd name="T117" fmla="*/ 22 h 516"/>
                  <a:gd name="T118" fmla="*/ 217 w 1166"/>
                  <a:gd name="T119" fmla="*/ 23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6"/>
                  <a:gd name="T181" fmla="*/ 0 h 516"/>
                  <a:gd name="T182" fmla="*/ 1166 w 116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6" h="516">
                    <a:moveTo>
                      <a:pt x="1072" y="116"/>
                    </a:moveTo>
                    <a:lnTo>
                      <a:pt x="1058" y="119"/>
                    </a:lnTo>
                    <a:lnTo>
                      <a:pt x="1045" y="119"/>
                    </a:lnTo>
                    <a:lnTo>
                      <a:pt x="1030" y="116"/>
                    </a:lnTo>
                    <a:lnTo>
                      <a:pt x="1016" y="113"/>
                    </a:lnTo>
                    <a:lnTo>
                      <a:pt x="986" y="103"/>
                    </a:lnTo>
                    <a:lnTo>
                      <a:pt x="954" y="89"/>
                    </a:lnTo>
                    <a:lnTo>
                      <a:pt x="917" y="74"/>
                    </a:lnTo>
                    <a:lnTo>
                      <a:pt x="876" y="58"/>
                    </a:lnTo>
                    <a:lnTo>
                      <a:pt x="854" y="50"/>
                    </a:lnTo>
                    <a:lnTo>
                      <a:pt x="829" y="44"/>
                    </a:lnTo>
                    <a:lnTo>
                      <a:pt x="804" y="38"/>
                    </a:lnTo>
                    <a:lnTo>
                      <a:pt x="775" y="33"/>
                    </a:lnTo>
                    <a:lnTo>
                      <a:pt x="745" y="28"/>
                    </a:lnTo>
                    <a:lnTo>
                      <a:pt x="710" y="25"/>
                    </a:lnTo>
                    <a:lnTo>
                      <a:pt x="673" y="25"/>
                    </a:lnTo>
                    <a:lnTo>
                      <a:pt x="632" y="25"/>
                    </a:lnTo>
                    <a:lnTo>
                      <a:pt x="543" y="29"/>
                    </a:lnTo>
                    <a:lnTo>
                      <a:pt x="452" y="33"/>
                    </a:lnTo>
                    <a:lnTo>
                      <a:pt x="408" y="35"/>
                    </a:lnTo>
                    <a:lnTo>
                      <a:pt x="365" y="36"/>
                    </a:lnTo>
                    <a:lnTo>
                      <a:pt x="324" y="36"/>
                    </a:lnTo>
                    <a:lnTo>
                      <a:pt x="286" y="35"/>
                    </a:lnTo>
                    <a:lnTo>
                      <a:pt x="269" y="33"/>
                    </a:lnTo>
                    <a:lnTo>
                      <a:pt x="251" y="31"/>
                    </a:lnTo>
                    <a:lnTo>
                      <a:pt x="236" y="29"/>
                    </a:lnTo>
                    <a:lnTo>
                      <a:pt x="221" y="26"/>
                    </a:lnTo>
                    <a:lnTo>
                      <a:pt x="209" y="23"/>
                    </a:lnTo>
                    <a:lnTo>
                      <a:pt x="196" y="19"/>
                    </a:lnTo>
                    <a:lnTo>
                      <a:pt x="186" y="14"/>
                    </a:lnTo>
                    <a:lnTo>
                      <a:pt x="178" y="8"/>
                    </a:lnTo>
                    <a:lnTo>
                      <a:pt x="170" y="3"/>
                    </a:lnTo>
                    <a:lnTo>
                      <a:pt x="161" y="0"/>
                    </a:lnTo>
                    <a:lnTo>
                      <a:pt x="151" y="0"/>
                    </a:lnTo>
                    <a:lnTo>
                      <a:pt x="141" y="2"/>
                    </a:lnTo>
                    <a:lnTo>
                      <a:pt x="131" y="4"/>
                    </a:lnTo>
                    <a:lnTo>
                      <a:pt x="121" y="9"/>
                    </a:lnTo>
                    <a:lnTo>
                      <a:pt x="111" y="16"/>
                    </a:lnTo>
                    <a:lnTo>
                      <a:pt x="100" y="24"/>
                    </a:lnTo>
                    <a:lnTo>
                      <a:pt x="90" y="34"/>
                    </a:lnTo>
                    <a:lnTo>
                      <a:pt x="80" y="45"/>
                    </a:lnTo>
                    <a:lnTo>
                      <a:pt x="69" y="58"/>
                    </a:lnTo>
                    <a:lnTo>
                      <a:pt x="60" y="71"/>
                    </a:lnTo>
                    <a:lnTo>
                      <a:pt x="50" y="85"/>
                    </a:lnTo>
                    <a:lnTo>
                      <a:pt x="41" y="101"/>
                    </a:lnTo>
                    <a:lnTo>
                      <a:pt x="33" y="118"/>
                    </a:lnTo>
                    <a:lnTo>
                      <a:pt x="25" y="134"/>
                    </a:lnTo>
                    <a:lnTo>
                      <a:pt x="19" y="151"/>
                    </a:lnTo>
                    <a:lnTo>
                      <a:pt x="13" y="169"/>
                    </a:lnTo>
                    <a:lnTo>
                      <a:pt x="8" y="187"/>
                    </a:lnTo>
                    <a:lnTo>
                      <a:pt x="4" y="206"/>
                    </a:lnTo>
                    <a:lnTo>
                      <a:pt x="2" y="225"/>
                    </a:lnTo>
                    <a:lnTo>
                      <a:pt x="0" y="244"/>
                    </a:lnTo>
                    <a:lnTo>
                      <a:pt x="0" y="262"/>
                    </a:lnTo>
                    <a:lnTo>
                      <a:pt x="2" y="280"/>
                    </a:lnTo>
                    <a:lnTo>
                      <a:pt x="4" y="299"/>
                    </a:lnTo>
                    <a:lnTo>
                      <a:pt x="9" y="316"/>
                    </a:lnTo>
                    <a:lnTo>
                      <a:pt x="14" y="334"/>
                    </a:lnTo>
                    <a:lnTo>
                      <a:pt x="23" y="350"/>
                    </a:lnTo>
                    <a:lnTo>
                      <a:pt x="33" y="366"/>
                    </a:lnTo>
                    <a:lnTo>
                      <a:pt x="44" y="381"/>
                    </a:lnTo>
                    <a:lnTo>
                      <a:pt x="58" y="395"/>
                    </a:lnTo>
                    <a:lnTo>
                      <a:pt x="74" y="408"/>
                    </a:lnTo>
                    <a:lnTo>
                      <a:pt x="96" y="423"/>
                    </a:lnTo>
                    <a:lnTo>
                      <a:pt x="119" y="436"/>
                    </a:lnTo>
                    <a:lnTo>
                      <a:pt x="143" y="448"/>
                    </a:lnTo>
                    <a:lnTo>
                      <a:pt x="165" y="460"/>
                    </a:lnTo>
                    <a:lnTo>
                      <a:pt x="189" y="470"/>
                    </a:lnTo>
                    <a:lnTo>
                      <a:pt x="212" y="478"/>
                    </a:lnTo>
                    <a:lnTo>
                      <a:pt x="236" y="487"/>
                    </a:lnTo>
                    <a:lnTo>
                      <a:pt x="261" y="493"/>
                    </a:lnTo>
                    <a:lnTo>
                      <a:pt x="285" y="500"/>
                    </a:lnTo>
                    <a:lnTo>
                      <a:pt x="310" y="504"/>
                    </a:lnTo>
                    <a:lnTo>
                      <a:pt x="333" y="508"/>
                    </a:lnTo>
                    <a:lnTo>
                      <a:pt x="358" y="511"/>
                    </a:lnTo>
                    <a:lnTo>
                      <a:pt x="383" y="513"/>
                    </a:lnTo>
                    <a:lnTo>
                      <a:pt x="408" y="514"/>
                    </a:lnTo>
                    <a:lnTo>
                      <a:pt x="433" y="516"/>
                    </a:lnTo>
                    <a:lnTo>
                      <a:pt x="457" y="516"/>
                    </a:lnTo>
                    <a:lnTo>
                      <a:pt x="482" y="514"/>
                    </a:lnTo>
                    <a:lnTo>
                      <a:pt x="507" y="513"/>
                    </a:lnTo>
                    <a:lnTo>
                      <a:pt x="531" y="511"/>
                    </a:lnTo>
                    <a:lnTo>
                      <a:pt x="556" y="508"/>
                    </a:lnTo>
                    <a:lnTo>
                      <a:pt x="604" y="501"/>
                    </a:lnTo>
                    <a:lnTo>
                      <a:pt x="652" y="492"/>
                    </a:lnTo>
                    <a:lnTo>
                      <a:pt x="698" y="481"/>
                    </a:lnTo>
                    <a:lnTo>
                      <a:pt x="743" y="467"/>
                    </a:lnTo>
                    <a:lnTo>
                      <a:pt x="788" y="453"/>
                    </a:lnTo>
                    <a:lnTo>
                      <a:pt x="830" y="438"/>
                    </a:lnTo>
                    <a:lnTo>
                      <a:pt x="901" y="408"/>
                    </a:lnTo>
                    <a:lnTo>
                      <a:pt x="954" y="387"/>
                    </a:lnTo>
                    <a:lnTo>
                      <a:pt x="992" y="370"/>
                    </a:lnTo>
                    <a:lnTo>
                      <a:pt x="1019" y="357"/>
                    </a:lnTo>
                    <a:lnTo>
                      <a:pt x="1029" y="351"/>
                    </a:lnTo>
                    <a:lnTo>
                      <a:pt x="1036" y="345"/>
                    </a:lnTo>
                    <a:lnTo>
                      <a:pt x="1043" y="338"/>
                    </a:lnTo>
                    <a:lnTo>
                      <a:pt x="1050" y="331"/>
                    </a:lnTo>
                    <a:lnTo>
                      <a:pt x="1062" y="316"/>
                    </a:lnTo>
                    <a:lnTo>
                      <a:pt x="1077" y="295"/>
                    </a:lnTo>
                    <a:lnTo>
                      <a:pt x="1097" y="266"/>
                    </a:lnTo>
                    <a:lnTo>
                      <a:pt x="1121" y="232"/>
                    </a:lnTo>
                    <a:lnTo>
                      <a:pt x="1132" y="215"/>
                    </a:lnTo>
                    <a:lnTo>
                      <a:pt x="1143" y="197"/>
                    </a:lnTo>
                    <a:lnTo>
                      <a:pt x="1152" y="180"/>
                    </a:lnTo>
                    <a:lnTo>
                      <a:pt x="1160" y="163"/>
                    </a:lnTo>
                    <a:lnTo>
                      <a:pt x="1162" y="155"/>
                    </a:lnTo>
                    <a:lnTo>
                      <a:pt x="1165" y="148"/>
                    </a:lnTo>
                    <a:lnTo>
                      <a:pt x="1166" y="141"/>
                    </a:lnTo>
                    <a:lnTo>
                      <a:pt x="1166" y="134"/>
                    </a:lnTo>
                    <a:lnTo>
                      <a:pt x="1165" y="129"/>
                    </a:lnTo>
                    <a:lnTo>
                      <a:pt x="1163" y="123"/>
                    </a:lnTo>
                    <a:lnTo>
                      <a:pt x="1161" y="119"/>
                    </a:lnTo>
                    <a:lnTo>
                      <a:pt x="1156" y="115"/>
                    </a:lnTo>
                    <a:lnTo>
                      <a:pt x="1151" y="111"/>
                    </a:lnTo>
                    <a:lnTo>
                      <a:pt x="1145" y="109"/>
                    </a:lnTo>
                    <a:lnTo>
                      <a:pt x="1136" y="108"/>
                    </a:lnTo>
                    <a:lnTo>
                      <a:pt x="1127" y="108"/>
                    </a:lnTo>
                    <a:lnTo>
                      <a:pt x="1116" y="108"/>
                    </a:lnTo>
                    <a:lnTo>
                      <a:pt x="1102" y="110"/>
                    </a:lnTo>
                    <a:lnTo>
                      <a:pt x="1088" y="113"/>
                    </a:lnTo>
                    <a:lnTo>
                      <a:pt x="1072" y="116"/>
                    </a:lnTo>
                    <a:close/>
                  </a:path>
                </a:pathLst>
              </a:custGeom>
              <a:solidFill>
                <a:srgbClr val="B32165"/>
              </a:solidFill>
              <a:ln w="9525">
                <a:noFill/>
                <a:round/>
              </a:ln>
            </p:spPr>
            <p:txBody>
              <a:bodyPr/>
              <a:lstStyle/>
              <a:p>
                <a:endParaRPr lang="en-US" sz="1867"/>
              </a:p>
            </p:txBody>
          </p:sp>
          <p:sp>
            <p:nvSpPr>
              <p:cNvPr id="1354" name="Freeform 303"/>
              <p:cNvSpPr/>
              <p:nvPr/>
            </p:nvSpPr>
            <p:spPr bwMode="auto">
              <a:xfrm>
                <a:off x="4002" y="1660"/>
                <a:ext cx="233" cy="103"/>
              </a:xfrm>
              <a:custGeom>
                <a:avLst/>
                <a:gdLst>
                  <a:gd name="T0" fmla="*/ 211 w 1166"/>
                  <a:gd name="T1" fmla="*/ 24 h 516"/>
                  <a:gd name="T2" fmla="*/ 206 w 1166"/>
                  <a:gd name="T3" fmla="*/ 23 h 516"/>
                  <a:gd name="T4" fmla="*/ 197 w 1166"/>
                  <a:gd name="T5" fmla="*/ 21 h 516"/>
                  <a:gd name="T6" fmla="*/ 183 w 1166"/>
                  <a:gd name="T7" fmla="*/ 15 h 516"/>
                  <a:gd name="T8" fmla="*/ 171 w 1166"/>
                  <a:gd name="T9" fmla="*/ 10 h 516"/>
                  <a:gd name="T10" fmla="*/ 161 w 1166"/>
                  <a:gd name="T11" fmla="*/ 8 h 516"/>
                  <a:gd name="T12" fmla="*/ 149 w 1166"/>
                  <a:gd name="T13" fmla="*/ 6 h 516"/>
                  <a:gd name="T14" fmla="*/ 134 w 1166"/>
                  <a:gd name="T15" fmla="*/ 5 h 516"/>
                  <a:gd name="T16" fmla="*/ 109 w 1166"/>
                  <a:gd name="T17" fmla="*/ 6 h 516"/>
                  <a:gd name="T18" fmla="*/ 82 w 1166"/>
                  <a:gd name="T19" fmla="*/ 7 h 516"/>
                  <a:gd name="T20" fmla="*/ 65 w 1166"/>
                  <a:gd name="T21" fmla="*/ 7 h 516"/>
                  <a:gd name="T22" fmla="*/ 54 w 1166"/>
                  <a:gd name="T23" fmla="*/ 7 h 516"/>
                  <a:gd name="T24" fmla="*/ 47 w 1166"/>
                  <a:gd name="T25" fmla="*/ 6 h 516"/>
                  <a:gd name="T26" fmla="*/ 42 w 1166"/>
                  <a:gd name="T27" fmla="*/ 5 h 516"/>
                  <a:gd name="T28" fmla="*/ 37 w 1166"/>
                  <a:gd name="T29" fmla="*/ 3 h 516"/>
                  <a:gd name="T30" fmla="*/ 34 w 1166"/>
                  <a:gd name="T31" fmla="*/ 1 h 516"/>
                  <a:gd name="T32" fmla="*/ 30 w 1166"/>
                  <a:gd name="T33" fmla="*/ 0 h 516"/>
                  <a:gd name="T34" fmla="*/ 26 w 1166"/>
                  <a:gd name="T35" fmla="*/ 1 h 516"/>
                  <a:gd name="T36" fmla="*/ 22 w 1166"/>
                  <a:gd name="T37" fmla="*/ 3 h 516"/>
                  <a:gd name="T38" fmla="*/ 18 w 1166"/>
                  <a:gd name="T39" fmla="*/ 7 h 516"/>
                  <a:gd name="T40" fmla="*/ 14 w 1166"/>
                  <a:gd name="T41" fmla="*/ 12 h 516"/>
                  <a:gd name="T42" fmla="*/ 10 w 1166"/>
                  <a:gd name="T43" fmla="*/ 17 h 516"/>
                  <a:gd name="T44" fmla="*/ 7 w 1166"/>
                  <a:gd name="T45" fmla="*/ 24 h 516"/>
                  <a:gd name="T46" fmla="*/ 4 w 1166"/>
                  <a:gd name="T47" fmla="*/ 30 h 516"/>
                  <a:gd name="T48" fmla="*/ 2 w 1166"/>
                  <a:gd name="T49" fmla="*/ 37 h 516"/>
                  <a:gd name="T50" fmla="*/ 0 w 1166"/>
                  <a:gd name="T51" fmla="*/ 45 h 516"/>
                  <a:gd name="T52" fmla="*/ 0 w 1166"/>
                  <a:gd name="T53" fmla="*/ 52 h 516"/>
                  <a:gd name="T54" fmla="*/ 1 w 1166"/>
                  <a:gd name="T55" fmla="*/ 60 h 516"/>
                  <a:gd name="T56" fmla="*/ 3 w 1166"/>
                  <a:gd name="T57" fmla="*/ 67 h 516"/>
                  <a:gd name="T58" fmla="*/ 7 w 1166"/>
                  <a:gd name="T59" fmla="*/ 73 h 516"/>
                  <a:gd name="T60" fmla="*/ 12 w 1166"/>
                  <a:gd name="T61" fmla="*/ 79 h 516"/>
                  <a:gd name="T62" fmla="*/ 19 w 1166"/>
                  <a:gd name="T63" fmla="*/ 84 h 516"/>
                  <a:gd name="T64" fmla="*/ 29 w 1166"/>
                  <a:gd name="T65" fmla="*/ 89 h 516"/>
                  <a:gd name="T66" fmla="*/ 38 w 1166"/>
                  <a:gd name="T67" fmla="*/ 94 h 516"/>
                  <a:gd name="T68" fmla="*/ 47 w 1166"/>
                  <a:gd name="T69" fmla="*/ 97 h 516"/>
                  <a:gd name="T70" fmla="*/ 57 w 1166"/>
                  <a:gd name="T71" fmla="*/ 100 h 516"/>
                  <a:gd name="T72" fmla="*/ 67 w 1166"/>
                  <a:gd name="T73" fmla="*/ 101 h 516"/>
                  <a:gd name="T74" fmla="*/ 77 w 1166"/>
                  <a:gd name="T75" fmla="*/ 102 h 516"/>
                  <a:gd name="T76" fmla="*/ 87 w 1166"/>
                  <a:gd name="T77" fmla="*/ 103 h 516"/>
                  <a:gd name="T78" fmla="*/ 96 w 1166"/>
                  <a:gd name="T79" fmla="*/ 103 h 516"/>
                  <a:gd name="T80" fmla="*/ 106 w 1166"/>
                  <a:gd name="T81" fmla="*/ 102 h 516"/>
                  <a:gd name="T82" fmla="*/ 121 w 1166"/>
                  <a:gd name="T83" fmla="*/ 100 h 516"/>
                  <a:gd name="T84" fmla="*/ 139 w 1166"/>
                  <a:gd name="T85" fmla="*/ 96 h 516"/>
                  <a:gd name="T86" fmla="*/ 157 w 1166"/>
                  <a:gd name="T87" fmla="*/ 90 h 516"/>
                  <a:gd name="T88" fmla="*/ 180 w 1166"/>
                  <a:gd name="T89" fmla="*/ 81 h 516"/>
                  <a:gd name="T90" fmla="*/ 198 w 1166"/>
                  <a:gd name="T91" fmla="*/ 74 h 516"/>
                  <a:gd name="T92" fmla="*/ 206 w 1166"/>
                  <a:gd name="T93" fmla="*/ 70 h 516"/>
                  <a:gd name="T94" fmla="*/ 208 w 1166"/>
                  <a:gd name="T95" fmla="*/ 67 h 516"/>
                  <a:gd name="T96" fmla="*/ 212 w 1166"/>
                  <a:gd name="T97" fmla="*/ 63 h 516"/>
                  <a:gd name="T98" fmla="*/ 219 w 1166"/>
                  <a:gd name="T99" fmla="*/ 53 h 516"/>
                  <a:gd name="T100" fmla="*/ 226 w 1166"/>
                  <a:gd name="T101" fmla="*/ 43 h 516"/>
                  <a:gd name="T102" fmla="*/ 230 w 1166"/>
                  <a:gd name="T103" fmla="*/ 36 h 516"/>
                  <a:gd name="T104" fmla="*/ 232 w 1166"/>
                  <a:gd name="T105" fmla="*/ 31 h 516"/>
                  <a:gd name="T106" fmla="*/ 233 w 1166"/>
                  <a:gd name="T107" fmla="*/ 28 h 516"/>
                  <a:gd name="T108" fmla="*/ 233 w 1166"/>
                  <a:gd name="T109" fmla="*/ 26 h 516"/>
                  <a:gd name="T110" fmla="*/ 232 w 1166"/>
                  <a:gd name="T111" fmla="*/ 24 h 516"/>
                  <a:gd name="T112" fmla="*/ 230 w 1166"/>
                  <a:gd name="T113" fmla="*/ 22 h 516"/>
                  <a:gd name="T114" fmla="*/ 227 w 1166"/>
                  <a:gd name="T115" fmla="*/ 22 h 516"/>
                  <a:gd name="T116" fmla="*/ 223 w 1166"/>
                  <a:gd name="T117" fmla="*/ 22 h 516"/>
                  <a:gd name="T118" fmla="*/ 217 w 1166"/>
                  <a:gd name="T119" fmla="*/ 23 h 51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66"/>
                  <a:gd name="T181" fmla="*/ 0 h 516"/>
                  <a:gd name="T182" fmla="*/ 1166 w 1166"/>
                  <a:gd name="T183" fmla="*/ 516 h 51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66" h="516">
                    <a:moveTo>
                      <a:pt x="1072" y="116"/>
                    </a:moveTo>
                    <a:lnTo>
                      <a:pt x="1058" y="119"/>
                    </a:lnTo>
                    <a:lnTo>
                      <a:pt x="1045" y="119"/>
                    </a:lnTo>
                    <a:lnTo>
                      <a:pt x="1030" y="116"/>
                    </a:lnTo>
                    <a:lnTo>
                      <a:pt x="1016" y="113"/>
                    </a:lnTo>
                    <a:lnTo>
                      <a:pt x="986" y="103"/>
                    </a:lnTo>
                    <a:lnTo>
                      <a:pt x="954" y="89"/>
                    </a:lnTo>
                    <a:lnTo>
                      <a:pt x="917" y="74"/>
                    </a:lnTo>
                    <a:lnTo>
                      <a:pt x="876" y="58"/>
                    </a:lnTo>
                    <a:lnTo>
                      <a:pt x="854" y="50"/>
                    </a:lnTo>
                    <a:lnTo>
                      <a:pt x="829" y="44"/>
                    </a:lnTo>
                    <a:lnTo>
                      <a:pt x="804" y="38"/>
                    </a:lnTo>
                    <a:lnTo>
                      <a:pt x="775" y="33"/>
                    </a:lnTo>
                    <a:lnTo>
                      <a:pt x="745" y="28"/>
                    </a:lnTo>
                    <a:lnTo>
                      <a:pt x="710" y="25"/>
                    </a:lnTo>
                    <a:lnTo>
                      <a:pt x="673" y="25"/>
                    </a:lnTo>
                    <a:lnTo>
                      <a:pt x="632" y="25"/>
                    </a:lnTo>
                    <a:lnTo>
                      <a:pt x="543" y="29"/>
                    </a:lnTo>
                    <a:lnTo>
                      <a:pt x="452" y="33"/>
                    </a:lnTo>
                    <a:lnTo>
                      <a:pt x="408" y="35"/>
                    </a:lnTo>
                    <a:lnTo>
                      <a:pt x="365" y="36"/>
                    </a:lnTo>
                    <a:lnTo>
                      <a:pt x="324" y="36"/>
                    </a:lnTo>
                    <a:lnTo>
                      <a:pt x="286" y="35"/>
                    </a:lnTo>
                    <a:lnTo>
                      <a:pt x="269" y="33"/>
                    </a:lnTo>
                    <a:lnTo>
                      <a:pt x="251" y="31"/>
                    </a:lnTo>
                    <a:lnTo>
                      <a:pt x="236" y="29"/>
                    </a:lnTo>
                    <a:lnTo>
                      <a:pt x="221" y="26"/>
                    </a:lnTo>
                    <a:lnTo>
                      <a:pt x="209" y="23"/>
                    </a:lnTo>
                    <a:lnTo>
                      <a:pt x="196" y="19"/>
                    </a:lnTo>
                    <a:lnTo>
                      <a:pt x="186" y="14"/>
                    </a:lnTo>
                    <a:lnTo>
                      <a:pt x="178" y="8"/>
                    </a:lnTo>
                    <a:lnTo>
                      <a:pt x="170" y="3"/>
                    </a:lnTo>
                    <a:lnTo>
                      <a:pt x="161" y="0"/>
                    </a:lnTo>
                    <a:lnTo>
                      <a:pt x="151" y="0"/>
                    </a:lnTo>
                    <a:lnTo>
                      <a:pt x="141" y="2"/>
                    </a:lnTo>
                    <a:lnTo>
                      <a:pt x="131" y="4"/>
                    </a:lnTo>
                    <a:lnTo>
                      <a:pt x="121" y="9"/>
                    </a:lnTo>
                    <a:lnTo>
                      <a:pt x="111" y="16"/>
                    </a:lnTo>
                    <a:lnTo>
                      <a:pt x="100" y="24"/>
                    </a:lnTo>
                    <a:lnTo>
                      <a:pt x="90" y="34"/>
                    </a:lnTo>
                    <a:lnTo>
                      <a:pt x="80" y="45"/>
                    </a:lnTo>
                    <a:lnTo>
                      <a:pt x="69" y="58"/>
                    </a:lnTo>
                    <a:lnTo>
                      <a:pt x="60" y="71"/>
                    </a:lnTo>
                    <a:lnTo>
                      <a:pt x="50" y="85"/>
                    </a:lnTo>
                    <a:lnTo>
                      <a:pt x="41" y="101"/>
                    </a:lnTo>
                    <a:lnTo>
                      <a:pt x="33" y="118"/>
                    </a:lnTo>
                    <a:lnTo>
                      <a:pt x="25" y="134"/>
                    </a:lnTo>
                    <a:lnTo>
                      <a:pt x="19" y="151"/>
                    </a:lnTo>
                    <a:lnTo>
                      <a:pt x="13" y="169"/>
                    </a:lnTo>
                    <a:lnTo>
                      <a:pt x="8" y="187"/>
                    </a:lnTo>
                    <a:lnTo>
                      <a:pt x="4" y="206"/>
                    </a:lnTo>
                    <a:lnTo>
                      <a:pt x="2" y="225"/>
                    </a:lnTo>
                    <a:lnTo>
                      <a:pt x="0" y="244"/>
                    </a:lnTo>
                    <a:lnTo>
                      <a:pt x="0" y="262"/>
                    </a:lnTo>
                    <a:lnTo>
                      <a:pt x="2" y="280"/>
                    </a:lnTo>
                    <a:lnTo>
                      <a:pt x="4" y="299"/>
                    </a:lnTo>
                    <a:lnTo>
                      <a:pt x="9" y="316"/>
                    </a:lnTo>
                    <a:lnTo>
                      <a:pt x="14" y="334"/>
                    </a:lnTo>
                    <a:lnTo>
                      <a:pt x="23" y="350"/>
                    </a:lnTo>
                    <a:lnTo>
                      <a:pt x="33" y="366"/>
                    </a:lnTo>
                    <a:lnTo>
                      <a:pt x="44" y="381"/>
                    </a:lnTo>
                    <a:lnTo>
                      <a:pt x="58" y="395"/>
                    </a:lnTo>
                    <a:lnTo>
                      <a:pt x="74" y="408"/>
                    </a:lnTo>
                    <a:lnTo>
                      <a:pt x="96" y="423"/>
                    </a:lnTo>
                    <a:lnTo>
                      <a:pt x="119" y="436"/>
                    </a:lnTo>
                    <a:lnTo>
                      <a:pt x="143" y="448"/>
                    </a:lnTo>
                    <a:lnTo>
                      <a:pt x="165" y="460"/>
                    </a:lnTo>
                    <a:lnTo>
                      <a:pt x="189" y="470"/>
                    </a:lnTo>
                    <a:lnTo>
                      <a:pt x="212" y="478"/>
                    </a:lnTo>
                    <a:lnTo>
                      <a:pt x="236" y="487"/>
                    </a:lnTo>
                    <a:lnTo>
                      <a:pt x="261" y="493"/>
                    </a:lnTo>
                    <a:lnTo>
                      <a:pt x="285" y="500"/>
                    </a:lnTo>
                    <a:lnTo>
                      <a:pt x="310" y="504"/>
                    </a:lnTo>
                    <a:lnTo>
                      <a:pt x="333" y="508"/>
                    </a:lnTo>
                    <a:lnTo>
                      <a:pt x="358" y="511"/>
                    </a:lnTo>
                    <a:lnTo>
                      <a:pt x="383" y="513"/>
                    </a:lnTo>
                    <a:lnTo>
                      <a:pt x="408" y="514"/>
                    </a:lnTo>
                    <a:lnTo>
                      <a:pt x="433" y="516"/>
                    </a:lnTo>
                    <a:lnTo>
                      <a:pt x="457" y="516"/>
                    </a:lnTo>
                    <a:lnTo>
                      <a:pt x="482" y="514"/>
                    </a:lnTo>
                    <a:lnTo>
                      <a:pt x="507" y="513"/>
                    </a:lnTo>
                    <a:lnTo>
                      <a:pt x="531" y="511"/>
                    </a:lnTo>
                    <a:lnTo>
                      <a:pt x="556" y="508"/>
                    </a:lnTo>
                    <a:lnTo>
                      <a:pt x="604" y="501"/>
                    </a:lnTo>
                    <a:lnTo>
                      <a:pt x="652" y="492"/>
                    </a:lnTo>
                    <a:lnTo>
                      <a:pt x="698" y="481"/>
                    </a:lnTo>
                    <a:lnTo>
                      <a:pt x="743" y="467"/>
                    </a:lnTo>
                    <a:lnTo>
                      <a:pt x="788" y="453"/>
                    </a:lnTo>
                    <a:lnTo>
                      <a:pt x="830" y="438"/>
                    </a:lnTo>
                    <a:lnTo>
                      <a:pt x="901" y="408"/>
                    </a:lnTo>
                    <a:lnTo>
                      <a:pt x="954" y="387"/>
                    </a:lnTo>
                    <a:lnTo>
                      <a:pt x="992" y="370"/>
                    </a:lnTo>
                    <a:lnTo>
                      <a:pt x="1019" y="357"/>
                    </a:lnTo>
                    <a:lnTo>
                      <a:pt x="1029" y="351"/>
                    </a:lnTo>
                    <a:lnTo>
                      <a:pt x="1036" y="345"/>
                    </a:lnTo>
                    <a:lnTo>
                      <a:pt x="1043" y="338"/>
                    </a:lnTo>
                    <a:lnTo>
                      <a:pt x="1050" y="331"/>
                    </a:lnTo>
                    <a:lnTo>
                      <a:pt x="1062" y="316"/>
                    </a:lnTo>
                    <a:lnTo>
                      <a:pt x="1077" y="295"/>
                    </a:lnTo>
                    <a:lnTo>
                      <a:pt x="1097" y="266"/>
                    </a:lnTo>
                    <a:lnTo>
                      <a:pt x="1121" y="232"/>
                    </a:lnTo>
                    <a:lnTo>
                      <a:pt x="1132" y="215"/>
                    </a:lnTo>
                    <a:lnTo>
                      <a:pt x="1143" y="197"/>
                    </a:lnTo>
                    <a:lnTo>
                      <a:pt x="1152" y="180"/>
                    </a:lnTo>
                    <a:lnTo>
                      <a:pt x="1160" y="163"/>
                    </a:lnTo>
                    <a:lnTo>
                      <a:pt x="1162" y="155"/>
                    </a:lnTo>
                    <a:lnTo>
                      <a:pt x="1165" y="148"/>
                    </a:lnTo>
                    <a:lnTo>
                      <a:pt x="1166" y="141"/>
                    </a:lnTo>
                    <a:lnTo>
                      <a:pt x="1166" y="134"/>
                    </a:lnTo>
                    <a:lnTo>
                      <a:pt x="1165" y="129"/>
                    </a:lnTo>
                    <a:lnTo>
                      <a:pt x="1163" y="123"/>
                    </a:lnTo>
                    <a:lnTo>
                      <a:pt x="1161" y="119"/>
                    </a:lnTo>
                    <a:lnTo>
                      <a:pt x="1156" y="115"/>
                    </a:lnTo>
                    <a:lnTo>
                      <a:pt x="1151" y="111"/>
                    </a:lnTo>
                    <a:lnTo>
                      <a:pt x="1145" y="109"/>
                    </a:lnTo>
                    <a:lnTo>
                      <a:pt x="1136" y="108"/>
                    </a:lnTo>
                    <a:lnTo>
                      <a:pt x="1127" y="108"/>
                    </a:lnTo>
                    <a:lnTo>
                      <a:pt x="1116" y="108"/>
                    </a:lnTo>
                    <a:lnTo>
                      <a:pt x="1102" y="110"/>
                    </a:lnTo>
                    <a:lnTo>
                      <a:pt x="1088" y="113"/>
                    </a:lnTo>
                    <a:lnTo>
                      <a:pt x="1072" y="116"/>
                    </a:lnTo>
                  </a:path>
                </a:pathLst>
              </a:custGeom>
              <a:noFill/>
              <a:ln w="3175">
                <a:solidFill>
                  <a:srgbClr val="1F1A17"/>
                </a:solidFill>
                <a:round/>
              </a:ln>
            </p:spPr>
            <p:txBody>
              <a:bodyPr/>
              <a:lstStyle/>
              <a:p>
                <a:endParaRPr lang="en-US" sz="1867"/>
              </a:p>
            </p:txBody>
          </p:sp>
          <p:sp>
            <p:nvSpPr>
              <p:cNvPr id="1355" name="Freeform 304"/>
              <p:cNvSpPr/>
              <p:nvPr/>
            </p:nvSpPr>
            <p:spPr bwMode="auto">
              <a:xfrm>
                <a:off x="3741" y="1332"/>
                <a:ext cx="79" cy="213"/>
              </a:xfrm>
              <a:custGeom>
                <a:avLst/>
                <a:gdLst>
                  <a:gd name="T0" fmla="*/ 30 w 396"/>
                  <a:gd name="T1" fmla="*/ 14 h 1062"/>
                  <a:gd name="T2" fmla="*/ 23 w 396"/>
                  <a:gd name="T3" fmla="*/ 31 h 1062"/>
                  <a:gd name="T4" fmla="*/ 14 w 396"/>
                  <a:gd name="T5" fmla="*/ 52 h 1062"/>
                  <a:gd name="T6" fmla="*/ 9 w 396"/>
                  <a:gd name="T7" fmla="*/ 71 h 1062"/>
                  <a:gd name="T8" fmla="*/ 5 w 396"/>
                  <a:gd name="T9" fmla="*/ 84 h 1062"/>
                  <a:gd name="T10" fmla="*/ 3 w 396"/>
                  <a:gd name="T11" fmla="*/ 97 h 1062"/>
                  <a:gd name="T12" fmla="*/ 1 w 396"/>
                  <a:gd name="T13" fmla="*/ 111 h 1062"/>
                  <a:gd name="T14" fmla="*/ 0 w 396"/>
                  <a:gd name="T15" fmla="*/ 124 h 1062"/>
                  <a:gd name="T16" fmla="*/ 1 w 396"/>
                  <a:gd name="T17" fmla="*/ 138 h 1062"/>
                  <a:gd name="T18" fmla="*/ 2 w 396"/>
                  <a:gd name="T19" fmla="*/ 151 h 1062"/>
                  <a:gd name="T20" fmla="*/ 6 w 396"/>
                  <a:gd name="T21" fmla="*/ 163 h 1062"/>
                  <a:gd name="T22" fmla="*/ 11 w 396"/>
                  <a:gd name="T23" fmla="*/ 175 h 1062"/>
                  <a:gd name="T24" fmla="*/ 18 w 396"/>
                  <a:gd name="T25" fmla="*/ 187 h 1062"/>
                  <a:gd name="T26" fmla="*/ 27 w 396"/>
                  <a:gd name="T27" fmla="*/ 196 h 1062"/>
                  <a:gd name="T28" fmla="*/ 36 w 396"/>
                  <a:gd name="T29" fmla="*/ 204 h 1062"/>
                  <a:gd name="T30" fmla="*/ 43 w 396"/>
                  <a:gd name="T31" fmla="*/ 209 h 1062"/>
                  <a:gd name="T32" fmla="*/ 50 w 396"/>
                  <a:gd name="T33" fmla="*/ 212 h 1062"/>
                  <a:gd name="T34" fmla="*/ 56 w 396"/>
                  <a:gd name="T35" fmla="*/ 213 h 1062"/>
                  <a:gd name="T36" fmla="*/ 61 w 396"/>
                  <a:gd name="T37" fmla="*/ 213 h 1062"/>
                  <a:gd name="T38" fmla="*/ 65 w 396"/>
                  <a:gd name="T39" fmla="*/ 211 h 1062"/>
                  <a:gd name="T40" fmla="*/ 68 w 396"/>
                  <a:gd name="T41" fmla="*/ 208 h 1062"/>
                  <a:gd name="T42" fmla="*/ 71 w 396"/>
                  <a:gd name="T43" fmla="*/ 204 h 1062"/>
                  <a:gd name="T44" fmla="*/ 73 w 396"/>
                  <a:gd name="T45" fmla="*/ 200 h 1062"/>
                  <a:gd name="T46" fmla="*/ 76 w 396"/>
                  <a:gd name="T47" fmla="*/ 193 h 1062"/>
                  <a:gd name="T48" fmla="*/ 78 w 396"/>
                  <a:gd name="T49" fmla="*/ 180 h 1062"/>
                  <a:gd name="T50" fmla="*/ 79 w 396"/>
                  <a:gd name="T51" fmla="*/ 172 h 1062"/>
                  <a:gd name="T52" fmla="*/ 79 w 396"/>
                  <a:gd name="T53" fmla="*/ 166 h 1062"/>
                  <a:gd name="T54" fmla="*/ 77 w 396"/>
                  <a:gd name="T55" fmla="*/ 157 h 1062"/>
                  <a:gd name="T56" fmla="*/ 70 w 396"/>
                  <a:gd name="T57" fmla="*/ 134 h 1062"/>
                  <a:gd name="T58" fmla="*/ 61 w 396"/>
                  <a:gd name="T59" fmla="*/ 110 h 1062"/>
                  <a:gd name="T60" fmla="*/ 56 w 396"/>
                  <a:gd name="T61" fmla="*/ 94 h 1062"/>
                  <a:gd name="T62" fmla="*/ 53 w 396"/>
                  <a:gd name="T63" fmla="*/ 82 h 1062"/>
                  <a:gd name="T64" fmla="*/ 51 w 396"/>
                  <a:gd name="T65" fmla="*/ 75 h 1062"/>
                  <a:gd name="T66" fmla="*/ 51 w 396"/>
                  <a:gd name="T67" fmla="*/ 67 h 1062"/>
                  <a:gd name="T68" fmla="*/ 51 w 396"/>
                  <a:gd name="T69" fmla="*/ 61 h 1062"/>
                  <a:gd name="T70" fmla="*/ 52 w 396"/>
                  <a:gd name="T71" fmla="*/ 52 h 1062"/>
                  <a:gd name="T72" fmla="*/ 52 w 396"/>
                  <a:gd name="T73" fmla="*/ 39 h 1062"/>
                  <a:gd name="T74" fmla="*/ 52 w 396"/>
                  <a:gd name="T75" fmla="*/ 27 h 1062"/>
                  <a:gd name="T76" fmla="*/ 51 w 396"/>
                  <a:gd name="T77" fmla="*/ 16 h 1062"/>
                  <a:gd name="T78" fmla="*/ 48 w 396"/>
                  <a:gd name="T79" fmla="*/ 7 h 1062"/>
                  <a:gd name="T80" fmla="*/ 46 w 396"/>
                  <a:gd name="T81" fmla="*/ 3 h 1062"/>
                  <a:gd name="T82" fmla="*/ 44 w 396"/>
                  <a:gd name="T83" fmla="*/ 1 h 1062"/>
                  <a:gd name="T84" fmla="*/ 42 w 396"/>
                  <a:gd name="T85" fmla="*/ 0 h 1062"/>
                  <a:gd name="T86" fmla="*/ 40 w 396"/>
                  <a:gd name="T87" fmla="*/ 1 h 1062"/>
                  <a:gd name="T88" fmla="*/ 38 w 396"/>
                  <a:gd name="T89" fmla="*/ 3 h 1062"/>
                  <a:gd name="T90" fmla="*/ 35 w 396"/>
                  <a:gd name="T91" fmla="*/ 6 h 10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062"/>
                  <a:gd name="T140" fmla="*/ 396 w 396"/>
                  <a:gd name="T141" fmla="*/ 1062 h 10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6" h="1062">
                    <a:moveTo>
                      <a:pt x="169" y="41"/>
                    </a:moveTo>
                    <a:lnTo>
                      <a:pt x="152" y="71"/>
                    </a:lnTo>
                    <a:lnTo>
                      <a:pt x="135" y="110"/>
                    </a:lnTo>
                    <a:lnTo>
                      <a:pt x="115" y="155"/>
                    </a:lnTo>
                    <a:lnTo>
                      <a:pt x="94" y="205"/>
                    </a:lnTo>
                    <a:lnTo>
                      <a:pt x="72" y="261"/>
                    </a:lnTo>
                    <a:lnTo>
                      <a:pt x="53" y="321"/>
                    </a:lnTo>
                    <a:lnTo>
                      <a:pt x="43" y="352"/>
                    </a:lnTo>
                    <a:lnTo>
                      <a:pt x="34" y="385"/>
                    </a:lnTo>
                    <a:lnTo>
                      <a:pt x="26" y="417"/>
                    </a:lnTo>
                    <a:lnTo>
                      <a:pt x="19" y="451"/>
                    </a:lnTo>
                    <a:lnTo>
                      <a:pt x="13" y="484"/>
                    </a:lnTo>
                    <a:lnTo>
                      <a:pt x="8" y="518"/>
                    </a:lnTo>
                    <a:lnTo>
                      <a:pt x="4" y="552"/>
                    </a:lnTo>
                    <a:lnTo>
                      <a:pt x="1" y="586"/>
                    </a:lnTo>
                    <a:lnTo>
                      <a:pt x="0" y="619"/>
                    </a:lnTo>
                    <a:lnTo>
                      <a:pt x="0" y="653"/>
                    </a:lnTo>
                    <a:lnTo>
                      <a:pt x="3" y="687"/>
                    </a:lnTo>
                    <a:lnTo>
                      <a:pt x="6" y="720"/>
                    </a:lnTo>
                    <a:lnTo>
                      <a:pt x="11" y="753"/>
                    </a:lnTo>
                    <a:lnTo>
                      <a:pt x="19" y="784"/>
                    </a:lnTo>
                    <a:lnTo>
                      <a:pt x="29" y="815"/>
                    </a:lnTo>
                    <a:lnTo>
                      <a:pt x="41" y="845"/>
                    </a:lnTo>
                    <a:lnTo>
                      <a:pt x="55" y="875"/>
                    </a:lnTo>
                    <a:lnTo>
                      <a:pt x="72" y="903"/>
                    </a:lnTo>
                    <a:lnTo>
                      <a:pt x="92" y="930"/>
                    </a:lnTo>
                    <a:lnTo>
                      <a:pt x="114" y="956"/>
                    </a:lnTo>
                    <a:lnTo>
                      <a:pt x="137" y="979"/>
                    </a:lnTo>
                    <a:lnTo>
                      <a:pt x="160" y="1000"/>
                    </a:lnTo>
                    <a:lnTo>
                      <a:pt x="180" y="1016"/>
                    </a:lnTo>
                    <a:lnTo>
                      <a:pt x="200" y="1030"/>
                    </a:lnTo>
                    <a:lnTo>
                      <a:pt x="218" y="1041"/>
                    </a:lnTo>
                    <a:lnTo>
                      <a:pt x="235" y="1050"/>
                    </a:lnTo>
                    <a:lnTo>
                      <a:pt x="251" y="1056"/>
                    </a:lnTo>
                    <a:lnTo>
                      <a:pt x="266" y="1060"/>
                    </a:lnTo>
                    <a:lnTo>
                      <a:pt x="280" y="1062"/>
                    </a:lnTo>
                    <a:lnTo>
                      <a:pt x="292" y="1061"/>
                    </a:lnTo>
                    <a:lnTo>
                      <a:pt x="305" y="1060"/>
                    </a:lnTo>
                    <a:lnTo>
                      <a:pt x="315" y="1056"/>
                    </a:lnTo>
                    <a:lnTo>
                      <a:pt x="325" y="1050"/>
                    </a:lnTo>
                    <a:lnTo>
                      <a:pt x="333" y="1044"/>
                    </a:lnTo>
                    <a:lnTo>
                      <a:pt x="342" y="1036"/>
                    </a:lnTo>
                    <a:lnTo>
                      <a:pt x="349" y="1027"/>
                    </a:lnTo>
                    <a:lnTo>
                      <a:pt x="356" y="1017"/>
                    </a:lnTo>
                    <a:lnTo>
                      <a:pt x="362" y="1006"/>
                    </a:lnTo>
                    <a:lnTo>
                      <a:pt x="367" y="996"/>
                    </a:lnTo>
                    <a:lnTo>
                      <a:pt x="372" y="984"/>
                    </a:lnTo>
                    <a:lnTo>
                      <a:pt x="379" y="960"/>
                    </a:lnTo>
                    <a:lnTo>
                      <a:pt x="386" y="938"/>
                    </a:lnTo>
                    <a:lnTo>
                      <a:pt x="393" y="896"/>
                    </a:lnTo>
                    <a:lnTo>
                      <a:pt x="396" y="871"/>
                    </a:lnTo>
                    <a:lnTo>
                      <a:pt x="396" y="859"/>
                    </a:lnTo>
                    <a:lnTo>
                      <a:pt x="396" y="845"/>
                    </a:lnTo>
                    <a:lnTo>
                      <a:pt x="394" y="830"/>
                    </a:lnTo>
                    <a:lnTo>
                      <a:pt x="392" y="815"/>
                    </a:lnTo>
                    <a:lnTo>
                      <a:pt x="384" y="782"/>
                    </a:lnTo>
                    <a:lnTo>
                      <a:pt x="374" y="747"/>
                    </a:lnTo>
                    <a:lnTo>
                      <a:pt x="349" y="670"/>
                    </a:lnTo>
                    <a:lnTo>
                      <a:pt x="321" y="589"/>
                    </a:lnTo>
                    <a:lnTo>
                      <a:pt x="307" y="548"/>
                    </a:lnTo>
                    <a:lnTo>
                      <a:pt x="293" y="508"/>
                    </a:lnTo>
                    <a:lnTo>
                      <a:pt x="281" y="467"/>
                    </a:lnTo>
                    <a:lnTo>
                      <a:pt x="270" y="428"/>
                    </a:lnTo>
                    <a:lnTo>
                      <a:pt x="266" y="408"/>
                    </a:lnTo>
                    <a:lnTo>
                      <a:pt x="262" y="390"/>
                    </a:lnTo>
                    <a:lnTo>
                      <a:pt x="258" y="372"/>
                    </a:lnTo>
                    <a:lnTo>
                      <a:pt x="257" y="353"/>
                    </a:lnTo>
                    <a:lnTo>
                      <a:pt x="256" y="336"/>
                    </a:lnTo>
                    <a:lnTo>
                      <a:pt x="255" y="320"/>
                    </a:lnTo>
                    <a:lnTo>
                      <a:pt x="256" y="304"/>
                    </a:lnTo>
                    <a:lnTo>
                      <a:pt x="257" y="289"/>
                    </a:lnTo>
                    <a:lnTo>
                      <a:pt x="261" y="259"/>
                    </a:lnTo>
                    <a:lnTo>
                      <a:pt x="262" y="227"/>
                    </a:lnTo>
                    <a:lnTo>
                      <a:pt x="263" y="196"/>
                    </a:lnTo>
                    <a:lnTo>
                      <a:pt x="263" y="165"/>
                    </a:lnTo>
                    <a:lnTo>
                      <a:pt x="261" y="135"/>
                    </a:lnTo>
                    <a:lnTo>
                      <a:pt x="258" y="106"/>
                    </a:lnTo>
                    <a:lnTo>
                      <a:pt x="255" y="80"/>
                    </a:lnTo>
                    <a:lnTo>
                      <a:pt x="250" y="56"/>
                    </a:lnTo>
                    <a:lnTo>
                      <a:pt x="243" y="35"/>
                    </a:lnTo>
                    <a:lnTo>
                      <a:pt x="237" y="19"/>
                    </a:lnTo>
                    <a:lnTo>
                      <a:pt x="232" y="13"/>
                    </a:lnTo>
                    <a:lnTo>
                      <a:pt x="228" y="8"/>
                    </a:lnTo>
                    <a:lnTo>
                      <a:pt x="223" y="4"/>
                    </a:lnTo>
                    <a:lnTo>
                      <a:pt x="218" y="1"/>
                    </a:lnTo>
                    <a:lnTo>
                      <a:pt x="213" y="0"/>
                    </a:lnTo>
                    <a:lnTo>
                      <a:pt x="207" y="1"/>
                    </a:lnTo>
                    <a:lnTo>
                      <a:pt x="202" y="4"/>
                    </a:lnTo>
                    <a:lnTo>
                      <a:pt x="196" y="8"/>
                    </a:lnTo>
                    <a:lnTo>
                      <a:pt x="190" y="13"/>
                    </a:lnTo>
                    <a:lnTo>
                      <a:pt x="182" y="20"/>
                    </a:lnTo>
                    <a:lnTo>
                      <a:pt x="176" y="30"/>
                    </a:lnTo>
                    <a:lnTo>
                      <a:pt x="169" y="41"/>
                    </a:lnTo>
                    <a:close/>
                  </a:path>
                </a:pathLst>
              </a:custGeom>
              <a:solidFill>
                <a:srgbClr val="B32165"/>
              </a:solidFill>
              <a:ln w="9525">
                <a:noFill/>
                <a:round/>
              </a:ln>
            </p:spPr>
            <p:txBody>
              <a:bodyPr/>
              <a:lstStyle/>
              <a:p>
                <a:endParaRPr lang="en-US" sz="1867"/>
              </a:p>
            </p:txBody>
          </p:sp>
          <p:sp>
            <p:nvSpPr>
              <p:cNvPr id="1356" name="Freeform 305"/>
              <p:cNvSpPr/>
              <p:nvPr/>
            </p:nvSpPr>
            <p:spPr bwMode="auto">
              <a:xfrm>
                <a:off x="3741" y="1332"/>
                <a:ext cx="79" cy="213"/>
              </a:xfrm>
              <a:custGeom>
                <a:avLst/>
                <a:gdLst>
                  <a:gd name="T0" fmla="*/ 30 w 396"/>
                  <a:gd name="T1" fmla="*/ 14 h 1062"/>
                  <a:gd name="T2" fmla="*/ 23 w 396"/>
                  <a:gd name="T3" fmla="*/ 31 h 1062"/>
                  <a:gd name="T4" fmla="*/ 14 w 396"/>
                  <a:gd name="T5" fmla="*/ 52 h 1062"/>
                  <a:gd name="T6" fmla="*/ 9 w 396"/>
                  <a:gd name="T7" fmla="*/ 71 h 1062"/>
                  <a:gd name="T8" fmla="*/ 5 w 396"/>
                  <a:gd name="T9" fmla="*/ 84 h 1062"/>
                  <a:gd name="T10" fmla="*/ 3 w 396"/>
                  <a:gd name="T11" fmla="*/ 97 h 1062"/>
                  <a:gd name="T12" fmla="*/ 1 w 396"/>
                  <a:gd name="T13" fmla="*/ 111 h 1062"/>
                  <a:gd name="T14" fmla="*/ 0 w 396"/>
                  <a:gd name="T15" fmla="*/ 124 h 1062"/>
                  <a:gd name="T16" fmla="*/ 1 w 396"/>
                  <a:gd name="T17" fmla="*/ 138 h 1062"/>
                  <a:gd name="T18" fmla="*/ 2 w 396"/>
                  <a:gd name="T19" fmla="*/ 151 h 1062"/>
                  <a:gd name="T20" fmla="*/ 6 w 396"/>
                  <a:gd name="T21" fmla="*/ 163 h 1062"/>
                  <a:gd name="T22" fmla="*/ 11 w 396"/>
                  <a:gd name="T23" fmla="*/ 175 h 1062"/>
                  <a:gd name="T24" fmla="*/ 18 w 396"/>
                  <a:gd name="T25" fmla="*/ 187 h 1062"/>
                  <a:gd name="T26" fmla="*/ 27 w 396"/>
                  <a:gd name="T27" fmla="*/ 196 h 1062"/>
                  <a:gd name="T28" fmla="*/ 36 w 396"/>
                  <a:gd name="T29" fmla="*/ 204 h 1062"/>
                  <a:gd name="T30" fmla="*/ 43 w 396"/>
                  <a:gd name="T31" fmla="*/ 209 h 1062"/>
                  <a:gd name="T32" fmla="*/ 50 w 396"/>
                  <a:gd name="T33" fmla="*/ 212 h 1062"/>
                  <a:gd name="T34" fmla="*/ 56 w 396"/>
                  <a:gd name="T35" fmla="*/ 213 h 1062"/>
                  <a:gd name="T36" fmla="*/ 61 w 396"/>
                  <a:gd name="T37" fmla="*/ 213 h 1062"/>
                  <a:gd name="T38" fmla="*/ 65 w 396"/>
                  <a:gd name="T39" fmla="*/ 211 h 1062"/>
                  <a:gd name="T40" fmla="*/ 68 w 396"/>
                  <a:gd name="T41" fmla="*/ 208 h 1062"/>
                  <a:gd name="T42" fmla="*/ 71 w 396"/>
                  <a:gd name="T43" fmla="*/ 204 h 1062"/>
                  <a:gd name="T44" fmla="*/ 73 w 396"/>
                  <a:gd name="T45" fmla="*/ 200 h 1062"/>
                  <a:gd name="T46" fmla="*/ 76 w 396"/>
                  <a:gd name="T47" fmla="*/ 193 h 1062"/>
                  <a:gd name="T48" fmla="*/ 78 w 396"/>
                  <a:gd name="T49" fmla="*/ 180 h 1062"/>
                  <a:gd name="T50" fmla="*/ 79 w 396"/>
                  <a:gd name="T51" fmla="*/ 172 h 1062"/>
                  <a:gd name="T52" fmla="*/ 79 w 396"/>
                  <a:gd name="T53" fmla="*/ 166 h 1062"/>
                  <a:gd name="T54" fmla="*/ 77 w 396"/>
                  <a:gd name="T55" fmla="*/ 157 h 1062"/>
                  <a:gd name="T56" fmla="*/ 70 w 396"/>
                  <a:gd name="T57" fmla="*/ 134 h 1062"/>
                  <a:gd name="T58" fmla="*/ 61 w 396"/>
                  <a:gd name="T59" fmla="*/ 110 h 1062"/>
                  <a:gd name="T60" fmla="*/ 56 w 396"/>
                  <a:gd name="T61" fmla="*/ 94 h 1062"/>
                  <a:gd name="T62" fmla="*/ 53 w 396"/>
                  <a:gd name="T63" fmla="*/ 82 h 1062"/>
                  <a:gd name="T64" fmla="*/ 51 w 396"/>
                  <a:gd name="T65" fmla="*/ 75 h 1062"/>
                  <a:gd name="T66" fmla="*/ 51 w 396"/>
                  <a:gd name="T67" fmla="*/ 67 h 1062"/>
                  <a:gd name="T68" fmla="*/ 51 w 396"/>
                  <a:gd name="T69" fmla="*/ 61 h 1062"/>
                  <a:gd name="T70" fmla="*/ 52 w 396"/>
                  <a:gd name="T71" fmla="*/ 52 h 1062"/>
                  <a:gd name="T72" fmla="*/ 52 w 396"/>
                  <a:gd name="T73" fmla="*/ 39 h 1062"/>
                  <a:gd name="T74" fmla="*/ 52 w 396"/>
                  <a:gd name="T75" fmla="*/ 27 h 1062"/>
                  <a:gd name="T76" fmla="*/ 51 w 396"/>
                  <a:gd name="T77" fmla="*/ 16 h 1062"/>
                  <a:gd name="T78" fmla="*/ 48 w 396"/>
                  <a:gd name="T79" fmla="*/ 7 h 1062"/>
                  <a:gd name="T80" fmla="*/ 46 w 396"/>
                  <a:gd name="T81" fmla="*/ 3 h 1062"/>
                  <a:gd name="T82" fmla="*/ 44 w 396"/>
                  <a:gd name="T83" fmla="*/ 1 h 1062"/>
                  <a:gd name="T84" fmla="*/ 42 w 396"/>
                  <a:gd name="T85" fmla="*/ 0 h 1062"/>
                  <a:gd name="T86" fmla="*/ 40 w 396"/>
                  <a:gd name="T87" fmla="*/ 1 h 1062"/>
                  <a:gd name="T88" fmla="*/ 38 w 396"/>
                  <a:gd name="T89" fmla="*/ 3 h 1062"/>
                  <a:gd name="T90" fmla="*/ 35 w 396"/>
                  <a:gd name="T91" fmla="*/ 6 h 10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6"/>
                  <a:gd name="T139" fmla="*/ 0 h 1062"/>
                  <a:gd name="T140" fmla="*/ 396 w 396"/>
                  <a:gd name="T141" fmla="*/ 1062 h 10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6" h="1062">
                    <a:moveTo>
                      <a:pt x="169" y="41"/>
                    </a:moveTo>
                    <a:lnTo>
                      <a:pt x="152" y="71"/>
                    </a:lnTo>
                    <a:lnTo>
                      <a:pt x="135" y="110"/>
                    </a:lnTo>
                    <a:lnTo>
                      <a:pt x="115" y="155"/>
                    </a:lnTo>
                    <a:lnTo>
                      <a:pt x="94" y="205"/>
                    </a:lnTo>
                    <a:lnTo>
                      <a:pt x="72" y="261"/>
                    </a:lnTo>
                    <a:lnTo>
                      <a:pt x="53" y="321"/>
                    </a:lnTo>
                    <a:lnTo>
                      <a:pt x="43" y="352"/>
                    </a:lnTo>
                    <a:lnTo>
                      <a:pt x="34" y="385"/>
                    </a:lnTo>
                    <a:lnTo>
                      <a:pt x="26" y="417"/>
                    </a:lnTo>
                    <a:lnTo>
                      <a:pt x="19" y="451"/>
                    </a:lnTo>
                    <a:lnTo>
                      <a:pt x="13" y="484"/>
                    </a:lnTo>
                    <a:lnTo>
                      <a:pt x="8" y="518"/>
                    </a:lnTo>
                    <a:lnTo>
                      <a:pt x="4" y="552"/>
                    </a:lnTo>
                    <a:lnTo>
                      <a:pt x="1" y="586"/>
                    </a:lnTo>
                    <a:lnTo>
                      <a:pt x="0" y="619"/>
                    </a:lnTo>
                    <a:lnTo>
                      <a:pt x="0" y="653"/>
                    </a:lnTo>
                    <a:lnTo>
                      <a:pt x="3" y="687"/>
                    </a:lnTo>
                    <a:lnTo>
                      <a:pt x="6" y="720"/>
                    </a:lnTo>
                    <a:lnTo>
                      <a:pt x="11" y="753"/>
                    </a:lnTo>
                    <a:lnTo>
                      <a:pt x="19" y="784"/>
                    </a:lnTo>
                    <a:lnTo>
                      <a:pt x="29" y="815"/>
                    </a:lnTo>
                    <a:lnTo>
                      <a:pt x="41" y="845"/>
                    </a:lnTo>
                    <a:lnTo>
                      <a:pt x="55" y="875"/>
                    </a:lnTo>
                    <a:lnTo>
                      <a:pt x="72" y="903"/>
                    </a:lnTo>
                    <a:lnTo>
                      <a:pt x="92" y="930"/>
                    </a:lnTo>
                    <a:lnTo>
                      <a:pt x="114" y="956"/>
                    </a:lnTo>
                    <a:lnTo>
                      <a:pt x="137" y="979"/>
                    </a:lnTo>
                    <a:lnTo>
                      <a:pt x="160" y="1000"/>
                    </a:lnTo>
                    <a:lnTo>
                      <a:pt x="180" y="1016"/>
                    </a:lnTo>
                    <a:lnTo>
                      <a:pt x="200" y="1030"/>
                    </a:lnTo>
                    <a:lnTo>
                      <a:pt x="218" y="1041"/>
                    </a:lnTo>
                    <a:lnTo>
                      <a:pt x="235" y="1050"/>
                    </a:lnTo>
                    <a:lnTo>
                      <a:pt x="251" y="1056"/>
                    </a:lnTo>
                    <a:lnTo>
                      <a:pt x="266" y="1060"/>
                    </a:lnTo>
                    <a:lnTo>
                      <a:pt x="280" y="1062"/>
                    </a:lnTo>
                    <a:lnTo>
                      <a:pt x="292" y="1061"/>
                    </a:lnTo>
                    <a:lnTo>
                      <a:pt x="305" y="1060"/>
                    </a:lnTo>
                    <a:lnTo>
                      <a:pt x="315" y="1056"/>
                    </a:lnTo>
                    <a:lnTo>
                      <a:pt x="325" y="1050"/>
                    </a:lnTo>
                    <a:lnTo>
                      <a:pt x="333" y="1044"/>
                    </a:lnTo>
                    <a:lnTo>
                      <a:pt x="342" y="1036"/>
                    </a:lnTo>
                    <a:lnTo>
                      <a:pt x="349" y="1027"/>
                    </a:lnTo>
                    <a:lnTo>
                      <a:pt x="356" y="1017"/>
                    </a:lnTo>
                    <a:lnTo>
                      <a:pt x="362" y="1006"/>
                    </a:lnTo>
                    <a:lnTo>
                      <a:pt x="367" y="996"/>
                    </a:lnTo>
                    <a:lnTo>
                      <a:pt x="372" y="984"/>
                    </a:lnTo>
                    <a:lnTo>
                      <a:pt x="379" y="960"/>
                    </a:lnTo>
                    <a:lnTo>
                      <a:pt x="386" y="938"/>
                    </a:lnTo>
                    <a:lnTo>
                      <a:pt x="393" y="896"/>
                    </a:lnTo>
                    <a:lnTo>
                      <a:pt x="396" y="871"/>
                    </a:lnTo>
                    <a:lnTo>
                      <a:pt x="396" y="859"/>
                    </a:lnTo>
                    <a:lnTo>
                      <a:pt x="396" y="845"/>
                    </a:lnTo>
                    <a:lnTo>
                      <a:pt x="394" y="830"/>
                    </a:lnTo>
                    <a:lnTo>
                      <a:pt x="392" y="815"/>
                    </a:lnTo>
                    <a:lnTo>
                      <a:pt x="384" y="782"/>
                    </a:lnTo>
                    <a:lnTo>
                      <a:pt x="374" y="747"/>
                    </a:lnTo>
                    <a:lnTo>
                      <a:pt x="349" y="670"/>
                    </a:lnTo>
                    <a:lnTo>
                      <a:pt x="321" y="589"/>
                    </a:lnTo>
                    <a:lnTo>
                      <a:pt x="307" y="548"/>
                    </a:lnTo>
                    <a:lnTo>
                      <a:pt x="293" y="508"/>
                    </a:lnTo>
                    <a:lnTo>
                      <a:pt x="281" y="467"/>
                    </a:lnTo>
                    <a:lnTo>
                      <a:pt x="270" y="428"/>
                    </a:lnTo>
                    <a:lnTo>
                      <a:pt x="266" y="408"/>
                    </a:lnTo>
                    <a:lnTo>
                      <a:pt x="262" y="390"/>
                    </a:lnTo>
                    <a:lnTo>
                      <a:pt x="258" y="372"/>
                    </a:lnTo>
                    <a:lnTo>
                      <a:pt x="257" y="353"/>
                    </a:lnTo>
                    <a:lnTo>
                      <a:pt x="256" y="336"/>
                    </a:lnTo>
                    <a:lnTo>
                      <a:pt x="255" y="320"/>
                    </a:lnTo>
                    <a:lnTo>
                      <a:pt x="256" y="304"/>
                    </a:lnTo>
                    <a:lnTo>
                      <a:pt x="257" y="289"/>
                    </a:lnTo>
                    <a:lnTo>
                      <a:pt x="261" y="259"/>
                    </a:lnTo>
                    <a:lnTo>
                      <a:pt x="262" y="227"/>
                    </a:lnTo>
                    <a:lnTo>
                      <a:pt x="263" y="196"/>
                    </a:lnTo>
                    <a:lnTo>
                      <a:pt x="263" y="165"/>
                    </a:lnTo>
                    <a:lnTo>
                      <a:pt x="261" y="135"/>
                    </a:lnTo>
                    <a:lnTo>
                      <a:pt x="258" y="106"/>
                    </a:lnTo>
                    <a:lnTo>
                      <a:pt x="255" y="80"/>
                    </a:lnTo>
                    <a:lnTo>
                      <a:pt x="250" y="56"/>
                    </a:lnTo>
                    <a:lnTo>
                      <a:pt x="243" y="35"/>
                    </a:lnTo>
                    <a:lnTo>
                      <a:pt x="237" y="19"/>
                    </a:lnTo>
                    <a:lnTo>
                      <a:pt x="232" y="13"/>
                    </a:lnTo>
                    <a:lnTo>
                      <a:pt x="228" y="8"/>
                    </a:lnTo>
                    <a:lnTo>
                      <a:pt x="223" y="4"/>
                    </a:lnTo>
                    <a:lnTo>
                      <a:pt x="218" y="1"/>
                    </a:lnTo>
                    <a:lnTo>
                      <a:pt x="213" y="0"/>
                    </a:lnTo>
                    <a:lnTo>
                      <a:pt x="207" y="1"/>
                    </a:lnTo>
                    <a:lnTo>
                      <a:pt x="202" y="4"/>
                    </a:lnTo>
                    <a:lnTo>
                      <a:pt x="196" y="8"/>
                    </a:lnTo>
                    <a:lnTo>
                      <a:pt x="190" y="13"/>
                    </a:lnTo>
                    <a:lnTo>
                      <a:pt x="182" y="20"/>
                    </a:lnTo>
                    <a:lnTo>
                      <a:pt x="176" y="30"/>
                    </a:lnTo>
                    <a:lnTo>
                      <a:pt x="169" y="41"/>
                    </a:lnTo>
                  </a:path>
                </a:pathLst>
              </a:custGeom>
              <a:noFill/>
              <a:ln w="3175">
                <a:solidFill>
                  <a:srgbClr val="1F1A17"/>
                </a:solidFill>
                <a:round/>
              </a:ln>
            </p:spPr>
            <p:txBody>
              <a:bodyPr/>
              <a:lstStyle/>
              <a:p>
                <a:endParaRPr lang="en-US" sz="1867"/>
              </a:p>
            </p:txBody>
          </p:sp>
          <p:sp>
            <p:nvSpPr>
              <p:cNvPr id="1357" name="Freeform 306"/>
              <p:cNvSpPr/>
              <p:nvPr/>
            </p:nvSpPr>
            <p:spPr bwMode="auto">
              <a:xfrm>
                <a:off x="3878" y="1494"/>
                <a:ext cx="97" cy="89"/>
              </a:xfrm>
              <a:custGeom>
                <a:avLst/>
                <a:gdLst>
                  <a:gd name="T0" fmla="*/ 66 w 487"/>
                  <a:gd name="T1" fmla="*/ 4 h 447"/>
                  <a:gd name="T2" fmla="*/ 72 w 487"/>
                  <a:gd name="T3" fmla="*/ 7 h 447"/>
                  <a:gd name="T4" fmla="*/ 78 w 487"/>
                  <a:gd name="T5" fmla="*/ 11 h 447"/>
                  <a:gd name="T6" fmla="*/ 84 w 487"/>
                  <a:gd name="T7" fmla="*/ 16 h 447"/>
                  <a:gd name="T8" fmla="*/ 88 w 487"/>
                  <a:gd name="T9" fmla="*/ 22 h 447"/>
                  <a:gd name="T10" fmla="*/ 91 w 487"/>
                  <a:gd name="T11" fmla="*/ 26 h 447"/>
                  <a:gd name="T12" fmla="*/ 93 w 487"/>
                  <a:gd name="T13" fmla="*/ 31 h 447"/>
                  <a:gd name="T14" fmla="*/ 95 w 487"/>
                  <a:gd name="T15" fmla="*/ 36 h 447"/>
                  <a:gd name="T16" fmla="*/ 96 w 487"/>
                  <a:gd name="T17" fmla="*/ 42 h 447"/>
                  <a:gd name="T18" fmla="*/ 97 w 487"/>
                  <a:gd name="T19" fmla="*/ 48 h 447"/>
                  <a:gd name="T20" fmla="*/ 96 w 487"/>
                  <a:gd name="T21" fmla="*/ 55 h 447"/>
                  <a:gd name="T22" fmla="*/ 94 w 487"/>
                  <a:gd name="T23" fmla="*/ 62 h 447"/>
                  <a:gd name="T24" fmla="*/ 90 w 487"/>
                  <a:gd name="T25" fmla="*/ 68 h 447"/>
                  <a:gd name="T26" fmla="*/ 84 w 487"/>
                  <a:gd name="T27" fmla="*/ 73 h 447"/>
                  <a:gd name="T28" fmla="*/ 76 w 487"/>
                  <a:gd name="T29" fmla="*/ 78 h 447"/>
                  <a:gd name="T30" fmla="*/ 68 w 487"/>
                  <a:gd name="T31" fmla="*/ 81 h 447"/>
                  <a:gd name="T32" fmla="*/ 60 w 487"/>
                  <a:gd name="T33" fmla="*/ 84 h 447"/>
                  <a:gd name="T34" fmla="*/ 50 w 487"/>
                  <a:gd name="T35" fmla="*/ 87 h 447"/>
                  <a:gd name="T36" fmla="*/ 41 w 487"/>
                  <a:gd name="T37" fmla="*/ 88 h 447"/>
                  <a:gd name="T38" fmla="*/ 32 w 487"/>
                  <a:gd name="T39" fmla="*/ 89 h 447"/>
                  <a:gd name="T40" fmla="*/ 23 w 487"/>
                  <a:gd name="T41" fmla="*/ 88 h 447"/>
                  <a:gd name="T42" fmla="*/ 16 w 487"/>
                  <a:gd name="T43" fmla="*/ 87 h 447"/>
                  <a:gd name="T44" fmla="*/ 10 w 487"/>
                  <a:gd name="T45" fmla="*/ 85 h 447"/>
                  <a:gd name="T46" fmla="*/ 5 w 487"/>
                  <a:gd name="T47" fmla="*/ 82 h 447"/>
                  <a:gd name="T48" fmla="*/ 1 w 487"/>
                  <a:gd name="T49" fmla="*/ 78 h 447"/>
                  <a:gd name="T50" fmla="*/ 0 w 487"/>
                  <a:gd name="T51" fmla="*/ 72 h 447"/>
                  <a:gd name="T52" fmla="*/ 2 w 487"/>
                  <a:gd name="T53" fmla="*/ 63 h 447"/>
                  <a:gd name="T54" fmla="*/ 5 w 487"/>
                  <a:gd name="T55" fmla="*/ 50 h 447"/>
                  <a:gd name="T56" fmla="*/ 9 w 487"/>
                  <a:gd name="T57" fmla="*/ 36 h 447"/>
                  <a:gd name="T58" fmla="*/ 12 w 487"/>
                  <a:gd name="T59" fmla="*/ 27 h 447"/>
                  <a:gd name="T60" fmla="*/ 15 w 487"/>
                  <a:gd name="T61" fmla="*/ 21 h 447"/>
                  <a:gd name="T62" fmla="*/ 19 w 487"/>
                  <a:gd name="T63" fmla="*/ 15 h 447"/>
                  <a:gd name="T64" fmla="*/ 23 w 487"/>
                  <a:gd name="T65" fmla="*/ 10 h 447"/>
                  <a:gd name="T66" fmla="*/ 27 w 487"/>
                  <a:gd name="T67" fmla="*/ 6 h 447"/>
                  <a:gd name="T68" fmla="*/ 33 w 487"/>
                  <a:gd name="T69" fmla="*/ 3 h 447"/>
                  <a:gd name="T70" fmla="*/ 38 w 487"/>
                  <a:gd name="T71" fmla="*/ 1 h 447"/>
                  <a:gd name="T72" fmla="*/ 45 w 487"/>
                  <a:gd name="T73" fmla="*/ 0 h 447"/>
                  <a:gd name="T74" fmla="*/ 52 w 487"/>
                  <a:gd name="T75" fmla="*/ 0 h 447"/>
                  <a:gd name="T76" fmla="*/ 60 w 487"/>
                  <a:gd name="T77" fmla="*/ 2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7"/>
                  <a:gd name="T118" fmla="*/ 0 h 447"/>
                  <a:gd name="T119" fmla="*/ 487 w 487"/>
                  <a:gd name="T120" fmla="*/ 447 h 4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7" h="447">
                    <a:moveTo>
                      <a:pt x="323" y="19"/>
                    </a:moveTo>
                    <a:lnTo>
                      <a:pt x="331" y="21"/>
                    </a:lnTo>
                    <a:lnTo>
                      <a:pt x="350" y="29"/>
                    </a:lnTo>
                    <a:lnTo>
                      <a:pt x="362" y="36"/>
                    </a:lnTo>
                    <a:lnTo>
                      <a:pt x="376" y="44"/>
                    </a:lnTo>
                    <a:lnTo>
                      <a:pt x="391" y="55"/>
                    </a:lnTo>
                    <a:lnTo>
                      <a:pt x="407" y="67"/>
                    </a:lnTo>
                    <a:lnTo>
                      <a:pt x="422" y="82"/>
                    </a:lnTo>
                    <a:lnTo>
                      <a:pt x="437" y="100"/>
                    </a:lnTo>
                    <a:lnTo>
                      <a:pt x="444" y="109"/>
                    </a:lnTo>
                    <a:lnTo>
                      <a:pt x="451" y="119"/>
                    </a:lnTo>
                    <a:lnTo>
                      <a:pt x="457" y="130"/>
                    </a:lnTo>
                    <a:lnTo>
                      <a:pt x="463" y="141"/>
                    </a:lnTo>
                    <a:lnTo>
                      <a:pt x="468" y="154"/>
                    </a:lnTo>
                    <a:lnTo>
                      <a:pt x="473" y="167"/>
                    </a:lnTo>
                    <a:lnTo>
                      <a:pt x="477" y="181"/>
                    </a:lnTo>
                    <a:lnTo>
                      <a:pt x="481" y="195"/>
                    </a:lnTo>
                    <a:lnTo>
                      <a:pt x="483" y="210"/>
                    </a:lnTo>
                    <a:lnTo>
                      <a:pt x="486" y="226"/>
                    </a:lnTo>
                    <a:lnTo>
                      <a:pt x="487" y="243"/>
                    </a:lnTo>
                    <a:lnTo>
                      <a:pt x="487" y="261"/>
                    </a:lnTo>
                    <a:lnTo>
                      <a:pt x="484" y="278"/>
                    </a:lnTo>
                    <a:lnTo>
                      <a:pt x="479" y="296"/>
                    </a:lnTo>
                    <a:lnTo>
                      <a:pt x="473" y="311"/>
                    </a:lnTo>
                    <a:lnTo>
                      <a:pt x="463" y="327"/>
                    </a:lnTo>
                    <a:lnTo>
                      <a:pt x="451" y="341"/>
                    </a:lnTo>
                    <a:lnTo>
                      <a:pt x="437" y="354"/>
                    </a:lnTo>
                    <a:lnTo>
                      <a:pt x="421" y="368"/>
                    </a:lnTo>
                    <a:lnTo>
                      <a:pt x="404" y="379"/>
                    </a:lnTo>
                    <a:lnTo>
                      <a:pt x="384" y="391"/>
                    </a:lnTo>
                    <a:lnTo>
                      <a:pt x="365" y="401"/>
                    </a:lnTo>
                    <a:lnTo>
                      <a:pt x="343" y="409"/>
                    </a:lnTo>
                    <a:lnTo>
                      <a:pt x="322" y="418"/>
                    </a:lnTo>
                    <a:lnTo>
                      <a:pt x="300" y="424"/>
                    </a:lnTo>
                    <a:lnTo>
                      <a:pt x="276" y="431"/>
                    </a:lnTo>
                    <a:lnTo>
                      <a:pt x="253" y="437"/>
                    </a:lnTo>
                    <a:lnTo>
                      <a:pt x="230" y="441"/>
                    </a:lnTo>
                    <a:lnTo>
                      <a:pt x="206" y="443"/>
                    </a:lnTo>
                    <a:lnTo>
                      <a:pt x="184" y="446"/>
                    </a:lnTo>
                    <a:lnTo>
                      <a:pt x="161" y="447"/>
                    </a:lnTo>
                    <a:lnTo>
                      <a:pt x="139" y="446"/>
                    </a:lnTo>
                    <a:lnTo>
                      <a:pt x="117" y="444"/>
                    </a:lnTo>
                    <a:lnTo>
                      <a:pt x="99" y="442"/>
                    </a:lnTo>
                    <a:lnTo>
                      <a:pt x="80" y="438"/>
                    </a:lnTo>
                    <a:lnTo>
                      <a:pt x="63" y="433"/>
                    </a:lnTo>
                    <a:lnTo>
                      <a:pt x="48" y="428"/>
                    </a:lnTo>
                    <a:lnTo>
                      <a:pt x="34" y="421"/>
                    </a:lnTo>
                    <a:lnTo>
                      <a:pt x="23" y="412"/>
                    </a:lnTo>
                    <a:lnTo>
                      <a:pt x="13" y="402"/>
                    </a:lnTo>
                    <a:lnTo>
                      <a:pt x="6" y="391"/>
                    </a:lnTo>
                    <a:lnTo>
                      <a:pt x="1" y="378"/>
                    </a:lnTo>
                    <a:lnTo>
                      <a:pt x="0" y="364"/>
                    </a:lnTo>
                    <a:lnTo>
                      <a:pt x="3" y="349"/>
                    </a:lnTo>
                    <a:lnTo>
                      <a:pt x="8" y="318"/>
                    </a:lnTo>
                    <a:lnTo>
                      <a:pt x="15" y="285"/>
                    </a:lnTo>
                    <a:lnTo>
                      <a:pt x="23" y="251"/>
                    </a:lnTo>
                    <a:lnTo>
                      <a:pt x="31" y="216"/>
                    </a:lnTo>
                    <a:lnTo>
                      <a:pt x="43" y="182"/>
                    </a:lnTo>
                    <a:lnTo>
                      <a:pt x="54" y="150"/>
                    </a:lnTo>
                    <a:lnTo>
                      <a:pt x="61" y="134"/>
                    </a:lnTo>
                    <a:lnTo>
                      <a:pt x="69" y="119"/>
                    </a:lnTo>
                    <a:lnTo>
                      <a:pt x="76" y="104"/>
                    </a:lnTo>
                    <a:lnTo>
                      <a:pt x="85" y="90"/>
                    </a:lnTo>
                    <a:lnTo>
                      <a:pt x="94" y="76"/>
                    </a:lnTo>
                    <a:lnTo>
                      <a:pt x="104" y="64"/>
                    </a:lnTo>
                    <a:lnTo>
                      <a:pt x="114" y="52"/>
                    </a:lnTo>
                    <a:lnTo>
                      <a:pt x="125" y="41"/>
                    </a:lnTo>
                    <a:lnTo>
                      <a:pt x="137" y="31"/>
                    </a:lnTo>
                    <a:lnTo>
                      <a:pt x="150" y="22"/>
                    </a:lnTo>
                    <a:lnTo>
                      <a:pt x="164" y="16"/>
                    </a:lnTo>
                    <a:lnTo>
                      <a:pt x="177" y="10"/>
                    </a:lnTo>
                    <a:lnTo>
                      <a:pt x="192" y="5"/>
                    </a:lnTo>
                    <a:lnTo>
                      <a:pt x="209" y="2"/>
                    </a:lnTo>
                    <a:lnTo>
                      <a:pt x="225" y="0"/>
                    </a:lnTo>
                    <a:lnTo>
                      <a:pt x="242" y="0"/>
                    </a:lnTo>
                    <a:lnTo>
                      <a:pt x="261" y="2"/>
                    </a:lnTo>
                    <a:lnTo>
                      <a:pt x="281" y="6"/>
                    </a:lnTo>
                    <a:lnTo>
                      <a:pt x="302" y="11"/>
                    </a:lnTo>
                    <a:lnTo>
                      <a:pt x="323" y="19"/>
                    </a:lnTo>
                    <a:close/>
                  </a:path>
                </a:pathLst>
              </a:custGeom>
              <a:solidFill>
                <a:srgbClr val="B32165"/>
              </a:solidFill>
              <a:ln w="9525">
                <a:noFill/>
                <a:round/>
              </a:ln>
            </p:spPr>
            <p:txBody>
              <a:bodyPr/>
              <a:lstStyle/>
              <a:p>
                <a:endParaRPr lang="en-US" sz="1867"/>
              </a:p>
            </p:txBody>
          </p:sp>
          <p:sp>
            <p:nvSpPr>
              <p:cNvPr id="1358" name="Freeform 307"/>
              <p:cNvSpPr/>
              <p:nvPr/>
            </p:nvSpPr>
            <p:spPr bwMode="auto">
              <a:xfrm>
                <a:off x="3878" y="1494"/>
                <a:ext cx="97" cy="89"/>
              </a:xfrm>
              <a:custGeom>
                <a:avLst/>
                <a:gdLst>
                  <a:gd name="T0" fmla="*/ 66 w 487"/>
                  <a:gd name="T1" fmla="*/ 4 h 447"/>
                  <a:gd name="T2" fmla="*/ 72 w 487"/>
                  <a:gd name="T3" fmla="*/ 7 h 447"/>
                  <a:gd name="T4" fmla="*/ 78 w 487"/>
                  <a:gd name="T5" fmla="*/ 11 h 447"/>
                  <a:gd name="T6" fmla="*/ 84 w 487"/>
                  <a:gd name="T7" fmla="*/ 16 h 447"/>
                  <a:gd name="T8" fmla="*/ 88 w 487"/>
                  <a:gd name="T9" fmla="*/ 22 h 447"/>
                  <a:gd name="T10" fmla="*/ 91 w 487"/>
                  <a:gd name="T11" fmla="*/ 26 h 447"/>
                  <a:gd name="T12" fmla="*/ 93 w 487"/>
                  <a:gd name="T13" fmla="*/ 31 h 447"/>
                  <a:gd name="T14" fmla="*/ 95 w 487"/>
                  <a:gd name="T15" fmla="*/ 36 h 447"/>
                  <a:gd name="T16" fmla="*/ 96 w 487"/>
                  <a:gd name="T17" fmla="*/ 42 h 447"/>
                  <a:gd name="T18" fmla="*/ 97 w 487"/>
                  <a:gd name="T19" fmla="*/ 48 h 447"/>
                  <a:gd name="T20" fmla="*/ 96 w 487"/>
                  <a:gd name="T21" fmla="*/ 55 h 447"/>
                  <a:gd name="T22" fmla="*/ 94 w 487"/>
                  <a:gd name="T23" fmla="*/ 62 h 447"/>
                  <a:gd name="T24" fmla="*/ 90 w 487"/>
                  <a:gd name="T25" fmla="*/ 68 h 447"/>
                  <a:gd name="T26" fmla="*/ 84 w 487"/>
                  <a:gd name="T27" fmla="*/ 73 h 447"/>
                  <a:gd name="T28" fmla="*/ 76 w 487"/>
                  <a:gd name="T29" fmla="*/ 78 h 447"/>
                  <a:gd name="T30" fmla="*/ 68 w 487"/>
                  <a:gd name="T31" fmla="*/ 81 h 447"/>
                  <a:gd name="T32" fmla="*/ 60 w 487"/>
                  <a:gd name="T33" fmla="*/ 84 h 447"/>
                  <a:gd name="T34" fmla="*/ 50 w 487"/>
                  <a:gd name="T35" fmla="*/ 87 h 447"/>
                  <a:gd name="T36" fmla="*/ 41 w 487"/>
                  <a:gd name="T37" fmla="*/ 88 h 447"/>
                  <a:gd name="T38" fmla="*/ 32 w 487"/>
                  <a:gd name="T39" fmla="*/ 89 h 447"/>
                  <a:gd name="T40" fmla="*/ 23 w 487"/>
                  <a:gd name="T41" fmla="*/ 88 h 447"/>
                  <a:gd name="T42" fmla="*/ 16 w 487"/>
                  <a:gd name="T43" fmla="*/ 87 h 447"/>
                  <a:gd name="T44" fmla="*/ 10 w 487"/>
                  <a:gd name="T45" fmla="*/ 85 h 447"/>
                  <a:gd name="T46" fmla="*/ 5 w 487"/>
                  <a:gd name="T47" fmla="*/ 82 h 447"/>
                  <a:gd name="T48" fmla="*/ 1 w 487"/>
                  <a:gd name="T49" fmla="*/ 78 h 447"/>
                  <a:gd name="T50" fmla="*/ 0 w 487"/>
                  <a:gd name="T51" fmla="*/ 72 h 447"/>
                  <a:gd name="T52" fmla="*/ 2 w 487"/>
                  <a:gd name="T53" fmla="*/ 63 h 447"/>
                  <a:gd name="T54" fmla="*/ 5 w 487"/>
                  <a:gd name="T55" fmla="*/ 50 h 447"/>
                  <a:gd name="T56" fmla="*/ 9 w 487"/>
                  <a:gd name="T57" fmla="*/ 36 h 447"/>
                  <a:gd name="T58" fmla="*/ 12 w 487"/>
                  <a:gd name="T59" fmla="*/ 27 h 447"/>
                  <a:gd name="T60" fmla="*/ 15 w 487"/>
                  <a:gd name="T61" fmla="*/ 21 h 447"/>
                  <a:gd name="T62" fmla="*/ 19 w 487"/>
                  <a:gd name="T63" fmla="*/ 15 h 447"/>
                  <a:gd name="T64" fmla="*/ 23 w 487"/>
                  <a:gd name="T65" fmla="*/ 10 h 447"/>
                  <a:gd name="T66" fmla="*/ 27 w 487"/>
                  <a:gd name="T67" fmla="*/ 6 h 447"/>
                  <a:gd name="T68" fmla="*/ 33 w 487"/>
                  <a:gd name="T69" fmla="*/ 3 h 447"/>
                  <a:gd name="T70" fmla="*/ 38 w 487"/>
                  <a:gd name="T71" fmla="*/ 1 h 447"/>
                  <a:gd name="T72" fmla="*/ 45 w 487"/>
                  <a:gd name="T73" fmla="*/ 0 h 447"/>
                  <a:gd name="T74" fmla="*/ 52 w 487"/>
                  <a:gd name="T75" fmla="*/ 0 h 447"/>
                  <a:gd name="T76" fmla="*/ 60 w 487"/>
                  <a:gd name="T77" fmla="*/ 2 h 44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87"/>
                  <a:gd name="T118" fmla="*/ 0 h 447"/>
                  <a:gd name="T119" fmla="*/ 487 w 487"/>
                  <a:gd name="T120" fmla="*/ 447 h 44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87" h="447">
                    <a:moveTo>
                      <a:pt x="323" y="19"/>
                    </a:moveTo>
                    <a:lnTo>
                      <a:pt x="331" y="21"/>
                    </a:lnTo>
                    <a:lnTo>
                      <a:pt x="350" y="29"/>
                    </a:lnTo>
                    <a:lnTo>
                      <a:pt x="362" y="36"/>
                    </a:lnTo>
                    <a:lnTo>
                      <a:pt x="376" y="44"/>
                    </a:lnTo>
                    <a:lnTo>
                      <a:pt x="391" y="55"/>
                    </a:lnTo>
                    <a:lnTo>
                      <a:pt x="407" y="67"/>
                    </a:lnTo>
                    <a:lnTo>
                      <a:pt x="422" y="82"/>
                    </a:lnTo>
                    <a:lnTo>
                      <a:pt x="437" y="100"/>
                    </a:lnTo>
                    <a:lnTo>
                      <a:pt x="444" y="109"/>
                    </a:lnTo>
                    <a:lnTo>
                      <a:pt x="451" y="119"/>
                    </a:lnTo>
                    <a:lnTo>
                      <a:pt x="457" y="130"/>
                    </a:lnTo>
                    <a:lnTo>
                      <a:pt x="463" y="141"/>
                    </a:lnTo>
                    <a:lnTo>
                      <a:pt x="468" y="154"/>
                    </a:lnTo>
                    <a:lnTo>
                      <a:pt x="473" y="167"/>
                    </a:lnTo>
                    <a:lnTo>
                      <a:pt x="477" y="181"/>
                    </a:lnTo>
                    <a:lnTo>
                      <a:pt x="481" y="195"/>
                    </a:lnTo>
                    <a:lnTo>
                      <a:pt x="483" y="210"/>
                    </a:lnTo>
                    <a:lnTo>
                      <a:pt x="486" y="226"/>
                    </a:lnTo>
                    <a:lnTo>
                      <a:pt x="487" y="243"/>
                    </a:lnTo>
                    <a:lnTo>
                      <a:pt x="487" y="261"/>
                    </a:lnTo>
                    <a:lnTo>
                      <a:pt x="484" y="278"/>
                    </a:lnTo>
                    <a:lnTo>
                      <a:pt x="479" y="296"/>
                    </a:lnTo>
                    <a:lnTo>
                      <a:pt x="473" y="311"/>
                    </a:lnTo>
                    <a:lnTo>
                      <a:pt x="463" y="327"/>
                    </a:lnTo>
                    <a:lnTo>
                      <a:pt x="451" y="341"/>
                    </a:lnTo>
                    <a:lnTo>
                      <a:pt x="437" y="354"/>
                    </a:lnTo>
                    <a:lnTo>
                      <a:pt x="421" y="368"/>
                    </a:lnTo>
                    <a:lnTo>
                      <a:pt x="404" y="379"/>
                    </a:lnTo>
                    <a:lnTo>
                      <a:pt x="384" y="391"/>
                    </a:lnTo>
                    <a:lnTo>
                      <a:pt x="365" y="401"/>
                    </a:lnTo>
                    <a:lnTo>
                      <a:pt x="343" y="409"/>
                    </a:lnTo>
                    <a:lnTo>
                      <a:pt x="322" y="418"/>
                    </a:lnTo>
                    <a:lnTo>
                      <a:pt x="300" y="424"/>
                    </a:lnTo>
                    <a:lnTo>
                      <a:pt x="276" y="431"/>
                    </a:lnTo>
                    <a:lnTo>
                      <a:pt x="253" y="437"/>
                    </a:lnTo>
                    <a:lnTo>
                      <a:pt x="230" y="441"/>
                    </a:lnTo>
                    <a:lnTo>
                      <a:pt x="206" y="443"/>
                    </a:lnTo>
                    <a:lnTo>
                      <a:pt x="184" y="446"/>
                    </a:lnTo>
                    <a:lnTo>
                      <a:pt x="161" y="447"/>
                    </a:lnTo>
                    <a:lnTo>
                      <a:pt x="139" y="446"/>
                    </a:lnTo>
                    <a:lnTo>
                      <a:pt x="117" y="444"/>
                    </a:lnTo>
                    <a:lnTo>
                      <a:pt x="99" y="442"/>
                    </a:lnTo>
                    <a:lnTo>
                      <a:pt x="80" y="438"/>
                    </a:lnTo>
                    <a:lnTo>
                      <a:pt x="63" y="433"/>
                    </a:lnTo>
                    <a:lnTo>
                      <a:pt x="48" y="428"/>
                    </a:lnTo>
                    <a:lnTo>
                      <a:pt x="34" y="421"/>
                    </a:lnTo>
                    <a:lnTo>
                      <a:pt x="23" y="412"/>
                    </a:lnTo>
                    <a:lnTo>
                      <a:pt x="13" y="402"/>
                    </a:lnTo>
                    <a:lnTo>
                      <a:pt x="6" y="391"/>
                    </a:lnTo>
                    <a:lnTo>
                      <a:pt x="1" y="378"/>
                    </a:lnTo>
                    <a:lnTo>
                      <a:pt x="0" y="364"/>
                    </a:lnTo>
                    <a:lnTo>
                      <a:pt x="3" y="349"/>
                    </a:lnTo>
                    <a:lnTo>
                      <a:pt x="8" y="318"/>
                    </a:lnTo>
                    <a:lnTo>
                      <a:pt x="15" y="285"/>
                    </a:lnTo>
                    <a:lnTo>
                      <a:pt x="23" y="251"/>
                    </a:lnTo>
                    <a:lnTo>
                      <a:pt x="31" y="216"/>
                    </a:lnTo>
                    <a:lnTo>
                      <a:pt x="43" y="182"/>
                    </a:lnTo>
                    <a:lnTo>
                      <a:pt x="54" y="150"/>
                    </a:lnTo>
                    <a:lnTo>
                      <a:pt x="61" y="134"/>
                    </a:lnTo>
                    <a:lnTo>
                      <a:pt x="69" y="119"/>
                    </a:lnTo>
                    <a:lnTo>
                      <a:pt x="76" y="104"/>
                    </a:lnTo>
                    <a:lnTo>
                      <a:pt x="85" y="90"/>
                    </a:lnTo>
                    <a:lnTo>
                      <a:pt x="94" y="76"/>
                    </a:lnTo>
                    <a:lnTo>
                      <a:pt x="104" y="64"/>
                    </a:lnTo>
                    <a:lnTo>
                      <a:pt x="114" y="52"/>
                    </a:lnTo>
                    <a:lnTo>
                      <a:pt x="125" y="41"/>
                    </a:lnTo>
                    <a:lnTo>
                      <a:pt x="137" y="31"/>
                    </a:lnTo>
                    <a:lnTo>
                      <a:pt x="150" y="22"/>
                    </a:lnTo>
                    <a:lnTo>
                      <a:pt x="164" y="16"/>
                    </a:lnTo>
                    <a:lnTo>
                      <a:pt x="177" y="10"/>
                    </a:lnTo>
                    <a:lnTo>
                      <a:pt x="192" y="5"/>
                    </a:lnTo>
                    <a:lnTo>
                      <a:pt x="209" y="2"/>
                    </a:lnTo>
                    <a:lnTo>
                      <a:pt x="225" y="0"/>
                    </a:lnTo>
                    <a:lnTo>
                      <a:pt x="242" y="0"/>
                    </a:lnTo>
                    <a:lnTo>
                      <a:pt x="261" y="2"/>
                    </a:lnTo>
                    <a:lnTo>
                      <a:pt x="281" y="6"/>
                    </a:lnTo>
                    <a:lnTo>
                      <a:pt x="302" y="11"/>
                    </a:lnTo>
                    <a:lnTo>
                      <a:pt x="323" y="19"/>
                    </a:lnTo>
                  </a:path>
                </a:pathLst>
              </a:custGeom>
              <a:noFill/>
              <a:ln w="3175">
                <a:solidFill>
                  <a:srgbClr val="1F1A17"/>
                </a:solidFill>
                <a:round/>
              </a:ln>
            </p:spPr>
            <p:txBody>
              <a:bodyPr/>
              <a:lstStyle/>
              <a:p>
                <a:endParaRPr lang="en-US" sz="1867"/>
              </a:p>
            </p:txBody>
          </p:sp>
          <p:sp>
            <p:nvSpPr>
              <p:cNvPr id="1359" name="Freeform 308"/>
              <p:cNvSpPr/>
              <p:nvPr/>
            </p:nvSpPr>
            <p:spPr bwMode="auto">
              <a:xfrm>
                <a:off x="3869" y="1530"/>
                <a:ext cx="113" cy="111"/>
              </a:xfrm>
              <a:custGeom>
                <a:avLst/>
                <a:gdLst>
                  <a:gd name="T0" fmla="*/ 27 w 569"/>
                  <a:gd name="T1" fmla="*/ 39 h 556"/>
                  <a:gd name="T2" fmla="*/ 40 w 569"/>
                  <a:gd name="T3" fmla="*/ 39 h 556"/>
                  <a:gd name="T4" fmla="*/ 51 w 569"/>
                  <a:gd name="T5" fmla="*/ 38 h 556"/>
                  <a:gd name="T6" fmla="*/ 62 w 569"/>
                  <a:gd name="T7" fmla="*/ 38 h 556"/>
                  <a:gd name="T8" fmla="*/ 71 w 569"/>
                  <a:gd name="T9" fmla="*/ 36 h 556"/>
                  <a:gd name="T10" fmla="*/ 78 w 569"/>
                  <a:gd name="T11" fmla="*/ 34 h 556"/>
                  <a:gd name="T12" fmla="*/ 82 w 569"/>
                  <a:gd name="T13" fmla="*/ 31 h 556"/>
                  <a:gd name="T14" fmla="*/ 86 w 569"/>
                  <a:gd name="T15" fmla="*/ 29 h 556"/>
                  <a:gd name="T16" fmla="*/ 89 w 569"/>
                  <a:gd name="T17" fmla="*/ 25 h 556"/>
                  <a:gd name="T18" fmla="*/ 92 w 569"/>
                  <a:gd name="T19" fmla="*/ 21 h 556"/>
                  <a:gd name="T20" fmla="*/ 95 w 569"/>
                  <a:gd name="T21" fmla="*/ 16 h 556"/>
                  <a:gd name="T22" fmla="*/ 99 w 569"/>
                  <a:gd name="T23" fmla="*/ 8 h 556"/>
                  <a:gd name="T24" fmla="*/ 103 w 569"/>
                  <a:gd name="T25" fmla="*/ 3 h 556"/>
                  <a:gd name="T26" fmla="*/ 105 w 569"/>
                  <a:gd name="T27" fmla="*/ 1 h 556"/>
                  <a:gd name="T28" fmla="*/ 107 w 569"/>
                  <a:gd name="T29" fmla="*/ 0 h 556"/>
                  <a:gd name="T30" fmla="*/ 109 w 569"/>
                  <a:gd name="T31" fmla="*/ 0 h 556"/>
                  <a:gd name="T32" fmla="*/ 110 w 569"/>
                  <a:gd name="T33" fmla="*/ 1 h 556"/>
                  <a:gd name="T34" fmla="*/ 111 w 569"/>
                  <a:gd name="T35" fmla="*/ 3 h 556"/>
                  <a:gd name="T36" fmla="*/ 112 w 569"/>
                  <a:gd name="T37" fmla="*/ 6 h 556"/>
                  <a:gd name="T38" fmla="*/ 113 w 569"/>
                  <a:gd name="T39" fmla="*/ 13 h 556"/>
                  <a:gd name="T40" fmla="*/ 113 w 569"/>
                  <a:gd name="T41" fmla="*/ 20 h 556"/>
                  <a:gd name="T42" fmla="*/ 112 w 569"/>
                  <a:gd name="T43" fmla="*/ 27 h 556"/>
                  <a:gd name="T44" fmla="*/ 108 w 569"/>
                  <a:gd name="T45" fmla="*/ 44 h 556"/>
                  <a:gd name="T46" fmla="*/ 101 w 569"/>
                  <a:gd name="T47" fmla="*/ 66 h 556"/>
                  <a:gd name="T48" fmla="*/ 97 w 569"/>
                  <a:gd name="T49" fmla="*/ 78 h 556"/>
                  <a:gd name="T50" fmla="*/ 93 w 569"/>
                  <a:gd name="T51" fmla="*/ 85 h 556"/>
                  <a:gd name="T52" fmla="*/ 89 w 569"/>
                  <a:gd name="T53" fmla="*/ 91 h 556"/>
                  <a:gd name="T54" fmla="*/ 85 w 569"/>
                  <a:gd name="T55" fmla="*/ 97 h 556"/>
                  <a:gd name="T56" fmla="*/ 80 w 569"/>
                  <a:gd name="T57" fmla="*/ 102 h 556"/>
                  <a:gd name="T58" fmla="*/ 75 w 569"/>
                  <a:gd name="T59" fmla="*/ 106 h 556"/>
                  <a:gd name="T60" fmla="*/ 69 w 569"/>
                  <a:gd name="T61" fmla="*/ 109 h 556"/>
                  <a:gd name="T62" fmla="*/ 62 w 569"/>
                  <a:gd name="T63" fmla="*/ 111 h 556"/>
                  <a:gd name="T64" fmla="*/ 55 w 569"/>
                  <a:gd name="T65" fmla="*/ 111 h 556"/>
                  <a:gd name="T66" fmla="*/ 47 w 569"/>
                  <a:gd name="T67" fmla="*/ 110 h 556"/>
                  <a:gd name="T68" fmla="*/ 39 w 569"/>
                  <a:gd name="T69" fmla="*/ 107 h 556"/>
                  <a:gd name="T70" fmla="*/ 31 w 569"/>
                  <a:gd name="T71" fmla="*/ 104 h 556"/>
                  <a:gd name="T72" fmla="*/ 24 w 569"/>
                  <a:gd name="T73" fmla="*/ 100 h 556"/>
                  <a:gd name="T74" fmla="*/ 18 w 569"/>
                  <a:gd name="T75" fmla="*/ 95 h 556"/>
                  <a:gd name="T76" fmla="*/ 13 w 569"/>
                  <a:gd name="T77" fmla="*/ 90 h 556"/>
                  <a:gd name="T78" fmla="*/ 8 w 569"/>
                  <a:gd name="T79" fmla="*/ 84 h 556"/>
                  <a:gd name="T80" fmla="*/ 5 w 569"/>
                  <a:gd name="T81" fmla="*/ 79 h 556"/>
                  <a:gd name="T82" fmla="*/ 2 w 569"/>
                  <a:gd name="T83" fmla="*/ 73 h 556"/>
                  <a:gd name="T84" fmla="*/ 1 w 569"/>
                  <a:gd name="T85" fmla="*/ 67 h 556"/>
                  <a:gd name="T86" fmla="*/ 0 w 569"/>
                  <a:gd name="T87" fmla="*/ 62 h 556"/>
                  <a:gd name="T88" fmla="*/ 0 w 569"/>
                  <a:gd name="T89" fmla="*/ 57 h 556"/>
                  <a:gd name="T90" fmla="*/ 2 w 569"/>
                  <a:gd name="T91" fmla="*/ 52 h 556"/>
                  <a:gd name="T92" fmla="*/ 4 w 569"/>
                  <a:gd name="T93" fmla="*/ 48 h 556"/>
                  <a:gd name="T94" fmla="*/ 7 w 569"/>
                  <a:gd name="T95" fmla="*/ 45 h 556"/>
                  <a:gd name="T96" fmla="*/ 12 w 569"/>
                  <a:gd name="T97" fmla="*/ 42 h 556"/>
                  <a:gd name="T98" fmla="*/ 17 w 569"/>
                  <a:gd name="T99" fmla="*/ 40 h 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556"/>
                  <a:gd name="T152" fmla="*/ 569 w 569"/>
                  <a:gd name="T153" fmla="*/ 556 h 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556">
                    <a:moveTo>
                      <a:pt x="101" y="199"/>
                    </a:moveTo>
                    <a:lnTo>
                      <a:pt x="135" y="196"/>
                    </a:lnTo>
                    <a:lnTo>
                      <a:pt x="167" y="194"/>
                    </a:lnTo>
                    <a:lnTo>
                      <a:pt x="199" y="193"/>
                    </a:lnTo>
                    <a:lnTo>
                      <a:pt x="229" y="192"/>
                    </a:lnTo>
                    <a:lnTo>
                      <a:pt x="257" y="192"/>
                    </a:lnTo>
                    <a:lnTo>
                      <a:pt x="285" y="189"/>
                    </a:lnTo>
                    <a:lnTo>
                      <a:pt x="311" y="188"/>
                    </a:lnTo>
                    <a:lnTo>
                      <a:pt x="335" y="184"/>
                    </a:lnTo>
                    <a:lnTo>
                      <a:pt x="358" y="179"/>
                    </a:lnTo>
                    <a:lnTo>
                      <a:pt x="381" y="172"/>
                    </a:lnTo>
                    <a:lnTo>
                      <a:pt x="391" y="168"/>
                    </a:lnTo>
                    <a:lnTo>
                      <a:pt x="402" y="163"/>
                    </a:lnTo>
                    <a:lnTo>
                      <a:pt x="412" y="157"/>
                    </a:lnTo>
                    <a:lnTo>
                      <a:pt x="421" y="151"/>
                    </a:lnTo>
                    <a:lnTo>
                      <a:pt x="431" y="143"/>
                    </a:lnTo>
                    <a:lnTo>
                      <a:pt x="439" y="135"/>
                    </a:lnTo>
                    <a:lnTo>
                      <a:pt x="448" y="126"/>
                    </a:lnTo>
                    <a:lnTo>
                      <a:pt x="457" y="116"/>
                    </a:lnTo>
                    <a:lnTo>
                      <a:pt x="464" y="105"/>
                    </a:lnTo>
                    <a:lnTo>
                      <a:pt x="472" y="93"/>
                    </a:lnTo>
                    <a:lnTo>
                      <a:pt x="479" y="80"/>
                    </a:lnTo>
                    <a:lnTo>
                      <a:pt x="487" y="66"/>
                    </a:lnTo>
                    <a:lnTo>
                      <a:pt x="501" y="40"/>
                    </a:lnTo>
                    <a:lnTo>
                      <a:pt x="513" y="21"/>
                    </a:lnTo>
                    <a:lnTo>
                      <a:pt x="519" y="13"/>
                    </a:lnTo>
                    <a:lnTo>
                      <a:pt x="524" y="8"/>
                    </a:lnTo>
                    <a:lnTo>
                      <a:pt x="531" y="3"/>
                    </a:lnTo>
                    <a:lnTo>
                      <a:pt x="534" y="1"/>
                    </a:lnTo>
                    <a:lnTo>
                      <a:pt x="539" y="0"/>
                    </a:lnTo>
                    <a:lnTo>
                      <a:pt x="543" y="0"/>
                    </a:lnTo>
                    <a:lnTo>
                      <a:pt x="547" y="0"/>
                    </a:lnTo>
                    <a:lnTo>
                      <a:pt x="551" y="2"/>
                    </a:lnTo>
                    <a:lnTo>
                      <a:pt x="553" y="5"/>
                    </a:lnTo>
                    <a:lnTo>
                      <a:pt x="557" y="8"/>
                    </a:lnTo>
                    <a:lnTo>
                      <a:pt x="559" y="13"/>
                    </a:lnTo>
                    <a:lnTo>
                      <a:pt x="561" y="18"/>
                    </a:lnTo>
                    <a:lnTo>
                      <a:pt x="564" y="32"/>
                    </a:lnTo>
                    <a:lnTo>
                      <a:pt x="567" y="47"/>
                    </a:lnTo>
                    <a:lnTo>
                      <a:pt x="568" y="63"/>
                    </a:lnTo>
                    <a:lnTo>
                      <a:pt x="569" y="81"/>
                    </a:lnTo>
                    <a:lnTo>
                      <a:pt x="568" y="100"/>
                    </a:lnTo>
                    <a:lnTo>
                      <a:pt x="567" y="117"/>
                    </a:lnTo>
                    <a:lnTo>
                      <a:pt x="564" y="135"/>
                    </a:lnTo>
                    <a:lnTo>
                      <a:pt x="561" y="150"/>
                    </a:lnTo>
                    <a:lnTo>
                      <a:pt x="543" y="219"/>
                    </a:lnTo>
                    <a:lnTo>
                      <a:pt x="521" y="296"/>
                    </a:lnTo>
                    <a:lnTo>
                      <a:pt x="508" y="333"/>
                    </a:lnTo>
                    <a:lnTo>
                      <a:pt x="493" y="370"/>
                    </a:lnTo>
                    <a:lnTo>
                      <a:pt x="486" y="389"/>
                    </a:lnTo>
                    <a:lnTo>
                      <a:pt x="477" y="407"/>
                    </a:lnTo>
                    <a:lnTo>
                      <a:pt x="468" y="424"/>
                    </a:lnTo>
                    <a:lnTo>
                      <a:pt x="458" y="440"/>
                    </a:lnTo>
                    <a:lnTo>
                      <a:pt x="448" y="457"/>
                    </a:lnTo>
                    <a:lnTo>
                      <a:pt x="438" y="472"/>
                    </a:lnTo>
                    <a:lnTo>
                      <a:pt x="427" y="485"/>
                    </a:lnTo>
                    <a:lnTo>
                      <a:pt x="415" y="498"/>
                    </a:lnTo>
                    <a:lnTo>
                      <a:pt x="402" y="510"/>
                    </a:lnTo>
                    <a:lnTo>
                      <a:pt x="390" y="521"/>
                    </a:lnTo>
                    <a:lnTo>
                      <a:pt x="376" y="530"/>
                    </a:lnTo>
                    <a:lnTo>
                      <a:pt x="361" y="539"/>
                    </a:lnTo>
                    <a:lnTo>
                      <a:pt x="346" y="545"/>
                    </a:lnTo>
                    <a:lnTo>
                      <a:pt x="330" y="551"/>
                    </a:lnTo>
                    <a:lnTo>
                      <a:pt x="312" y="555"/>
                    </a:lnTo>
                    <a:lnTo>
                      <a:pt x="295" y="556"/>
                    </a:lnTo>
                    <a:lnTo>
                      <a:pt x="276" y="556"/>
                    </a:lnTo>
                    <a:lnTo>
                      <a:pt x="257" y="555"/>
                    </a:lnTo>
                    <a:lnTo>
                      <a:pt x="236" y="551"/>
                    </a:lnTo>
                    <a:lnTo>
                      <a:pt x="215" y="545"/>
                    </a:lnTo>
                    <a:lnTo>
                      <a:pt x="194" y="538"/>
                    </a:lnTo>
                    <a:lnTo>
                      <a:pt x="174" y="529"/>
                    </a:lnTo>
                    <a:lnTo>
                      <a:pt x="155" y="520"/>
                    </a:lnTo>
                    <a:lnTo>
                      <a:pt x="136" y="510"/>
                    </a:lnTo>
                    <a:lnTo>
                      <a:pt x="120" y="499"/>
                    </a:lnTo>
                    <a:lnTo>
                      <a:pt x="104" y="488"/>
                    </a:lnTo>
                    <a:lnTo>
                      <a:pt x="89" y="475"/>
                    </a:lnTo>
                    <a:lnTo>
                      <a:pt x="75" y="463"/>
                    </a:lnTo>
                    <a:lnTo>
                      <a:pt x="63" y="449"/>
                    </a:lnTo>
                    <a:lnTo>
                      <a:pt x="51" y="437"/>
                    </a:lnTo>
                    <a:lnTo>
                      <a:pt x="41" y="423"/>
                    </a:lnTo>
                    <a:lnTo>
                      <a:pt x="31" y="408"/>
                    </a:lnTo>
                    <a:lnTo>
                      <a:pt x="24" y="394"/>
                    </a:lnTo>
                    <a:lnTo>
                      <a:pt x="16" y="380"/>
                    </a:lnTo>
                    <a:lnTo>
                      <a:pt x="11" y="365"/>
                    </a:lnTo>
                    <a:lnTo>
                      <a:pt x="6" y="352"/>
                    </a:lnTo>
                    <a:lnTo>
                      <a:pt x="3" y="338"/>
                    </a:lnTo>
                    <a:lnTo>
                      <a:pt x="1" y="324"/>
                    </a:lnTo>
                    <a:lnTo>
                      <a:pt x="0" y="311"/>
                    </a:lnTo>
                    <a:lnTo>
                      <a:pt x="0" y="298"/>
                    </a:lnTo>
                    <a:lnTo>
                      <a:pt x="1" y="286"/>
                    </a:lnTo>
                    <a:lnTo>
                      <a:pt x="4" y="273"/>
                    </a:lnTo>
                    <a:lnTo>
                      <a:pt x="9" y="262"/>
                    </a:lnTo>
                    <a:lnTo>
                      <a:pt x="14" y="251"/>
                    </a:lnTo>
                    <a:lnTo>
                      <a:pt x="20" y="242"/>
                    </a:lnTo>
                    <a:lnTo>
                      <a:pt x="28" y="232"/>
                    </a:lnTo>
                    <a:lnTo>
                      <a:pt x="36" y="224"/>
                    </a:lnTo>
                    <a:lnTo>
                      <a:pt x="48" y="217"/>
                    </a:lnTo>
                    <a:lnTo>
                      <a:pt x="59" y="211"/>
                    </a:lnTo>
                    <a:lnTo>
                      <a:pt x="71" y="206"/>
                    </a:lnTo>
                    <a:lnTo>
                      <a:pt x="86" y="202"/>
                    </a:lnTo>
                    <a:lnTo>
                      <a:pt x="101" y="199"/>
                    </a:lnTo>
                    <a:close/>
                  </a:path>
                </a:pathLst>
              </a:custGeom>
              <a:solidFill>
                <a:srgbClr val="B32165"/>
              </a:solidFill>
              <a:ln w="9525">
                <a:noFill/>
                <a:round/>
              </a:ln>
            </p:spPr>
            <p:txBody>
              <a:bodyPr/>
              <a:lstStyle/>
              <a:p>
                <a:endParaRPr lang="en-US" sz="1867"/>
              </a:p>
            </p:txBody>
          </p:sp>
          <p:sp>
            <p:nvSpPr>
              <p:cNvPr id="1360" name="Freeform 309"/>
              <p:cNvSpPr/>
              <p:nvPr/>
            </p:nvSpPr>
            <p:spPr bwMode="auto">
              <a:xfrm>
                <a:off x="3869" y="1530"/>
                <a:ext cx="113" cy="111"/>
              </a:xfrm>
              <a:custGeom>
                <a:avLst/>
                <a:gdLst>
                  <a:gd name="T0" fmla="*/ 27 w 569"/>
                  <a:gd name="T1" fmla="*/ 39 h 556"/>
                  <a:gd name="T2" fmla="*/ 40 w 569"/>
                  <a:gd name="T3" fmla="*/ 39 h 556"/>
                  <a:gd name="T4" fmla="*/ 51 w 569"/>
                  <a:gd name="T5" fmla="*/ 38 h 556"/>
                  <a:gd name="T6" fmla="*/ 62 w 569"/>
                  <a:gd name="T7" fmla="*/ 38 h 556"/>
                  <a:gd name="T8" fmla="*/ 71 w 569"/>
                  <a:gd name="T9" fmla="*/ 36 h 556"/>
                  <a:gd name="T10" fmla="*/ 78 w 569"/>
                  <a:gd name="T11" fmla="*/ 34 h 556"/>
                  <a:gd name="T12" fmla="*/ 82 w 569"/>
                  <a:gd name="T13" fmla="*/ 31 h 556"/>
                  <a:gd name="T14" fmla="*/ 86 w 569"/>
                  <a:gd name="T15" fmla="*/ 29 h 556"/>
                  <a:gd name="T16" fmla="*/ 89 w 569"/>
                  <a:gd name="T17" fmla="*/ 25 h 556"/>
                  <a:gd name="T18" fmla="*/ 92 w 569"/>
                  <a:gd name="T19" fmla="*/ 21 h 556"/>
                  <a:gd name="T20" fmla="*/ 95 w 569"/>
                  <a:gd name="T21" fmla="*/ 16 h 556"/>
                  <a:gd name="T22" fmla="*/ 99 w 569"/>
                  <a:gd name="T23" fmla="*/ 8 h 556"/>
                  <a:gd name="T24" fmla="*/ 103 w 569"/>
                  <a:gd name="T25" fmla="*/ 3 h 556"/>
                  <a:gd name="T26" fmla="*/ 105 w 569"/>
                  <a:gd name="T27" fmla="*/ 1 h 556"/>
                  <a:gd name="T28" fmla="*/ 107 w 569"/>
                  <a:gd name="T29" fmla="*/ 0 h 556"/>
                  <a:gd name="T30" fmla="*/ 109 w 569"/>
                  <a:gd name="T31" fmla="*/ 0 h 556"/>
                  <a:gd name="T32" fmla="*/ 110 w 569"/>
                  <a:gd name="T33" fmla="*/ 1 h 556"/>
                  <a:gd name="T34" fmla="*/ 111 w 569"/>
                  <a:gd name="T35" fmla="*/ 3 h 556"/>
                  <a:gd name="T36" fmla="*/ 112 w 569"/>
                  <a:gd name="T37" fmla="*/ 6 h 556"/>
                  <a:gd name="T38" fmla="*/ 113 w 569"/>
                  <a:gd name="T39" fmla="*/ 13 h 556"/>
                  <a:gd name="T40" fmla="*/ 113 w 569"/>
                  <a:gd name="T41" fmla="*/ 20 h 556"/>
                  <a:gd name="T42" fmla="*/ 112 w 569"/>
                  <a:gd name="T43" fmla="*/ 27 h 556"/>
                  <a:gd name="T44" fmla="*/ 108 w 569"/>
                  <a:gd name="T45" fmla="*/ 44 h 556"/>
                  <a:gd name="T46" fmla="*/ 101 w 569"/>
                  <a:gd name="T47" fmla="*/ 66 h 556"/>
                  <a:gd name="T48" fmla="*/ 97 w 569"/>
                  <a:gd name="T49" fmla="*/ 78 h 556"/>
                  <a:gd name="T50" fmla="*/ 93 w 569"/>
                  <a:gd name="T51" fmla="*/ 85 h 556"/>
                  <a:gd name="T52" fmla="*/ 89 w 569"/>
                  <a:gd name="T53" fmla="*/ 91 h 556"/>
                  <a:gd name="T54" fmla="*/ 85 w 569"/>
                  <a:gd name="T55" fmla="*/ 97 h 556"/>
                  <a:gd name="T56" fmla="*/ 80 w 569"/>
                  <a:gd name="T57" fmla="*/ 102 h 556"/>
                  <a:gd name="T58" fmla="*/ 75 w 569"/>
                  <a:gd name="T59" fmla="*/ 106 h 556"/>
                  <a:gd name="T60" fmla="*/ 69 w 569"/>
                  <a:gd name="T61" fmla="*/ 109 h 556"/>
                  <a:gd name="T62" fmla="*/ 62 w 569"/>
                  <a:gd name="T63" fmla="*/ 111 h 556"/>
                  <a:gd name="T64" fmla="*/ 55 w 569"/>
                  <a:gd name="T65" fmla="*/ 111 h 556"/>
                  <a:gd name="T66" fmla="*/ 47 w 569"/>
                  <a:gd name="T67" fmla="*/ 110 h 556"/>
                  <a:gd name="T68" fmla="*/ 39 w 569"/>
                  <a:gd name="T69" fmla="*/ 107 h 556"/>
                  <a:gd name="T70" fmla="*/ 31 w 569"/>
                  <a:gd name="T71" fmla="*/ 104 h 556"/>
                  <a:gd name="T72" fmla="*/ 24 w 569"/>
                  <a:gd name="T73" fmla="*/ 100 h 556"/>
                  <a:gd name="T74" fmla="*/ 18 w 569"/>
                  <a:gd name="T75" fmla="*/ 95 h 556"/>
                  <a:gd name="T76" fmla="*/ 13 w 569"/>
                  <a:gd name="T77" fmla="*/ 90 h 556"/>
                  <a:gd name="T78" fmla="*/ 8 w 569"/>
                  <a:gd name="T79" fmla="*/ 84 h 556"/>
                  <a:gd name="T80" fmla="*/ 5 w 569"/>
                  <a:gd name="T81" fmla="*/ 79 h 556"/>
                  <a:gd name="T82" fmla="*/ 2 w 569"/>
                  <a:gd name="T83" fmla="*/ 73 h 556"/>
                  <a:gd name="T84" fmla="*/ 1 w 569"/>
                  <a:gd name="T85" fmla="*/ 67 h 556"/>
                  <a:gd name="T86" fmla="*/ 0 w 569"/>
                  <a:gd name="T87" fmla="*/ 62 h 556"/>
                  <a:gd name="T88" fmla="*/ 0 w 569"/>
                  <a:gd name="T89" fmla="*/ 57 h 556"/>
                  <a:gd name="T90" fmla="*/ 2 w 569"/>
                  <a:gd name="T91" fmla="*/ 52 h 556"/>
                  <a:gd name="T92" fmla="*/ 4 w 569"/>
                  <a:gd name="T93" fmla="*/ 48 h 556"/>
                  <a:gd name="T94" fmla="*/ 7 w 569"/>
                  <a:gd name="T95" fmla="*/ 45 h 556"/>
                  <a:gd name="T96" fmla="*/ 12 w 569"/>
                  <a:gd name="T97" fmla="*/ 42 h 556"/>
                  <a:gd name="T98" fmla="*/ 17 w 569"/>
                  <a:gd name="T99" fmla="*/ 40 h 5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69"/>
                  <a:gd name="T151" fmla="*/ 0 h 556"/>
                  <a:gd name="T152" fmla="*/ 569 w 569"/>
                  <a:gd name="T153" fmla="*/ 556 h 5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69" h="556">
                    <a:moveTo>
                      <a:pt x="101" y="199"/>
                    </a:moveTo>
                    <a:lnTo>
                      <a:pt x="135" y="196"/>
                    </a:lnTo>
                    <a:lnTo>
                      <a:pt x="167" y="194"/>
                    </a:lnTo>
                    <a:lnTo>
                      <a:pt x="199" y="193"/>
                    </a:lnTo>
                    <a:lnTo>
                      <a:pt x="229" y="192"/>
                    </a:lnTo>
                    <a:lnTo>
                      <a:pt x="257" y="192"/>
                    </a:lnTo>
                    <a:lnTo>
                      <a:pt x="285" y="189"/>
                    </a:lnTo>
                    <a:lnTo>
                      <a:pt x="311" y="188"/>
                    </a:lnTo>
                    <a:lnTo>
                      <a:pt x="335" y="184"/>
                    </a:lnTo>
                    <a:lnTo>
                      <a:pt x="358" y="179"/>
                    </a:lnTo>
                    <a:lnTo>
                      <a:pt x="381" y="172"/>
                    </a:lnTo>
                    <a:lnTo>
                      <a:pt x="391" y="168"/>
                    </a:lnTo>
                    <a:lnTo>
                      <a:pt x="402" y="163"/>
                    </a:lnTo>
                    <a:lnTo>
                      <a:pt x="412" y="157"/>
                    </a:lnTo>
                    <a:lnTo>
                      <a:pt x="421" y="151"/>
                    </a:lnTo>
                    <a:lnTo>
                      <a:pt x="431" y="143"/>
                    </a:lnTo>
                    <a:lnTo>
                      <a:pt x="439" y="135"/>
                    </a:lnTo>
                    <a:lnTo>
                      <a:pt x="448" y="126"/>
                    </a:lnTo>
                    <a:lnTo>
                      <a:pt x="457" y="116"/>
                    </a:lnTo>
                    <a:lnTo>
                      <a:pt x="464" y="105"/>
                    </a:lnTo>
                    <a:lnTo>
                      <a:pt x="472" y="93"/>
                    </a:lnTo>
                    <a:lnTo>
                      <a:pt x="479" y="80"/>
                    </a:lnTo>
                    <a:lnTo>
                      <a:pt x="487" y="66"/>
                    </a:lnTo>
                    <a:lnTo>
                      <a:pt x="501" y="40"/>
                    </a:lnTo>
                    <a:lnTo>
                      <a:pt x="513" y="21"/>
                    </a:lnTo>
                    <a:lnTo>
                      <a:pt x="519" y="13"/>
                    </a:lnTo>
                    <a:lnTo>
                      <a:pt x="524" y="8"/>
                    </a:lnTo>
                    <a:lnTo>
                      <a:pt x="531" y="3"/>
                    </a:lnTo>
                    <a:lnTo>
                      <a:pt x="534" y="1"/>
                    </a:lnTo>
                    <a:lnTo>
                      <a:pt x="539" y="0"/>
                    </a:lnTo>
                    <a:lnTo>
                      <a:pt x="543" y="0"/>
                    </a:lnTo>
                    <a:lnTo>
                      <a:pt x="547" y="0"/>
                    </a:lnTo>
                    <a:lnTo>
                      <a:pt x="551" y="2"/>
                    </a:lnTo>
                    <a:lnTo>
                      <a:pt x="553" y="5"/>
                    </a:lnTo>
                    <a:lnTo>
                      <a:pt x="557" y="8"/>
                    </a:lnTo>
                    <a:lnTo>
                      <a:pt x="559" y="13"/>
                    </a:lnTo>
                    <a:lnTo>
                      <a:pt x="561" y="18"/>
                    </a:lnTo>
                    <a:lnTo>
                      <a:pt x="564" y="32"/>
                    </a:lnTo>
                    <a:lnTo>
                      <a:pt x="567" y="47"/>
                    </a:lnTo>
                    <a:lnTo>
                      <a:pt x="568" y="63"/>
                    </a:lnTo>
                    <a:lnTo>
                      <a:pt x="569" y="81"/>
                    </a:lnTo>
                    <a:lnTo>
                      <a:pt x="568" y="100"/>
                    </a:lnTo>
                    <a:lnTo>
                      <a:pt x="567" y="117"/>
                    </a:lnTo>
                    <a:lnTo>
                      <a:pt x="564" y="135"/>
                    </a:lnTo>
                    <a:lnTo>
                      <a:pt x="561" y="150"/>
                    </a:lnTo>
                    <a:lnTo>
                      <a:pt x="543" y="219"/>
                    </a:lnTo>
                    <a:lnTo>
                      <a:pt x="521" y="296"/>
                    </a:lnTo>
                    <a:lnTo>
                      <a:pt x="508" y="333"/>
                    </a:lnTo>
                    <a:lnTo>
                      <a:pt x="493" y="370"/>
                    </a:lnTo>
                    <a:lnTo>
                      <a:pt x="486" y="389"/>
                    </a:lnTo>
                    <a:lnTo>
                      <a:pt x="477" y="407"/>
                    </a:lnTo>
                    <a:lnTo>
                      <a:pt x="468" y="424"/>
                    </a:lnTo>
                    <a:lnTo>
                      <a:pt x="458" y="440"/>
                    </a:lnTo>
                    <a:lnTo>
                      <a:pt x="448" y="457"/>
                    </a:lnTo>
                    <a:lnTo>
                      <a:pt x="438" y="472"/>
                    </a:lnTo>
                    <a:lnTo>
                      <a:pt x="427" y="485"/>
                    </a:lnTo>
                    <a:lnTo>
                      <a:pt x="415" y="498"/>
                    </a:lnTo>
                    <a:lnTo>
                      <a:pt x="402" y="510"/>
                    </a:lnTo>
                    <a:lnTo>
                      <a:pt x="390" y="521"/>
                    </a:lnTo>
                    <a:lnTo>
                      <a:pt x="376" y="530"/>
                    </a:lnTo>
                    <a:lnTo>
                      <a:pt x="361" y="539"/>
                    </a:lnTo>
                    <a:lnTo>
                      <a:pt x="346" y="545"/>
                    </a:lnTo>
                    <a:lnTo>
                      <a:pt x="330" y="551"/>
                    </a:lnTo>
                    <a:lnTo>
                      <a:pt x="312" y="555"/>
                    </a:lnTo>
                    <a:lnTo>
                      <a:pt x="295" y="556"/>
                    </a:lnTo>
                    <a:lnTo>
                      <a:pt x="276" y="556"/>
                    </a:lnTo>
                    <a:lnTo>
                      <a:pt x="257" y="555"/>
                    </a:lnTo>
                    <a:lnTo>
                      <a:pt x="236" y="551"/>
                    </a:lnTo>
                    <a:lnTo>
                      <a:pt x="215" y="545"/>
                    </a:lnTo>
                    <a:lnTo>
                      <a:pt x="194" y="538"/>
                    </a:lnTo>
                    <a:lnTo>
                      <a:pt x="174" y="529"/>
                    </a:lnTo>
                    <a:lnTo>
                      <a:pt x="155" y="520"/>
                    </a:lnTo>
                    <a:lnTo>
                      <a:pt x="136" y="510"/>
                    </a:lnTo>
                    <a:lnTo>
                      <a:pt x="120" y="499"/>
                    </a:lnTo>
                    <a:lnTo>
                      <a:pt x="104" y="488"/>
                    </a:lnTo>
                    <a:lnTo>
                      <a:pt x="89" y="475"/>
                    </a:lnTo>
                    <a:lnTo>
                      <a:pt x="75" y="463"/>
                    </a:lnTo>
                    <a:lnTo>
                      <a:pt x="63" y="449"/>
                    </a:lnTo>
                    <a:lnTo>
                      <a:pt x="51" y="437"/>
                    </a:lnTo>
                    <a:lnTo>
                      <a:pt x="41" y="423"/>
                    </a:lnTo>
                    <a:lnTo>
                      <a:pt x="31" y="408"/>
                    </a:lnTo>
                    <a:lnTo>
                      <a:pt x="24" y="394"/>
                    </a:lnTo>
                    <a:lnTo>
                      <a:pt x="16" y="380"/>
                    </a:lnTo>
                    <a:lnTo>
                      <a:pt x="11" y="365"/>
                    </a:lnTo>
                    <a:lnTo>
                      <a:pt x="6" y="352"/>
                    </a:lnTo>
                    <a:lnTo>
                      <a:pt x="3" y="338"/>
                    </a:lnTo>
                    <a:lnTo>
                      <a:pt x="1" y="324"/>
                    </a:lnTo>
                    <a:lnTo>
                      <a:pt x="0" y="311"/>
                    </a:lnTo>
                    <a:lnTo>
                      <a:pt x="0" y="298"/>
                    </a:lnTo>
                    <a:lnTo>
                      <a:pt x="1" y="286"/>
                    </a:lnTo>
                    <a:lnTo>
                      <a:pt x="4" y="273"/>
                    </a:lnTo>
                    <a:lnTo>
                      <a:pt x="9" y="262"/>
                    </a:lnTo>
                    <a:lnTo>
                      <a:pt x="14" y="251"/>
                    </a:lnTo>
                    <a:lnTo>
                      <a:pt x="20" y="242"/>
                    </a:lnTo>
                    <a:lnTo>
                      <a:pt x="28" y="232"/>
                    </a:lnTo>
                    <a:lnTo>
                      <a:pt x="36" y="224"/>
                    </a:lnTo>
                    <a:lnTo>
                      <a:pt x="48" y="217"/>
                    </a:lnTo>
                    <a:lnTo>
                      <a:pt x="59" y="211"/>
                    </a:lnTo>
                    <a:lnTo>
                      <a:pt x="71" y="206"/>
                    </a:lnTo>
                    <a:lnTo>
                      <a:pt x="86" y="202"/>
                    </a:lnTo>
                    <a:lnTo>
                      <a:pt x="101" y="199"/>
                    </a:lnTo>
                  </a:path>
                </a:pathLst>
              </a:custGeom>
              <a:noFill/>
              <a:ln w="3175">
                <a:solidFill>
                  <a:srgbClr val="1F1A17"/>
                </a:solidFill>
                <a:round/>
              </a:ln>
            </p:spPr>
            <p:txBody>
              <a:bodyPr/>
              <a:lstStyle/>
              <a:p>
                <a:endParaRPr lang="en-US" sz="1867"/>
              </a:p>
            </p:txBody>
          </p:sp>
          <p:sp>
            <p:nvSpPr>
              <p:cNvPr id="1361" name="Freeform 310"/>
              <p:cNvSpPr/>
              <p:nvPr/>
            </p:nvSpPr>
            <p:spPr bwMode="auto">
              <a:xfrm>
                <a:off x="3800" y="1454"/>
                <a:ext cx="74" cy="144"/>
              </a:xfrm>
              <a:custGeom>
                <a:avLst/>
                <a:gdLst>
                  <a:gd name="T0" fmla="*/ 53 w 369"/>
                  <a:gd name="T1" fmla="*/ 10 h 720"/>
                  <a:gd name="T2" fmla="*/ 41 w 369"/>
                  <a:gd name="T3" fmla="*/ 18 h 720"/>
                  <a:gd name="T4" fmla="*/ 30 w 369"/>
                  <a:gd name="T5" fmla="*/ 27 h 720"/>
                  <a:gd name="T6" fmla="*/ 24 w 369"/>
                  <a:gd name="T7" fmla="*/ 33 h 720"/>
                  <a:gd name="T8" fmla="*/ 18 w 369"/>
                  <a:gd name="T9" fmla="*/ 39 h 720"/>
                  <a:gd name="T10" fmla="*/ 12 w 369"/>
                  <a:gd name="T11" fmla="*/ 46 h 720"/>
                  <a:gd name="T12" fmla="*/ 7 w 369"/>
                  <a:gd name="T13" fmla="*/ 54 h 720"/>
                  <a:gd name="T14" fmla="*/ 4 w 369"/>
                  <a:gd name="T15" fmla="*/ 62 h 720"/>
                  <a:gd name="T16" fmla="*/ 1 w 369"/>
                  <a:gd name="T17" fmla="*/ 70 h 720"/>
                  <a:gd name="T18" fmla="*/ 0 w 369"/>
                  <a:gd name="T19" fmla="*/ 79 h 720"/>
                  <a:gd name="T20" fmla="*/ 0 w 369"/>
                  <a:gd name="T21" fmla="*/ 89 h 720"/>
                  <a:gd name="T22" fmla="*/ 3 w 369"/>
                  <a:gd name="T23" fmla="*/ 98 h 720"/>
                  <a:gd name="T24" fmla="*/ 7 w 369"/>
                  <a:gd name="T25" fmla="*/ 108 h 720"/>
                  <a:gd name="T26" fmla="*/ 14 w 369"/>
                  <a:gd name="T27" fmla="*/ 118 h 720"/>
                  <a:gd name="T28" fmla="*/ 22 w 369"/>
                  <a:gd name="T29" fmla="*/ 129 h 720"/>
                  <a:gd name="T30" fmla="*/ 30 w 369"/>
                  <a:gd name="T31" fmla="*/ 136 h 720"/>
                  <a:gd name="T32" fmla="*/ 36 w 369"/>
                  <a:gd name="T33" fmla="*/ 141 h 720"/>
                  <a:gd name="T34" fmla="*/ 42 w 369"/>
                  <a:gd name="T35" fmla="*/ 144 h 720"/>
                  <a:gd name="T36" fmla="*/ 46 w 369"/>
                  <a:gd name="T37" fmla="*/ 144 h 720"/>
                  <a:gd name="T38" fmla="*/ 49 w 369"/>
                  <a:gd name="T39" fmla="*/ 143 h 720"/>
                  <a:gd name="T40" fmla="*/ 52 w 369"/>
                  <a:gd name="T41" fmla="*/ 139 h 720"/>
                  <a:gd name="T42" fmla="*/ 54 w 369"/>
                  <a:gd name="T43" fmla="*/ 135 h 720"/>
                  <a:gd name="T44" fmla="*/ 56 w 369"/>
                  <a:gd name="T45" fmla="*/ 127 h 720"/>
                  <a:gd name="T46" fmla="*/ 57 w 369"/>
                  <a:gd name="T47" fmla="*/ 114 h 720"/>
                  <a:gd name="T48" fmla="*/ 56 w 369"/>
                  <a:gd name="T49" fmla="*/ 96 h 720"/>
                  <a:gd name="T50" fmla="*/ 57 w 369"/>
                  <a:gd name="T51" fmla="*/ 80 h 720"/>
                  <a:gd name="T52" fmla="*/ 59 w 369"/>
                  <a:gd name="T53" fmla="*/ 66 h 720"/>
                  <a:gd name="T54" fmla="*/ 60 w 369"/>
                  <a:gd name="T55" fmla="*/ 53 h 720"/>
                  <a:gd name="T56" fmla="*/ 62 w 369"/>
                  <a:gd name="T57" fmla="*/ 40 h 720"/>
                  <a:gd name="T58" fmla="*/ 67 w 369"/>
                  <a:gd name="T59" fmla="*/ 25 h 720"/>
                  <a:gd name="T60" fmla="*/ 72 w 369"/>
                  <a:gd name="T61" fmla="*/ 10 h 720"/>
                  <a:gd name="T62" fmla="*/ 74 w 369"/>
                  <a:gd name="T63" fmla="*/ 3 h 720"/>
                  <a:gd name="T64" fmla="*/ 74 w 369"/>
                  <a:gd name="T65" fmla="*/ 1 h 720"/>
                  <a:gd name="T66" fmla="*/ 73 w 369"/>
                  <a:gd name="T67" fmla="*/ 0 h 720"/>
                  <a:gd name="T68" fmla="*/ 70 w 369"/>
                  <a:gd name="T69" fmla="*/ 0 h 720"/>
                  <a:gd name="T70" fmla="*/ 63 w 369"/>
                  <a:gd name="T71" fmla="*/ 3 h 7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720"/>
                  <a:gd name="T110" fmla="*/ 369 w 369"/>
                  <a:gd name="T111" fmla="*/ 720 h 7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720">
                    <a:moveTo>
                      <a:pt x="293" y="30"/>
                    </a:moveTo>
                    <a:lnTo>
                      <a:pt x="264" y="48"/>
                    </a:lnTo>
                    <a:lnTo>
                      <a:pt x="234" y="69"/>
                    </a:lnTo>
                    <a:lnTo>
                      <a:pt x="202" y="91"/>
                    </a:lnTo>
                    <a:lnTo>
                      <a:pt x="168" y="119"/>
                    </a:lnTo>
                    <a:lnTo>
                      <a:pt x="152" y="133"/>
                    </a:lnTo>
                    <a:lnTo>
                      <a:pt x="136" y="148"/>
                    </a:lnTo>
                    <a:lnTo>
                      <a:pt x="120" y="163"/>
                    </a:lnTo>
                    <a:lnTo>
                      <a:pt x="103" y="179"/>
                    </a:lnTo>
                    <a:lnTo>
                      <a:pt x="88" y="196"/>
                    </a:lnTo>
                    <a:lnTo>
                      <a:pt x="75" y="214"/>
                    </a:lnTo>
                    <a:lnTo>
                      <a:pt x="61" y="232"/>
                    </a:lnTo>
                    <a:lnTo>
                      <a:pt x="48" y="251"/>
                    </a:lnTo>
                    <a:lnTo>
                      <a:pt x="37" y="270"/>
                    </a:lnTo>
                    <a:lnTo>
                      <a:pt x="27" y="290"/>
                    </a:lnTo>
                    <a:lnTo>
                      <a:pt x="19" y="310"/>
                    </a:lnTo>
                    <a:lnTo>
                      <a:pt x="11" y="331"/>
                    </a:lnTo>
                    <a:lnTo>
                      <a:pt x="6" y="352"/>
                    </a:lnTo>
                    <a:lnTo>
                      <a:pt x="2" y="375"/>
                    </a:lnTo>
                    <a:lnTo>
                      <a:pt x="0" y="397"/>
                    </a:lnTo>
                    <a:lnTo>
                      <a:pt x="0" y="420"/>
                    </a:lnTo>
                    <a:lnTo>
                      <a:pt x="2" y="443"/>
                    </a:lnTo>
                    <a:lnTo>
                      <a:pt x="7" y="467"/>
                    </a:lnTo>
                    <a:lnTo>
                      <a:pt x="14" y="491"/>
                    </a:lnTo>
                    <a:lnTo>
                      <a:pt x="24" y="516"/>
                    </a:lnTo>
                    <a:lnTo>
                      <a:pt x="36" y="541"/>
                    </a:lnTo>
                    <a:lnTo>
                      <a:pt x="51" y="567"/>
                    </a:lnTo>
                    <a:lnTo>
                      <a:pt x="68" y="592"/>
                    </a:lnTo>
                    <a:lnTo>
                      <a:pt x="90" y="619"/>
                    </a:lnTo>
                    <a:lnTo>
                      <a:pt x="111" y="643"/>
                    </a:lnTo>
                    <a:lnTo>
                      <a:pt x="131" y="664"/>
                    </a:lnTo>
                    <a:lnTo>
                      <a:pt x="150" y="682"/>
                    </a:lnTo>
                    <a:lnTo>
                      <a:pt x="166" y="696"/>
                    </a:lnTo>
                    <a:lnTo>
                      <a:pt x="181" y="705"/>
                    </a:lnTo>
                    <a:lnTo>
                      <a:pt x="194" y="713"/>
                    </a:lnTo>
                    <a:lnTo>
                      <a:pt x="207" y="718"/>
                    </a:lnTo>
                    <a:lnTo>
                      <a:pt x="218" y="720"/>
                    </a:lnTo>
                    <a:lnTo>
                      <a:pt x="228" y="720"/>
                    </a:lnTo>
                    <a:lnTo>
                      <a:pt x="238" y="717"/>
                    </a:lnTo>
                    <a:lnTo>
                      <a:pt x="246" y="713"/>
                    </a:lnTo>
                    <a:lnTo>
                      <a:pt x="252" y="705"/>
                    </a:lnTo>
                    <a:lnTo>
                      <a:pt x="258" y="697"/>
                    </a:lnTo>
                    <a:lnTo>
                      <a:pt x="263" y="687"/>
                    </a:lnTo>
                    <a:lnTo>
                      <a:pt x="268" y="676"/>
                    </a:lnTo>
                    <a:lnTo>
                      <a:pt x="272" y="663"/>
                    </a:lnTo>
                    <a:lnTo>
                      <a:pt x="277" y="636"/>
                    </a:lnTo>
                    <a:lnTo>
                      <a:pt x="279" y="604"/>
                    </a:lnTo>
                    <a:lnTo>
                      <a:pt x="282" y="572"/>
                    </a:lnTo>
                    <a:lnTo>
                      <a:pt x="282" y="539"/>
                    </a:lnTo>
                    <a:lnTo>
                      <a:pt x="281" y="481"/>
                    </a:lnTo>
                    <a:lnTo>
                      <a:pt x="283" y="441"/>
                    </a:lnTo>
                    <a:lnTo>
                      <a:pt x="286" y="402"/>
                    </a:lnTo>
                    <a:lnTo>
                      <a:pt x="288" y="365"/>
                    </a:lnTo>
                    <a:lnTo>
                      <a:pt x="292" y="330"/>
                    </a:lnTo>
                    <a:lnTo>
                      <a:pt x="294" y="297"/>
                    </a:lnTo>
                    <a:lnTo>
                      <a:pt x="298" y="264"/>
                    </a:lnTo>
                    <a:lnTo>
                      <a:pt x="303" y="231"/>
                    </a:lnTo>
                    <a:lnTo>
                      <a:pt x="309" y="199"/>
                    </a:lnTo>
                    <a:lnTo>
                      <a:pt x="317" y="164"/>
                    </a:lnTo>
                    <a:lnTo>
                      <a:pt x="332" y="123"/>
                    </a:lnTo>
                    <a:lnTo>
                      <a:pt x="347" y="84"/>
                    </a:lnTo>
                    <a:lnTo>
                      <a:pt x="359" y="50"/>
                    </a:lnTo>
                    <a:lnTo>
                      <a:pt x="368" y="23"/>
                    </a:lnTo>
                    <a:lnTo>
                      <a:pt x="369" y="13"/>
                    </a:lnTo>
                    <a:lnTo>
                      <a:pt x="368" y="7"/>
                    </a:lnTo>
                    <a:lnTo>
                      <a:pt x="367" y="3"/>
                    </a:lnTo>
                    <a:lnTo>
                      <a:pt x="364" y="2"/>
                    </a:lnTo>
                    <a:lnTo>
                      <a:pt x="362" y="0"/>
                    </a:lnTo>
                    <a:lnTo>
                      <a:pt x="358" y="0"/>
                    </a:lnTo>
                    <a:lnTo>
                      <a:pt x="347" y="2"/>
                    </a:lnTo>
                    <a:lnTo>
                      <a:pt x="333" y="8"/>
                    </a:lnTo>
                    <a:lnTo>
                      <a:pt x="316" y="17"/>
                    </a:lnTo>
                    <a:lnTo>
                      <a:pt x="293" y="30"/>
                    </a:lnTo>
                    <a:close/>
                  </a:path>
                </a:pathLst>
              </a:custGeom>
              <a:solidFill>
                <a:srgbClr val="B32165"/>
              </a:solidFill>
              <a:ln w="9525">
                <a:noFill/>
                <a:round/>
              </a:ln>
            </p:spPr>
            <p:txBody>
              <a:bodyPr/>
              <a:lstStyle/>
              <a:p>
                <a:endParaRPr lang="en-US" sz="1867"/>
              </a:p>
            </p:txBody>
          </p:sp>
          <p:sp>
            <p:nvSpPr>
              <p:cNvPr id="1362" name="Freeform 311"/>
              <p:cNvSpPr/>
              <p:nvPr/>
            </p:nvSpPr>
            <p:spPr bwMode="auto">
              <a:xfrm>
                <a:off x="3800" y="1454"/>
                <a:ext cx="74" cy="144"/>
              </a:xfrm>
              <a:custGeom>
                <a:avLst/>
                <a:gdLst>
                  <a:gd name="T0" fmla="*/ 53 w 369"/>
                  <a:gd name="T1" fmla="*/ 10 h 720"/>
                  <a:gd name="T2" fmla="*/ 41 w 369"/>
                  <a:gd name="T3" fmla="*/ 18 h 720"/>
                  <a:gd name="T4" fmla="*/ 30 w 369"/>
                  <a:gd name="T5" fmla="*/ 27 h 720"/>
                  <a:gd name="T6" fmla="*/ 24 w 369"/>
                  <a:gd name="T7" fmla="*/ 33 h 720"/>
                  <a:gd name="T8" fmla="*/ 18 w 369"/>
                  <a:gd name="T9" fmla="*/ 39 h 720"/>
                  <a:gd name="T10" fmla="*/ 12 w 369"/>
                  <a:gd name="T11" fmla="*/ 46 h 720"/>
                  <a:gd name="T12" fmla="*/ 7 w 369"/>
                  <a:gd name="T13" fmla="*/ 54 h 720"/>
                  <a:gd name="T14" fmla="*/ 4 w 369"/>
                  <a:gd name="T15" fmla="*/ 62 h 720"/>
                  <a:gd name="T16" fmla="*/ 1 w 369"/>
                  <a:gd name="T17" fmla="*/ 70 h 720"/>
                  <a:gd name="T18" fmla="*/ 0 w 369"/>
                  <a:gd name="T19" fmla="*/ 79 h 720"/>
                  <a:gd name="T20" fmla="*/ 0 w 369"/>
                  <a:gd name="T21" fmla="*/ 89 h 720"/>
                  <a:gd name="T22" fmla="*/ 3 w 369"/>
                  <a:gd name="T23" fmla="*/ 98 h 720"/>
                  <a:gd name="T24" fmla="*/ 7 w 369"/>
                  <a:gd name="T25" fmla="*/ 108 h 720"/>
                  <a:gd name="T26" fmla="*/ 14 w 369"/>
                  <a:gd name="T27" fmla="*/ 118 h 720"/>
                  <a:gd name="T28" fmla="*/ 22 w 369"/>
                  <a:gd name="T29" fmla="*/ 129 h 720"/>
                  <a:gd name="T30" fmla="*/ 30 w 369"/>
                  <a:gd name="T31" fmla="*/ 136 h 720"/>
                  <a:gd name="T32" fmla="*/ 36 w 369"/>
                  <a:gd name="T33" fmla="*/ 141 h 720"/>
                  <a:gd name="T34" fmla="*/ 42 w 369"/>
                  <a:gd name="T35" fmla="*/ 144 h 720"/>
                  <a:gd name="T36" fmla="*/ 46 w 369"/>
                  <a:gd name="T37" fmla="*/ 144 h 720"/>
                  <a:gd name="T38" fmla="*/ 49 w 369"/>
                  <a:gd name="T39" fmla="*/ 143 h 720"/>
                  <a:gd name="T40" fmla="*/ 52 w 369"/>
                  <a:gd name="T41" fmla="*/ 139 h 720"/>
                  <a:gd name="T42" fmla="*/ 54 w 369"/>
                  <a:gd name="T43" fmla="*/ 135 h 720"/>
                  <a:gd name="T44" fmla="*/ 56 w 369"/>
                  <a:gd name="T45" fmla="*/ 127 h 720"/>
                  <a:gd name="T46" fmla="*/ 57 w 369"/>
                  <a:gd name="T47" fmla="*/ 114 h 720"/>
                  <a:gd name="T48" fmla="*/ 56 w 369"/>
                  <a:gd name="T49" fmla="*/ 96 h 720"/>
                  <a:gd name="T50" fmla="*/ 57 w 369"/>
                  <a:gd name="T51" fmla="*/ 80 h 720"/>
                  <a:gd name="T52" fmla="*/ 59 w 369"/>
                  <a:gd name="T53" fmla="*/ 66 h 720"/>
                  <a:gd name="T54" fmla="*/ 60 w 369"/>
                  <a:gd name="T55" fmla="*/ 53 h 720"/>
                  <a:gd name="T56" fmla="*/ 62 w 369"/>
                  <a:gd name="T57" fmla="*/ 40 h 720"/>
                  <a:gd name="T58" fmla="*/ 67 w 369"/>
                  <a:gd name="T59" fmla="*/ 25 h 720"/>
                  <a:gd name="T60" fmla="*/ 72 w 369"/>
                  <a:gd name="T61" fmla="*/ 10 h 720"/>
                  <a:gd name="T62" fmla="*/ 74 w 369"/>
                  <a:gd name="T63" fmla="*/ 3 h 720"/>
                  <a:gd name="T64" fmla="*/ 74 w 369"/>
                  <a:gd name="T65" fmla="*/ 1 h 720"/>
                  <a:gd name="T66" fmla="*/ 73 w 369"/>
                  <a:gd name="T67" fmla="*/ 0 h 720"/>
                  <a:gd name="T68" fmla="*/ 70 w 369"/>
                  <a:gd name="T69" fmla="*/ 0 h 720"/>
                  <a:gd name="T70" fmla="*/ 63 w 369"/>
                  <a:gd name="T71" fmla="*/ 3 h 72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9"/>
                  <a:gd name="T109" fmla="*/ 0 h 720"/>
                  <a:gd name="T110" fmla="*/ 369 w 369"/>
                  <a:gd name="T111" fmla="*/ 720 h 72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9" h="720">
                    <a:moveTo>
                      <a:pt x="293" y="30"/>
                    </a:moveTo>
                    <a:lnTo>
                      <a:pt x="264" y="48"/>
                    </a:lnTo>
                    <a:lnTo>
                      <a:pt x="234" y="69"/>
                    </a:lnTo>
                    <a:lnTo>
                      <a:pt x="202" y="91"/>
                    </a:lnTo>
                    <a:lnTo>
                      <a:pt x="168" y="119"/>
                    </a:lnTo>
                    <a:lnTo>
                      <a:pt x="152" y="133"/>
                    </a:lnTo>
                    <a:lnTo>
                      <a:pt x="136" y="148"/>
                    </a:lnTo>
                    <a:lnTo>
                      <a:pt x="120" y="163"/>
                    </a:lnTo>
                    <a:lnTo>
                      <a:pt x="103" y="179"/>
                    </a:lnTo>
                    <a:lnTo>
                      <a:pt x="88" y="196"/>
                    </a:lnTo>
                    <a:lnTo>
                      <a:pt x="75" y="214"/>
                    </a:lnTo>
                    <a:lnTo>
                      <a:pt x="61" y="232"/>
                    </a:lnTo>
                    <a:lnTo>
                      <a:pt x="48" y="251"/>
                    </a:lnTo>
                    <a:lnTo>
                      <a:pt x="37" y="270"/>
                    </a:lnTo>
                    <a:lnTo>
                      <a:pt x="27" y="290"/>
                    </a:lnTo>
                    <a:lnTo>
                      <a:pt x="19" y="310"/>
                    </a:lnTo>
                    <a:lnTo>
                      <a:pt x="11" y="331"/>
                    </a:lnTo>
                    <a:lnTo>
                      <a:pt x="6" y="352"/>
                    </a:lnTo>
                    <a:lnTo>
                      <a:pt x="2" y="375"/>
                    </a:lnTo>
                    <a:lnTo>
                      <a:pt x="0" y="397"/>
                    </a:lnTo>
                    <a:lnTo>
                      <a:pt x="0" y="420"/>
                    </a:lnTo>
                    <a:lnTo>
                      <a:pt x="2" y="443"/>
                    </a:lnTo>
                    <a:lnTo>
                      <a:pt x="7" y="467"/>
                    </a:lnTo>
                    <a:lnTo>
                      <a:pt x="14" y="491"/>
                    </a:lnTo>
                    <a:lnTo>
                      <a:pt x="24" y="516"/>
                    </a:lnTo>
                    <a:lnTo>
                      <a:pt x="36" y="541"/>
                    </a:lnTo>
                    <a:lnTo>
                      <a:pt x="51" y="567"/>
                    </a:lnTo>
                    <a:lnTo>
                      <a:pt x="68" y="592"/>
                    </a:lnTo>
                    <a:lnTo>
                      <a:pt x="90" y="619"/>
                    </a:lnTo>
                    <a:lnTo>
                      <a:pt x="111" y="643"/>
                    </a:lnTo>
                    <a:lnTo>
                      <a:pt x="131" y="664"/>
                    </a:lnTo>
                    <a:lnTo>
                      <a:pt x="150" y="682"/>
                    </a:lnTo>
                    <a:lnTo>
                      <a:pt x="166" y="696"/>
                    </a:lnTo>
                    <a:lnTo>
                      <a:pt x="181" y="705"/>
                    </a:lnTo>
                    <a:lnTo>
                      <a:pt x="194" y="713"/>
                    </a:lnTo>
                    <a:lnTo>
                      <a:pt x="207" y="718"/>
                    </a:lnTo>
                    <a:lnTo>
                      <a:pt x="218" y="720"/>
                    </a:lnTo>
                    <a:lnTo>
                      <a:pt x="228" y="720"/>
                    </a:lnTo>
                    <a:lnTo>
                      <a:pt x="238" y="717"/>
                    </a:lnTo>
                    <a:lnTo>
                      <a:pt x="246" y="713"/>
                    </a:lnTo>
                    <a:lnTo>
                      <a:pt x="252" y="705"/>
                    </a:lnTo>
                    <a:lnTo>
                      <a:pt x="258" y="697"/>
                    </a:lnTo>
                    <a:lnTo>
                      <a:pt x="263" y="687"/>
                    </a:lnTo>
                    <a:lnTo>
                      <a:pt x="268" y="676"/>
                    </a:lnTo>
                    <a:lnTo>
                      <a:pt x="272" y="663"/>
                    </a:lnTo>
                    <a:lnTo>
                      <a:pt x="277" y="636"/>
                    </a:lnTo>
                    <a:lnTo>
                      <a:pt x="279" y="604"/>
                    </a:lnTo>
                    <a:lnTo>
                      <a:pt x="282" y="572"/>
                    </a:lnTo>
                    <a:lnTo>
                      <a:pt x="282" y="539"/>
                    </a:lnTo>
                    <a:lnTo>
                      <a:pt x="281" y="481"/>
                    </a:lnTo>
                    <a:lnTo>
                      <a:pt x="283" y="441"/>
                    </a:lnTo>
                    <a:lnTo>
                      <a:pt x="286" y="402"/>
                    </a:lnTo>
                    <a:lnTo>
                      <a:pt x="288" y="365"/>
                    </a:lnTo>
                    <a:lnTo>
                      <a:pt x="292" y="330"/>
                    </a:lnTo>
                    <a:lnTo>
                      <a:pt x="294" y="297"/>
                    </a:lnTo>
                    <a:lnTo>
                      <a:pt x="298" y="264"/>
                    </a:lnTo>
                    <a:lnTo>
                      <a:pt x="303" y="231"/>
                    </a:lnTo>
                    <a:lnTo>
                      <a:pt x="309" y="199"/>
                    </a:lnTo>
                    <a:lnTo>
                      <a:pt x="317" y="164"/>
                    </a:lnTo>
                    <a:lnTo>
                      <a:pt x="332" y="123"/>
                    </a:lnTo>
                    <a:lnTo>
                      <a:pt x="347" y="84"/>
                    </a:lnTo>
                    <a:lnTo>
                      <a:pt x="359" y="50"/>
                    </a:lnTo>
                    <a:lnTo>
                      <a:pt x="368" y="23"/>
                    </a:lnTo>
                    <a:lnTo>
                      <a:pt x="369" y="13"/>
                    </a:lnTo>
                    <a:lnTo>
                      <a:pt x="368" y="7"/>
                    </a:lnTo>
                    <a:lnTo>
                      <a:pt x="367" y="3"/>
                    </a:lnTo>
                    <a:lnTo>
                      <a:pt x="364" y="2"/>
                    </a:lnTo>
                    <a:lnTo>
                      <a:pt x="362" y="0"/>
                    </a:lnTo>
                    <a:lnTo>
                      <a:pt x="358" y="0"/>
                    </a:lnTo>
                    <a:lnTo>
                      <a:pt x="347" y="2"/>
                    </a:lnTo>
                    <a:lnTo>
                      <a:pt x="333" y="8"/>
                    </a:lnTo>
                    <a:lnTo>
                      <a:pt x="316" y="17"/>
                    </a:lnTo>
                    <a:lnTo>
                      <a:pt x="293" y="30"/>
                    </a:lnTo>
                  </a:path>
                </a:pathLst>
              </a:custGeom>
              <a:noFill/>
              <a:ln w="3175">
                <a:solidFill>
                  <a:srgbClr val="1F1A17"/>
                </a:solidFill>
                <a:round/>
              </a:ln>
            </p:spPr>
            <p:txBody>
              <a:bodyPr/>
              <a:lstStyle/>
              <a:p>
                <a:endParaRPr lang="en-US" sz="1867"/>
              </a:p>
            </p:txBody>
          </p:sp>
          <p:sp>
            <p:nvSpPr>
              <p:cNvPr id="1363" name="Freeform 312"/>
              <p:cNvSpPr/>
              <p:nvPr/>
            </p:nvSpPr>
            <p:spPr bwMode="auto">
              <a:xfrm>
                <a:off x="3938" y="1633"/>
                <a:ext cx="206" cy="108"/>
              </a:xfrm>
              <a:custGeom>
                <a:avLst/>
                <a:gdLst>
                  <a:gd name="T0" fmla="*/ 193 w 1027"/>
                  <a:gd name="T1" fmla="*/ 33 h 541"/>
                  <a:gd name="T2" fmla="*/ 178 w 1027"/>
                  <a:gd name="T3" fmla="*/ 45 h 541"/>
                  <a:gd name="T4" fmla="*/ 159 w 1027"/>
                  <a:gd name="T5" fmla="*/ 61 h 541"/>
                  <a:gd name="T6" fmla="*/ 142 w 1027"/>
                  <a:gd name="T7" fmla="*/ 74 h 541"/>
                  <a:gd name="T8" fmla="*/ 130 w 1027"/>
                  <a:gd name="T9" fmla="*/ 82 h 541"/>
                  <a:gd name="T10" fmla="*/ 118 w 1027"/>
                  <a:gd name="T11" fmla="*/ 89 h 541"/>
                  <a:gd name="T12" fmla="*/ 105 w 1027"/>
                  <a:gd name="T13" fmla="*/ 96 h 541"/>
                  <a:gd name="T14" fmla="*/ 91 w 1027"/>
                  <a:gd name="T15" fmla="*/ 102 h 541"/>
                  <a:gd name="T16" fmla="*/ 78 w 1027"/>
                  <a:gd name="T17" fmla="*/ 106 h 541"/>
                  <a:gd name="T18" fmla="*/ 65 w 1027"/>
                  <a:gd name="T19" fmla="*/ 108 h 541"/>
                  <a:gd name="T20" fmla="*/ 53 w 1027"/>
                  <a:gd name="T21" fmla="*/ 108 h 541"/>
                  <a:gd name="T22" fmla="*/ 40 w 1027"/>
                  <a:gd name="T23" fmla="*/ 106 h 541"/>
                  <a:gd name="T24" fmla="*/ 29 w 1027"/>
                  <a:gd name="T25" fmla="*/ 101 h 541"/>
                  <a:gd name="T26" fmla="*/ 18 w 1027"/>
                  <a:gd name="T27" fmla="*/ 93 h 541"/>
                  <a:gd name="T28" fmla="*/ 10 w 1027"/>
                  <a:gd name="T29" fmla="*/ 85 h 541"/>
                  <a:gd name="T30" fmla="*/ 4 w 1027"/>
                  <a:gd name="T31" fmla="*/ 76 h 541"/>
                  <a:gd name="T32" fmla="*/ 1 w 1027"/>
                  <a:gd name="T33" fmla="*/ 68 h 541"/>
                  <a:gd name="T34" fmla="*/ 0 w 1027"/>
                  <a:gd name="T35" fmla="*/ 60 h 541"/>
                  <a:gd name="T36" fmla="*/ 1 w 1027"/>
                  <a:gd name="T37" fmla="*/ 52 h 541"/>
                  <a:gd name="T38" fmla="*/ 3 w 1027"/>
                  <a:gd name="T39" fmla="*/ 44 h 541"/>
                  <a:gd name="T40" fmla="*/ 7 w 1027"/>
                  <a:gd name="T41" fmla="*/ 37 h 541"/>
                  <a:gd name="T42" fmla="*/ 11 w 1027"/>
                  <a:gd name="T43" fmla="*/ 30 h 541"/>
                  <a:gd name="T44" fmla="*/ 16 w 1027"/>
                  <a:gd name="T45" fmla="*/ 24 h 541"/>
                  <a:gd name="T46" fmla="*/ 25 w 1027"/>
                  <a:gd name="T47" fmla="*/ 15 h 541"/>
                  <a:gd name="T48" fmla="*/ 35 w 1027"/>
                  <a:gd name="T49" fmla="*/ 6 h 541"/>
                  <a:gd name="T50" fmla="*/ 43 w 1027"/>
                  <a:gd name="T51" fmla="*/ 1 h 541"/>
                  <a:gd name="T52" fmla="*/ 47 w 1027"/>
                  <a:gd name="T53" fmla="*/ 0 h 541"/>
                  <a:gd name="T54" fmla="*/ 53 w 1027"/>
                  <a:gd name="T55" fmla="*/ 0 h 541"/>
                  <a:gd name="T56" fmla="*/ 62 w 1027"/>
                  <a:gd name="T57" fmla="*/ 0 h 541"/>
                  <a:gd name="T58" fmla="*/ 74 w 1027"/>
                  <a:gd name="T59" fmla="*/ 3 h 541"/>
                  <a:gd name="T60" fmla="*/ 88 w 1027"/>
                  <a:gd name="T61" fmla="*/ 6 h 541"/>
                  <a:gd name="T62" fmla="*/ 109 w 1027"/>
                  <a:gd name="T63" fmla="*/ 12 h 541"/>
                  <a:gd name="T64" fmla="*/ 129 w 1027"/>
                  <a:gd name="T65" fmla="*/ 17 h 541"/>
                  <a:gd name="T66" fmla="*/ 139 w 1027"/>
                  <a:gd name="T67" fmla="*/ 18 h 541"/>
                  <a:gd name="T68" fmla="*/ 145 w 1027"/>
                  <a:gd name="T69" fmla="*/ 18 h 541"/>
                  <a:gd name="T70" fmla="*/ 160 w 1027"/>
                  <a:gd name="T71" fmla="*/ 17 h 541"/>
                  <a:gd name="T72" fmla="*/ 179 w 1027"/>
                  <a:gd name="T73" fmla="*/ 15 h 541"/>
                  <a:gd name="T74" fmla="*/ 190 w 1027"/>
                  <a:gd name="T75" fmla="*/ 15 h 541"/>
                  <a:gd name="T76" fmla="*/ 199 w 1027"/>
                  <a:gd name="T77" fmla="*/ 15 h 541"/>
                  <a:gd name="T78" fmla="*/ 204 w 1027"/>
                  <a:gd name="T79" fmla="*/ 16 h 541"/>
                  <a:gd name="T80" fmla="*/ 205 w 1027"/>
                  <a:gd name="T81" fmla="*/ 18 h 541"/>
                  <a:gd name="T82" fmla="*/ 206 w 1027"/>
                  <a:gd name="T83" fmla="*/ 19 h 541"/>
                  <a:gd name="T84" fmla="*/ 206 w 1027"/>
                  <a:gd name="T85" fmla="*/ 21 h 541"/>
                  <a:gd name="T86" fmla="*/ 204 w 1027"/>
                  <a:gd name="T87" fmla="*/ 23 h 541"/>
                  <a:gd name="T88" fmla="*/ 201 w 1027"/>
                  <a:gd name="T89" fmla="*/ 26 h 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41"/>
                  <a:gd name="T137" fmla="*/ 1027 w 1027"/>
                  <a:gd name="T138" fmla="*/ 541 h 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41">
                    <a:moveTo>
                      <a:pt x="989" y="141"/>
                    </a:moveTo>
                    <a:lnTo>
                      <a:pt x="962" y="163"/>
                    </a:lnTo>
                    <a:lnTo>
                      <a:pt x="928" y="192"/>
                    </a:lnTo>
                    <a:lnTo>
                      <a:pt x="888" y="226"/>
                    </a:lnTo>
                    <a:lnTo>
                      <a:pt x="841" y="264"/>
                    </a:lnTo>
                    <a:lnTo>
                      <a:pt x="791" y="306"/>
                    </a:lnTo>
                    <a:lnTo>
                      <a:pt x="737" y="348"/>
                    </a:lnTo>
                    <a:lnTo>
                      <a:pt x="707" y="369"/>
                    </a:lnTo>
                    <a:lnTo>
                      <a:pt x="678" y="389"/>
                    </a:lnTo>
                    <a:lnTo>
                      <a:pt x="647" y="409"/>
                    </a:lnTo>
                    <a:lnTo>
                      <a:pt x="617" y="429"/>
                    </a:lnTo>
                    <a:lnTo>
                      <a:pt x="586" y="448"/>
                    </a:lnTo>
                    <a:lnTo>
                      <a:pt x="553" y="465"/>
                    </a:lnTo>
                    <a:lnTo>
                      <a:pt x="521" y="481"/>
                    </a:lnTo>
                    <a:lnTo>
                      <a:pt x="488" y="495"/>
                    </a:lnTo>
                    <a:lnTo>
                      <a:pt x="456" y="509"/>
                    </a:lnTo>
                    <a:lnTo>
                      <a:pt x="423" y="520"/>
                    </a:lnTo>
                    <a:lnTo>
                      <a:pt x="391" y="529"/>
                    </a:lnTo>
                    <a:lnTo>
                      <a:pt x="358" y="535"/>
                    </a:lnTo>
                    <a:lnTo>
                      <a:pt x="326" y="540"/>
                    </a:lnTo>
                    <a:lnTo>
                      <a:pt x="295" y="541"/>
                    </a:lnTo>
                    <a:lnTo>
                      <a:pt x="262" y="541"/>
                    </a:lnTo>
                    <a:lnTo>
                      <a:pt x="232" y="536"/>
                    </a:lnTo>
                    <a:lnTo>
                      <a:pt x="201" y="530"/>
                    </a:lnTo>
                    <a:lnTo>
                      <a:pt x="171" y="519"/>
                    </a:lnTo>
                    <a:lnTo>
                      <a:pt x="143" y="505"/>
                    </a:lnTo>
                    <a:lnTo>
                      <a:pt x="114" y="486"/>
                    </a:lnTo>
                    <a:lnTo>
                      <a:pt x="89" y="467"/>
                    </a:lnTo>
                    <a:lnTo>
                      <a:pt x="67" y="445"/>
                    </a:lnTo>
                    <a:lnTo>
                      <a:pt x="48" y="425"/>
                    </a:lnTo>
                    <a:lnTo>
                      <a:pt x="33" y="404"/>
                    </a:lnTo>
                    <a:lnTo>
                      <a:pt x="20" y="383"/>
                    </a:lnTo>
                    <a:lnTo>
                      <a:pt x="12" y="362"/>
                    </a:lnTo>
                    <a:lnTo>
                      <a:pt x="5" y="342"/>
                    </a:lnTo>
                    <a:lnTo>
                      <a:pt x="2" y="320"/>
                    </a:lnTo>
                    <a:lnTo>
                      <a:pt x="0" y="301"/>
                    </a:lnTo>
                    <a:lnTo>
                      <a:pt x="2" y="281"/>
                    </a:lnTo>
                    <a:lnTo>
                      <a:pt x="4" y="261"/>
                    </a:lnTo>
                    <a:lnTo>
                      <a:pt x="9" y="241"/>
                    </a:lnTo>
                    <a:lnTo>
                      <a:pt x="15" y="222"/>
                    </a:lnTo>
                    <a:lnTo>
                      <a:pt x="24" y="203"/>
                    </a:lnTo>
                    <a:lnTo>
                      <a:pt x="34" y="184"/>
                    </a:lnTo>
                    <a:lnTo>
                      <a:pt x="44" y="167"/>
                    </a:lnTo>
                    <a:lnTo>
                      <a:pt x="57" y="149"/>
                    </a:lnTo>
                    <a:lnTo>
                      <a:pt x="69" y="133"/>
                    </a:lnTo>
                    <a:lnTo>
                      <a:pt x="81" y="118"/>
                    </a:lnTo>
                    <a:lnTo>
                      <a:pt x="95" y="103"/>
                    </a:lnTo>
                    <a:lnTo>
                      <a:pt x="123" y="76"/>
                    </a:lnTo>
                    <a:lnTo>
                      <a:pt x="150" y="52"/>
                    </a:lnTo>
                    <a:lnTo>
                      <a:pt x="175" y="32"/>
                    </a:lnTo>
                    <a:lnTo>
                      <a:pt x="196" y="17"/>
                    </a:lnTo>
                    <a:lnTo>
                      <a:pt x="213" y="7"/>
                    </a:lnTo>
                    <a:lnTo>
                      <a:pt x="222" y="2"/>
                    </a:lnTo>
                    <a:lnTo>
                      <a:pt x="236" y="1"/>
                    </a:lnTo>
                    <a:lnTo>
                      <a:pt x="249" y="0"/>
                    </a:lnTo>
                    <a:lnTo>
                      <a:pt x="262" y="0"/>
                    </a:lnTo>
                    <a:lnTo>
                      <a:pt x="277" y="0"/>
                    </a:lnTo>
                    <a:lnTo>
                      <a:pt x="307" y="2"/>
                    </a:lnTo>
                    <a:lnTo>
                      <a:pt x="339" y="7"/>
                    </a:lnTo>
                    <a:lnTo>
                      <a:pt x="371" y="15"/>
                    </a:lnTo>
                    <a:lnTo>
                      <a:pt x="405" y="22"/>
                    </a:lnTo>
                    <a:lnTo>
                      <a:pt x="440" y="32"/>
                    </a:lnTo>
                    <a:lnTo>
                      <a:pt x="475" y="41"/>
                    </a:lnTo>
                    <a:lnTo>
                      <a:pt x="544" y="61"/>
                    </a:lnTo>
                    <a:lnTo>
                      <a:pt x="613" y="78"/>
                    </a:lnTo>
                    <a:lnTo>
                      <a:pt x="645" y="85"/>
                    </a:lnTo>
                    <a:lnTo>
                      <a:pt x="678" y="90"/>
                    </a:lnTo>
                    <a:lnTo>
                      <a:pt x="693" y="91"/>
                    </a:lnTo>
                    <a:lnTo>
                      <a:pt x="708" y="92"/>
                    </a:lnTo>
                    <a:lnTo>
                      <a:pt x="723" y="92"/>
                    </a:lnTo>
                    <a:lnTo>
                      <a:pt x="737" y="92"/>
                    </a:lnTo>
                    <a:lnTo>
                      <a:pt x="800" y="86"/>
                    </a:lnTo>
                    <a:lnTo>
                      <a:pt x="863" y="80"/>
                    </a:lnTo>
                    <a:lnTo>
                      <a:pt x="894" y="77"/>
                    </a:lnTo>
                    <a:lnTo>
                      <a:pt x="923" y="76"/>
                    </a:lnTo>
                    <a:lnTo>
                      <a:pt x="949" y="75"/>
                    </a:lnTo>
                    <a:lnTo>
                      <a:pt x="972" y="76"/>
                    </a:lnTo>
                    <a:lnTo>
                      <a:pt x="992" y="77"/>
                    </a:lnTo>
                    <a:lnTo>
                      <a:pt x="1009" y="80"/>
                    </a:lnTo>
                    <a:lnTo>
                      <a:pt x="1015" y="82"/>
                    </a:lnTo>
                    <a:lnTo>
                      <a:pt x="1020" y="85"/>
                    </a:lnTo>
                    <a:lnTo>
                      <a:pt x="1024" y="88"/>
                    </a:lnTo>
                    <a:lnTo>
                      <a:pt x="1026" y="92"/>
                    </a:lnTo>
                    <a:lnTo>
                      <a:pt x="1027" y="96"/>
                    </a:lnTo>
                    <a:lnTo>
                      <a:pt x="1027" y="101"/>
                    </a:lnTo>
                    <a:lnTo>
                      <a:pt x="1025" y="106"/>
                    </a:lnTo>
                    <a:lnTo>
                      <a:pt x="1021" y="111"/>
                    </a:lnTo>
                    <a:lnTo>
                      <a:pt x="1016" y="117"/>
                    </a:lnTo>
                    <a:lnTo>
                      <a:pt x="1009" y="125"/>
                    </a:lnTo>
                    <a:lnTo>
                      <a:pt x="1000" y="132"/>
                    </a:lnTo>
                    <a:lnTo>
                      <a:pt x="989" y="141"/>
                    </a:lnTo>
                    <a:close/>
                  </a:path>
                </a:pathLst>
              </a:custGeom>
              <a:solidFill>
                <a:srgbClr val="B32165"/>
              </a:solidFill>
              <a:ln w="9525">
                <a:noFill/>
                <a:round/>
              </a:ln>
            </p:spPr>
            <p:txBody>
              <a:bodyPr/>
              <a:lstStyle/>
              <a:p>
                <a:endParaRPr lang="en-US" sz="1867"/>
              </a:p>
            </p:txBody>
          </p:sp>
          <p:sp>
            <p:nvSpPr>
              <p:cNvPr id="1364" name="Freeform 313"/>
              <p:cNvSpPr/>
              <p:nvPr/>
            </p:nvSpPr>
            <p:spPr bwMode="auto">
              <a:xfrm>
                <a:off x="3938" y="1633"/>
                <a:ext cx="206" cy="108"/>
              </a:xfrm>
              <a:custGeom>
                <a:avLst/>
                <a:gdLst>
                  <a:gd name="T0" fmla="*/ 193 w 1027"/>
                  <a:gd name="T1" fmla="*/ 33 h 541"/>
                  <a:gd name="T2" fmla="*/ 178 w 1027"/>
                  <a:gd name="T3" fmla="*/ 45 h 541"/>
                  <a:gd name="T4" fmla="*/ 159 w 1027"/>
                  <a:gd name="T5" fmla="*/ 61 h 541"/>
                  <a:gd name="T6" fmla="*/ 142 w 1027"/>
                  <a:gd name="T7" fmla="*/ 74 h 541"/>
                  <a:gd name="T8" fmla="*/ 130 w 1027"/>
                  <a:gd name="T9" fmla="*/ 82 h 541"/>
                  <a:gd name="T10" fmla="*/ 118 w 1027"/>
                  <a:gd name="T11" fmla="*/ 89 h 541"/>
                  <a:gd name="T12" fmla="*/ 105 w 1027"/>
                  <a:gd name="T13" fmla="*/ 96 h 541"/>
                  <a:gd name="T14" fmla="*/ 91 w 1027"/>
                  <a:gd name="T15" fmla="*/ 102 h 541"/>
                  <a:gd name="T16" fmla="*/ 78 w 1027"/>
                  <a:gd name="T17" fmla="*/ 106 h 541"/>
                  <a:gd name="T18" fmla="*/ 65 w 1027"/>
                  <a:gd name="T19" fmla="*/ 108 h 541"/>
                  <a:gd name="T20" fmla="*/ 53 w 1027"/>
                  <a:gd name="T21" fmla="*/ 108 h 541"/>
                  <a:gd name="T22" fmla="*/ 40 w 1027"/>
                  <a:gd name="T23" fmla="*/ 106 h 541"/>
                  <a:gd name="T24" fmla="*/ 29 w 1027"/>
                  <a:gd name="T25" fmla="*/ 101 h 541"/>
                  <a:gd name="T26" fmla="*/ 18 w 1027"/>
                  <a:gd name="T27" fmla="*/ 93 h 541"/>
                  <a:gd name="T28" fmla="*/ 10 w 1027"/>
                  <a:gd name="T29" fmla="*/ 85 h 541"/>
                  <a:gd name="T30" fmla="*/ 4 w 1027"/>
                  <a:gd name="T31" fmla="*/ 76 h 541"/>
                  <a:gd name="T32" fmla="*/ 1 w 1027"/>
                  <a:gd name="T33" fmla="*/ 68 h 541"/>
                  <a:gd name="T34" fmla="*/ 0 w 1027"/>
                  <a:gd name="T35" fmla="*/ 60 h 541"/>
                  <a:gd name="T36" fmla="*/ 1 w 1027"/>
                  <a:gd name="T37" fmla="*/ 52 h 541"/>
                  <a:gd name="T38" fmla="*/ 3 w 1027"/>
                  <a:gd name="T39" fmla="*/ 44 h 541"/>
                  <a:gd name="T40" fmla="*/ 7 w 1027"/>
                  <a:gd name="T41" fmla="*/ 37 h 541"/>
                  <a:gd name="T42" fmla="*/ 11 w 1027"/>
                  <a:gd name="T43" fmla="*/ 30 h 541"/>
                  <a:gd name="T44" fmla="*/ 16 w 1027"/>
                  <a:gd name="T45" fmla="*/ 24 h 541"/>
                  <a:gd name="T46" fmla="*/ 25 w 1027"/>
                  <a:gd name="T47" fmla="*/ 15 h 541"/>
                  <a:gd name="T48" fmla="*/ 35 w 1027"/>
                  <a:gd name="T49" fmla="*/ 6 h 541"/>
                  <a:gd name="T50" fmla="*/ 43 w 1027"/>
                  <a:gd name="T51" fmla="*/ 1 h 541"/>
                  <a:gd name="T52" fmla="*/ 47 w 1027"/>
                  <a:gd name="T53" fmla="*/ 0 h 541"/>
                  <a:gd name="T54" fmla="*/ 53 w 1027"/>
                  <a:gd name="T55" fmla="*/ 0 h 541"/>
                  <a:gd name="T56" fmla="*/ 62 w 1027"/>
                  <a:gd name="T57" fmla="*/ 0 h 541"/>
                  <a:gd name="T58" fmla="*/ 74 w 1027"/>
                  <a:gd name="T59" fmla="*/ 3 h 541"/>
                  <a:gd name="T60" fmla="*/ 88 w 1027"/>
                  <a:gd name="T61" fmla="*/ 6 h 541"/>
                  <a:gd name="T62" fmla="*/ 109 w 1027"/>
                  <a:gd name="T63" fmla="*/ 12 h 541"/>
                  <a:gd name="T64" fmla="*/ 129 w 1027"/>
                  <a:gd name="T65" fmla="*/ 17 h 541"/>
                  <a:gd name="T66" fmla="*/ 139 w 1027"/>
                  <a:gd name="T67" fmla="*/ 18 h 541"/>
                  <a:gd name="T68" fmla="*/ 145 w 1027"/>
                  <a:gd name="T69" fmla="*/ 18 h 541"/>
                  <a:gd name="T70" fmla="*/ 160 w 1027"/>
                  <a:gd name="T71" fmla="*/ 17 h 541"/>
                  <a:gd name="T72" fmla="*/ 179 w 1027"/>
                  <a:gd name="T73" fmla="*/ 15 h 541"/>
                  <a:gd name="T74" fmla="*/ 190 w 1027"/>
                  <a:gd name="T75" fmla="*/ 15 h 541"/>
                  <a:gd name="T76" fmla="*/ 199 w 1027"/>
                  <a:gd name="T77" fmla="*/ 15 h 541"/>
                  <a:gd name="T78" fmla="*/ 204 w 1027"/>
                  <a:gd name="T79" fmla="*/ 16 h 541"/>
                  <a:gd name="T80" fmla="*/ 205 w 1027"/>
                  <a:gd name="T81" fmla="*/ 18 h 541"/>
                  <a:gd name="T82" fmla="*/ 206 w 1027"/>
                  <a:gd name="T83" fmla="*/ 19 h 541"/>
                  <a:gd name="T84" fmla="*/ 206 w 1027"/>
                  <a:gd name="T85" fmla="*/ 21 h 541"/>
                  <a:gd name="T86" fmla="*/ 204 w 1027"/>
                  <a:gd name="T87" fmla="*/ 23 h 541"/>
                  <a:gd name="T88" fmla="*/ 201 w 1027"/>
                  <a:gd name="T89" fmla="*/ 26 h 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41"/>
                  <a:gd name="T137" fmla="*/ 1027 w 1027"/>
                  <a:gd name="T138" fmla="*/ 541 h 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41">
                    <a:moveTo>
                      <a:pt x="989" y="141"/>
                    </a:moveTo>
                    <a:lnTo>
                      <a:pt x="962" y="163"/>
                    </a:lnTo>
                    <a:lnTo>
                      <a:pt x="928" y="192"/>
                    </a:lnTo>
                    <a:lnTo>
                      <a:pt x="888" y="226"/>
                    </a:lnTo>
                    <a:lnTo>
                      <a:pt x="841" y="264"/>
                    </a:lnTo>
                    <a:lnTo>
                      <a:pt x="791" y="306"/>
                    </a:lnTo>
                    <a:lnTo>
                      <a:pt x="737" y="348"/>
                    </a:lnTo>
                    <a:lnTo>
                      <a:pt x="707" y="369"/>
                    </a:lnTo>
                    <a:lnTo>
                      <a:pt x="678" y="389"/>
                    </a:lnTo>
                    <a:lnTo>
                      <a:pt x="647" y="409"/>
                    </a:lnTo>
                    <a:lnTo>
                      <a:pt x="617" y="429"/>
                    </a:lnTo>
                    <a:lnTo>
                      <a:pt x="586" y="448"/>
                    </a:lnTo>
                    <a:lnTo>
                      <a:pt x="553" y="465"/>
                    </a:lnTo>
                    <a:lnTo>
                      <a:pt x="521" y="481"/>
                    </a:lnTo>
                    <a:lnTo>
                      <a:pt x="488" y="495"/>
                    </a:lnTo>
                    <a:lnTo>
                      <a:pt x="456" y="509"/>
                    </a:lnTo>
                    <a:lnTo>
                      <a:pt x="423" y="520"/>
                    </a:lnTo>
                    <a:lnTo>
                      <a:pt x="391" y="529"/>
                    </a:lnTo>
                    <a:lnTo>
                      <a:pt x="358" y="535"/>
                    </a:lnTo>
                    <a:lnTo>
                      <a:pt x="326" y="540"/>
                    </a:lnTo>
                    <a:lnTo>
                      <a:pt x="295" y="541"/>
                    </a:lnTo>
                    <a:lnTo>
                      <a:pt x="262" y="541"/>
                    </a:lnTo>
                    <a:lnTo>
                      <a:pt x="232" y="536"/>
                    </a:lnTo>
                    <a:lnTo>
                      <a:pt x="201" y="530"/>
                    </a:lnTo>
                    <a:lnTo>
                      <a:pt x="171" y="519"/>
                    </a:lnTo>
                    <a:lnTo>
                      <a:pt x="143" y="505"/>
                    </a:lnTo>
                    <a:lnTo>
                      <a:pt x="114" y="486"/>
                    </a:lnTo>
                    <a:lnTo>
                      <a:pt x="89" y="467"/>
                    </a:lnTo>
                    <a:lnTo>
                      <a:pt x="67" y="445"/>
                    </a:lnTo>
                    <a:lnTo>
                      <a:pt x="48" y="425"/>
                    </a:lnTo>
                    <a:lnTo>
                      <a:pt x="33" y="404"/>
                    </a:lnTo>
                    <a:lnTo>
                      <a:pt x="20" y="383"/>
                    </a:lnTo>
                    <a:lnTo>
                      <a:pt x="12" y="362"/>
                    </a:lnTo>
                    <a:lnTo>
                      <a:pt x="5" y="342"/>
                    </a:lnTo>
                    <a:lnTo>
                      <a:pt x="2" y="320"/>
                    </a:lnTo>
                    <a:lnTo>
                      <a:pt x="0" y="301"/>
                    </a:lnTo>
                    <a:lnTo>
                      <a:pt x="2" y="281"/>
                    </a:lnTo>
                    <a:lnTo>
                      <a:pt x="4" y="261"/>
                    </a:lnTo>
                    <a:lnTo>
                      <a:pt x="9" y="241"/>
                    </a:lnTo>
                    <a:lnTo>
                      <a:pt x="15" y="222"/>
                    </a:lnTo>
                    <a:lnTo>
                      <a:pt x="24" y="203"/>
                    </a:lnTo>
                    <a:lnTo>
                      <a:pt x="34" y="184"/>
                    </a:lnTo>
                    <a:lnTo>
                      <a:pt x="44" y="167"/>
                    </a:lnTo>
                    <a:lnTo>
                      <a:pt x="57" y="149"/>
                    </a:lnTo>
                    <a:lnTo>
                      <a:pt x="69" y="133"/>
                    </a:lnTo>
                    <a:lnTo>
                      <a:pt x="81" y="118"/>
                    </a:lnTo>
                    <a:lnTo>
                      <a:pt x="95" y="103"/>
                    </a:lnTo>
                    <a:lnTo>
                      <a:pt x="123" y="76"/>
                    </a:lnTo>
                    <a:lnTo>
                      <a:pt x="150" y="52"/>
                    </a:lnTo>
                    <a:lnTo>
                      <a:pt x="175" y="32"/>
                    </a:lnTo>
                    <a:lnTo>
                      <a:pt x="196" y="17"/>
                    </a:lnTo>
                    <a:lnTo>
                      <a:pt x="213" y="7"/>
                    </a:lnTo>
                    <a:lnTo>
                      <a:pt x="222" y="2"/>
                    </a:lnTo>
                    <a:lnTo>
                      <a:pt x="236" y="1"/>
                    </a:lnTo>
                    <a:lnTo>
                      <a:pt x="249" y="0"/>
                    </a:lnTo>
                    <a:lnTo>
                      <a:pt x="262" y="0"/>
                    </a:lnTo>
                    <a:lnTo>
                      <a:pt x="277" y="0"/>
                    </a:lnTo>
                    <a:lnTo>
                      <a:pt x="307" y="2"/>
                    </a:lnTo>
                    <a:lnTo>
                      <a:pt x="339" y="7"/>
                    </a:lnTo>
                    <a:lnTo>
                      <a:pt x="371" y="15"/>
                    </a:lnTo>
                    <a:lnTo>
                      <a:pt x="405" y="22"/>
                    </a:lnTo>
                    <a:lnTo>
                      <a:pt x="440" y="32"/>
                    </a:lnTo>
                    <a:lnTo>
                      <a:pt x="475" y="41"/>
                    </a:lnTo>
                    <a:lnTo>
                      <a:pt x="544" y="61"/>
                    </a:lnTo>
                    <a:lnTo>
                      <a:pt x="613" y="78"/>
                    </a:lnTo>
                    <a:lnTo>
                      <a:pt x="645" y="85"/>
                    </a:lnTo>
                    <a:lnTo>
                      <a:pt x="678" y="90"/>
                    </a:lnTo>
                    <a:lnTo>
                      <a:pt x="693" y="91"/>
                    </a:lnTo>
                    <a:lnTo>
                      <a:pt x="708" y="92"/>
                    </a:lnTo>
                    <a:lnTo>
                      <a:pt x="723" y="92"/>
                    </a:lnTo>
                    <a:lnTo>
                      <a:pt x="737" y="92"/>
                    </a:lnTo>
                    <a:lnTo>
                      <a:pt x="800" y="86"/>
                    </a:lnTo>
                    <a:lnTo>
                      <a:pt x="863" y="80"/>
                    </a:lnTo>
                    <a:lnTo>
                      <a:pt x="894" y="77"/>
                    </a:lnTo>
                    <a:lnTo>
                      <a:pt x="923" y="76"/>
                    </a:lnTo>
                    <a:lnTo>
                      <a:pt x="949" y="75"/>
                    </a:lnTo>
                    <a:lnTo>
                      <a:pt x="972" y="76"/>
                    </a:lnTo>
                    <a:lnTo>
                      <a:pt x="992" y="77"/>
                    </a:lnTo>
                    <a:lnTo>
                      <a:pt x="1009" y="80"/>
                    </a:lnTo>
                    <a:lnTo>
                      <a:pt x="1015" y="82"/>
                    </a:lnTo>
                    <a:lnTo>
                      <a:pt x="1020" y="85"/>
                    </a:lnTo>
                    <a:lnTo>
                      <a:pt x="1024" y="88"/>
                    </a:lnTo>
                    <a:lnTo>
                      <a:pt x="1026" y="92"/>
                    </a:lnTo>
                    <a:lnTo>
                      <a:pt x="1027" y="96"/>
                    </a:lnTo>
                    <a:lnTo>
                      <a:pt x="1027" y="101"/>
                    </a:lnTo>
                    <a:lnTo>
                      <a:pt x="1025" y="106"/>
                    </a:lnTo>
                    <a:lnTo>
                      <a:pt x="1021" y="111"/>
                    </a:lnTo>
                    <a:lnTo>
                      <a:pt x="1016" y="117"/>
                    </a:lnTo>
                    <a:lnTo>
                      <a:pt x="1009" y="125"/>
                    </a:lnTo>
                    <a:lnTo>
                      <a:pt x="1000" y="132"/>
                    </a:lnTo>
                    <a:lnTo>
                      <a:pt x="989" y="141"/>
                    </a:lnTo>
                    <a:close/>
                  </a:path>
                </a:pathLst>
              </a:custGeom>
              <a:noFill/>
              <a:ln w="3175">
                <a:solidFill>
                  <a:srgbClr val="1F1A17"/>
                </a:solidFill>
                <a:round/>
              </a:ln>
            </p:spPr>
            <p:txBody>
              <a:bodyPr/>
              <a:lstStyle/>
              <a:p>
                <a:endParaRPr lang="en-US" sz="1867"/>
              </a:p>
            </p:txBody>
          </p:sp>
          <p:sp>
            <p:nvSpPr>
              <p:cNvPr id="1365" name="Freeform 314"/>
              <p:cNvSpPr/>
              <p:nvPr/>
            </p:nvSpPr>
            <p:spPr bwMode="auto">
              <a:xfrm>
                <a:off x="3884" y="1584"/>
                <a:ext cx="137" cy="84"/>
              </a:xfrm>
              <a:custGeom>
                <a:avLst/>
                <a:gdLst>
                  <a:gd name="T0" fmla="*/ 22 w 686"/>
                  <a:gd name="T1" fmla="*/ 38 h 421"/>
                  <a:gd name="T2" fmla="*/ 43 w 686"/>
                  <a:gd name="T3" fmla="*/ 34 h 421"/>
                  <a:gd name="T4" fmla="*/ 59 w 686"/>
                  <a:gd name="T5" fmla="*/ 30 h 421"/>
                  <a:gd name="T6" fmla="*/ 75 w 686"/>
                  <a:gd name="T7" fmla="*/ 26 h 421"/>
                  <a:gd name="T8" fmla="*/ 90 w 686"/>
                  <a:gd name="T9" fmla="*/ 21 h 421"/>
                  <a:gd name="T10" fmla="*/ 104 w 686"/>
                  <a:gd name="T11" fmla="*/ 16 h 421"/>
                  <a:gd name="T12" fmla="*/ 117 w 686"/>
                  <a:gd name="T13" fmla="*/ 10 h 421"/>
                  <a:gd name="T14" fmla="*/ 127 w 686"/>
                  <a:gd name="T15" fmla="*/ 4 h 421"/>
                  <a:gd name="T16" fmla="*/ 133 w 686"/>
                  <a:gd name="T17" fmla="*/ 0 h 421"/>
                  <a:gd name="T18" fmla="*/ 136 w 686"/>
                  <a:gd name="T19" fmla="*/ 0 h 421"/>
                  <a:gd name="T20" fmla="*/ 136 w 686"/>
                  <a:gd name="T21" fmla="*/ 1 h 421"/>
                  <a:gd name="T22" fmla="*/ 137 w 686"/>
                  <a:gd name="T23" fmla="*/ 2 h 421"/>
                  <a:gd name="T24" fmla="*/ 135 w 686"/>
                  <a:gd name="T25" fmla="*/ 6 h 421"/>
                  <a:gd name="T26" fmla="*/ 133 w 686"/>
                  <a:gd name="T27" fmla="*/ 12 h 421"/>
                  <a:gd name="T28" fmla="*/ 128 w 686"/>
                  <a:gd name="T29" fmla="*/ 20 h 421"/>
                  <a:gd name="T30" fmla="*/ 120 w 686"/>
                  <a:gd name="T31" fmla="*/ 32 h 421"/>
                  <a:gd name="T32" fmla="*/ 110 w 686"/>
                  <a:gd name="T33" fmla="*/ 47 h 421"/>
                  <a:gd name="T34" fmla="*/ 102 w 686"/>
                  <a:gd name="T35" fmla="*/ 59 h 421"/>
                  <a:gd name="T36" fmla="*/ 95 w 686"/>
                  <a:gd name="T37" fmla="*/ 67 h 421"/>
                  <a:gd name="T38" fmla="*/ 89 w 686"/>
                  <a:gd name="T39" fmla="*/ 72 h 421"/>
                  <a:gd name="T40" fmla="*/ 83 w 686"/>
                  <a:gd name="T41" fmla="*/ 76 h 421"/>
                  <a:gd name="T42" fmla="*/ 77 w 686"/>
                  <a:gd name="T43" fmla="*/ 80 h 421"/>
                  <a:gd name="T44" fmla="*/ 71 w 686"/>
                  <a:gd name="T45" fmla="*/ 82 h 421"/>
                  <a:gd name="T46" fmla="*/ 64 w 686"/>
                  <a:gd name="T47" fmla="*/ 84 h 421"/>
                  <a:gd name="T48" fmla="*/ 57 w 686"/>
                  <a:gd name="T49" fmla="*/ 84 h 421"/>
                  <a:gd name="T50" fmla="*/ 49 w 686"/>
                  <a:gd name="T51" fmla="*/ 83 h 421"/>
                  <a:gd name="T52" fmla="*/ 38 w 686"/>
                  <a:gd name="T53" fmla="*/ 78 h 421"/>
                  <a:gd name="T54" fmla="*/ 24 w 686"/>
                  <a:gd name="T55" fmla="*/ 72 h 421"/>
                  <a:gd name="T56" fmla="*/ 14 w 686"/>
                  <a:gd name="T57" fmla="*/ 66 h 421"/>
                  <a:gd name="T58" fmla="*/ 6 w 686"/>
                  <a:gd name="T59" fmla="*/ 59 h 421"/>
                  <a:gd name="T60" fmla="*/ 2 w 686"/>
                  <a:gd name="T61" fmla="*/ 54 h 421"/>
                  <a:gd name="T62" fmla="*/ 1 w 686"/>
                  <a:gd name="T63" fmla="*/ 51 h 421"/>
                  <a:gd name="T64" fmla="*/ 0 w 686"/>
                  <a:gd name="T65" fmla="*/ 49 h 421"/>
                  <a:gd name="T66" fmla="*/ 0 w 686"/>
                  <a:gd name="T67" fmla="*/ 46 h 421"/>
                  <a:gd name="T68" fmla="*/ 1 w 686"/>
                  <a:gd name="T69" fmla="*/ 44 h 421"/>
                  <a:gd name="T70" fmla="*/ 3 w 686"/>
                  <a:gd name="T71" fmla="*/ 42 h 421"/>
                  <a:gd name="T72" fmla="*/ 5 w 686"/>
                  <a:gd name="T73" fmla="*/ 41 h 421"/>
                  <a:gd name="T74" fmla="*/ 9 w 686"/>
                  <a:gd name="T75" fmla="*/ 40 h 4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421"/>
                  <a:gd name="T116" fmla="*/ 686 w 686"/>
                  <a:gd name="T117" fmla="*/ 421 h 4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421">
                    <a:moveTo>
                      <a:pt x="53" y="201"/>
                    </a:moveTo>
                    <a:lnTo>
                      <a:pt x="112" y="191"/>
                    </a:lnTo>
                    <a:lnTo>
                      <a:pt x="181" y="178"/>
                    </a:lnTo>
                    <a:lnTo>
                      <a:pt x="217" y="171"/>
                    </a:lnTo>
                    <a:lnTo>
                      <a:pt x="255" y="162"/>
                    </a:lnTo>
                    <a:lnTo>
                      <a:pt x="294" y="152"/>
                    </a:lnTo>
                    <a:lnTo>
                      <a:pt x="334" y="142"/>
                    </a:lnTo>
                    <a:lnTo>
                      <a:pt x="374" y="131"/>
                    </a:lnTo>
                    <a:lnTo>
                      <a:pt x="413" y="119"/>
                    </a:lnTo>
                    <a:lnTo>
                      <a:pt x="451" y="107"/>
                    </a:lnTo>
                    <a:lnTo>
                      <a:pt x="487" y="93"/>
                    </a:lnTo>
                    <a:lnTo>
                      <a:pt x="522" y="79"/>
                    </a:lnTo>
                    <a:lnTo>
                      <a:pt x="555" y="64"/>
                    </a:lnTo>
                    <a:lnTo>
                      <a:pt x="585" y="48"/>
                    </a:lnTo>
                    <a:lnTo>
                      <a:pt x="611" y="32"/>
                    </a:lnTo>
                    <a:lnTo>
                      <a:pt x="635" y="18"/>
                    </a:lnTo>
                    <a:lnTo>
                      <a:pt x="652" y="8"/>
                    </a:lnTo>
                    <a:lnTo>
                      <a:pt x="666" y="2"/>
                    </a:lnTo>
                    <a:lnTo>
                      <a:pt x="676" y="0"/>
                    </a:lnTo>
                    <a:lnTo>
                      <a:pt x="680" y="1"/>
                    </a:lnTo>
                    <a:lnTo>
                      <a:pt x="682" y="1"/>
                    </a:lnTo>
                    <a:lnTo>
                      <a:pt x="683" y="3"/>
                    </a:lnTo>
                    <a:lnTo>
                      <a:pt x="685" y="6"/>
                    </a:lnTo>
                    <a:lnTo>
                      <a:pt x="686" y="12"/>
                    </a:lnTo>
                    <a:lnTo>
                      <a:pt x="683" y="22"/>
                    </a:lnTo>
                    <a:lnTo>
                      <a:pt x="678" y="32"/>
                    </a:lnTo>
                    <a:lnTo>
                      <a:pt x="673" y="45"/>
                    </a:lnTo>
                    <a:lnTo>
                      <a:pt x="666" y="58"/>
                    </a:lnTo>
                    <a:lnTo>
                      <a:pt x="657" y="72"/>
                    </a:lnTo>
                    <a:lnTo>
                      <a:pt x="640" y="99"/>
                    </a:lnTo>
                    <a:lnTo>
                      <a:pt x="621" y="126"/>
                    </a:lnTo>
                    <a:lnTo>
                      <a:pt x="600" y="161"/>
                    </a:lnTo>
                    <a:lnTo>
                      <a:pt x="571" y="211"/>
                    </a:lnTo>
                    <a:lnTo>
                      <a:pt x="552" y="238"/>
                    </a:lnTo>
                    <a:lnTo>
                      <a:pt x="532" y="267"/>
                    </a:lnTo>
                    <a:lnTo>
                      <a:pt x="511" y="295"/>
                    </a:lnTo>
                    <a:lnTo>
                      <a:pt x="486" y="323"/>
                    </a:lnTo>
                    <a:lnTo>
                      <a:pt x="474" y="335"/>
                    </a:lnTo>
                    <a:lnTo>
                      <a:pt x="461" y="348"/>
                    </a:lnTo>
                    <a:lnTo>
                      <a:pt x="448" y="360"/>
                    </a:lnTo>
                    <a:lnTo>
                      <a:pt x="433" y="372"/>
                    </a:lnTo>
                    <a:lnTo>
                      <a:pt x="418" y="382"/>
                    </a:lnTo>
                    <a:lnTo>
                      <a:pt x="403" y="391"/>
                    </a:lnTo>
                    <a:lnTo>
                      <a:pt x="388" y="399"/>
                    </a:lnTo>
                    <a:lnTo>
                      <a:pt x="371" y="406"/>
                    </a:lnTo>
                    <a:lnTo>
                      <a:pt x="355" y="413"/>
                    </a:lnTo>
                    <a:lnTo>
                      <a:pt x="338" y="416"/>
                    </a:lnTo>
                    <a:lnTo>
                      <a:pt x="320" y="420"/>
                    </a:lnTo>
                    <a:lnTo>
                      <a:pt x="303" y="421"/>
                    </a:lnTo>
                    <a:lnTo>
                      <a:pt x="284" y="420"/>
                    </a:lnTo>
                    <a:lnTo>
                      <a:pt x="265" y="418"/>
                    </a:lnTo>
                    <a:lnTo>
                      <a:pt x="245" y="414"/>
                    </a:lnTo>
                    <a:lnTo>
                      <a:pt x="227" y="408"/>
                    </a:lnTo>
                    <a:lnTo>
                      <a:pt x="188" y="393"/>
                    </a:lnTo>
                    <a:lnTo>
                      <a:pt x="153" y="378"/>
                    </a:lnTo>
                    <a:lnTo>
                      <a:pt x="122" y="362"/>
                    </a:lnTo>
                    <a:lnTo>
                      <a:pt x="93" y="345"/>
                    </a:lnTo>
                    <a:lnTo>
                      <a:pt x="69" y="329"/>
                    </a:lnTo>
                    <a:lnTo>
                      <a:pt x="48" y="312"/>
                    </a:lnTo>
                    <a:lnTo>
                      <a:pt x="31" y="295"/>
                    </a:lnTo>
                    <a:lnTo>
                      <a:pt x="17" y="279"/>
                    </a:lnTo>
                    <a:lnTo>
                      <a:pt x="12" y="272"/>
                    </a:lnTo>
                    <a:lnTo>
                      <a:pt x="8" y="264"/>
                    </a:lnTo>
                    <a:lnTo>
                      <a:pt x="5" y="258"/>
                    </a:lnTo>
                    <a:lnTo>
                      <a:pt x="2" y="250"/>
                    </a:lnTo>
                    <a:lnTo>
                      <a:pt x="1" y="244"/>
                    </a:lnTo>
                    <a:lnTo>
                      <a:pt x="0" y="238"/>
                    </a:lnTo>
                    <a:lnTo>
                      <a:pt x="1" y="232"/>
                    </a:lnTo>
                    <a:lnTo>
                      <a:pt x="2" y="227"/>
                    </a:lnTo>
                    <a:lnTo>
                      <a:pt x="5" y="222"/>
                    </a:lnTo>
                    <a:lnTo>
                      <a:pt x="8" y="217"/>
                    </a:lnTo>
                    <a:lnTo>
                      <a:pt x="13" y="212"/>
                    </a:lnTo>
                    <a:lnTo>
                      <a:pt x="20" y="209"/>
                    </a:lnTo>
                    <a:lnTo>
                      <a:pt x="26" y="206"/>
                    </a:lnTo>
                    <a:lnTo>
                      <a:pt x="35" y="203"/>
                    </a:lnTo>
                    <a:lnTo>
                      <a:pt x="43" y="202"/>
                    </a:lnTo>
                    <a:lnTo>
                      <a:pt x="53" y="201"/>
                    </a:lnTo>
                    <a:close/>
                  </a:path>
                </a:pathLst>
              </a:custGeom>
              <a:solidFill>
                <a:srgbClr val="B32165"/>
              </a:solidFill>
              <a:ln w="9525">
                <a:noFill/>
                <a:round/>
              </a:ln>
            </p:spPr>
            <p:txBody>
              <a:bodyPr/>
              <a:lstStyle/>
              <a:p>
                <a:endParaRPr lang="en-US" sz="1867"/>
              </a:p>
            </p:txBody>
          </p:sp>
          <p:sp>
            <p:nvSpPr>
              <p:cNvPr id="1366" name="Freeform 315"/>
              <p:cNvSpPr/>
              <p:nvPr/>
            </p:nvSpPr>
            <p:spPr bwMode="auto">
              <a:xfrm>
                <a:off x="3884" y="1584"/>
                <a:ext cx="137" cy="84"/>
              </a:xfrm>
              <a:custGeom>
                <a:avLst/>
                <a:gdLst>
                  <a:gd name="T0" fmla="*/ 22 w 686"/>
                  <a:gd name="T1" fmla="*/ 38 h 421"/>
                  <a:gd name="T2" fmla="*/ 43 w 686"/>
                  <a:gd name="T3" fmla="*/ 34 h 421"/>
                  <a:gd name="T4" fmla="*/ 59 w 686"/>
                  <a:gd name="T5" fmla="*/ 30 h 421"/>
                  <a:gd name="T6" fmla="*/ 75 w 686"/>
                  <a:gd name="T7" fmla="*/ 26 h 421"/>
                  <a:gd name="T8" fmla="*/ 90 w 686"/>
                  <a:gd name="T9" fmla="*/ 21 h 421"/>
                  <a:gd name="T10" fmla="*/ 104 w 686"/>
                  <a:gd name="T11" fmla="*/ 16 h 421"/>
                  <a:gd name="T12" fmla="*/ 117 w 686"/>
                  <a:gd name="T13" fmla="*/ 10 h 421"/>
                  <a:gd name="T14" fmla="*/ 127 w 686"/>
                  <a:gd name="T15" fmla="*/ 4 h 421"/>
                  <a:gd name="T16" fmla="*/ 133 w 686"/>
                  <a:gd name="T17" fmla="*/ 0 h 421"/>
                  <a:gd name="T18" fmla="*/ 136 w 686"/>
                  <a:gd name="T19" fmla="*/ 0 h 421"/>
                  <a:gd name="T20" fmla="*/ 136 w 686"/>
                  <a:gd name="T21" fmla="*/ 1 h 421"/>
                  <a:gd name="T22" fmla="*/ 137 w 686"/>
                  <a:gd name="T23" fmla="*/ 2 h 421"/>
                  <a:gd name="T24" fmla="*/ 135 w 686"/>
                  <a:gd name="T25" fmla="*/ 6 h 421"/>
                  <a:gd name="T26" fmla="*/ 133 w 686"/>
                  <a:gd name="T27" fmla="*/ 12 h 421"/>
                  <a:gd name="T28" fmla="*/ 128 w 686"/>
                  <a:gd name="T29" fmla="*/ 20 h 421"/>
                  <a:gd name="T30" fmla="*/ 120 w 686"/>
                  <a:gd name="T31" fmla="*/ 32 h 421"/>
                  <a:gd name="T32" fmla="*/ 110 w 686"/>
                  <a:gd name="T33" fmla="*/ 47 h 421"/>
                  <a:gd name="T34" fmla="*/ 102 w 686"/>
                  <a:gd name="T35" fmla="*/ 59 h 421"/>
                  <a:gd name="T36" fmla="*/ 95 w 686"/>
                  <a:gd name="T37" fmla="*/ 67 h 421"/>
                  <a:gd name="T38" fmla="*/ 89 w 686"/>
                  <a:gd name="T39" fmla="*/ 72 h 421"/>
                  <a:gd name="T40" fmla="*/ 83 w 686"/>
                  <a:gd name="T41" fmla="*/ 76 h 421"/>
                  <a:gd name="T42" fmla="*/ 77 w 686"/>
                  <a:gd name="T43" fmla="*/ 80 h 421"/>
                  <a:gd name="T44" fmla="*/ 71 w 686"/>
                  <a:gd name="T45" fmla="*/ 82 h 421"/>
                  <a:gd name="T46" fmla="*/ 64 w 686"/>
                  <a:gd name="T47" fmla="*/ 84 h 421"/>
                  <a:gd name="T48" fmla="*/ 57 w 686"/>
                  <a:gd name="T49" fmla="*/ 84 h 421"/>
                  <a:gd name="T50" fmla="*/ 49 w 686"/>
                  <a:gd name="T51" fmla="*/ 83 h 421"/>
                  <a:gd name="T52" fmla="*/ 38 w 686"/>
                  <a:gd name="T53" fmla="*/ 78 h 421"/>
                  <a:gd name="T54" fmla="*/ 24 w 686"/>
                  <a:gd name="T55" fmla="*/ 72 h 421"/>
                  <a:gd name="T56" fmla="*/ 14 w 686"/>
                  <a:gd name="T57" fmla="*/ 66 h 421"/>
                  <a:gd name="T58" fmla="*/ 6 w 686"/>
                  <a:gd name="T59" fmla="*/ 59 h 421"/>
                  <a:gd name="T60" fmla="*/ 2 w 686"/>
                  <a:gd name="T61" fmla="*/ 54 h 421"/>
                  <a:gd name="T62" fmla="*/ 1 w 686"/>
                  <a:gd name="T63" fmla="*/ 51 h 421"/>
                  <a:gd name="T64" fmla="*/ 0 w 686"/>
                  <a:gd name="T65" fmla="*/ 49 h 421"/>
                  <a:gd name="T66" fmla="*/ 0 w 686"/>
                  <a:gd name="T67" fmla="*/ 46 h 421"/>
                  <a:gd name="T68" fmla="*/ 1 w 686"/>
                  <a:gd name="T69" fmla="*/ 44 h 421"/>
                  <a:gd name="T70" fmla="*/ 3 w 686"/>
                  <a:gd name="T71" fmla="*/ 42 h 421"/>
                  <a:gd name="T72" fmla="*/ 5 w 686"/>
                  <a:gd name="T73" fmla="*/ 41 h 421"/>
                  <a:gd name="T74" fmla="*/ 9 w 686"/>
                  <a:gd name="T75" fmla="*/ 40 h 42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421"/>
                  <a:gd name="T116" fmla="*/ 686 w 686"/>
                  <a:gd name="T117" fmla="*/ 421 h 42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421">
                    <a:moveTo>
                      <a:pt x="53" y="201"/>
                    </a:moveTo>
                    <a:lnTo>
                      <a:pt x="112" y="191"/>
                    </a:lnTo>
                    <a:lnTo>
                      <a:pt x="181" y="178"/>
                    </a:lnTo>
                    <a:lnTo>
                      <a:pt x="217" y="171"/>
                    </a:lnTo>
                    <a:lnTo>
                      <a:pt x="255" y="162"/>
                    </a:lnTo>
                    <a:lnTo>
                      <a:pt x="294" y="152"/>
                    </a:lnTo>
                    <a:lnTo>
                      <a:pt x="334" y="142"/>
                    </a:lnTo>
                    <a:lnTo>
                      <a:pt x="374" y="131"/>
                    </a:lnTo>
                    <a:lnTo>
                      <a:pt x="413" y="119"/>
                    </a:lnTo>
                    <a:lnTo>
                      <a:pt x="451" y="107"/>
                    </a:lnTo>
                    <a:lnTo>
                      <a:pt x="487" y="93"/>
                    </a:lnTo>
                    <a:lnTo>
                      <a:pt x="522" y="79"/>
                    </a:lnTo>
                    <a:lnTo>
                      <a:pt x="555" y="64"/>
                    </a:lnTo>
                    <a:lnTo>
                      <a:pt x="585" y="48"/>
                    </a:lnTo>
                    <a:lnTo>
                      <a:pt x="611" y="32"/>
                    </a:lnTo>
                    <a:lnTo>
                      <a:pt x="635" y="18"/>
                    </a:lnTo>
                    <a:lnTo>
                      <a:pt x="652" y="8"/>
                    </a:lnTo>
                    <a:lnTo>
                      <a:pt x="666" y="2"/>
                    </a:lnTo>
                    <a:lnTo>
                      <a:pt x="676" y="0"/>
                    </a:lnTo>
                    <a:lnTo>
                      <a:pt x="680" y="1"/>
                    </a:lnTo>
                    <a:lnTo>
                      <a:pt x="682" y="1"/>
                    </a:lnTo>
                    <a:lnTo>
                      <a:pt x="683" y="3"/>
                    </a:lnTo>
                    <a:lnTo>
                      <a:pt x="685" y="6"/>
                    </a:lnTo>
                    <a:lnTo>
                      <a:pt x="686" y="12"/>
                    </a:lnTo>
                    <a:lnTo>
                      <a:pt x="683" y="22"/>
                    </a:lnTo>
                    <a:lnTo>
                      <a:pt x="678" y="32"/>
                    </a:lnTo>
                    <a:lnTo>
                      <a:pt x="673" y="45"/>
                    </a:lnTo>
                    <a:lnTo>
                      <a:pt x="666" y="58"/>
                    </a:lnTo>
                    <a:lnTo>
                      <a:pt x="657" y="72"/>
                    </a:lnTo>
                    <a:lnTo>
                      <a:pt x="640" y="99"/>
                    </a:lnTo>
                    <a:lnTo>
                      <a:pt x="621" y="126"/>
                    </a:lnTo>
                    <a:lnTo>
                      <a:pt x="600" y="161"/>
                    </a:lnTo>
                    <a:lnTo>
                      <a:pt x="571" y="211"/>
                    </a:lnTo>
                    <a:lnTo>
                      <a:pt x="552" y="238"/>
                    </a:lnTo>
                    <a:lnTo>
                      <a:pt x="532" y="267"/>
                    </a:lnTo>
                    <a:lnTo>
                      <a:pt x="511" y="295"/>
                    </a:lnTo>
                    <a:lnTo>
                      <a:pt x="486" y="323"/>
                    </a:lnTo>
                    <a:lnTo>
                      <a:pt x="474" y="335"/>
                    </a:lnTo>
                    <a:lnTo>
                      <a:pt x="461" y="348"/>
                    </a:lnTo>
                    <a:lnTo>
                      <a:pt x="448" y="360"/>
                    </a:lnTo>
                    <a:lnTo>
                      <a:pt x="433" y="372"/>
                    </a:lnTo>
                    <a:lnTo>
                      <a:pt x="418" y="382"/>
                    </a:lnTo>
                    <a:lnTo>
                      <a:pt x="403" y="391"/>
                    </a:lnTo>
                    <a:lnTo>
                      <a:pt x="388" y="399"/>
                    </a:lnTo>
                    <a:lnTo>
                      <a:pt x="371" y="406"/>
                    </a:lnTo>
                    <a:lnTo>
                      <a:pt x="355" y="413"/>
                    </a:lnTo>
                    <a:lnTo>
                      <a:pt x="338" y="416"/>
                    </a:lnTo>
                    <a:lnTo>
                      <a:pt x="320" y="420"/>
                    </a:lnTo>
                    <a:lnTo>
                      <a:pt x="303" y="421"/>
                    </a:lnTo>
                    <a:lnTo>
                      <a:pt x="284" y="420"/>
                    </a:lnTo>
                    <a:lnTo>
                      <a:pt x="265" y="418"/>
                    </a:lnTo>
                    <a:lnTo>
                      <a:pt x="245" y="414"/>
                    </a:lnTo>
                    <a:lnTo>
                      <a:pt x="227" y="408"/>
                    </a:lnTo>
                    <a:lnTo>
                      <a:pt x="188" y="393"/>
                    </a:lnTo>
                    <a:lnTo>
                      <a:pt x="153" y="378"/>
                    </a:lnTo>
                    <a:lnTo>
                      <a:pt x="122" y="362"/>
                    </a:lnTo>
                    <a:lnTo>
                      <a:pt x="93" y="345"/>
                    </a:lnTo>
                    <a:lnTo>
                      <a:pt x="69" y="329"/>
                    </a:lnTo>
                    <a:lnTo>
                      <a:pt x="48" y="312"/>
                    </a:lnTo>
                    <a:lnTo>
                      <a:pt x="31" y="295"/>
                    </a:lnTo>
                    <a:lnTo>
                      <a:pt x="17" y="279"/>
                    </a:lnTo>
                    <a:lnTo>
                      <a:pt x="12" y="272"/>
                    </a:lnTo>
                    <a:lnTo>
                      <a:pt x="8" y="264"/>
                    </a:lnTo>
                    <a:lnTo>
                      <a:pt x="5" y="258"/>
                    </a:lnTo>
                    <a:lnTo>
                      <a:pt x="2" y="250"/>
                    </a:lnTo>
                    <a:lnTo>
                      <a:pt x="1" y="244"/>
                    </a:lnTo>
                    <a:lnTo>
                      <a:pt x="0" y="238"/>
                    </a:lnTo>
                    <a:lnTo>
                      <a:pt x="1" y="232"/>
                    </a:lnTo>
                    <a:lnTo>
                      <a:pt x="2" y="227"/>
                    </a:lnTo>
                    <a:lnTo>
                      <a:pt x="5" y="222"/>
                    </a:lnTo>
                    <a:lnTo>
                      <a:pt x="8" y="217"/>
                    </a:lnTo>
                    <a:lnTo>
                      <a:pt x="13" y="212"/>
                    </a:lnTo>
                    <a:lnTo>
                      <a:pt x="20" y="209"/>
                    </a:lnTo>
                    <a:lnTo>
                      <a:pt x="26" y="206"/>
                    </a:lnTo>
                    <a:lnTo>
                      <a:pt x="35" y="203"/>
                    </a:lnTo>
                    <a:lnTo>
                      <a:pt x="43" y="202"/>
                    </a:lnTo>
                    <a:lnTo>
                      <a:pt x="53" y="201"/>
                    </a:lnTo>
                  </a:path>
                </a:pathLst>
              </a:custGeom>
              <a:noFill/>
              <a:ln w="3175">
                <a:solidFill>
                  <a:srgbClr val="1F1A17"/>
                </a:solidFill>
                <a:round/>
              </a:ln>
            </p:spPr>
            <p:txBody>
              <a:bodyPr/>
              <a:lstStyle/>
              <a:p>
                <a:endParaRPr lang="en-US" sz="1867"/>
              </a:p>
            </p:txBody>
          </p:sp>
          <p:sp>
            <p:nvSpPr>
              <p:cNvPr id="1367" name="Freeform 316"/>
              <p:cNvSpPr/>
              <p:nvPr/>
            </p:nvSpPr>
            <p:spPr bwMode="auto">
              <a:xfrm>
                <a:off x="3838" y="1481"/>
                <a:ext cx="119" cy="136"/>
              </a:xfrm>
              <a:custGeom>
                <a:avLst/>
                <a:gdLst>
                  <a:gd name="T0" fmla="*/ 14 w 595"/>
                  <a:gd name="T1" fmla="*/ 33 h 677"/>
                  <a:gd name="T2" fmla="*/ 21 w 595"/>
                  <a:gd name="T3" fmla="*/ 25 h 677"/>
                  <a:gd name="T4" fmla="*/ 31 w 595"/>
                  <a:gd name="T5" fmla="*/ 18 h 677"/>
                  <a:gd name="T6" fmla="*/ 42 w 595"/>
                  <a:gd name="T7" fmla="*/ 11 h 677"/>
                  <a:gd name="T8" fmla="*/ 54 w 595"/>
                  <a:gd name="T9" fmla="*/ 6 h 677"/>
                  <a:gd name="T10" fmla="*/ 66 w 595"/>
                  <a:gd name="T11" fmla="*/ 2 h 677"/>
                  <a:gd name="T12" fmla="*/ 75 w 595"/>
                  <a:gd name="T13" fmla="*/ 0 h 677"/>
                  <a:gd name="T14" fmla="*/ 80 w 595"/>
                  <a:gd name="T15" fmla="*/ 0 h 677"/>
                  <a:gd name="T16" fmla="*/ 86 w 595"/>
                  <a:gd name="T17" fmla="*/ 0 h 677"/>
                  <a:gd name="T18" fmla="*/ 91 w 595"/>
                  <a:gd name="T19" fmla="*/ 1 h 677"/>
                  <a:gd name="T20" fmla="*/ 98 w 595"/>
                  <a:gd name="T21" fmla="*/ 3 h 677"/>
                  <a:gd name="T22" fmla="*/ 107 w 595"/>
                  <a:gd name="T23" fmla="*/ 6 h 677"/>
                  <a:gd name="T24" fmla="*/ 113 w 595"/>
                  <a:gd name="T25" fmla="*/ 9 h 677"/>
                  <a:gd name="T26" fmla="*/ 117 w 595"/>
                  <a:gd name="T27" fmla="*/ 12 h 677"/>
                  <a:gd name="T28" fmla="*/ 119 w 595"/>
                  <a:gd name="T29" fmla="*/ 13 h 677"/>
                  <a:gd name="T30" fmla="*/ 119 w 595"/>
                  <a:gd name="T31" fmla="*/ 15 h 677"/>
                  <a:gd name="T32" fmla="*/ 119 w 595"/>
                  <a:gd name="T33" fmla="*/ 15 h 677"/>
                  <a:gd name="T34" fmla="*/ 118 w 595"/>
                  <a:gd name="T35" fmla="*/ 16 h 677"/>
                  <a:gd name="T36" fmla="*/ 115 w 595"/>
                  <a:gd name="T37" fmla="*/ 17 h 677"/>
                  <a:gd name="T38" fmla="*/ 109 w 595"/>
                  <a:gd name="T39" fmla="*/ 17 h 677"/>
                  <a:gd name="T40" fmla="*/ 102 w 595"/>
                  <a:gd name="T41" fmla="*/ 16 h 677"/>
                  <a:gd name="T42" fmla="*/ 97 w 595"/>
                  <a:gd name="T43" fmla="*/ 16 h 677"/>
                  <a:gd name="T44" fmla="*/ 93 w 595"/>
                  <a:gd name="T45" fmla="*/ 17 h 677"/>
                  <a:gd name="T46" fmla="*/ 89 w 595"/>
                  <a:gd name="T47" fmla="*/ 18 h 677"/>
                  <a:gd name="T48" fmla="*/ 85 w 595"/>
                  <a:gd name="T49" fmla="*/ 21 h 677"/>
                  <a:gd name="T50" fmla="*/ 81 w 595"/>
                  <a:gd name="T51" fmla="*/ 23 h 677"/>
                  <a:gd name="T52" fmla="*/ 77 w 595"/>
                  <a:gd name="T53" fmla="*/ 27 h 677"/>
                  <a:gd name="T54" fmla="*/ 73 w 595"/>
                  <a:gd name="T55" fmla="*/ 31 h 677"/>
                  <a:gd name="T56" fmla="*/ 70 w 595"/>
                  <a:gd name="T57" fmla="*/ 35 h 677"/>
                  <a:gd name="T58" fmla="*/ 67 w 595"/>
                  <a:gd name="T59" fmla="*/ 40 h 677"/>
                  <a:gd name="T60" fmla="*/ 65 w 595"/>
                  <a:gd name="T61" fmla="*/ 45 h 677"/>
                  <a:gd name="T62" fmla="*/ 62 w 595"/>
                  <a:gd name="T63" fmla="*/ 51 h 677"/>
                  <a:gd name="T64" fmla="*/ 61 w 595"/>
                  <a:gd name="T65" fmla="*/ 58 h 677"/>
                  <a:gd name="T66" fmla="*/ 59 w 595"/>
                  <a:gd name="T67" fmla="*/ 64 h 677"/>
                  <a:gd name="T68" fmla="*/ 58 w 595"/>
                  <a:gd name="T69" fmla="*/ 72 h 677"/>
                  <a:gd name="T70" fmla="*/ 58 w 595"/>
                  <a:gd name="T71" fmla="*/ 79 h 677"/>
                  <a:gd name="T72" fmla="*/ 58 w 595"/>
                  <a:gd name="T73" fmla="*/ 90 h 677"/>
                  <a:gd name="T74" fmla="*/ 59 w 595"/>
                  <a:gd name="T75" fmla="*/ 102 h 677"/>
                  <a:gd name="T76" fmla="*/ 58 w 595"/>
                  <a:gd name="T77" fmla="*/ 112 h 677"/>
                  <a:gd name="T78" fmla="*/ 57 w 595"/>
                  <a:gd name="T79" fmla="*/ 119 h 677"/>
                  <a:gd name="T80" fmla="*/ 55 w 595"/>
                  <a:gd name="T81" fmla="*/ 125 h 677"/>
                  <a:gd name="T82" fmla="*/ 52 w 595"/>
                  <a:gd name="T83" fmla="*/ 129 h 677"/>
                  <a:gd name="T84" fmla="*/ 48 w 595"/>
                  <a:gd name="T85" fmla="*/ 132 h 677"/>
                  <a:gd name="T86" fmla="*/ 42 w 595"/>
                  <a:gd name="T87" fmla="*/ 134 h 677"/>
                  <a:gd name="T88" fmla="*/ 38 w 595"/>
                  <a:gd name="T89" fmla="*/ 136 h 677"/>
                  <a:gd name="T90" fmla="*/ 34 w 595"/>
                  <a:gd name="T91" fmla="*/ 136 h 677"/>
                  <a:gd name="T92" fmla="*/ 30 w 595"/>
                  <a:gd name="T93" fmla="*/ 134 h 677"/>
                  <a:gd name="T94" fmla="*/ 26 w 595"/>
                  <a:gd name="T95" fmla="*/ 131 h 677"/>
                  <a:gd name="T96" fmla="*/ 21 w 595"/>
                  <a:gd name="T97" fmla="*/ 127 h 677"/>
                  <a:gd name="T98" fmla="*/ 17 w 595"/>
                  <a:gd name="T99" fmla="*/ 122 h 677"/>
                  <a:gd name="T100" fmla="*/ 13 w 595"/>
                  <a:gd name="T101" fmla="*/ 116 h 677"/>
                  <a:gd name="T102" fmla="*/ 9 w 595"/>
                  <a:gd name="T103" fmla="*/ 109 h 677"/>
                  <a:gd name="T104" fmla="*/ 6 w 595"/>
                  <a:gd name="T105" fmla="*/ 102 h 677"/>
                  <a:gd name="T106" fmla="*/ 3 w 595"/>
                  <a:gd name="T107" fmla="*/ 94 h 677"/>
                  <a:gd name="T108" fmla="*/ 1 w 595"/>
                  <a:gd name="T109" fmla="*/ 86 h 677"/>
                  <a:gd name="T110" fmla="*/ 0 w 595"/>
                  <a:gd name="T111" fmla="*/ 77 h 677"/>
                  <a:gd name="T112" fmla="*/ 0 w 595"/>
                  <a:gd name="T113" fmla="*/ 68 h 677"/>
                  <a:gd name="T114" fmla="*/ 1 w 595"/>
                  <a:gd name="T115" fmla="*/ 59 h 677"/>
                  <a:gd name="T116" fmla="*/ 4 w 595"/>
                  <a:gd name="T117" fmla="*/ 50 h 677"/>
                  <a:gd name="T118" fmla="*/ 8 w 595"/>
                  <a:gd name="T119" fmla="*/ 42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5"/>
                  <a:gd name="T181" fmla="*/ 0 h 677"/>
                  <a:gd name="T182" fmla="*/ 595 w 595"/>
                  <a:gd name="T183" fmla="*/ 677 h 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5" h="677">
                    <a:moveTo>
                      <a:pt x="53" y="186"/>
                    </a:moveTo>
                    <a:lnTo>
                      <a:pt x="68" y="166"/>
                    </a:lnTo>
                    <a:lnTo>
                      <a:pt x="87" y="146"/>
                    </a:lnTo>
                    <a:lnTo>
                      <a:pt x="107" y="126"/>
                    </a:lnTo>
                    <a:lnTo>
                      <a:pt x="131" y="106"/>
                    </a:lnTo>
                    <a:lnTo>
                      <a:pt x="155" y="89"/>
                    </a:lnTo>
                    <a:lnTo>
                      <a:pt x="182" y="71"/>
                    </a:lnTo>
                    <a:lnTo>
                      <a:pt x="209" y="57"/>
                    </a:lnTo>
                    <a:lnTo>
                      <a:pt x="238" y="42"/>
                    </a:lnTo>
                    <a:lnTo>
                      <a:pt x="268" y="29"/>
                    </a:lnTo>
                    <a:lnTo>
                      <a:pt x="298" y="19"/>
                    </a:lnTo>
                    <a:lnTo>
                      <a:pt x="328" y="10"/>
                    </a:lnTo>
                    <a:lnTo>
                      <a:pt x="358" y="4"/>
                    </a:lnTo>
                    <a:lnTo>
                      <a:pt x="373" y="2"/>
                    </a:lnTo>
                    <a:lnTo>
                      <a:pt x="386" y="0"/>
                    </a:lnTo>
                    <a:lnTo>
                      <a:pt x="401" y="0"/>
                    </a:lnTo>
                    <a:lnTo>
                      <a:pt x="415" y="0"/>
                    </a:lnTo>
                    <a:lnTo>
                      <a:pt x="429" y="2"/>
                    </a:lnTo>
                    <a:lnTo>
                      <a:pt x="442" y="3"/>
                    </a:lnTo>
                    <a:lnTo>
                      <a:pt x="455" y="5"/>
                    </a:lnTo>
                    <a:lnTo>
                      <a:pt x="469" y="8"/>
                    </a:lnTo>
                    <a:lnTo>
                      <a:pt x="492" y="15"/>
                    </a:lnTo>
                    <a:lnTo>
                      <a:pt x="514" y="22"/>
                    </a:lnTo>
                    <a:lnTo>
                      <a:pt x="534" y="29"/>
                    </a:lnTo>
                    <a:lnTo>
                      <a:pt x="550" y="37"/>
                    </a:lnTo>
                    <a:lnTo>
                      <a:pt x="565" y="44"/>
                    </a:lnTo>
                    <a:lnTo>
                      <a:pt x="576" y="50"/>
                    </a:lnTo>
                    <a:lnTo>
                      <a:pt x="586" y="58"/>
                    </a:lnTo>
                    <a:lnTo>
                      <a:pt x="591" y="64"/>
                    </a:lnTo>
                    <a:lnTo>
                      <a:pt x="593" y="66"/>
                    </a:lnTo>
                    <a:lnTo>
                      <a:pt x="595" y="70"/>
                    </a:lnTo>
                    <a:lnTo>
                      <a:pt x="595" y="73"/>
                    </a:lnTo>
                    <a:lnTo>
                      <a:pt x="595" y="75"/>
                    </a:lnTo>
                    <a:lnTo>
                      <a:pt x="593" y="76"/>
                    </a:lnTo>
                    <a:lnTo>
                      <a:pt x="591" y="79"/>
                    </a:lnTo>
                    <a:lnTo>
                      <a:pt x="588" y="80"/>
                    </a:lnTo>
                    <a:lnTo>
                      <a:pt x="585" y="81"/>
                    </a:lnTo>
                    <a:lnTo>
                      <a:pt x="575" y="84"/>
                    </a:lnTo>
                    <a:lnTo>
                      <a:pt x="561" y="85"/>
                    </a:lnTo>
                    <a:lnTo>
                      <a:pt x="544" y="84"/>
                    </a:lnTo>
                    <a:lnTo>
                      <a:pt x="522" y="83"/>
                    </a:lnTo>
                    <a:lnTo>
                      <a:pt x="511" y="81"/>
                    </a:lnTo>
                    <a:lnTo>
                      <a:pt x="500" y="80"/>
                    </a:lnTo>
                    <a:lnTo>
                      <a:pt x="487" y="81"/>
                    </a:lnTo>
                    <a:lnTo>
                      <a:pt x="476" y="83"/>
                    </a:lnTo>
                    <a:lnTo>
                      <a:pt x="466" y="85"/>
                    </a:lnTo>
                    <a:lnTo>
                      <a:pt x="455" y="88"/>
                    </a:lnTo>
                    <a:lnTo>
                      <a:pt x="444" y="91"/>
                    </a:lnTo>
                    <a:lnTo>
                      <a:pt x="434" y="96"/>
                    </a:lnTo>
                    <a:lnTo>
                      <a:pt x="423" y="103"/>
                    </a:lnTo>
                    <a:lnTo>
                      <a:pt x="413" y="109"/>
                    </a:lnTo>
                    <a:lnTo>
                      <a:pt x="403" y="116"/>
                    </a:lnTo>
                    <a:lnTo>
                      <a:pt x="394" y="124"/>
                    </a:lnTo>
                    <a:lnTo>
                      <a:pt x="384" y="133"/>
                    </a:lnTo>
                    <a:lnTo>
                      <a:pt x="375" y="141"/>
                    </a:lnTo>
                    <a:lnTo>
                      <a:pt x="366" y="153"/>
                    </a:lnTo>
                    <a:lnTo>
                      <a:pt x="358" y="163"/>
                    </a:lnTo>
                    <a:lnTo>
                      <a:pt x="350" y="174"/>
                    </a:lnTo>
                    <a:lnTo>
                      <a:pt x="343" y="186"/>
                    </a:lnTo>
                    <a:lnTo>
                      <a:pt x="335" y="199"/>
                    </a:lnTo>
                    <a:lnTo>
                      <a:pt x="329" y="213"/>
                    </a:lnTo>
                    <a:lnTo>
                      <a:pt x="323" y="226"/>
                    </a:lnTo>
                    <a:lnTo>
                      <a:pt x="316" y="241"/>
                    </a:lnTo>
                    <a:lnTo>
                      <a:pt x="311" y="256"/>
                    </a:lnTo>
                    <a:lnTo>
                      <a:pt x="306" y="271"/>
                    </a:lnTo>
                    <a:lnTo>
                      <a:pt x="303" y="287"/>
                    </a:lnTo>
                    <a:lnTo>
                      <a:pt x="299" y="304"/>
                    </a:lnTo>
                    <a:lnTo>
                      <a:pt x="296" y="321"/>
                    </a:lnTo>
                    <a:lnTo>
                      <a:pt x="294" y="339"/>
                    </a:lnTo>
                    <a:lnTo>
                      <a:pt x="291" y="357"/>
                    </a:lnTo>
                    <a:lnTo>
                      <a:pt x="290" y="376"/>
                    </a:lnTo>
                    <a:lnTo>
                      <a:pt x="290" y="395"/>
                    </a:lnTo>
                    <a:lnTo>
                      <a:pt x="290" y="413"/>
                    </a:lnTo>
                    <a:lnTo>
                      <a:pt x="291" y="450"/>
                    </a:lnTo>
                    <a:lnTo>
                      <a:pt x="293" y="482"/>
                    </a:lnTo>
                    <a:lnTo>
                      <a:pt x="293" y="510"/>
                    </a:lnTo>
                    <a:lnTo>
                      <a:pt x="293" y="535"/>
                    </a:lnTo>
                    <a:lnTo>
                      <a:pt x="290" y="557"/>
                    </a:lnTo>
                    <a:lnTo>
                      <a:pt x="288" y="577"/>
                    </a:lnTo>
                    <a:lnTo>
                      <a:pt x="285" y="593"/>
                    </a:lnTo>
                    <a:lnTo>
                      <a:pt x="280" y="607"/>
                    </a:lnTo>
                    <a:lnTo>
                      <a:pt x="274" y="621"/>
                    </a:lnTo>
                    <a:lnTo>
                      <a:pt x="268" y="631"/>
                    </a:lnTo>
                    <a:lnTo>
                      <a:pt x="259" y="641"/>
                    </a:lnTo>
                    <a:lnTo>
                      <a:pt x="250" y="648"/>
                    </a:lnTo>
                    <a:lnTo>
                      <a:pt x="239" y="656"/>
                    </a:lnTo>
                    <a:lnTo>
                      <a:pt x="227" y="663"/>
                    </a:lnTo>
                    <a:lnTo>
                      <a:pt x="212" y="669"/>
                    </a:lnTo>
                    <a:lnTo>
                      <a:pt x="197" y="676"/>
                    </a:lnTo>
                    <a:lnTo>
                      <a:pt x="188" y="677"/>
                    </a:lnTo>
                    <a:lnTo>
                      <a:pt x="179" y="677"/>
                    </a:lnTo>
                    <a:lnTo>
                      <a:pt x="169" y="676"/>
                    </a:lnTo>
                    <a:lnTo>
                      <a:pt x="159" y="672"/>
                    </a:lnTo>
                    <a:lnTo>
                      <a:pt x="149" y="667"/>
                    </a:lnTo>
                    <a:lnTo>
                      <a:pt x="139" y="661"/>
                    </a:lnTo>
                    <a:lnTo>
                      <a:pt x="128" y="652"/>
                    </a:lnTo>
                    <a:lnTo>
                      <a:pt x="117" y="643"/>
                    </a:lnTo>
                    <a:lnTo>
                      <a:pt x="106" y="632"/>
                    </a:lnTo>
                    <a:lnTo>
                      <a:pt x="96" y="619"/>
                    </a:lnTo>
                    <a:lnTo>
                      <a:pt x="84" y="607"/>
                    </a:lnTo>
                    <a:lnTo>
                      <a:pt x="73" y="592"/>
                    </a:lnTo>
                    <a:lnTo>
                      <a:pt x="63" y="577"/>
                    </a:lnTo>
                    <a:lnTo>
                      <a:pt x="53" y="561"/>
                    </a:lnTo>
                    <a:lnTo>
                      <a:pt x="44" y="543"/>
                    </a:lnTo>
                    <a:lnTo>
                      <a:pt x="36" y="526"/>
                    </a:lnTo>
                    <a:lnTo>
                      <a:pt x="28" y="507"/>
                    </a:lnTo>
                    <a:lnTo>
                      <a:pt x="21" y="487"/>
                    </a:lnTo>
                    <a:lnTo>
                      <a:pt x="14" y="467"/>
                    </a:lnTo>
                    <a:lnTo>
                      <a:pt x="9" y="447"/>
                    </a:lnTo>
                    <a:lnTo>
                      <a:pt x="4" y="426"/>
                    </a:lnTo>
                    <a:lnTo>
                      <a:pt x="2" y="405"/>
                    </a:lnTo>
                    <a:lnTo>
                      <a:pt x="0" y="382"/>
                    </a:lnTo>
                    <a:lnTo>
                      <a:pt x="0" y="361"/>
                    </a:lnTo>
                    <a:lnTo>
                      <a:pt x="0" y="339"/>
                    </a:lnTo>
                    <a:lnTo>
                      <a:pt x="2" y="316"/>
                    </a:lnTo>
                    <a:lnTo>
                      <a:pt x="6" y="295"/>
                    </a:lnTo>
                    <a:lnTo>
                      <a:pt x="12" y="272"/>
                    </a:lnTo>
                    <a:lnTo>
                      <a:pt x="19" y="250"/>
                    </a:lnTo>
                    <a:lnTo>
                      <a:pt x="28" y="229"/>
                    </a:lnTo>
                    <a:lnTo>
                      <a:pt x="39" y="208"/>
                    </a:lnTo>
                    <a:lnTo>
                      <a:pt x="53" y="186"/>
                    </a:lnTo>
                    <a:close/>
                  </a:path>
                </a:pathLst>
              </a:custGeom>
              <a:solidFill>
                <a:srgbClr val="B32165"/>
              </a:solidFill>
              <a:ln w="9525">
                <a:noFill/>
                <a:round/>
              </a:ln>
            </p:spPr>
            <p:txBody>
              <a:bodyPr/>
              <a:lstStyle/>
              <a:p>
                <a:endParaRPr lang="en-US" sz="1867"/>
              </a:p>
            </p:txBody>
          </p:sp>
          <p:sp>
            <p:nvSpPr>
              <p:cNvPr id="1368" name="Freeform 317"/>
              <p:cNvSpPr/>
              <p:nvPr/>
            </p:nvSpPr>
            <p:spPr bwMode="auto">
              <a:xfrm>
                <a:off x="3838" y="1481"/>
                <a:ext cx="119" cy="136"/>
              </a:xfrm>
              <a:custGeom>
                <a:avLst/>
                <a:gdLst>
                  <a:gd name="T0" fmla="*/ 14 w 595"/>
                  <a:gd name="T1" fmla="*/ 33 h 677"/>
                  <a:gd name="T2" fmla="*/ 21 w 595"/>
                  <a:gd name="T3" fmla="*/ 25 h 677"/>
                  <a:gd name="T4" fmla="*/ 31 w 595"/>
                  <a:gd name="T5" fmla="*/ 18 h 677"/>
                  <a:gd name="T6" fmla="*/ 42 w 595"/>
                  <a:gd name="T7" fmla="*/ 11 h 677"/>
                  <a:gd name="T8" fmla="*/ 54 w 595"/>
                  <a:gd name="T9" fmla="*/ 6 h 677"/>
                  <a:gd name="T10" fmla="*/ 66 w 595"/>
                  <a:gd name="T11" fmla="*/ 2 h 677"/>
                  <a:gd name="T12" fmla="*/ 75 w 595"/>
                  <a:gd name="T13" fmla="*/ 0 h 677"/>
                  <a:gd name="T14" fmla="*/ 80 w 595"/>
                  <a:gd name="T15" fmla="*/ 0 h 677"/>
                  <a:gd name="T16" fmla="*/ 86 w 595"/>
                  <a:gd name="T17" fmla="*/ 0 h 677"/>
                  <a:gd name="T18" fmla="*/ 91 w 595"/>
                  <a:gd name="T19" fmla="*/ 1 h 677"/>
                  <a:gd name="T20" fmla="*/ 98 w 595"/>
                  <a:gd name="T21" fmla="*/ 3 h 677"/>
                  <a:gd name="T22" fmla="*/ 107 w 595"/>
                  <a:gd name="T23" fmla="*/ 6 h 677"/>
                  <a:gd name="T24" fmla="*/ 113 w 595"/>
                  <a:gd name="T25" fmla="*/ 9 h 677"/>
                  <a:gd name="T26" fmla="*/ 117 w 595"/>
                  <a:gd name="T27" fmla="*/ 12 h 677"/>
                  <a:gd name="T28" fmla="*/ 119 w 595"/>
                  <a:gd name="T29" fmla="*/ 13 h 677"/>
                  <a:gd name="T30" fmla="*/ 119 w 595"/>
                  <a:gd name="T31" fmla="*/ 15 h 677"/>
                  <a:gd name="T32" fmla="*/ 119 w 595"/>
                  <a:gd name="T33" fmla="*/ 15 h 677"/>
                  <a:gd name="T34" fmla="*/ 118 w 595"/>
                  <a:gd name="T35" fmla="*/ 16 h 677"/>
                  <a:gd name="T36" fmla="*/ 115 w 595"/>
                  <a:gd name="T37" fmla="*/ 17 h 677"/>
                  <a:gd name="T38" fmla="*/ 109 w 595"/>
                  <a:gd name="T39" fmla="*/ 17 h 677"/>
                  <a:gd name="T40" fmla="*/ 102 w 595"/>
                  <a:gd name="T41" fmla="*/ 16 h 677"/>
                  <a:gd name="T42" fmla="*/ 97 w 595"/>
                  <a:gd name="T43" fmla="*/ 16 h 677"/>
                  <a:gd name="T44" fmla="*/ 93 w 595"/>
                  <a:gd name="T45" fmla="*/ 17 h 677"/>
                  <a:gd name="T46" fmla="*/ 89 w 595"/>
                  <a:gd name="T47" fmla="*/ 18 h 677"/>
                  <a:gd name="T48" fmla="*/ 85 w 595"/>
                  <a:gd name="T49" fmla="*/ 21 h 677"/>
                  <a:gd name="T50" fmla="*/ 81 w 595"/>
                  <a:gd name="T51" fmla="*/ 23 h 677"/>
                  <a:gd name="T52" fmla="*/ 77 w 595"/>
                  <a:gd name="T53" fmla="*/ 27 h 677"/>
                  <a:gd name="T54" fmla="*/ 73 w 595"/>
                  <a:gd name="T55" fmla="*/ 31 h 677"/>
                  <a:gd name="T56" fmla="*/ 70 w 595"/>
                  <a:gd name="T57" fmla="*/ 35 h 677"/>
                  <a:gd name="T58" fmla="*/ 67 w 595"/>
                  <a:gd name="T59" fmla="*/ 40 h 677"/>
                  <a:gd name="T60" fmla="*/ 65 w 595"/>
                  <a:gd name="T61" fmla="*/ 45 h 677"/>
                  <a:gd name="T62" fmla="*/ 62 w 595"/>
                  <a:gd name="T63" fmla="*/ 51 h 677"/>
                  <a:gd name="T64" fmla="*/ 61 w 595"/>
                  <a:gd name="T65" fmla="*/ 58 h 677"/>
                  <a:gd name="T66" fmla="*/ 59 w 595"/>
                  <a:gd name="T67" fmla="*/ 64 h 677"/>
                  <a:gd name="T68" fmla="*/ 58 w 595"/>
                  <a:gd name="T69" fmla="*/ 72 h 677"/>
                  <a:gd name="T70" fmla="*/ 58 w 595"/>
                  <a:gd name="T71" fmla="*/ 79 h 677"/>
                  <a:gd name="T72" fmla="*/ 58 w 595"/>
                  <a:gd name="T73" fmla="*/ 90 h 677"/>
                  <a:gd name="T74" fmla="*/ 59 w 595"/>
                  <a:gd name="T75" fmla="*/ 102 h 677"/>
                  <a:gd name="T76" fmla="*/ 58 w 595"/>
                  <a:gd name="T77" fmla="*/ 112 h 677"/>
                  <a:gd name="T78" fmla="*/ 57 w 595"/>
                  <a:gd name="T79" fmla="*/ 119 h 677"/>
                  <a:gd name="T80" fmla="*/ 55 w 595"/>
                  <a:gd name="T81" fmla="*/ 125 h 677"/>
                  <a:gd name="T82" fmla="*/ 52 w 595"/>
                  <a:gd name="T83" fmla="*/ 129 h 677"/>
                  <a:gd name="T84" fmla="*/ 48 w 595"/>
                  <a:gd name="T85" fmla="*/ 132 h 677"/>
                  <a:gd name="T86" fmla="*/ 42 w 595"/>
                  <a:gd name="T87" fmla="*/ 134 h 677"/>
                  <a:gd name="T88" fmla="*/ 38 w 595"/>
                  <a:gd name="T89" fmla="*/ 136 h 677"/>
                  <a:gd name="T90" fmla="*/ 34 w 595"/>
                  <a:gd name="T91" fmla="*/ 136 h 677"/>
                  <a:gd name="T92" fmla="*/ 30 w 595"/>
                  <a:gd name="T93" fmla="*/ 134 h 677"/>
                  <a:gd name="T94" fmla="*/ 26 w 595"/>
                  <a:gd name="T95" fmla="*/ 131 h 677"/>
                  <a:gd name="T96" fmla="*/ 21 w 595"/>
                  <a:gd name="T97" fmla="*/ 127 h 677"/>
                  <a:gd name="T98" fmla="*/ 17 w 595"/>
                  <a:gd name="T99" fmla="*/ 122 h 677"/>
                  <a:gd name="T100" fmla="*/ 13 w 595"/>
                  <a:gd name="T101" fmla="*/ 116 h 677"/>
                  <a:gd name="T102" fmla="*/ 9 w 595"/>
                  <a:gd name="T103" fmla="*/ 109 h 677"/>
                  <a:gd name="T104" fmla="*/ 6 w 595"/>
                  <a:gd name="T105" fmla="*/ 102 h 677"/>
                  <a:gd name="T106" fmla="*/ 3 w 595"/>
                  <a:gd name="T107" fmla="*/ 94 h 677"/>
                  <a:gd name="T108" fmla="*/ 1 w 595"/>
                  <a:gd name="T109" fmla="*/ 86 h 677"/>
                  <a:gd name="T110" fmla="*/ 0 w 595"/>
                  <a:gd name="T111" fmla="*/ 77 h 677"/>
                  <a:gd name="T112" fmla="*/ 0 w 595"/>
                  <a:gd name="T113" fmla="*/ 68 h 677"/>
                  <a:gd name="T114" fmla="*/ 1 w 595"/>
                  <a:gd name="T115" fmla="*/ 59 h 677"/>
                  <a:gd name="T116" fmla="*/ 4 w 595"/>
                  <a:gd name="T117" fmla="*/ 50 h 677"/>
                  <a:gd name="T118" fmla="*/ 8 w 595"/>
                  <a:gd name="T119" fmla="*/ 42 h 67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95"/>
                  <a:gd name="T181" fmla="*/ 0 h 677"/>
                  <a:gd name="T182" fmla="*/ 595 w 595"/>
                  <a:gd name="T183" fmla="*/ 677 h 67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95" h="677">
                    <a:moveTo>
                      <a:pt x="53" y="186"/>
                    </a:moveTo>
                    <a:lnTo>
                      <a:pt x="68" y="166"/>
                    </a:lnTo>
                    <a:lnTo>
                      <a:pt x="87" y="146"/>
                    </a:lnTo>
                    <a:lnTo>
                      <a:pt x="107" y="126"/>
                    </a:lnTo>
                    <a:lnTo>
                      <a:pt x="131" y="106"/>
                    </a:lnTo>
                    <a:lnTo>
                      <a:pt x="155" y="89"/>
                    </a:lnTo>
                    <a:lnTo>
                      <a:pt x="182" y="71"/>
                    </a:lnTo>
                    <a:lnTo>
                      <a:pt x="209" y="57"/>
                    </a:lnTo>
                    <a:lnTo>
                      <a:pt x="238" y="42"/>
                    </a:lnTo>
                    <a:lnTo>
                      <a:pt x="268" y="29"/>
                    </a:lnTo>
                    <a:lnTo>
                      <a:pt x="298" y="19"/>
                    </a:lnTo>
                    <a:lnTo>
                      <a:pt x="328" y="10"/>
                    </a:lnTo>
                    <a:lnTo>
                      <a:pt x="358" y="4"/>
                    </a:lnTo>
                    <a:lnTo>
                      <a:pt x="373" y="2"/>
                    </a:lnTo>
                    <a:lnTo>
                      <a:pt x="386" y="0"/>
                    </a:lnTo>
                    <a:lnTo>
                      <a:pt x="401" y="0"/>
                    </a:lnTo>
                    <a:lnTo>
                      <a:pt x="415" y="0"/>
                    </a:lnTo>
                    <a:lnTo>
                      <a:pt x="429" y="2"/>
                    </a:lnTo>
                    <a:lnTo>
                      <a:pt x="442" y="3"/>
                    </a:lnTo>
                    <a:lnTo>
                      <a:pt x="455" y="5"/>
                    </a:lnTo>
                    <a:lnTo>
                      <a:pt x="469" y="8"/>
                    </a:lnTo>
                    <a:lnTo>
                      <a:pt x="492" y="15"/>
                    </a:lnTo>
                    <a:lnTo>
                      <a:pt x="514" y="22"/>
                    </a:lnTo>
                    <a:lnTo>
                      <a:pt x="534" y="29"/>
                    </a:lnTo>
                    <a:lnTo>
                      <a:pt x="550" y="37"/>
                    </a:lnTo>
                    <a:lnTo>
                      <a:pt x="565" y="44"/>
                    </a:lnTo>
                    <a:lnTo>
                      <a:pt x="576" y="50"/>
                    </a:lnTo>
                    <a:lnTo>
                      <a:pt x="586" y="58"/>
                    </a:lnTo>
                    <a:lnTo>
                      <a:pt x="591" y="64"/>
                    </a:lnTo>
                    <a:lnTo>
                      <a:pt x="593" y="66"/>
                    </a:lnTo>
                    <a:lnTo>
                      <a:pt x="595" y="70"/>
                    </a:lnTo>
                    <a:lnTo>
                      <a:pt x="595" y="73"/>
                    </a:lnTo>
                    <a:lnTo>
                      <a:pt x="595" y="75"/>
                    </a:lnTo>
                    <a:lnTo>
                      <a:pt x="593" y="76"/>
                    </a:lnTo>
                    <a:lnTo>
                      <a:pt x="591" y="79"/>
                    </a:lnTo>
                    <a:lnTo>
                      <a:pt x="588" y="80"/>
                    </a:lnTo>
                    <a:lnTo>
                      <a:pt x="585" y="81"/>
                    </a:lnTo>
                    <a:lnTo>
                      <a:pt x="575" y="84"/>
                    </a:lnTo>
                    <a:lnTo>
                      <a:pt x="561" y="85"/>
                    </a:lnTo>
                    <a:lnTo>
                      <a:pt x="544" y="84"/>
                    </a:lnTo>
                    <a:lnTo>
                      <a:pt x="522" y="83"/>
                    </a:lnTo>
                    <a:lnTo>
                      <a:pt x="511" y="81"/>
                    </a:lnTo>
                    <a:lnTo>
                      <a:pt x="500" y="80"/>
                    </a:lnTo>
                    <a:lnTo>
                      <a:pt x="487" y="81"/>
                    </a:lnTo>
                    <a:lnTo>
                      <a:pt x="476" y="83"/>
                    </a:lnTo>
                    <a:lnTo>
                      <a:pt x="466" y="85"/>
                    </a:lnTo>
                    <a:lnTo>
                      <a:pt x="455" y="88"/>
                    </a:lnTo>
                    <a:lnTo>
                      <a:pt x="444" y="91"/>
                    </a:lnTo>
                    <a:lnTo>
                      <a:pt x="434" y="96"/>
                    </a:lnTo>
                    <a:lnTo>
                      <a:pt x="423" y="103"/>
                    </a:lnTo>
                    <a:lnTo>
                      <a:pt x="413" y="109"/>
                    </a:lnTo>
                    <a:lnTo>
                      <a:pt x="403" y="116"/>
                    </a:lnTo>
                    <a:lnTo>
                      <a:pt x="394" y="124"/>
                    </a:lnTo>
                    <a:lnTo>
                      <a:pt x="384" y="133"/>
                    </a:lnTo>
                    <a:lnTo>
                      <a:pt x="375" y="141"/>
                    </a:lnTo>
                    <a:lnTo>
                      <a:pt x="366" y="153"/>
                    </a:lnTo>
                    <a:lnTo>
                      <a:pt x="358" y="163"/>
                    </a:lnTo>
                    <a:lnTo>
                      <a:pt x="350" y="174"/>
                    </a:lnTo>
                    <a:lnTo>
                      <a:pt x="343" y="186"/>
                    </a:lnTo>
                    <a:lnTo>
                      <a:pt x="335" y="199"/>
                    </a:lnTo>
                    <a:lnTo>
                      <a:pt x="329" y="213"/>
                    </a:lnTo>
                    <a:lnTo>
                      <a:pt x="323" y="226"/>
                    </a:lnTo>
                    <a:lnTo>
                      <a:pt x="316" y="241"/>
                    </a:lnTo>
                    <a:lnTo>
                      <a:pt x="311" y="256"/>
                    </a:lnTo>
                    <a:lnTo>
                      <a:pt x="306" y="271"/>
                    </a:lnTo>
                    <a:lnTo>
                      <a:pt x="303" y="287"/>
                    </a:lnTo>
                    <a:lnTo>
                      <a:pt x="299" y="304"/>
                    </a:lnTo>
                    <a:lnTo>
                      <a:pt x="296" y="321"/>
                    </a:lnTo>
                    <a:lnTo>
                      <a:pt x="294" y="339"/>
                    </a:lnTo>
                    <a:lnTo>
                      <a:pt x="291" y="357"/>
                    </a:lnTo>
                    <a:lnTo>
                      <a:pt x="290" y="376"/>
                    </a:lnTo>
                    <a:lnTo>
                      <a:pt x="290" y="395"/>
                    </a:lnTo>
                    <a:lnTo>
                      <a:pt x="290" y="413"/>
                    </a:lnTo>
                    <a:lnTo>
                      <a:pt x="291" y="450"/>
                    </a:lnTo>
                    <a:lnTo>
                      <a:pt x="293" y="482"/>
                    </a:lnTo>
                    <a:lnTo>
                      <a:pt x="293" y="510"/>
                    </a:lnTo>
                    <a:lnTo>
                      <a:pt x="293" y="535"/>
                    </a:lnTo>
                    <a:lnTo>
                      <a:pt x="290" y="557"/>
                    </a:lnTo>
                    <a:lnTo>
                      <a:pt x="288" y="577"/>
                    </a:lnTo>
                    <a:lnTo>
                      <a:pt x="285" y="593"/>
                    </a:lnTo>
                    <a:lnTo>
                      <a:pt x="280" y="607"/>
                    </a:lnTo>
                    <a:lnTo>
                      <a:pt x="274" y="621"/>
                    </a:lnTo>
                    <a:lnTo>
                      <a:pt x="268" y="631"/>
                    </a:lnTo>
                    <a:lnTo>
                      <a:pt x="259" y="641"/>
                    </a:lnTo>
                    <a:lnTo>
                      <a:pt x="250" y="648"/>
                    </a:lnTo>
                    <a:lnTo>
                      <a:pt x="239" y="656"/>
                    </a:lnTo>
                    <a:lnTo>
                      <a:pt x="227" y="663"/>
                    </a:lnTo>
                    <a:lnTo>
                      <a:pt x="212" y="669"/>
                    </a:lnTo>
                    <a:lnTo>
                      <a:pt x="197" y="676"/>
                    </a:lnTo>
                    <a:lnTo>
                      <a:pt x="188" y="677"/>
                    </a:lnTo>
                    <a:lnTo>
                      <a:pt x="179" y="677"/>
                    </a:lnTo>
                    <a:lnTo>
                      <a:pt x="169" y="676"/>
                    </a:lnTo>
                    <a:lnTo>
                      <a:pt x="159" y="672"/>
                    </a:lnTo>
                    <a:lnTo>
                      <a:pt x="149" y="667"/>
                    </a:lnTo>
                    <a:lnTo>
                      <a:pt x="139" y="661"/>
                    </a:lnTo>
                    <a:lnTo>
                      <a:pt x="128" y="652"/>
                    </a:lnTo>
                    <a:lnTo>
                      <a:pt x="117" y="643"/>
                    </a:lnTo>
                    <a:lnTo>
                      <a:pt x="106" y="632"/>
                    </a:lnTo>
                    <a:lnTo>
                      <a:pt x="96" y="619"/>
                    </a:lnTo>
                    <a:lnTo>
                      <a:pt x="84" y="607"/>
                    </a:lnTo>
                    <a:lnTo>
                      <a:pt x="73" y="592"/>
                    </a:lnTo>
                    <a:lnTo>
                      <a:pt x="63" y="577"/>
                    </a:lnTo>
                    <a:lnTo>
                      <a:pt x="53" y="561"/>
                    </a:lnTo>
                    <a:lnTo>
                      <a:pt x="44" y="543"/>
                    </a:lnTo>
                    <a:lnTo>
                      <a:pt x="36" y="526"/>
                    </a:lnTo>
                    <a:lnTo>
                      <a:pt x="28" y="507"/>
                    </a:lnTo>
                    <a:lnTo>
                      <a:pt x="21" y="487"/>
                    </a:lnTo>
                    <a:lnTo>
                      <a:pt x="14" y="467"/>
                    </a:lnTo>
                    <a:lnTo>
                      <a:pt x="9" y="447"/>
                    </a:lnTo>
                    <a:lnTo>
                      <a:pt x="4" y="426"/>
                    </a:lnTo>
                    <a:lnTo>
                      <a:pt x="2" y="405"/>
                    </a:lnTo>
                    <a:lnTo>
                      <a:pt x="0" y="382"/>
                    </a:lnTo>
                    <a:lnTo>
                      <a:pt x="0" y="361"/>
                    </a:lnTo>
                    <a:lnTo>
                      <a:pt x="0" y="339"/>
                    </a:lnTo>
                    <a:lnTo>
                      <a:pt x="2" y="316"/>
                    </a:lnTo>
                    <a:lnTo>
                      <a:pt x="6" y="295"/>
                    </a:lnTo>
                    <a:lnTo>
                      <a:pt x="12" y="272"/>
                    </a:lnTo>
                    <a:lnTo>
                      <a:pt x="19" y="250"/>
                    </a:lnTo>
                    <a:lnTo>
                      <a:pt x="28" y="229"/>
                    </a:lnTo>
                    <a:lnTo>
                      <a:pt x="39" y="208"/>
                    </a:lnTo>
                    <a:lnTo>
                      <a:pt x="53" y="186"/>
                    </a:lnTo>
                  </a:path>
                </a:pathLst>
              </a:custGeom>
              <a:noFill/>
              <a:ln w="3175">
                <a:solidFill>
                  <a:srgbClr val="1F1A17"/>
                </a:solidFill>
                <a:round/>
              </a:ln>
            </p:spPr>
            <p:txBody>
              <a:bodyPr/>
              <a:lstStyle/>
              <a:p>
                <a:endParaRPr lang="en-US" sz="1867"/>
              </a:p>
            </p:txBody>
          </p:sp>
          <p:sp>
            <p:nvSpPr>
              <p:cNvPr id="1369" name="Freeform 318"/>
              <p:cNvSpPr/>
              <p:nvPr/>
            </p:nvSpPr>
            <p:spPr bwMode="auto">
              <a:xfrm>
                <a:off x="3731" y="1495"/>
                <a:ext cx="85" cy="89"/>
              </a:xfrm>
              <a:custGeom>
                <a:avLst/>
                <a:gdLst>
                  <a:gd name="T0" fmla="*/ 18 w 425"/>
                  <a:gd name="T1" fmla="*/ 25 h 443"/>
                  <a:gd name="T2" fmla="*/ 25 w 425"/>
                  <a:gd name="T3" fmla="*/ 18 h 443"/>
                  <a:gd name="T4" fmla="*/ 32 w 425"/>
                  <a:gd name="T5" fmla="*/ 13 h 443"/>
                  <a:gd name="T6" fmla="*/ 41 w 425"/>
                  <a:gd name="T7" fmla="*/ 7 h 443"/>
                  <a:gd name="T8" fmla="*/ 48 w 425"/>
                  <a:gd name="T9" fmla="*/ 4 h 443"/>
                  <a:gd name="T10" fmla="*/ 53 w 425"/>
                  <a:gd name="T11" fmla="*/ 2 h 443"/>
                  <a:gd name="T12" fmla="*/ 58 w 425"/>
                  <a:gd name="T13" fmla="*/ 1 h 443"/>
                  <a:gd name="T14" fmla="*/ 63 w 425"/>
                  <a:gd name="T15" fmla="*/ 0 h 443"/>
                  <a:gd name="T16" fmla="*/ 68 w 425"/>
                  <a:gd name="T17" fmla="*/ 0 h 443"/>
                  <a:gd name="T18" fmla="*/ 72 w 425"/>
                  <a:gd name="T19" fmla="*/ 2 h 443"/>
                  <a:gd name="T20" fmla="*/ 77 w 425"/>
                  <a:gd name="T21" fmla="*/ 4 h 443"/>
                  <a:gd name="T22" fmla="*/ 80 w 425"/>
                  <a:gd name="T23" fmla="*/ 7 h 443"/>
                  <a:gd name="T24" fmla="*/ 83 w 425"/>
                  <a:gd name="T25" fmla="*/ 10 h 443"/>
                  <a:gd name="T26" fmla="*/ 84 w 425"/>
                  <a:gd name="T27" fmla="*/ 15 h 443"/>
                  <a:gd name="T28" fmla="*/ 85 w 425"/>
                  <a:gd name="T29" fmla="*/ 19 h 443"/>
                  <a:gd name="T30" fmla="*/ 85 w 425"/>
                  <a:gd name="T31" fmla="*/ 24 h 443"/>
                  <a:gd name="T32" fmla="*/ 84 w 425"/>
                  <a:gd name="T33" fmla="*/ 33 h 443"/>
                  <a:gd name="T34" fmla="*/ 82 w 425"/>
                  <a:gd name="T35" fmla="*/ 44 h 443"/>
                  <a:gd name="T36" fmla="*/ 78 w 425"/>
                  <a:gd name="T37" fmla="*/ 55 h 443"/>
                  <a:gd name="T38" fmla="*/ 72 w 425"/>
                  <a:gd name="T39" fmla="*/ 72 h 443"/>
                  <a:gd name="T40" fmla="*/ 68 w 425"/>
                  <a:gd name="T41" fmla="*/ 82 h 443"/>
                  <a:gd name="T42" fmla="*/ 64 w 425"/>
                  <a:gd name="T43" fmla="*/ 85 h 443"/>
                  <a:gd name="T44" fmla="*/ 59 w 425"/>
                  <a:gd name="T45" fmla="*/ 87 h 443"/>
                  <a:gd name="T46" fmla="*/ 53 w 425"/>
                  <a:gd name="T47" fmla="*/ 89 h 443"/>
                  <a:gd name="T48" fmla="*/ 46 w 425"/>
                  <a:gd name="T49" fmla="*/ 89 h 443"/>
                  <a:gd name="T50" fmla="*/ 39 w 425"/>
                  <a:gd name="T51" fmla="*/ 89 h 443"/>
                  <a:gd name="T52" fmla="*/ 31 w 425"/>
                  <a:gd name="T53" fmla="*/ 88 h 443"/>
                  <a:gd name="T54" fmla="*/ 23 w 425"/>
                  <a:gd name="T55" fmla="*/ 86 h 443"/>
                  <a:gd name="T56" fmla="*/ 16 w 425"/>
                  <a:gd name="T57" fmla="*/ 83 h 443"/>
                  <a:gd name="T58" fmla="*/ 10 w 425"/>
                  <a:gd name="T59" fmla="*/ 79 h 443"/>
                  <a:gd name="T60" fmla="*/ 5 w 425"/>
                  <a:gd name="T61" fmla="*/ 74 h 443"/>
                  <a:gd name="T62" fmla="*/ 1 w 425"/>
                  <a:gd name="T63" fmla="*/ 68 h 443"/>
                  <a:gd name="T64" fmla="*/ 0 w 425"/>
                  <a:gd name="T65" fmla="*/ 60 h 443"/>
                  <a:gd name="T66" fmla="*/ 1 w 425"/>
                  <a:gd name="T67" fmla="*/ 52 h 443"/>
                  <a:gd name="T68" fmla="*/ 5 w 425"/>
                  <a:gd name="T69" fmla="*/ 43 h 443"/>
                  <a:gd name="T70" fmla="*/ 11 w 425"/>
                  <a:gd name="T71" fmla="*/ 32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443"/>
                  <a:gd name="T110" fmla="*/ 425 w 425"/>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443">
                    <a:moveTo>
                      <a:pt x="81" y="131"/>
                    </a:moveTo>
                    <a:lnTo>
                      <a:pt x="89" y="124"/>
                    </a:lnTo>
                    <a:lnTo>
                      <a:pt x="110" y="104"/>
                    </a:lnTo>
                    <a:lnTo>
                      <a:pt x="125" y="91"/>
                    </a:lnTo>
                    <a:lnTo>
                      <a:pt x="142" y="78"/>
                    </a:lnTo>
                    <a:lnTo>
                      <a:pt x="161" y="64"/>
                    </a:lnTo>
                    <a:lnTo>
                      <a:pt x="182" y="49"/>
                    </a:lnTo>
                    <a:lnTo>
                      <a:pt x="205" y="36"/>
                    </a:lnTo>
                    <a:lnTo>
                      <a:pt x="228" y="24"/>
                    </a:lnTo>
                    <a:lnTo>
                      <a:pt x="241" y="19"/>
                    </a:lnTo>
                    <a:lnTo>
                      <a:pt x="252" y="14"/>
                    </a:lnTo>
                    <a:lnTo>
                      <a:pt x="264" y="9"/>
                    </a:lnTo>
                    <a:lnTo>
                      <a:pt x="277" y="6"/>
                    </a:lnTo>
                    <a:lnTo>
                      <a:pt x="289" y="3"/>
                    </a:lnTo>
                    <a:lnTo>
                      <a:pt x="302" y="1"/>
                    </a:lnTo>
                    <a:lnTo>
                      <a:pt x="314" y="0"/>
                    </a:lnTo>
                    <a:lnTo>
                      <a:pt x="326" y="0"/>
                    </a:lnTo>
                    <a:lnTo>
                      <a:pt x="338" y="1"/>
                    </a:lnTo>
                    <a:lnTo>
                      <a:pt x="349" y="4"/>
                    </a:lnTo>
                    <a:lnTo>
                      <a:pt x="362" y="8"/>
                    </a:lnTo>
                    <a:lnTo>
                      <a:pt x="373" y="13"/>
                    </a:lnTo>
                    <a:lnTo>
                      <a:pt x="383" y="19"/>
                    </a:lnTo>
                    <a:lnTo>
                      <a:pt x="392" y="25"/>
                    </a:lnTo>
                    <a:lnTo>
                      <a:pt x="400" y="34"/>
                    </a:lnTo>
                    <a:lnTo>
                      <a:pt x="407" y="41"/>
                    </a:lnTo>
                    <a:lnTo>
                      <a:pt x="413" y="51"/>
                    </a:lnTo>
                    <a:lnTo>
                      <a:pt x="417" y="61"/>
                    </a:lnTo>
                    <a:lnTo>
                      <a:pt x="420" y="73"/>
                    </a:lnTo>
                    <a:lnTo>
                      <a:pt x="423" y="84"/>
                    </a:lnTo>
                    <a:lnTo>
                      <a:pt x="424" y="96"/>
                    </a:lnTo>
                    <a:lnTo>
                      <a:pt x="425" y="109"/>
                    </a:lnTo>
                    <a:lnTo>
                      <a:pt x="425" y="121"/>
                    </a:lnTo>
                    <a:lnTo>
                      <a:pt x="424" y="135"/>
                    </a:lnTo>
                    <a:lnTo>
                      <a:pt x="420" y="162"/>
                    </a:lnTo>
                    <a:lnTo>
                      <a:pt x="415" y="190"/>
                    </a:lnTo>
                    <a:lnTo>
                      <a:pt x="408" y="219"/>
                    </a:lnTo>
                    <a:lnTo>
                      <a:pt x="399" y="249"/>
                    </a:lnTo>
                    <a:lnTo>
                      <a:pt x="389" y="276"/>
                    </a:lnTo>
                    <a:lnTo>
                      <a:pt x="379" y="305"/>
                    </a:lnTo>
                    <a:lnTo>
                      <a:pt x="359" y="356"/>
                    </a:lnTo>
                    <a:lnTo>
                      <a:pt x="343" y="398"/>
                    </a:lnTo>
                    <a:lnTo>
                      <a:pt x="338" y="407"/>
                    </a:lnTo>
                    <a:lnTo>
                      <a:pt x="332" y="415"/>
                    </a:lnTo>
                    <a:lnTo>
                      <a:pt x="322" y="422"/>
                    </a:lnTo>
                    <a:lnTo>
                      <a:pt x="311" y="428"/>
                    </a:lnTo>
                    <a:lnTo>
                      <a:pt x="297" y="433"/>
                    </a:lnTo>
                    <a:lnTo>
                      <a:pt x="283" y="437"/>
                    </a:lnTo>
                    <a:lnTo>
                      <a:pt x="267" y="441"/>
                    </a:lnTo>
                    <a:lnTo>
                      <a:pt x="249" y="442"/>
                    </a:lnTo>
                    <a:lnTo>
                      <a:pt x="231" y="443"/>
                    </a:lnTo>
                    <a:lnTo>
                      <a:pt x="212" y="443"/>
                    </a:lnTo>
                    <a:lnTo>
                      <a:pt x="193" y="442"/>
                    </a:lnTo>
                    <a:lnTo>
                      <a:pt x="173" y="441"/>
                    </a:lnTo>
                    <a:lnTo>
                      <a:pt x="153" y="437"/>
                    </a:lnTo>
                    <a:lnTo>
                      <a:pt x="135" y="432"/>
                    </a:lnTo>
                    <a:lnTo>
                      <a:pt x="116" y="427"/>
                    </a:lnTo>
                    <a:lnTo>
                      <a:pt x="97" y="420"/>
                    </a:lnTo>
                    <a:lnTo>
                      <a:pt x="80" y="412"/>
                    </a:lnTo>
                    <a:lnTo>
                      <a:pt x="64" y="403"/>
                    </a:lnTo>
                    <a:lnTo>
                      <a:pt x="49" y="392"/>
                    </a:lnTo>
                    <a:lnTo>
                      <a:pt x="35" y="381"/>
                    </a:lnTo>
                    <a:lnTo>
                      <a:pt x="24" y="367"/>
                    </a:lnTo>
                    <a:lnTo>
                      <a:pt x="15" y="353"/>
                    </a:lnTo>
                    <a:lnTo>
                      <a:pt x="7" y="337"/>
                    </a:lnTo>
                    <a:lnTo>
                      <a:pt x="2" y="320"/>
                    </a:lnTo>
                    <a:lnTo>
                      <a:pt x="0" y="301"/>
                    </a:lnTo>
                    <a:lnTo>
                      <a:pt x="1" y="281"/>
                    </a:lnTo>
                    <a:lnTo>
                      <a:pt x="5" y="260"/>
                    </a:lnTo>
                    <a:lnTo>
                      <a:pt x="12" y="237"/>
                    </a:lnTo>
                    <a:lnTo>
                      <a:pt x="24" y="214"/>
                    </a:lnTo>
                    <a:lnTo>
                      <a:pt x="39" y="187"/>
                    </a:lnTo>
                    <a:lnTo>
                      <a:pt x="57" y="160"/>
                    </a:lnTo>
                    <a:lnTo>
                      <a:pt x="81" y="131"/>
                    </a:lnTo>
                    <a:close/>
                  </a:path>
                </a:pathLst>
              </a:custGeom>
              <a:solidFill>
                <a:srgbClr val="B32165"/>
              </a:solidFill>
              <a:ln w="9525">
                <a:noFill/>
                <a:round/>
              </a:ln>
            </p:spPr>
            <p:txBody>
              <a:bodyPr/>
              <a:lstStyle/>
              <a:p>
                <a:endParaRPr lang="en-US" sz="1867"/>
              </a:p>
            </p:txBody>
          </p:sp>
          <p:sp>
            <p:nvSpPr>
              <p:cNvPr id="1370" name="Freeform 319"/>
              <p:cNvSpPr/>
              <p:nvPr/>
            </p:nvSpPr>
            <p:spPr bwMode="auto">
              <a:xfrm>
                <a:off x="3731" y="1495"/>
                <a:ext cx="85" cy="89"/>
              </a:xfrm>
              <a:custGeom>
                <a:avLst/>
                <a:gdLst>
                  <a:gd name="T0" fmla="*/ 18 w 425"/>
                  <a:gd name="T1" fmla="*/ 25 h 443"/>
                  <a:gd name="T2" fmla="*/ 25 w 425"/>
                  <a:gd name="T3" fmla="*/ 18 h 443"/>
                  <a:gd name="T4" fmla="*/ 32 w 425"/>
                  <a:gd name="T5" fmla="*/ 13 h 443"/>
                  <a:gd name="T6" fmla="*/ 41 w 425"/>
                  <a:gd name="T7" fmla="*/ 7 h 443"/>
                  <a:gd name="T8" fmla="*/ 48 w 425"/>
                  <a:gd name="T9" fmla="*/ 4 h 443"/>
                  <a:gd name="T10" fmla="*/ 53 w 425"/>
                  <a:gd name="T11" fmla="*/ 2 h 443"/>
                  <a:gd name="T12" fmla="*/ 58 w 425"/>
                  <a:gd name="T13" fmla="*/ 1 h 443"/>
                  <a:gd name="T14" fmla="*/ 63 w 425"/>
                  <a:gd name="T15" fmla="*/ 0 h 443"/>
                  <a:gd name="T16" fmla="*/ 68 w 425"/>
                  <a:gd name="T17" fmla="*/ 0 h 443"/>
                  <a:gd name="T18" fmla="*/ 72 w 425"/>
                  <a:gd name="T19" fmla="*/ 2 h 443"/>
                  <a:gd name="T20" fmla="*/ 77 w 425"/>
                  <a:gd name="T21" fmla="*/ 4 h 443"/>
                  <a:gd name="T22" fmla="*/ 80 w 425"/>
                  <a:gd name="T23" fmla="*/ 7 h 443"/>
                  <a:gd name="T24" fmla="*/ 83 w 425"/>
                  <a:gd name="T25" fmla="*/ 10 h 443"/>
                  <a:gd name="T26" fmla="*/ 84 w 425"/>
                  <a:gd name="T27" fmla="*/ 15 h 443"/>
                  <a:gd name="T28" fmla="*/ 85 w 425"/>
                  <a:gd name="T29" fmla="*/ 19 h 443"/>
                  <a:gd name="T30" fmla="*/ 85 w 425"/>
                  <a:gd name="T31" fmla="*/ 24 h 443"/>
                  <a:gd name="T32" fmla="*/ 84 w 425"/>
                  <a:gd name="T33" fmla="*/ 33 h 443"/>
                  <a:gd name="T34" fmla="*/ 82 w 425"/>
                  <a:gd name="T35" fmla="*/ 44 h 443"/>
                  <a:gd name="T36" fmla="*/ 78 w 425"/>
                  <a:gd name="T37" fmla="*/ 55 h 443"/>
                  <a:gd name="T38" fmla="*/ 72 w 425"/>
                  <a:gd name="T39" fmla="*/ 72 h 443"/>
                  <a:gd name="T40" fmla="*/ 68 w 425"/>
                  <a:gd name="T41" fmla="*/ 82 h 443"/>
                  <a:gd name="T42" fmla="*/ 64 w 425"/>
                  <a:gd name="T43" fmla="*/ 85 h 443"/>
                  <a:gd name="T44" fmla="*/ 59 w 425"/>
                  <a:gd name="T45" fmla="*/ 87 h 443"/>
                  <a:gd name="T46" fmla="*/ 53 w 425"/>
                  <a:gd name="T47" fmla="*/ 89 h 443"/>
                  <a:gd name="T48" fmla="*/ 46 w 425"/>
                  <a:gd name="T49" fmla="*/ 89 h 443"/>
                  <a:gd name="T50" fmla="*/ 39 w 425"/>
                  <a:gd name="T51" fmla="*/ 89 h 443"/>
                  <a:gd name="T52" fmla="*/ 31 w 425"/>
                  <a:gd name="T53" fmla="*/ 88 h 443"/>
                  <a:gd name="T54" fmla="*/ 23 w 425"/>
                  <a:gd name="T55" fmla="*/ 86 h 443"/>
                  <a:gd name="T56" fmla="*/ 16 w 425"/>
                  <a:gd name="T57" fmla="*/ 83 h 443"/>
                  <a:gd name="T58" fmla="*/ 10 w 425"/>
                  <a:gd name="T59" fmla="*/ 79 h 443"/>
                  <a:gd name="T60" fmla="*/ 5 w 425"/>
                  <a:gd name="T61" fmla="*/ 74 h 443"/>
                  <a:gd name="T62" fmla="*/ 1 w 425"/>
                  <a:gd name="T63" fmla="*/ 68 h 443"/>
                  <a:gd name="T64" fmla="*/ 0 w 425"/>
                  <a:gd name="T65" fmla="*/ 60 h 443"/>
                  <a:gd name="T66" fmla="*/ 1 w 425"/>
                  <a:gd name="T67" fmla="*/ 52 h 443"/>
                  <a:gd name="T68" fmla="*/ 5 w 425"/>
                  <a:gd name="T69" fmla="*/ 43 h 443"/>
                  <a:gd name="T70" fmla="*/ 11 w 425"/>
                  <a:gd name="T71" fmla="*/ 32 h 44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5"/>
                  <a:gd name="T109" fmla="*/ 0 h 443"/>
                  <a:gd name="T110" fmla="*/ 425 w 425"/>
                  <a:gd name="T111" fmla="*/ 443 h 44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5" h="443">
                    <a:moveTo>
                      <a:pt x="81" y="131"/>
                    </a:moveTo>
                    <a:lnTo>
                      <a:pt x="89" y="124"/>
                    </a:lnTo>
                    <a:lnTo>
                      <a:pt x="110" y="104"/>
                    </a:lnTo>
                    <a:lnTo>
                      <a:pt x="125" y="91"/>
                    </a:lnTo>
                    <a:lnTo>
                      <a:pt x="142" y="78"/>
                    </a:lnTo>
                    <a:lnTo>
                      <a:pt x="161" y="64"/>
                    </a:lnTo>
                    <a:lnTo>
                      <a:pt x="182" y="49"/>
                    </a:lnTo>
                    <a:lnTo>
                      <a:pt x="205" y="36"/>
                    </a:lnTo>
                    <a:lnTo>
                      <a:pt x="228" y="24"/>
                    </a:lnTo>
                    <a:lnTo>
                      <a:pt x="241" y="19"/>
                    </a:lnTo>
                    <a:lnTo>
                      <a:pt x="252" y="14"/>
                    </a:lnTo>
                    <a:lnTo>
                      <a:pt x="264" y="9"/>
                    </a:lnTo>
                    <a:lnTo>
                      <a:pt x="277" y="6"/>
                    </a:lnTo>
                    <a:lnTo>
                      <a:pt x="289" y="3"/>
                    </a:lnTo>
                    <a:lnTo>
                      <a:pt x="302" y="1"/>
                    </a:lnTo>
                    <a:lnTo>
                      <a:pt x="314" y="0"/>
                    </a:lnTo>
                    <a:lnTo>
                      <a:pt x="326" y="0"/>
                    </a:lnTo>
                    <a:lnTo>
                      <a:pt x="338" y="1"/>
                    </a:lnTo>
                    <a:lnTo>
                      <a:pt x="349" y="4"/>
                    </a:lnTo>
                    <a:lnTo>
                      <a:pt x="362" y="8"/>
                    </a:lnTo>
                    <a:lnTo>
                      <a:pt x="373" y="13"/>
                    </a:lnTo>
                    <a:lnTo>
                      <a:pt x="383" y="19"/>
                    </a:lnTo>
                    <a:lnTo>
                      <a:pt x="392" y="25"/>
                    </a:lnTo>
                    <a:lnTo>
                      <a:pt x="400" y="34"/>
                    </a:lnTo>
                    <a:lnTo>
                      <a:pt x="407" y="41"/>
                    </a:lnTo>
                    <a:lnTo>
                      <a:pt x="413" y="51"/>
                    </a:lnTo>
                    <a:lnTo>
                      <a:pt x="417" y="61"/>
                    </a:lnTo>
                    <a:lnTo>
                      <a:pt x="420" y="73"/>
                    </a:lnTo>
                    <a:lnTo>
                      <a:pt x="423" y="84"/>
                    </a:lnTo>
                    <a:lnTo>
                      <a:pt x="424" y="96"/>
                    </a:lnTo>
                    <a:lnTo>
                      <a:pt x="425" y="109"/>
                    </a:lnTo>
                    <a:lnTo>
                      <a:pt x="425" y="121"/>
                    </a:lnTo>
                    <a:lnTo>
                      <a:pt x="424" y="135"/>
                    </a:lnTo>
                    <a:lnTo>
                      <a:pt x="420" y="162"/>
                    </a:lnTo>
                    <a:lnTo>
                      <a:pt x="415" y="190"/>
                    </a:lnTo>
                    <a:lnTo>
                      <a:pt x="408" y="219"/>
                    </a:lnTo>
                    <a:lnTo>
                      <a:pt x="399" y="249"/>
                    </a:lnTo>
                    <a:lnTo>
                      <a:pt x="389" y="276"/>
                    </a:lnTo>
                    <a:lnTo>
                      <a:pt x="379" y="305"/>
                    </a:lnTo>
                    <a:lnTo>
                      <a:pt x="359" y="356"/>
                    </a:lnTo>
                    <a:lnTo>
                      <a:pt x="343" y="398"/>
                    </a:lnTo>
                    <a:lnTo>
                      <a:pt x="338" y="407"/>
                    </a:lnTo>
                    <a:lnTo>
                      <a:pt x="332" y="415"/>
                    </a:lnTo>
                    <a:lnTo>
                      <a:pt x="322" y="422"/>
                    </a:lnTo>
                    <a:lnTo>
                      <a:pt x="311" y="428"/>
                    </a:lnTo>
                    <a:lnTo>
                      <a:pt x="297" y="433"/>
                    </a:lnTo>
                    <a:lnTo>
                      <a:pt x="283" y="437"/>
                    </a:lnTo>
                    <a:lnTo>
                      <a:pt x="267" y="441"/>
                    </a:lnTo>
                    <a:lnTo>
                      <a:pt x="249" y="442"/>
                    </a:lnTo>
                    <a:lnTo>
                      <a:pt x="231" y="443"/>
                    </a:lnTo>
                    <a:lnTo>
                      <a:pt x="212" y="443"/>
                    </a:lnTo>
                    <a:lnTo>
                      <a:pt x="193" y="442"/>
                    </a:lnTo>
                    <a:lnTo>
                      <a:pt x="173" y="441"/>
                    </a:lnTo>
                    <a:lnTo>
                      <a:pt x="153" y="437"/>
                    </a:lnTo>
                    <a:lnTo>
                      <a:pt x="135" y="432"/>
                    </a:lnTo>
                    <a:lnTo>
                      <a:pt x="116" y="427"/>
                    </a:lnTo>
                    <a:lnTo>
                      <a:pt x="97" y="420"/>
                    </a:lnTo>
                    <a:lnTo>
                      <a:pt x="80" y="412"/>
                    </a:lnTo>
                    <a:lnTo>
                      <a:pt x="64" y="403"/>
                    </a:lnTo>
                    <a:lnTo>
                      <a:pt x="49" y="392"/>
                    </a:lnTo>
                    <a:lnTo>
                      <a:pt x="35" y="381"/>
                    </a:lnTo>
                    <a:lnTo>
                      <a:pt x="24" y="367"/>
                    </a:lnTo>
                    <a:lnTo>
                      <a:pt x="15" y="353"/>
                    </a:lnTo>
                    <a:lnTo>
                      <a:pt x="7" y="337"/>
                    </a:lnTo>
                    <a:lnTo>
                      <a:pt x="2" y="320"/>
                    </a:lnTo>
                    <a:lnTo>
                      <a:pt x="0" y="301"/>
                    </a:lnTo>
                    <a:lnTo>
                      <a:pt x="1" y="281"/>
                    </a:lnTo>
                    <a:lnTo>
                      <a:pt x="5" y="260"/>
                    </a:lnTo>
                    <a:lnTo>
                      <a:pt x="12" y="237"/>
                    </a:lnTo>
                    <a:lnTo>
                      <a:pt x="24" y="214"/>
                    </a:lnTo>
                    <a:lnTo>
                      <a:pt x="39" y="187"/>
                    </a:lnTo>
                    <a:lnTo>
                      <a:pt x="57" y="160"/>
                    </a:lnTo>
                    <a:lnTo>
                      <a:pt x="81" y="131"/>
                    </a:lnTo>
                  </a:path>
                </a:pathLst>
              </a:custGeom>
              <a:noFill/>
              <a:ln w="3175">
                <a:solidFill>
                  <a:srgbClr val="1F1A17"/>
                </a:solidFill>
                <a:round/>
              </a:ln>
            </p:spPr>
            <p:txBody>
              <a:bodyPr/>
              <a:lstStyle/>
              <a:p>
                <a:endParaRPr lang="en-US" sz="1867"/>
              </a:p>
            </p:txBody>
          </p:sp>
          <p:sp>
            <p:nvSpPr>
              <p:cNvPr id="1371" name="Freeform 320"/>
              <p:cNvSpPr/>
              <p:nvPr/>
            </p:nvSpPr>
            <p:spPr bwMode="auto">
              <a:xfrm>
                <a:off x="3912" y="1662"/>
                <a:ext cx="89" cy="84"/>
              </a:xfrm>
              <a:custGeom>
                <a:avLst/>
                <a:gdLst>
                  <a:gd name="T0" fmla="*/ 68 w 445"/>
                  <a:gd name="T1" fmla="*/ 62 h 418"/>
                  <a:gd name="T2" fmla="*/ 74 w 445"/>
                  <a:gd name="T3" fmla="*/ 55 h 418"/>
                  <a:gd name="T4" fmla="*/ 79 w 445"/>
                  <a:gd name="T5" fmla="*/ 48 h 418"/>
                  <a:gd name="T6" fmla="*/ 84 w 445"/>
                  <a:gd name="T7" fmla="*/ 40 h 418"/>
                  <a:gd name="T8" fmla="*/ 87 w 445"/>
                  <a:gd name="T9" fmla="*/ 34 h 418"/>
                  <a:gd name="T10" fmla="*/ 88 w 445"/>
                  <a:gd name="T11" fmla="*/ 29 h 418"/>
                  <a:gd name="T12" fmla="*/ 89 w 445"/>
                  <a:gd name="T13" fmla="*/ 25 h 418"/>
                  <a:gd name="T14" fmla="*/ 89 w 445"/>
                  <a:gd name="T15" fmla="*/ 20 h 418"/>
                  <a:gd name="T16" fmla="*/ 88 w 445"/>
                  <a:gd name="T17" fmla="*/ 16 h 418"/>
                  <a:gd name="T18" fmla="*/ 87 w 445"/>
                  <a:gd name="T19" fmla="*/ 12 h 418"/>
                  <a:gd name="T20" fmla="*/ 84 w 445"/>
                  <a:gd name="T21" fmla="*/ 8 h 418"/>
                  <a:gd name="T22" fmla="*/ 80 w 445"/>
                  <a:gd name="T23" fmla="*/ 4 h 418"/>
                  <a:gd name="T24" fmla="*/ 76 w 445"/>
                  <a:gd name="T25" fmla="*/ 2 h 418"/>
                  <a:gd name="T26" fmla="*/ 72 w 445"/>
                  <a:gd name="T27" fmla="*/ 1 h 418"/>
                  <a:gd name="T28" fmla="*/ 67 w 445"/>
                  <a:gd name="T29" fmla="*/ 0 h 418"/>
                  <a:gd name="T30" fmla="*/ 61 w 445"/>
                  <a:gd name="T31" fmla="*/ 0 h 418"/>
                  <a:gd name="T32" fmla="*/ 53 w 445"/>
                  <a:gd name="T33" fmla="*/ 1 h 418"/>
                  <a:gd name="T34" fmla="*/ 41 w 445"/>
                  <a:gd name="T35" fmla="*/ 4 h 418"/>
                  <a:gd name="T36" fmla="*/ 29 w 445"/>
                  <a:gd name="T37" fmla="*/ 8 h 418"/>
                  <a:gd name="T38" fmla="*/ 19 w 445"/>
                  <a:gd name="T39" fmla="*/ 12 h 418"/>
                  <a:gd name="T40" fmla="*/ 10 w 445"/>
                  <a:gd name="T41" fmla="*/ 16 h 418"/>
                  <a:gd name="T42" fmla="*/ 4 w 445"/>
                  <a:gd name="T43" fmla="*/ 20 h 418"/>
                  <a:gd name="T44" fmla="*/ 2 w 445"/>
                  <a:gd name="T45" fmla="*/ 24 h 418"/>
                  <a:gd name="T46" fmla="*/ 0 w 445"/>
                  <a:gd name="T47" fmla="*/ 29 h 418"/>
                  <a:gd name="T48" fmla="*/ 0 w 445"/>
                  <a:gd name="T49" fmla="*/ 35 h 418"/>
                  <a:gd name="T50" fmla="*/ 0 w 445"/>
                  <a:gd name="T51" fmla="*/ 42 h 418"/>
                  <a:gd name="T52" fmla="*/ 1 w 445"/>
                  <a:gd name="T53" fmla="*/ 50 h 418"/>
                  <a:gd name="T54" fmla="*/ 4 w 445"/>
                  <a:gd name="T55" fmla="*/ 57 h 418"/>
                  <a:gd name="T56" fmla="*/ 7 w 445"/>
                  <a:gd name="T57" fmla="*/ 65 h 418"/>
                  <a:gd name="T58" fmla="*/ 11 w 445"/>
                  <a:gd name="T59" fmla="*/ 72 h 418"/>
                  <a:gd name="T60" fmla="*/ 15 w 445"/>
                  <a:gd name="T61" fmla="*/ 77 h 418"/>
                  <a:gd name="T62" fmla="*/ 21 w 445"/>
                  <a:gd name="T63" fmla="*/ 81 h 418"/>
                  <a:gd name="T64" fmla="*/ 28 w 445"/>
                  <a:gd name="T65" fmla="*/ 84 h 418"/>
                  <a:gd name="T66" fmla="*/ 35 w 445"/>
                  <a:gd name="T67" fmla="*/ 84 h 418"/>
                  <a:gd name="T68" fmla="*/ 43 w 445"/>
                  <a:gd name="T69" fmla="*/ 82 h 418"/>
                  <a:gd name="T70" fmla="*/ 52 w 445"/>
                  <a:gd name="T71" fmla="*/ 77 h 418"/>
                  <a:gd name="T72" fmla="*/ 61 w 445"/>
                  <a:gd name="T73" fmla="*/ 69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5"/>
                  <a:gd name="T112" fmla="*/ 0 h 418"/>
                  <a:gd name="T113" fmla="*/ 445 w 445"/>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5" h="418">
                    <a:moveTo>
                      <a:pt x="333" y="315"/>
                    </a:moveTo>
                    <a:lnTo>
                      <a:pt x="339" y="308"/>
                    </a:lnTo>
                    <a:lnTo>
                      <a:pt x="358" y="288"/>
                    </a:lnTo>
                    <a:lnTo>
                      <a:pt x="369" y="275"/>
                    </a:lnTo>
                    <a:lnTo>
                      <a:pt x="381" y="258"/>
                    </a:lnTo>
                    <a:lnTo>
                      <a:pt x="394" y="240"/>
                    </a:lnTo>
                    <a:lnTo>
                      <a:pt x="406" y="221"/>
                    </a:lnTo>
                    <a:lnTo>
                      <a:pt x="419" y="200"/>
                    </a:lnTo>
                    <a:lnTo>
                      <a:pt x="429" y="178"/>
                    </a:lnTo>
                    <a:lnTo>
                      <a:pt x="434" y="167"/>
                    </a:lnTo>
                    <a:lnTo>
                      <a:pt x="438" y="156"/>
                    </a:lnTo>
                    <a:lnTo>
                      <a:pt x="440" y="145"/>
                    </a:lnTo>
                    <a:lnTo>
                      <a:pt x="443" y="134"/>
                    </a:lnTo>
                    <a:lnTo>
                      <a:pt x="444" y="122"/>
                    </a:lnTo>
                    <a:lnTo>
                      <a:pt x="445" y="111"/>
                    </a:lnTo>
                    <a:lnTo>
                      <a:pt x="445" y="100"/>
                    </a:lnTo>
                    <a:lnTo>
                      <a:pt x="444" y="90"/>
                    </a:lnTo>
                    <a:lnTo>
                      <a:pt x="441" y="79"/>
                    </a:lnTo>
                    <a:lnTo>
                      <a:pt x="438" y="69"/>
                    </a:lnTo>
                    <a:lnTo>
                      <a:pt x="433" y="59"/>
                    </a:lnTo>
                    <a:lnTo>
                      <a:pt x="426" y="49"/>
                    </a:lnTo>
                    <a:lnTo>
                      <a:pt x="419" y="39"/>
                    </a:lnTo>
                    <a:lnTo>
                      <a:pt x="410" y="30"/>
                    </a:lnTo>
                    <a:lnTo>
                      <a:pt x="401" y="22"/>
                    </a:lnTo>
                    <a:lnTo>
                      <a:pt x="391" y="17"/>
                    </a:lnTo>
                    <a:lnTo>
                      <a:pt x="381" y="12"/>
                    </a:lnTo>
                    <a:lnTo>
                      <a:pt x="370" y="7"/>
                    </a:lnTo>
                    <a:lnTo>
                      <a:pt x="358" y="5"/>
                    </a:lnTo>
                    <a:lnTo>
                      <a:pt x="345" y="2"/>
                    </a:lnTo>
                    <a:lnTo>
                      <a:pt x="333" y="1"/>
                    </a:lnTo>
                    <a:lnTo>
                      <a:pt x="319" y="0"/>
                    </a:lnTo>
                    <a:lnTo>
                      <a:pt x="305" y="1"/>
                    </a:lnTo>
                    <a:lnTo>
                      <a:pt x="292" y="1"/>
                    </a:lnTo>
                    <a:lnTo>
                      <a:pt x="263" y="5"/>
                    </a:lnTo>
                    <a:lnTo>
                      <a:pt x="234" y="11"/>
                    </a:lnTo>
                    <a:lnTo>
                      <a:pt x="204" y="19"/>
                    </a:lnTo>
                    <a:lnTo>
                      <a:pt x="176" y="29"/>
                    </a:lnTo>
                    <a:lnTo>
                      <a:pt x="147" y="39"/>
                    </a:lnTo>
                    <a:lnTo>
                      <a:pt x="119" y="50"/>
                    </a:lnTo>
                    <a:lnTo>
                      <a:pt x="94" y="61"/>
                    </a:lnTo>
                    <a:lnTo>
                      <a:pt x="71" y="72"/>
                    </a:lnTo>
                    <a:lnTo>
                      <a:pt x="50" y="82"/>
                    </a:lnTo>
                    <a:lnTo>
                      <a:pt x="31" y="92"/>
                    </a:lnTo>
                    <a:lnTo>
                      <a:pt x="22" y="99"/>
                    </a:lnTo>
                    <a:lnTo>
                      <a:pt x="16" y="107"/>
                    </a:lnTo>
                    <a:lnTo>
                      <a:pt x="10" y="117"/>
                    </a:lnTo>
                    <a:lnTo>
                      <a:pt x="6" y="130"/>
                    </a:lnTo>
                    <a:lnTo>
                      <a:pt x="2" y="144"/>
                    </a:lnTo>
                    <a:lnTo>
                      <a:pt x="0" y="159"/>
                    </a:lnTo>
                    <a:lnTo>
                      <a:pt x="0" y="175"/>
                    </a:lnTo>
                    <a:lnTo>
                      <a:pt x="0" y="192"/>
                    </a:lnTo>
                    <a:lnTo>
                      <a:pt x="1" y="210"/>
                    </a:lnTo>
                    <a:lnTo>
                      <a:pt x="3" y="228"/>
                    </a:lnTo>
                    <a:lnTo>
                      <a:pt x="7" y="248"/>
                    </a:lnTo>
                    <a:lnTo>
                      <a:pt x="12" y="267"/>
                    </a:lnTo>
                    <a:lnTo>
                      <a:pt x="18" y="286"/>
                    </a:lnTo>
                    <a:lnTo>
                      <a:pt x="25" y="305"/>
                    </a:lnTo>
                    <a:lnTo>
                      <a:pt x="33" y="322"/>
                    </a:lnTo>
                    <a:lnTo>
                      <a:pt x="42" y="339"/>
                    </a:lnTo>
                    <a:lnTo>
                      <a:pt x="53" y="356"/>
                    </a:lnTo>
                    <a:lnTo>
                      <a:pt x="64" y="369"/>
                    </a:lnTo>
                    <a:lnTo>
                      <a:pt x="77" y="383"/>
                    </a:lnTo>
                    <a:lnTo>
                      <a:pt x="91" y="394"/>
                    </a:lnTo>
                    <a:lnTo>
                      <a:pt x="106" y="404"/>
                    </a:lnTo>
                    <a:lnTo>
                      <a:pt x="121" y="412"/>
                    </a:lnTo>
                    <a:lnTo>
                      <a:pt x="138" y="417"/>
                    </a:lnTo>
                    <a:lnTo>
                      <a:pt x="156" y="418"/>
                    </a:lnTo>
                    <a:lnTo>
                      <a:pt x="174" y="418"/>
                    </a:lnTo>
                    <a:lnTo>
                      <a:pt x="193" y="414"/>
                    </a:lnTo>
                    <a:lnTo>
                      <a:pt x="214" y="407"/>
                    </a:lnTo>
                    <a:lnTo>
                      <a:pt x="235" y="397"/>
                    </a:lnTo>
                    <a:lnTo>
                      <a:pt x="259" y="383"/>
                    </a:lnTo>
                    <a:lnTo>
                      <a:pt x="282" y="364"/>
                    </a:lnTo>
                    <a:lnTo>
                      <a:pt x="307" y="342"/>
                    </a:lnTo>
                    <a:lnTo>
                      <a:pt x="333" y="315"/>
                    </a:lnTo>
                    <a:close/>
                  </a:path>
                </a:pathLst>
              </a:custGeom>
              <a:solidFill>
                <a:srgbClr val="B32165"/>
              </a:solidFill>
              <a:ln w="9525">
                <a:noFill/>
                <a:round/>
              </a:ln>
            </p:spPr>
            <p:txBody>
              <a:bodyPr/>
              <a:lstStyle/>
              <a:p>
                <a:endParaRPr lang="en-US" sz="1867"/>
              </a:p>
            </p:txBody>
          </p:sp>
          <p:sp>
            <p:nvSpPr>
              <p:cNvPr id="1372" name="Freeform 321"/>
              <p:cNvSpPr/>
              <p:nvPr/>
            </p:nvSpPr>
            <p:spPr bwMode="auto">
              <a:xfrm>
                <a:off x="3912" y="1662"/>
                <a:ext cx="89" cy="84"/>
              </a:xfrm>
              <a:custGeom>
                <a:avLst/>
                <a:gdLst>
                  <a:gd name="T0" fmla="*/ 68 w 445"/>
                  <a:gd name="T1" fmla="*/ 62 h 418"/>
                  <a:gd name="T2" fmla="*/ 74 w 445"/>
                  <a:gd name="T3" fmla="*/ 55 h 418"/>
                  <a:gd name="T4" fmla="*/ 79 w 445"/>
                  <a:gd name="T5" fmla="*/ 48 h 418"/>
                  <a:gd name="T6" fmla="*/ 84 w 445"/>
                  <a:gd name="T7" fmla="*/ 40 h 418"/>
                  <a:gd name="T8" fmla="*/ 87 w 445"/>
                  <a:gd name="T9" fmla="*/ 34 h 418"/>
                  <a:gd name="T10" fmla="*/ 88 w 445"/>
                  <a:gd name="T11" fmla="*/ 29 h 418"/>
                  <a:gd name="T12" fmla="*/ 89 w 445"/>
                  <a:gd name="T13" fmla="*/ 25 h 418"/>
                  <a:gd name="T14" fmla="*/ 89 w 445"/>
                  <a:gd name="T15" fmla="*/ 20 h 418"/>
                  <a:gd name="T16" fmla="*/ 88 w 445"/>
                  <a:gd name="T17" fmla="*/ 16 h 418"/>
                  <a:gd name="T18" fmla="*/ 87 w 445"/>
                  <a:gd name="T19" fmla="*/ 12 h 418"/>
                  <a:gd name="T20" fmla="*/ 84 w 445"/>
                  <a:gd name="T21" fmla="*/ 8 h 418"/>
                  <a:gd name="T22" fmla="*/ 80 w 445"/>
                  <a:gd name="T23" fmla="*/ 4 h 418"/>
                  <a:gd name="T24" fmla="*/ 76 w 445"/>
                  <a:gd name="T25" fmla="*/ 2 h 418"/>
                  <a:gd name="T26" fmla="*/ 72 w 445"/>
                  <a:gd name="T27" fmla="*/ 1 h 418"/>
                  <a:gd name="T28" fmla="*/ 67 w 445"/>
                  <a:gd name="T29" fmla="*/ 0 h 418"/>
                  <a:gd name="T30" fmla="*/ 61 w 445"/>
                  <a:gd name="T31" fmla="*/ 0 h 418"/>
                  <a:gd name="T32" fmla="*/ 53 w 445"/>
                  <a:gd name="T33" fmla="*/ 1 h 418"/>
                  <a:gd name="T34" fmla="*/ 41 w 445"/>
                  <a:gd name="T35" fmla="*/ 4 h 418"/>
                  <a:gd name="T36" fmla="*/ 29 w 445"/>
                  <a:gd name="T37" fmla="*/ 8 h 418"/>
                  <a:gd name="T38" fmla="*/ 19 w 445"/>
                  <a:gd name="T39" fmla="*/ 12 h 418"/>
                  <a:gd name="T40" fmla="*/ 10 w 445"/>
                  <a:gd name="T41" fmla="*/ 16 h 418"/>
                  <a:gd name="T42" fmla="*/ 4 w 445"/>
                  <a:gd name="T43" fmla="*/ 20 h 418"/>
                  <a:gd name="T44" fmla="*/ 2 w 445"/>
                  <a:gd name="T45" fmla="*/ 24 h 418"/>
                  <a:gd name="T46" fmla="*/ 0 w 445"/>
                  <a:gd name="T47" fmla="*/ 29 h 418"/>
                  <a:gd name="T48" fmla="*/ 0 w 445"/>
                  <a:gd name="T49" fmla="*/ 35 h 418"/>
                  <a:gd name="T50" fmla="*/ 0 w 445"/>
                  <a:gd name="T51" fmla="*/ 42 h 418"/>
                  <a:gd name="T52" fmla="*/ 1 w 445"/>
                  <a:gd name="T53" fmla="*/ 50 h 418"/>
                  <a:gd name="T54" fmla="*/ 4 w 445"/>
                  <a:gd name="T55" fmla="*/ 57 h 418"/>
                  <a:gd name="T56" fmla="*/ 7 w 445"/>
                  <a:gd name="T57" fmla="*/ 65 h 418"/>
                  <a:gd name="T58" fmla="*/ 11 w 445"/>
                  <a:gd name="T59" fmla="*/ 72 h 418"/>
                  <a:gd name="T60" fmla="*/ 15 w 445"/>
                  <a:gd name="T61" fmla="*/ 77 h 418"/>
                  <a:gd name="T62" fmla="*/ 21 w 445"/>
                  <a:gd name="T63" fmla="*/ 81 h 418"/>
                  <a:gd name="T64" fmla="*/ 28 w 445"/>
                  <a:gd name="T65" fmla="*/ 84 h 418"/>
                  <a:gd name="T66" fmla="*/ 35 w 445"/>
                  <a:gd name="T67" fmla="*/ 84 h 418"/>
                  <a:gd name="T68" fmla="*/ 43 w 445"/>
                  <a:gd name="T69" fmla="*/ 82 h 418"/>
                  <a:gd name="T70" fmla="*/ 52 w 445"/>
                  <a:gd name="T71" fmla="*/ 77 h 418"/>
                  <a:gd name="T72" fmla="*/ 61 w 445"/>
                  <a:gd name="T73" fmla="*/ 69 h 4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5"/>
                  <a:gd name="T112" fmla="*/ 0 h 418"/>
                  <a:gd name="T113" fmla="*/ 445 w 445"/>
                  <a:gd name="T114" fmla="*/ 418 h 4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5" h="418">
                    <a:moveTo>
                      <a:pt x="333" y="315"/>
                    </a:moveTo>
                    <a:lnTo>
                      <a:pt x="339" y="308"/>
                    </a:lnTo>
                    <a:lnTo>
                      <a:pt x="358" y="288"/>
                    </a:lnTo>
                    <a:lnTo>
                      <a:pt x="369" y="275"/>
                    </a:lnTo>
                    <a:lnTo>
                      <a:pt x="381" y="258"/>
                    </a:lnTo>
                    <a:lnTo>
                      <a:pt x="394" y="240"/>
                    </a:lnTo>
                    <a:lnTo>
                      <a:pt x="406" y="221"/>
                    </a:lnTo>
                    <a:lnTo>
                      <a:pt x="419" y="200"/>
                    </a:lnTo>
                    <a:lnTo>
                      <a:pt x="429" y="178"/>
                    </a:lnTo>
                    <a:lnTo>
                      <a:pt x="434" y="167"/>
                    </a:lnTo>
                    <a:lnTo>
                      <a:pt x="438" y="156"/>
                    </a:lnTo>
                    <a:lnTo>
                      <a:pt x="440" y="145"/>
                    </a:lnTo>
                    <a:lnTo>
                      <a:pt x="443" y="134"/>
                    </a:lnTo>
                    <a:lnTo>
                      <a:pt x="444" y="122"/>
                    </a:lnTo>
                    <a:lnTo>
                      <a:pt x="445" y="111"/>
                    </a:lnTo>
                    <a:lnTo>
                      <a:pt x="445" y="100"/>
                    </a:lnTo>
                    <a:lnTo>
                      <a:pt x="444" y="90"/>
                    </a:lnTo>
                    <a:lnTo>
                      <a:pt x="441" y="79"/>
                    </a:lnTo>
                    <a:lnTo>
                      <a:pt x="438" y="69"/>
                    </a:lnTo>
                    <a:lnTo>
                      <a:pt x="433" y="59"/>
                    </a:lnTo>
                    <a:lnTo>
                      <a:pt x="426" y="49"/>
                    </a:lnTo>
                    <a:lnTo>
                      <a:pt x="419" y="39"/>
                    </a:lnTo>
                    <a:lnTo>
                      <a:pt x="410" y="30"/>
                    </a:lnTo>
                    <a:lnTo>
                      <a:pt x="401" y="22"/>
                    </a:lnTo>
                    <a:lnTo>
                      <a:pt x="391" y="17"/>
                    </a:lnTo>
                    <a:lnTo>
                      <a:pt x="381" y="12"/>
                    </a:lnTo>
                    <a:lnTo>
                      <a:pt x="370" y="7"/>
                    </a:lnTo>
                    <a:lnTo>
                      <a:pt x="358" y="5"/>
                    </a:lnTo>
                    <a:lnTo>
                      <a:pt x="345" y="2"/>
                    </a:lnTo>
                    <a:lnTo>
                      <a:pt x="333" y="1"/>
                    </a:lnTo>
                    <a:lnTo>
                      <a:pt x="319" y="0"/>
                    </a:lnTo>
                    <a:lnTo>
                      <a:pt x="305" y="1"/>
                    </a:lnTo>
                    <a:lnTo>
                      <a:pt x="292" y="1"/>
                    </a:lnTo>
                    <a:lnTo>
                      <a:pt x="263" y="5"/>
                    </a:lnTo>
                    <a:lnTo>
                      <a:pt x="234" y="11"/>
                    </a:lnTo>
                    <a:lnTo>
                      <a:pt x="204" y="19"/>
                    </a:lnTo>
                    <a:lnTo>
                      <a:pt x="176" y="29"/>
                    </a:lnTo>
                    <a:lnTo>
                      <a:pt x="147" y="39"/>
                    </a:lnTo>
                    <a:lnTo>
                      <a:pt x="119" y="50"/>
                    </a:lnTo>
                    <a:lnTo>
                      <a:pt x="94" y="61"/>
                    </a:lnTo>
                    <a:lnTo>
                      <a:pt x="71" y="72"/>
                    </a:lnTo>
                    <a:lnTo>
                      <a:pt x="50" y="82"/>
                    </a:lnTo>
                    <a:lnTo>
                      <a:pt x="31" y="92"/>
                    </a:lnTo>
                    <a:lnTo>
                      <a:pt x="22" y="99"/>
                    </a:lnTo>
                    <a:lnTo>
                      <a:pt x="16" y="107"/>
                    </a:lnTo>
                    <a:lnTo>
                      <a:pt x="10" y="117"/>
                    </a:lnTo>
                    <a:lnTo>
                      <a:pt x="6" y="130"/>
                    </a:lnTo>
                    <a:lnTo>
                      <a:pt x="2" y="144"/>
                    </a:lnTo>
                    <a:lnTo>
                      <a:pt x="0" y="159"/>
                    </a:lnTo>
                    <a:lnTo>
                      <a:pt x="0" y="175"/>
                    </a:lnTo>
                    <a:lnTo>
                      <a:pt x="0" y="192"/>
                    </a:lnTo>
                    <a:lnTo>
                      <a:pt x="1" y="210"/>
                    </a:lnTo>
                    <a:lnTo>
                      <a:pt x="3" y="228"/>
                    </a:lnTo>
                    <a:lnTo>
                      <a:pt x="7" y="248"/>
                    </a:lnTo>
                    <a:lnTo>
                      <a:pt x="12" y="267"/>
                    </a:lnTo>
                    <a:lnTo>
                      <a:pt x="18" y="286"/>
                    </a:lnTo>
                    <a:lnTo>
                      <a:pt x="25" y="305"/>
                    </a:lnTo>
                    <a:lnTo>
                      <a:pt x="33" y="322"/>
                    </a:lnTo>
                    <a:lnTo>
                      <a:pt x="42" y="339"/>
                    </a:lnTo>
                    <a:lnTo>
                      <a:pt x="53" y="356"/>
                    </a:lnTo>
                    <a:lnTo>
                      <a:pt x="64" y="369"/>
                    </a:lnTo>
                    <a:lnTo>
                      <a:pt x="77" y="383"/>
                    </a:lnTo>
                    <a:lnTo>
                      <a:pt x="91" y="394"/>
                    </a:lnTo>
                    <a:lnTo>
                      <a:pt x="106" y="404"/>
                    </a:lnTo>
                    <a:lnTo>
                      <a:pt x="121" y="412"/>
                    </a:lnTo>
                    <a:lnTo>
                      <a:pt x="138" y="417"/>
                    </a:lnTo>
                    <a:lnTo>
                      <a:pt x="156" y="418"/>
                    </a:lnTo>
                    <a:lnTo>
                      <a:pt x="174" y="418"/>
                    </a:lnTo>
                    <a:lnTo>
                      <a:pt x="193" y="414"/>
                    </a:lnTo>
                    <a:lnTo>
                      <a:pt x="214" y="407"/>
                    </a:lnTo>
                    <a:lnTo>
                      <a:pt x="235" y="397"/>
                    </a:lnTo>
                    <a:lnTo>
                      <a:pt x="259" y="383"/>
                    </a:lnTo>
                    <a:lnTo>
                      <a:pt x="282" y="364"/>
                    </a:lnTo>
                    <a:lnTo>
                      <a:pt x="307" y="342"/>
                    </a:lnTo>
                    <a:lnTo>
                      <a:pt x="333" y="315"/>
                    </a:lnTo>
                  </a:path>
                </a:pathLst>
              </a:custGeom>
              <a:noFill/>
              <a:ln w="3175">
                <a:solidFill>
                  <a:srgbClr val="1F1A17"/>
                </a:solidFill>
                <a:round/>
              </a:ln>
            </p:spPr>
            <p:txBody>
              <a:bodyPr/>
              <a:lstStyle/>
              <a:p>
                <a:endParaRPr lang="en-US" sz="1867"/>
              </a:p>
            </p:txBody>
          </p:sp>
          <p:sp>
            <p:nvSpPr>
              <p:cNvPr id="1373" name="Freeform 322"/>
              <p:cNvSpPr/>
              <p:nvPr/>
            </p:nvSpPr>
            <p:spPr bwMode="auto">
              <a:xfrm>
                <a:off x="4004" y="1697"/>
                <a:ext cx="191" cy="102"/>
              </a:xfrm>
              <a:custGeom>
                <a:avLst/>
                <a:gdLst>
                  <a:gd name="T0" fmla="*/ 26 w 957"/>
                  <a:gd name="T1" fmla="*/ 79 h 510"/>
                  <a:gd name="T2" fmla="*/ 39 w 957"/>
                  <a:gd name="T3" fmla="*/ 87 h 510"/>
                  <a:gd name="T4" fmla="*/ 51 w 957"/>
                  <a:gd name="T5" fmla="*/ 94 h 510"/>
                  <a:gd name="T6" fmla="*/ 61 w 957"/>
                  <a:gd name="T7" fmla="*/ 98 h 510"/>
                  <a:gd name="T8" fmla="*/ 68 w 957"/>
                  <a:gd name="T9" fmla="*/ 100 h 510"/>
                  <a:gd name="T10" fmla="*/ 75 w 957"/>
                  <a:gd name="T11" fmla="*/ 101 h 510"/>
                  <a:gd name="T12" fmla="*/ 81 w 957"/>
                  <a:gd name="T13" fmla="*/ 102 h 510"/>
                  <a:gd name="T14" fmla="*/ 89 w 957"/>
                  <a:gd name="T15" fmla="*/ 102 h 510"/>
                  <a:gd name="T16" fmla="*/ 96 w 957"/>
                  <a:gd name="T17" fmla="*/ 101 h 510"/>
                  <a:gd name="T18" fmla="*/ 103 w 957"/>
                  <a:gd name="T19" fmla="*/ 100 h 510"/>
                  <a:gd name="T20" fmla="*/ 110 w 957"/>
                  <a:gd name="T21" fmla="*/ 98 h 510"/>
                  <a:gd name="T22" fmla="*/ 118 w 957"/>
                  <a:gd name="T23" fmla="*/ 96 h 510"/>
                  <a:gd name="T24" fmla="*/ 125 w 957"/>
                  <a:gd name="T25" fmla="*/ 93 h 510"/>
                  <a:gd name="T26" fmla="*/ 136 w 957"/>
                  <a:gd name="T27" fmla="*/ 86 h 510"/>
                  <a:gd name="T28" fmla="*/ 149 w 957"/>
                  <a:gd name="T29" fmla="*/ 78 h 510"/>
                  <a:gd name="T30" fmla="*/ 160 w 957"/>
                  <a:gd name="T31" fmla="*/ 70 h 510"/>
                  <a:gd name="T32" fmla="*/ 169 w 957"/>
                  <a:gd name="T33" fmla="*/ 62 h 510"/>
                  <a:gd name="T34" fmla="*/ 176 w 957"/>
                  <a:gd name="T35" fmla="*/ 54 h 510"/>
                  <a:gd name="T36" fmla="*/ 181 w 957"/>
                  <a:gd name="T37" fmla="*/ 45 h 510"/>
                  <a:gd name="T38" fmla="*/ 185 w 957"/>
                  <a:gd name="T39" fmla="*/ 36 h 510"/>
                  <a:gd name="T40" fmla="*/ 189 w 957"/>
                  <a:gd name="T41" fmla="*/ 26 h 510"/>
                  <a:gd name="T42" fmla="*/ 191 w 957"/>
                  <a:gd name="T43" fmla="*/ 16 h 510"/>
                  <a:gd name="T44" fmla="*/ 191 w 957"/>
                  <a:gd name="T45" fmla="*/ 10 h 510"/>
                  <a:gd name="T46" fmla="*/ 190 w 957"/>
                  <a:gd name="T47" fmla="*/ 6 h 510"/>
                  <a:gd name="T48" fmla="*/ 189 w 957"/>
                  <a:gd name="T49" fmla="*/ 4 h 510"/>
                  <a:gd name="T50" fmla="*/ 188 w 957"/>
                  <a:gd name="T51" fmla="*/ 2 h 510"/>
                  <a:gd name="T52" fmla="*/ 186 w 957"/>
                  <a:gd name="T53" fmla="*/ 1 h 510"/>
                  <a:gd name="T54" fmla="*/ 184 w 957"/>
                  <a:gd name="T55" fmla="*/ 0 h 510"/>
                  <a:gd name="T56" fmla="*/ 179 w 957"/>
                  <a:gd name="T57" fmla="*/ 0 h 510"/>
                  <a:gd name="T58" fmla="*/ 172 w 957"/>
                  <a:gd name="T59" fmla="*/ 2 h 510"/>
                  <a:gd name="T60" fmla="*/ 158 w 957"/>
                  <a:gd name="T61" fmla="*/ 7 h 510"/>
                  <a:gd name="T62" fmla="*/ 135 w 957"/>
                  <a:gd name="T63" fmla="*/ 18 h 510"/>
                  <a:gd name="T64" fmla="*/ 103 w 957"/>
                  <a:gd name="T65" fmla="*/ 32 h 510"/>
                  <a:gd name="T66" fmla="*/ 76 w 957"/>
                  <a:gd name="T67" fmla="*/ 43 h 510"/>
                  <a:gd name="T68" fmla="*/ 58 w 957"/>
                  <a:gd name="T69" fmla="*/ 49 h 510"/>
                  <a:gd name="T70" fmla="*/ 40 w 957"/>
                  <a:gd name="T71" fmla="*/ 53 h 510"/>
                  <a:gd name="T72" fmla="*/ 28 w 957"/>
                  <a:gd name="T73" fmla="*/ 55 h 510"/>
                  <a:gd name="T74" fmla="*/ 21 w 957"/>
                  <a:gd name="T75" fmla="*/ 56 h 510"/>
                  <a:gd name="T76" fmla="*/ 11 w 957"/>
                  <a:gd name="T77" fmla="*/ 56 h 510"/>
                  <a:gd name="T78" fmla="*/ 5 w 957"/>
                  <a:gd name="T79" fmla="*/ 57 h 510"/>
                  <a:gd name="T80" fmla="*/ 2 w 957"/>
                  <a:gd name="T81" fmla="*/ 58 h 510"/>
                  <a:gd name="T82" fmla="*/ 0 w 957"/>
                  <a:gd name="T83" fmla="*/ 59 h 510"/>
                  <a:gd name="T84" fmla="*/ 0 w 957"/>
                  <a:gd name="T85" fmla="*/ 60 h 510"/>
                  <a:gd name="T86" fmla="*/ 1 w 957"/>
                  <a:gd name="T87" fmla="*/ 62 h 510"/>
                  <a:gd name="T88" fmla="*/ 6 w 957"/>
                  <a:gd name="T89" fmla="*/ 66 h 510"/>
                  <a:gd name="T90" fmla="*/ 17 w 957"/>
                  <a:gd name="T91" fmla="*/ 71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7"/>
                  <a:gd name="T139" fmla="*/ 0 h 510"/>
                  <a:gd name="T140" fmla="*/ 957 w 957"/>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7" h="510">
                    <a:moveTo>
                      <a:pt x="102" y="370"/>
                    </a:moveTo>
                    <a:lnTo>
                      <a:pt x="132" y="394"/>
                    </a:lnTo>
                    <a:lnTo>
                      <a:pt x="162" y="416"/>
                    </a:lnTo>
                    <a:lnTo>
                      <a:pt x="193" y="436"/>
                    </a:lnTo>
                    <a:lnTo>
                      <a:pt x="224" y="454"/>
                    </a:lnTo>
                    <a:lnTo>
                      <a:pt x="257" y="470"/>
                    </a:lnTo>
                    <a:lnTo>
                      <a:pt x="289" y="484"/>
                    </a:lnTo>
                    <a:lnTo>
                      <a:pt x="307" y="488"/>
                    </a:lnTo>
                    <a:lnTo>
                      <a:pt x="323" y="495"/>
                    </a:lnTo>
                    <a:lnTo>
                      <a:pt x="340" y="498"/>
                    </a:lnTo>
                    <a:lnTo>
                      <a:pt x="356" y="502"/>
                    </a:lnTo>
                    <a:lnTo>
                      <a:pt x="374" y="505"/>
                    </a:lnTo>
                    <a:lnTo>
                      <a:pt x="391" y="507"/>
                    </a:lnTo>
                    <a:lnTo>
                      <a:pt x="408" y="508"/>
                    </a:lnTo>
                    <a:lnTo>
                      <a:pt x="425" y="510"/>
                    </a:lnTo>
                    <a:lnTo>
                      <a:pt x="444" y="510"/>
                    </a:lnTo>
                    <a:lnTo>
                      <a:pt x="461" y="508"/>
                    </a:lnTo>
                    <a:lnTo>
                      <a:pt x="479" y="507"/>
                    </a:lnTo>
                    <a:lnTo>
                      <a:pt x="497" y="505"/>
                    </a:lnTo>
                    <a:lnTo>
                      <a:pt x="515" y="502"/>
                    </a:lnTo>
                    <a:lnTo>
                      <a:pt x="534" y="497"/>
                    </a:lnTo>
                    <a:lnTo>
                      <a:pt x="551" y="492"/>
                    </a:lnTo>
                    <a:lnTo>
                      <a:pt x="570" y="486"/>
                    </a:lnTo>
                    <a:lnTo>
                      <a:pt x="589" y="480"/>
                    </a:lnTo>
                    <a:lnTo>
                      <a:pt x="607" y="472"/>
                    </a:lnTo>
                    <a:lnTo>
                      <a:pt x="626" y="464"/>
                    </a:lnTo>
                    <a:lnTo>
                      <a:pt x="645" y="454"/>
                    </a:lnTo>
                    <a:lnTo>
                      <a:pt x="682" y="432"/>
                    </a:lnTo>
                    <a:lnTo>
                      <a:pt x="717" y="411"/>
                    </a:lnTo>
                    <a:lnTo>
                      <a:pt x="748" y="391"/>
                    </a:lnTo>
                    <a:lnTo>
                      <a:pt x="776" y="371"/>
                    </a:lnTo>
                    <a:lnTo>
                      <a:pt x="802" y="351"/>
                    </a:lnTo>
                    <a:lnTo>
                      <a:pt x="826" y="330"/>
                    </a:lnTo>
                    <a:lnTo>
                      <a:pt x="846" y="310"/>
                    </a:lnTo>
                    <a:lnTo>
                      <a:pt x="864" y="289"/>
                    </a:lnTo>
                    <a:lnTo>
                      <a:pt x="882" y="268"/>
                    </a:lnTo>
                    <a:lnTo>
                      <a:pt x="895" y="246"/>
                    </a:lnTo>
                    <a:lnTo>
                      <a:pt x="909" y="225"/>
                    </a:lnTo>
                    <a:lnTo>
                      <a:pt x="920" y="201"/>
                    </a:lnTo>
                    <a:lnTo>
                      <a:pt x="929" y="179"/>
                    </a:lnTo>
                    <a:lnTo>
                      <a:pt x="938" y="154"/>
                    </a:lnTo>
                    <a:lnTo>
                      <a:pt x="945" y="129"/>
                    </a:lnTo>
                    <a:lnTo>
                      <a:pt x="952" y="103"/>
                    </a:lnTo>
                    <a:lnTo>
                      <a:pt x="955" y="78"/>
                    </a:lnTo>
                    <a:lnTo>
                      <a:pt x="957" y="57"/>
                    </a:lnTo>
                    <a:lnTo>
                      <a:pt x="957" y="48"/>
                    </a:lnTo>
                    <a:lnTo>
                      <a:pt x="955" y="39"/>
                    </a:lnTo>
                    <a:lnTo>
                      <a:pt x="954" y="32"/>
                    </a:lnTo>
                    <a:lnTo>
                      <a:pt x="952" y="25"/>
                    </a:lnTo>
                    <a:lnTo>
                      <a:pt x="949" y="19"/>
                    </a:lnTo>
                    <a:lnTo>
                      <a:pt x="945" y="15"/>
                    </a:lnTo>
                    <a:lnTo>
                      <a:pt x="942" y="10"/>
                    </a:lnTo>
                    <a:lnTo>
                      <a:pt x="938" y="7"/>
                    </a:lnTo>
                    <a:lnTo>
                      <a:pt x="933" y="4"/>
                    </a:lnTo>
                    <a:lnTo>
                      <a:pt x="927" y="3"/>
                    </a:lnTo>
                    <a:lnTo>
                      <a:pt x="920" y="2"/>
                    </a:lnTo>
                    <a:lnTo>
                      <a:pt x="914" y="0"/>
                    </a:lnTo>
                    <a:lnTo>
                      <a:pt x="898" y="2"/>
                    </a:lnTo>
                    <a:lnTo>
                      <a:pt x="882" y="4"/>
                    </a:lnTo>
                    <a:lnTo>
                      <a:pt x="862" y="9"/>
                    </a:lnTo>
                    <a:lnTo>
                      <a:pt x="841" y="15"/>
                    </a:lnTo>
                    <a:lnTo>
                      <a:pt x="793" y="34"/>
                    </a:lnTo>
                    <a:lnTo>
                      <a:pt x="738" y="58"/>
                    </a:lnTo>
                    <a:lnTo>
                      <a:pt x="676" y="88"/>
                    </a:lnTo>
                    <a:lnTo>
                      <a:pt x="600" y="122"/>
                    </a:lnTo>
                    <a:lnTo>
                      <a:pt x="516" y="159"/>
                    </a:lnTo>
                    <a:lnTo>
                      <a:pt x="426" y="195"/>
                    </a:lnTo>
                    <a:lnTo>
                      <a:pt x="380" y="213"/>
                    </a:lnTo>
                    <a:lnTo>
                      <a:pt x="334" y="229"/>
                    </a:lnTo>
                    <a:lnTo>
                      <a:pt x="289" y="243"/>
                    </a:lnTo>
                    <a:lnTo>
                      <a:pt x="245" y="255"/>
                    </a:lnTo>
                    <a:lnTo>
                      <a:pt x="202" y="266"/>
                    </a:lnTo>
                    <a:lnTo>
                      <a:pt x="161" y="274"/>
                    </a:lnTo>
                    <a:lnTo>
                      <a:pt x="142" y="276"/>
                    </a:lnTo>
                    <a:lnTo>
                      <a:pt x="123" y="279"/>
                    </a:lnTo>
                    <a:lnTo>
                      <a:pt x="104" y="280"/>
                    </a:lnTo>
                    <a:lnTo>
                      <a:pt x="87" y="280"/>
                    </a:lnTo>
                    <a:lnTo>
                      <a:pt x="56" y="281"/>
                    </a:lnTo>
                    <a:lnTo>
                      <a:pt x="32" y="283"/>
                    </a:lnTo>
                    <a:lnTo>
                      <a:pt x="23" y="285"/>
                    </a:lnTo>
                    <a:lnTo>
                      <a:pt x="16" y="286"/>
                    </a:lnTo>
                    <a:lnTo>
                      <a:pt x="10" y="288"/>
                    </a:lnTo>
                    <a:lnTo>
                      <a:pt x="5" y="290"/>
                    </a:lnTo>
                    <a:lnTo>
                      <a:pt x="2" y="293"/>
                    </a:lnTo>
                    <a:lnTo>
                      <a:pt x="0" y="295"/>
                    </a:lnTo>
                    <a:lnTo>
                      <a:pt x="0" y="298"/>
                    </a:lnTo>
                    <a:lnTo>
                      <a:pt x="0" y="301"/>
                    </a:lnTo>
                    <a:lnTo>
                      <a:pt x="3" y="308"/>
                    </a:lnTo>
                    <a:lnTo>
                      <a:pt x="11" y="314"/>
                    </a:lnTo>
                    <a:lnTo>
                      <a:pt x="32" y="329"/>
                    </a:lnTo>
                    <a:lnTo>
                      <a:pt x="58" y="342"/>
                    </a:lnTo>
                    <a:lnTo>
                      <a:pt x="83" y="357"/>
                    </a:lnTo>
                    <a:lnTo>
                      <a:pt x="102" y="370"/>
                    </a:lnTo>
                    <a:close/>
                  </a:path>
                </a:pathLst>
              </a:custGeom>
              <a:solidFill>
                <a:srgbClr val="B32165"/>
              </a:solidFill>
              <a:ln w="9525">
                <a:noFill/>
                <a:round/>
              </a:ln>
            </p:spPr>
            <p:txBody>
              <a:bodyPr/>
              <a:lstStyle/>
              <a:p>
                <a:endParaRPr lang="en-US" sz="1867"/>
              </a:p>
            </p:txBody>
          </p:sp>
          <p:sp>
            <p:nvSpPr>
              <p:cNvPr id="1374" name="Freeform 323"/>
              <p:cNvSpPr/>
              <p:nvPr/>
            </p:nvSpPr>
            <p:spPr bwMode="auto">
              <a:xfrm>
                <a:off x="4004" y="1697"/>
                <a:ext cx="191" cy="102"/>
              </a:xfrm>
              <a:custGeom>
                <a:avLst/>
                <a:gdLst>
                  <a:gd name="T0" fmla="*/ 26 w 957"/>
                  <a:gd name="T1" fmla="*/ 79 h 510"/>
                  <a:gd name="T2" fmla="*/ 39 w 957"/>
                  <a:gd name="T3" fmla="*/ 87 h 510"/>
                  <a:gd name="T4" fmla="*/ 51 w 957"/>
                  <a:gd name="T5" fmla="*/ 94 h 510"/>
                  <a:gd name="T6" fmla="*/ 61 w 957"/>
                  <a:gd name="T7" fmla="*/ 98 h 510"/>
                  <a:gd name="T8" fmla="*/ 68 w 957"/>
                  <a:gd name="T9" fmla="*/ 100 h 510"/>
                  <a:gd name="T10" fmla="*/ 75 w 957"/>
                  <a:gd name="T11" fmla="*/ 101 h 510"/>
                  <a:gd name="T12" fmla="*/ 81 w 957"/>
                  <a:gd name="T13" fmla="*/ 102 h 510"/>
                  <a:gd name="T14" fmla="*/ 89 w 957"/>
                  <a:gd name="T15" fmla="*/ 102 h 510"/>
                  <a:gd name="T16" fmla="*/ 96 w 957"/>
                  <a:gd name="T17" fmla="*/ 101 h 510"/>
                  <a:gd name="T18" fmla="*/ 103 w 957"/>
                  <a:gd name="T19" fmla="*/ 100 h 510"/>
                  <a:gd name="T20" fmla="*/ 110 w 957"/>
                  <a:gd name="T21" fmla="*/ 98 h 510"/>
                  <a:gd name="T22" fmla="*/ 118 w 957"/>
                  <a:gd name="T23" fmla="*/ 96 h 510"/>
                  <a:gd name="T24" fmla="*/ 125 w 957"/>
                  <a:gd name="T25" fmla="*/ 93 h 510"/>
                  <a:gd name="T26" fmla="*/ 136 w 957"/>
                  <a:gd name="T27" fmla="*/ 86 h 510"/>
                  <a:gd name="T28" fmla="*/ 149 w 957"/>
                  <a:gd name="T29" fmla="*/ 78 h 510"/>
                  <a:gd name="T30" fmla="*/ 160 w 957"/>
                  <a:gd name="T31" fmla="*/ 70 h 510"/>
                  <a:gd name="T32" fmla="*/ 169 w 957"/>
                  <a:gd name="T33" fmla="*/ 62 h 510"/>
                  <a:gd name="T34" fmla="*/ 176 w 957"/>
                  <a:gd name="T35" fmla="*/ 54 h 510"/>
                  <a:gd name="T36" fmla="*/ 181 w 957"/>
                  <a:gd name="T37" fmla="*/ 45 h 510"/>
                  <a:gd name="T38" fmla="*/ 185 w 957"/>
                  <a:gd name="T39" fmla="*/ 36 h 510"/>
                  <a:gd name="T40" fmla="*/ 189 w 957"/>
                  <a:gd name="T41" fmla="*/ 26 h 510"/>
                  <a:gd name="T42" fmla="*/ 191 w 957"/>
                  <a:gd name="T43" fmla="*/ 16 h 510"/>
                  <a:gd name="T44" fmla="*/ 191 w 957"/>
                  <a:gd name="T45" fmla="*/ 10 h 510"/>
                  <a:gd name="T46" fmla="*/ 190 w 957"/>
                  <a:gd name="T47" fmla="*/ 6 h 510"/>
                  <a:gd name="T48" fmla="*/ 189 w 957"/>
                  <a:gd name="T49" fmla="*/ 4 h 510"/>
                  <a:gd name="T50" fmla="*/ 188 w 957"/>
                  <a:gd name="T51" fmla="*/ 2 h 510"/>
                  <a:gd name="T52" fmla="*/ 186 w 957"/>
                  <a:gd name="T53" fmla="*/ 1 h 510"/>
                  <a:gd name="T54" fmla="*/ 184 w 957"/>
                  <a:gd name="T55" fmla="*/ 0 h 510"/>
                  <a:gd name="T56" fmla="*/ 179 w 957"/>
                  <a:gd name="T57" fmla="*/ 0 h 510"/>
                  <a:gd name="T58" fmla="*/ 172 w 957"/>
                  <a:gd name="T59" fmla="*/ 2 h 510"/>
                  <a:gd name="T60" fmla="*/ 158 w 957"/>
                  <a:gd name="T61" fmla="*/ 7 h 510"/>
                  <a:gd name="T62" fmla="*/ 135 w 957"/>
                  <a:gd name="T63" fmla="*/ 18 h 510"/>
                  <a:gd name="T64" fmla="*/ 103 w 957"/>
                  <a:gd name="T65" fmla="*/ 32 h 510"/>
                  <a:gd name="T66" fmla="*/ 76 w 957"/>
                  <a:gd name="T67" fmla="*/ 43 h 510"/>
                  <a:gd name="T68" fmla="*/ 58 w 957"/>
                  <a:gd name="T69" fmla="*/ 49 h 510"/>
                  <a:gd name="T70" fmla="*/ 40 w 957"/>
                  <a:gd name="T71" fmla="*/ 53 h 510"/>
                  <a:gd name="T72" fmla="*/ 28 w 957"/>
                  <a:gd name="T73" fmla="*/ 55 h 510"/>
                  <a:gd name="T74" fmla="*/ 21 w 957"/>
                  <a:gd name="T75" fmla="*/ 56 h 510"/>
                  <a:gd name="T76" fmla="*/ 11 w 957"/>
                  <a:gd name="T77" fmla="*/ 56 h 510"/>
                  <a:gd name="T78" fmla="*/ 5 w 957"/>
                  <a:gd name="T79" fmla="*/ 57 h 510"/>
                  <a:gd name="T80" fmla="*/ 2 w 957"/>
                  <a:gd name="T81" fmla="*/ 58 h 510"/>
                  <a:gd name="T82" fmla="*/ 0 w 957"/>
                  <a:gd name="T83" fmla="*/ 59 h 510"/>
                  <a:gd name="T84" fmla="*/ 0 w 957"/>
                  <a:gd name="T85" fmla="*/ 60 h 510"/>
                  <a:gd name="T86" fmla="*/ 1 w 957"/>
                  <a:gd name="T87" fmla="*/ 62 h 510"/>
                  <a:gd name="T88" fmla="*/ 6 w 957"/>
                  <a:gd name="T89" fmla="*/ 66 h 510"/>
                  <a:gd name="T90" fmla="*/ 17 w 957"/>
                  <a:gd name="T91" fmla="*/ 71 h 5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7"/>
                  <a:gd name="T139" fmla="*/ 0 h 510"/>
                  <a:gd name="T140" fmla="*/ 957 w 957"/>
                  <a:gd name="T141" fmla="*/ 510 h 5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7" h="510">
                    <a:moveTo>
                      <a:pt x="102" y="370"/>
                    </a:moveTo>
                    <a:lnTo>
                      <a:pt x="132" y="394"/>
                    </a:lnTo>
                    <a:lnTo>
                      <a:pt x="162" y="416"/>
                    </a:lnTo>
                    <a:lnTo>
                      <a:pt x="193" y="436"/>
                    </a:lnTo>
                    <a:lnTo>
                      <a:pt x="224" y="454"/>
                    </a:lnTo>
                    <a:lnTo>
                      <a:pt x="257" y="470"/>
                    </a:lnTo>
                    <a:lnTo>
                      <a:pt x="289" y="484"/>
                    </a:lnTo>
                    <a:lnTo>
                      <a:pt x="307" y="488"/>
                    </a:lnTo>
                    <a:lnTo>
                      <a:pt x="323" y="495"/>
                    </a:lnTo>
                    <a:lnTo>
                      <a:pt x="340" y="498"/>
                    </a:lnTo>
                    <a:lnTo>
                      <a:pt x="356" y="502"/>
                    </a:lnTo>
                    <a:lnTo>
                      <a:pt x="374" y="505"/>
                    </a:lnTo>
                    <a:lnTo>
                      <a:pt x="391" y="507"/>
                    </a:lnTo>
                    <a:lnTo>
                      <a:pt x="408" y="508"/>
                    </a:lnTo>
                    <a:lnTo>
                      <a:pt x="425" y="510"/>
                    </a:lnTo>
                    <a:lnTo>
                      <a:pt x="444" y="510"/>
                    </a:lnTo>
                    <a:lnTo>
                      <a:pt x="461" y="508"/>
                    </a:lnTo>
                    <a:lnTo>
                      <a:pt x="479" y="507"/>
                    </a:lnTo>
                    <a:lnTo>
                      <a:pt x="497" y="505"/>
                    </a:lnTo>
                    <a:lnTo>
                      <a:pt x="515" y="502"/>
                    </a:lnTo>
                    <a:lnTo>
                      <a:pt x="534" y="497"/>
                    </a:lnTo>
                    <a:lnTo>
                      <a:pt x="551" y="492"/>
                    </a:lnTo>
                    <a:lnTo>
                      <a:pt x="570" y="486"/>
                    </a:lnTo>
                    <a:lnTo>
                      <a:pt x="589" y="480"/>
                    </a:lnTo>
                    <a:lnTo>
                      <a:pt x="607" y="472"/>
                    </a:lnTo>
                    <a:lnTo>
                      <a:pt x="626" y="464"/>
                    </a:lnTo>
                    <a:lnTo>
                      <a:pt x="645" y="454"/>
                    </a:lnTo>
                    <a:lnTo>
                      <a:pt x="682" y="432"/>
                    </a:lnTo>
                    <a:lnTo>
                      <a:pt x="717" y="411"/>
                    </a:lnTo>
                    <a:lnTo>
                      <a:pt x="748" y="391"/>
                    </a:lnTo>
                    <a:lnTo>
                      <a:pt x="776" y="371"/>
                    </a:lnTo>
                    <a:lnTo>
                      <a:pt x="802" y="351"/>
                    </a:lnTo>
                    <a:lnTo>
                      <a:pt x="826" y="330"/>
                    </a:lnTo>
                    <a:lnTo>
                      <a:pt x="846" y="310"/>
                    </a:lnTo>
                    <a:lnTo>
                      <a:pt x="864" y="289"/>
                    </a:lnTo>
                    <a:lnTo>
                      <a:pt x="882" y="268"/>
                    </a:lnTo>
                    <a:lnTo>
                      <a:pt x="895" y="246"/>
                    </a:lnTo>
                    <a:lnTo>
                      <a:pt x="909" y="225"/>
                    </a:lnTo>
                    <a:lnTo>
                      <a:pt x="920" y="201"/>
                    </a:lnTo>
                    <a:lnTo>
                      <a:pt x="929" y="179"/>
                    </a:lnTo>
                    <a:lnTo>
                      <a:pt x="938" y="154"/>
                    </a:lnTo>
                    <a:lnTo>
                      <a:pt x="945" y="129"/>
                    </a:lnTo>
                    <a:lnTo>
                      <a:pt x="952" y="103"/>
                    </a:lnTo>
                    <a:lnTo>
                      <a:pt x="955" y="78"/>
                    </a:lnTo>
                    <a:lnTo>
                      <a:pt x="957" y="57"/>
                    </a:lnTo>
                    <a:lnTo>
                      <a:pt x="957" y="48"/>
                    </a:lnTo>
                    <a:lnTo>
                      <a:pt x="955" y="39"/>
                    </a:lnTo>
                    <a:lnTo>
                      <a:pt x="954" y="32"/>
                    </a:lnTo>
                    <a:lnTo>
                      <a:pt x="952" y="25"/>
                    </a:lnTo>
                    <a:lnTo>
                      <a:pt x="949" y="19"/>
                    </a:lnTo>
                    <a:lnTo>
                      <a:pt x="945" y="15"/>
                    </a:lnTo>
                    <a:lnTo>
                      <a:pt x="942" y="10"/>
                    </a:lnTo>
                    <a:lnTo>
                      <a:pt x="938" y="7"/>
                    </a:lnTo>
                    <a:lnTo>
                      <a:pt x="933" y="4"/>
                    </a:lnTo>
                    <a:lnTo>
                      <a:pt x="927" y="3"/>
                    </a:lnTo>
                    <a:lnTo>
                      <a:pt x="920" y="2"/>
                    </a:lnTo>
                    <a:lnTo>
                      <a:pt x="914" y="0"/>
                    </a:lnTo>
                    <a:lnTo>
                      <a:pt x="898" y="2"/>
                    </a:lnTo>
                    <a:lnTo>
                      <a:pt x="882" y="4"/>
                    </a:lnTo>
                    <a:lnTo>
                      <a:pt x="862" y="9"/>
                    </a:lnTo>
                    <a:lnTo>
                      <a:pt x="841" y="15"/>
                    </a:lnTo>
                    <a:lnTo>
                      <a:pt x="793" y="34"/>
                    </a:lnTo>
                    <a:lnTo>
                      <a:pt x="738" y="58"/>
                    </a:lnTo>
                    <a:lnTo>
                      <a:pt x="676" y="88"/>
                    </a:lnTo>
                    <a:lnTo>
                      <a:pt x="600" y="122"/>
                    </a:lnTo>
                    <a:lnTo>
                      <a:pt x="516" y="159"/>
                    </a:lnTo>
                    <a:lnTo>
                      <a:pt x="426" y="195"/>
                    </a:lnTo>
                    <a:lnTo>
                      <a:pt x="380" y="213"/>
                    </a:lnTo>
                    <a:lnTo>
                      <a:pt x="334" y="229"/>
                    </a:lnTo>
                    <a:lnTo>
                      <a:pt x="289" y="243"/>
                    </a:lnTo>
                    <a:lnTo>
                      <a:pt x="245" y="255"/>
                    </a:lnTo>
                    <a:lnTo>
                      <a:pt x="202" y="266"/>
                    </a:lnTo>
                    <a:lnTo>
                      <a:pt x="161" y="274"/>
                    </a:lnTo>
                    <a:lnTo>
                      <a:pt x="142" y="276"/>
                    </a:lnTo>
                    <a:lnTo>
                      <a:pt x="123" y="279"/>
                    </a:lnTo>
                    <a:lnTo>
                      <a:pt x="104" y="280"/>
                    </a:lnTo>
                    <a:lnTo>
                      <a:pt x="87" y="280"/>
                    </a:lnTo>
                    <a:lnTo>
                      <a:pt x="56" y="281"/>
                    </a:lnTo>
                    <a:lnTo>
                      <a:pt x="32" y="283"/>
                    </a:lnTo>
                    <a:lnTo>
                      <a:pt x="23" y="285"/>
                    </a:lnTo>
                    <a:lnTo>
                      <a:pt x="16" y="286"/>
                    </a:lnTo>
                    <a:lnTo>
                      <a:pt x="10" y="288"/>
                    </a:lnTo>
                    <a:lnTo>
                      <a:pt x="5" y="290"/>
                    </a:lnTo>
                    <a:lnTo>
                      <a:pt x="2" y="293"/>
                    </a:lnTo>
                    <a:lnTo>
                      <a:pt x="0" y="295"/>
                    </a:lnTo>
                    <a:lnTo>
                      <a:pt x="0" y="298"/>
                    </a:lnTo>
                    <a:lnTo>
                      <a:pt x="0" y="301"/>
                    </a:lnTo>
                    <a:lnTo>
                      <a:pt x="3" y="308"/>
                    </a:lnTo>
                    <a:lnTo>
                      <a:pt x="11" y="314"/>
                    </a:lnTo>
                    <a:lnTo>
                      <a:pt x="32" y="329"/>
                    </a:lnTo>
                    <a:lnTo>
                      <a:pt x="58" y="342"/>
                    </a:lnTo>
                    <a:lnTo>
                      <a:pt x="83" y="357"/>
                    </a:lnTo>
                    <a:lnTo>
                      <a:pt x="102" y="370"/>
                    </a:lnTo>
                  </a:path>
                </a:pathLst>
              </a:custGeom>
              <a:noFill/>
              <a:ln w="3175">
                <a:solidFill>
                  <a:srgbClr val="1F1A17"/>
                </a:solidFill>
                <a:round/>
              </a:ln>
            </p:spPr>
            <p:txBody>
              <a:bodyPr/>
              <a:lstStyle/>
              <a:p>
                <a:endParaRPr lang="en-US" sz="1867"/>
              </a:p>
            </p:txBody>
          </p:sp>
          <p:sp>
            <p:nvSpPr>
              <p:cNvPr id="1375" name="Freeform 324"/>
              <p:cNvSpPr/>
              <p:nvPr/>
            </p:nvSpPr>
            <p:spPr bwMode="auto">
              <a:xfrm>
                <a:off x="3665" y="1432"/>
                <a:ext cx="119" cy="161"/>
              </a:xfrm>
              <a:custGeom>
                <a:avLst/>
                <a:gdLst>
                  <a:gd name="T0" fmla="*/ 90 w 595"/>
                  <a:gd name="T1" fmla="*/ 0 h 807"/>
                  <a:gd name="T2" fmla="*/ 84 w 595"/>
                  <a:gd name="T3" fmla="*/ 0 h 807"/>
                  <a:gd name="T4" fmla="*/ 77 w 595"/>
                  <a:gd name="T5" fmla="*/ 1 h 807"/>
                  <a:gd name="T6" fmla="*/ 70 w 595"/>
                  <a:gd name="T7" fmla="*/ 2 h 807"/>
                  <a:gd name="T8" fmla="*/ 59 w 595"/>
                  <a:gd name="T9" fmla="*/ 4 h 807"/>
                  <a:gd name="T10" fmla="*/ 45 w 595"/>
                  <a:gd name="T11" fmla="*/ 9 h 807"/>
                  <a:gd name="T12" fmla="*/ 34 w 595"/>
                  <a:gd name="T13" fmla="*/ 15 h 807"/>
                  <a:gd name="T14" fmla="*/ 27 w 595"/>
                  <a:gd name="T15" fmla="*/ 19 h 807"/>
                  <a:gd name="T16" fmla="*/ 21 w 595"/>
                  <a:gd name="T17" fmla="*/ 23 h 807"/>
                  <a:gd name="T18" fmla="*/ 15 w 595"/>
                  <a:gd name="T19" fmla="*/ 28 h 807"/>
                  <a:gd name="T20" fmla="*/ 10 w 595"/>
                  <a:gd name="T21" fmla="*/ 32 h 807"/>
                  <a:gd name="T22" fmla="*/ 6 w 595"/>
                  <a:gd name="T23" fmla="*/ 38 h 807"/>
                  <a:gd name="T24" fmla="*/ 3 w 595"/>
                  <a:gd name="T25" fmla="*/ 43 h 807"/>
                  <a:gd name="T26" fmla="*/ 1 w 595"/>
                  <a:gd name="T27" fmla="*/ 49 h 807"/>
                  <a:gd name="T28" fmla="*/ 0 w 595"/>
                  <a:gd name="T29" fmla="*/ 55 h 807"/>
                  <a:gd name="T30" fmla="*/ 0 w 595"/>
                  <a:gd name="T31" fmla="*/ 60 h 807"/>
                  <a:gd name="T32" fmla="*/ 1 w 595"/>
                  <a:gd name="T33" fmla="*/ 68 h 807"/>
                  <a:gd name="T34" fmla="*/ 3 w 595"/>
                  <a:gd name="T35" fmla="*/ 78 h 807"/>
                  <a:gd name="T36" fmla="*/ 7 w 595"/>
                  <a:gd name="T37" fmla="*/ 87 h 807"/>
                  <a:gd name="T38" fmla="*/ 14 w 595"/>
                  <a:gd name="T39" fmla="*/ 99 h 807"/>
                  <a:gd name="T40" fmla="*/ 21 w 595"/>
                  <a:gd name="T41" fmla="*/ 111 h 807"/>
                  <a:gd name="T42" fmla="*/ 25 w 595"/>
                  <a:gd name="T43" fmla="*/ 120 h 807"/>
                  <a:gd name="T44" fmla="*/ 28 w 595"/>
                  <a:gd name="T45" fmla="*/ 128 h 807"/>
                  <a:gd name="T46" fmla="*/ 31 w 595"/>
                  <a:gd name="T47" fmla="*/ 136 h 807"/>
                  <a:gd name="T48" fmla="*/ 36 w 595"/>
                  <a:gd name="T49" fmla="*/ 144 h 807"/>
                  <a:gd name="T50" fmla="*/ 40 w 595"/>
                  <a:gd name="T51" fmla="*/ 151 h 807"/>
                  <a:gd name="T52" fmla="*/ 45 w 595"/>
                  <a:gd name="T53" fmla="*/ 157 h 807"/>
                  <a:gd name="T54" fmla="*/ 49 w 595"/>
                  <a:gd name="T55" fmla="*/ 159 h 807"/>
                  <a:gd name="T56" fmla="*/ 51 w 595"/>
                  <a:gd name="T57" fmla="*/ 160 h 807"/>
                  <a:gd name="T58" fmla="*/ 54 w 595"/>
                  <a:gd name="T59" fmla="*/ 161 h 807"/>
                  <a:gd name="T60" fmla="*/ 56 w 595"/>
                  <a:gd name="T61" fmla="*/ 161 h 807"/>
                  <a:gd name="T62" fmla="*/ 58 w 595"/>
                  <a:gd name="T63" fmla="*/ 160 h 807"/>
                  <a:gd name="T64" fmla="*/ 61 w 595"/>
                  <a:gd name="T65" fmla="*/ 158 h 807"/>
                  <a:gd name="T66" fmla="*/ 66 w 595"/>
                  <a:gd name="T67" fmla="*/ 150 h 807"/>
                  <a:gd name="T68" fmla="*/ 78 w 595"/>
                  <a:gd name="T69" fmla="*/ 135 h 807"/>
                  <a:gd name="T70" fmla="*/ 88 w 595"/>
                  <a:gd name="T71" fmla="*/ 120 h 807"/>
                  <a:gd name="T72" fmla="*/ 94 w 595"/>
                  <a:gd name="T73" fmla="*/ 110 h 807"/>
                  <a:gd name="T74" fmla="*/ 100 w 595"/>
                  <a:gd name="T75" fmla="*/ 99 h 807"/>
                  <a:gd name="T76" fmla="*/ 105 w 595"/>
                  <a:gd name="T77" fmla="*/ 87 h 807"/>
                  <a:gd name="T78" fmla="*/ 109 w 595"/>
                  <a:gd name="T79" fmla="*/ 76 h 807"/>
                  <a:gd name="T80" fmla="*/ 114 w 595"/>
                  <a:gd name="T81" fmla="*/ 63 h 807"/>
                  <a:gd name="T82" fmla="*/ 117 w 595"/>
                  <a:gd name="T83" fmla="*/ 51 h 807"/>
                  <a:gd name="T84" fmla="*/ 119 w 595"/>
                  <a:gd name="T85" fmla="*/ 41 h 807"/>
                  <a:gd name="T86" fmla="*/ 119 w 595"/>
                  <a:gd name="T87" fmla="*/ 35 h 807"/>
                  <a:gd name="T88" fmla="*/ 119 w 595"/>
                  <a:gd name="T89" fmla="*/ 29 h 807"/>
                  <a:gd name="T90" fmla="*/ 118 w 595"/>
                  <a:gd name="T91" fmla="*/ 24 h 807"/>
                  <a:gd name="T92" fmla="*/ 117 w 595"/>
                  <a:gd name="T93" fmla="*/ 19 h 807"/>
                  <a:gd name="T94" fmla="*/ 114 w 595"/>
                  <a:gd name="T95" fmla="*/ 14 h 807"/>
                  <a:gd name="T96" fmla="*/ 111 w 595"/>
                  <a:gd name="T97" fmla="*/ 10 h 807"/>
                  <a:gd name="T98" fmla="*/ 107 w 595"/>
                  <a:gd name="T99" fmla="*/ 6 h 807"/>
                  <a:gd name="T100" fmla="*/ 102 w 595"/>
                  <a:gd name="T101" fmla="*/ 4 h 807"/>
                  <a:gd name="T102" fmla="*/ 96 w 595"/>
                  <a:gd name="T103" fmla="*/ 1 h 8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807"/>
                  <a:gd name="T158" fmla="*/ 595 w 595"/>
                  <a:gd name="T159" fmla="*/ 807 h 8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807">
                    <a:moveTo>
                      <a:pt x="462" y="3"/>
                    </a:moveTo>
                    <a:lnTo>
                      <a:pt x="448" y="1"/>
                    </a:lnTo>
                    <a:lnTo>
                      <a:pt x="433" y="0"/>
                    </a:lnTo>
                    <a:lnTo>
                      <a:pt x="418" y="0"/>
                    </a:lnTo>
                    <a:lnTo>
                      <a:pt x="403" y="0"/>
                    </a:lnTo>
                    <a:lnTo>
                      <a:pt x="386" y="3"/>
                    </a:lnTo>
                    <a:lnTo>
                      <a:pt x="370" y="4"/>
                    </a:lnTo>
                    <a:lnTo>
                      <a:pt x="352" y="8"/>
                    </a:lnTo>
                    <a:lnTo>
                      <a:pt x="335" y="10"/>
                    </a:lnTo>
                    <a:lnTo>
                      <a:pt x="297" y="20"/>
                    </a:lnTo>
                    <a:lnTo>
                      <a:pt x="261" y="31"/>
                    </a:lnTo>
                    <a:lnTo>
                      <a:pt x="224" y="46"/>
                    </a:lnTo>
                    <a:lnTo>
                      <a:pt x="187" y="63"/>
                    </a:lnTo>
                    <a:lnTo>
                      <a:pt x="170" y="73"/>
                    </a:lnTo>
                    <a:lnTo>
                      <a:pt x="152" y="83"/>
                    </a:lnTo>
                    <a:lnTo>
                      <a:pt x="136" y="93"/>
                    </a:lnTo>
                    <a:lnTo>
                      <a:pt x="120" y="103"/>
                    </a:lnTo>
                    <a:lnTo>
                      <a:pt x="104" y="114"/>
                    </a:lnTo>
                    <a:lnTo>
                      <a:pt x="89" y="125"/>
                    </a:lnTo>
                    <a:lnTo>
                      <a:pt x="75" y="138"/>
                    </a:lnTo>
                    <a:lnTo>
                      <a:pt x="63" y="150"/>
                    </a:lnTo>
                    <a:lnTo>
                      <a:pt x="50" y="162"/>
                    </a:lnTo>
                    <a:lnTo>
                      <a:pt x="40" y="176"/>
                    </a:lnTo>
                    <a:lnTo>
                      <a:pt x="30" y="189"/>
                    </a:lnTo>
                    <a:lnTo>
                      <a:pt x="21" y="202"/>
                    </a:lnTo>
                    <a:lnTo>
                      <a:pt x="14" y="217"/>
                    </a:lnTo>
                    <a:lnTo>
                      <a:pt x="9" y="231"/>
                    </a:lnTo>
                    <a:lnTo>
                      <a:pt x="5" y="246"/>
                    </a:lnTo>
                    <a:lnTo>
                      <a:pt x="2" y="260"/>
                    </a:lnTo>
                    <a:lnTo>
                      <a:pt x="0" y="275"/>
                    </a:lnTo>
                    <a:lnTo>
                      <a:pt x="0" y="289"/>
                    </a:lnTo>
                    <a:lnTo>
                      <a:pt x="0" y="302"/>
                    </a:lnTo>
                    <a:lnTo>
                      <a:pt x="0" y="316"/>
                    </a:lnTo>
                    <a:lnTo>
                      <a:pt x="3" y="342"/>
                    </a:lnTo>
                    <a:lnTo>
                      <a:pt x="8" y="367"/>
                    </a:lnTo>
                    <a:lnTo>
                      <a:pt x="15" y="390"/>
                    </a:lnTo>
                    <a:lnTo>
                      <a:pt x="24" y="412"/>
                    </a:lnTo>
                    <a:lnTo>
                      <a:pt x="33" y="435"/>
                    </a:lnTo>
                    <a:lnTo>
                      <a:pt x="44" y="456"/>
                    </a:lnTo>
                    <a:lnTo>
                      <a:pt x="68" y="497"/>
                    </a:lnTo>
                    <a:lnTo>
                      <a:pt x="91" y="537"/>
                    </a:lnTo>
                    <a:lnTo>
                      <a:pt x="103" y="557"/>
                    </a:lnTo>
                    <a:lnTo>
                      <a:pt x="113" y="578"/>
                    </a:lnTo>
                    <a:lnTo>
                      <a:pt x="123" y="599"/>
                    </a:lnTo>
                    <a:lnTo>
                      <a:pt x="130" y="621"/>
                    </a:lnTo>
                    <a:lnTo>
                      <a:pt x="139" y="643"/>
                    </a:lnTo>
                    <a:lnTo>
                      <a:pt x="148" y="664"/>
                    </a:lnTo>
                    <a:lnTo>
                      <a:pt x="157" y="684"/>
                    </a:lnTo>
                    <a:lnTo>
                      <a:pt x="167" y="705"/>
                    </a:lnTo>
                    <a:lnTo>
                      <a:pt x="179" y="724"/>
                    </a:lnTo>
                    <a:lnTo>
                      <a:pt x="190" y="742"/>
                    </a:lnTo>
                    <a:lnTo>
                      <a:pt x="201" y="759"/>
                    </a:lnTo>
                    <a:lnTo>
                      <a:pt x="214" y="773"/>
                    </a:lnTo>
                    <a:lnTo>
                      <a:pt x="226" y="785"/>
                    </a:lnTo>
                    <a:lnTo>
                      <a:pt x="239" y="795"/>
                    </a:lnTo>
                    <a:lnTo>
                      <a:pt x="245" y="799"/>
                    </a:lnTo>
                    <a:lnTo>
                      <a:pt x="251" y="802"/>
                    </a:lnTo>
                    <a:lnTo>
                      <a:pt x="257" y="804"/>
                    </a:lnTo>
                    <a:lnTo>
                      <a:pt x="264" y="807"/>
                    </a:lnTo>
                    <a:lnTo>
                      <a:pt x="270" y="807"/>
                    </a:lnTo>
                    <a:lnTo>
                      <a:pt x="275" y="807"/>
                    </a:lnTo>
                    <a:lnTo>
                      <a:pt x="281" y="805"/>
                    </a:lnTo>
                    <a:lnTo>
                      <a:pt x="287" y="803"/>
                    </a:lnTo>
                    <a:lnTo>
                      <a:pt x="292" y="800"/>
                    </a:lnTo>
                    <a:lnTo>
                      <a:pt x="297" y="795"/>
                    </a:lnTo>
                    <a:lnTo>
                      <a:pt x="303" y="790"/>
                    </a:lnTo>
                    <a:lnTo>
                      <a:pt x="308" y="784"/>
                    </a:lnTo>
                    <a:lnTo>
                      <a:pt x="331" y="754"/>
                    </a:lnTo>
                    <a:lnTo>
                      <a:pt x="360" y="718"/>
                    </a:lnTo>
                    <a:lnTo>
                      <a:pt x="390" y="675"/>
                    </a:lnTo>
                    <a:lnTo>
                      <a:pt x="422" y="628"/>
                    </a:lnTo>
                    <a:lnTo>
                      <a:pt x="438" y="603"/>
                    </a:lnTo>
                    <a:lnTo>
                      <a:pt x="454" y="577"/>
                    </a:lnTo>
                    <a:lnTo>
                      <a:pt x="469" y="549"/>
                    </a:lnTo>
                    <a:lnTo>
                      <a:pt x="484" y="522"/>
                    </a:lnTo>
                    <a:lnTo>
                      <a:pt x="499" y="494"/>
                    </a:lnTo>
                    <a:lnTo>
                      <a:pt x="512" y="466"/>
                    </a:lnTo>
                    <a:lnTo>
                      <a:pt x="524" y="437"/>
                    </a:lnTo>
                    <a:lnTo>
                      <a:pt x="536" y="408"/>
                    </a:lnTo>
                    <a:lnTo>
                      <a:pt x="547" y="380"/>
                    </a:lnTo>
                    <a:lnTo>
                      <a:pt x="558" y="348"/>
                    </a:lnTo>
                    <a:lnTo>
                      <a:pt x="568" y="317"/>
                    </a:lnTo>
                    <a:lnTo>
                      <a:pt x="577" y="286"/>
                    </a:lnTo>
                    <a:lnTo>
                      <a:pt x="584" y="254"/>
                    </a:lnTo>
                    <a:lnTo>
                      <a:pt x="590" y="222"/>
                    </a:lnTo>
                    <a:lnTo>
                      <a:pt x="593" y="206"/>
                    </a:lnTo>
                    <a:lnTo>
                      <a:pt x="594" y="191"/>
                    </a:lnTo>
                    <a:lnTo>
                      <a:pt x="594" y="176"/>
                    </a:lnTo>
                    <a:lnTo>
                      <a:pt x="595" y="161"/>
                    </a:lnTo>
                    <a:lnTo>
                      <a:pt x="594" y="147"/>
                    </a:lnTo>
                    <a:lnTo>
                      <a:pt x="593" y="133"/>
                    </a:lnTo>
                    <a:lnTo>
                      <a:pt x="590" y="120"/>
                    </a:lnTo>
                    <a:lnTo>
                      <a:pt x="588" y="106"/>
                    </a:lnTo>
                    <a:lnTo>
                      <a:pt x="583" y="94"/>
                    </a:lnTo>
                    <a:lnTo>
                      <a:pt x="578" y="81"/>
                    </a:lnTo>
                    <a:lnTo>
                      <a:pt x="572" y="70"/>
                    </a:lnTo>
                    <a:lnTo>
                      <a:pt x="564" y="60"/>
                    </a:lnTo>
                    <a:lnTo>
                      <a:pt x="557" y="50"/>
                    </a:lnTo>
                    <a:lnTo>
                      <a:pt x="547" y="40"/>
                    </a:lnTo>
                    <a:lnTo>
                      <a:pt x="536" y="31"/>
                    </a:lnTo>
                    <a:lnTo>
                      <a:pt x="524" y="24"/>
                    </a:lnTo>
                    <a:lnTo>
                      <a:pt x="511" y="18"/>
                    </a:lnTo>
                    <a:lnTo>
                      <a:pt x="496" y="11"/>
                    </a:lnTo>
                    <a:lnTo>
                      <a:pt x="479" y="6"/>
                    </a:lnTo>
                    <a:lnTo>
                      <a:pt x="462" y="3"/>
                    </a:lnTo>
                    <a:close/>
                  </a:path>
                </a:pathLst>
              </a:custGeom>
              <a:solidFill>
                <a:srgbClr val="B32165"/>
              </a:solidFill>
              <a:ln w="9525">
                <a:noFill/>
                <a:round/>
              </a:ln>
            </p:spPr>
            <p:txBody>
              <a:bodyPr/>
              <a:lstStyle/>
              <a:p>
                <a:endParaRPr lang="en-US" sz="1867"/>
              </a:p>
            </p:txBody>
          </p:sp>
          <p:sp>
            <p:nvSpPr>
              <p:cNvPr id="1376" name="Freeform 325"/>
              <p:cNvSpPr/>
              <p:nvPr/>
            </p:nvSpPr>
            <p:spPr bwMode="auto">
              <a:xfrm>
                <a:off x="3665" y="1432"/>
                <a:ext cx="119" cy="161"/>
              </a:xfrm>
              <a:custGeom>
                <a:avLst/>
                <a:gdLst>
                  <a:gd name="T0" fmla="*/ 90 w 595"/>
                  <a:gd name="T1" fmla="*/ 0 h 807"/>
                  <a:gd name="T2" fmla="*/ 84 w 595"/>
                  <a:gd name="T3" fmla="*/ 0 h 807"/>
                  <a:gd name="T4" fmla="*/ 77 w 595"/>
                  <a:gd name="T5" fmla="*/ 1 h 807"/>
                  <a:gd name="T6" fmla="*/ 70 w 595"/>
                  <a:gd name="T7" fmla="*/ 2 h 807"/>
                  <a:gd name="T8" fmla="*/ 59 w 595"/>
                  <a:gd name="T9" fmla="*/ 4 h 807"/>
                  <a:gd name="T10" fmla="*/ 45 w 595"/>
                  <a:gd name="T11" fmla="*/ 9 h 807"/>
                  <a:gd name="T12" fmla="*/ 34 w 595"/>
                  <a:gd name="T13" fmla="*/ 15 h 807"/>
                  <a:gd name="T14" fmla="*/ 27 w 595"/>
                  <a:gd name="T15" fmla="*/ 19 h 807"/>
                  <a:gd name="T16" fmla="*/ 21 w 595"/>
                  <a:gd name="T17" fmla="*/ 23 h 807"/>
                  <a:gd name="T18" fmla="*/ 15 w 595"/>
                  <a:gd name="T19" fmla="*/ 28 h 807"/>
                  <a:gd name="T20" fmla="*/ 10 w 595"/>
                  <a:gd name="T21" fmla="*/ 32 h 807"/>
                  <a:gd name="T22" fmla="*/ 6 w 595"/>
                  <a:gd name="T23" fmla="*/ 38 h 807"/>
                  <a:gd name="T24" fmla="*/ 3 w 595"/>
                  <a:gd name="T25" fmla="*/ 43 h 807"/>
                  <a:gd name="T26" fmla="*/ 1 w 595"/>
                  <a:gd name="T27" fmla="*/ 49 h 807"/>
                  <a:gd name="T28" fmla="*/ 0 w 595"/>
                  <a:gd name="T29" fmla="*/ 55 h 807"/>
                  <a:gd name="T30" fmla="*/ 0 w 595"/>
                  <a:gd name="T31" fmla="*/ 60 h 807"/>
                  <a:gd name="T32" fmla="*/ 1 w 595"/>
                  <a:gd name="T33" fmla="*/ 68 h 807"/>
                  <a:gd name="T34" fmla="*/ 3 w 595"/>
                  <a:gd name="T35" fmla="*/ 78 h 807"/>
                  <a:gd name="T36" fmla="*/ 7 w 595"/>
                  <a:gd name="T37" fmla="*/ 87 h 807"/>
                  <a:gd name="T38" fmla="*/ 14 w 595"/>
                  <a:gd name="T39" fmla="*/ 99 h 807"/>
                  <a:gd name="T40" fmla="*/ 21 w 595"/>
                  <a:gd name="T41" fmla="*/ 111 h 807"/>
                  <a:gd name="T42" fmla="*/ 25 w 595"/>
                  <a:gd name="T43" fmla="*/ 120 h 807"/>
                  <a:gd name="T44" fmla="*/ 28 w 595"/>
                  <a:gd name="T45" fmla="*/ 128 h 807"/>
                  <a:gd name="T46" fmla="*/ 31 w 595"/>
                  <a:gd name="T47" fmla="*/ 136 h 807"/>
                  <a:gd name="T48" fmla="*/ 36 w 595"/>
                  <a:gd name="T49" fmla="*/ 144 h 807"/>
                  <a:gd name="T50" fmla="*/ 40 w 595"/>
                  <a:gd name="T51" fmla="*/ 151 h 807"/>
                  <a:gd name="T52" fmla="*/ 45 w 595"/>
                  <a:gd name="T53" fmla="*/ 157 h 807"/>
                  <a:gd name="T54" fmla="*/ 49 w 595"/>
                  <a:gd name="T55" fmla="*/ 159 h 807"/>
                  <a:gd name="T56" fmla="*/ 51 w 595"/>
                  <a:gd name="T57" fmla="*/ 160 h 807"/>
                  <a:gd name="T58" fmla="*/ 54 w 595"/>
                  <a:gd name="T59" fmla="*/ 161 h 807"/>
                  <a:gd name="T60" fmla="*/ 56 w 595"/>
                  <a:gd name="T61" fmla="*/ 161 h 807"/>
                  <a:gd name="T62" fmla="*/ 58 w 595"/>
                  <a:gd name="T63" fmla="*/ 160 h 807"/>
                  <a:gd name="T64" fmla="*/ 61 w 595"/>
                  <a:gd name="T65" fmla="*/ 158 h 807"/>
                  <a:gd name="T66" fmla="*/ 66 w 595"/>
                  <a:gd name="T67" fmla="*/ 150 h 807"/>
                  <a:gd name="T68" fmla="*/ 78 w 595"/>
                  <a:gd name="T69" fmla="*/ 135 h 807"/>
                  <a:gd name="T70" fmla="*/ 88 w 595"/>
                  <a:gd name="T71" fmla="*/ 120 h 807"/>
                  <a:gd name="T72" fmla="*/ 94 w 595"/>
                  <a:gd name="T73" fmla="*/ 110 h 807"/>
                  <a:gd name="T74" fmla="*/ 100 w 595"/>
                  <a:gd name="T75" fmla="*/ 99 h 807"/>
                  <a:gd name="T76" fmla="*/ 105 w 595"/>
                  <a:gd name="T77" fmla="*/ 87 h 807"/>
                  <a:gd name="T78" fmla="*/ 109 w 595"/>
                  <a:gd name="T79" fmla="*/ 76 h 807"/>
                  <a:gd name="T80" fmla="*/ 114 w 595"/>
                  <a:gd name="T81" fmla="*/ 63 h 807"/>
                  <a:gd name="T82" fmla="*/ 117 w 595"/>
                  <a:gd name="T83" fmla="*/ 51 h 807"/>
                  <a:gd name="T84" fmla="*/ 119 w 595"/>
                  <a:gd name="T85" fmla="*/ 41 h 807"/>
                  <a:gd name="T86" fmla="*/ 119 w 595"/>
                  <a:gd name="T87" fmla="*/ 35 h 807"/>
                  <a:gd name="T88" fmla="*/ 119 w 595"/>
                  <a:gd name="T89" fmla="*/ 29 h 807"/>
                  <a:gd name="T90" fmla="*/ 118 w 595"/>
                  <a:gd name="T91" fmla="*/ 24 h 807"/>
                  <a:gd name="T92" fmla="*/ 117 w 595"/>
                  <a:gd name="T93" fmla="*/ 19 h 807"/>
                  <a:gd name="T94" fmla="*/ 114 w 595"/>
                  <a:gd name="T95" fmla="*/ 14 h 807"/>
                  <a:gd name="T96" fmla="*/ 111 w 595"/>
                  <a:gd name="T97" fmla="*/ 10 h 807"/>
                  <a:gd name="T98" fmla="*/ 107 w 595"/>
                  <a:gd name="T99" fmla="*/ 6 h 807"/>
                  <a:gd name="T100" fmla="*/ 102 w 595"/>
                  <a:gd name="T101" fmla="*/ 4 h 807"/>
                  <a:gd name="T102" fmla="*/ 96 w 595"/>
                  <a:gd name="T103" fmla="*/ 1 h 8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5"/>
                  <a:gd name="T157" fmla="*/ 0 h 807"/>
                  <a:gd name="T158" fmla="*/ 595 w 595"/>
                  <a:gd name="T159" fmla="*/ 807 h 8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5" h="807">
                    <a:moveTo>
                      <a:pt x="462" y="3"/>
                    </a:moveTo>
                    <a:lnTo>
                      <a:pt x="448" y="1"/>
                    </a:lnTo>
                    <a:lnTo>
                      <a:pt x="433" y="0"/>
                    </a:lnTo>
                    <a:lnTo>
                      <a:pt x="418" y="0"/>
                    </a:lnTo>
                    <a:lnTo>
                      <a:pt x="403" y="0"/>
                    </a:lnTo>
                    <a:lnTo>
                      <a:pt x="386" y="3"/>
                    </a:lnTo>
                    <a:lnTo>
                      <a:pt x="370" y="4"/>
                    </a:lnTo>
                    <a:lnTo>
                      <a:pt x="352" y="8"/>
                    </a:lnTo>
                    <a:lnTo>
                      <a:pt x="335" y="10"/>
                    </a:lnTo>
                    <a:lnTo>
                      <a:pt x="297" y="20"/>
                    </a:lnTo>
                    <a:lnTo>
                      <a:pt x="261" y="31"/>
                    </a:lnTo>
                    <a:lnTo>
                      <a:pt x="224" y="46"/>
                    </a:lnTo>
                    <a:lnTo>
                      <a:pt x="187" y="63"/>
                    </a:lnTo>
                    <a:lnTo>
                      <a:pt x="170" y="73"/>
                    </a:lnTo>
                    <a:lnTo>
                      <a:pt x="152" y="83"/>
                    </a:lnTo>
                    <a:lnTo>
                      <a:pt x="136" y="93"/>
                    </a:lnTo>
                    <a:lnTo>
                      <a:pt x="120" y="103"/>
                    </a:lnTo>
                    <a:lnTo>
                      <a:pt x="104" y="114"/>
                    </a:lnTo>
                    <a:lnTo>
                      <a:pt x="89" y="125"/>
                    </a:lnTo>
                    <a:lnTo>
                      <a:pt x="75" y="138"/>
                    </a:lnTo>
                    <a:lnTo>
                      <a:pt x="63" y="150"/>
                    </a:lnTo>
                    <a:lnTo>
                      <a:pt x="50" y="162"/>
                    </a:lnTo>
                    <a:lnTo>
                      <a:pt x="40" y="176"/>
                    </a:lnTo>
                    <a:lnTo>
                      <a:pt x="30" y="189"/>
                    </a:lnTo>
                    <a:lnTo>
                      <a:pt x="21" y="202"/>
                    </a:lnTo>
                    <a:lnTo>
                      <a:pt x="14" y="217"/>
                    </a:lnTo>
                    <a:lnTo>
                      <a:pt x="9" y="231"/>
                    </a:lnTo>
                    <a:lnTo>
                      <a:pt x="5" y="246"/>
                    </a:lnTo>
                    <a:lnTo>
                      <a:pt x="2" y="260"/>
                    </a:lnTo>
                    <a:lnTo>
                      <a:pt x="0" y="275"/>
                    </a:lnTo>
                    <a:lnTo>
                      <a:pt x="0" y="289"/>
                    </a:lnTo>
                    <a:lnTo>
                      <a:pt x="0" y="302"/>
                    </a:lnTo>
                    <a:lnTo>
                      <a:pt x="0" y="316"/>
                    </a:lnTo>
                    <a:lnTo>
                      <a:pt x="3" y="342"/>
                    </a:lnTo>
                    <a:lnTo>
                      <a:pt x="8" y="367"/>
                    </a:lnTo>
                    <a:lnTo>
                      <a:pt x="15" y="390"/>
                    </a:lnTo>
                    <a:lnTo>
                      <a:pt x="24" y="412"/>
                    </a:lnTo>
                    <a:lnTo>
                      <a:pt x="33" y="435"/>
                    </a:lnTo>
                    <a:lnTo>
                      <a:pt x="44" y="456"/>
                    </a:lnTo>
                    <a:lnTo>
                      <a:pt x="68" y="497"/>
                    </a:lnTo>
                    <a:lnTo>
                      <a:pt x="91" y="537"/>
                    </a:lnTo>
                    <a:lnTo>
                      <a:pt x="103" y="557"/>
                    </a:lnTo>
                    <a:lnTo>
                      <a:pt x="113" y="578"/>
                    </a:lnTo>
                    <a:lnTo>
                      <a:pt x="123" y="599"/>
                    </a:lnTo>
                    <a:lnTo>
                      <a:pt x="130" y="621"/>
                    </a:lnTo>
                    <a:lnTo>
                      <a:pt x="139" y="643"/>
                    </a:lnTo>
                    <a:lnTo>
                      <a:pt x="148" y="664"/>
                    </a:lnTo>
                    <a:lnTo>
                      <a:pt x="157" y="684"/>
                    </a:lnTo>
                    <a:lnTo>
                      <a:pt x="167" y="705"/>
                    </a:lnTo>
                    <a:lnTo>
                      <a:pt x="179" y="724"/>
                    </a:lnTo>
                    <a:lnTo>
                      <a:pt x="190" y="742"/>
                    </a:lnTo>
                    <a:lnTo>
                      <a:pt x="201" y="759"/>
                    </a:lnTo>
                    <a:lnTo>
                      <a:pt x="214" y="773"/>
                    </a:lnTo>
                    <a:lnTo>
                      <a:pt x="226" y="785"/>
                    </a:lnTo>
                    <a:lnTo>
                      <a:pt x="239" y="795"/>
                    </a:lnTo>
                    <a:lnTo>
                      <a:pt x="245" y="799"/>
                    </a:lnTo>
                    <a:lnTo>
                      <a:pt x="251" y="802"/>
                    </a:lnTo>
                    <a:lnTo>
                      <a:pt x="257" y="804"/>
                    </a:lnTo>
                    <a:lnTo>
                      <a:pt x="264" y="807"/>
                    </a:lnTo>
                    <a:lnTo>
                      <a:pt x="270" y="807"/>
                    </a:lnTo>
                    <a:lnTo>
                      <a:pt x="275" y="807"/>
                    </a:lnTo>
                    <a:lnTo>
                      <a:pt x="281" y="805"/>
                    </a:lnTo>
                    <a:lnTo>
                      <a:pt x="287" y="803"/>
                    </a:lnTo>
                    <a:lnTo>
                      <a:pt x="292" y="800"/>
                    </a:lnTo>
                    <a:lnTo>
                      <a:pt x="297" y="795"/>
                    </a:lnTo>
                    <a:lnTo>
                      <a:pt x="303" y="790"/>
                    </a:lnTo>
                    <a:lnTo>
                      <a:pt x="308" y="784"/>
                    </a:lnTo>
                    <a:lnTo>
                      <a:pt x="331" y="754"/>
                    </a:lnTo>
                    <a:lnTo>
                      <a:pt x="360" y="718"/>
                    </a:lnTo>
                    <a:lnTo>
                      <a:pt x="390" y="675"/>
                    </a:lnTo>
                    <a:lnTo>
                      <a:pt x="422" y="628"/>
                    </a:lnTo>
                    <a:lnTo>
                      <a:pt x="438" y="603"/>
                    </a:lnTo>
                    <a:lnTo>
                      <a:pt x="454" y="577"/>
                    </a:lnTo>
                    <a:lnTo>
                      <a:pt x="469" y="549"/>
                    </a:lnTo>
                    <a:lnTo>
                      <a:pt x="484" y="522"/>
                    </a:lnTo>
                    <a:lnTo>
                      <a:pt x="499" y="494"/>
                    </a:lnTo>
                    <a:lnTo>
                      <a:pt x="512" y="466"/>
                    </a:lnTo>
                    <a:lnTo>
                      <a:pt x="524" y="437"/>
                    </a:lnTo>
                    <a:lnTo>
                      <a:pt x="536" y="408"/>
                    </a:lnTo>
                    <a:lnTo>
                      <a:pt x="547" y="380"/>
                    </a:lnTo>
                    <a:lnTo>
                      <a:pt x="558" y="348"/>
                    </a:lnTo>
                    <a:lnTo>
                      <a:pt x="568" y="317"/>
                    </a:lnTo>
                    <a:lnTo>
                      <a:pt x="577" y="286"/>
                    </a:lnTo>
                    <a:lnTo>
                      <a:pt x="584" y="254"/>
                    </a:lnTo>
                    <a:lnTo>
                      <a:pt x="590" y="222"/>
                    </a:lnTo>
                    <a:lnTo>
                      <a:pt x="593" y="206"/>
                    </a:lnTo>
                    <a:lnTo>
                      <a:pt x="594" y="191"/>
                    </a:lnTo>
                    <a:lnTo>
                      <a:pt x="594" y="176"/>
                    </a:lnTo>
                    <a:lnTo>
                      <a:pt x="595" y="161"/>
                    </a:lnTo>
                    <a:lnTo>
                      <a:pt x="594" y="147"/>
                    </a:lnTo>
                    <a:lnTo>
                      <a:pt x="593" y="133"/>
                    </a:lnTo>
                    <a:lnTo>
                      <a:pt x="590" y="120"/>
                    </a:lnTo>
                    <a:lnTo>
                      <a:pt x="588" y="106"/>
                    </a:lnTo>
                    <a:lnTo>
                      <a:pt x="583" y="94"/>
                    </a:lnTo>
                    <a:lnTo>
                      <a:pt x="578" y="81"/>
                    </a:lnTo>
                    <a:lnTo>
                      <a:pt x="572" y="70"/>
                    </a:lnTo>
                    <a:lnTo>
                      <a:pt x="564" y="60"/>
                    </a:lnTo>
                    <a:lnTo>
                      <a:pt x="557" y="50"/>
                    </a:lnTo>
                    <a:lnTo>
                      <a:pt x="547" y="40"/>
                    </a:lnTo>
                    <a:lnTo>
                      <a:pt x="536" y="31"/>
                    </a:lnTo>
                    <a:lnTo>
                      <a:pt x="524" y="24"/>
                    </a:lnTo>
                    <a:lnTo>
                      <a:pt x="511" y="18"/>
                    </a:lnTo>
                    <a:lnTo>
                      <a:pt x="496" y="11"/>
                    </a:lnTo>
                    <a:lnTo>
                      <a:pt x="479" y="6"/>
                    </a:lnTo>
                    <a:lnTo>
                      <a:pt x="462" y="3"/>
                    </a:lnTo>
                  </a:path>
                </a:pathLst>
              </a:custGeom>
              <a:noFill/>
              <a:ln w="3175">
                <a:solidFill>
                  <a:srgbClr val="1F1A17"/>
                </a:solidFill>
                <a:round/>
              </a:ln>
            </p:spPr>
            <p:txBody>
              <a:bodyPr/>
              <a:lstStyle/>
              <a:p>
                <a:endParaRPr lang="en-US" sz="1867"/>
              </a:p>
            </p:txBody>
          </p:sp>
          <p:sp>
            <p:nvSpPr>
              <p:cNvPr id="1377" name="Freeform 326"/>
              <p:cNvSpPr/>
              <p:nvPr/>
            </p:nvSpPr>
            <p:spPr bwMode="auto">
              <a:xfrm>
                <a:off x="3805" y="1578"/>
                <a:ext cx="103" cy="91"/>
              </a:xfrm>
              <a:custGeom>
                <a:avLst/>
                <a:gdLst>
                  <a:gd name="T0" fmla="*/ 16 w 515"/>
                  <a:gd name="T1" fmla="*/ 7 h 453"/>
                  <a:gd name="T2" fmla="*/ 32 w 515"/>
                  <a:gd name="T3" fmla="*/ 3 h 453"/>
                  <a:gd name="T4" fmla="*/ 49 w 515"/>
                  <a:gd name="T5" fmla="*/ 1 h 453"/>
                  <a:gd name="T6" fmla="*/ 62 w 515"/>
                  <a:gd name="T7" fmla="*/ 0 h 453"/>
                  <a:gd name="T8" fmla="*/ 74 w 515"/>
                  <a:gd name="T9" fmla="*/ 1 h 453"/>
                  <a:gd name="T10" fmla="*/ 83 w 515"/>
                  <a:gd name="T11" fmla="*/ 2 h 453"/>
                  <a:gd name="T12" fmla="*/ 88 w 515"/>
                  <a:gd name="T13" fmla="*/ 4 h 453"/>
                  <a:gd name="T14" fmla="*/ 92 w 515"/>
                  <a:gd name="T15" fmla="*/ 6 h 453"/>
                  <a:gd name="T16" fmla="*/ 95 w 515"/>
                  <a:gd name="T17" fmla="*/ 9 h 453"/>
                  <a:gd name="T18" fmla="*/ 98 w 515"/>
                  <a:gd name="T19" fmla="*/ 13 h 453"/>
                  <a:gd name="T20" fmla="*/ 100 w 515"/>
                  <a:gd name="T21" fmla="*/ 17 h 453"/>
                  <a:gd name="T22" fmla="*/ 102 w 515"/>
                  <a:gd name="T23" fmla="*/ 22 h 453"/>
                  <a:gd name="T24" fmla="*/ 103 w 515"/>
                  <a:gd name="T25" fmla="*/ 27 h 453"/>
                  <a:gd name="T26" fmla="*/ 103 w 515"/>
                  <a:gd name="T27" fmla="*/ 35 h 453"/>
                  <a:gd name="T28" fmla="*/ 102 w 515"/>
                  <a:gd name="T29" fmla="*/ 47 h 453"/>
                  <a:gd name="T30" fmla="*/ 101 w 515"/>
                  <a:gd name="T31" fmla="*/ 58 h 453"/>
                  <a:gd name="T32" fmla="*/ 98 w 515"/>
                  <a:gd name="T33" fmla="*/ 69 h 453"/>
                  <a:gd name="T34" fmla="*/ 95 w 515"/>
                  <a:gd name="T35" fmla="*/ 78 h 453"/>
                  <a:gd name="T36" fmla="*/ 92 w 515"/>
                  <a:gd name="T37" fmla="*/ 84 h 453"/>
                  <a:gd name="T38" fmla="*/ 88 w 515"/>
                  <a:gd name="T39" fmla="*/ 88 h 453"/>
                  <a:gd name="T40" fmla="*/ 82 w 515"/>
                  <a:gd name="T41" fmla="*/ 90 h 453"/>
                  <a:gd name="T42" fmla="*/ 74 w 515"/>
                  <a:gd name="T43" fmla="*/ 91 h 453"/>
                  <a:gd name="T44" fmla="*/ 64 w 515"/>
                  <a:gd name="T45" fmla="*/ 90 h 453"/>
                  <a:gd name="T46" fmla="*/ 54 w 515"/>
                  <a:gd name="T47" fmla="*/ 88 h 453"/>
                  <a:gd name="T48" fmla="*/ 44 w 515"/>
                  <a:gd name="T49" fmla="*/ 85 h 453"/>
                  <a:gd name="T50" fmla="*/ 34 w 515"/>
                  <a:gd name="T51" fmla="*/ 81 h 453"/>
                  <a:gd name="T52" fmla="*/ 25 w 515"/>
                  <a:gd name="T53" fmla="*/ 76 h 453"/>
                  <a:gd name="T54" fmla="*/ 16 w 515"/>
                  <a:gd name="T55" fmla="*/ 70 h 453"/>
                  <a:gd name="T56" fmla="*/ 9 w 515"/>
                  <a:gd name="T57" fmla="*/ 62 h 453"/>
                  <a:gd name="T58" fmla="*/ 4 w 515"/>
                  <a:gd name="T59" fmla="*/ 54 h 453"/>
                  <a:gd name="T60" fmla="*/ 1 w 515"/>
                  <a:gd name="T61" fmla="*/ 45 h 453"/>
                  <a:gd name="T62" fmla="*/ 0 w 515"/>
                  <a:gd name="T63" fmla="*/ 35 h 453"/>
                  <a:gd name="T64" fmla="*/ 3 w 515"/>
                  <a:gd name="T65" fmla="*/ 25 h 453"/>
                  <a:gd name="T66" fmla="*/ 9 w 515"/>
                  <a:gd name="T67" fmla="*/ 13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5"/>
                  <a:gd name="T103" fmla="*/ 0 h 453"/>
                  <a:gd name="T104" fmla="*/ 515 w 515"/>
                  <a:gd name="T105" fmla="*/ 453 h 4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5" h="453">
                    <a:moveTo>
                      <a:pt x="69" y="36"/>
                    </a:moveTo>
                    <a:lnTo>
                      <a:pt x="80" y="34"/>
                    </a:lnTo>
                    <a:lnTo>
                      <a:pt x="111" y="26"/>
                    </a:lnTo>
                    <a:lnTo>
                      <a:pt x="159" y="16"/>
                    </a:lnTo>
                    <a:lnTo>
                      <a:pt x="215" y="7"/>
                    </a:lnTo>
                    <a:lnTo>
                      <a:pt x="246" y="4"/>
                    </a:lnTo>
                    <a:lnTo>
                      <a:pt x="277" y="1"/>
                    </a:lnTo>
                    <a:lnTo>
                      <a:pt x="308" y="0"/>
                    </a:lnTo>
                    <a:lnTo>
                      <a:pt x="339" y="1"/>
                    </a:lnTo>
                    <a:lnTo>
                      <a:pt x="371" y="4"/>
                    </a:lnTo>
                    <a:lnTo>
                      <a:pt x="399" y="9"/>
                    </a:lnTo>
                    <a:lnTo>
                      <a:pt x="413" y="12"/>
                    </a:lnTo>
                    <a:lnTo>
                      <a:pt x="426" y="16"/>
                    </a:lnTo>
                    <a:lnTo>
                      <a:pt x="438" y="21"/>
                    </a:lnTo>
                    <a:lnTo>
                      <a:pt x="449" y="26"/>
                    </a:lnTo>
                    <a:lnTo>
                      <a:pt x="459" y="32"/>
                    </a:lnTo>
                    <a:lnTo>
                      <a:pt x="468" y="40"/>
                    </a:lnTo>
                    <a:lnTo>
                      <a:pt x="477" y="47"/>
                    </a:lnTo>
                    <a:lnTo>
                      <a:pt x="484" y="56"/>
                    </a:lnTo>
                    <a:lnTo>
                      <a:pt x="490" y="65"/>
                    </a:lnTo>
                    <a:lnTo>
                      <a:pt x="497" y="76"/>
                    </a:lnTo>
                    <a:lnTo>
                      <a:pt x="502" y="86"/>
                    </a:lnTo>
                    <a:lnTo>
                      <a:pt x="505" y="97"/>
                    </a:lnTo>
                    <a:lnTo>
                      <a:pt x="508" y="110"/>
                    </a:lnTo>
                    <a:lnTo>
                      <a:pt x="512" y="122"/>
                    </a:lnTo>
                    <a:lnTo>
                      <a:pt x="513" y="135"/>
                    </a:lnTo>
                    <a:lnTo>
                      <a:pt x="514" y="148"/>
                    </a:lnTo>
                    <a:lnTo>
                      <a:pt x="515" y="176"/>
                    </a:lnTo>
                    <a:lnTo>
                      <a:pt x="514" y="203"/>
                    </a:lnTo>
                    <a:lnTo>
                      <a:pt x="512" y="232"/>
                    </a:lnTo>
                    <a:lnTo>
                      <a:pt x="508" y="261"/>
                    </a:lnTo>
                    <a:lnTo>
                      <a:pt x="503" y="289"/>
                    </a:lnTo>
                    <a:lnTo>
                      <a:pt x="497" y="316"/>
                    </a:lnTo>
                    <a:lnTo>
                      <a:pt x="489" y="342"/>
                    </a:lnTo>
                    <a:lnTo>
                      <a:pt x="483" y="366"/>
                    </a:lnTo>
                    <a:lnTo>
                      <a:pt x="475" y="388"/>
                    </a:lnTo>
                    <a:lnTo>
                      <a:pt x="469" y="407"/>
                    </a:lnTo>
                    <a:lnTo>
                      <a:pt x="462" y="419"/>
                    </a:lnTo>
                    <a:lnTo>
                      <a:pt x="453" y="429"/>
                    </a:lnTo>
                    <a:lnTo>
                      <a:pt x="441" y="437"/>
                    </a:lnTo>
                    <a:lnTo>
                      <a:pt x="426" y="444"/>
                    </a:lnTo>
                    <a:lnTo>
                      <a:pt x="408" y="448"/>
                    </a:lnTo>
                    <a:lnTo>
                      <a:pt x="388" y="452"/>
                    </a:lnTo>
                    <a:lnTo>
                      <a:pt x="368" y="453"/>
                    </a:lnTo>
                    <a:lnTo>
                      <a:pt x="346" y="452"/>
                    </a:lnTo>
                    <a:lnTo>
                      <a:pt x="322" y="449"/>
                    </a:lnTo>
                    <a:lnTo>
                      <a:pt x="297" y="445"/>
                    </a:lnTo>
                    <a:lnTo>
                      <a:pt x="272" y="440"/>
                    </a:lnTo>
                    <a:lnTo>
                      <a:pt x="247" y="434"/>
                    </a:lnTo>
                    <a:lnTo>
                      <a:pt x="221" y="425"/>
                    </a:lnTo>
                    <a:lnTo>
                      <a:pt x="196" y="415"/>
                    </a:lnTo>
                    <a:lnTo>
                      <a:pt x="171" y="404"/>
                    </a:lnTo>
                    <a:lnTo>
                      <a:pt x="146" y="392"/>
                    </a:lnTo>
                    <a:lnTo>
                      <a:pt x="124" y="378"/>
                    </a:lnTo>
                    <a:lnTo>
                      <a:pt x="101" y="363"/>
                    </a:lnTo>
                    <a:lnTo>
                      <a:pt x="81" y="347"/>
                    </a:lnTo>
                    <a:lnTo>
                      <a:pt x="61" y="329"/>
                    </a:lnTo>
                    <a:lnTo>
                      <a:pt x="45" y="311"/>
                    </a:lnTo>
                    <a:lnTo>
                      <a:pt x="30" y="291"/>
                    </a:lnTo>
                    <a:lnTo>
                      <a:pt x="19" y="269"/>
                    </a:lnTo>
                    <a:lnTo>
                      <a:pt x="9" y="247"/>
                    </a:lnTo>
                    <a:lnTo>
                      <a:pt x="3" y="225"/>
                    </a:lnTo>
                    <a:lnTo>
                      <a:pt x="0" y="200"/>
                    </a:lnTo>
                    <a:lnTo>
                      <a:pt x="1" y="175"/>
                    </a:lnTo>
                    <a:lnTo>
                      <a:pt x="6" y="148"/>
                    </a:lnTo>
                    <a:lnTo>
                      <a:pt x="15" y="122"/>
                    </a:lnTo>
                    <a:lnTo>
                      <a:pt x="27" y="93"/>
                    </a:lnTo>
                    <a:lnTo>
                      <a:pt x="46" y="66"/>
                    </a:lnTo>
                    <a:lnTo>
                      <a:pt x="69" y="36"/>
                    </a:lnTo>
                    <a:close/>
                  </a:path>
                </a:pathLst>
              </a:custGeom>
              <a:solidFill>
                <a:srgbClr val="B32165"/>
              </a:solidFill>
              <a:ln w="9525">
                <a:noFill/>
                <a:round/>
              </a:ln>
            </p:spPr>
            <p:txBody>
              <a:bodyPr/>
              <a:lstStyle/>
              <a:p>
                <a:endParaRPr lang="en-US" sz="1867"/>
              </a:p>
            </p:txBody>
          </p:sp>
          <p:sp>
            <p:nvSpPr>
              <p:cNvPr id="1378" name="Freeform 327"/>
              <p:cNvSpPr/>
              <p:nvPr/>
            </p:nvSpPr>
            <p:spPr bwMode="auto">
              <a:xfrm>
                <a:off x="3805" y="1578"/>
                <a:ext cx="103" cy="91"/>
              </a:xfrm>
              <a:custGeom>
                <a:avLst/>
                <a:gdLst>
                  <a:gd name="T0" fmla="*/ 16 w 515"/>
                  <a:gd name="T1" fmla="*/ 7 h 453"/>
                  <a:gd name="T2" fmla="*/ 32 w 515"/>
                  <a:gd name="T3" fmla="*/ 3 h 453"/>
                  <a:gd name="T4" fmla="*/ 49 w 515"/>
                  <a:gd name="T5" fmla="*/ 1 h 453"/>
                  <a:gd name="T6" fmla="*/ 62 w 515"/>
                  <a:gd name="T7" fmla="*/ 0 h 453"/>
                  <a:gd name="T8" fmla="*/ 74 w 515"/>
                  <a:gd name="T9" fmla="*/ 1 h 453"/>
                  <a:gd name="T10" fmla="*/ 83 w 515"/>
                  <a:gd name="T11" fmla="*/ 2 h 453"/>
                  <a:gd name="T12" fmla="*/ 88 w 515"/>
                  <a:gd name="T13" fmla="*/ 4 h 453"/>
                  <a:gd name="T14" fmla="*/ 92 w 515"/>
                  <a:gd name="T15" fmla="*/ 6 h 453"/>
                  <a:gd name="T16" fmla="*/ 95 w 515"/>
                  <a:gd name="T17" fmla="*/ 9 h 453"/>
                  <a:gd name="T18" fmla="*/ 98 w 515"/>
                  <a:gd name="T19" fmla="*/ 13 h 453"/>
                  <a:gd name="T20" fmla="*/ 100 w 515"/>
                  <a:gd name="T21" fmla="*/ 17 h 453"/>
                  <a:gd name="T22" fmla="*/ 102 w 515"/>
                  <a:gd name="T23" fmla="*/ 22 h 453"/>
                  <a:gd name="T24" fmla="*/ 103 w 515"/>
                  <a:gd name="T25" fmla="*/ 27 h 453"/>
                  <a:gd name="T26" fmla="*/ 103 w 515"/>
                  <a:gd name="T27" fmla="*/ 35 h 453"/>
                  <a:gd name="T28" fmla="*/ 102 w 515"/>
                  <a:gd name="T29" fmla="*/ 47 h 453"/>
                  <a:gd name="T30" fmla="*/ 101 w 515"/>
                  <a:gd name="T31" fmla="*/ 58 h 453"/>
                  <a:gd name="T32" fmla="*/ 98 w 515"/>
                  <a:gd name="T33" fmla="*/ 69 h 453"/>
                  <a:gd name="T34" fmla="*/ 95 w 515"/>
                  <a:gd name="T35" fmla="*/ 78 h 453"/>
                  <a:gd name="T36" fmla="*/ 92 w 515"/>
                  <a:gd name="T37" fmla="*/ 84 h 453"/>
                  <a:gd name="T38" fmla="*/ 88 w 515"/>
                  <a:gd name="T39" fmla="*/ 88 h 453"/>
                  <a:gd name="T40" fmla="*/ 82 w 515"/>
                  <a:gd name="T41" fmla="*/ 90 h 453"/>
                  <a:gd name="T42" fmla="*/ 74 w 515"/>
                  <a:gd name="T43" fmla="*/ 91 h 453"/>
                  <a:gd name="T44" fmla="*/ 64 w 515"/>
                  <a:gd name="T45" fmla="*/ 90 h 453"/>
                  <a:gd name="T46" fmla="*/ 54 w 515"/>
                  <a:gd name="T47" fmla="*/ 88 h 453"/>
                  <a:gd name="T48" fmla="*/ 44 w 515"/>
                  <a:gd name="T49" fmla="*/ 85 h 453"/>
                  <a:gd name="T50" fmla="*/ 34 w 515"/>
                  <a:gd name="T51" fmla="*/ 81 h 453"/>
                  <a:gd name="T52" fmla="*/ 25 w 515"/>
                  <a:gd name="T53" fmla="*/ 76 h 453"/>
                  <a:gd name="T54" fmla="*/ 16 w 515"/>
                  <a:gd name="T55" fmla="*/ 70 h 453"/>
                  <a:gd name="T56" fmla="*/ 9 w 515"/>
                  <a:gd name="T57" fmla="*/ 62 h 453"/>
                  <a:gd name="T58" fmla="*/ 4 w 515"/>
                  <a:gd name="T59" fmla="*/ 54 h 453"/>
                  <a:gd name="T60" fmla="*/ 1 w 515"/>
                  <a:gd name="T61" fmla="*/ 45 h 453"/>
                  <a:gd name="T62" fmla="*/ 0 w 515"/>
                  <a:gd name="T63" fmla="*/ 35 h 453"/>
                  <a:gd name="T64" fmla="*/ 3 w 515"/>
                  <a:gd name="T65" fmla="*/ 25 h 453"/>
                  <a:gd name="T66" fmla="*/ 9 w 515"/>
                  <a:gd name="T67" fmla="*/ 13 h 4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5"/>
                  <a:gd name="T103" fmla="*/ 0 h 453"/>
                  <a:gd name="T104" fmla="*/ 515 w 515"/>
                  <a:gd name="T105" fmla="*/ 453 h 4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5" h="453">
                    <a:moveTo>
                      <a:pt x="69" y="36"/>
                    </a:moveTo>
                    <a:lnTo>
                      <a:pt x="80" y="34"/>
                    </a:lnTo>
                    <a:lnTo>
                      <a:pt x="111" y="26"/>
                    </a:lnTo>
                    <a:lnTo>
                      <a:pt x="159" y="16"/>
                    </a:lnTo>
                    <a:lnTo>
                      <a:pt x="215" y="7"/>
                    </a:lnTo>
                    <a:lnTo>
                      <a:pt x="246" y="4"/>
                    </a:lnTo>
                    <a:lnTo>
                      <a:pt x="277" y="1"/>
                    </a:lnTo>
                    <a:lnTo>
                      <a:pt x="308" y="0"/>
                    </a:lnTo>
                    <a:lnTo>
                      <a:pt x="339" y="1"/>
                    </a:lnTo>
                    <a:lnTo>
                      <a:pt x="371" y="4"/>
                    </a:lnTo>
                    <a:lnTo>
                      <a:pt x="399" y="9"/>
                    </a:lnTo>
                    <a:lnTo>
                      <a:pt x="413" y="12"/>
                    </a:lnTo>
                    <a:lnTo>
                      <a:pt x="426" y="16"/>
                    </a:lnTo>
                    <a:lnTo>
                      <a:pt x="438" y="21"/>
                    </a:lnTo>
                    <a:lnTo>
                      <a:pt x="449" y="26"/>
                    </a:lnTo>
                    <a:lnTo>
                      <a:pt x="459" y="32"/>
                    </a:lnTo>
                    <a:lnTo>
                      <a:pt x="468" y="40"/>
                    </a:lnTo>
                    <a:lnTo>
                      <a:pt x="477" y="47"/>
                    </a:lnTo>
                    <a:lnTo>
                      <a:pt x="484" y="56"/>
                    </a:lnTo>
                    <a:lnTo>
                      <a:pt x="490" y="65"/>
                    </a:lnTo>
                    <a:lnTo>
                      <a:pt x="497" y="76"/>
                    </a:lnTo>
                    <a:lnTo>
                      <a:pt x="502" y="86"/>
                    </a:lnTo>
                    <a:lnTo>
                      <a:pt x="505" y="97"/>
                    </a:lnTo>
                    <a:lnTo>
                      <a:pt x="508" y="110"/>
                    </a:lnTo>
                    <a:lnTo>
                      <a:pt x="512" y="122"/>
                    </a:lnTo>
                    <a:lnTo>
                      <a:pt x="513" y="135"/>
                    </a:lnTo>
                    <a:lnTo>
                      <a:pt x="514" y="148"/>
                    </a:lnTo>
                    <a:lnTo>
                      <a:pt x="515" y="176"/>
                    </a:lnTo>
                    <a:lnTo>
                      <a:pt x="514" y="203"/>
                    </a:lnTo>
                    <a:lnTo>
                      <a:pt x="512" y="232"/>
                    </a:lnTo>
                    <a:lnTo>
                      <a:pt x="508" y="261"/>
                    </a:lnTo>
                    <a:lnTo>
                      <a:pt x="503" y="289"/>
                    </a:lnTo>
                    <a:lnTo>
                      <a:pt x="497" y="316"/>
                    </a:lnTo>
                    <a:lnTo>
                      <a:pt x="489" y="342"/>
                    </a:lnTo>
                    <a:lnTo>
                      <a:pt x="483" y="366"/>
                    </a:lnTo>
                    <a:lnTo>
                      <a:pt x="475" y="388"/>
                    </a:lnTo>
                    <a:lnTo>
                      <a:pt x="469" y="407"/>
                    </a:lnTo>
                    <a:lnTo>
                      <a:pt x="462" y="419"/>
                    </a:lnTo>
                    <a:lnTo>
                      <a:pt x="453" y="429"/>
                    </a:lnTo>
                    <a:lnTo>
                      <a:pt x="441" y="437"/>
                    </a:lnTo>
                    <a:lnTo>
                      <a:pt x="426" y="444"/>
                    </a:lnTo>
                    <a:lnTo>
                      <a:pt x="408" y="448"/>
                    </a:lnTo>
                    <a:lnTo>
                      <a:pt x="388" y="452"/>
                    </a:lnTo>
                    <a:lnTo>
                      <a:pt x="368" y="453"/>
                    </a:lnTo>
                    <a:lnTo>
                      <a:pt x="346" y="452"/>
                    </a:lnTo>
                    <a:lnTo>
                      <a:pt x="322" y="449"/>
                    </a:lnTo>
                    <a:lnTo>
                      <a:pt x="297" y="445"/>
                    </a:lnTo>
                    <a:lnTo>
                      <a:pt x="272" y="440"/>
                    </a:lnTo>
                    <a:lnTo>
                      <a:pt x="247" y="434"/>
                    </a:lnTo>
                    <a:lnTo>
                      <a:pt x="221" y="425"/>
                    </a:lnTo>
                    <a:lnTo>
                      <a:pt x="196" y="415"/>
                    </a:lnTo>
                    <a:lnTo>
                      <a:pt x="171" y="404"/>
                    </a:lnTo>
                    <a:lnTo>
                      <a:pt x="146" y="392"/>
                    </a:lnTo>
                    <a:lnTo>
                      <a:pt x="124" y="378"/>
                    </a:lnTo>
                    <a:lnTo>
                      <a:pt x="101" y="363"/>
                    </a:lnTo>
                    <a:lnTo>
                      <a:pt x="81" y="347"/>
                    </a:lnTo>
                    <a:lnTo>
                      <a:pt x="61" y="329"/>
                    </a:lnTo>
                    <a:lnTo>
                      <a:pt x="45" y="311"/>
                    </a:lnTo>
                    <a:lnTo>
                      <a:pt x="30" y="291"/>
                    </a:lnTo>
                    <a:lnTo>
                      <a:pt x="19" y="269"/>
                    </a:lnTo>
                    <a:lnTo>
                      <a:pt x="9" y="247"/>
                    </a:lnTo>
                    <a:lnTo>
                      <a:pt x="3" y="225"/>
                    </a:lnTo>
                    <a:lnTo>
                      <a:pt x="0" y="200"/>
                    </a:lnTo>
                    <a:lnTo>
                      <a:pt x="1" y="175"/>
                    </a:lnTo>
                    <a:lnTo>
                      <a:pt x="6" y="148"/>
                    </a:lnTo>
                    <a:lnTo>
                      <a:pt x="15" y="122"/>
                    </a:lnTo>
                    <a:lnTo>
                      <a:pt x="27" y="93"/>
                    </a:lnTo>
                    <a:lnTo>
                      <a:pt x="46" y="66"/>
                    </a:lnTo>
                    <a:lnTo>
                      <a:pt x="69" y="36"/>
                    </a:lnTo>
                    <a:close/>
                  </a:path>
                </a:pathLst>
              </a:custGeom>
              <a:noFill/>
              <a:ln w="3175">
                <a:solidFill>
                  <a:srgbClr val="1F1A17"/>
                </a:solidFill>
                <a:round/>
              </a:ln>
            </p:spPr>
            <p:txBody>
              <a:bodyPr/>
              <a:lstStyle/>
              <a:p>
                <a:endParaRPr lang="en-US" sz="1867"/>
              </a:p>
            </p:txBody>
          </p:sp>
          <p:sp>
            <p:nvSpPr>
              <p:cNvPr id="1379" name="Freeform 328"/>
              <p:cNvSpPr/>
              <p:nvPr/>
            </p:nvSpPr>
            <p:spPr bwMode="auto">
              <a:xfrm>
                <a:off x="3725" y="1553"/>
                <a:ext cx="120" cy="119"/>
              </a:xfrm>
              <a:custGeom>
                <a:avLst/>
                <a:gdLst>
                  <a:gd name="T0" fmla="*/ 7 w 603"/>
                  <a:gd name="T1" fmla="*/ 27 h 594"/>
                  <a:gd name="T2" fmla="*/ 11 w 603"/>
                  <a:gd name="T3" fmla="*/ 18 h 594"/>
                  <a:gd name="T4" fmla="*/ 16 w 603"/>
                  <a:gd name="T5" fmla="*/ 11 h 594"/>
                  <a:gd name="T6" fmla="*/ 21 w 603"/>
                  <a:gd name="T7" fmla="*/ 6 h 594"/>
                  <a:gd name="T8" fmla="*/ 25 w 603"/>
                  <a:gd name="T9" fmla="*/ 3 h 594"/>
                  <a:gd name="T10" fmla="*/ 29 w 603"/>
                  <a:gd name="T11" fmla="*/ 1 h 594"/>
                  <a:gd name="T12" fmla="*/ 32 w 603"/>
                  <a:gd name="T13" fmla="*/ 0 h 594"/>
                  <a:gd name="T14" fmla="*/ 36 w 603"/>
                  <a:gd name="T15" fmla="*/ 0 h 594"/>
                  <a:gd name="T16" fmla="*/ 43 w 603"/>
                  <a:gd name="T17" fmla="*/ 0 h 594"/>
                  <a:gd name="T18" fmla="*/ 54 w 603"/>
                  <a:gd name="T19" fmla="*/ 2 h 594"/>
                  <a:gd name="T20" fmla="*/ 66 w 603"/>
                  <a:gd name="T21" fmla="*/ 6 h 594"/>
                  <a:gd name="T22" fmla="*/ 79 w 603"/>
                  <a:gd name="T23" fmla="*/ 7 h 594"/>
                  <a:gd name="T24" fmla="*/ 95 w 603"/>
                  <a:gd name="T25" fmla="*/ 8 h 594"/>
                  <a:gd name="T26" fmla="*/ 107 w 603"/>
                  <a:gd name="T27" fmla="*/ 8 h 594"/>
                  <a:gd name="T28" fmla="*/ 112 w 603"/>
                  <a:gd name="T29" fmla="*/ 9 h 594"/>
                  <a:gd name="T30" fmla="*/ 115 w 603"/>
                  <a:gd name="T31" fmla="*/ 11 h 594"/>
                  <a:gd name="T32" fmla="*/ 117 w 603"/>
                  <a:gd name="T33" fmla="*/ 13 h 594"/>
                  <a:gd name="T34" fmla="*/ 119 w 603"/>
                  <a:gd name="T35" fmla="*/ 15 h 594"/>
                  <a:gd name="T36" fmla="*/ 120 w 603"/>
                  <a:gd name="T37" fmla="*/ 19 h 594"/>
                  <a:gd name="T38" fmla="*/ 120 w 603"/>
                  <a:gd name="T39" fmla="*/ 23 h 594"/>
                  <a:gd name="T40" fmla="*/ 120 w 603"/>
                  <a:gd name="T41" fmla="*/ 33 h 594"/>
                  <a:gd name="T42" fmla="*/ 119 w 603"/>
                  <a:gd name="T43" fmla="*/ 45 h 594"/>
                  <a:gd name="T44" fmla="*/ 120 w 603"/>
                  <a:gd name="T45" fmla="*/ 60 h 594"/>
                  <a:gd name="T46" fmla="*/ 120 w 603"/>
                  <a:gd name="T47" fmla="*/ 73 h 594"/>
                  <a:gd name="T48" fmla="*/ 119 w 603"/>
                  <a:gd name="T49" fmla="*/ 81 h 594"/>
                  <a:gd name="T50" fmla="*/ 116 w 603"/>
                  <a:gd name="T51" fmla="*/ 88 h 594"/>
                  <a:gd name="T52" fmla="*/ 112 w 603"/>
                  <a:gd name="T53" fmla="*/ 95 h 594"/>
                  <a:gd name="T54" fmla="*/ 106 w 603"/>
                  <a:gd name="T55" fmla="*/ 103 h 594"/>
                  <a:gd name="T56" fmla="*/ 100 w 603"/>
                  <a:gd name="T57" fmla="*/ 109 h 594"/>
                  <a:gd name="T58" fmla="*/ 93 w 603"/>
                  <a:gd name="T59" fmla="*/ 114 h 594"/>
                  <a:gd name="T60" fmla="*/ 86 w 603"/>
                  <a:gd name="T61" fmla="*/ 118 h 594"/>
                  <a:gd name="T62" fmla="*/ 78 w 603"/>
                  <a:gd name="T63" fmla="*/ 119 h 594"/>
                  <a:gd name="T64" fmla="*/ 70 w 603"/>
                  <a:gd name="T65" fmla="*/ 118 h 594"/>
                  <a:gd name="T66" fmla="*/ 62 w 603"/>
                  <a:gd name="T67" fmla="*/ 116 h 594"/>
                  <a:gd name="T68" fmla="*/ 54 w 603"/>
                  <a:gd name="T69" fmla="*/ 112 h 594"/>
                  <a:gd name="T70" fmla="*/ 40 w 603"/>
                  <a:gd name="T71" fmla="*/ 102 h 594"/>
                  <a:gd name="T72" fmla="*/ 25 w 603"/>
                  <a:gd name="T73" fmla="*/ 89 h 594"/>
                  <a:gd name="T74" fmla="*/ 16 w 603"/>
                  <a:gd name="T75" fmla="*/ 80 h 594"/>
                  <a:gd name="T76" fmla="*/ 10 w 603"/>
                  <a:gd name="T77" fmla="*/ 73 h 594"/>
                  <a:gd name="T78" fmla="*/ 7 w 603"/>
                  <a:gd name="T79" fmla="*/ 68 h 594"/>
                  <a:gd name="T80" fmla="*/ 4 w 603"/>
                  <a:gd name="T81" fmla="*/ 63 h 594"/>
                  <a:gd name="T82" fmla="*/ 2 w 603"/>
                  <a:gd name="T83" fmla="*/ 57 h 594"/>
                  <a:gd name="T84" fmla="*/ 0 w 603"/>
                  <a:gd name="T85" fmla="*/ 51 h 594"/>
                  <a:gd name="T86" fmla="*/ 0 w 603"/>
                  <a:gd name="T87" fmla="*/ 46 h 594"/>
                  <a:gd name="T88" fmla="*/ 1 w 603"/>
                  <a:gd name="T89" fmla="*/ 40 h 594"/>
                  <a:gd name="T90" fmla="*/ 3 w 603"/>
                  <a:gd name="T91" fmla="*/ 35 h 5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594"/>
                  <a:gd name="T140" fmla="*/ 603 w 603"/>
                  <a:gd name="T141" fmla="*/ 594 h 5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594">
                    <a:moveTo>
                      <a:pt x="20" y="158"/>
                    </a:moveTo>
                    <a:lnTo>
                      <a:pt x="33" y="134"/>
                    </a:lnTo>
                    <a:lnTo>
                      <a:pt x="45" y="112"/>
                    </a:lnTo>
                    <a:lnTo>
                      <a:pt x="57" y="92"/>
                    </a:lnTo>
                    <a:lnTo>
                      <a:pt x="68" y="73"/>
                    </a:lnTo>
                    <a:lnTo>
                      <a:pt x="80" y="56"/>
                    </a:lnTo>
                    <a:lnTo>
                      <a:pt x="93" y="42"/>
                    </a:lnTo>
                    <a:lnTo>
                      <a:pt x="107" y="30"/>
                    </a:lnTo>
                    <a:lnTo>
                      <a:pt x="120" y="18"/>
                    </a:lnTo>
                    <a:lnTo>
                      <a:pt x="128" y="15"/>
                    </a:lnTo>
                    <a:lnTo>
                      <a:pt x="135" y="11"/>
                    </a:lnTo>
                    <a:lnTo>
                      <a:pt x="144" y="7"/>
                    </a:lnTo>
                    <a:lnTo>
                      <a:pt x="153" y="5"/>
                    </a:lnTo>
                    <a:lnTo>
                      <a:pt x="161" y="2"/>
                    </a:lnTo>
                    <a:lnTo>
                      <a:pt x="171" y="1"/>
                    </a:lnTo>
                    <a:lnTo>
                      <a:pt x="181" y="1"/>
                    </a:lnTo>
                    <a:lnTo>
                      <a:pt x="193" y="0"/>
                    </a:lnTo>
                    <a:lnTo>
                      <a:pt x="215" y="1"/>
                    </a:lnTo>
                    <a:lnTo>
                      <a:pt x="241" y="5"/>
                    </a:lnTo>
                    <a:lnTo>
                      <a:pt x="270" y="11"/>
                    </a:lnTo>
                    <a:lnTo>
                      <a:pt x="302" y="20"/>
                    </a:lnTo>
                    <a:lnTo>
                      <a:pt x="334" y="28"/>
                    </a:lnTo>
                    <a:lnTo>
                      <a:pt x="365" y="33"/>
                    </a:lnTo>
                    <a:lnTo>
                      <a:pt x="395" y="36"/>
                    </a:lnTo>
                    <a:lnTo>
                      <a:pt x="422" y="38"/>
                    </a:lnTo>
                    <a:lnTo>
                      <a:pt x="475" y="38"/>
                    </a:lnTo>
                    <a:lnTo>
                      <a:pt x="520" y="40"/>
                    </a:lnTo>
                    <a:lnTo>
                      <a:pt x="538" y="41"/>
                    </a:lnTo>
                    <a:lnTo>
                      <a:pt x="556" y="44"/>
                    </a:lnTo>
                    <a:lnTo>
                      <a:pt x="563" y="47"/>
                    </a:lnTo>
                    <a:lnTo>
                      <a:pt x="571" y="49"/>
                    </a:lnTo>
                    <a:lnTo>
                      <a:pt x="577" y="53"/>
                    </a:lnTo>
                    <a:lnTo>
                      <a:pt x="582" y="58"/>
                    </a:lnTo>
                    <a:lnTo>
                      <a:pt x="588" y="63"/>
                    </a:lnTo>
                    <a:lnTo>
                      <a:pt x="592" y="69"/>
                    </a:lnTo>
                    <a:lnTo>
                      <a:pt x="596" y="77"/>
                    </a:lnTo>
                    <a:lnTo>
                      <a:pt x="598" y="84"/>
                    </a:lnTo>
                    <a:lnTo>
                      <a:pt x="601" y="94"/>
                    </a:lnTo>
                    <a:lnTo>
                      <a:pt x="602" y="104"/>
                    </a:lnTo>
                    <a:lnTo>
                      <a:pt x="603" y="116"/>
                    </a:lnTo>
                    <a:lnTo>
                      <a:pt x="603" y="128"/>
                    </a:lnTo>
                    <a:lnTo>
                      <a:pt x="601" y="163"/>
                    </a:lnTo>
                    <a:lnTo>
                      <a:pt x="601" y="194"/>
                    </a:lnTo>
                    <a:lnTo>
                      <a:pt x="599" y="224"/>
                    </a:lnTo>
                    <a:lnTo>
                      <a:pt x="601" y="252"/>
                    </a:lnTo>
                    <a:lnTo>
                      <a:pt x="602" y="300"/>
                    </a:lnTo>
                    <a:lnTo>
                      <a:pt x="602" y="345"/>
                    </a:lnTo>
                    <a:lnTo>
                      <a:pt x="601" y="365"/>
                    </a:lnTo>
                    <a:lnTo>
                      <a:pt x="599" y="385"/>
                    </a:lnTo>
                    <a:lnTo>
                      <a:pt x="596" y="404"/>
                    </a:lnTo>
                    <a:lnTo>
                      <a:pt x="591" y="421"/>
                    </a:lnTo>
                    <a:lnTo>
                      <a:pt x="583" y="440"/>
                    </a:lnTo>
                    <a:lnTo>
                      <a:pt x="574" y="458"/>
                    </a:lnTo>
                    <a:lnTo>
                      <a:pt x="563" y="476"/>
                    </a:lnTo>
                    <a:lnTo>
                      <a:pt x="548" y="494"/>
                    </a:lnTo>
                    <a:lnTo>
                      <a:pt x="533" y="514"/>
                    </a:lnTo>
                    <a:lnTo>
                      <a:pt x="517" y="531"/>
                    </a:lnTo>
                    <a:lnTo>
                      <a:pt x="500" y="546"/>
                    </a:lnTo>
                    <a:lnTo>
                      <a:pt x="483" y="560"/>
                    </a:lnTo>
                    <a:lnTo>
                      <a:pt x="466" y="571"/>
                    </a:lnTo>
                    <a:lnTo>
                      <a:pt x="448" y="580"/>
                    </a:lnTo>
                    <a:lnTo>
                      <a:pt x="430" y="587"/>
                    </a:lnTo>
                    <a:lnTo>
                      <a:pt x="411" y="591"/>
                    </a:lnTo>
                    <a:lnTo>
                      <a:pt x="392" y="594"/>
                    </a:lnTo>
                    <a:lnTo>
                      <a:pt x="372" y="594"/>
                    </a:lnTo>
                    <a:lnTo>
                      <a:pt x="354" y="591"/>
                    </a:lnTo>
                    <a:lnTo>
                      <a:pt x="332" y="587"/>
                    </a:lnTo>
                    <a:lnTo>
                      <a:pt x="312" y="580"/>
                    </a:lnTo>
                    <a:lnTo>
                      <a:pt x="291" y="570"/>
                    </a:lnTo>
                    <a:lnTo>
                      <a:pt x="270" y="559"/>
                    </a:lnTo>
                    <a:lnTo>
                      <a:pt x="248" y="544"/>
                    </a:lnTo>
                    <a:lnTo>
                      <a:pt x="201" y="508"/>
                    </a:lnTo>
                    <a:lnTo>
                      <a:pt x="153" y="468"/>
                    </a:lnTo>
                    <a:lnTo>
                      <a:pt x="128" y="446"/>
                    </a:lnTo>
                    <a:lnTo>
                      <a:pt x="104" y="423"/>
                    </a:lnTo>
                    <a:lnTo>
                      <a:pt x="80" y="400"/>
                    </a:lnTo>
                    <a:lnTo>
                      <a:pt x="59" y="375"/>
                    </a:lnTo>
                    <a:lnTo>
                      <a:pt x="50" y="363"/>
                    </a:lnTo>
                    <a:lnTo>
                      <a:pt x="42" y="350"/>
                    </a:lnTo>
                    <a:lnTo>
                      <a:pt x="33" y="338"/>
                    </a:lnTo>
                    <a:lnTo>
                      <a:pt x="25" y="324"/>
                    </a:lnTo>
                    <a:lnTo>
                      <a:pt x="18" y="312"/>
                    </a:lnTo>
                    <a:lnTo>
                      <a:pt x="13" y="298"/>
                    </a:lnTo>
                    <a:lnTo>
                      <a:pt x="8" y="284"/>
                    </a:lnTo>
                    <a:lnTo>
                      <a:pt x="4" y="270"/>
                    </a:lnTo>
                    <a:lnTo>
                      <a:pt x="2" y="257"/>
                    </a:lnTo>
                    <a:lnTo>
                      <a:pt x="0" y="243"/>
                    </a:lnTo>
                    <a:lnTo>
                      <a:pt x="0" y="229"/>
                    </a:lnTo>
                    <a:lnTo>
                      <a:pt x="2" y="215"/>
                    </a:lnTo>
                    <a:lnTo>
                      <a:pt x="4" y="202"/>
                    </a:lnTo>
                    <a:lnTo>
                      <a:pt x="8" y="187"/>
                    </a:lnTo>
                    <a:lnTo>
                      <a:pt x="13" y="173"/>
                    </a:lnTo>
                    <a:lnTo>
                      <a:pt x="20" y="158"/>
                    </a:lnTo>
                    <a:close/>
                  </a:path>
                </a:pathLst>
              </a:custGeom>
              <a:solidFill>
                <a:srgbClr val="B32165"/>
              </a:solidFill>
              <a:ln w="9525">
                <a:noFill/>
                <a:round/>
              </a:ln>
            </p:spPr>
            <p:txBody>
              <a:bodyPr/>
              <a:lstStyle/>
              <a:p>
                <a:endParaRPr lang="en-US" sz="1867"/>
              </a:p>
            </p:txBody>
          </p:sp>
          <p:sp>
            <p:nvSpPr>
              <p:cNvPr id="1380" name="Freeform 329"/>
              <p:cNvSpPr/>
              <p:nvPr/>
            </p:nvSpPr>
            <p:spPr bwMode="auto">
              <a:xfrm>
                <a:off x="3725" y="1553"/>
                <a:ext cx="120" cy="119"/>
              </a:xfrm>
              <a:custGeom>
                <a:avLst/>
                <a:gdLst>
                  <a:gd name="T0" fmla="*/ 7 w 603"/>
                  <a:gd name="T1" fmla="*/ 27 h 594"/>
                  <a:gd name="T2" fmla="*/ 11 w 603"/>
                  <a:gd name="T3" fmla="*/ 18 h 594"/>
                  <a:gd name="T4" fmla="*/ 16 w 603"/>
                  <a:gd name="T5" fmla="*/ 11 h 594"/>
                  <a:gd name="T6" fmla="*/ 21 w 603"/>
                  <a:gd name="T7" fmla="*/ 6 h 594"/>
                  <a:gd name="T8" fmla="*/ 25 w 603"/>
                  <a:gd name="T9" fmla="*/ 3 h 594"/>
                  <a:gd name="T10" fmla="*/ 29 w 603"/>
                  <a:gd name="T11" fmla="*/ 1 h 594"/>
                  <a:gd name="T12" fmla="*/ 32 w 603"/>
                  <a:gd name="T13" fmla="*/ 0 h 594"/>
                  <a:gd name="T14" fmla="*/ 36 w 603"/>
                  <a:gd name="T15" fmla="*/ 0 h 594"/>
                  <a:gd name="T16" fmla="*/ 43 w 603"/>
                  <a:gd name="T17" fmla="*/ 0 h 594"/>
                  <a:gd name="T18" fmla="*/ 54 w 603"/>
                  <a:gd name="T19" fmla="*/ 2 h 594"/>
                  <a:gd name="T20" fmla="*/ 66 w 603"/>
                  <a:gd name="T21" fmla="*/ 6 h 594"/>
                  <a:gd name="T22" fmla="*/ 79 w 603"/>
                  <a:gd name="T23" fmla="*/ 7 h 594"/>
                  <a:gd name="T24" fmla="*/ 95 w 603"/>
                  <a:gd name="T25" fmla="*/ 8 h 594"/>
                  <a:gd name="T26" fmla="*/ 107 w 603"/>
                  <a:gd name="T27" fmla="*/ 8 h 594"/>
                  <a:gd name="T28" fmla="*/ 112 w 603"/>
                  <a:gd name="T29" fmla="*/ 9 h 594"/>
                  <a:gd name="T30" fmla="*/ 115 w 603"/>
                  <a:gd name="T31" fmla="*/ 11 h 594"/>
                  <a:gd name="T32" fmla="*/ 117 w 603"/>
                  <a:gd name="T33" fmla="*/ 13 h 594"/>
                  <a:gd name="T34" fmla="*/ 119 w 603"/>
                  <a:gd name="T35" fmla="*/ 15 h 594"/>
                  <a:gd name="T36" fmla="*/ 120 w 603"/>
                  <a:gd name="T37" fmla="*/ 19 h 594"/>
                  <a:gd name="T38" fmla="*/ 120 w 603"/>
                  <a:gd name="T39" fmla="*/ 23 h 594"/>
                  <a:gd name="T40" fmla="*/ 120 w 603"/>
                  <a:gd name="T41" fmla="*/ 33 h 594"/>
                  <a:gd name="T42" fmla="*/ 119 w 603"/>
                  <a:gd name="T43" fmla="*/ 45 h 594"/>
                  <a:gd name="T44" fmla="*/ 120 w 603"/>
                  <a:gd name="T45" fmla="*/ 60 h 594"/>
                  <a:gd name="T46" fmla="*/ 120 w 603"/>
                  <a:gd name="T47" fmla="*/ 73 h 594"/>
                  <a:gd name="T48" fmla="*/ 119 w 603"/>
                  <a:gd name="T49" fmla="*/ 81 h 594"/>
                  <a:gd name="T50" fmla="*/ 116 w 603"/>
                  <a:gd name="T51" fmla="*/ 88 h 594"/>
                  <a:gd name="T52" fmla="*/ 112 w 603"/>
                  <a:gd name="T53" fmla="*/ 95 h 594"/>
                  <a:gd name="T54" fmla="*/ 106 w 603"/>
                  <a:gd name="T55" fmla="*/ 103 h 594"/>
                  <a:gd name="T56" fmla="*/ 100 w 603"/>
                  <a:gd name="T57" fmla="*/ 109 h 594"/>
                  <a:gd name="T58" fmla="*/ 93 w 603"/>
                  <a:gd name="T59" fmla="*/ 114 h 594"/>
                  <a:gd name="T60" fmla="*/ 86 w 603"/>
                  <a:gd name="T61" fmla="*/ 118 h 594"/>
                  <a:gd name="T62" fmla="*/ 78 w 603"/>
                  <a:gd name="T63" fmla="*/ 119 h 594"/>
                  <a:gd name="T64" fmla="*/ 70 w 603"/>
                  <a:gd name="T65" fmla="*/ 118 h 594"/>
                  <a:gd name="T66" fmla="*/ 62 w 603"/>
                  <a:gd name="T67" fmla="*/ 116 h 594"/>
                  <a:gd name="T68" fmla="*/ 54 w 603"/>
                  <a:gd name="T69" fmla="*/ 112 h 594"/>
                  <a:gd name="T70" fmla="*/ 40 w 603"/>
                  <a:gd name="T71" fmla="*/ 102 h 594"/>
                  <a:gd name="T72" fmla="*/ 25 w 603"/>
                  <a:gd name="T73" fmla="*/ 89 h 594"/>
                  <a:gd name="T74" fmla="*/ 16 w 603"/>
                  <a:gd name="T75" fmla="*/ 80 h 594"/>
                  <a:gd name="T76" fmla="*/ 10 w 603"/>
                  <a:gd name="T77" fmla="*/ 73 h 594"/>
                  <a:gd name="T78" fmla="*/ 7 w 603"/>
                  <a:gd name="T79" fmla="*/ 68 h 594"/>
                  <a:gd name="T80" fmla="*/ 4 w 603"/>
                  <a:gd name="T81" fmla="*/ 63 h 594"/>
                  <a:gd name="T82" fmla="*/ 2 w 603"/>
                  <a:gd name="T83" fmla="*/ 57 h 594"/>
                  <a:gd name="T84" fmla="*/ 0 w 603"/>
                  <a:gd name="T85" fmla="*/ 51 h 594"/>
                  <a:gd name="T86" fmla="*/ 0 w 603"/>
                  <a:gd name="T87" fmla="*/ 46 h 594"/>
                  <a:gd name="T88" fmla="*/ 1 w 603"/>
                  <a:gd name="T89" fmla="*/ 40 h 594"/>
                  <a:gd name="T90" fmla="*/ 3 w 603"/>
                  <a:gd name="T91" fmla="*/ 35 h 59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3"/>
                  <a:gd name="T139" fmla="*/ 0 h 594"/>
                  <a:gd name="T140" fmla="*/ 603 w 603"/>
                  <a:gd name="T141" fmla="*/ 594 h 59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3" h="594">
                    <a:moveTo>
                      <a:pt x="20" y="158"/>
                    </a:moveTo>
                    <a:lnTo>
                      <a:pt x="33" y="134"/>
                    </a:lnTo>
                    <a:lnTo>
                      <a:pt x="45" y="112"/>
                    </a:lnTo>
                    <a:lnTo>
                      <a:pt x="57" y="92"/>
                    </a:lnTo>
                    <a:lnTo>
                      <a:pt x="68" y="73"/>
                    </a:lnTo>
                    <a:lnTo>
                      <a:pt x="80" y="56"/>
                    </a:lnTo>
                    <a:lnTo>
                      <a:pt x="93" y="42"/>
                    </a:lnTo>
                    <a:lnTo>
                      <a:pt x="107" y="30"/>
                    </a:lnTo>
                    <a:lnTo>
                      <a:pt x="120" y="18"/>
                    </a:lnTo>
                    <a:lnTo>
                      <a:pt x="128" y="15"/>
                    </a:lnTo>
                    <a:lnTo>
                      <a:pt x="135" y="11"/>
                    </a:lnTo>
                    <a:lnTo>
                      <a:pt x="144" y="7"/>
                    </a:lnTo>
                    <a:lnTo>
                      <a:pt x="153" y="5"/>
                    </a:lnTo>
                    <a:lnTo>
                      <a:pt x="161" y="2"/>
                    </a:lnTo>
                    <a:lnTo>
                      <a:pt x="171" y="1"/>
                    </a:lnTo>
                    <a:lnTo>
                      <a:pt x="181" y="1"/>
                    </a:lnTo>
                    <a:lnTo>
                      <a:pt x="193" y="0"/>
                    </a:lnTo>
                    <a:lnTo>
                      <a:pt x="215" y="1"/>
                    </a:lnTo>
                    <a:lnTo>
                      <a:pt x="241" y="5"/>
                    </a:lnTo>
                    <a:lnTo>
                      <a:pt x="270" y="11"/>
                    </a:lnTo>
                    <a:lnTo>
                      <a:pt x="302" y="20"/>
                    </a:lnTo>
                    <a:lnTo>
                      <a:pt x="334" y="28"/>
                    </a:lnTo>
                    <a:lnTo>
                      <a:pt x="365" y="33"/>
                    </a:lnTo>
                    <a:lnTo>
                      <a:pt x="395" y="36"/>
                    </a:lnTo>
                    <a:lnTo>
                      <a:pt x="422" y="38"/>
                    </a:lnTo>
                    <a:lnTo>
                      <a:pt x="475" y="38"/>
                    </a:lnTo>
                    <a:lnTo>
                      <a:pt x="520" y="40"/>
                    </a:lnTo>
                    <a:lnTo>
                      <a:pt x="538" y="41"/>
                    </a:lnTo>
                    <a:lnTo>
                      <a:pt x="556" y="44"/>
                    </a:lnTo>
                    <a:lnTo>
                      <a:pt x="563" y="47"/>
                    </a:lnTo>
                    <a:lnTo>
                      <a:pt x="571" y="49"/>
                    </a:lnTo>
                    <a:lnTo>
                      <a:pt x="577" y="53"/>
                    </a:lnTo>
                    <a:lnTo>
                      <a:pt x="582" y="58"/>
                    </a:lnTo>
                    <a:lnTo>
                      <a:pt x="588" y="63"/>
                    </a:lnTo>
                    <a:lnTo>
                      <a:pt x="592" y="69"/>
                    </a:lnTo>
                    <a:lnTo>
                      <a:pt x="596" y="77"/>
                    </a:lnTo>
                    <a:lnTo>
                      <a:pt x="598" y="84"/>
                    </a:lnTo>
                    <a:lnTo>
                      <a:pt x="601" y="94"/>
                    </a:lnTo>
                    <a:lnTo>
                      <a:pt x="602" y="104"/>
                    </a:lnTo>
                    <a:lnTo>
                      <a:pt x="603" y="116"/>
                    </a:lnTo>
                    <a:lnTo>
                      <a:pt x="603" y="128"/>
                    </a:lnTo>
                    <a:lnTo>
                      <a:pt x="601" y="163"/>
                    </a:lnTo>
                    <a:lnTo>
                      <a:pt x="601" y="194"/>
                    </a:lnTo>
                    <a:lnTo>
                      <a:pt x="599" y="224"/>
                    </a:lnTo>
                    <a:lnTo>
                      <a:pt x="601" y="252"/>
                    </a:lnTo>
                    <a:lnTo>
                      <a:pt x="602" y="300"/>
                    </a:lnTo>
                    <a:lnTo>
                      <a:pt x="602" y="345"/>
                    </a:lnTo>
                    <a:lnTo>
                      <a:pt x="601" y="365"/>
                    </a:lnTo>
                    <a:lnTo>
                      <a:pt x="599" y="385"/>
                    </a:lnTo>
                    <a:lnTo>
                      <a:pt x="596" y="404"/>
                    </a:lnTo>
                    <a:lnTo>
                      <a:pt x="591" y="421"/>
                    </a:lnTo>
                    <a:lnTo>
                      <a:pt x="583" y="440"/>
                    </a:lnTo>
                    <a:lnTo>
                      <a:pt x="574" y="458"/>
                    </a:lnTo>
                    <a:lnTo>
                      <a:pt x="563" y="476"/>
                    </a:lnTo>
                    <a:lnTo>
                      <a:pt x="548" y="494"/>
                    </a:lnTo>
                    <a:lnTo>
                      <a:pt x="533" y="514"/>
                    </a:lnTo>
                    <a:lnTo>
                      <a:pt x="517" y="531"/>
                    </a:lnTo>
                    <a:lnTo>
                      <a:pt x="500" y="546"/>
                    </a:lnTo>
                    <a:lnTo>
                      <a:pt x="483" y="560"/>
                    </a:lnTo>
                    <a:lnTo>
                      <a:pt x="466" y="571"/>
                    </a:lnTo>
                    <a:lnTo>
                      <a:pt x="448" y="580"/>
                    </a:lnTo>
                    <a:lnTo>
                      <a:pt x="430" y="587"/>
                    </a:lnTo>
                    <a:lnTo>
                      <a:pt x="411" y="591"/>
                    </a:lnTo>
                    <a:lnTo>
                      <a:pt x="392" y="594"/>
                    </a:lnTo>
                    <a:lnTo>
                      <a:pt x="372" y="594"/>
                    </a:lnTo>
                    <a:lnTo>
                      <a:pt x="354" y="591"/>
                    </a:lnTo>
                    <a:lnTo>
                      <a:pt x="332" y="587"/>
                    </a:lnTo>
                    <a:lnTo>
                      <a:pt x="312" y="580"/>
                    </a:lnTo>
                    <a:lnTo>
                      <a:pt x="291" y="570"/>
                    </a:lnTo>
                    <a:lnTo>
                      <a:pt x="270" y="559"/>
                    </a:lnTo>
                    <a:lnTo>
                      <a:pt x="248" y="544"/>
                    </a:lnTo>
                    <a:lnTo>
                      <a:pt x="201" y="508"/>
                    </a:lnTo>
                    <a:lnTo>
                      <a:pt x="153" y="468"/>
                    </a:lnTo>
                    <a:lnTo>
                      <a:pt x="128" y="446"/>
                    </a:lnTo>
                    <a:lnTo>
                      <a:pt x="104" y="423"/>
                    </a:lnTo>
                    <a:lnTo>
                      <a:pt x="80" y="400"/>
                    </a:lnTo>
                    <a:lnTo>
                      <a:pt x="59" y="375"/>
                    </a:lnTo>
                    <a:lnTo>
                      <a:pt x="50" y="363"/>
                    </a:lnTo>
                    <a:lnTo>
                      <a:pt x="42" y="350"/>
                    </a:lnTo>
                    <a:lnTo>
                      <a:pt x="33" y="338"/>
                    </a:lnTo>
                    <a:lnTo>
                      <a:pt x="25" y="324"/>
                    </a:lnTo>
                    <a:lnTo>
                      <a:pt x="18" y="312"/>
                    </a:lnTo>
                    <a:lnTo>
                      <a:pt x="13" y="298"/>
                    </a:lnTo>
                    <a:lnTo>
                      <a:pt x="8" y="284"/>
                    </a:lnTo>
                    <a:lnTo>
                      <a:pt x="4" y="270"/>
                    </a:lnTo>
                    <a:lnTo>
                      <a:pt x="2" y="257"/>
                    </a:lnTo>
                    <a:lnTo>
                      <a:pt x="0" y="243"/>
                    </a:lnTo>
                    <a:lnTo>
                      <a:pt x="0" y="229"/>
                    </a:lnTo>
                    <a:lnTo>
                      <a:pt x="2" y="215"/>
                    </a:lnTo>
                    <a:lnTo>
                      <a:pt x="4" y="202"/>
                    </a:lnTo>
                    <a:lnTo>
                      <a:pt x="8" y="187"/>
                    </a:lnTo>
                    <a:lnTo>
                      <a:pt x="13" y="173"/>
                    </a:lnTo>
                    <a:lnTo>
                      <a:pt x="20" y="158"/>
                    </a:lnTo>
                  </a:path>
                </a:pathLst>
              </a:custGeom>
              <a:noFill/>
              <a:ln w="3175">
                <a:solidFill>
                  <a:srgbClr val="1F1A17"/>
                </a:solidFill>
                <a:round/>
              </a:ln>
            </p:spPr>
            <p:txBody>
              <a:bodyPr/>
              <a:lstStyle/>
              <a:p>
                <a:endParaRPr lang="en-US" sz="1867"/>
              </a:p>
            </p:txBody>
          </p:sp>
          <p:sp>
            <p:nvSpPr>
              <p:cNvPr id="1381" name="Freeform 330"/>
              <p:cNvSpPr/>
              <p:nvPr/>
            </p:nvSpPr>
            <p:spPr bwMode="auto">
              <a:xfrm>
                <a:off x="3917" y="1714"/>
                <a:ext cx="158" cy="83"/>
              </a:xfrm>
              <a:custGeom>
                <a:avLst/>
                <a:gdLst>
                  <a:gd name="T0" fmla="*/ 13 w 789"/>
                  <a:gd name="T1" fmla="*/ 21 h 416"/>
                  <a:gd name="T2" fmla="*/ 23 w 789"/>
                  <a:gd name="T3" fmla="*/ 22 h 416"/>
                  <a:gd name="T4" fmla="*/ 37 w 789"/>
                  <a:gd name="T5" fmla="*/ 22 h 416"/>
                  <a:gd name="T6" fmla="*/ 49 w 789"/>
                  <a:gd name="T7" fmla="*/ 21 h 416"/>
                  <a:gd name="T8" fmla="*/ 62 w 789"/>
                  <a:gd name="T9" fmla="*/ 18 h 416"/>
                  <a:gd name="T10" fmla="*/ 76 w 789"/>
                  <a:gd name="T11" fmla="*/ 14 h 416"/>
                  <a:gd name="T12" fmla="*/ 92 w 789"/>
                  <a:gd name="T13" fmla="*/ 9 h 416"/>
                  <a:gd name="T14" fmla="*/ 108 w 789"/>
                  <a:gd name="T15" fmla="*/ 4 h 416"/>
                  <a:gd name="T16" fmla="*/ 120 w 789"/>
                  <a:gd name="T17" fmla="*/ 1 h 416"/>
                  <a:gd name="T18" fmla="*/ 127 w 789"/>
                  <a:gd name="T19" fmla="*/ 0 h 416"/>
                  <a:gd name="T20" fmla="*/ 134 w 789"/>
                  <a:gd name="T21" fmla="*/ 0 h 416"/>
                  <a:gd name="T22" fmla="*/ 141 w 789"/>
                  <a:gd name="T23" fmla="*/ 0 h 416"/>
                  <a:gd name="T24" fmla="*/ 146 w 789"/>
                  <a:gd name="T25" fmla="*/ 2 h 416"/>
                  <a:gd name="T26" fmla="*/ 151 w 789"/>
                  <a:gd name="T27" fmla="*/ 4 h 416"/>
                  <a:gd name="T28" fmla="*/ 155 w 789"/>
                  <a:gd name="T29" fmla="*/ 6 h 416"/>
                  <a:gd name="T30" fmla="*/ 157 w 789"/>
                  <a:gd name="T31" fmla="*/ 10 h 416"/>
                  <a:gd name="T32" fmla="*/ 158 w 789"/>
                  <a:gd name="T33" fmla="*/ 15 h 416"/>
                  <a:gd name="T34" fmla="*/ 157 w 789"/>
                  <a:gd name="T35" fmla="*/ 21 h 416"/>
                  <a:gd name="T36" fmla="*/ 155 w 789"/>
                  <a:gd name="T37" fmla="*/ 28 h 416"/>
                  <a:gd name="T38" fmla="*/ 151 w 789"/>
                  <a:gd name="T39" fmla="*/ 36 h 416"/>
                  <a:gd name="T40" fmla="*/ 144 w 789"/>
                  <a:gd name="T41" fmla="*/ 47 h 416"/>
                  <a:gd name="T42" fmla="*/ 135 w 789"/>
                  <a:gd name="T43" fmla="*/ 59 h 416"/>
                  <a:gd name="T44" fmla="*/ 127 w 789"/>
                  <a:gd name="T45" fmla="*/ 68 h 416"/>
                  <a:gd name="T46" fmla="*/ 121 w 789"/>
                  <a:gd name="T47" fmla="*/ 74 h 416"/>
                  <a:gd name="T48" fmla="*/ 116 w 789"/>
                  <a:gd name="T49" fmla="*/ 77 h 416"/>
                  <a:gd name="T50" fmla="*/ 111 w 789"/>
                  <a:gd name="T51" fmla="*/ 80 h 416"/>
                  <a:gd name="T52" fmla="*/ 106 w 789"/>
                  <a:gd name="T53" fmla="*/ 82 h 416"/>
                  <a:gd name="T54" fmla="*/ 100 w 789"/>
                  <a:gd name="T55" fmla="*/ 83 h 416"/>
                  <a:gd name="T56" fmla="*/ 94 w 789"/>
                  <a:gd name="T57" fmla="*/ 83 h 416"/>
                  <a:gd name="T58" fmla="*/ 88 w 789"/>
                  <a:gd name="T59" fmla="*/ 83 h 416"/>
                  <a:gd name="T60" fmla="*/ 81 w 789"/>
                  <a:gd name="T61" fmla="*/ 81 h 416"/>
                  <a:gd name="T62" fmla="*/ 73 w 789"/>
                  <a:gd name="T63" fmla="*/ 79 h 416"/>
                  <a:gd name="T64" fmla="*/ 64 w 789"/>
                  <a:gd name="T65" fmla="*/ 76 h 416"/>
                  <a:gd name="T66" fmla="*/ 51 w 789"/>
                  <a:gd name="T67" fmla="*/ 71 h 416"/>
                  <a:gd name="T68" fmla="*/ 35 w 789"/>
                  <a:gd name="T69" fmla="*/ 63 h 416"/>
                  <a:gd name="T70" fmla="*/ 22 w 789"/>
                  <a:gd name="T71" fmla="*/ 55 h 416"/>
                  <a:gd name="T72" fmla="*/ 11 w 789"/>
                  <a:gd name="T73" fmla="*/ 47 h 416"/>
                  <a:gd name="T74" fmla="*/ 5 w 789"/>
                  <a:gd name="T75" fmla="*/ 42 h 416"/>
                  <a:gd name="T76" fmla="*/ 3 w 789"/>
                  <a:gd name="T77" fmla="*/ 39 h 416"/>
                  <a:gd name="T78" fmla="*/ 1 w 789"/>
                  <a:gd name="T79" fmla="*/ 35 h 416"/>
                  <a:gd name="T80" fmla="*/ 0 w 789"/>
                  <a:gd name="T81" fmla="*/ 32 h 416"/>
                  <a:gd name="T82" fmla="*/ 1 w 789"/>
                  <a:gd name="T83" fmla="*/ 29 h 416"/>
                  <a:gd name="T84" fmla="*/ 2 w 789"/>
                  <a:gd name="T85" fmla="*/ 26 h 416"/>
                  <a:gd name="T86" fmla="*/ 5 w 789"/>
                  <a:gd name="T87" fmla="*/ 24 h 416"/>
                  <a:gd name="T88" fmla="*/ 9 w 789"/>
                  <a:gd name="T89" fmla="*/ 21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416"/>
                  <a:gd name="T137" fmla="*/ 789 w 789"/>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416">
                    <a:moveTo>
                      <a:pt x="59" y="101"/>
                    </a:moveTo>
                    <a:lnTo>
                      <a:pt x="65" y="103"/>
                    </a:lnTo>
                    <a:lnTo>
                      <a:pt x="85" y="105"/>
                    </a:lnTo>
                    <a:lnTo>
                      <a:pt x="117" y="109"/>
                    </a:lnTo>
                    <a:lnTo>
                      <a:pt x="161" y="109"/>
                    </a:lnTo>
                    <a:lnTo>
                      <a:pt x="186" y="108"/>
                    </a:lnTo>
                    <a:lnTo>
                      <a:pt x="213" y="106"/>
                    </a:lnTo>
                    <a:lnTo>
                      <a:pt x="243" y="103"/>
                    </a:lnTo>
                    <a:lnTo>
                      <a:pt x="275" y="98"/>
                    </a:lnTo>
                    <a:lnTo>
                      <a:pt x="308" y="90"/>
                    </a:lnTo>
                    <a:lnTo>
                      <a:pt x="343" y="81"/>
                    </a:lnTo>
                    <a:lnTo>
                      <a:pt x="381" y="70"/>
                    </a:lnTo>
                    <a:lnTo>
                      <a:pt x="419" y="57"/>
                    </a:lnTo>
                    <a:lnTo>
                      <a:pt x="458" y="43"/>
                    </a:lnTo>
                    <a:lnTo>
                      <a:pt x="499" y="29"/>
                    </a:lnTo>
                    <a:lnTo>
                      <a:pt x="539" y="18"/>
                    </a:lnTo>
                    <a:lnTo>
                      <a:pt x="579" y="9"/>
                    </a:lnTo>
                    <a:lnTo>
                      <a:pt x="599" y="7"/>
                    </a:lnTo>
                    <a:lnTo>
                      <a:pt x="618" y="3"/>
                    </a:lnTo>
                    <a:lnTo>
                      <a:pt x="636" y="2"/>
                    </a:lnTo>
                    <a:lnTo>
                      <a:pt x="655" y="0"/>
                    </a:lnTo>
                    <a:lnTo>
                      <a:pt x="671" y="0"/>
                    </a:lnTo>
                    <a:lnTo>
                      <a:pt x="689" y="0"/>
                    </a:lnTo>
                    <a:lnTo>
                      <a:pt x="704" y="2"/>
                    </a:lnTo>
                    <a:lnTo>
                      <a:pt x="719" y="4"/>
                    </a:lnTo>
                    <a:lnTo>
                      <a:pt x="731" y="8"/>
                    </a:lnTo>
                    <a:lnTo>
                      <a:pt x="744" y="13"/>
                    </a:lnTo>
                    <a:lnTo>
                      <a:pt x="755" y="18"/>
                    </a:lnTo>
                    <a:lnTo>
                      <a:pt x="765" y="24"/>
                    </a:lnTo>
                    <a:lnTo>
                      <a:pt x="772" y="32"/>
                    </a:lnTo>
                    <a:lnTo>
                      <a:pt x="780" y="40"/>
                    </a:lnTo>
                    <a:lnTo>
                      <a:pt x="785" y="50"/>
                    </a:lnTo>
                    <a:lnTo>
                      <a:pt x="787" y="62"/>
                    </a:lnTo>
                    <a:lnTo>
                      <a:pt x="789" y="74"/>
                    </a:lnTo>
                    <a:lnTo>
                      <a:pt x="789" y="88"/>
                    </a:lnTo>
                    <a:lnTo>
                      <a:pt x="786" y="104"/>
                    </a:lnTo>
                    <a:lnTo>
                      <a:pt x="781" y="120"/>
                    </a:lnTo>
                    <a:lnTo>
                      <a:pt x="775" y="138"/>
                    </a:lnTo>
                    <a:lnTo>
                      <a:pt x="765" y="158"/>
                    </a:lnTo>
                    <a:lnTo>
                      <a:pt x="754" y="178"/>
                    </a:lnTo>
                    <a:lnTo>
                      <a:pt x="740" y="200"/>
                    </a:lnTo>
                    <a:lnTo>
                      <a:pt x="719" y="234"/>
                    </a:lnTo>
                    <a:lnTo>
                      <a:pt x="698" y="265"/>
                    </a:lnTo>
                    <a:lnTo>
                      <a:pt x="676" y="294"/>
                    </a:lnTo>
                    <a:lnTo>
                      <a:pt x="655" y="319"/>
                    </a:lnTo>
                    <a:lnTo>
                      <a:pt x="634" y="342"/>
                    </a:lnTo>
                    <a:lnTo>
                      <a:pt x="613" y="362"/>
                    </a:lnTo>
                    <a:lnTo>
                      <a:pt x="602" y="372"/>
                    </a:lnTo>
                    <a:lnTo>
                      <a:pt x="590" y="380"/>
                    </a:lnTo>
                    <a:lnTo>
                      <a:pt x="579" y="387"/>
                    </a:lnTo>
                    <a:lnTo>
                      <a:pt x="567" y="395"/>
                    </a:lnTo>
                    <a:lnTo>
                      <a:pt x="554" y="400"/>
                    </a:lnTo>
                    <a:lnTo>
                      <a:pt x="542" y="405"/>
                    </a:lnTo>
                    <a:lnTo>
                      <a:pt x="528" y="410"/>
                    </a:lnTo>
                    <a:lnTo>
                      <a:pt x="514" y="412"/>
                    </a:lnTo>
                    <a:lnTo>
                      <a:pt x="500" y="415"/>
                    </a:lnTo>
                    <a:lnTo>
                      <a:pt x="485" y="416"/>
                    </a:lnTo>
                    <a:lnTo>
                      <a:pt x="470" y="416"/>
                    </a:lnTo>
                    <a:lnTo>
                      <a:pt x="454" y="416"/>
                    </a:lnTo>
                    <a:lnTo>
                      <a:pt x="438" y="415"/>
                    </a:lnTo>
                    <a:lnTo>
                      <a:pt x="421" y="412"/>
                    </a:lnTo>
                    <a:lnTo>
                      <a:pt x="403" y="408"/>
                    </a:lnTo>
                    <a:lnTo>
                      <a:pt x="384" y="403"/>
                    </a:lnTo>
                    <a:lnTo>
                      <a:pt x="364" y="397"/>
                    </a:lnTo>
                    <a:lnTo>
                      <a:pt x="344" y="391"/>
                    </a:lnTo>
                    <a:lnTo>
                      <a:pt x="322" y="382"/>
                    </a:lnTo>
                    <a:lnTo>
                      <a:pt x="301" y="374"/>
                    </a:lnTo>
                    <a:lnTo>
                      <a:pt x="257" y="354"/>
                    </a:lnTo>
                    <a:lnTo>
                      <a:pt x="216" y="334"/>
                    </a:lnTo>
                    <a:lnTo>
                      <a:pt x="177" y="315"/>
                    </a:lnTo>
                    <a:lnTo>
                      <a:pt x="141" y="295"/>
                    </a:lnTo>
                    <a:lnTo>
                      <a:pt x="109" y="275"/>
                    </a:lnTo>
                    <a:lnTo>
                      <a:pt x="80" y="256"/>
                    </a:lnTo>
                    <a:lnTo>
                      <a:pt x="55" y="237"/>
                    </a:lnTo>
                    <a:lnTo>
                      <a:pt x="35" y="219"/>
                    </a:lnTo>
                    <a:lnTo>
                      <a:pt x="26" y="210"/>
                    </a:lnTo>
                    <a:lnTo>
                      <a:pt x="19" y="201"/>
                    </a:lnTo>
                    <a:lnTo>
                      <a:pt x="13" y="193"/>
                    </a:lnTo>
                    <a:lnTo>
                      <a:pt x="8" y="184"/>
                    </a:lnTo>
                    <a:lnTo>
                      <a:pt x="4" y="176"/>
                    </a:lnTo>
                    <a:lnTo>
                      <a:pt x="1" y="168"/>
                    </a:lnTo>
                    <a:lnTo>
                      <a:pt x="0" y="160"/>
                    </a:lnTo>
                    <a:lnTo>
                      <a:pt x="0" y="153"/>
                    </a:lnTo>
                    <a:lnTo>
                      <a:pt x="3" y="145"/>
                    </a:lnTo>
                    <a:lnTo>
                      <a:pt x="5" y="138"/>
                    </a:lnTo>
                    <a:lnTo>
                      <a:pt x="10" y="131"/>
                    </a:lnTo>
                    <a:lnTo>
                      <a:pt x="16" y="125"/>
                    </a:lnTo>
                    <a:lnTo>
                      <a:pt x="24" y="119"/>
                    </a:lnTo>
                    <a:lnTo>
                      <a:pt x="34" y="113"/>
                    </a:lnTo>
                    <a:lnTo>
                      <a:pt x="45" y="106"/>
                    </a:lnTo>
                    <a:lnTo>
                      <a:pt x="59" y="101"/>
                    </a:lnTo>
                    <a:close/>
                  </a:path>
                </a:pathLst>
              </a:custGeom>
              <a:solidFill>
                <a:srgbClr val="B32165"/>
              </a:solidFill>
              <a:ln w="9525">
                <a:noFill/>
                <a:round/>
              </a:ln>
            </p:spPr>
            <p:txBody>
              <a:bodyPr/>
              <a:lstStyle/>
              <a:p>
                <a:endParaRPr lang="en-US" sz="1867"/>
              </a:p>
            </p:txBody>
          </p:sp>
          <p:sp>
            <p:nvSpPr>
              <p:cNvPr id="1382" name="Freeform 331"/>
              <p:cNvSpPr/>
              <p:nvPr/>
            </p:nvSpPr>
            <p:spPr bwMode="auto">
              <a:xfrm>
                <a:off x="3917" y="1714"/>
                <a:ext cx="158" cy="83"/>
              </a:xfrm>
              <a:custGeom>
                <a:avLst/>
                <a:gdLst>
                  <a:gd name="T0" fmla="*/ 13 w 789"/>
                  <a:gd name="T1" fmla="*/ 21 h 416"/>
                  <a:gd name="T2" fmla="*/ 23 w 789"/>
                  <a:gd name="T3" fmla="*/ 22 h 416"/>
                  <a:gd name="T4" fmla="*/ 37 w 789"/>
                  <a:gd name="T5" fmla="*/ 22 h 416"/>
                  <a:gd name="T6" fmla="*/ 49 w 789"/>
                  <a:gd name="T7" fmla="*/ 21 h 416"/>
                  <a:gd name="T8" fmla="*/ 62 w 789"/>
                  <a:gd name="T9" fmla="*/ 18 h 416"/>
                  <a:gd name="T10" fmla="*/ 76 w 789"/>
                  <a:gd name="T11" fmla="*/ 14 h 416"/>
                  <a:gd name="T12" fmla="*/ 92 w 789"/>
                  <a:gd name="T13" fmla="*/ 9 h 416"/>
                  <a:gd name="T14" fmla="*/ 108 w 789"/>
                  <a:gd name="T15" fmla="*/ 4 h 416"/>
                  <a:gd name="T16" fmla="*/ 120 w 789"/>
                  <a:gd name="T17" fmla="*/ 1 h 416"/>
                  <a:gd name="T18" fmla="*/ 127 w 789"/>
                  <a:gd name="T19" fmla="*/ 0 h 416"/>
                  <a:gd name="T20" fmla="*/ 134 w 789"/>
                  <a:gd name="T21" fmla="*/ 0 h 416"/>
                  <a:gd name="T22" fmla="*/ 141 w 789"/>
                  <a:gd name="T23" fmla="*/ 0 h 416"/>
                  <a:gd name="T24" fmla="*/ 146 w 789"/>
                  <a:gd name="T25" fmla="*/ 2 h 416"/>
                  <a:gd name="T26" fmla="*/ 151 w 789"/>
                  <a:gd name="T27" fmla="*/ 4 h 416"/>
                  <a:gd name="T28" fmla="*/ 155 w 789"/>
                  <a:gd name="T29" fmla="*/ 6 h 416"/>
                  <a:gd name="T30" fmla="*/ 157 w 789"/>
                  <a:gd name="T31" fmla="*/ 10 h 416"/>
                  <a:gd name="T32" fmla="*/ 158 w 789"/>
                  <a:gd name="T33" fmla="*/ 15 h 416"/>
                  <a:gd name="T34" fmla="*/ 157 w 789"/>
                  <a:gd name="T35" fmla="*/ 21 h 416"/>
                  <a:gd name="T36" fmla="*/ 155 w 789"/>
                  <a:gd name="T37" fmla="*/ 28 h 416"/>
                  <a:gd name="T38" fmla="*/ 151 w 789"/>
                  <a:gd name="T39" fmla="*/ 36 h 416"/>
                  <a:gd name="T40" fmla="*/ 144 w 789"/>
                  <a:gd name="T41" fmla="*/ 47 h 416"/>
                  <a:gd name="T42" fmla="*/ 135 w 789"/>
                  <a:gd name="T43" fmla="*/ 59 h 416"/>
                  <a:gd name="T44" fmla="*/ 127 w 789"/>
                  <a:gd name="T45" fmla="*/ 68 h 416"/>
                  <a:gd name="T46" fmla="*/ 121 w 789"/>
                  <a:gd name="T47" fmla="*/ 74 h 416"/>
                  <a:gd name="T48" fmla="*/ 116 w 789"/>
                  <a:gd name="T49" fmla="*/ 77 h 416"/>
                  <a:gd name="T50" fmla="*/ 111 w 789"/>
                  <a:gd name="T51" fmla="*/ 80 h 416"/>
                  <a:gd name="T52" fmla="*/ 106 w 789"/>
                  <a:gd name="T53" fmla="*/ 82 h 416"/>
                  <a:gd name="T54" fmla="*/ 100 w 789"/>
                  <a:gd name="T55" fmla="*/ 83 h 416"/>
                  <a:gd name="T56" fmla="*/ 94 w 789"/>
                  <a:gd name="T57" fmla="*/ 83 h 416"/>
                  <a:gd name="T58" fmla="*/ 88 w 789"/>
                  <a:gd name="T59" fmla="*/ 83 h 416"/>
                  <a:gd name="T60" fmla="*/ 81 w 789"/>
                  <a:gd name="T61" fmla="*/ 81 h 416"/>
                  <a:gd name="T62" fmla="*/ 73 w 789"/>
                  <a:gd name="T63" fmla="*/ 79 h 416"/>
                  <a:gd name="T64" fmla="*/ 64 w 789"/>
                  <a:gd name="T65" fmla="*/ 76 h 416"/>
                  <a:gd name="T66" fmla="*/ 51 w 789"/>
                  <a:gd name="T67" fmla="*/ 71 h 416"/>
                  <a:gd name="T68" fmla="*/ 35 w 789"/>
                  <a:gd name="T69" fmla="*/ 63 h 416"/>
                  <a:gd name="T70" fmla="*/ 22 w 789"/>
                  <a:gd name="T71" fmla="*/ 55 h 416"/>
                  <a:gd name="T72" fmla="*/ 11 w 789"/>
                  <a:gd name="T73" fmla="*/ 47 h 416"/>
                  <a:gd name="T74" fmla="*/ 5 w 789"/>
                  <a:gd name="T75" fmla="*/ 42 h 416"/>
                  <a:gd name="T76" fmla="*/ 3 w 789"/>
                  <a:gd name="T77" fmla="*/ 39 h 416"/>
                  <a:gd name="T78" fmla="*/ 1 w 789"/>
                  <a:gd name="T79" fmla="*/ 35 h 416"/>
                  <a:gd name="T80" fmla="*/ 0 w 789"/>
                  <a:gd name="T81" fmla="*/ 32 h 416"/>
                  <a:gd name="T82" fmla="*/ 1 w 789"/>
                  <a:gd name="T83" fmla="*/ 29 h 416"/>
                  <a:gd name="T84" fmla="*/ 2 w 789"/>
                  <a:gd name="T85" fmla="*/ 26 h 416"/>
                  <a:gd name="T86" fmla="*/ 5 w 789"/>
                  <a:gd name="T87" fmla="*/ 24 h 416"/>
                  <a:gd name="T88" fmla="*/ 9 w 789"/>
                  <a:gd name="T89" fmla="*/ 21 h 41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89"/>
                  <a:gd name="T136" fmla="*/ 0 h 416"/>
                  <a:gd name="T137" fmla="*/ 789 w 789"/>
                  <a:gd name="T138" fmla="*/ 416 h 41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89" h="416">
                    <a:moveTo>
                      <a:pt x="59" y="101"/>
                    </a:moveTo>
                    <a:lnTo>
                      <a:pt x="65" y="103"/>
                    </a:lnTo>
                    <a:lnTo>
                      <a:pt x="85" y="105"/>
                    </a:lnTo>
                    <a:lnTo>
                      <a:pt x="117" y="109"/>
                    </a:lnTo>
                    <a:lnTo>
                      <a:pt x="161" y="109"/>
                    </a:lnTo>
                    <a:lnTo>
                      <a:pt x="186" y="108"/>
                    </a:lnTo>
                    <a:lnTo>
                      <a:pt x="213" y="106"/>
                    </a:lnTo>
                    <a:lnTo>
                      <a:pt x="243" y="103"/>
                    </a:lnTo>
                    <a:lnTo>
                      <a:pt x="275" y="98"/>
                    </a:lnTo>
                    <a:lnTo>
                      <a:pt x="308" y="90"/>
                    </a:lnTo>
                    <a:lnTo>
                      <a:pt x="343" y="81"/>
                    </a:lnTo>
                    <a:lnTo>
                      <a:pt x="381" y="70"/>
                    </a:lnTo>
                    <a:lnTo>
                      <a:pt x="419" y="57"/>
                    </a:lnTo>
                    <a:lnTo>
                      <a:pt x="458" y="43"/>
                    </a:lnTo>
                    <a:lnTo>
                      <a:pt x="499" y="29"/>
                    </a:lnTo>
                    <a:lnTo>
                      <a:pt x="539" y="18"/>
                    </a:lnTo>
                    <a:lnTo>
                      <a:pt x="579" y="9"/>
                    </a:lnTo>
                    <a:lnTo>
                      <a:pt x="599" y="7"/>
                    </a:lnTo>
                    <a:lnTo>
                      <a:pt x="618" y="3"/>
                    </a:lnTo>
                    <a:lnTo>
                      <a:pt x="636" y="2"/>
                    </a:lnTo>
                    <a:lnTo>
                      <a:pt x="655" y="0"/>
                    </a:lnTo>
                    <a:lnTo>
                      <a:pt x="671" y="0"/>
                    </a:lnTo>
                    <a:lnTo>
                      <a:pt x="689" y="0"/>
                    </a:lnTo>
                    <a:lnTo>
                      <a:pt x="704" y="2"/>
                    </a:lnTo>
                    <a:lnTo>
                      <a:pt x="719" y="4"/>
                    </a:lnTo>
                    <a:lnTo>
                      <a:pt x="731" y="8"/>
                    </a:lnTo>
                    <a:lnTo>
                      <a:pt x="744" y="13"/>
                    </a:lnTo>
                    <a:lnTo>
                      <a:pt x="755" y="18"/>
                    </a:lnTo>
                    <a:lnTo>
                      <a:pt x="765" y="24"/>
                    </a:lnTo>
                    <a:lnTo>
                      <a:pt x="772" y="32"/>
                    </a:lnTo>
                    <a:lnTo>
                      <a:pt x="780" y="40"/>
                    </a:lnTo>
                    <a:lnTo>
                      <a:pt x="785" y="50"/>
                    </a:lnTo>
                    <a:lnTo>
                      <a:pt x="787" y="62"/>
                    </a:lnTo>
                    <a:lnTo>
                      <a:pt x="789" y="74"/>
                    </a:lnTo>
                    <a:lnTo>
                      <a:pt x="789" y="88"/>
                    </a:lnTo>
                    <a:lnTo>
                      <a:pt x="786" y="104"/>
                    </a:lnTo>
                    <a:lnTo>
                      <a:pt x="781" y="120"/>
                    </a:lnTo>
                    <a:lnTo>
                      <a:pt x="775" y="138"/>
                    </a:lnTo>
                    <a:lnTo>
                      <a:pt x="765" y="158"/>
                    </a:lnTo>
                    <a:lnTo>
                      <a:pt x="754" y="178"/>
                    </a:lnTo>
                    <a:lnTo>
                      <a:pt x="740" y="200"/>
                    </a:lnTo>
                    <a:lnTo>
                      <a:pt x="719" y="234"/>
                    </a:lnTo>
                    <a:lnTo>
                      <a:pt x="698" y="265"/>
                    </a:lnTo>
                    <a:lnTo>
                      <a:pt x="676" y="294"/>
                    </a:lnTo>
                    <a:lnTo>
                      <a:pt x="655" y="319"/>
                    </a:lnTo>
                    <a:lnTo>
                      <a:pt x="634" y="342"/>
                    </a:lnTo>
                    <a:lnTo>
                      <a:pt x="613" y="362"/>
                    </a:lnTo>
                    <a:lnTo>
                      <a:pt x="602" y="372"/>
                    </a:lnTo>
                    <a:lnTo>
                      <a:pt x="590" y="380"/>
                    </a:lnTo>
                    <a:lnTo>
                      <a:pt x="579" y="387"/>
                    </a:lnTo>
                    <a:lnTo>
                      <a:pt x="567" y="395"/>
                    </a:lnTo>
                    <a:lnTo>
                      <a:pt x="554" y="400"/>
                    </a:lnTo>
                    <a:lnTo>
                      <a:pt x="542" y="405"/>
                    </a:lnTo>
                    <a:lnTo>
                      <a:pt x="528" y="410"/>
                    </a:lnTo>
                    <a:lnTo>
                      <a:pt x="514" y="412"/>
                    </a:lnTo>
                    <a:lnTo>
                      <a:pt x="500" y="415"/>
                    </a:lnTo>
                    <a:lnTo>
                      <a:pt x="485" y="416"/>
                    </a:lnTo>
                    <a:lnTo>
                      <a:pt x="470" y="416"/>
                    </a:lnTo>
                    <a:lnTo>
                      <a:pt x="454" y="416"/>
                    </a:lnTo>
                    <a:lnTo>
                      <a:pt x="438" y="415"/>
                    </a:lnTo>
                    <a:lnTo>
                      <a:pt x="421" y="412"/>
                    </a:lnTo>
                    <a:lnTo>
                      <a:pt x="403" y="408"/>
                    </a:lnTo>
                    <a:lnTo>
                      <a:pt x="384" y="403"/>
                    </a:lnTo>
                    <a:lnTo>
                      <a:pt x="364" y="397"/>
                    </a:lnTo>
                    <a:lnTo>
                      <a:pt x="344" y="391"/>
                    </a:lnTo>
                    <a:lnTo>
                      <a:pt x="322" y="382"/>
                    </a:lnTo>
                    <a:lnTo>
                      <a:pt x="301" y="374"/>
                    </a:lnTo>
                    <a:lnTo>
                      <a:pt x="257" y="354"/>
                    </a:lnTo>
                    <a:lnTo>
                      <a:pt x="216" y="334"/>
                    </a:lnTo>
                    <a:lnTo>
                      <a:pt x="177" y="315"/>
                    </a:lnTo>
                    <a:lnTo>
                      <a:pt x="141" y="295"/>
                    </a:lnTo>
                    <a:lnTo>
                      <a:pt x="109" y="275"/>
                    </a:lnTo>
                    <a:lnTo>
                      <a:pt x="80" y="256"/>
                    </a:lnTo>
                    <a:lnTo>
                      <a:pt x="55" y="237"/>
                    </a:lnTo>
                    <a:lnTo>
                      <a:pt x="35" y="219"/>
                    </a:lnTo>
                    <a:lnTo>
                      <a:pt x="26" y="210"/>
                    </a:lnTo>
                    <a:lnTo>
                      <a:pt x="19" y="201"/>
                    </a:lnTo>
                    <a:lnTo>
                      <a:pt x="13" y="193"/>
                    </a:lnTo>
                    <a:lnTo>
                      <a:pt x="8" y="184"/>
                    </a:lnTo>
                    <a:lnTo>
                      <a:pt x="4" y="176"/>
                    </a:lnTo>
                    <a:lnTo>
                      <a:pt x="1" y="168"/>
                    </a:lnTo>
                    <a:lnTo>
                      <a:pt x="0" y="160"/>
                    </a:lnTo>
                    <a:lnTo>
                      <a:pt x="0" y="153"/>
                    </a:lnTo>
                    <a:lnTo>
                      <a:pt x="3" y="145"/>
                    </a:lnTo>
                    <a:lnTo>
                      <a:pt x="5" y="138"/>
                    </a:lnTo>
                    <a:lnTo>
                      <a:pt x="10" y="131"/>
                    </a:lnTo>
                    <a:lnTo>
                      <a:pt x="16" y="125"/>
                    </a:lnTo>
                    <a:lnTo>
                      <a:pt x="24" y="119"/>
                    </a:lnTo>
                    <a:lnTo>
                      <a:pt x="34" y="113"/>
                    </a:lnTo>
                    <a:lnTo>
                      <a:pt x="45" y="106"/>
                    </a:lnTo>
                    <a:lnTo>
                      <a:pt x="59" y="101"/>
                    </a:lnTo>
                  </a:path>
                </a:pathLst>
              </a:custGeom>
              <a:noFill/>
              <a:ln w="3175">
                <a:solidFill>
                  <a:srgbClr val="1F1A17"/>
                </a:solidFill>
                <a:round/>
              </a:ln>
            </p:spPr>
            <p:txBody>
              <a:bodyPr/>
              <a:lstStyle/>
              <a:p>
                <a:endParaRPr lang="en-US" sz="1867"/>
              </a:p>
            </p:txBody>
          </p:sp>
          <p:sp>
            <p:nvSpPr>
              <p:cNvPr id="1383" name="Freeform 332"/>
              <p:cNvSpPr/>
              <p:nvPr/>
            </p:nvSpPr>
            <p:spPr bwMode="auto">
              <a:xfrm>
                <a:off x="3809" y="1643"/>
                <a:ext cx="144" cy="113"/>
              </a:xfrm>
              <a:custGeom>
                <a:avLst/>
                <a:gdLst>
                  <a:gd name="T0" fmla="*/ 1 w 721"/>
                  <a:gd name="T1" fmla="*/ 29 h 568"/>
                  <a:gd name="T2" fmla="*/ 0 w 721"/>
                  <a:gd name="T3" fmla="*/ 35 h 568"/>
                  <a:gd name="T4" fmla="*/ 1 w 721"/>
                  <a:gd name="T5" fmla="*/ 42 h 568"/>
                  <a:gd name="T6" fmla="*/ 3 w 721"/>
                  <a:gd name="T7" fmla="*/ 48 h 568"/>
                  <a:gd name="T8" fmla="*/ 7 w 721"/>
                  <a:gd name="T9" fmla="*/ 55 h 568"/>
                  <a:gd name="T10" fmla="*/ 12 w 721"/>
                  <a:gd name="T11" fmla="*/ 61 h 568"/>
                  <a:gd name="T12" fmla="*/ 18 w 721"/>
                  <a:gd name="T13" fmla="*/ 67 h 568"/>
                  <a:gd name="T14" fmla="*/ 25 w 721"/>
                  <a:gd name="T15" fmla="*/ 73 h 568"/>
                  <a:gd name="T16" fmla="*/ 37 w 721"/>
                  <a:gd name="T17" fmla="*/ 81 h 568"/>
                  <a:gd name="T18" fmla="*/ 50 w 721"/>
                  <a:gd name="T19" fmla="*/ 89 h 568"/>
                  <a:gd name="T20" fmla="*/ 60 w 721"/>
                  <a:gd name="T21" fmla="*/ 95 h 568"/>
                  <a:gd name="T22" fmla="*/ 70 w 721"/>
                  <a:gd name="T23" fmla="*/ 100 h 568"/>
                  <a:gd name="T24" fmla="*/ 77 w 721"/>
                  <a:gd name="T25" fmla="*/ 105 h 568"/>
                  <a:gd name="T26" fmla="*/ 82 w 721"/>
                  <a:gd name="T27" fmla="*/ 108 h 568"/>
                  <a:gd name="T28" fmla="*/ 87 w 721"/>
                  <a:gd name="T29" fmla="*/ 110 h 568"/>
                  <a:gd name="T30" fmla="*/ 92 w 721"/>
                  <a:gd name="T31" fmla="*/ 111 h 568"/>
                  <a:gd name="T32" fmla="*/ 97 w 721"/>
                  <a:gd name="T33" fmla="*/ 112 h 568"/>
                  <a:gd name="T34" fmla="*/ 103 w 721"/>
                  <a:gd name="T35" fmla="*/ 113 h 568"/>
                  <a:gd name="T36" fmla="*/ 108 w 721"/>
                  <a:gd name="T37" fmla="*/ 113 h 568"/>
                  <a:gd name="T38" fmla="*/ 114 w 721"/>
                  <a:gd name="T39" fmla="*/ 112 h 568"/>
                  <a:gd name="T40" fmla="*/ 118 w 721"/>
                  <a:gd name="T41" fmla="*/ 111 h 568"/>
                  <a:gd name="T42" fmla="*/ 121 w 721"/>
                  <a:gd name="T43" fmla="*/ 110 h 568"/>
                  <a:gd name="T44" fmla="*/ 123 w 721"/>
                  <a:gd name="T45" fmla="*/ 108 h 568"/>
                  <a:gd name="T46" fmla="*/ 125 w 721"/>
                  <a:gd name="T47" fmla="*/ 105 h 568"/>
                  <a:gd name="T48" fmla="*/ 128 w 721"/>
                  <a:gd name="T49" fmla="*/ 101 h 568"/>
                  <a:gd name="T50" fmla="*/ 130 w 721"/>
                  <a:gd name="T51" fmla="*/ 93 h 568"/>
                  <a:gd name="T52" fmla="*/ 133 w 721"/>
                  <a:gd name="T53" fmla="*/ 80 h 568"/>
                  <a:gd name="T54" fmla="*/ 136 w 721"/>
                  <a:gd name="T55" fmla="*/ 65 h 568"/>
                  <a:gd name="T56" fmla="*/ 138 w 721"/>
                  <a:gd name="T57" fmla="*/ 55 h 568"/>
                  <a:gd name="T58" fmla="*/ 141 w 721"/>
                  <a:gd name="T59" fmla="*/ 46 h 568"/>
                  <a:gd name="T60" fmla="*/ 143 w 721"/>
                  <a:gd name="T61" fmla="*/ 38 h 568"/>
                  <a:gd name="T62" fmla="*/ 144 w 721"/>
                  <a:gd name="T63" fmla="*/ 31 h 568"/>
                  <a:gd name="T64" fmla="*/ 144 w 721"/>
                  <a:gd name="T65" fmla="*/ 26 h 568"/>
                  <a:gd name="T66" fmla="*/ 143 w 721"/>
                  <a:gd name="T67" fmla="*/ 24 h 568"/>
                  <a:gd name="T68" fmla="*/ 141 w 721"/>
                  <a:gd name="T69" fmla="*/ 22 h 568"/>
                  <a:gd name="T70" fmla="*/ 140 w 721"/>
                  <a:gd name="T71" fmla="*/ 20 h 568"/>
                  <a:gd name="T72" fmla="*/ 136 w 721"/>
                  <a:gd name="T73" fmla="*/ 17 h 568"/>
                  <a:gd name="T74" fmla="*/ 129 w 721"/>
                  <a:gd name="T75" fmla="*/ 15 h 568"/>
                  <a:gd name="T76" fmla="*/ 120 w 721"/>
                  <a:gd name="T77" fmla="*/ 14 h 568"/>
                  <a:gd name="T78" fmla="*/ 108 w 721"/>
                  <a:gd name="T79" fmla="*/ 14 h 568"/>
                  <a:gd name="T80" fmla="*/ 98 w 721"/>
                  <a:gd name="T81" fmla="*/ 12 h 568"/>
                  <a:gd name="T82" fmla="*/ 83 w 721"/>
                  <a:gd name="T83" fmla="*/ 7 h 568"/>
                  <a:gd name="T84" fmla="*/ 69 w 721"/>
                  <a:gd name="T85" fmla="*/ 3 h 568"/>
                  <a:gd name="T86" fmla="*/ 60 w 721"/>
                  <a:gd name="T87" fmla="*/ 1 h 568"/>
                  <a:gd name="T88" fmla="*/ 54 w 721"/>
                  <a:gd name="T89" fmla="*/ 0 h 568"/>
                  <a:gd name="T90" fmla="*/ 49 w 721"/>
                  <a:gd name="T91" fmla="*/ 0 h 568"/>
                  <a:gd name="T92" fmla="*/ 45 w 721"/>
                  <a:gd name="T93" fmla="*/ 1 h 568"/>
                  <a:gd name="T94" fmla="*/ 41 w 721"/>
                  <a:gd name="T95" fmla="*/ 2 h 568"/>
                  <a:gd name="T96" fmla="*/ 35 w 721"/>
                  <a:gd name="T97" fmla="*/ 5 h 568"/>
                  <a:gd name="T98" fmla="*/ 28 w 721"/>
                  <a:gd name="T99" fmla="*/ 7 h 568"/>
                  <a:gd name="T100" fmla="*/ 19 w 721"/>
                  <a:gd name="T101" fmla="*/ 10 h 568"/>
                  <a:gd name="T102" fmla="*/ 12 w 721"/>
                  <a:gd name="T103" fmla="*/ 12 h 568"/>
                  <a:gd name="T104" fmla="*/ 9 w 721"/>
                  <a:gd name="T105" fmla="*/ 15 h 568"/>
                  <a:gd name="T106" fmla="*/ 5 w 721"/>
                  <a:gd name="T107" fmla="*/ 18 h 568"/>
                  <a:gd name="T108" fmla="*/ 3 w 721"/>
                  <a:gd name="T109" fmla="*/ 22 h 5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1"/>
                  <a:gd name="T166" fmla="*/ 0 h 568"/>
                  <a:gd name="T167" fmla="*/ 721 w 721"/>
                  <a:gd name="T168" fmla="*/ 568 h 5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1" h="568">
                    <a:moveTo>
                      <a:pt x="8" y="130"/>
                    </a:moveTo>
                    <a:lnTo>
                      <a:pt x="4" y="146"/>
                    </a:lnTo>
                    <a:lnTo>
                      <a:pt x="1" y="161"/>
                    </a:lnTo>
                    <a:lnTo>
                      <a:pt x="0" y="177"/>
                    </a:lnTo>
                    <a:lnTo>
                      <a:pt x="1" y="193"/>
                    </a:lnTo>
                    <a:lnTo>
                      <a:pt x="4" y="210"/>
                    </a:lnTo>
                    <a:lnTo>
                      <a:pt x="9" y="227"/>
                    </a:lnTo>
                    <a:lnTo>
                      <a:pt x="15" y="243"/>
                    </a:lnTo>
                    <a:lnTo>
                      <a:pt x="24" y="259"/>
                    </a:lnTo>
                    <a:lnTo>
                      <a:pt x="34" y="276"/>
                    </a:lnTo>
                    <a:lnTo>
                      <a:pt x="45" y="291"/>
                    </a:lnTo>
                    <a:lnTo>
                      <a:pt x="58" y="307"/>
                    </a:lnTo>
                    <a:lnTo>
                      <a:pt x="73" y="323"/>
                    </a:lnTo>
                    <a:lnTo>
                      <a:pt x="89" y="338"/>
                    </a:lnTo>
                    <a:lnTo>
                      <a:pt x="106" y="353"/>
                    </a:lnTo>
                    <a:lnTo>
                      <a:pt x="126" y="367"/>
                    </a:lnTo>
                    <a:lnTo>
                      <a:pt x="146" y="382"/>
                    </a:lnTo>
                    <a:lnTo>
                      <a:pt x="185" y="408"/>
                    </a:lnTo>
                    <a:lnTo>
                      <a:pt x="219" y="430"/>
                    </a:lnTo>
                    <a:lnTo>
                      <a:pt x="249" y="448"/>
                    </a:lnTo>
                    <a:lnTo>
                      <a:pt x="275" y="464"/>
                    </a:lnTo>
                    <a:lnTo>
                      <a:pt x="300" y="478"/>
                    </a:lnTo>
                    <a:lnTo>
                      <a:pt x="325" y="490"/>
                    </a:lnTo>
                    <a:lnTo>
                      <a:pt x="348" y="504"/>
                    </a:lnTo>
                    <a:lnTo>
                      <a:pt x="373" y="520"/>
                    </a:lnTo>
                    <a:lnTo>
                      <a:pt x="386" y="528"/>
                    </a:lnTo>
                    <a:lnTo>
                      <a:pt x="398" y="535"/>
                    </a:lnTo>
                    <a:lnTo>
                      <a:pt x="411" y="542"/>
                    </a:lnTo>
                    <a:lnTo>
                      <a:pt x="423" y="548"/>
                    </a:lnTo>
                    <a:lnTo>
                      <a:pt x="436" y="553"/>
                    </a:lnTo>
                    <a:lnTo>
                      <a:pt x="448" y="557"/>
                    </a:lnTo>
                    <a:lnTo>
                      <a:pt x="462" y="560"/>
                    </a:lnTo>
                    <a:lnTo>
                      <a:pt x="474" y="564"/>
                    </a:lnTo>
                    <a:lnTo>
                      <a:pt x="488" y="565"/>
                    </a:lnTo>
                    <a:lnTo>
                      <a:pt x="502" y="568"/>
                    </a:lnTo>
                    <a:lnTo>
                      <a:pt x="514" y="568"/>
                    </a:lnTo>
                    <a:lnTo>
                      <a:pt x="529" y="568"/>
                    </a:lnTo>
                    <a:lnTo>
                      <a:pt x="543" y="567"/>
                    </a:lnTo>
                    <a:lnTo>
                      <a:pt x="557" y="565"/>
                    </a:lnTo>
                    <a:lnTo>
                      <a:pt x="572" y="563"/>
                    </a:lnTo>
                    <a:lnTo>
                      <a:pt x="587" y="559"/>
                    </a:lnTo>
                    <a:lnTo>
                      <a:pt x="593" y="558"/>
                    </a:lnTo>
                    <a:lnTo>
                      <a:pt x="600" y="555"/>
                    </a:lnTo>
                    <a:lnTo>
                      <a:pt x="607" y="552"/>
                    </a:lnTo>
                    <a:lnTo>
                      <a:pt x="612" y="547"/>
                    </a:lnTo>
                    <a:lnTo>
                      <a:pt x="618" y="542"/>
                    </a:lnTo>
                    <a:lnTo>
                      <a:pt x="623" y="537"/>
                    </a:lnTo>
                    <a:lnTo>
                      <a:pt x="627" y="530"/>
                    </a:lnTo>
                    <a:lnTo>
                      <a:pt x="632" y="523"/>
                    </a:lnTo>
                    <a:lnTo>
                      <a:pt x="639" y="507"/>
                    </a:lnTo>
                    <a:lnTo>
                      <a:pt x="645" y="488"/>
                    </a:lnTo>
                    <a:lnTo>
                      <a:pt x="652" y="468"/>
                    </a:lnTo>
                    <a:lnTo>
                      <a:pt x="657" y="447"/>
                    </a:lnTo>
                    <a:lnTo>
                      <a:pt x="665" y="401"/>
                    </a:lnTo>
                    <a:lnTo>
                      <a:pt x="674" y="351"/>
                    </a:lnTo>
                    <a:lnTo>
                      <a:pt x="680" y="326"/>
                    </a:lnTo>
                    <a:lnTo>
                      <a:pt x="685" y="301"/>
                    </a:lnTo>
                    <a:lnTo>
                      <a:pt x="693" y="277"/>
                    </a:lnTo>
                    <a:lnTo>
                      <a:pt x="700" y="253"/>
                    </a:lnTo>
                    <a:lnTo>
                      <a:pt x="708" y="231"/>
                    </a:lnTo>
                    <a:lnTo>
                      <a:pt x="714" y="210"/>
                    </a:lnTo>
                    <a:lnTo>
                      <a:pt x="718" y="190"/>
                    </a:lnTo>
                    <a:lnTo>
                      <a:pt x="721" y="172"/>
                    </a:lnTo>
                    <a:lnTo>
                      <a:pt x="721" y="156"/>
                    </a:lnTo>
                    <a:lnTo>
                      <a:pt x="720" y="141"/>
                    </a:lnTo>
                    <a:lnTo>
                      <a:pt x="719" y="133"/>
                    </a:lnTo>
                    <a:lnTo>
                      <a:pt x="718" y="127"/>
                    </a:lnTo>
                    <a:lnTo>
                      <a:pt x="715" y="121"/>
                    </a:lnTo>
                    <a:lnTo>
                      <a:pt x="712" y="115"/>
                    </a:lnTo>
                    <a:lnTo>
                      <a:pt x="708" y="110"/>
                    </a:lnTo>
                    <a:lnTo>
                      <a:pt x="704" y="105"/>
                    </a:lnTo>
                    <a:lnTo>
                      <a:pt x="699" y="100"/>
                    </a:lnTo>
                    <a:lnTo>
                      <a:pt x="693" y="96"/>
                    </a:lnTo>
                    <a:lnTo>
                      <a:pt x="680" y="87"/>
                    </a:lnTo>
                    <a:lnTo>
                      <a:pt x="664" y="81"/>
                    </a:lnTo>
                    <a:lnTo>
                      <a:pt x="645" y="76"/>
                    </a:lnTo>
                    <a:lnTo>
                      <a:pt x="624" y="74"/>
                    </a:lnTo>
                    <a:lnTo>
                      <a:pt x="599" y="71"/>
                    </a:lnTo>
                    <a:lnTo>
                      <a:pt x="572" y="70"/>
                    </a:lnTo>
                    <a:lnTo>
                      <a:pt x="543" y="69"/>
                    </a:lnTo>
                    <a:lnTo>
                      <a:pt x="516" y="64"/>
                    </a:lnTo>
                    <a:lnTo>
                      <a:pt x="489" y="59"/>
                    </a:lnTo>
                    <a:lnTo>
                      <a:pt x="463" y="52"/>
                    </a:lnTo>
                    <a:lnTo>
                      <a:pt x="415" y="36"/>
                    </a:lnTo>
                    <a:lnTo>
                      <a:pt x="367" y="21"/>
                    </a:lnTo>
                    <a:lnTo>
                      <a:pt x="345" y="14"/>
                    </a:lnTo>
                    <a:lnTo>
                      <a:pt x="322" y="7"/>
                    </a:lnTo>
                    <a:lnTo>
                      <a:pt x="301" y="4"/>
                    </a:lnTo>
                    <a:lnTo>
                      <a:pt x="279" y="1"/>
                    </a:lnTo>
                    <a:lnTo>
                      <a:pt x="269" y="0"/>
                    </a:lnTo>
                    <a:lnTo>
                      <a:pt x="257" y="0"/>
                    </a:lnTo>
                    <a:lnTo>
                      <a:pt x="247" y="1"/>
                    </a:lnTo>
                    <a:lnTo>
                      <a:pt x="237" y="2"/>
                    </a:lnTo>
                    <a:lnTo>
                      <a:pt x="227" y="5"/>
                    </a:lnTo>
                    <a:lnTo>
                      <a:pt x="216" y="7"/>
                    </a:lnTo>
                    <a:lnTo>
                      <a:pt x="206" y="11"/>
                    </a:lnTo>
                    <a:lnTo>
                      <a:pt x="196" y="16"/>
                    </a:lnTo>
                    <a:lnTo>
                      <a:pt x="175" y="24"/>
                    </a:lnTo>
                    <a:lnTo>
                      <a:pt x="156" y="31"/>
                    </a:lnTo>
                    <a:lnTo>
                      <a:pt x="139" y="37"/>
                    </a:lnTo>
                    <a:lnTo>
                      <a:pt x="123" y="42"/>
                    </a:lnTo>
                    <a:lnTo>
                      <a:pt x="95" y="50"/>
                    </a:lnTo>
                    <a:lnTo>
                      <a:pt x="70" y="57"/>
                    </a:lnTo>
                    <a:lnTo>
                      <a:pt x="60" y="62"/>
                    </a:lnTo>
                    <a:lnTo>
                      <a:pt x="50" y="67"/>
                    </a:lnTo>
                    <a:lnTo>
                      <a:pt x="43" y="74"/>
                    </a:lnTo>
                    <a:lnTo>
                      <a:pt x="34" y="81"/>
                    </a:lnTo>
                    <a:lnTo>
                      <a:pt x="26" y="90"/>
                    </a:lnTo>
                    <a:lnTo>
                      <a:pt x="20" y="101"/>
                    </a:lnTo>
                    <a:lnTo>
                      <a:pt x="14" y="113"/>
                    </a:lnTo>
                    <a:lnTo>
                      <a:pt x="8" y="130"/>
                    </a:lnTo>
                    <a:close/>
                  </a:path>
                </a:pathLst>
              </a:custGeom>
              <a:solidFill>
                <a:srgbClr val="B32165"/>
              </a:solidFill>
              <a:ln w="9525">
                <a:noFill/>
                <a:round/>
              </a:ln>
            </p:spPr>
            <p:txBody>
              <a:bodyPr/>
              <a:lstStyle/>
              <a:p>
                <a:endParaRPr lang="en-US" sz="1867"/>
              </a:p>
            </p:txBody>
          </p:sp>
          <p:sp>
            <p:nvSpPr>
              <p:cNvPr id="1384" name="Freeform 333"/>
              <p:cNvSpPr/>
              <p:nvPr/>
            </p:nvSpPr>
            <p:spPr bwMode="auto">
              <a:xfrm>
                <a:off x="3809" y="1643"/>
                <a:ext cx="144" cy="113"/>
              </a:xfrm>
              <a:custGeom>
                <a:avLst/>
                <a:gdLst>
                  <a:gd name="T0" fmla="*/ 1 w 721"/>
                  <a:gd name="T1" fmla="*/ 29 h 568"/>
                  <a:gd name="T2" fmla="*/ 0 w 721"/>
                  <a:gd name="T3" fmla="*/ 35 h 568"/>
                  <a:gd name="T4" fmla="*/ 1 w 721"/>
                  <a:gd name="T5" fmla="*/ 42 h 568"/>
                  <a:gd name="T6" fmla="*/ 3 w 721"/>
                  <a:gd name="T7" fmla="*/ 48 h 568"/>
                  <a:gd name="T8" fmla="*/ 7 w 721"/>
                  <a:gd name="T9" fmla="*/ 55 h 568"/>
                  <a:gd name="T10" fmla="*/ 12 w 721"/>
                  <a:gd name="T11" fmla="*/ 61 h 568"/>
                  <a:gd name="T12" fmla="*/ 18 w 721"/>
                  <a:gd name="T13" fmla="*/ 67 h 568"/>
                  <a:gd name="T14" fmla="*/ 25 w 721"/>
                  <a:gd name="T15" fmla="*/ 73 h 568"/>
                  <a:gd name="T16" fmla="*/ 37 w 721"/>
                  <a:gd name="T17" fmla="*/ 81 h 568"/>
                  <a:gd name="T18" fmla="*/ 50 w 721"/>
                  <a:gd name="T19" fmla="*/ 89 h 568"/>
                  <a:gd name="T20" fmla="*/ 60 w 721"/>
                  <a:gd name="T21" fmla="*/ 95 h 568"/>
                  <a:gd name="T22" fmla="*/ 70 w 721"/>
                  <a:gd name="T23" fmla="*/ 100 h 568"/>
                  <a:gd name="T24" fmla="*/ 77 w 721"/>
                  <a:gd name="T25" fmla="*/ 105 h 568"/>
                  <a:gd name="T26" fmla="*/ 82 w 721"/>
                  <a:gd name="T27" fmla="*/ 108 h 568"/>
                  <a:gd name="T28" fmla="*/ 87 w 721"/>
                  <a:gd name="T29" fmla="*/ 110 h 568"/>
                  <a:gd name="T30" fmla="*/ 92 w 721"/>
                  <a:gd name="T31" fmla="*/ 111 h 568"/>
                  <a:gd name="T32" fmla="*/ 97 w 721"/>
                  <a:gd name="T33" fmla="*/ 112 h 568"/>
                  <a:gd name="T34" fmla="*/ 103 w 721"/>
                  <a:gd name="T35" fmla="*/ 113 h 568"/>
                  <a:gd name="T36" fmla="*/ 108 w 721"/>
                  <a:gd name="T37" fmla="*/ 113 h 568"/>
                  <a:gd name="T38" fmla="*/ 114 w 721"/>
                  <a:gd name="T39" fmla="*/ 112 h 568"/>
                  <a:gd name="T40" fmla="*/ 118 w 721"/>
                  <a:gd name="T41" fmla="*/ 111 h 568"/>
                  <a:gd name="T42" fmla="*/ 121 w 721"/>
                  <a:gd name="T43" fmla="*/ 110 h 568"/>
                  <a:gd name="T44" fmla="*/ 123 w 721"/>
                  <a:gd name="T45" fmla="*/ 108 h 568"/>
                  <a:gd name="T46" fmla="*/ 125 w 721"/>
                  <a:gd name="T47" fmla="*/ 105 h 568"/>
                  <a:gd name="T48" fmla="*/ 128 w 721"/>
                  <a:gd name="T49" fmla="*/ 101 h 568"/>
                  <a:gd name="T50" fmla="*/ 130 w 721"/>
                  <a:gd name="T51" fmla="*/ 93 h 568"/>
                  <a:gd name="T52" fmla="*/ 133 w 721"/>
                  <a:gd name="T53" fmla="*/ 80 h 568"/>
                  <a:gd name="T54" fmla="*/ 136 w 721"/>
                  <a:gd name="T55" fmla="*/ 65 h 568"/>
                  <a:gd name="T56" fmla="*/ 138 w 721"/>
                  <a:gd name="T57" fmla="*/ 55 h 568"/>
                  <a:gd name="T58" fmla="*/ 141 w 721"/>
                  <a:gd name="T59" fmla="*/ 46 h 568"/>
                  <a:gd name="T60" fmla="*/ 143 w 721"/>
                  <a:gd name="T61" fmla="*/ 38 h 568"/>
                  <a:gd name="T62" fmla="*/ 144 w 721"/>
                  <a:gd name="T63" fmla="*/ 31 h 568"/>
                  <a:gd name="T64" fmla="*/ 144 w 721"/>
                  <a:gd name="T65" fmla="*/ 26 h 568"/>
                  <a:gd name="T66" fmla="*/ 143 w 721"/>
                  <a:gd name="T67" fmla="*/ 24 h 568"/>
                  <a:gd name="T68" fmla="*/ 141 w 721"/>
                  <a:gd name="T69" fmla="*/ 22 h 568"/>
                  <a:gd name="T70" fmla="*/ 140 w 721"/>
                  <a:gd name="T71" fmla="*/ 20 h 568"/>
                  <a:gd name="T72" fmla="*/ 136 w 721"/>
                  <a:gd name="T73" fmla="*/ 17 h 568"/>
                  <a:gd name="T74" fmla="*/ 129 w 721"/>
                  <a:gd name="T75" fmla="*/ 15 h 568"/>
                  <a:gd name="T76" fmla="*/ 120 w 721"/>
                  <a:gd name="T77" fmla="*/ 14 h 568"/>
                  <a:gd name="T78" fmla="*/ 108 w 721"/>
                  <a:gd name="T79" fmla="*/ 14 h 568"/>
                  <a:gd name="T80" fmla="*/ 98 w 721"/>
                  <a:gd name="T81" fmla="*/ 12 h 568"/>
                  <a:gd name="T82" fmla="*/ 83 w 721"/>
                  <a:gd name="T83" fmla="*/ 7 h 568"/>
                  <a:gd name="T84" fmla="*/ 69 w 721"/>
                  <a:gd name="T85" fmla="*/ 3 h 568"/>
                  <a:gd name="T86" fmla="*/ 60 w 721"/>
                  <a:gd name="T87" fmla="*/ 1 h 568"/>
                  <a:gd name="T88" fmla="*/ 54 w 721"/>
                  <a:gd name="T89" fmla="*/ 0 h 568"/>
                  <a:gd name="T90" fmla="*/ 49 w 721"/>
                  <a:gd name="T91" fmla="*/ 0 h 568"/>
                  <a:gd name="T92" fmla="*/ 45 w 721"/>
                  <a:gd name="T93" fmla="*/ 1 h 568"/>
                  <a:gd name="T94" fmla="*/ 41 w 721"/>
                  <a:gd name="T95" fmla="*/ 2 h 568"/>
                  <a:gd name="T96" fmla="*/ 35 w 721"/>
                  <a:gd name="T97" fmla="*/ 5 h 568"/>
                  <a:gd name="T98" fmla="*/ 28 w 721"/>
                  <a:gd name="T99" fmla="*/ 7 h 568"/>
                  <a:gd name="T100" fmla="*/ 19 w 721"/>
                  <a:gd name="T101" fmla="*/ 10 h 568"/>
                  <a:gd name="T102" fmla="*/ 12 w 721"/>
                  <a:gd name="T103" fmla="*/ 12 h 568"/>
                  <a:gd name="T104" fmla="*/ 9 w 721"/>
                  <a:gd name="T105" fmla="*/ 15 h 568"/>
                  <a:gd name="T106" fmla="*/ 5 w 721"/>
                  <a:gd name="T107" fmla="*/ 18 h 568"/>
                  <a:gd name="T108" fmla="*/ 3 w 721"/>
                  <a:gd name="T109" fmla="*/ 22 h 5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21"/>
                  <a:gd name="T166" fmla="*/ 0 h 568"/>
                  <a:gd name="T167" fmla="*/ 721 w 721"/>
                  <a:gd name="T168" fmla="*/ 568 h 5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21" h="568">
                    <a:moveTo>
                      <a:pt x="8" y="130"/>
                    </a:moveTo>
                    <a:lnTo>
                      <a:pt x="4" y="146"/>
                    </a:lnTo>
                    <a:lnTo>
                      <a:pt x="1" y="161"/>
                    </a:lnTo>
                    <a:lnTo>
                      <a:pt x="0" y="177"/>
                    </a:lnTo>
                    <a:lnTo>
                      <a:pt x="1" y="193"/>
                    </a:lnTo>
                    <a:lnTo>
                      <a:pt x="4" y="210"/>
                    </a:lnTo>
                    <a:lnTo>
                      <a:pt x="9" y="227"/>
                    </a:lnTo>
                    <a:lnTo>
                      <a:pt x="15" y="243"/>
                    </a:lnTo>
                    <a:lnTo>
                      <a:pt x="24" y="259"/>
                    </a:lnTo>
                    <a:lnTo>
                      <a:pt x="34" y="276"/>
                    </a:lnTo>
                    <a:lnTo>
                      <a:pt x="45" y="291"/>
                    </a:lnTo>
                    <a:lnTo>
                      <a:pt x="58" y="307"/>
                    </a:lnTo>
                    <a:lnTo>
                      <a:pt x="73" y="323"/>
                    </a:lnTo>
                    <a:lnTo>
                      <a:pt x="89" y="338"/>
                    </a:lnTo>
                    <a:lnTo>
                      <a:pt x="106" y="353"/>
                    </a:lnTo>
                    <a:lnTo>
                      <a:pt x="126" y="367"/>
                    </a:lnTo>
                    <a:lnTo>
                      <a:pt x="146" y="382"/>
                    </a:lnTo>
                    <a:lnTo>
                      <a:pt x="185" y="408"/>
                    </a:lnTo>
                    <a:lnTo>
                      <a:pt x="219" y="430"/>
                    </a:lnTo>
                    <a:lnTo>
                      <a:pt x="249" y="448"/>
                    </a:lnTo>
                    <a:lnTo>
                      <a:pt x="275" y="464"/>
                    </a:lnTo>
                    <a:lnTo>
                      <a:pt x="300" y="478"/>
                    </a:lnTo>
                    <a:lnTo>
                      <a:pt x="325" y="490"/>
                    </a:lnTo>
                    <a:lnTo>
                      <a:pt x="348" y="504"/>
                    </a:lnTo>
                    <a:lnTo>
                      <a:pt x="373" y="520"/>
                    </a:lnTo>
                    <a:lnTo>
                      <a:pt x="386" y="528"/>
                    </a:lnTo>
                    <a:lnTo>
                      <a:pt x="398" y="535"/>
                    </a:lnTo>
                    <a:lnTo>
                      <a:pt x="411" y="542"/>
                    </a:lnTo>
                    <a:lnTo>
                      <a:pt x="423" y="548"/>
                    </a:lnTo>
                    <a:lnTo>
                      <a:pt x="436" y="553"/>
                    </a:lnTo>
                    <a:lnTo>
                      <a:pt x="448" y="557"/>
                    </a:lnTo>
                    <a:lnTo>
                      <a:pt x="462" y="560"/>
                    </a:lnTo>
                    <a:lnTo>
                      <a:pt x="474" y="564"/>
                    </a:lnTo>
                    <a:lnTo>
                      <a:pt x="488" y="565"/>
                    </a:lnTo>
                    <a:lnTo>
                      <a:pt x="502" y="568"/>
                    </a:lnTo>
                    <a:lnTo>
                      <a:pt x="514" y="568"/>
                    </a:lnTo>
                    <a:lnTo>
                      <a:pt x="529" y="568"/>
                    </a:lnTo>
                    <a:lnTo>
                      <a:pt x="543" y="567"/>
                    </a:lnTo>
                    <a:lnTo>
                      <a:pt x="557" y="565"/>
                    </a:lnTo>
                    <a:lnTo>
                      <a:pt x="572" y="563"/>
                    </a:lnTo>
                    <a:lnTo>
                      <a:pt x="587" y="559"/>
                    </a:lnTo>
                    <a:lnTo>
                      <a:pt x="593" y="558"/>
                    </a:lnTo>
                    <a:lnTo>
                      <a:pt x="600" y="555"/>
                    </a:lnTo>
                    <a:lnTo>
                      <a:pt x="607" y="552"/>
                    </a:lnTo>
                    <a:lnTo>
                      <a:pt x="612" y="547"/>
                    </a:lnTo>
                    <a:lnTo>
                      <a:pt x="618" y="542"/>
                    </a:lnTo>
                    <a:lnTo>
                      <a:pt x="623" y="537"/>
                    </a:lnTo>
                    <a:lnTo>
                      <a:pt x="627" y="530"/>
                    </a:lnTo>
                    <a:lnTo>
                      <a:pt x="632" y="523"/>
                    </a:lnTo>
                    <a:lnTo>
                      <a:pt x="639" y="507"/>
                    </a:lnTo>
                    <a:lnTo>
                      <a:pt x="645" y="488"/>
                    </a:lnTo>
                    <a:lnTo>
                      <a:pt x="652" y="468"/>
                    </a:lnTo>
                    <a:lnTo>
                      <a:pt x="657" y="447"/>
                    </a:lnTo>
                    <a:lnTo>
                      <a:pt x="665" y="401"/>
                    </a:lnTo>
                    <a:lnTo>
                      <a:pt x="674" y="351"/>
                    </a:lnTo>
                    <a:lnTo>
                      <a:pt x="680" y="326"/>
                    </a:lnTo>
                    <a:lnTo>
                      <a:pt x="685" y="301"/>
                    </a:lnTo>
                    <a:lnTo>
                      <a:pt x="693" y="277"/>
                    </a:lnTo>
                    <a:lnTo>
                      <a:pt x="700" y="253"/>
                    </a:lnTo>
                    <a:lnTo>
                      <a:pt x="708" y="231"/>
                    </a:lnTo>
                    <a:lnTo>
                      <a:pt x="714" y="210"/>
                    </a:lnTo>
                    <a:lnTo>
                      <a:pt x="718" y="190"/>
                    </a:lnTo>
                    <a:lnTo>
                      <a:pt x="721" y="172"/>
                    </a:lnTo>
                    <a:lnTo>
                      <a:pt x="721" y="156"/>
                    </a:lnTo>
                    <a:lnTo>
                      <a:pt x="720" y="141"/>
                    </a:lnTo>
                    <a:lnTo>
                      <a:pt x="719" y="133"/>
                    </a:lnTo>
                    <a:lnTo>
                      <a:pt x="718" y="127"/>
                    </a:lnTo>
                    <a:lnTo>
                      <a:pt x="715" y="121"/>
                    </a:lnTo>
                    <a:lnTo>
                      <a:pt x="712" y="115"/>
                    </a:lnTo>
                    <a:lnTo>
                      <a:pt x="708" y="110"/>
                    </a:lnTo>
                    <a:lnTo>
                      <a:pt x="704" y="105"/>
                    </a:lnTo>
                    <a:lnTo>
                      <a:pt x="699" y="100"/>
                    </a:lnTo>
                    <a:lnTo>
                      <a:pt x="693" y="96"/>
                    </a:lnTo>
                    <a:lnTo>
                      <a:pt x="680" y="87"/>
                    </a:lnTo>
                    <a:lnTo>
                      <a:pt x="664" y="81"/>
                    </a:lnTo>
                    <a:lnTo>
                      <a:pt x="645" y="76"/>
                    </a:lnTo>
                    <a:lnTo>
                      <a:pt x="624" y="74"/>
                    </a:lnTo>
                    <a:lnTo>
                      <a:pt x="599" y="71"/>
                    </a:lnTo>
                    <a:lnTo>
                      <a:pt x="572" y="70"/>
                    </a:lnTo>
                    <a:lnTo>
                      <a:pt x="543" y="69"/>
                    </a:lnTo>
                    <a:lnTo>
                      <a:pt x="516" y="64"/>
                    </a:lnTo>
                    <a:lnTo>
                      <a:pt x="489" y="59"/>
                    </a:lnTo>
                    <a:lnTo>
                      <a:pt x="463" y="52"/>
                    </a:lnTo>
                    <a:lnTo>
                      <a:pt x="415" y="36"/>
                    </a:lnTo>
                    <a:lnTo>
                      <a:pt x="367" y="21"/>
                    </a:lnTo>
                    <a:lnTo>
                      <a:pt x="345" y="14"/>
                    </a:lnTo>
                    <a:lnTo>
                      <a:pt x="322" y="7"/>
                    </a:lnTo>
                    <a:lnTo>
                      <a:pt x="301" y="4"/>
                    </a:lnTo>
                    <a:lnTo>
                      <a:pt x="279" y="1"/>
                    </a:lnTo>
                    <a:lnTo>
                      <a:pt x="269" y="0"/>
                    </a:lnTo>
                    <a:lnTo>
                      <a:pt x="257" y="0"/>
                    </a:lnTo>
                    <a:lnTo>
                      <a:pt x="247" y="1"/>
                    </a:lnTo>
                    <a:lnTo>
                      <a:pt x="237" y="2"/>
                    </a:lnTo>
                    <a:lnTo>
                      <a:pt x="227" y="5"/>
                    </a:lnTo>
                    <a:lnTo>
                      <a:pt x="216" y="7"/>
                    </a:lnTo>
                    <a:lnTo>
                      <a:pt x="206" y="11"/>
                    </a:lnTo>
                    <a:lnTo>
                      <a:pt x="196" y="16"/>
                    </a:lnTo>
                    <a:lnTo>
                      <a:pt x="175" y="24"/>
                    </a:lnTo>
                    <a:lnTo>
                      <a:pt x="156" y="31"/>
                    </a:lnTo>
                    <a:lnTo>
                      <a:pt x="139" y="37"/>
                    </a:lnTo>
                    <a:lnTo>
                      <a:pt x="123" y="42"/>
                    </a:lnTo>
                    <a:lnTo>
                      <a:pt x="95" y="50"/>
                    </a:lnTo>
                    <a:lnTo>
                      <a:pt x="70" y="57"/>
                    </a:lnTo>
                    <a:lnTo>
                      <a:pt x="60" y="62"/>
                    </a:lnTo>
                    <a:lnTo>
                      <a:pt x="50" y="67"/>
                    </a:lnTo>
                    <a:lnTo>
                      <a:pt x="43" y="74"/>
                    </a:lnTo>
                    <a:lnTo>
                      <a:pt x="34" y="81"/>
                    </a:lnTo>
                    <a:lnTo>
                      <a:pt x="26" y="90"/>
                    </a:lnTo>
                    <a:lnTo>
                      <a:pt x="20" y="101"/>
                    </a:lnTo>
                    <a:lnTo>
                      <a:pt x="14" y="113"/>
                    </a:lnTo>
                    <a:lnTo>
                      <a:pt x="8" y="130"/>
                    </a:lnTo>
                  </a:path>
                </a:pathLst>
              </a:custGeom>
              <a:noFill/>
              <a:ln w="3175">
                <a:solidFill>
                  <a:srgbClr val="1F1A17"/>
                </a:solidFill>
                <a:round/>
              </a:ln>
            </p:spPr>
            <p:txBody>
              <a:bodyPr/>
              <a:lstStyle/>
              <a:p>
                <a:endParaRPr lang="en-US" sz="1867"/>
              </a:p>
            </p:txBody>
          </p:sp>
          <p:sp>
            <p:nvSpPr>
              <p:cNvPr id="1385" name="Freeform 334"/>
              <p:cNvSpPr/>
              <p:nvPr/>
            </p:nvSpPr>
            <p:spPr bwMode="auto">
              <a:xfrm>
                <a:off x="3136" y="1779"/>
                <a:ext cx="433" cy="872"/>
              </a:xfrm>
              <a:custGeom>
                <a:avLst/>
                <a:gdLst>
                  <a:gd name="T0" fmla="*/ 433 w 2163"/>
                  <a:gd name="T1" fmla="*/ 0 h 4359"/>
                  <a:gd name="T2" fmla="*/ 426 w 2163"/>
                  <a:gd name="T3" fmla="*/ 6 h 4359"/>
                  <a:gd name="T4" fmla="*/ 419 w 2163"/>
                  <a:gd name="T5" fmla="*/ 14 h 4359"/>
                  <a:gd name="T6" fmla="*/ 410 w 2163"/>
                  <a:gd name="T7" fmla="*/ 23 h 4359"/>
                  <a:gd name="T8" fmla="*/ 400 w 2163"/>
                  <a:gd name="T9" fmla="*/ 34 h 4359"/>
                  <a:gd name="T10" fmla="*/ 389 w 2163"/>
                  <a:gd name="T11" fmla="*/ 47 h 4359"/>
                  <a:gd name="T12" fmla="*/ 378 w 2163"/>
                  <a:gd name="T13" fmla="*/ 62 h 4359"/>
                  <a:gd name="T14" fmla="*/ 366 w 2163"/>
                  <a:gd name="T15" fmla="*/ 78 h 4359"/>
                  <a:gd name="T16" fmla="*/ 353 w 2163"/>
                  <a:gd name="T17" fmla="*/ 95 h 4359"/>
                  <a:gd name="T18" fmla="*/ 340 w 2163"/>
                  <a:gd name="T19" fmla="*/ 114 h 4359"/>
                  <a:gd name="T20" fmla="*/ 326 w 2163"/>
                  <a:gd name="T21" fmla="*/ 134 h 4359"/>
                  <a:gd name="T22" fmla="*/ 311 w 2163"/>
                  <a:gd name="T23" fmla="*/ 156 h 4359"/>
                  <a:gd name="T24" fmla="*/ 296 w 2163"/>
                  <a:gd name="T25" fmla="*/ 179 h 4359"/>
                  <a:gd name="T26" fmla="*/ 281 w 2163"/>
                  <a:gd name="T27" fmla="*/ 203 h 4359"/>
                  <a:gd name="T28" fmla="*/ 265 w 2163"/>
                  <a:gd name="T29" fmla="*/ 229 h 4359"/>
                  <a:gd name="T30" fmla="*/ 249 w 2163"/>
                  <a:gd name="T31" fmla="*/ 256 h 4359"/>
                  <a:gd name="T32" fmla="*/ 233 w 2163"/>
                  <a:gd name="T33" fmla="*/ 284 h 4359"/>
                  <a:gd name="T34" fmla="*/ 217 w 2163"/>
                  <a:gd name="T35" fmla="*/ 314 h 4359"/>
                  <a:gd name="T36" fmla="*/ 201 w 2163"/>
                  <a:gd name="T37" fmla="*/ 344 h 4359"/>
                  <a:gd name="T38" fmla="*/ 185 w 2163"/>
                  <a:gd name="T39" fmla="*/ 376 h 4359"/>
                  <a:gd name="T40" fmla="*/ 168 w 2163"/>
                  <a:gd name="T41" fmla="*/ 409 h 4359"/>
                  <a:gd name="T42" fmla="*/ 152 w 2163"/>
                  <a:gd name="T43" fmla="*/ 442 h 4359"/>
                  <a:gd name="T44" fmla="*/ 136 w 2163"/>
                  <a:gd name="T45" fmla="*/ 477 h 4359"/>
                  <a:gd name="T46" fmla="*/ 121 w 2163"/>
                  <a:gd name="T47" fmla="*/ 513 h 4359"/>
                  <a:gd name="T48" fmla="*/ 105 w 2163"/>
                  <a:gd name="T49" fmla="*/ 550 h 4359"/>
                  <a:gd name="T50" fmla="*/ 90 w 2163"/>
                  <a:gd name="T51" fmla="*/ 587 h 4359"/>
                  <a:gd name="T52" fmla="*/ 75 w 2163"/>
                  <a:gd name="T53" fmla="*/ 626 h 4359"/>
                  <a:gd name="T54" fmla="*/ 61 w 2163"/>
                  <a:gd name="T55" fmla="*/ 665 h 4359"/>
                  <a:gd name="T56" fmla="*/ 48 w 2163"/>
                  <a:gd name="T57" fmla="*/ 705 h 4359"/>
                  <a:gd name="T58" fmla="*/ 35 w 2163"/>
                  <a:gd name="T59" fmla="*/ 746 h 4359"/>
                  <a:gd name="T60" fmla="*/ 22 w 2163"/>
                  <a:gd name="T61" fmla="*/ 787 h 4359"/>
                  <a:gd name="T62" fmla="*/ 11 w 2163"/>
                  <a:gd name="T63" fmla="*/ 829 h 4359"/>
                  <a:gd name="T64" fmla="*/ 0 w 2163"/>
                  <a:gd name="T65" fmla="*/ 872 h 43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63"/>
                  <a:gd name="T100" fmla="*/ 0 h 4359"/>
                  <a:gd name="T101" fmla="*/ 2163 w 2163"/>
                  <a:gd name="T102" fmla="*/ 4359 h 43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63" h="4359">
                    <a:moveTo>
                      <a:pt x="2163" y="0"/>
                    </a:moveTo>
                    <a:lnTo>
                      <a:pt x="2130" y="31"/>
                    </a:lnTo>
                    <a:lnTo>
                      <a:pt x="2091" y="70"/>
                    </a:lnTo>
                    <a:lnTo>
                      <a:pt x="2047" y="117"/>
                    </a:lnTo>
                    <a:lnTo>
                      <a:pt x="1999" y="172"/>
                    </a:lnTo>
                    <a:lnTo>
                      <a:pt x="1945" y="237"/>
                    </a:lnTo>
                    <a:lnTo>
                      <a:pt x="1889" y="308"/>
                    </a:lnTo>
                    <a:lnTo>
                      <a:pt x="1828" y="388"/>
                    </a:lnTo>
                    <a:lnTo>
                      <a:pt x="1764" y="475"/>
                    </a:lnTo>
                    <a:lnTo>
                      <a:pt x="1697" y="569"/>
                    </a:lnTo>
                    <a:lnTo>
                      <a:pt x="1627" y="671"/>
                    </a:lnTo>
                    <a:lnTo>
                      <a:pt x="1554" y="780"/>
                    </a:lnTo>
                    <a:lnTo>
                      <a:pt x="1480" y="895"/>
                    </a:lnTo>
                    <a:lnTo>
                      <a:pt x="1403" y="1017"/>
                    </a:lnTo>
                    <a:lnTo>
                      <a:pt x="1325" y="1145"/>
                    </a:lnTo>
                    <a:lnTo>
                      <a:pt x="1245" y="1280"/>
                    </a:lnTo>
                    <a:lnTo>
                      <a:pt x="1165" y="1421"/>
                    </a:lnTo>
                    <a:lnTo>
                      <a:pt x="1084" y="1569"/>
                    </a:lnTo>
                    <a:lnTo>
                      <a:pt x="1003" y="1721"/>
                    </a:lnTo>
                    <a:lnTo>
                      <a:pt x="922" y="1879"/>
                    </a:lnTo>
                    <a:lnTo>
                      <a:pt x="841" y="2043"/>
                    </a:lnTo>
                    <a:lnTo>
                      <a:pt x="760" y="2211"/>
                    </a:lnTo>
                    <a:lnTo>
                      <a:pt x="680" y="2385"/>
                    </a:lnTo>
                    <a:lnTo>
                      <a:pt x="602" y="2565"/>
                    </a:lnTo>
                    <a:lnTo>
                      <a:pt x="525" y="2747"/>
                    </a:lnTo>
                    <a:lnTo>
                      <a:pt x="450" y="2935"/>
                    </a:lnTo>
                    <a:lnTo>
                      <a:pt x="376" y="3127"/>
                    </a:lnTo>
                    <a:lnTo>
                      <a:pt x="305" y="3323"/>
                    </a:lnTo>
                    <a:lnTo>
                      <a:pt x="238" y="3523"/>
                    </a:lnTo>
                    <a:lnTo>
                      <a:pt x="173" y="3727"/>
                    </a:lnTo>
                    <a:lnTo>
                      <a:pt x="112" y="3934"/>
                    </a:lnTo>
                    <a:lnTo>
                      <a:pt x="53" y="4145"/>
                    </a:lnTo>
                    <a:lnTo>
                      <a:pt x="0" y="4359"/>
                    </a:lnTo>
                  </a:path>
                </a:pathLst>
              </a:custGeom>
              <a:noFill/>
              <a:ln w="6350">
                <a:solidFill>
                  <a:srgbClr val="009375"/>
                </a:solidFill>
                <a:round/>
              </a:ln>
            </p:spPr>
            <p:txBody>
              <a:bodyPr/>
              <a:lstStyle/>
              <a:p>
                <a:endParaRPr lang="en-US" sz="1867"/>
              </a:p>
            </p:txBody>
          </p:sp>
          <p:sp>
            <p:nvSpPr>
              <p:cNvPr id="1386" name="Freeform 335"/>
              <p:cNvSpPr/>
              <p:nvPr/>
            </p:nvSpPr>
            <p:spPr bwMode="auto">
              <a:xfrm>
                <a:off x="3226" y="1803"/>
                <a:ext cx="498" cy="796"/>
              </a:xfrm>
              <a:custGeom>
                <a:avLst/>
                <a:gdLst>
                  <a:gd name="T0" fmla="*/ 498 w 2490"/>
                  <a:gd name="T1" fmla="*/ 0 h 3979"/>
                  <a:gd name="T2" fmla="*/ 490 w 2490"/>
                  <a:gd name="T3" fmla="*/ 7 h 3979"/>
                  <a:gd name="T4" fmla="*/ 481 w 2490"/>
                  <a:gd name="T5" fmla="*/ 15 h 3979"/>
                  <a:gd name="T6" fmla="*/ 471 w 2490"/>
                  <a:gd name="T7" fmla="*/ 23 h 3979"/>
                  <a:gd name="T8" fmla="*/ 461 w 2490"/>
                  <a:gd name="T9" fmla="*/ 31 h 3979"/>
                  <a:gd name="T10" fmla="*/ 449 w 2490"/>
                  <a:gd name="T11" fmla="*/ 41 h 3979"/>
                  <a:gd name="T12" fmla="*/ 437 w 2490"/>
                  <a:gd name="T13" fmla="*/ 51 h 3979"/>
                  <a:gd name="T14" fmla="*/ 424 w 2490"/>
                  <a:gd name="T15" fmla="*/ 62 h 3979"/>
                  <a:gd name="T16" fmla="*/ 410 w 2490"/>
                  <a:gd name="T17" fmla="*/ 74 h 3979"/>
                  <a:gd name="T18" fmla="*/ 396 w 2490"/>
                  <a:gd name="T19" fmla="*/ 86 h 3979"/>
                  <a:gd name="T20" fmla="*/ 381 w 2490"/>
                  <a:gd name="T21" fmla="*/ 100 h 3979"/>
                  <a:gd name="T22" fmla="*/ 366 w 2490"/>
                  <a:gd name="T23" fmla="*/ 115 h 3979"/>
                  <a:gd name="T24" fmla="*/ 350 w 2490"/>
                  <a:gd name="T25" fmla="*/ 131 h 3979"/>
                  <a:gd name="T26" fmla="*/ 333 w 2490"/>
                  <a:gd name="T27" fmla="*/ 148 h 3979"/>
                  <a:gd name="T28" fmla="*/ 316 w 2490"/>
                  <a:gd name="T29" fmla="*/ 167 h 3979"/>
                  <a:gd name="T30" fmla="*/ 299 w 2490"/>
                  <a:gd name="T31" fmla="*/ 187 h 3979"/>
                  <a:gd name="T32" fmla="*/ 282 w 2490"/>
                  <a:gd name="T33" fmla="*/ 208 h 3979"/>
                  <a:gd name="T34" fmla="*/ 264 w 2490"/>
                  <a:gd name="T35" fmla="*/ 230 h 3979"/>
                  <a:gd name="T36" fmla="*/ 246 w 2490"/>
                  <a:gd name="T37" fmla="*/ 255 h 3979"/>
                  <a:gd name="T38" fmla="*/ 228 w 2490"/>
                  <a:gd name="T39" fmla="*/ 281 h 3979"/>
                  <a:gd name="T40" fmla="*/ 210 w 2490"/>
                  <a:gd name="T41" fmla="*/ 308 h 3979"/>
                  <a:gd name="T42" fmla="*/ 191 w 2490"/>
                  <a:gd name="T43" fmla="*/ 338 h 3979"/>
                  <a:gd name="T44" fmla="*/ 173 w 2490"/>
                  <a:gd name="T45" fmla="*/ 369 h 3979"/>
                  <a:gd name="T46" fmla="*/ 155 w 2490"/>
                  <a:gd name="T47" fmla="*/ 402 h 3979"/>
                  <a:gd name="T48" fmla="*/ 137 w 2490"/>
                  <a:gd name="T49" fmla="*/ 437 h 3979"/>
                  <a:gd name="T50" fmla="*/ 119 w 2490"/>
                  <a:gd name="T51" fmla="*/ 474 h 3979"/>
                  <a:gd name="T52" fmla="*/ 101 w 2490"/>
                  <a:gd name="T53" fmla="*/ 513 h 3979"/>
                  <a:gd name="T54" fmla="*/ 83 w 2490"/>
                  <a:gd name="T55" fmla="*/ 555 h 3979"/>
                  <a:gd name="T56" fmla="*/ 66 w 2490"/>
                  <a:gd name="T57" fmla="*/ 598 h 3979"/>
                  <a:gd name="T58" fmla="*/ 49 w 2490"/>
                  <a:gd name="T59" fmla="*/ 644 h 3979"/>
                  <a:gd name="T60" fmla="*/ 32 w 2490"/>
                  <a:gd name="T61" fmla="*/ 692 h 3979"/>
                  <a:gd name="T62" fmla="*/ 16 w 2490"/>
                  <a:gd name="T63" fmla="*/ 743 h 3979"/>
                  <a:gd name="T64" fmla="*/ 0 w 2490"/>
                  <a:gd name="T65" fmla="*/ 796 h 39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90"/>
                  <a:gd name="T100" fmla="*/ 0 h 3979"/>
                  <a:gd name="T101" fmla="*/ 2490 w 2490"/>
                  <a:gd name="T102" fmla="*/ 3979 h 39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90" h="3979">
                    <a:moveTo>
                      <a:pt x="2490" y="0"/>
                    </a:moveTo>
                    <a:lnTo>
                      <a:pt x="2451" y="36"/>
                    </a:lnTo>
                    <a:lnTo>
                      <a:pt x="2407" y="74"/>
                    </a:lnTo>
                    <a:lnTo>
                      <a:pt x="2357" y="114"/>
                    </a:lnTo>
                    <a:lnTo>
                      <a:pt x="2305" y="157"/>
                    </a:lnTo>
                    <a:lnTo>
                      <a:pt x="2246" y="205"/>
                    </a:lnTo>
                    <a:lnTo>
                      <a:pt x="2185" y="255"/>
                    </a:lnTo>
                    <a:lnTo>
                      <a:pt x="2120" y="310"/>
                    </a:lnTo>
                    <a:lnTo>
                      <a:pt x="2051" y="368"/>
                    </a:lnTo>
                    <a:lnTo>
                      <a:pt x="1980" y="432"/>
                    </a:lnTo>
                    <a:lnTo>
                      <a:pt x="1905" y="501"/>
                    </a:lnTo>
                    <a:lnTo>
                      <a:pt x="1828" y="576"/>
                    </a:lnTo>
                    <a:lnTo>
                      <a:pt x="1748" y="655"/>
                    </a:lnTo>
                    <a:lnTo>
                      <a:pt x="1666" y="742"/>
                    </a:lnTo>
                    <a:lnTo>
                      <a:pt x="1582" y="834"/>
                    </a:lnTo>
                    <a:lnTo>
                      <a:pt x="1496" y="933"/>
                    </a:lnTo>
                    <a:lnTo>
                      <a:pt x="1409" y="1039"/>
                    </a:lnTo>
                    <a:lnTo>
                      <a:pt x="1320" y="1152"/>
                    </a:lnTo>
                    <a:lnTo>
                      <a:pt x="1230" y="1275"/>
                    </a:lnTo>
                    <a:lnTo>
                      <a:pt x="1140" y="1404"/>
                    </a:lnTo>
                    <a:lnTo>
                      <a:pt x="1049" y="1542"/>
                    </a:lnTo>
                    <a:lnTo>
                      <a:pt x="957" y="1689"/>
                    </a:lnTo>
                    <a:lnTo>
                      <a:pt x="866" y="1845"/>
                    </a:lnTo>
                    <a:lnTo>
                      <a:pt x="775" y="2010"/>
                    </a:lnTo>
                    <a:lnTo>
                      <a:pt x="684" y="2184"/>
                    </a:lnTo>
                    <a:lnTo>
                      <a:pt x="594" y="2370"/>
                    </a:lnTo>
                    <a:lnTo>
                      <a:pt x="504" y="2566"/>
                    </a:lnTo>
                    <a:lnTo>
                      <a:pt x="417" y="2772"/>
                    </a:lnTo>
                    <a:lnTo>
                      <a:pt x="329" y="2989"/>
                    </a:lnTo>
                    <a:lnTo>
                      <a:pt x="244" y="3219"/>
                    </a:lnTo>
                    <a:lnTo>
                      <a:pt x="161" y="3460"/>
                    </a:lnTo>
                    <a:lnTo>
                      <a:pt x="80" y="3713"/>
                    </a:lnTo>
                    <a:lnTo>
                      <a:pt x="0" y="3979"/>
                    </a:lnTo>
                  </a:path>
                </a:pathLst>
              </a:custGeom>
              <a:noFill/>
              <a:ln w="6350">
                <a:solidFill>
                  <a:srgbClr val="009375"/>
                </a:solidFill>
                <a:round/>
              </a:ln>
            </p:spPr>
            <p:txBody>
              <a:bodyPr/>
              <a:lstStyle/>
              <a:p>
                <a:endParaRPr lang="en-US" sz="1867"/>
              </a:p>
            </p:txBody>
          </p:sp>
          <p:sp>
            <p:nvSpPr>
              <p:cNvPr id="1387" name="Freeform 336"/>
              <p:cNvSpPr/>
              <p:nvPr/>
            </p:nvSpPr>
            <p:spPr bwMode="auto">
              <a:xfrm>
                <a:off x="3302" y="1942"/>
                <a:ext cx="415" cy="647"/>
              </a:xfrm>
              <a:custGeom>
                <a:avLst/>
                <a:gdLst>
                  <a:gd name="T0" fmla="*/ 415 w 2076"/>
                  <a:gd name="T1" fmla="*/ 0 h 3236"/>
                  <a:gd name="T2" fmla="*/ 408 w 2076"/>
                  <a:gd name="T3" fmla="*/ 4 h 3236"/>
                  <a:gd name="T4" fmla="*/ 400 w 2076"/>
                  <a:gd name="T5" fmla="*/ 9 h 3236"/>
                  <a:gd name="T6" fmla="*/ 390 w 2076"/>
                  <a:gd name="T7" fmla="*/ 16 h 3236"/>
                  <a:gd name="T8" fmla="*/ 380 w 2076"/>
                  <a:gd name="T9" fmla="*/ 24 h 3236"/>
                  <a:gd name="T10" fmla="*/ 369 w 2076"/>
                  <a:gd name="T11" fmla="*/ 32 h 3236"/>
                  <a:gd name="T12" fmla="*/ 357 w 2076"/>
                  <a:gd name="T13" fmla="*/ 42 h 3236"/>
                  <a:gd name="T14" fmla="*/ 345 w 2076"/>
                  <a:gd name="T15" fmla="*/ 53 h 3236"/>
                  <a:gd name="T16" fmla="*/ 331 w 2076"/>
                  <a:gd name="T17" fmla="*/ 65 h 3236"/>
                  <a:gd name="T18" fmla="*/ 317 w 2076"/>
                  <a:gd name="T19" fmla="*/ 78 h 3236"/>
                  <a:gd name="T20" fmla="*/ 303 w 2076"/>
                  <a:gd name="T21" fmla="*/ 93 h 3236"/>
                  <a:gd name="T22" fmla="*/ 288 w 2076"/>
                  <a:gd name="T23" fmla="*/ 108 h 3236"/>
                  <a:gd name="T24" fmla="*/ 272 w 2076"/>
                  <a:gd name="T25" fmla="*/ 124 h 3236"/>
                  <a:gd name="T26" fmla="*/ 257 w 2076"/>
                  <a:gd name="T27" fmla="*/ 142 h 3236"/>
                  <a:gd name="T28" fmla="*/ 241 w 2076"/>
                  <a:gd name="T29" fmla="*/ 160 h 3236"/>
                  <a:gd name="T30" fmla="*/ 225 w 2076"/>
                  <a:gd name="T31" fmla="*/ 179 h 3236"/>
                  <a:gd name="T32" fmla="*/ 209 w 2076"/>
                  <a:gd name="T33" fmla="*/ 199 h 3236"/>
                  <a:gd name="T34" fmla="*/ 193 w 2076"/>
                  <a:gd name="T35" fmla="*/ 221 h 3236"/>
                  <a:gd name="T36" fmla="*/ 177 w 2076"/>
                  <a:gd name="T37" fmla="*/ 243 h 3236"/>
                  <a:gd name="T38" fmla="*/ 161 w 2076"/>
                  <a:gd name="T39" fmla="*/ 266 h 3236"/>
                  <a:gd name="T40" fmla="*/ 145 w 2076"/>
                  <a:gd name="T41" fmla="*/ 290 h 3236"/>
                  <a:gd name="T42" fmla="*/ 130 w 2076"/>
                  <a:gd name="T43" fmla="*/ 315 h 3236"/>
                  <a:gd name="T44" fmla="*/ 114 w 2076"/>
                  <a:gd name="T45" fmla="*/ 341 h 3236"/>
                  <a:gd name="T46" fmla="*/ 100 w 2076"/>
                  <a:gd name="T47" fmla="*/ 368 h 3236"/>
                  <a:gd name="T48" fmla="*/ 86 w 2076"/>
                  <a:gd name="T49" fmla="*/ 395 h 3236"/>
                  <a:gd name="T50" fmla="*/ 72 w 2076"/>
                  <a:gd name="T51" fmla="*/ 424 h 3236"/>
                  <a:gd name="T52" fmla="*/ 59 w 2076"/>
                  <a:gd name="T53" fmla="*/ 453 h 3236"/>
                  <a:gd name="T54" fmla="*/ 47 w 2076"/>
                  <a:gd name="T55" fmla="*/ 484 h 3236"/>
                  <a:gd name="T56" fmla="*/ 36 w 2076"/>
                  <a:gd name="T57" fmla="*/ 515 h 3236"/>
                  <a:gd name="T58" fmla="*/ 26 w 2076"/>
                  <a:gd name="T59" fmla="*/ 547 h 3236"/>
                  <a:gd name="T60" fmla="*/ 16 w 2076"/>
                  <a:gd name="T61" fmla="*/ 579 h 3236"/>
                  <a:gd name="T62" fmla="*/ 8 w 2076"/>
                  <a:gd name="T63" fmla="*/ 613 h 3236"/>
                  <a:gd name="T64" fmla="*/ 0 w 2076"/>
                  <a:gd name="T65" fmla="*/ 647 h 3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76"/>
                  <a:gd name="T100" fmla="*/ 0 h 3236"/>
                  <a:gd name="T101" fmla="*/ 2076 w 2076"/>
                  <a:gd name="T102" fmla="*/ 3236 h 3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76" h="3236">
                    <a:moveTo>
                      <a:pt x="2076" y="0"/>
                    </a:moveTo>
                    <a:lnTo>
                      <a:pt x="2041" y="20"/>
                    </a:lnTo>
                    <a:lnTo>
                      <a:pt x="1999" y="47"/>
                    </a:lnTo>
                    <a:lnTo>
                      <a:pt x="1953" y="80"/>
                    </a:lnTo>
                    <a:lnTo>
                      <a:pt x="1902" y="118"/>
                    </a:lnTo>
                    <a:lnTo>
                      <a:pt x="1847" y="162"/>
                    </a:lnTo>
                    <a:lnTo>
                      <a:pt x="1787" y="211"/>
                    </a:lnTo>
                    <a:lnTo>
                      <a:pt x="1724" y="266"/>
                    </a:lnTo>
                    <a:lnTo>
                      <a:pt x="1656" y="327"/>
                    </a:lnTo>
                    <a:lnTo>
                      <a:pt x="1586" y="392"/>
                    </a:lnTo>
                    <a:lnTo>
                      <a:pt x="1514" y="463"/>
                    </a:lnTo>
                    <a:lnTo>
                      <a:pt x="1439" y="539"/>
                    </a:lnTo>
                    <a:lnTo>
                      <a:pt x="1363" y="621"/>
                    </a:lnTo>
                    <a:lnTo>
                      <a:pt x="1284" y="708"/>
                    </a:lnTo>
                    <a:lnTo>
                      <a:pt x="1205" y="799"/>
                    </a:lnTo>
                    <a:lnTo>
                      <a:pt x="1125" y="896"/>
                    </a:lnTo>
                    <a:lnTo>
                      <a:pt x="1044" y="997"/>
                    </a:lnTo>
                    <a:lnTo>
                      <a:pt x="964" y="1103"/>
                    </a:lnTo>
                    <a:lnTo>
                      <a:pt x="883" y="1214"/>
                    </a:lnTo>
                    <a:lnTo>
                      <a:pt x="803" y="1330"/>
                    </a:lnTo>
                    <a:lnTo>
                      <a:pt x="724" y="1450"/>
                    </a:lnTo>
                    <a:lnTo>
                      <a:pt x="648" y="1576"/>
                    </a:lnTo>
                    <a:lnTo>
                      <a:pt x="572" y="1706"/>
                    </a:lnTo>
                    <a:lnTo>
                      <a:pt x="500" y="1840"/>
                    </a:lnTo>
                    <a:lnTo>
                      <a:pt x="428" y="1978"/>
                    </a:lnTo>
                    <a:lnTo>
                      <a:pt x="361" y="2120"/>
                    </a:lnTo>
                    <a:lnTo>
                      <a:pt x="296" y="2268"/>
                    </a:lnTo>
                    <a:lnTo>
                      <a:pt x="236" y="2419"/>
                    </a:lnTo>
                    <a:lnTo>
                      <a:pt x="179" y="2575"/>
                    </a:lnTo>
                    <a:lnTo>
                      <a:pt x="128" y="2735"/>
                    </a:lnTo>
                    <a:lnTo>
                      <a:pt x="80" y="2898"/>
                    </a:lnTo>
                    <a:lnTo>
                      <a:pt x="38" y="3065"/>
                    </a:lnTo>
                    <a:lnTo>
                      <a:pt x="0" y="3236"/>
                    </a:lnTo>
                  </a:path>
                </a:pathLst>
              </a:custGeom>
              <a:noFill/>
              <a:ln w="6350">
                <a:solidFill>
                  <a:srgbClr val="009375"/>
                </a:solidFill>
                <a:round/>
              </a:ln>
            </p:spPr>
            <p:txBody>
              <a:bodyPr/>
              <a:lstStyle/>
              <a:p>
                <a:endParaRPr lang="en-US" sz="1867"/>
              </a:p>
            </p:txBody>
          </p:sp>
          <p:sp>
            <p:nvSpPr>
              <p:cNvPr id="1388" name="Freeform 337"/>
              <p:cNvSpPr/>
              <p:nvPr/>
            </p:nvSpPr>
            <p:spPr bwMode="auto">
              <a:xfrm>
                <a:off x="3314" y="1959"/>
                <a:ext cx="101" cy="395"/>
              </a:xfrm>
              <a:custGeom>
                <a:avLst/>
                <a:gdLst>
                  <a:gd name="T0" fmla="*/ 83 w 503"/>
                  <a:gd name="T1" fmla="*/ 354 h 1976"/>
                  <a:gd name="T2" fmla="*/ 87 w 503"/>
                  <a:gd name="T3" fmla="*/ 323 h 1976"/>
                  <a:gd name="T4" fmla="*/ 91 w 503"/>
                  <a:gd name="T5" fmla="*/ 290 h 1976"/>
                  <a:gd name="T6" fmla="*/ 95 w 503"/>
                  <a:gd name="T7" fmla="*/ 255 h 1976"/>
                  <a:gd name="T8" fmla="*/ 98 w 503"/>
                  <a:gd name="T9" fmla="*/ 220 h 1976"/>
                  <a:gd name="T10" fmla="*/ 100 w 503"/>
                  <a:gd name="T11" fmla="*/ 185 h 1976"/>
                  <a:gd name="T12" fmla="*/ 101 w 503"/>
                  <a:gd name="T13" fmla="*/ 150 h 1976"/>
                  <a:gd name="T14" fmla="*/ 100 w 503"/>
                  <a:gd name="T15" fmla="*/ 125 h 1976"/>
                  <a:gd name="T16" fmla="*/ 99 w 503"/>
                  <a:gd name="T17" fmla="*/ 110 h 1976"/>
                  <a:gd name="T18" fmla="*/ 97 w 503"/>
                  <a:gd name="T19" fmla="*/ 89 h 1976"/>
                  <a:gd name="T20" fmla="*/ 93 w 503"/>
                  <a:gd name="T21" fmla="*/ 65 h 1976"/>
                  <a:gd name="T22" fmla="*/ 88 w 503"/>
                  <a:gd name="T23" fmla="*/ 45 h 1976"/>
                  <a:gd name="T24" fmla="*/ 82 w 503"/>
                  <a:gd name="T25" fmla="*/ 29 h 1976"/>
                  <a:gd name="T26" fmla="*/ 75 w 503"/>
                  <a:gd name="T27" fmla="*/ 16 h 1976"/>
                  <a:gd name="T28" fmla="*/ 68 w 503"/>
                  <a:gd name="T29" fmla="*/ 7 h 1976"/>
                  <a:gd name="T30" fmla="*/ 60 w 503"/>
                  <a:gd name="T31" fmla="*/ 2 h 1976"/>
                  <a:gd name="T32" fmla="*/ 53 w 503"/>
                  <a:gd name="T33" fmla="*/ 0 h 1976"/>
                  <a:gd name="T34" fmla="*/ 45 w 503"/>
                  <a:gd name="T35" fmla="*/ 2 h 1976"/>
                  <a:gd name="T36" fmla="*/ 37 w 503"/>
                  <a:gd name="T37" fmla="*/ 7 h 1976"/>
                  <a:gd name="T38" fmla="*/ 29 w 503"/>
                  <a:gd name="T39" fmla="*/ 15 h 1976"/>
                  <a:gd name="T40" fmla="*/ 22 w 503"/>
                  <a:gd name="T41" fmla="*/ 27 h 1976"/>
                  <a:gd name="T42" fmla="*/ 16 w 503"/>
                  <a:gd name="T43" fmla="*/ 42 h 1976"/>
                  <a:gd name="T44" fmla="*/ 10 w 503"/>
                  <a:gd name="T45" fmla="*/ 60 h 1976"/>
                  <a:gd name="T46" fmla="*/ 6 w 503"/>
                  <a:gd name="T47" fmla="*/ 81 h 1976"/>
                  <a:gd name="T48" fmla="*/ 3 w 503"/>
                  <a:gd name="T49" fmla="*/ 106 h 1976"/>
                  <a:gd name="T50" fmla="*/ 1 w 503"/>
                  <a:gd name="T51" fmla="*/ 128 h 1976"/>
                  <a:gd name="T52" fmla="*/ 0 w 503"/>
                  <a:gd name="T53" fmla="*/ 148 h 1976"/>
                  <a:gd name="T54" fmla="*/ 0 w 503"/>
                  <a:gd name="T55" fmla="*/ 178 h 1976"/>
                  <a:gd name="T56" fmla="*/ 2 w 503"/>
                  <a:gd name="T57" fmla="*/ 218 h 1976"/>
                  <a:gd name="T58" fmla="*/ 5 w 503"/>
                  <a:gd name="T59" fmla="*/ 257 h 1976"/>
                  <a:gd name="T60" fmla="*/ 9 w 503"/>
                  <a:gd name="T61" fmla="*/ 293 h 1976"/>
                  <a:gd name="T62" fmla="*/ 14 w 503"/>
                  <a:gd name="T63" fmla="*/ 326 h 1976"/>
                  <a:gd name="T64" fmla="*/ 18 w 503"/>
                  <a:gd name="T65" fmla="*/ 352 h 1976"/>
                  <a:gd name="T66" fmla="*/ 22 w 503"/>
                  <a:gd name="T67" fmla="*/ 371 h 1976"/>
                  <a:gd name="T68" fmla="*/ 24 w 503"/>
                  <a:gd name="T69" fmla="*/ 380 h 1976"/>
                  <a:gd name="T70" fmla="*/ 26 w 503"/>
                  <a:gd name="T71" fmla="*/ 385 h 1976"/>
                  <a:gd name="T72" fmla="*/ 29 w 503"/>
                  <a:gd name="T73" fmla="*/ 388 h 1976"/>
                  <a:gd name="T74" fmla="*/ 33 w 503"/>
                  <a:gd name="T75" fmla="*/ 391 h 1976"/>
                  <a:gd name="T76" fmla="*/ 37 w 503"/>
                  <a:gd name="T77" fmla="*/ 393 h 1976"/>
                  <a:gd name="T78" fmla="*/ 42 w 503"/>
                  <a:gd name="T79" fmla="*/ 394 h 1976"/>
                  <a:gd name="T80" fmla="*/ 47 w 503"/>
                  <a:gd name="T81" fmla="*/ 395 h 1976"/>
                  <a:gd name="T82" fmla="*/ 52 w 503"/>
                  <a:gd name="T83" fmla="*/ 395 h 1976"/>
                  <a:gd name="T84" fmla="*/ 57 w 503"/>
                  <a:gd name="T85" fmla="*/ 394 h 1976"/>
                  <a:gd name="T86" fmla="*/ 61 w 503"/>
                  <a:gd name="T87" fmla="*/ 393 h 1976"/>
                  <a:gd name="T88" fmla="*/ 66 w 503"/>
                  <a:gd name="T89" fmla="*/ 391 h 1976"/>
                  <a:gd name="T90" fmla="*/ 70 w 503"/>
                  <a:gd name="T91" fmla="*/ 388 h 1976"/>
                  <a:gd name="T92" fmla="*/ 74 w 503"/>
                  <a:gd name="T93" fmla="*/ 384 h 1976"/>
                  <a:gd name="T94" fmla="*/ 77 w 503"/>
                  <a:gd name="T95" fmla="*/ 380 h 1976"/>
                  <a:gd name="T96" fmla="*/ 80 w 503"/>
                  <a:gd name="T97" fmla="*/ 376 h 1976"/>
                  <a:gd name="T98" fmla="*/ 81 w 503"/>
                  <a:gd name="T99" fmla="*/ 371 h 19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3"/>
                  <a:gd name="T151" fmla="*/ 0 h 1976"/>
                  <a:gd name="T152" fmla="*/ 503 w 503"/>
                  <a:gd name="T153" fmla="*/ 1976 h 19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3" h="1976">
                    <a:moveTo>
                      <a:pt x="407" y="1840"/>
                    </a:moveTo>
                    <a:lnTo>
                      <a:pt x="415" y="1770"/>
                    </a:lnTo>
                    <a:lnTo>
                      <a:pt x="424" y="1695"/>
                    </a:lnTo>
                    <a:lnTo>
                      <a:pt x="433" y="1618"/>
                    </a:lnTo>
                    <a:lnTo>
                      <a:pt x="443" y="1537"/>
                    </a:lnTo>
                    <a:lnTo>
                      <a:pt x="453" y="1452"/>
                    </a:lnTo>
                    <a:lnTo>
                      <a:pt x="463" y="1366"/>
                    </a:lnTo>
                    <a:lnTo>
                      <a:pt x="472" y="1278"/>
                    </a:lnTo>
                    <a:lnTo>
                      <a:pt x="480" y="1190"/>
                    </a:lnTo>
                    <a:lnTo>
                      <a:pt x="488" y="1101"/>
                    </a:lnTo>
                    <a:lnTo>
                      <a:pt x="494" y="1011"/>
                    </a:lnTo>
                    <a:lnTo>
                      <a:pt x="499" y="924"/>
                    </a:lnTo>
                    <a:lnTo>
                      <a:pt x="503" y="837"/>
                    </a:lnTo>
                    <a:lnTo>
                      <a:pt x="503" y="750"/>
                    </a:lnTo>
                    <a:lnTo>
                      <a:pt x="501" y="668"/>
                    </a:lnTo>
                    <a:lnTo>
                      <a:pt x="500" y="627"/>
                    </a:lnTo>
                    <a:lnTo>
                      <a:pt x="498" y="587"/>
                    </a:lnTo>
                    <a:lnTo>
                      <a:pt x="495" y="548"/>
                    </a:lnTo>
                    <a:lnTo>
                      <a:pt x="491" y="511"/>
                    </a:lnTo>
                    <a:lnTo>
                      <a:pt x="484" y="443"/>
                    </a:lnTo>
                    <a:lnTo>
                      <a:pt x="474" y="382"/>
                    </a:lnTo>
                    <a:lnTo>
                      <a:pt x="463" y="325"/>
                    </a:lnTo>
                    <a:lnTo>
                      <a:pt x="452" y="272"/>
                    </a:lnTo>
                    <a:lnTo>
                      <a:pt x="438" y="225"/>
                    </a:lnTo>
                    <a:lnTo>
                      <a:pt x="424" y="182"/>
                    </a:lnTo>
                    <a:lnTo>
                      <a:pt x="408" y="144"/>
                    </a:lnTo>
                    <a:lnTo>
                      <a:pt x="392" y="110"/>
                    </a:lnTo>
                    <a:lnTo>
                      <a:pt x="374" y="81"/>
                    </a:lnTo>
                    <a:lnTo>
                      <a:pt x="357" y="56"/>
                    </a:lnTo>
                    <a:lnTo>
                      <a:pt x="338" y="36"/>
                    </a:lnTo>
                    <a:lnTo>
                      <a:pt x="319" y="20"/>
                    </a:lnTo>
                    <a:lnTo>
                      <a:pt x="301" y="9"/>
                    </a:lnTo>
                    <a:lnTo>
                      <a:pt x="281" y="3"/>
                    </a:lnTo>
                    <a:lnTo>
                      <a:pt x="262" y="0"/>
                    </a:lnTo>
                    <a:lnTo>
                      <a:pt x="242" y="2"/>
                    </a:lnTo>
                    <a:lnTo>
                      <a:pt x="222" y="8"/>
                    </a:lnTo>
                    <a:lnTo>
                      <a:pt x="202" y="19"/>
                    </a:lnTo>
                    <a:lnTo>
                      <a:pt x="183" y="34"/>
                    </a:lnTo>
                    <a:lnTo>
                      <a:pt x="165" y="53"/>
                    </a:lnTo>
                    <a:lnTo>
                      <a:pt x="146" y="75"/>
                    </a:lnTo>
                    <a:lnTo>
                      <a:pt x="128" y="103"/>
                    </a:lnTo>
                    <a:lnTo>
                      <a:pt x="111" y="134"/>
                    </a:lnTo>
                    <a:lnTo>
                      <a:pt x="95" y="169"/>
                    </a:lnTo>
                    <a:lnTo>
                      <a:pt x="80" y="209"/>
                    </a:lnTo>
                    <a:lnTo>
                      <a:pt x="66" y="252"/>
                    </a:lnTo>
                    <a:lnTo>
                      <a:pt x="52" y="300"/>
                    </a:lnTo>
                    <a:lnTo>
                      <a:pt x="40" y="351"/>
                    </a:lnTo>
                    <a:lnTo>
                      <a:pt x="30" y="406"/>
                    </a:lnTo>
                    <a:lnTo>
                      <a:pt x="21" y="465"/>
                    </a:lnTo>
                    <a:lnTo>
                      <a:pt x="14" y="528"/>
                    </a:lnTo>
                    <a:lnTo>
                      <a:pt x="7" y="594"/>
                    </a:lnTo>
                    <a:lnTo>
                      <a:pt x="4" y="642"/>
                    </a:lnTo>
                    <a:lnTo>
                      <a:pt x="2" y="690"/>
                    </a:lnTo>
                    <a:lnTo>
                      <a:pt x="1" y="739"/>
                    </a:lnTo>
                    <a:lnTo>
                      <a:pt x="0" y="789"/>
                    </a:lnTo>
                    <a:lnTo>
                      <a:pt x="1" y="889"/>
                    </a:lnTo>
                    <a:lnTo>
                      <a:pt x="5" y="990"/>
                    </a:lnTo>
                    <a:lnTo>
                      <a:pt x="10" y="1090"/>
                    </a:lnTo>
                    <a:lnTo>
                      <a:pt x="17" y="1190"/>
                    </a:lnTo>
                    <a:lnTo>
                      <a:pt x="26" y="1286"/>
                    </a:lnTo>
                    <a:lnTo>
                      <a:pt x="36" y="1379"/>
                    </a:lnTo>
                    <a:lnTo>
                      <a:pt x="46" y="1468"/>
                    </a:lnTo>
                    <a:lnTo>
                      <a:pt x="57" y="1552"/>
                    </a:lnTo>
                    <a:lnTo>
                      <a:pt x="68" y="1629"/>
                    </a:lnTo>
                    <a:lnTo>
                      <a:pt x="80" y="1699"/>
                    </a:lnTo>
                    <a:lnTo>
                      <a:pt x="90" y="1761"/>
                    </a:lnTo>
                    <a:lnTo>
                      <a:pt x="100" y="1815"/>
                    </a:lnTo>
                    <a:lnTo>
                      <a:pt x="108" y="1857"/>
                    </a:lnTo>
                    <a:lnTo>
                      <a:pt x="116" y="1889"/>
                    </a:lnTo>
                    <a:lnTo>
                      <a:pt x="120" y="1901"/>
                    </a:lnTo>
                    <a:lnTo>
                      <a:pt x="125" y="1914"/>
                    </a:lnTo>
                    <a:lnTo>
                      <a:pt x="131" y="1924"/>
                    </a:lnTo>
                    <a:lnTo>
                      <a:pt x="137" y="1934"/>
                    </a:lnTo>
                    <a:lnTo>
                      <a:pt x="146" y="1941"/>
                    </a:lnTo>
                    <a:lnTo>
                      <a:pt x="155" y="1949"/>
                    </a:lnTo>
                    <a:lnTo>
                      <a:pt x="163" y="1956"/>
                    </a:lnTo>
                    <a:lnTo>
                      <a:pt x="173" y="1961"/>
                    </a:lnTo>
                    <a:lnTo>
                      <a:pt x="185" y="1966"/>
                    </a:lnTo>
                    <a:lnTo>
                      <a:pt x="196" y="1970"/>
                    </a:lnTo>
                    <a:lnTo>
                      <a:pt x="207" y="1972"/>
                    </a:lnTo>
                    <a:lnTo>
                      <a:pt x="219" y="1975"/>
                    </a:lnTo>
                    <a:lnTo>
                      <a:pt x="232" y="1976"/>
                    </a:lnTo>
                    <a:lnTo>
                      <a:pt x="244" y="1976"/>
                    </a:lnTo>
                    <a:lnTo>
                      <a:pt x="257" y="1975"/>
                    </a:lnTo>
                    <a:lnTo>
                      <a:pt x="269" y="1974"/>
                    </a:lnTo>
                    <a:lnTo>
                      <a:pt x="282" y="1971"/>
                    </a:lnTo>
                    <a:lnTo>
                      <a:pt x="293" y="1969"/>
                    </a:lnTo>
                    <a:lnTo>
                      <a:pt x="306" y="1964"/>
                    </a:lnTo>
                    <a:lnTo>
                      <a:pt x="318" y="1960"/>
                    </a:lnTo>
                    <a:lnTo>
                      <a:pt x="329" y="1954"/>
                    </a:lnTo>
                    <a:lnTo>
                      <a:pt x="340" y="1947"/>
                    </a:lnTo>
                    <a:lnTo>
                      <a:pt x="350" y="1940"/>
                    </a:lnTo>
                    <a:lnTo>
                      <a:pt x="360" y="1931"/>
                    </a:lnTo>
                    <a:lnTo>
                      <a:pt x="369" y="1922"/>
                    </a:lnTo>
                    <a:lnTo>
                      <a:pt x="378" y="1914"/>
                    </a:lnTo>
                    <a:lnTo>
                      <a:pt x="385" y="1902"/>
                    </a:lnTo>
                    <a:lnTo>
                      <a:pt x="392" y="1891"/>
                    </a:lnTo>
                    <a:lnTo>
                      <a:pt x="398" y="1880"/>
                    </a:lnTo>
                    <a:lnTo>
                      <a:pt x="402" y="1867"/>
                    </a:lnTo>
                    <a:lnTo>
                      <a:pt x="405" y="1854"/>
                    </a:lnTo>
                    <a:lnTo>
                      <a:pt x="407" y="1840"/>
                    </a:lnTo>
                    <a:close/>
                  </a:path>
                </a:pathLst>
              </a:custGeom>
              <a:solidFill>
                <a:srgbClr val="FFFEF1"/>
              </a:solidFill>
              <a:ln w="9525">
                <a:noFill/>
                <a:round/>
              </a:ln>
            </p:spPr>
            <p:txBody>
              <a:bodyPr/>
              <a:lstStyle/>
              <a:p>
                <a:endParaRPr lang="en-US" sz="1867"/>
              </a:p>
            </p:txBody>
          </p:sp>
          <p:sp>
            <p:nvSpPr>
              <p:cNvPr id="1389" name="Freeform 338"/>
              <p:cNvSpPr/>
              <p:nvPr/>
            </p:nvSpPr>
            <p:spPr bwMode="auto">
              <a:xfrm>
                <a:off x="3314" y="1959"/>
                <a:ext cx="101" cy="395"/>
              </a:xfrm>
              <a:custGeom>
                <a:avLst/>
                <a:gdLst>
                  <a:gd name="T0" fmla="*/ 83 w 503"/>
                  <a:gd name="T1" fmla="*/ 354 h 1976"/>
                  <a:gd name="T2" fmla="*/ 87 w 503"/>
                  <a:gd name="T3" fmla="*/ 323 h 1976"/>
                  <a:gd name="T4" fmla="*/ 91 w 503"/>
                  <a:gd name="T5" fmla="*/ 290 h 1976"/>
                  <a:gd name="T6" fmla="*/ 95 w 503"/>
                  <a:gd name="T7" fmla="*/ 255 h 1976"/>
                  <a:gd name="T8" fmla="*/ 98 w 503"/>
                  <a:gd name="T9" fmla="*/ 220 h 1976"/>
                  <a:gd name="T10" fmla="*/ 100 w 503"/>
                  <a:gd name="T11" fmla="*/ 185 h 1976"/>
                  <a:gd name="T12" fmla="*/ 101 w 503"/>
                  <a:gd name="T13" fmla="*/ 150 h 1976"/>
                  <a:gd name="T14" fmla="*/ 100 w 503"/>
                  <a:gd name="T15" fmla="*/ 125 h 1976"/>
                  <a:gd name="T16" fmla="*/ 99 w 503"/>
                  <a:gd name="T17" fmla="*/ 110 h 1976"/>
                  <a:gd name="T18" fmla="*/ 97 w 503"/>
                  <a:gd name="T19" fmla="*/ 89 h 1976"/>
                  <a:gd name="T20" fmla="*/ 93 w 503"/>
                  <a:gd name="T21" fmla="*/ 65 h 1976"/>
                  <a:gd name="T22" fmla="*/ 88 w 503"/>
                  <a:gd name="T23" fmla="*/ 45 h 1976"/>
                  <a:gd name="T24" fmla="*/ 82 w 503"/>
                  <a:gd name="T25" fmla="*/ 29 h 1976"/>
                  <a:gd name="T26" fmla="*/ 75 w 503"/>
                  <a:gd name="T27" fmla="*/ 16 h 1976"/>
                  <a:gd name="T28" fmla="*/ 68 w 503"/>
                  <a:gd name="T29" fmla="*/ 7 h 1976"/>
                  <a:gd name="T30" fmla="*/ 60 w 503"/>
                  <a:gd name="T31" fmla="*/ 2 h 1976"/>
                  <a:gd name="T32" fmla="*/ 53 w 503"/>
                  <a:gd name="T33" fmla="*/ 0 h 1976"/>
                  <a:gd name="T34" fmla="*/ 45 w 503"/>
                  <a:gd name="T35" fmla="*/ 2 h 1976"/>
                  <a:gd name="T36" fmla="*/ 37 w 503"/>
                  <a:gd name="T37" fmla="*/ 7 h 1976"/>
                  <a:gd name="T38" fmla="*/ 29 w 503"/>
                  <a:gd name="T39" fmla="*/ 15 h 1976"/>
                  <a:gd name="T40" fmla="*/ 22 w 503"/>
                  <a:gd name="T41" fmla="*/ 27 h 1976"/>
                  <a:gd name="T42" fmla="*/ 16 w 503"/>
                  <a:gd name="T43" fmla="*/ 42 h 1976"/>
                  <a:gd name="T44" fmla="*/ 10 w 503"/>
                  <a:gd name="T45" fmla="*/ 60 h 1976"/>
                  <a:gd name="T46" fmla="*/ 6 w 503"/>
                  <a:gd name="T47" fmla="*/ 81 h 1976"/>
                  <a:gd name="T48" fmla="*/ 3 w 503"/>
                  <a:gd name="T49" fmla="*/ 106 h 1976"/>
                  <a:gd name="T50" fmla="*/ 1 w 503"/>
                  <a:gd name="T51" fmla="*/ 128 h 1976"/>
                  <a:gd name="T52" fmla="*/ 0 w 503"/>
                  <a:gd name="T53" fmla="*/ 148 h 1976"/>
                  <a:gd name="T54" fmla="*/ 0 w 503"/>
                  <a:gd name="T55" fmla="*/ 178 h 1976"/>
                  <a:gd name="T56" fmla="*/ 2 w 503"/>
                  <a:gd name="T57" fmla="*/ 218 h 1976"/>
                  <a:gd name="T58" fmla="*/ 5 w 503"/>
                  <a:gd name="T59" fmla="*/ 257 h 1976"/>
                  <a:gd name="T60" fmla="*/ 9 w 503"/>
                  <a:gd name="T61" fmla="*/ 293 h 1976"/>
                  <a:gd name="T62" fmla="*/ 14 w 503"/>
                  <a:gd name="T63" fmla="*/ 326 h 1976"/>
                  <a:gd name="T64" fmla="*/ 18 w 503"/>
                  <a:gd name="T65" fmla="*/ 352 h 1976"/>
                  <a:gd name="T66" fmla="*/ 22 w 503"/>
                  <a:gd name="T67" fmla="*/ 371 h 1976"/>
                  <a:gd name="T68" fmla="*/ 24 w 503"/>
                  <a:gd name="T69" fmla="*/ 380 h 1976"/>
                  <a:gd name="T70" fmla="*/ 26 w 503"/>
                  <a:gd name="T71" fmla="*/ 385 h 1976"/>
                  <a:gd name="T72" fmla="*/ 29 w 503"/>
                  <a:gd name="T73" fmla="*/ 388 h 1976"/>
                  <a:gd name="T74" fmla="*/ 33 w 503"/>
                  <a:gd name="T75" fmla="*/ 391 h 1976"/>
                  <a:gd name="T76" fmla="*/ 37 w 503"/>
                  <a:gd name="T77" fmla="*/ 393 h 1976"/>
                  <a:gd name="T78" fmla="*/ 42 w 503"/>
                  <a:gd name="T79" fmla="*/ 394 h 1976"/>
                  <a:gd name="T80" fmla="*/ 47 w 503"/>
                  <a:gd name="T81" fmla="*/ 395 h 1976"/>
                  <a:gd name="T82" fmla="*/ 52 w 503"/>
                  <a:gd name="T83" fmla="*/ 395 h 1976"/>
                  <a:gd name="T84" fmla="*/ 57 w 503"/>
                  <a:gd name="T85" fmla="*/ 394 h 1976"/>
                  <a:gd name="T86" fmla="*/ 61 w 503"/>
                  <a:gd name="T87" fmla="*/ 393 h 1976"/>
                  <a:gd name="T88" fmla="*/ 66 w 503"/>
                  <a:gd name="T89" fmla="*/ 391 h 1976"/>
                  <a:gd name="T90" fmla="*/ 70 w 503"/>
                  <a:gd name="T91" fmla="*/ 388 h 1976"/>
                  <a:gd name="T92" fmla="*/ 74 w 503"/>
                  <a:gd name="T93" fmla="*/ 384 h 1976"/>
                  <a:gd name="T94" fmla="*/ 77 w 503"/>
                  <a:gd name="T95" fmla="*/ 380 h 1976"/>
                  <a:gd name="T96" fmla="*/ 80 w 503"/>
                  <a:gd name="T97" fmla="*/ 376 h 1976"/>
                  <a:gd name="T98" fmla="*/ 81 w 503"/>
                  <a:gd name="T99" fmla="*/ 371 h 19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3"/>
                  <a:gd name="T151" fmla="*/ 0 h 1976"/>
                  <a:gd name="T152" fmla="*/ 503 w 503"/>
                  <a:gd name="T153" fmla="*/ 1976 h 19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3" h="1976">
                    <a:moveTo>
                      <a:pt x="407" y="1840"/>
                    </a:moveTo>
                    <a:lnTo>
                      <a:pt x="415" y="1770"/>
                    </a:lnTo>
                    <a:lnTo>
                      <a:pt x="424" y="1695"/>
                    </a:lnTo>
                    <a:lnTo>
                      <a:pt x="433" y="1618"/>
                    </a:lnTo>
                    <a:lnTo>
                      <a:pt x="443" y="1537"/>
                    </a:lnTo>
                    <a:lnTo>
                      <a:pt x="453" y="1452"/>
                    </a:lnTo>
                    <a:lnTo>
                      <a:pt x="463" y="1366"/>
                    </a:lnTo>
                    <a:lnTo>
                      <a:pt x="472" y="1278"/>
                    </a:lnTo>
                    <a:lnTo>
                      <a:pt x="480" y="1190"/>
                    </a:lnTo>
                    <a:lnTo>
                      <a:pt x="488" y="1101"/>
                    </a:lnTo>
                    <a:lnTo>
                      <a:pt x="494" y="1011"/>
                    </a:lnTo>
                    <a:lnTo>
                      <a:pt x="499" y="924"/>
                    </a:lnTo>
                    <a:lnTo>
                      <a:pt x="503" y="837"/>
                    </a:lnTo>
                    <a:lnTo>
                      <a:pt x="503" y="750"/>
                    </a:lnTo>
                    <a:lnTo>
                      <a:pt x="501" y="668"/>
                    </a:lnTo>
                    <a:lnTo>
                      <a:pt x="500" y="627"/>
                    </a:lnTo>
                    <a:lnTo>
                      <a:pt x="498" y="587"/>
                    </a:lnTo>
                    <a:lnTo>
                      <a:pt x="495" y="548"/>
                    </a:lnTo>
                    <a:lnTo>
                      <a:pt x="491" y="511"/>
                    </a:lnTo>
                    <a:lnTo>
                      <a:pt x="484" y="443"/>
                    </a:lnTo>
                    <a:lnTo>
                      <a:pt x="474" y="382"/>
                    </a:lnTo>
                    <a:lnTo>
                      <a:pt x="463" y="325"/>
                    </a:lnTo>
                    <a:lnTo>
                      <a:pt x="452" y="272"/>
                    </a:lnTo>
                    <a:lnTo>
                      <a:pt x="438" y="225"/>
                    </a:lnTo>
                    <a:lnTo>
                      <a:pt x="424" y="182"/>
                    </a:lnTo>
                    <a:lnTo>
                      <a:pt x="408" y="144"/>
                    </a:lnTo>
                    <a:lnTo>
                      <a:pt x="392" y="110"/>
                    </a:lnTo>
                    <a:lnTo>
                      <a:pt x="374" y="81"/>
                    </a:lnTo>
                    <a:lnTo>
                      <a:pt x="357" y="56"/>
                    </a:lnTo>
                    <a:lnTo>
                      <a:pt x="338" y="36"/>
                    </a:lnTo>
                    <a:lnTo>
                      <a:pt x="319" y="20"/>
                    </a:lnTo>
                    <a:lnTo>
                      <a:pt x="301" y="9"/>
                    </a:lnTo>
                    <a:lnTo>
                      <a:pt x="281" y="3"/>
                    </a:lnTo>
                    <a:lnTo>
                      <a:pt x="262" y="0"/>
                    </a:lnTo>
                    <a:lnTo>
                      <a:pt x="242" y="2"/>
                    </a:lnTo>
                    <a:lnTo>
                      <a:pt x="222" y="8"/>
                    </a:lnTo>
                    <a:lnTo>
                      <a:pt x="202" y="19"/>
                    </a:lnTo>
                    <a:lnTo>
                      <a:pt x="183" y="34"/>
                    </a:lnTo>
                    <a:lnTo>
                      <a:pt x="165" y="53"/>
                    </a:lnTo>
                    <a:lnTo>
                      <a:pt x="146" y="75"/>
                    </a:lnTo>
                    <a:lnTo>
                      <a:pt x="128" y="103"/>
                    </a:lnTo>
                    <a:lnTo>
                      <a:pt x="111" y="134"/>
                    </a:lnTo>
                    <a:lnTo>
                      <a:pt x="95" y="169"/>
                    </a:lnTo>
                    <a:lnTo>
                      <a:pt x="80" y="209"/>
                    </a:lnTo>
                    <a:lnTo>
                      <a:pt x="66" y="252"/>
                    </a:lnTo>
                    <a:lnTo>
                      <a:pt x="52" y="300"/>
                    </a:lnTo>
                    <a:lnTo>
                      <a:pt x="40" y="351"/>
                    </a:lnTo>
                    <a:lnTo>
                      <a:pt x="30" y="406"/>
                    </a:lnTo>
                    <a:lnTo>
                      <a:pt x="21" y="465"/>
                    </a:lnTo>
                    <a:lnTo>
                      <a:pt x="14" y="528"/>
                    </a:lnTo>
                    <a:lnTo>
                      <a:pt x="7" y="594"/>
                    </a:lnTo>
                    <a:lnTo>
                      <a:pt x="4" y="642"/>
                    </a:lnTo>
                    <a:lnTo>
                      <a:pt x="2" y="690"/>
                    </a:lnTo>
                    <a:lnTo>
                      <a:pt x="1" y="739"/>
                    </a:lnTo>
                    <a:lnTo>
                      <a:pt x="0" y="789"/>
                    </a:lnTo>
                    <a:lnTo>
                      <a:pt x="1" y="889"/>
                    </a:lnTo>
                    <a:lnTo>
                      <a:pt x="5" y="990"/>
                    </a:lnTo>
                    <a:lnTo>
                      <a:pt x="10" y="1090"/>
                    </a:lnTo>
                    <a:lnTo>
                      <a:pt x="17" y="1190"/>
                    </a:lnTo>
                    <a:lnTo>
                      <a:pt x="26" y="1286"/>
                    </a:lnTo>
                    <a:lnTo>
                      <a:pt x="36" y="1379"/>
                    </a:lnTo>
                    <a:lnTo>
                      <a:pt x="46" y="1468"/>
                    </a:lnTo>
                    <a:lnTo>
                      <a:pt x="57" y="1552"/>
                    </a:lnTo>
                    <a:lnTo>
                      <a:pt x="68" y="1629"/>
                    </a:lnTo>
                    <a:lnTo>
                      <a:pt x="80" y="1699"/>
                    </a:lnTo>
                    <a:lnTo>
                      <a:pt x="90" y="1761"/>
                    </a:lnTo>
                    <a:lnTo>
                      <a:pt x="100" y="1815"/>
                    </a:lnTo>
                    <a:lnTo>
                      <a:pt x="108" y="1857"/>
                    </a:lnTo>
                    <a:lnTo>
                      <a:pt x="116" y="1889"/>
                    </a:lnTo>
                    <a:lnTo>
                      <a:pt x="120" y="1901"/>
                    </a:lnTo>
                    <a:lnTo>
                      <a:pt x="125" y="1914"/>
                    </a:lnTo>
                    <a:lnTo>
                      <a:pt x="131" y="1924"/>
                    </a:lnTo>
                    <a:lnTo>
                      <a:pt x="137" y="1934"/>
                    </a:lnTo>
                    <a:lnTo>
                      <a:pt x="146" y="1941"/>
                    </a:lnTo>
                    <a:lnTo>
                      <a:pt x="155" y="1949"/>
                    </a:lnTo>
                    <a:lnTo>
                      <a:pt x="163" y="1956"/>
                    </a:lnTo>
                    <a:lnTo>
                      <a:pt x="173" y="1961"/>
                    </a:lnTo>
                    <a:lnTo>
                      <a:pt x="185" y="1966"/>
                    </a:lnTo>
                    <a:lnTo>
                      <a:pt x="196" y="1970"/>
                    </a:lnTo>
                    <a:lnTo>
                      <a:pt x="207" y="1972"/>
                    </a:lnTo>
                    <a:lnTo>
                      <a:pt x="219" y="1975"/>
                    </a:lnTo>
                    <a:lnTo>
                      <a:pt x="232" y="1976"/>
                    </a:lnTo>
                    <a:lnTo>
                      <a:pt x="244" y="1976"/>
                    </a:lnTo>
                    <a:lnTo>
                      <a:pt x="257" y="1975"/>
                    </a:lnTo>
                    <a:lnTo>
                      <a:pt x="269" y="1974"/>
                    </a:lnTo>
                    <a:lnTo>
                      <a:pt x="282" y="1971"/>
                    </a:lnTo>
                    <a:lnTo>
                      <a:pt x="293" y="1969"/>
                    </a:lnTo>
                    <a:lnTo>
                      <a:pt x="306" y="1964"/>
                    </a:lnTo>
                    <a:lnTo>
                      <a:pt x="318" y="1960"/>
                    </a:lnTo>
                    <a:lnTo>
                      <a:pt x="329" y="1954"/>
                    </a:lnTo>
                    <a:lnTo>
                      <a:pt x="340" y="1947"/>
                    </a:lnTo>
                    <a:lnTo>
                      <a:pt x="350" y="1940"/>
                    </a:lnTo>
                    <a:lnTo>
                      <a:pt x="360" y="1931"/>
                    </a:lnTo>
                    <a:lnTo>
                      <a:pt x="369" y="1922"/>
                    </a:lnTo>
                    <a:lnTo>
                      <a:pt x="378" y="1914"/>
                    </a:lnTo>
                    <a:lnTo>
                      <a:pt x="385" y="1902"/>
                    </a:lnTo>
                    <a:lnTo>
                      <a:pt x="392" y="1891"/>
                    </a:lnTo>
                    <a:lnTo>
                      <a:pt x="398" y="1880"/>
                    </a:lnTo>
                    <a:lnTo>
                      <a:pt x="402" y="1867"/>
                    </a:lnTo>
                    <a:lnTo>
                      <a:pt x="405" y="1854"/>
                    </a:lnTo>
                    <a:lnTo>
                      <a:pt x="407" y="1840"/>
                    </a:lnTo>
                    <a:close/>
                  </a:path>
                </a:pathLst>
              </a:custGeom>
              <a:noFill/>
              <a:ln w="3175">
                <a:solidFill>
                  <a:srgbClr val="1F1A17"/>
                </a:solidFill>
                <a:round/>
              </a:ln>
            </p:spPr>
            <p:txBody>
              <a:bodyPr/>
              <a:lstStyle/>
              <a:p>
                <a:endParaRPr lang="en-US" sz="1867"/>
              </a:p>
            </p:txBody>
          </p:sp>
          <p:sp>
            <p:nvSpPr>
              <p:cNvPr id="1390" name="Freeform 339"/>
              <p:cNvSpPr/>
              <p:nvPr/>
            </p:nvSpPr>
            <p:spPr bwMode="auto">
              <a:xfrm>
                <a:off x="3347" y="2174"/>
                <a:ext cx="34" cy="161"/>
              </a:xfrm>
              <a:custGeom>
                <a:avLst/>
                <a:gdLst>
                  <a:gd name="T0" fmla="*/ 34 w 171"/>
                  <a:gd name="T1" fmla="*/ 153 h 805"/>
                  <a:gd name="T2" fmla="*/ 33 w 171"/>
                  <a:gd name="T3" fmla="*/ 152 h 805"/>
                  <a:gd name="T4" fmla="*/ 33 w 171"/>
                  <a:gd name="T5" fmla="*/ 148 h 805"/>
                  <a:gd name="T6" fmla="*/ 31 w 171"/>
                  <a:gd name="T7" fmla="*/ 142 h 805"/>
                  <a:gd name="T8" fmla="*/ 29 w 171"/>
                  <a:gd name="T9" fmla="*/ 133 h 805"/>
                  <a:gd name="T10" fmla="*/ 28 w 171"/>
                  <a:gd name="T11" fmla="*/ 128 h 805"/>
                  <a:gd name="T12" fmla="*/ 27 w 171"/>
                  <a:gd name="T13" fmla="*/ 122 h 805"/>
                  <a:gd name="T14" fmla="*/ 27 w 171"/>
                  <a:gd name="T15" fmla="*/ 116 h 805"/>
                  <a:gd name="T16" fmla="*/ 26 w 171"/>
                  <a:gd name="T17" fmla="*/ 109 h 805"/>
                  <a:gd name="T18" fmla="*/ 25 w 171"/>
                  <a:gd name="T19" fmla="*/ 102 h 805"/>
                  <a:gd name="T20" fmla="*/ 25 w 171"/>
                  <a:gd name="T21" fmla="*/ 95 h 805"/>
                  <a:gd name="T22" fmla="*/ 24 w 171"/>
                  <a:gd name="T23" fmla="*/ 87 h 805"/>
                  <a:gd name="T24" fmla="*/ 24 w 171"/>
                  <a:gd name="T25" fmla="*/ 78 h 805"/>
                  <a:gd name="T26" fmla="*/ 24 w 171"/>
                  <a:gd name="T27" fmla="*/ 69 h 805"/>
                  <a:gd name="T28" fmla="*/ 24 w 171"/>
                  <a:gd name="T29" fmla="*/ 60 h 805"/>
                  <a:gd name="T30" fmla="*/ 24 w 171"/>
                  <a:gd name="T31" fmla="*/ 50 h 805"/>
                  <a:gd name="T32" fmla="*/ 24 w 171"/>
                  <a:gd name="T33" fmla="*/ 40 h 805"/>
                  <a:gd name="T34" fmla="*/ 24 w 171"/>
                  <a:gd name="T35" fmla="*/ 31 h 805"/>
                  <a:gd name="T36" fmla="*/ 24 w 171"/>
                  <a:gd name="T37" fmla="*/ 23 h 805"/>
                  <a:gd name="T38" fmla="*/ 23 w 171"/>
                  <a:gd name="T39" fmla="*/ 15 h 805"/>
                  <a:gd name="T40" fmla="*/ 23 w 171"/>
                  <a:gd name="T41" fmla="*/ 9 h 805"/>
                  <a:gd name="T42" fmla="*/ 23 w 171"/>
                  <a:gd name="T43" fmla="*/ 4 h 805"/>
                  <a:gd name="T44" fmla="*/ 22 w 171"/>
                  <a:gd name="T45" fmla="*/ 1 h 805"/>
                  <a:gd name="T46" fmla="*/ 22 w 171"/>
                  <a:gd name="T47" fmla="*/ 0 h 805"/>
                  <a:gd name="T48" fmla="*/ 22 w 171"/>
                  <a:gd name="T49" fmla="*/ 0 h 805"/>
                  <a:gd name="T50" fmla="*/ 22 w 171"/>
                  <a:gd name="T51" fmla="*/ 0 h 805"/>
                  <a:gd name="T52" fmla="*/ 22 w 171"/>
                  <a:gd name="T53" fmla="*/ 1 h 805"/>
                  <a:gd name="T54" fmla="*/ 21 w 171"/>
                  <a:gd name="T55" fmla="*/ 6 h 805"/>
                  <a:gd name="T56" fmla="*/ 21 w 171"/>
                  <a:gd name="T57" fmla="*/ 13 h 805"/>
                  <a:gd name="T58" fmla="*/ 21 w 171"/>
                  <a:gd name="T59" fmla="*/ 23 h 805"/>
                  <a:gd name="T60" fmla="*/ 20 w 171"/>
                  <a:gd name="T61" fmla="*/ 37 h 805"/>
                  <a:gd name="T62" fmla="*/ 20 w 171"/>
                  <a:gd name="T63" fmla="*/ 50 h 805"/>
                  <a:gd name="T64" fmla="*/ 20 w 171"/>
                  <a:gd name="T65" fmla="*/ 62 h 805"/>
                  <a:gd name="T66" fmla="*/ 19 w 171"/>
                  <a:gd name="T67" fmla="*/ 73 h 805"/>
                  <a:gd name="T68" fmla="*/ 18 w 171"/>
                  <a:gd name="T69" fmla="*/ 84 h 805"/>
                  <a:gd name="T70" fmla="*/ 18 w 171"/>
                  <a:gd name="T71" fmla="*/ 93 h 805"/>
                  <a:gd name="T72" fmla="*/ 17 w 171"/>
                  <a:gd name="T73" fmla="*/ 102 h 805"/>
                  <a:gd name="T74" fmla="*/ 16 w 171"/>
                  <a:gd name="T75" fmla="*/ 109 h 805"/>
                  <a:gd name="T76" fmla="*/ 15 w 171"/>
                  <a:gd name="T77" fmla="*/ 116 h 805"/>
                  <a:gd name="T78" fmla="*/ 13 w 171"/>
                  <a:gd name="T79" fmla="*/ 123 h 805"/>
                  <a:gd name="T80" fmla="*/ 12 w 171"/>
                  <a:gd name="T81" fmla="*/ 128 h 805"/>
                  <a:gd name="T82" fmla="*/ 10 w 171"/>
                  <a:gd name="T83" fmla="*/ 133 h 805"/>
                  <a:gd name="T84" fmla="*/ 9 w 171"/>
                  <a:gd name="T85" fmla="*/ 138 h 805"/>
                  <a:gd name="T86" fmla="*/ 7 w 171"/>
                  <a:gd name="T87" fmla="*/ 142 h 805"/>
                  <a:gd name="T88" fmla="*/ 5 w 171"/>
                  <a:gd name="T89" fmla="*/ 146 h 805"/>
                  <a:gd name="T90" fmla="*/ 4 w 171"/>
                  <a:gd name="T91" fmla="*/ 150 h 805"/>
                  <a:gd name="T92" fmla="*/ 2 w 171"/>
                  <a:gd name="T93" fmla="*/ 153 h 805"/>
                  <a:gd name="T94" fmla="*/ 1 w 171"/>
                  <a:gd name="T95" fmla="*/ 155 h 805"/>
                  <a:gd name="T96" fmla="*/ 0 w 171"/>
                  <a:gd name="T97" fmla="*/ 156 h 805"/>
                  <a:gd name="T98" fmla="*/ 0 w 171"/>
                  <a:gd name="T99" fmla="*/ 157 h 805"/>
                  <a:gd name="T100" fmla="*/ 0 w 171"/>
                  <a:gd name="T101" fmla="*/ 158 h 805"/>
                  <a:gd name="T102" fmla="*/ 1 w 171"/>
                  <a:gd name="T103" fmla="*/ 159 h 805"/>
                  <a:gd name="T104" fmla="*/ 1 w 171"/>
                  <a:gd name="T105" fmla="*/ 160 h 805"/>
                  <a:gd name="T106" fmla="*/ 2 w 171"/>
                  <a:gd name="T107" fmla="*/ 160 h 805"/>
                  <a:gd name="T108" fmla="*/ 3 w 171"/>
                  <a:gd name="T109" fmla="*/ 161 h 805"/>
                  <a:gd name="T110" fmla="*/ 5 w 171"/>
                  <a:gd name="T111" fmla="*/ 161 h 805"/>
                  <a:gd name="T112" fmla="*/ 7 w 171"/>
                  <a:gd name="T113" fmla="*/ 161 h 805"/>
                  <a:gd name="T114" fmla="*/ 11 w 171"/>
                  <a:gd name="T115" fmla="*/ 160 h 805"/>
                  <a:gd name="T116" fmla="*/ 14 w 171"/>
                  <a:gd name="T117" fmla="*/ 160 h 805"/>
                  <a:gd name="T118" fmla="*/ 21 w 171"/>
                  <a:gd name="T119" fmla="*/ 158 h 805"/>
                  <a:gd name="T120" fmla="*/ 28 w 171"/>
                  <a:gd name="T121" fmla="*/ 156 h 805"/>
                  <a:gd name="T122" fmla="*/ 32 w 171"/>
                  <a:gd name="T123" fmla="*/ 154 h 805"/>
                  <a:gd name="T124" fmla="*/ 34 w 171"/>
                  <a:gd name="T125" fmla="*/ 153 h 8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1"/>
                  <a:gd name="T190" fmla="*/ 0 h 805"/>
                  <a:gd name="T191" fmla="*/ 171 w 171"/>
                  <a:gd name="T192" fmla="*/ 805 h 8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1" h="805">
                    <a:moveTo>
                      <a:pt x="171" y="766"/>
                    </a:moveTo>
                    <a:lnTo>
                      <a:pt x="168" y="760"/>
                    </a:lnTo>
                    <a:lnTo>
                      <a:pt x="164" y="740"/>
                    </a:lnTo>
                    <a:lnTo>
                      <a:pt x="156" y="709"/>
                    </a:lnTo>
                    <a:lnTo>
                      <a:pt x="146" y="665"/>
                    </a:lnTo>
                    <a:lnTo>
                      <a:pt x="142" y="640"/>
                    </a:lnTo>
                    <a:lnTo>
                      <a:pt x="137" y="611"/>
                    </a:lnTo>
                    <a:lnTo>
                      <a:pt x="134" y="580"/>
                    </a:lnTo>
                    <a:lnTo>
                      <a:pt x="130" y="546"/>
                    </a:lnTo>
                    <a:lnTo>
                      <a:pt x="126" y="511"/>
                    </a:lnTo>
                    <a:lnTo>
                      <a:pt x="124" y="473"/>
                    </a:lnTo>
                    <a:lnTo>
                      <a:pt x="122" y="433"/>
                    </a:lnTo>
                    <a:lnTo>
                      <a:pt x="121" y="390"/>
                    </a:lnTo>
                    <a:lnTo>
                      <a:pt x="121" y="345"/>
                    </a:lnTo>
                    <a:lnTo>
                      <a:pt x="121" y="298"/>
                    </a:lnTo>
                    <a:lnTo>
                      <a:pt x="121" y="249"/>
                    </a:lnTo>
                    <a:lnTo>
                      <a:pt x="120" y="202"/>
                    </a:lnTo>
                    <a:lnTo>
                      <a:pt x="119" y="156"/>
                    </a:lnTo>
                    <a:lnTo>
                      <a:pt x="119" y="113"/>
                    </a:lnTo>
                    <a:lnTo>
                      <a:pt x="117" y="76"/>
                    </a:lnTo>
                    <a:lnTo>
                      <a:pt x="116" y="43"/>
                    </a:lnTo>
                    <a:lnTo>
                      <a:pt x="114" y="20"/>
                    </a:lnTo>
                    <a:lnTo>
                      <a:pt x="112" y="5"/>
                    </a:lnTo>
                    <a:lnTo>
                      <a:pt x="111" y="1"/>
                    </a:lnTo>
                    <a:lnTo>
                      <a:pt x="111" y="0"/>
                    </a:lnTo>
                    <a:lnTo>
                      <a:pt x="110" y="2"/>
                    </a:lnTo>
                    <a:lnTo>
                      <a:pt x="109" y="7"/>
                    </a:lnTo>
                    <a:lnTo>
                      <a:pt x="107" y="28"/>
                    </a:lnTo>
                    <a:lnTo>
                      <a:pt x="106" y="63"/>
                    </a:lnTo>
                    <a:lnTo>
                      <a:pt x="104" y="114"/>
                    </a:lnTo>
                    <a:lnTo>
                      <a:pt x="102" y="183"/>
                    </a:lnTo>
                    <a:lnTo>
                      <a:pt x="101" y="249"/>
                    </a:lnTo>
                    <a:lnTo>
                      <a:pt x="99" y="310"/>
                    </a:lnTo>
                    <a:lnTo>
                      <a:pt x="96" y="367"/>
                    </a:lnTo>
                    <a:lnTo>
                      <a:pt x="92" y="418"/>
                    </a:lnTo>
                    <a:lnTo>
                      <a:pt x="89" y="465"/>
                    </a:lnTo>
                    <a:lnTo>
                      <a:pt x="85" y="508"/>
                    </a:lnTo>
                    <a:lnTo>
                      <a:pt x="79" y="546"/>
                    </a:lnTo>
                    <a:lnTo>
                      <a:pt x="74" y="581"/>
                    </a:lnTo>
                    <a:lnTo>
                      <a:pt x="67" y="614"/>
                    </a:lnTo>
                    <a:lnTo>
                      <a:pt x="60" y="642"/>
                    </a:lnTo>
                    <a:lnTo>
                      <a:pt x="52" y="667"/>
                    </a:lnTo>
                    <a:lnTo>
                      <a:pt x="45" y="691"/>
                    </a:lnTo>
                    <a:lnTo>
                      <a:pt x="36" y="712"/>
                    </a:lnTo>
                    <a:lnTo>
                      <a:pt x="27" y="732"/>
                    </a:lnTo>
                    <a:lnTo>
                      <a:pt x="18" y="750"/>
                    </a:lnTo>
                    <a:lnTo>
                      <a:pt x="8" y="766"/>
                    </a:lnTo>
                    <a:lnTo>
                      <a:pt x="4" y="773"/>
                    </a:lnTo>
                    <a:lnTo>
                      <a:pt x="1" y="781"/>
                    </a:lnTo>
                    <a:lnTo>
                      <a:pt x="0" y="786"/>
                    </a:lnTo>
                    <a:lnTo>
                      <a:pt x="1" y="791"/>
                    </a:lnTo>
                    <a:lnTo>
                      <a:pt x="3" y="796"/>
                    </a:lnTo>
                    <a:lnTo>
                      <a:pt x="5" y="798"/>
                    </a:lnTo>
                    <a:lnTo>
                      <a:pt x="9" y="801"/>
                    </a:lnTo>
                    <a:lnTo>
                      <a:pt x="13" y="803"/>
                    </a:lnTo>
                    <a:lnTo>
                      <a:pt x="24" y="805"/>
                    </a:lnTo>
                    <a:lnTo>
                      <a:pt x="37" y="805"/>
                    </a:lnTo>
                    <a:lnTo>
                      <a:pt x="54" y="802"/>
                    </a:lnTo>
                    <a:lnTo>
                      <a:pt x="71" y="800"/>
                    </a:lnTo>
                    <a:lnTo>
                      <a:pt x="106" y="790"/>
                    </a:lnTo>
                    <a:lnTo>
                      <a:pt x="139" y="778"/>
                    </a:lnTo>
                    <a:lnTo>
                      <a:pt x="162" y="770"/>
                    </a:lnTo>
                    <a:lnTo>
                      <a:pt x="171" y="766"/>
                    </a:lnTo>
                    <a:close/>
                  </a:path>
                </a:pathLst>
              </a:custGeom>
              <a:solidFill>
                <a:srgbClr val="DFDDC9"/>
              </a:solidFill>
              <a:ln w="9525">
                <a:noFill/>
                <a:round/>
              </a:ln>
            </p:spPr>
            <p:txBody>
              <a:bodyPr/>
              <a:lstStyle/>
              <a:p>
                <a:endParaRPr lang="en-US" sz="1867"/>
              </a:p>
            </p:txBody>
          </p:sp>
          <p:sp>
            <p:nvSpPr>
              <p:cNvPr id="1391" name="Freeform 340"/>
              <p:cNvSpPr/>
              <p:nvPr/>
            </p:nvSpPr>
            <p:spPr bwMode="auto">
              <a:xfrm>
                <a:off x="3132" y="2015"/>
                <a:ext cx="214" cy="357"/>
              </a:xfrm>
              <a:custGeom>
                <a:avLst/>
                <a:gdLst>
                  <a:gd name="T0" fmla="*/ 207 w 1070"/>
                  <a:gd name="T1" fmla="*/ 300 h 1786"/>
                  <a:gd name="T2" fmla="*/ 196 w 1070"/>
                  <a:gd name="T3" fmla="*/ 271 h 1786"/>
                  <a:gd name="T4" fmla="*/ 184 w 1070"/>
                  <a:gd name="T5" fmla="*/ 240 h 1786"/>
                  <a:gd name="T6" fmla="*/ 171 w 1070"/>
                  <a:gd name="T7" fmla="*/ 208 h 1786"/>
                  <a:gd name="T8" fmla="*/ 157 w 1070"/>
                  <a:gd name="T9" fmla="*/ 175 h 1786"/>
                  <a:gd name="T10" fmla="*/ 143 w 1070"/>
                  <a:gd name="T11" fmla="*/ 143 h 1786"/>
                  <a:gd name="T12" fmla="*/ 127 w 1070"/>
                  <a:gd name="T13" fmla="*/ 112 h 1786"/>
                  <a:gd name="T14" fmla="*/ 115 w 1070"/>
                  <a:gd name="T15" fmla="*/ 91 h 1786"/>
                  <a:gd name="T16" fmla="*/ 107 w 1070"/>
                  <a:gd name="T17" fmla="*/ 77 h 1786"/>
                  <a:gd name="T18" fmla="*/ 95 w 1070"/>
                  <a:gd name="T19" fmla="*/ 60 h 1786"/>
                  <a:gd name="T20" fmla="*/ 81 w 1070"/>
                  <a:gd name="T21" fmla="*/ 41 h 1786"/>
                  <a:gd name="T22" fmla="*/ 67 w 1070"/>
                  <a:gd name="T23" fmla="*/ 25 h 1786"/>
                  <a:gd name="T24" fmla="*/ 54 w 1070"/>
                  <a:gd name="T25" fmla="*/ 14 h 1786"/>
                  <a:gd name="T26" fmla="*/ 42 w 1070"/>
                  <a:gd name="T27" fmla="*/ 6 h 1786"/>
                  <a:gd name="T28" fmla="*/ 31 w 1070"/>
                  <a:gd name="T29" fmla="*/ 1 h 1786"/>
                  <a:gd name="T30" fmla="*/ 22 w 1070"/>
                  <a:gd name="T31" fmla="*/ 0 h 1786"/>
                  <a:gd name="T32" fmla="*/ 14 w 1070"/>
                  <a:gd name="T33" fmla="*/ 2 h 1786"/>
                  <a:gd name="T34" fmla="*/ 8 w 1070"/>
                  <a:gd name="T35" fmla="*/ 7 h 1786"/>
                  <a:gd name="T36" fmla="*/ 3 w 1070"/>
                  <a:gd name="T37" fmla="*/ 15 h 1786"/>
                  <a:gd name="T38" fmla="*/ 1 w 1070"/>
                  <a:gd name="T39" fmla="*/ 26 h 1786"/>
                  <a:gd name="T40" fmla="*/ 0 w 1070"/>
                  <a:gd name="T41" fmla="*/ 40 h 1786"/>
                  <a:gd name="T42" fmla="*/ 2 w 1070"/>
                  <a:gd name="T43" fmla="*/ 56 h 1786"/>
                  <a:gd name="T44" fmla="*/ 5 w 1070"/>
                  <a:gd name="T45" fmla="*/ 75 h 1786"/>
                  <a:gd name="T46" fmla="*/ 11 w 1070"/>
                  <a:gd name="T47" fmla="*/ 96 h 1786"/>
                  <a:gd name="T48" fmla="*/ 20 w 1070"/>
                  <a:gd name="T49" fmla="*/ 119 h 1786"/>
                  <a:gd name="T50" fmla="*/ 29 w 1070"/>
                  <a:gd name="T51" fmla="*/ 140 h 1786"/>
                  <a:gd name="T52" fmla="*/ 38 w 1070"/>
                  <a:gd name="T53" fmla="*/ 157 h 1786"/>
                  <a:gd name="T54" fmla="*/ 51 w 1070"/>
                  <a:gd name="T55" fmla="*/ 183 h 1786"/>
                  <a:gd name="T56" fmla="*/ 72 w 1070"/>
                  <a:gd name="T57" fmla="*/ 218 h 1786"/>
                  <a:gd name="T58" fmla="*/ 93 w 1070"/>
                  <a:gd name="T59" fmla="*/ 251 h 1786"/>
                  <a:gd name="T60" fmla="*/ 113 w 1070"/>
                  <a:gd name="T61" fmla="*/ 282 h 1786"/>
                  <a:gd name="T62" fmla="*/ 132 w 1070"/>
                  <a:gd name="T63" fmla="*/ 308 h 1786"/>
                  <a:gd name="T64" fmla="*/ 149 w 1070"/>
                  <a:gd name="T65" fmla="*/ 329 h 1786"/>
                  <a:gd name="T66" fmla="*/ 161 w 1070"/>
                  <a:gd name="T67" fmla="*/ 345 h 1786"/>
                  <a:gd name="T68" fmla="*/ 167 w 1070"/>
                  <a:gd name="T69" fmla="*/ 351 h 1786"/>
                  <a:gd name="T70" fmla="*/ 171 w 1070"/>
                  <a:gd name="T71" fmla="*/ 354 h 1786"/>
                  <a:gd name="T72" fmla="*/ 176 w 1070"/>
                  <a:gd name="T73" fmla="*/ 356 h 1786"/>
                  <a:gd name="T74" fmla="*/ 180 w 1070"/>
                  <a:gd name="T75" fmla="*/ 357 h 1786"/>
                  <a:gd name="T76" fmla="*/ 185 w 1070"/>
                  <a:gd name="T77" fmla="*/ 357 h 1786"/>
                  <a:gd name="T78" fmla="*/ 189 w 1070"/>
                  <a:gd name="T79" fmla="*/ 356 h 1786"/>
                  <a:gd name="T80" fmla="*/ 194 w 1070"/>
                  <a:gd name="T81" fmla="*/ 354 h 1786"/>
                  <a:gd name="T82" fmla="*/ 198 w 1070"/>
                  <a:gd name="T83" fmla="*/ 352 h 1786"/>
                  <a:gd name="T84" fmla="*/ 202 w 1070"/>
                  <a:gd name="T85" fmla="*/ 349 h 1786"/>
                  <a:gd name="T86" fmla="*/ 206 w 1070"/>
                  <a:gd name="T87" fmla="*/ 345 h 1786"/>
                  <a:gd name="T88" fmla="*/ 209 w 1070"/>
                  <a:gd name="T89" fmla="*/ 341 h 1786"/>
                  <a:gd name="T90" fmla="*/ 211 w 1070"/>
                  <a:gd name="T91" fmla="*/ 337 h 1786"/>
                  <a:gd name="T92" fmla="*/ 213 w 1070"/>
                  <a:gd name="T93" fmla="*/ 332 h 1786"/>
                  <a:gd name="T94" fmla="*/ 214 w 1070"/>
                  <a:gd name="T95" fmla="*/ 326 h 1786"/>
                  <a:gd name="T96" fmla="*/ 214 w 1070"/>
                  <a:gd name="T97" fmla="*/ 321 h 1786"/>
                  <a:gd name="T98" fmla="*/ 213 w 1070"/>
                  <a:gd name="T99" fmla="*/ 316 h 17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0"/>
                  <a:gd name="T151" fmla="*/ 0 h 1786"/>
                  <a:gd name="T152" fmla="*/ 1070 w 1070"/>
                  <a:gd name="T153" fmla="*/ 1786 h 17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0" h="1786">
                    <a:moveTo>
                      <a:pt x="1060" y="1565"/>
                    </a:moveTo>
                    <a:lnTo>
                      <a:pt x="1034" y="1499"/>
                    </a:lnTo>
                    <a:lnTo>
                      <a:pt x="1007" y="1430"/>
                    </a:lnTo>
                    <a:lnTo>
                      <a:pt x="979" y="1357"/>
                    </a:lnTo>
                    <a:lnTo>
                      <a:pt x="950" y="1280"/>
                    </a:lnTo>
                    <a:lnTo>
                      <a:pt x="919" y="1202"/>
                    </a:lnTo>
                    <a:lnTo>
                      <a:pt x="888" y="1121"/>
                    </a:lnTo>
                    <a:lnTo>
                      <a:pt x="855" y="1040"/>
                    </a:lnTo>
                    <a:lnTo>
                      <a:pt x="821" y="957"/>
                    </a:lnTo>
                    <a:lnTo>
                      <a:pt x="787" y="875"/>
                    </a:lnTo>
                    <a:lnTo>
                      <a:pt x="750" y="794"/>
                    </a:lnTo>
                    <a:lnTo>
                      <a:pt x="713" y="714"/>
                    </a:lnTo>
                    <a:lnTo>
                      <a:pt x="675" y="635"/>
                    </a:lnTo>
                    <a:lnTo>
                      <a:pt x="637" y="560"/>
                    </a:lnTo>
                    <a:lnTo>
                      <a:pt x="598" y="488"/>
                    </a:lnTo>
                    <a:lnTo>
                      <a:pt x="577" y="453"/>
                    </a:lnTo>
                    <a:lnTo>
                      <a:pt x="557" y="418"/>
                    </a:lnTo>
                    <a:lnTo>
                      <a:pt x="537" y="386"/>
                    </a:lnTo>
                    <a:lnTo>
                      <a:pt x="516" y="354"/>
                    </a:lnTo>
                    <a:lnTo>
                      <a:pt x="477" y="298"/>
                    </a:lnTo>
                    <a:lnTo>
                      <a:pt x="440" y="248"/>
                    </a:lnTo>
                    <a:lnTo>
                      <a:pt x="403" y="203"/>
                    </a:lnTo>
                    <a:lnTo>
                      <a:pt x="367" y="162"/>
                    </a:lnTo>
                    <a:lnTo>
                      <a:pt x="334" y="126"/>
                    </a:lnTo>
                    <a:lnTo>
                      <a:pt x="300" y="95"/>
                    </a:lnTo>
                    <a:lnTo>
                      <a:pt x="269" y="68"/>
                    </a:lnTo>
                    <a:lnTo>
                      <a:pt x="238" y="46"/>
                    </a:lnTo>
                    <a:lnTo>
                      <a:pt x="209" y="29"/>
                    </a:lnTo>
                    <a:lnTo>
                      <a:pt x="181" y="15"/>
                    </a:lnTo>
                    <a:lnTo>
                      <a:pt x="156" y="6"/>
                    </a:lnTo>
                    <a:lnTo>
                      <a:pt x="131" y="1"/>
                    </a:lnTo>
                    <a:lnTo>
                      <a:pt x="109" y="0"/>
                    </a:lnTo>
                    <a:lnTo>
                      <a:pt x="89" y="2"/>
                    </a:lnTo>
                    <a:lnTo>
                      <a:pt x="70" y="10"/>
                    </a:lnTo>
                    <a:lnTo>
                      <a:pt x="54" y="21"/>
                    </a:lnTo>
                    <a:lnTo>
                      <a:pt x="39" y="36"/>
                    </a:lnTo>
                    <a:lnTo>
                      <a:pt x="27" y="55"/>
                    </a:lnTo>
                    <a:lnTo>
                      <a:pt x="17" y="76"/>
                    </a:lnTo>
                    <a:lnTo>
                      <a:pt x="9" y="102"/>
                    </a:lnTo>
                    <a:lnTo>
                      <a:pt x="4" y="131"/>
                    </a:lnTo>
                    <a:lnTo>
                      <a:pt x="2" y="163"/>
                    </a:lnTo>
                    <a:lnTo>
                      <a:pt x="0" y="200"/>
                    </a:lnTo>
                    <a:lnTo>
                      <a:pt x="3" y="238"/>
                    </a:lnTo>
                    <a:lnTo>
                      <a:pt x="8" y="279"/>
                    </a:lnTo>
                    <a:lnTo>
                      <a:pt x="15" y="326"/>
                    </a:lnTo>
                    <a:lnTo>
                      <a:pt x="27" y="373"/>
                    </a:lnTo>
                    <a:lnTo>
                      <a:pt x="40" y="424"/>
                    </a:lnTo>
                    <a:lnTo>
                      <a:pt x="57" y="478"/>
                    </a:lnTo>
                    <a:lnTo>
                      <a:pt x="77" y="534"/>
                    </a:lnTo>
                    <a:lnTo>
                      <a:pt x="99" y="594"/>
                    </a:lnTo>
                    <a:lnTo>
                      <a:pt x="125" y="655"/>
                    </a:lnTo>
                    <a:lnTo>
                      <a:pt x="145" y="699"/>
                    </a:lnTo>
                    <a:lnTo>
                      <a:pt x="165" y="742"/>
                    </a:lnTo>
                    <a:lnTo>
                      <a:pt x="188" y="786"/>
                    </a:lnTo>
                    <a:lnTo>
                      <a:pt x="210" y="830"/>
                    </a:lnTo>
                    <a:lnTo>
                      <a:pt x="257" y="918"/>
                    </a:lnTo>
                    <a:lnTo>
                      <a:pt x="306" y="1006"/>
                    </a:lnTo>
                    <a:lnTo>
                      <a:pt x="359" y="1092"/>
                    </a:lnTo>
                    <a:lnTo>
                      <a:pt x="411" y="1176"/>
                    </a:lnTo>
                    <a:lnTo>
                      <a:pt x="463" y="1257"/>
                    </a:lnTo>
                    <a:lnTo>
                      <a:pt x="516" y="1335"/>
                    </a:lnTo>
                    <a:lnTo>
                      <a:pt x="566" y="1409"/>
                    </a:lnTo>
                    <a:lnTo>
                      <a:pt x="616" y="1478"/>
                    </a:lnTo>
                    <a:lnTo>
                      <a:pt x="662" y="1541"/>
                    </a:lnTo>
                    <a:lnTo>
                      <a:pt x="704" y="1597"/>
                    </a:lnTo>
                    <a:lnTo>
                      <a:pt x="743" y="1647"/>
                    </a:lnTo>
                    <a:lnTo>
                      <a:pt x="777" y="1690"/>
                    </a:lnTo>
                    <a:lnTo>
                      <a:pt x="805" y="1724"/>
                    </a:lnTo>
                    <a:lnTo>
                      <a:pt x="828" y="1747"/>
                    </a:lnTo>
                    <a:lnTo>
                      <a:pt x="836" y="1757"/>
                    </a:lnTo>
                    <a:lnTo>
                      <a:pt x="846" y="1765"/>
                    </a:lnTo>
                    <a:lnTo>
                      <a:pt x="856" y="1772"/>
                    </a:lnTo>
                    <a:lnTo>
                      <a:pt x="866" y="1777"/>
                    </a:lnTo>
                    <a:lnTo>
                      <a:pt x="878" y="1781"/>
                    </a:lnTo>
                    <a:lnTo>
                      <a:pt x="889" y="1783"/>
                    </a:lnTo>
                    <a:lnTo>
                      <a:pt x="900" y="1786"/>
                    </a:lnTo>
                    <a:lnTo>
                      <a:pt x="911" y="1786"/>
                    </a:lnTo>
                    <a:lnTo>
                      <a:pt x="923" y="1785"/>
                    </a:lnTo>
                    <a:lnTo>
                      <a:pt x="935" y="1783"/>
                    </a:lnTo>
                    <a:lnTo>
                      <a:pt x="946" y="1781"/>
                    </a:lnTo>
                    <a:lnTo>
                      <a:pt x="957" y="1777"/>
                    </a:lnTo>
                    <a:lnTo>
                      <a:pt x="969" y="1772"/>
                    </a:lnTo>
                    <a:lnTo>
                      <a:pt x="980" y="1766"/>
                    </a:lnTo>
                    <a:lnTo>
                      <a:pt x="990" y="1760"/>
                    </a:lnTo>
                    <a:lnTo>
                      <a:pt x="1001" y="1752"/>
                    </a:lnTo>
                    <a:lnTo>
                      <a:pt x="1010" y="1745"/>
                    </a:lnTo>
                    <a:lnTo>
                      <a:pt x="1020" y="1736"/>
                    </a:lnTo>
                    <a:lnTo>
                      <a:pt x="1029" y="1726"/>
                    </a:lnTo>
                    <a:lnTo>
                      <a:pt x="1036" y="1716"/>
                    </a:lnTo>
                    <a:lnTo>
                      <a:pt x="1044" y="1706"/>
                    </a:lnTo>
                    <a:lnTo>
                      <a:pt x="1051" y="1695"/>
                    </a:lnTo>
                    <a:lnTo>
                      <a:pt x="1056" y="1684"/>
                    </a:lnTo>
                    <a:lnTo>
                      <a:pt x="1061" y="1671"/>
                    </a:lnTo>
                    <a:lnTo>
                      <a:pt x="1065" y="1659"/>
                    </a:lnTo>
                    <a:lnTo>
                      <a:pt x="1069" y="1646"/>
                    </a:lnTo>
                    <a:lnTo>
                      <a:pt x="1070" y="1632"/>
                    </a:lnTo>
                    <a:lnTo>
                      <a:pt x="1070" y="1620"/>
                    </a:lnTo>
                    <a:lnTo>
                      <a:pt x="1070" y="1606"/>
                    </a:lnTo>
                    <a:lnTo>
                      <a:pt x="1067" y="1592"/>
                    </a:lnTo>
                    <a:lnTo>
                      <a:pt x="1064" y="1579"/>
                    </a:lnTo>
                    <a:lnTo>
                      <a:pt x="1060" y="1565"/>
                    </a:lnTo>
                    <a:close/>
                  </a:path>
                </a:pathLst>
              </a:custGeom>
              <a:solidFill>
                <a:srgbClr val="FFFEF1"/>
              </a:solidFill>
              <a:ln w="9525">
                <a:noFill/>
                <a:round/>
              </a:ln>
            </p:spPr>
            <p:txBody>
              <a:bodyPr/>
              <a:lstStyle/>
              <a:p>
                <a:endParaRPr lang="en-US" sz="1867"/>
              </a:p>
            </p:txBody>
          </p:sp>
          <p:sp>
            <p:nvSpPr>
              <p:cNvPr id="1392" name="Freeform 341"/>
              <p:cNvSpPr/>
              <p:nvPr/>
            </p:nvSpPr>
            <p:spPr bwMode="auto">
              <a:xfrm>
                <a:off x="3132" y="2015"/>
                <a:ext cx="214" cy="357"/>
              </a:xfrm>
              <a:custGeom>
                <a:avLst/>
                <a:gdLst>
                  <a:gd name="T0" fmla="*/ 207 w 1070"/>
                  <a:gd name="T1" fmla="*/ 300 h 1786"/>
                  <a:gd name="T2" fmla="*/ 196 w 1070"/>
                  <a:gd name="T3" fmla="*/ 271 h 1786"/>
                  <a:gd name="T4" fmla="*/ 184 w 1070"/>
                  <a:gd name="T5" fmla="*/ 240 h 1786"/>
                  <a:gd name="T6" fmla="*/ 171 w 1070"/>
                  <a:gd name="T7" fmla="*/ 208 h 1786"/>
                  <a:gd name="T8" fmla="*/ 157 w 1070"/>
                  <a:gd name="T9" fmla="*/ 175 h 1786"/>
                  <a:gd name="T10" fmla="*/ 143 w 1070"/>
                  <a:gd name="T11" fmla="*/ 143 h 1786"/>
                  <a:gd name="T12" fmla="*/ 127 w 1070"/>
                  <a:gd name="T13" fmla="*/ 112 h 1786"/>
                  <a:gd name="T14" fmla="*/ 115 w 1070"/>
                  <a:gd name="T15" fmla="*/ 91 h 1786"/>
                  <a:gd name="T16" fmla="*/ 107 w 1070"/>
                  <a:gd name="T17" fmla="*/ 77 h 1786"/>
                  <a:gd name="T18" fmla="*/ 95 w 1070"/>
                  <a:gd name="T19" fmla="*/ 60 h 1786"/>
                  <a:gd name="T20" fmla="*/ 81 w 1070"/>
                  <a:gd name="T21" fmla="*/ 41 h 1786"/>
                  <a:gd name="T22" fmla="*/ 67 w 1070"/>
                  <a:gd name="T23" fmla="*/ 25 h 1786"/>
                  <a:gd name="T24" fmla="*/ 54 w 1070"/>
                  <a:gd name="T25" fmla="*/ 14 h 1786"/>
                  <a:gd name="T26" fmla="*/ 42 w 1070"/>
                  <a:gd name="T27" fmla="*/ 6 h 1786"/>
                  <a:gd name="T28" fmla="*/ 31 w 1070"/>
                  <a:gd name="T29" fmla="*/ 1 h 1786"/>
                  <a:gd name="T30" fmla="*/ 22 w 1070"/>
                  <a:gd name="T31" fmla="*/ 0 h 1786"/>
                  <a:gd name="T32" fmla="*/ 14 w 1070"/>
                  <a:gd name="T33" fmla="*/ 2 h 1786"/>
                  <a:gd name="T34" fmla="*/ 8 w 1070"/>
                  <a:gd name="T35" fmla="*/ 7 h 1786"/>
                  <a:gd name="T36" fmla="*/ 3 w 1070"/>
                  <a:gd name="T37" fmla="*/ 15 h 1786"/>
                  <a:gd name="T38" fmla="*/ 1 w 1070"/>
                  <a:gd name="T39" fmla="*/ 26 h 1786"/>
                  <a:gd name="T40" fmla="*/ 0 w 1070"/>
                  <a:gd name="T41" fmla="*/ 40 h 1786"/>
                  <a:gd name="T42" fmla="*/ 2 w 1070"/>
                  <a:gd name="T43" fmla="*/ 56 h 1786"/>
                  <a:gd name="T44" fmla="*/ 5 w 1070"/>
                  <a:gd name="T45" fmla="*/ 75 h 1786"/>
                  <a:gd name="T46" fmla="*/ 11 w 1070"/>
                  <a:gd name="T47" fmla="*/ 96 h 1786"/>
                  <a:gd name="T48" fmla="*/ 20 w 1070"/>
                  <a:gd name="T49" fmla="*/ 119 h 1786"/>
                  <a:gd name="T50" fmla="*/ 29 w 1070"/>
                  <a:gd name="T51" fmla="*/ 140 h 1786"/>
                  <a:gd name="T52" fmla="*/ 38 w 1070"/>
                  <a:gd name="T53" fmla="*/ 157 h 1786"/>
                  <a:gd name="T54" fmla="*/ 51 w 1070"/>
                  <a:gd name="T55" fmla="*/ 183 h 1786"/>
                  <a:gd name="T56" fmla="*/ 72 w 1070"/>
                  <a:gd name="T57" fmla="*/ 218 h 1786"/>
                  <a:gd name="T58" fmla="*/ 93 w 1070"/>
                  <a:gd name="T59" fmla="*/ 251 h 1786"/>
                  <a:gd name="T60" fmla="*/ 113 w 1070"/>
                  <a:gd name="T61" fmla="*/ 282 h 1786"/>
                  <a:gd name="T62" fmla="*/ 132 w 1070"/>
                  <a:gd name="T63" fmla="*/ 308 h 1786"/>
                  <a:gd name="T64" fmla="*/ 149 w 1070"/>
                  <a:gd name="T65" fmla="*/ 329 h 1786"/>
                  <a:gd name="T66" fmla="*/ 161 w 1070"/>
                  <a:gd name="T67" fmla="*/ 345 h 1786"/>
                  <a:gd name="T68" fmla="*/ 167 w 1070"/>
                  <a:gd name="T69" fmla="*/ 351 h 1786"/>
                  <a:gd name="T70" fmla="*/ 171 w 1070"/>
                  <a:gd name="T71" fmla="*/ 354 h 1786"/>
                  <a:gd name="T72" fmla="*/ 176 w 1070"/>
                  <a:gd name="T73" fmla="*/ 356 h 1786"/>
                  <a:gd name="T74" fmla="*/ 180 w 1070"/>
                  <a:gd name="T75" fmla="*/ 357 h 1786"/>
                  <a:gd name="T76" fmla="*/ 185 w 1070"/>
                  <a:gd name="T77" fmla="*/ 357 h 1786"/>
                  <a:gd name="T78" fmla="*/ 189 w 1070"/>
                  <a:gd name="T79" fmla="*/ 356 h 1786"/>
                  <a:gd name="T80" fmla="*/ 194 w 1070"/>
                  <a:gd name="T81" fmla="*/ 354 h 1786"/>
                  <a:gd name="T82" fmla="*/ 198 w 1070"/>
                  <a:gd name="T83" fmla="*/ 352 h 1786"/>
                  <a:gd name="T84" fmla="*/ 202 w 1070"/>
                  <a:gd name="T85" fmla="*/ 349 h 1786"/>
                  <a:gd name="T86" fmla="*/ 206 w 1070"/>
                  <a:gd name="T87" fmla="*/ 345 h 1786"/>
                  <a:gd name="T88" fmla="*/ 209 w 1070"/>
                  <a:gd name="T89" fmla="*/ 341 h 1786"/>
                  <a:gd name="T90" fmla="*/ 211 w 1070"/>
                  <a:gd name="T91" fmla="*/ 337 h 1786"/>
                  <a:gd name="T92" fmla="*/ 213 w 1070"/>
                  <a:gd name="T93" fmla="*/ 332 h 1786"/>
                  <a:gd name="T94" fmla="*/ 214 w 1070"/>
                  <a:gd name="T95" fmla="*/ 326 h 1786"/>
                  <a:gd name="T96" fmla="*/ 214 w 1070"/>
                  <a:gd name="T97" fmla="*/ 321 h 1786"/>
                  <a:gd name="T98" fmla="*/ 213 w 1070"/>
                  <a:gd name="T99" fmla="*/ 316 h 178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0"/>
                  <a:gd name="T151" fmla="*/ 0 h 1786"/>
                  <a:gd name="T152" fmla="*/ 1070 w 1070"/>
                  <a:gd name="T153" fmla="*/ 1786 h 178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0" h="1786">
                    <a:moveTo>
                      <a:pt x="1060" y="1565"/>
                    </a:moveTo>
                    <a:lnTo>
                      <a:pt x="1034" y="1499"/>
                    </a:lnTo>
                    <a:lnTo>
                      <a:pt x="1007" y="1430"/>
                    </a:lnTo>
                    <a:lnTo>
                      <a:pt x="979" y="1357"/>
                    </a:lnTo>
                    <a:lnTo>
                      <a:pt x="950" y="1280"/>
                    </a:lnTo>
                    <a:lnTo>
                      <a:pt x="919" y="1202"/>
                    </a:lnTo>
                    <a:lnTo>
                      <a:pt x="888" y="1121"/>
                    </a:lnTo>
                    <a:lnTo>
                      <a:pt x="855" y="1040"/>
                    </a:lnTo>
                    <a:lnTo>
                      <a:pt x="821" y="957"/>
                    </a:lnTo>
                    <a:lnTo>
                      <a:pt x="787" y="875"/>
                    </a:lnTo>
                    <a:lnTo>
                      <a:pt x="750" y="794"/>
                    </a:lnTo>
                    <a:lnTo>
                      <a:pt x="713" y="714"/>
                    </a:lnTo>
                    <a:lnTo>
                      <a:pt x="675" y="635"/>
                    </a:lnTo>
                    <a:lnTo>
                      <a:pt x="637" y="560"/>
                    </a:lnTo>
                    <a:lnTo>
                      <a:pt x="598" y="488"/>
                    </a:lnTo>
                    <a:lnTo>
                      <a:pt x="577" y="453"/>
                    </a:lnTo>
                    <a:lnTo>
                      <a:pt x="557" y="418"/>
                    </a:lnTo>
                    <a:lnTo>
                      <a:pt x="537" y="386"/>
                    </a:lnTo>
                    <a:lnTo>
                      <a:pt x="516" y="354"/>
                    </a:lnTo>
                    <a:lnTo>
                      <a:pt x="477" y="298"/>
                    </a:lnTo>
                    <a:lnTo>
                      <a:pt x="440" y="248"/>
                    </a:lnTo>
                    <a:lnTo>
                      <a:pt x="403" y="203"/>
                    </a:lnTo>
                    <a:lnTo>
                      <a:pt x="367" y="162"/>
                    </a:lnTo>
                    <a:lnTo>
                      <a:pt x="334" y="126"/>
                    </a:lnTo>
                    <a:lnTo>
                      <a:pt x="300" y="95"/>
                    </a:lnTo>
                    <a:lnTo>
                      <a:pt x="269" y="68"/>
                    </a:lnTo>
                    <a:lnTo>
                      <a:pt x="238" y="46"/>
                    </a:lnTo>
                    <a:lnTo>
                      <a:pt x="209" y="29"/>
                    </a:lnTo>
                    <a:lnTo>
                      <a:pt x="181" y="15"/>
                    </a:lnTo>
                    <a:lnTo>
                      <a:pt x="156" y="6"/>
                    </a:lnTo>
                    <a:lnTo>
                      <a:pt x="131" y="1"/>
                    </a:lnTo>
                    <a:lnTo>
                      <a:pt x="109" y="0"/>
                    </a:lnTo>
                    <a:lnTo>
                      <a:pt x="89" y="2"/>
                    </a:lnTo>
                    <a:lnTo>
                      <a:pt x="70" y="10"/>
                    </a:lnTo>
                    <a:lnTo>
                      <a:pt x="54" y="21"/>
                    </a:lnTo>
                    <a:lnTo>
                      <a:pt x="39" y="36"/>
                    </a:lnTo>
                    <a:lnTo>
                      <a:pt x="27" y="55"/>
                    </a:lnTo>
                    <a:lnTo>
                      <a:pt x="17" y="76"/>
                    </a:lnTo>
                    <a:lnTo>
                      <a:pt x="9" y="102"/>
                    </a:lnTo>
                    <a:lnTo>
                      <a:pt x="4" y="131"/>
                    </a:lnTo>
                    <a:lnTo>
                      <a:pt x="2" y="163"/>
                    </a:lnTo>
                    <a:lnTo>
                      <a:pt x="0" y="200"/>
                    </a:lnTo>
                    <a:lnTo>
                      <a:pt x="3" y="238"/>
                    </a:lnTo>
                    <a:lnTo>
                      <a:pt x="8" y="279"/>
                    </a:lnTo>
                    <a:lnTo>
                      <a:pt x="15" y="326"/>
                    </a:lnTo>
                    <a:lnTo>
                      <a:pt x="27" y="373"/>
                    </a:lnTo>
                    <a:lnTo>
                      <a:pt x="40" y="424"/>
                    </a:lnTo>
                    <a:lnTo>
                      <a:pt x="57" y="478"/>
                    </a:lnTo>
                    <a:lnTo>
                      <a:pt x="77" y="534"/>
                    </a:lnTo>
                    <a:lnTo>
                      <a:pt x="99" y="594"/>
                    </a:lnTo>
                    <a:lnTo>
                      <a:pt x="125" y="655"/>
                    </a:lnTo>
                    <a:lnTo>
                      <a:pt x="145" y="699"/>
                    </a:lnTo>
                    <a:lnTo>
                      <a:pt x="165" y="742"/>
                    </a:lnTo>
                    <a:lnTo>
                      <a:pt x="188" y="786"/>
                    </a:lnTo>
                    <a:lnTo>
                      <a:pt x="210" y="830"/>
                    </a:lnTo>
                    <a:lnTo>
                      <a:pt x="257" y="918"/>
                    </a:lnTo>
                    <a:lnTo>
                      <a:pt x="306" y="1006"/>
                    </a:lnTo>
                    <a:lnTo>
                      <a:pt x="359" y="1092"/>
                    </a:lnTo>
                    <a:lnTo>
                      <a:pt x="411" y="1176"/>
                    </a:lnTo>
                    <a:lnTo>
                      <a:pt x="463" y="1257"/>
                    </a:lnTo>
                    <a:lnTo>
                      <a:pt x="516" y="1335"/>
                    </a:lnTo>
                    <a:lnTo>
                      <a:pt x="566" y="1409"/>
                    </a:lnTo>
                    <a:lnTo>
                      <a:pt x="616" y="1478"/>
                    </a:lnTo>
                    <a:lnTo>
                      <a:pt x="662" y="1541"/>
                    </a:lnTo>
                    <a:lnTo>
                      <a:pt x="704" y="1597"/>
                    </a:lnTo>
                    <a:lnTo>
                      <a:pt x="743" y="1647"/>
                    </a:lnTo>
                    <a:lnTo>
                      <a:pt x="777" y="1690"/>
                    </a:lnTo>
                    <a:lnTo>
                      <a:pt x="805" y="1724"/>
                    </a:lnTo>
                    <a:lnTo>
                      <a:pt x="828" y="1747"/>
                    </a:lnTo>
                    <a:lnTo>
                      <a:pt x="836" y="1757"/>
                    </a:lnTo>
                    <a:lnTo>
                      <a:pt x="846" y="1765"/>
                    </a:lnTo>
                    <a:lnTo>
                      <a:pt x="856" y="1772"/>
                    </a:lnTo>
                    <a:lnTo>
                      <a:pt x="866" y="1777"/>
                    </a:lnTo>
                    <a:lnTo>
                      <a:pt x="878" y="1781"/>
                    </a:lnTo>
                    <a:lnTo>
                      <a:pt x="889" y="1783"/>
                    </a:lnTo>
                    <a:lnTo>
                      <a:pt x="900" y="1786"/>
                    </a:lnTo>
                    <a:lnTo>
                      <a:pt x="911" y="1786"/>
                    </a:lnTo>
                    <a:lnTo>
                      <a:pt x="923" y="1785"/>
                    </a:lnTo>
                    <a:lnTo>
                      <a:pt x="935" y="1783"/>
                    </a:lnTo>
                    <a:lnTo>
                      <a:pt x="946" y="1781"/>
                    </a:lnTo>
                    <a:lnTo>
                      <a:pt x="957" y="1777"/>
                    </a:lnTo>
                    <a:lnTo>
                      <a:pt x="969" y="1772"/>
                    </a:lnTo>
                    <a:lnTo>
                      <a:pt x="980" y="1766"/>
                    </a:lnTo>
                    <a:lnTo>
                      <a:pt x="990" y="1760"/>
                    </a:lnTo>
                    <a:lnTo>
                      <a:pt x="1001" y="1752"/>
                    </a:lnTo>
                    <a:lnTo>
                      <a:pt x="1010" y="1745"/>
                    </a:lnTo>
                    <a:lnTo>
                      <a:pt x="1020" y="1736"/>
                    </a:lnTo>
                    <a:lnTo>
                      <a:pt x="1029" y="1726"/>
                    </a:lnTo>
                    <a:lnTo>
                      <a:pt x="1036" y="1716"/>
                    </a:lnTo>
                    <a:lnTo>
                      <a:pt x="1044" y="1706"/>
                    </a:lnTo>
                    <a:lnTo>
                      <a:pt x="1051" y="1695"/>
                    </a:lnTo>
                    <a:lnTo>
                      <a:pt x="1056" y="1684"/>
                    </a:lnTo>
                    <a:lnTo>
                      <a:pt x="1061" y="1671"/>
                    </a:lnTo>
                    <a:lnTo>
                      <a:pt x="1065" y="1659"/>
                    </a:lnTo>
                    <a:lnTo>
                      <a:pt x="1069" y="1646"/>
                    </a:lnTo>
                    <a:lnTo>
                      <a:pt x="1070" y="1632"/>
                    </a:lnTo>
                    <a:lnTo>
                      <a:pt x="1070" y="1620"/>
                    </a:lnTo>
                    <a:lnTo>
                      <a:pt x="1070" y="1606"/>
                    </a:lnTo>
                    <a:lnTo>
                      <a:pt x="1067" y="1592"/>
                    </a:lnTo>
                    <a:lnTo>
                      <a:pt x="1064" y="1579"/>
                    </a:lnTo>
                    <a:lnTo>
                      <a:pt x="1060" y="1565"/>
                    </a:lnTo>
                    <a:close/>
                  </a:path>
                </a:pathLst>
              </a:custGeom>
              <a:noFill/>
              <a:ln w="3175">
                <a:solidFill>
                  <a:srgbClr val="1F1A17"/>
                </a:solidFill>
                <a:round/>
              </a:ln>
            </p:spPr>
            <p:txBody>
              <a:bodyPr/>
              <a:lstStyle/>
              <a:p>
                <a:endParaRPr lang="en-US" sz="1867"/>
              </a:p>
            </p:txBody>
          </p:sp>
          <p:sp>
            <p:nvSpPr>
              <p:cNvPr id="1393" name="Freeform 342"/>
              <p:cNvSpPr/>
              <p:nvPr/>
            </p:nvSpPr>
            <p:spPr bwMode="auto">
              <a:xfrm>
                <a:off x="2979" y="2153"/>
                <a:ext cx="330" cy="254"/>
              </a:xfrm>
              <a:custGeom>
                <a:avLst/>
                <a:gdLst>
                  <a:gd name="T0" fmla="*/ 310 w 1651"/>
                  <a:gd name="T1" fmla="*/ 189 h 1272"/>
                  <a:gd name="T2" fmla="*/ 287 w 1651"/>
                  <a:gd name="T3" fmla="*/ 169 h 1272"/>
                  <a:gd name="T4" fmla="*/ 263 w 1651"/>
                  <a:gd name="T5" fmla="*/ 146 h 1272"/>
                  <a:gd name="T6" fmla="*/ 236 w 1651"/>
                  <a:gd name="T7" fmla="*/ 123 h 1272"/>
                  <a:gd name="T8" fmla="*/ 209 w 1651"/>
                  <a:gd name="T9" fmla="*/ 100 h 1272"/>
                  <a:gd name="T10" fmla="*/ 181 w 1651"/>
                  <a:gd name="T11" fmla="*/ 78 h 1272"/>
                  <a:gd name="T12" fmla="*/ 154 w 1651"/>
                  <a:gd name="T13" fmla="*/ 57 h 1272"/>
                  <a:gd name="T14" fmla="*/ 133 w 1651"/>
                  <a:gd name="T15" fmla="*/ 43 h 1272"/>
                  <a:gd name="T16" fmla="*/ 120 w 1651"/>
                  <a:gd name="T17" fmla="*/ 34 h 1272"/>
                  <a:gd name="T18" fmla="*/ 102 w 1651"/>
                  <a:gd name="T19" fmla="*/ 24 h 1272"/>
                  <a:gd name="T20" fmla="*/ 80 w 1651"/>
                  <a:gd name="T21" fmla="*/ 14 h 1272"/>
                  <a:gd name="T22" fmla="*/ 61 w 1651"/>
                  <a:gd name="T23" fmla="*/ 6 h 1272"/>
                  <a:gd name="T24" fmla="*/ 44 w 1651"/>
                  <a:gd name="T25" fmla="*/ 2 h 1272"/>
                  <a:gd name="T26" fmla="*/ 30 w 1651"/>
                  <a:gd name="T27" fmla="*/ 0 h 1272"/>
                  <a:gd name="T28" fmla="*/ 18 w 1651"/>
                  <a:gd name="T29" fmla="*/ 1 h 1272"/>
                  <a:gd name="T30" fmla="*/ 10 w 1651"/>
                  <a:gd name="T31" fmla="*/ 4 h 1272"/>
                  <a:gd name="T32" fmla="*/ 4 w 1651"/>
                  <a:gd name="T33" fmla="*/ 9 h 1272"/>
                  <a:gd name="T34" fmla="*/ 0 w 1651"/>
                  <a:gd name="T35" fmla="*/ 17 h 1272"/>
                  <a:gd name="T36" fmla="*/ 0 w 1651"/>
                  <a:gd name="T37" fmla="*/ 26 h 1272"/>
                  <a:gd name="T38" fmla="*/ 3 w 1651"/>
                  <a:gd name="T39" fmla="*/ 37 h 1272"/>
                  <a:gd name="T40" fmla="*/ 8 w 1651"/>
                  <a:gd name="T41" fmla="*/ 49 h 1272"/>
                  <a:gd name="T42" fmla="*/ 17 w 1651"/>
                  <a:gd name="T43" fmla="*/ 63 h 1272"/>
                  <a:gd name="T44" fmla="*/ 29 w 1651"/>
                  <a:gd name="T45" fmla="*/ 78 h 1272"/>
                  <a:gd name="T46" fmla="*/ 43 w 1651"/>
                  <a:gd name="T47" fmla="*/ 94 h 1272"/>
                  <a:gd name="T48" fmla="*/ 62 w 1651"/>
                  <a:gd name="T49" fmla="*/ 111 h 1272"/>
                  <a:gd name="T50" fmla="*/ 79 w 1651"/>
                  <a:gd name="T51" fmla="*/ 125 h 1272"/>
                  <a:gd name="T52" fmla="*/ 94 w 1651"/>
                  <a:gd name="T53" fmla="*/ 137 h 1272"/>
                  <a:gd name="T54" fmla="*/ 119 w 1651"/>
                  <a:gd name="T55" fmla="*/ 154 h 1272"/>
                  <a:gd name="T56" fmla="*/ 152 w 1651"/>
                  <a:gd name="T57" fmla="*/ 176 h 1272"/>
                  <a:gd name="T58" fmla="*/ 186 w 1651"/>
                  <a:gd name="T59" fmla="*/ 196 h 1272"/>
                  <a:gd name="T60" fmla="*/ 218 w 1651"/>
                  <a:gd name="T61" fmla="*/ 214 h 1272"/>
                  <a:gd name="T62" fmla="*/ 247 w 1651"/>
                  <a:gd name="T63" fmla="*/ 230 h 1272"/>
                  <a:gd name="T64" fmla="*/ 271 w 1651"/>
                  <a:gd name="T65" fmla="*/ 242 h 1272"/>
                  <a:gd name="T66" fmla="*/ 289 w 1651"/>
                  <a:gd name="T67" fmla="*/ 250 h 1272"/>
                  <a:gd name="T68" fmla="*/ 297 w 1651"/>
                  <a:gd name="T69" fmla="*/ 253 h 1272"/>
                  <a:gd name="T70" fmla="*/ 302 w 1651"/>
                  <a:gd name="T71" fmla="*/ 254 h 1272"/>
                  <a:gd name="T72" fmla="*/ 307 w 1651"/>
                  <a:gd name="T73" fmla="*/ 254 h 1272"/>
                  <a:gd name="T74" fmla="*/ 311 w 1651"/>
                  <a:gd name="T75" fmla="*/ 252 h 1272"/>
                  <a:gd name="T76" fmla="*/ 315 w 1651"/>
                  <a:gd name="T77" fmla="*/ 250 h 1272"/>
                  <a:gd name="T78" fmla="*/ 319 w 1651"/>
                  <a:gd name="T79" fmla="*/ 247 h 1272"/>
                  <a:gd name="T80" fmla="*/ 322 w 1651"/>
                  <a:gd name="T81" fmla="*/ 243 h 1272"/>
                  <a:gd name="T82" fmla="*/ 325 w 1651"/>
                  <a:gd name="T83" fmla="*/ 239 h 1272"/>
                  <a:gd name="T84" fmla="*/ 327 w 1651"/>
                  <a:gd name="T85" fmla="*/ 235 h 1272"/>
                  <a:gd name="T86" fmla="*/ 329 w 1651"/>
                  <a:gd name="T87" fmla="*/ 230 h 1272"/>
                  <a:gd name="T88" fmla="*/ 330 w 1651"/>
                  <a:gd name="T89" fmla="*/ 225 h 1272"/>
                  <a:gd name="T90" fmla="*/ 330 w 1651"/>
                  <a:gd name="T91" fmla="*/ 220 h 1272"/>
                  <a:gd name="T92" fmla="*/ 329 w 1651"/>
                  <a:gd name="T93" fmla="*/ 214 h 1272"/>
                  <a:gd name="T94" fmla="*/ 328 w 1651"/>
                  <a:gd name="T95" fmla="*/ 209 h 1272"/>
                  <a:gd name="T96" fmla="*/ 326 w 1651"/>
                  <a:gd name="T97" fmla="*/ 205 h 1272"/>
                  <a:gd name="T98" fmla="*/ 322 w 1651"/>
                  <a:gd name="T99" fmla="*/ 200 h 1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1272"/>
                  <a:gd name="T152" fmla="*/ 1651 w 1651"/>
                  <a:gd name="T153" fmla="*/ 1272 h 1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1272">
                    <a:moveTo>
                      <a:pt x="1603" y="994"/>
                    </a:moveTo>
                    <a:lnTo>
                      <a:pt x="1551" y="946"/>
                    </a:lnTo>
                    <a:lnTo>
                      <a:pt x="1496" y="896"/>
                    </a:lnTo>
                    <a:lnTo>
                      <a:pt x="1437" y="844"/>
                    </a:lnTo>
                    <a:lnTo>
                      <a:pt x="1376" y="789"/>
                    </a:lnTo>
                    <a:lnTo>
                      <a:pt x="1314" y="731"/>
                    </a:lnTo>
                    <a:lnTo>
                      <a:pt x="1249" y="674"/>
                    </a:lnTo>
                    <a:lnTo>
                      <a:pt x="1183" y="617"/>
                    </a:lnTo>
                    <a:lnTo>
                      <a:pt x="1114" y="558"/>
                    </a:lnTo>
                    <a:lnTo>
                      <a:pt x="1046" y="501"/>
                    </a:lnTo>
                    <a:lnTo>
                      <a:pt x="977" y="444"/>
                    </a:lnTo>
                    <a:lnTo>
                      <a:pt x="907" y="389"/>
                    </a:lnTo>
                    <a:lnTo>
                      <a:pt x="839" y="336"/>
                    </a:lnTo>
                    <a:lnTo>
                      <a:pt x="769" y="285"/>
                    </a:lnTo>
                    <a:lnTo>
                      <a:pt x="700" y="237"/>
                    </a:lnTo>
                    <a:lnTo>
                      <a:pt x="666" y="215"/>
                    </a:lnTo>
                    <a:lnTo>
                      <a:pt x="633" y="194"/>
                    </a:lnTo>
                    <a:lnTo>
                      <a:pt x="599" y="172"/>
                    </a:lnTo>
                    <a:lnTo>
                      <a:pt x="567" y="154"/>
                    </a:lnTo>
                    <a:lnTo>
                      <a:pt x="508" y="121"/>
                    </a:lnTo>
                    <a:lnTo>
                      <a:pt x="452" y="92"/>
                    </a:lnTo>
                    <a:lnTo>
                      <a:pt x="399" y="69"/>
                    </a:lnTo>
                    <a:lnTo>
                      <a:pt x="349" y="49"/>
                    </a:lnTo>
                    <a:lnTo>
                      <a:pt x="303" y="31"/>
                    </a:lnTo>
                    <a:lnTo>
                      <a:pt x="260" y="19"/>
                    </a:lnTo>
                    <a:lnTo>
                      <a:pt x="220" y="9"/>
                    </a:lnTo>
                    <a:lnTo>
                      <a:pt x="183" y="3"/>
                    </a:lnTo>
                    <a:lnTo>
                      <a:pt x="150" y="0"/>
                    </a:lnTo>
                    <a:lnTo>
                      <a:pt x="120" y="1"/>
                    </a:lnTo>
                    <a:lnTo>
                      <a:pt x="92" y="4"/>
                    </a:lnTo>
                    <a:lnTo>
                      <a:pt x="69" y="11"/>
                    </a:lnTo>
                    <a:lnTo>
                      <a:pt x="49" y="20"/>
                    </a:lnTo>
                    <a:lnTo>
                      <a:pt x="31" y="33"/>
                    </a:lnTo>
                    <a:lnTo>
                      <a:pt x="19" y="47"/>
                    </a:lnTo>
                    <a:lnTo>
                      <a:pt x="9" y="64"/>
                    </a:lnTo>
                    <a:lnTo>
                      <a:pt x="2" y="84"/>
                    </a:lnTo>
                    <a:lnTo>
                      <a:pt x="0" y="106"/>
                    </a:lnTo>
                    <a:lnTo>
                      <a:pt x="1" y="130"/>
                    </a:lnTo>
                    <a:lnTo>
                      <a:pt x="5" y="156"/>
                    </a:lnTo>
                    <a:lnTo>
                      <a:pt x="14" y="185"/>
                    </a:lnTo>
                    <a:lnTo>
                      <a:pt x="26" y="215"/>
                    </a:lnTo>
                    <a:lnTo>
                      <a:pt x="41" y="247"/>
                    </a:lnTo>
                    <a:lnTo>
                      <a:pt x="61" y="281"/>
                    </a:lnTo>
                    <a:lnTo>
                      <a:pt x="85" y="316"/>
                    </a:lnTo>
                    <a:lnTo>
                      <a:pt x="112" y="353"/>
                    </a:lnTo>
                    <a:lnTo>
                      <a:pt x="144" y="391"/>
                    </a:lnTo>
                    <a:lnTo>
                      <a:pt x="178" y="431"/>
                    </a:lnTo>
                    <a:lnTo>
                      <a:pt x="217" y="471"/>
                    </a:lnTo>
                    <a:lnTo>
                      <a:pt x="261" y="513"/>
                    </a:lnTo>
                    <a:lnTo>
                      <a:pt x="308" y="554"/>
                    </a:lnTo>
                    <a:lnTo>
                      <a:pt x="359" y="598"/>
                    </a:lnTo>
                    <a:lnTo>
                      <a:pt x="396" y="628"/>
                    </a:lnTo>
                    <a:lnTo>
                      <a:pt x="433" y="657"/>
                    </a:lnTo>
                    <a:lnTo>
                      <a:pt x="472" y="687"/>
                    </a:lnTo>
                    <a:lnTo>
                      <a:pt x="512" y="715"/>
                    </a:lnTo>
                    <a:lnTo>
                      <a:pt x="594" y="773"/>
                    </a:lnTo>
                    <a:lnTo>
                      <a:pt x="678" y="828"/>
                    </a:lnTo>
                    <a:lnTo>
                      <a:pt x="761" y="882"/>
                    </a:lnTo>
                    <a:lnTo>
                      <a:pt x="846" y="934"/>
                    </a:lnTo>
                    <a:lnTo>
                      <a:pt x="930" y="984"/>
                    </a:lnTo>
                    <a:lnTo>
                      <a:pt x="1012" y="1030"/>
                    </a:lnTo>
                    <a:lnTo>
                      <a:pt x="1091" y="1073"/>
                    </a:lnTo>
                    <a:lnTo>
                      <a:pt x="1165" y="1113"/>
                    </a:lnTo>
                    <a:lnTo>
                      <a:pt x="1235" y="1150"/>
                    </a:lnTo>
                    <a:lnTo>
                      <a:pt x="1299" y="1182"/>
                    </a:lnTo>
                    <a:lnTo>
                      <a:pt x="1356" y="1211"/>
                    </a:lnTo>
                    <a:lnTo>
                      <a:pt x="1405" y="1234"/>
                    </a:lnTo>
                    <a:lnTo>
                      <a:pt x="1445" y="1252"/>
                    </a:lnTo>
                    <a:lnTo>
                      <a:pt x="1475" y="1266"/>
                    </a:lnTo>
                    <a:lnTo>
                      <a:pt x="1487" y="1269"/>
                    </a:lnTo>
                    <a:lnTo>
                      <a:pt x="1500" y="1272"/>
                    </a:lnTo>
                    <a:lnTo>
                      <a:pt x="1512" y="1272"/>
                    </a:lnTo>
                    <a:lnTo>
                      <a:pt x="1524" y="1272"/>
                    </a:lnTo>
                    <a:lnTo>
                      <a:pt x="1535" y="1271"/>
                    </a:lnTo>
                    <a:lnTo>
                      <a:pt x="1546" y="1267"/>
                    </a:lnTo>
                    <a:lnTo>
                      <a:pt x="1557" y="1263"/>
                    </a:lnTo>
                    <a:lnTo>
                      <a:pt x="1567" y="1258"/>
                    </a:lnTo>
                    <a:lnTo>
                      <a:pt x="1577" y="1252"/>
                    </a:lnTo>
                    <a:lnTo>
                      <a:pt x="1587" y="1244"/>
                    </a:lnTo>
                    <a:lnTo>
                      <a:pt x="1596" y="1237"/>
                    </a:lnTo>
                    <a:lnTo>
                      <a:pt x="1605" y="1228"/>
                    </a:lnTo>
                    <a:lnTo>
                      <a:pt x="1612" y="1218"/>
                    </a:lnTo>
                    <a:lnTo>
                      <a:pt x="1620" y="1208"/>
                    </a:lnTo>
                    <a:lnTo>
                      <a:pt x="1626" y="1198"/>
                    </a:lnTo>
                    <a:lnTo>
                      <a:pt x="1632" y="1187"/>
                    </a:lnTo>
                    <a:lnTo>
                      <a:pt x="1637" y="1175"/>
                    </a:lnTo>
                    <a:lnTo>
                      <a:pt x="1642" y="1163"/>
                    </a:lnTo>
                    <a:lnTo>
                      <a:pt x="1646" y="1151"/>
                    </a:lnTo>
                    <a:lnTo>
                      <a:pt x="1648" y="1138"/>
                    </a:lnTo>
                    <a:lnTo>
                      <a:pt x="1651" y="1125"/>
                    </a:lnTo>
                    <a:lnTo>
                      <a:pt x="1651" y="1112"/>
                    </a:lnTo>
                    <a:lnTo>
                      <a:pt x="1651" y="1100"/>
                    </a:lnTo>
                    <a:lnTo>
                      <a:pt x="1651" y="1087"/>
                    </a:lnTo>
                    <a:lnTo>
                      <a:pt x="1648" y="1073"/>
                    </a:lnTo>
                    <a:lnTo>
                      <a:pt x="1646" y="1061"/>
                    </a:lnTo>
                    <a:lnTo>
                      <a:pt x="1642" y="1048"/>
                    </a:lnTo>
                    <a:lnTo>
                      <a:pt x="1636" y="1037"/>
                    </a:lnTo>
                    <a:lnTo>
                      <a:pt x="1630" y="1025"/>
                    </a:lnTo>
                    <a:lnTo>
                      <a:pt x="1622" y="1014"/>
                    </a:lnTo>
                    <a:lnTo>
                      <a:pt x="1613" y="1004"/>
                    </a:lnTo>
                    <a:lnTo>
                      <a:pt x="1603" y="994"/>
                    </a:lnTo>
                    <a:close/>
                  </a:path>
                </a:pathLst>
              </a:custGeom>
              <a:solidFill>
                <a:srgbClr val="FFFEF1"/>
              </a:solidFill>
              <a:ln w="9525">
                <a:noFill/>
                <a:round/>
              </a:ln>
            </p:spPr>
            <p:txBody>
              <a:bodyPr/>
              <a:lstStyle/>
              <a:p>
                <a:endParaRPr lang="en-US" sz="1867"/>
              </a:p>
            </p:txBody>
          </p:sp>
          <p:sp>
            <p:nvSpPr>
              <p:cNvPr id="1394" name="Freeform 343"/>
              <p:cNvSpPr/>
              <p:nvPr/>
            </p:nvSpPr>
            <p:spPr bwMode="auto">
              <a:xfrm>
                <a:off x="2979" y="2153"/>
                <a:ext cx="330" cy="254"/>
              </a:xfrm>
              <a:custGeom>
                <a:avLst/>
                <a:gdLst>
                  <a:gd name="T0" fmla="*/ 310 w 1651"/>
                  <a:gd name="T1" fmla="*/ 189 h 1272"/>
                  <a:gd name="T2" fmla="*/ 287 w 1651"/>
                  <a:gd name="T3" fmla="*/ 169 h 1272"/>
                  <a:gd name="T4" fmla="*/ 263 w 1651"/>
                  <a:gd name="T5" fmla="*/ 146 h 1272"/>
                  <a:gd name="T6" fmla="*/ 236 w 1651"/>
                  <a:gd name="T7" fmla="*/ 123 h 1272"/>
                  <a:gd name="T8" fmla="*/ 209 w 1651"/>
                  <a:gd name="T9" fmla="*/ 100 h 1272"/>
                  <a:gd name="T10" fmla="*/ 181 w 1651"/>
                  <a:gd name="T11" fmla="*/ 78 h 1272"/>
                  <a:gd name="T12" fmla="*/ 154 w 1651"/>
                  <a:gd name="T13" fmla="*/ 57 h 1272"/>
                  <a:gd name="T14" fmla="*/ 133 w 1651"/>
                  <a:gd name="T15" fmla="*/ 43 h 1272"/>
                  <a:gd name="T16" fmla="*/ 120 w 1651"/>
                  <a:gd name="T17" fmla="*/ 34 h 1272"/>
                  <a:gd name="T18" fmla="*/ 102 w 1651"/>
                  <a:gd name="T19" fmla="*/ 24 h 1272"/>
                  <a:gd name="T20" fmla="*/ 80 w 1651"/>
                  <a:gd name="T21" fmla="*/ 14 h 1272"/>
                  <a:gd name="T22" fmla="*/ 61 w 1651"/>
                  <a:gd name="T23" fmla="*/ 6 h 1272"/>
                  <a:gd name="T24" fmla="*/ 44 w 1651"/>
                  <a:gd name="T25" fmla="*/ 2 h 1272"/>
                  <a:gd name="T26" fmla="*/ 30 w 1651"/>
                  <a:gd name="T27" fmla="*/ 0 h 1272"/>
                  <a:gd name="T28" fmla="*/ 18 w 1651"/>
                  <a:gd name="T29" fmla="*/ 1 h 1272"/>
                  <a:gd name="T30" fmla="*/ 10 w 1651"/>
                  <a:gd name="T31" fmla="*/ 4 h 1272"/>
                  <a:gd name="T32" fmla="*/ 4 w 1651"/>
                  <a:gd name="T33" fmla="*/ 9 h 1272"/>
                  <a:gd name="T34" fmla="*/ 0 w 1651"/>
                  <a:gd name="T35" fmla="*/ 17 h 1272"/>
                  <a:gd name="T36" fmla="*/ 0 w 1651"/>
                  <a:gd name="T37" fmla="*/ 26 h 1272"/>
                  <a:gd name="T38" fmla="*/ 3 w 1651"/>
                  <a:gd name="T39" fmla="*/ 37 h 1272"/>
                  <a:gd name="T40" fmla="*/ 8 w 1651"/>
                  <a:gd name="T41" fmla="*/ 49 h 1272"/>
                  <a:gd name="T42" fmla="*/ 17 w 1651"/>
                  <a:gd name="T43" fmla="*/ 63 h 1272"/>
                  <a:gd name="T44" fmla="*/ 29 w 1651"/>
                  <a:gd name="T45" fmla="*/ 78 h 1272"/>
                  <a:gd name="T46" fmla="*/ 43 w 1651"/>
                  <a:gd name="T47" fmla="*/ 94 h 1272"/>
                  <a:gd name="T48" fmla="*/ 62 w 1651"/>
                  <a:gd name="T49" fmla="*/ 111 h 1272"/>
                  <a:gd name="T50" fmla="*/ 79 w 1651"/>
                  <a:gd name="T51" fmla="*/ 125 h 1272"/>
                  <a:gd name="T52" fmla="*/ 94 w 1651"/>
                  <a:gd name="T53" fmla="*/ 137 h 1272"/>
                  <a:gd name="T54" fmla="*/ 119 w 1651"/>
                  <a:gd name="T55" fmla="*/ 154 h 1272"/>
                  <a:gd name="T56" fmla="*/ 152 w 1651"/>
                  <a:gd name="T57" fmla="*/ 176 h 1272"/>
                  <a:gd name="T58" fmla="*/ 186 w 1651"/>
                  <a:gd name="T59" fmla="*/ 196 h 1272"/>
                  <a:gd name="T60" fmla="*/ 218 w 1651"/>
                  <a:gd name="T61" fmla="*/ 214 h 1272"/>
                  <a:gd name="T62" fmla="*/ 247 w 1651"/>
                  <a:gd name="T63" fmla="*/ 230 h 1272"/>
                  <a:gd name="T64" fmla="*/ 271 w 1651"/>
                  <a:gd name="T65" fmla="*/ 242 h 1272"/>
                  <a:gd name="T66" fmla="*/ 289 w 1651"/>
                  <a:gd name="T67" fmla="*/ 250 h 1272"/>
                  <a:gd name="T68" fmla="*/ 297 w 1651"/>
                  <a:gd name="T69" fmla="*/ 253 h 1272"/>
                  <a:gd name="T70" fmla="*/ 302 w 1651"/>
                  <a:gd name="T71" fmla="*/ 254 h 1272"/>
                  <a:gd name="T72" fmla="*/ 307 w 1651"/>
                  <a:gd name="T73" fmla="*/ 254 h 1272"/>
                  <a:gd name="T74" fmla="*/ 311 w 1651"/>
                  <a:gd name="T75" fmla="*/ 252 h 1272"/>
                  <a:gd name="T76" fmla="*/ 315 w 1651"/>
                  <a:gd name="T77" fmla="*/ 250 h 1272"/>
                  <a:gd name="T78" fmla="*/ 319 w 1651"/>
                  <a:gd name="T79" fmla="*/ 247 h 1272"/>
                  <a:gd name="T80" fmla="*/ 322 w 1651"/>
                  <a:gd name="T81" fmla="*/ 243 h 1272"/>
                  <a:gd name="T82" fmla="*/ 325 w 1651"/>
                  <a:gd name="T83" fmla="*/ 239 h 1272"/>
                  <a:gd name="T84" fmla="*/ 327 w 1651"/>
                  <a:gd name="T85" fmla="*/ 235 h 1272"/>
                  <a:gd name="T86" fmla="*/ 329 w 1651"/>
                  <a:gd name="T87" fmla="*/ 230 h 1272"/>
                  <a:gd name="T88" fmla="*/ 330 w 1651"/>
                  <a:gd name="T89" fmla="*/ 225 h 1272"/>
                  <a:gd name="T90" fmla="*/ 330 w 1651"/>
                  <a:gd name="T91" fmla="*/ 220 h 1272"/>
                  <a:gd name="T92" fmla="*/ 329 w 1651"/>
                  <a:gd name="T93" fmla="*/ 214 h 1272"/>
                  <a:gd name="T94" fmla="*/ 328 w 1651"/>
                  <a:gd name="T95" fmla="*/ 209 h 1272"/>
                  <a:gd name="T96" fmla="*/ 326 w 1651"/>
                  <a:gd name="T97" fmla="*/ 205 h 1272"/>
                  <a:gd name="T98" fmla="*/ 322 w 1651"/>
                  <a:gd name="T99" fmla="*/ 200 h 12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1"/>
                  <a:gd name="T151" fmla="*/ 0 h 1272"/>
                  <a:gd name="T152" fmla="*/ 1651 w 1651"/>
                  <a:gd name="T153" fmla="*/ 1272 h 12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1" h="1272">
                    <a:moveTo>
                      <a:pt x="1603" y="994"/>
                    </a:moveTo>
                    <a:lnTo>
                      <a:pt x="1551" y="946"/>
                    </a:lnTo>
                    <a:lnTo>
                      <a:pt x="1496" y="896"/>
                    </a:lnTo>
                    <a:lnTo>
                      <a:pt x="1437" y="844"/>
                    </a:lnTo>
                    <a:lnTo>
                      <a:pt x="1376" y="789"/>
                    </a:lnTo>
                    <a:lnTo>
                      <a:pt x="1314" y="731"/>
                    </a:lnTo>
                    <a:lnTo>
                      <a:pt x="1249" y="674"/>
                    </a:lnTo>
                    <a:lnTo>
                      <a:pt x="1183" y="617"/>
                    </a:lnTo>
                    <a:lnTo>
                      <a:pt x="1114" y="558"/>
                    </a:lnTo>
                    <a:lnTo>
                      <a:pt x="1046" y="501"/>
                    </a:lnTo>
                    <a:lnTo>
                      <a:pt x="977" y="444"/>
                    </a:lnTo>
                    <a:lnTo>
                      <a:pt x="907" y="389"/>
                    </a:lnTo>
                    <a:lnTo>
                      <a:pt x="839" y="336"/>
                    </a:lnTo>
                    <a:lnTo>
                      <a:pt x="769" y="285"/>
                    </a:lnTo>
                    <a:lnTo>
                      <a:pt x="700" y="237"/>
                    </a:lnTo>
                    <a:lnTo>
                      <a:pt x="666" y="215"/>
                    </a:lnTo>
                    <a:lnTo>
                      <a:pt x="633" y="194"/>
                    </a:lnTo>
                    <a:lnTo>
                      <a:pt x="599" y="172"/>
                    </a:lnTo>
                    <a:lnTo>
                      <a:pt x="567" y="154"/>
                    </a:lnTo>
                    <a:lnTo>
                      <a:pt x="508" y="121"/>
                    </a:lnTo>
                    <a:lnTo>
                      <a:pt x="452" y="92"/>
                    </a:lnTo>
                    <a:lnTo>
                      <a:pt x="399" y="69"/>
                    </a:lnTo>
                    <a:lnTo>
                      <a:pt x="349" y="49"/>
                    </a:lnTo>
                    <a:lnTo>
                      <a:pt x="303" y="31"/>
                    </a:lnTo>
                    <a:lnTo>
                      <a:pt x="260" y="19"/>
                    </a:lnTo>
                    <a:lnTo>
                      <a:pt x="220" y="9"/>
                    </a:lnTo>
                    <a:lnTo>
                      <a:pt x="183" y="3"/>
                    </a:lnTo>
                    <a:lnTo>
                      <a:pt x="150" y="0"/>
                    </a:lnTo>
                    <a:lnTo>
                      <a:pt x="120" y="1"/>
                    </a:lnTo>
                    <a:lnTo>
                      <a:pt x="92" y="4"/>
                    </a:lnTo>
                    <a:lnTo>
                      <a:pt x="69" y="11"/>
                    </a:lnTo>
                    <a:lnTo>
                      <a:pt x="49" y="20"/>
                    </a:lnTo>
                    <a:lnTo>
                      <a:pt x="31" y="33"/>
                    </a:lnTo>
                    <a:lnTo>
                      <a:pt x="19" y="47"/>
                    </a:lnTo>
                    <a:lnTo>
                      <a:pt x="9" y="64"/>
                    </a:lnTo>
                    <a:lnTo>
                      <a:pt x="2" y="84"/>
                    </a:lnTo>
                    <a:lnTo>
                      <a:pt x="0" y="106"/>
                    </a:lnTo>
                    <a:lnTo>
                      <a:pt x="1" y="130"/>
                    </a:lnTo>
                    <a:lnTo>
                      <a:pt x="5" y="156"/>
                    </a:lnTo>
                    <a:lnTo>
                      <a:pt x="14" y="185"/>
                    </a:lnTo>
                    <a:lnTo>
                      <a:pt x="26" y="215"/>
                    </a:lnTo>
                    <a:lnTo>
                      <a:pt x="41" y="247"/>
                    </a:lnTo>
                    <a:lnTo>
                      <a:pt x="61" y="281"/>
                    </a:lnTo>
                    <a:lnTo>
                      <a:pt x="85" y="316"/>
                    </a:lnTo>
                    <a:lnTo>
                      <a:pt x="112" y="353"/>
                    </a:lnTo>
                    <a:lnTo>
                      <a:pt x="144" y="391"/>
                    </a:lnTo>
                    <a:lnTo>
                      <a:pt x="178" y="431"/>
                    </a:lnTo>
                    <a:lnTo>
                      <a:pt x="217" y="471"/>
                    </a:lnTo>
                    <a:lnTo>
                      <a:pt x="261" y="513"/>
                    </a:lnTo>
                    <a:lnTo>
                      <a:pt x="308" y="554"/>
                    </a:lnTo>
                    <a:lnTo>
                      <a:pt x="359" y="598"/>
                    </a:lnTo>
                    <a:lnTo>
                      <a:pt x="396" y="628"/>
                    </a:lnTo>
                    <a:lnTo>
                      <a:pt x="433" y="657"/>
                    </a:lnTo>
                    <a:lnTo>
                      <a:pt x="472" y="687"/>
                    </a:lnTo>
                    <a:lnTo>
                      <a:pt x="512" y="715"/>
                    </a:lnTo>
                    <a:lnTo>
                      <a:pt x="594" y="773"/>
                    </a:lnTo>
                    <a:lnTo>
                      <a:pt x="678" y="828"/>
                    </a:lnTo>
                    <a:lnTo>
                      <a:pt x="761" y="882"/>
                    </a:lnTo>
                    <a:lnTo>
                      <a:pt x="846" y="934"/>
                    </a:lnTo>
                    <a:lnTo>
                      <a:pt x="930" y="984"/>
                    </a:lnTo>
                    <a:lnTo>
                      <a:pt x="1012" y="1030"/>
                    </a:lnTo>
                    <a:lnTo>
                      <a:pt x="1091" y="1073"/>
                    </a:lnTo>
                    <a:lnTo>
                      <a:pt x="1165" y="1113"/>
                    </a:lnTo>
                    <a:lnTo>
                      <a:pt x="1235" y="1150"/>
                    </a:lnTo>
                    <a:lnTo>
                      <a:pt x="1299" y="1182"/>
                    </a:lnTo>
                    <a:lnTo>
                      <a:pt x="1356" y="1211"/>
                    </a:lnTo>
                    <a:lnTo>
                      <a:pt x="1405" y="1234"/>
                    </a:lnTo>
                    <a:lnTo>
                      <a:pt x="1445" y="1252"/>
                    </a:lnTo>
                    <a:lnTo>
                      <a:pt x="1475" y="1266"/>
                    </a:lnTo>
                    <a:lnTo>
                      <a:pt x="1487" y="1269"/>
                    </a:lnTo>
                    <a:lnTo>
                      <a:pt x="1500" y="1272"/>
                    </a:lnTo>
                    <a:lnTo>
                      <a:pt x="1512" y="1272"/>
                    </a:lnTo>
                    <a:lnTo>
                      <a:pt x="1524" y="1272"/>
                    </a:lnTo>
                    <a:lnTo>
                      <a:pt x="1535" y="1271"/>
                    </a:lnTo>
                    <a:lnTo>
                      <a:pt x="1546" y="1267"/>
                    </a:lnTo>
                    <a:lnTo>
                      <a:pt x="1557" y="1263"/>
                    </a:lnTo>
                    <a:lnTo>
                      <a:pt x="1567" y="1258"/>
                    </a:lnTo>
                    <a:lnTo>
                      <a:pt x="1577" y="1252"/>
                    </a:lnTo>
                    <a:lnTo>
                      <a:pt x="1587" y="1244"/>
                    </a:lnTo>
                    <a:lnTo>
                      <a:pt x="1596" y="1237"/>
                    </a:lnTo>
                    <a:lnTo>
                      <a:pt x="1605" y="1228"/>
                    </a:lnTo>
                    <a:lnTo>
                      <a:pt x="1612" y="1218"/>
                    </a:lnTo>
                    <a:lnTo>
                      <a:pt x="1620" y="1208"/>
                    </a:lnTo>
                    <a:lnTo>
                      <a:pt x="1626" y="1198"/>
                    </a:lnTo>
                    <a:lnTo>
                      <a:pt x="1632" y="1187"/>
                    </a:lnTo>
                    <a:lnTo>
                      <a:pt x="1637" y="1175"/>
                    </a:lnTo>
                    <a:lnTo>
                      <a:pt x="1642" y="1163"/>
                    </a:lnTo>
                    <a:lnTo>
                      <a:pt x="1646" y="1151"/>
                    </a:lnTo>
                    <a:lnTo>
                      <a:pt x="1648" y="1138"/>
                    </a:lnTo>
                    <a:lnTo>
                      <a:pt x="1651" y="1125"/>
                    </a:lnTo>
                    <a:lnTo>
                      <a:pt x="1651" y="1112"/>
                    </a:lnTo>
                    <a:lnTo>
                      <a:pt x="1651" y="1100"/>
                    </a:lnTo>
                    <a:lnTo>
                      <a:pt x="1651" y="1087"/>
                    </a:lnTo>
                    <a:lnTo>
                      <a:pt x="1648" y="1073"/>
                    </a:lnTo>
                    <a:lnTo>
                      <a:pt x="1646" y="1061"/>
                    </a:lnTo>
                    <a:lnTo>
                      <a:pt x="1642" y="1048"/>
                    </a:lnTo>
                    <a:lnTo>
                      <a:pt x="1636" y="1037"/>
                    </a:lnTo>
                    <a:lnTo>
                      <a:pt x="1630" y="1025"/>
                    </a:lnTo>
                    <a:lnTo>
                      <a:pt x="1622" y="1014"/>
                    </a:lnTo>
                    <a:lnTo>
                      <a:pt x="1613" y="1004"/>
                    </a:lnTo>
                    <a:lnTo>
                      <a:pt x="1603" y="994"/>
                    </a:lnTo>
                    <a:close/>
                  </a:path>
                </a:pathLst>
              </a:custGeom>
              <a:noFill/>
              <a:ln w="3175">
                <a:solidFill>
                  <a:srgbClr val="1F1A17"/>
                </a:solidFill>
                <a:round/>
              </a:ln>
            </p:spPr>
            <p:txBody>
              <a:bodyPr/>
              <a:lstStyle/>
              <a:p>
                <a:endParaRPr lang="en-US" sz="1867"/>
              </a:p>
            </p:txBody>
          </p:sp>
          <p:sp>
            <p:nvSpPr>
              <p:cNvPr id="1395" name="Freeform 344"/>
              <p:cNvSpPr/>
              <p:nvPr/>
            </p:nvSpPr>
            <p:spPr bwMode="auto">
              <a:xfrm>
                <a:off x="2906" y="2322"/>
                <a:ext cx="388" cy="128"/>
              </a:xfrm>
              <a:custGeom>
                <a:avLst/>
                <a:gdLst>
                  <a:gd name="T0" fmla="*/ 353 w 1940"/>
                  <a:gd name="T1" fmla="*/ 63 h 639"/>
                  <a:gd name="T2" fmla="*/ 324 w 1940"/>
                  <a:gd name="T3" fmla="*/ 54 h 639"/>
                  <a:gd name="T4" fmla="*/ 292 w 1940"/>
                  <a:gd name="T5" fmla="*/ 44 h 639"/>
                  <a:gd name="T6" fmla="*/ 259 w 1940"/>
                  <a:gd name="T7" fmla="*/ 34 h 639"/>
                  <a:gd name="T8" fmla="*/ 224 w 1940"/>
                  <a:gd name="T9" fmla="*/ 24 h 639"/>
                  <a:gd name="T10" fmla="*/ 190 w 1940"/>
                  <a:gd name="T11" fmla="*/ 15 h 639"/>
                  <a:gd name="T12" fmla="*/ 156 w 1940"/>
                  <a:gd name="T13" fmla="*/ 8 h 639"/>
                  <a:gd name="T14" fmla="*/ 131 w 1940"/>
                  <a:gd name="T15" fmla="*/ 4 h 639"/>
                  <a:gd name="T16" fmla="*/ 116 w 1940"/>
                  <a:gd name="T17" fmla="*/ 2 h 639"/>
                  <a:gd name="T18" fmla="*/ 95 w 1940"/>
                  <a:gd name="T19" fmla="*/ 0 h 639"/>
                  <a:gd name="T20" fmla="*/ 71 w 1940"/>
                  <a:gd name="T21" fmla="*/ 0 h 639"/>
                  <a:gd name="T22" fmla="*/ 50 w 1940"/>
                  <a:gd name="T23" fmla="*/ 1 h 639"/>
                  <a:gd name="T24" fmla="*/ 33 w 1940"/>
                  <a:gd name="T25" fmla="*/ 4 h 639"/>
                  <a:gd name="T26" fmla="*/ 20 w 1940"/>
                  <a:gd name="T27" fmla="*/ 9 h 639"/>
                  <a:gd name="T28" fmla="*/ 10 w 1940"/>
                  <a:gd name="T29" fmla="*/ 14 h 639"/>
                  <a:gd name="T30" fmla="*/ 3 w 1940"/>
                  <a:gd name="T31" fmla="*/ 21 h 639"/>
                  <a:gd name="T32" fmla="*/ 0 w 1940"/>
                  <a:gd name="T33" fmla="*/ 28 h 639"/>
                  <a:gd name="T34" fmla="*/ 0 w 1940"/>
                  <a:gd name="T35" fmla="*/ 36 h 639"/>
                  <a:gd name="T36" fmla="*/ 4 w 1940"/>
                  <a:gd name="T37" fmla="*/ 45 h 639"/>
                  <a:gd name="T38" fmla="*/ 11 w 1940"/>
                  <a:gd name="T39" fmla="*/ 54 h 639"/>
                  <a:gd name="T40" fmla="*/ 21 w 1940"/>
                  <a:gd name="T41" fmla="*/ 63 h 639"/>
                  <a:gd name="T42" fmla="*/ 34 w 1940"/>
                  <a:gd name="T43" fmla="*/ 72 h 639"/>
                  <a:gd name="T44" fmla="*/ 51 w 1940"/>
                  <a:gd name="T45" fmla="*/ 81 h 639"/>
                  <a:gd name="T46" fmla="*/ 71 w 1940"/>
                  <a:gd name="T47" fmla="*/ 89 h 639"/>
                  <a:gd name="T48" fmla="*/ 94 w 1940"/>
                  <a:gd name="T49" fmla="*/ 97 h 639"/>
                  <a:gd name="T50" fmla="*/ 116 w 1940"/>
                  <a:gd name="T51" fmla="*/ 103 h 639"/>
                  <a:gd name="T52" fmla="*/ 135 w 1940"/>
                  <a:gd name="T53" fmla="*/ 107 h 639"/>
                  <a:gd name="T54" fmla="*/ 165 w 1940"/>
                  <a:gd name="T55" fmla="*/ 112 h 639"/>
                  <a:gd name="T56" fmla="*/ 205 w 1940"/>
                  <a:gd name="T57" fmla="*/ 118 h 639"/>
                  <a:gd name="T58" fmla="*/ 244 w 1940"/>
                  <a:gd name="T59" fmla="*/ 122 h 639"/>
                  <a:gd name="T60" fmla="*/ 280 w 1940"/>
                  <a:gd name="T61" fmla="*/ 125 h 639"/>
                  <a:gd name="T62" fmla="*/ 313 w 1940"/>
                  <a:gd name="T63" fmla="*/ 127 h 639"/>
                  <a:gd name="T64" fmla="*/ 340 w 1940"/>
                  <a:gd name="T65" fmla="*/ 128 h 639"/>
                  <a:gd name="T66" fmla="*/ 359 w 1940"/>
                  <a:gd name="T67" fmla="*/ 128 h 639"/>
                  <a:gd name="T68" fmla="*/ 368 w 1940"/>
                  <a:gd name="T69" fmla="*/ 128 h 639"/>
                  <a:gd name="T70" fmla="*/ 373 w 1940"/>
                  <a:gd name="T71" fmla="*/ 126 h 639"/>
                  <a:gd name="T72" fmla="*/ 377 w 1940"/>
                  <a:gd name="T73" fmla="*/ 124 h 639"/>
                  <a:gd name="T74" fmla="*/ 381 w 1940"/>
                  <a:gd name="T75" fmla="*/ 121 h 639"/>
                  <a:gd name="T76" fmla="*/ 384 w 1940"/>
                  <a:gd name="T77" fmla="*/ 117 h 639"/>
                  <a:gd name="T78" fmla="*/ 386 w 1940"/>
                  <a:gd name="T79" fmla="*/ 113 h 639"/>
                  <a:gd name="T80" fmla="*/ 387 w 1940"/>
                  <a:gd name="T81" fmla="*/ 108 h 639"/>
                  <a:gd name="T82" fmla="*/ 388 w 1940"/>
                  <a:gd name="T83" fmla="*/ 103 h 639"/>
                  <a:gd name="T84" fmla="*/ 388 w 1940"/>
                  <a:gd name="T85" fmla="*/ 98 h 639"/>
                  <a:gd name="T86" fmla="*/ 388 w 1940"/>
                  <a:gd name="T87" fmla="*/ 93 h 639"/>
                  <a:gd name="T88" fmla="*/ 386 w 1940"/>
                  <a:gd name="T89" fmla="*/ 88 h 639"/>
                  <a:gd name="T90" fmla="*/ 384 w 1940"/>
                  <a:gd name="T91" fmla="*/ 83 h 639"/>
                  <a:gd name="T92" fmla="*/ 382 w 1940"/>
                  <a:gd name="T93" fmla="*/ 78 h 639"/>
                  <a:gd name="T94" fmla="*/ 378 w 1940"/>
                  <a:gd name="T95" fmla="*/ 75 h 639"/>
                  <a:gd name="T96" fmla="*/ 374 w 1940"/>
                  <a:gd name="T97" fmla="*/ 71 h 639"/>
                  <a:gd name="T98" fmla="*/ 369 w 1940"/>
                  <a:gd name="T99" fmla="*/ 69 h 6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0"/>
                  <a:gd name="T151" fmla="*/ 0 h 639"/>
                  <a:gd name="T152" fmla="*/ 1940 w 1940"/>
                  <a:gd name="T153" fmla="*/ 639 h 6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0" h="639">
                    <a:moveTo>
                      <a:pt x="1834" y="337"/>
                    </a:moveTo>
                    <a:lnTo>
                      <a:pt x="1766" y="316"/>
                    </a:lnTo>
                    <a:lnTo>
                      <a:pt x="1694" y="293"/>
                    </a:lnTo>
                    <a:lnTo>
                      <a:pt x="1618" y="269"/>
                    </a:lnTo>
                    <a:lnTo>
                      <a:pt x="1540" y="244"/>
                    </a:lnTo>
                    <a:lnTo>
                      <a:pt x="1460" y="219"/>
                    </a:lnTo>
                    <a:lnTo>
                      <a:pt x="1376" y="193"/>
                    </a:lnTo>
                    <a:lnTo>
                      <a:pt x="1293" y="168"/>
                    </a:lnTo>
                    <a:lnTo>
                      <a:pt x="1207" y="143"/>
                    </a:lnTo>
                    <a:lnTo>
                      <a:pt x="1120" y="120"/>
                    </a:lnTo>
                    <a:lnTo>
                      <a:pt x="1034" y="97"/>
                    </a:lnTo>
                    <a:lnTo>
                      <a:pt x="948" y="76"/>
                    </a:lnTo>
                    <a:lnTo>
                      <a:pt x="863" y="57"/>
                    </a:lnTo>
                    <a:lnTo>
                      <a:pt x="779" y="40"/>
                    </a:lnTo>
                    <a:lnTo>
                      <a:pt x="696" y="26"/>
                    </a:lnTo>
                    <a:lnTo>
                      <a:pt x="656" y="20"/>
                    </a:lnTo>
                    <a:lnTo>
                      <a:pt x="616" y="15"/>
                    </a:lnTo>
                    <a:lnTo>
                      <a:pt x="578" y="10"/>
                    </a:lnTo>
                    <a:lnTo>
                      <a:pt x="539" y="6"/>
                    </a:lnTo>
                    <a:lnTo>
                      <a:pt x="473" y="2"/>
                    </a:lnTo>
                    <a:lnTo>
                      <a:pt x="410" y="0"/>
                    </a:lnTo>
                    <a:lnTo>
                      <a:pt x="353" y="0"/>
                    </a:lnTo>
                    <a:lnTo>
                      <a:pt x="301" y="2"/>
                    </a:lnTo>
                    <a:lnTo>
                      <a:pt x="252" y="7"/>
                    </a:lnTo>
                    <a:lnTo>
                      <a:pt x="207" y="14"/>
                    </a:lnTo>
                    <a:lnTo>
                      <a:pt x="167" y="22"/>
                    </a:lnTo>
                    <a:lnTo>
                      <a:pt x="131" y="32"/>
                    </a:lnTo>
                    <a:lnTo>
                      <a:pt x="100" y="43"/>
                    </a:lnTo>
                    <a:lnTo>
                      <a:pt x="72" y="57"/>
                    </a:lnTo>
                    <a:lnTo>
                      <a:pt x="50" y="71"/>
                    </a:lnTo>
                    <a:lnTo>
                      <a:pt x="31" y="87"/>
                    </a:lnTo>
                    <a:lnTo>
                      <a:pt x="17" y="103"/>
                    </a:lnTo>
                    <a:lnTo>
                      <a:pt x="7" y="122"/>
                    </a:lnTo>
                    <a:lnTo>
                      <a:pt x="1" y="141"/>
                    </a:lnTo>
                    <a:lnTo>
                      <a:pt x="0" y="161"/>
                    </a:lnTo>
                    <a:lnTo>
                      <a:pt x="2" y="181"/>
                    </a:lnTo>
                    <a:lnTo>
                      <a:pt x="9" y="202"/>
                    </a:lnTo>
                    <a:lnTo>
                      <a:pt x="20" y="223"/>
                    </a:lnTo>
                    <a:lnTo>
                      <a:pt x="35" y="246"/>
                    </a:lnTo>
                    <a:lnTo>
                      <a:pt x="54" y="268"/>
                    </a:lnTo>
                    <a:lnTo>
                      <a:pt x="77" y="291"/>
                    </a:lnTo>
                    <a:lnTo>
                      <a:pt x="105" y="313"/>
                    </a:lnTo>
                    <a:lnTo>
                      <a:pt x="136" y="336"/>
                    </a:lnTo>
                    <a:lnTo>
                      <a:pt x="172" y="358"/>
                    </a:lnTo>
                    <a:lnTo>
                      <a:pt x="212" y="379"/>
                    </a:lnTo>
                    <a:lnTo>
                      <a:pt x="256" y="402"/>
                    </a:lnTo>
                    <a:lnTo>
                      <a:pt x="303" y="423"/>
                    </a:lnTo>
                    <a:lnTo>
                      <a:pt x="354" y="443"/>
                    </a:lnTo>
                    <a:lnTo>
                      <a:pt x="410" y="463"/>
                    </a:lnTo>
                    <a:lnTo>
                      <a:pt x="470" y="482"/>
                    </a:lnTo>
                    <a:lnTo>
                      <a:pt x="534" y="500"/>
                    </a:lnTo>
                    <a:lnTo>
                      <a:pt x="580" y="512"/>
                    </a:lnTo>
                    <a:lnTo>
                      <a:pt x="628" y="523"/>
                    </a:lnTo>
                    <a:lnTo>
                      <a:pt x="676" y="534"/>
                    </a:lnTo>
                    <a:lnTo>
                      <a:pt x="725" y="543"/>
                    </a:lnTo>
                    <a:lnTo>
                      <a:pt x="823" y="561"/>
                    </a:lnTo>
                    <a:lnTo>
                      <a:pt x="923" y="576"/>
                    </a:lnTo>
                    <a:lnTo>
                      <a:pt x="1023" y="590"/>
                    </a:lnTo>
                    <a:lnTo>
                      <a:pt x="1122" y="601"/>
                    </a:lnTo>
                    <a:lnTo>
                      <a:pt x="1219" y="611"/>
                    </a:lnTo>
                    <a:lnTo>
                      <a:pt x="1313" y="619"/>
                    </a:lnTo>
                    <a:lnTo>
                      <a:pt x="1402" y="626"/>
                    </a:lnTo>
                    <a:lnTo>
                      <a:pt x="1487" y="631"/>
                    </a:lnTo>
                    <a:lnTo>
                      <a:pt x="1566" y="635"/>
                    </a:lnTo>
                    <a:lnTo>
                      <a:pt x="1637" y="638"/>
                    </a:lnTo>
                    <a:lnTo>
                      <a:pt x="1699" y="639"/>
                    </a:lnTo>
                    <a:lnTo>
                      <a:pt x="1753" y="639"/>
                    </a:lnTo>
                    <a:lnTo>
                      <a:pt x="1797" y="639"/>
                    </a:lnTo>
                    <a:lnTo>
                      <a:pt x="1829" y="639"/>
                    </a:lnTo>
                    <a:lnTo>
                      <a:pt x="1842" y="638"/>
                    </a:lnTo>
                    <a:lnTo>
                      <a:pt x="1854" y="634"/>
                    </a:lnTo>
                    <a:lnTo>
                      <a:pt x="1865" y="630"/>
                    </a:lnTo>
                    <a:lnTo>
                      <a:pt x="1877" y="625"/>
                    </a:lnTo>
                    <a:lnTo>
                      <a:pt x="1885" y="619"/>
                    </a:lnTo>
                    <a:lnTo>
                      <a:pt x="1895" y="611"/>
                    </a:lnTo>
                    <a:lnTo>
                      <a:pt x="1903" y="603"/>
                    </a:lnTo>
                    <a:lnTo>
                      <a:pt x="1910" y="594"/>
                    </a:lnTo>
                    <a:lnTo>
                      <a:pt x="1918" y="584"/>
                    </a:lnTo>
                    <a:lnTo>
                      <a:pt x="1923" y="573"/>
                    </a:lnTo>
                    <a:lnTo>
                      <a:pt x="1928" y="563"/>
                    </a:lnTo>
                    <a:lnTo>
                      <a:pt x="1933" y="550"/>
                    </a:lnTo>
                    <a:lnTo>
                      <a:pt x="1935" y="539"/>
                    </a:lnTo>
                    <a:lnTo>
                      <a:pt x="1938" y="526"/>
                    </a:lnTo>
                    <a:lnTo>
                      <a:pt x="1940" y="514"/>
                    </a:lnTo>
                    <a:lnTo>
                      <a:pt x="1940" y="500"/>
                    </a:lnTo>
                    <a:lnTo>
                      <a:pt x="1940" y="488"/>
                    </a:lnTo>
                    <a:lnTo>
                      <a:pt x="1939" y="475"/>
                    </a:lnTo>
                    <a:lnTo>
                      <a:pt x="1938" y="462"/>
                    </a:lnTo>
                    <a:lnTo>
                      <a:pt x="1935" y="449"/>
                    </a:lnTo>
                    <a:lnTo>
                      <a:pt x="1932" y="437"/>
                    </a:lnTo>
                    <a:lnTo>
                      <a:pt x="1927" y="425"/>
                    </a:lnTo>
                    <a:lnTo>
                      <a:pt x="1922" y="413"/>
                    </a:lnTo>
                    <a:lnTo>
                      <a:pt x="1915" y="402"/>
                    </a:lnTo>
                    <a:lnTo>
                      <a:pt x="1908" y="390"/>
                    </a:lnTo>
                    <a:lnTo>
                      <a:pt x="1900" y="380"/>
                    </a:lnTo>
                    <a:lnTo>
                      <a:pt x="1892" y="372"/>
                    </a:lnTo>
                    <a:lnTo>
                      <a:pt x="1882" y="363"/>
                    </a:lnTo>
                    <a:lnTo>
                      <a:pt x="1872" y="354"/>
                    </a:lnTo>
                    <a:lnTo>
                      <a:pt x="1859" y="348"/>
                    </a:lnTo>
                    <a:lnTo>
                      <a:pt x="1847" y="342"/>
                    </a:lnTo>
                    <a:lnTo>
                      <a:pt x="1834" y="337"/>
                    </a:lnTo>
                    <a:close/>
                  </a:path>
                </a:pathLst>
              </a:custGeom>
              <a:solidFill>
                <a:srgbClr val="FFFEF1"/>
              </a:solidFill>
              <a:ln w="9525">
                <a:noFill/>
                <a:round/>
              </a:ln>
            </p:spPr>
            <p:txBody>
              <a:bodyPr/>
              <a:lstStyle/>
              <a:p>
                <a:endParaRPr lang="en-US" sz="1867"/>
              </a:p>
            </p:txBody>
          </p:sp>
          <p:sp>
            <p:nvSpPr>
              <p:cNvPr id="1396" name="Freeform 345"/>
              <p:cNvSpPr/>
              <p:nvPr/>
            </p:nvSpPr>
            <p:spPr bwMode="auto">
              <a:xfrm>
                <a:off x="2906" y="2322"/>
                <a:ext cx="388" cy="128"/>
              </a:xfrm>
              <a:custGeom>
                <a:avLst/>
                <a:gdLst>
                  <a:gd name="T0" fmla="*/ 353 w 1940"/>
                  <a:gd name="T1" fmla="*/ 63 h 639"/>
                  <a:gd name="T2" fmla="*/ 324 w 1940"/>
                  <a:gd name="T3" fmla="*/ 54 h 639"/>
                  <a:gd name="T4" fmla="*/ 292 w 1940"/>
                  <a:gd name="T5" fmla="*/ 44 h 639"/>
                  <a:gd name="T6" fmla="*/ 259 w 1940"/>
                  <a:gd name="T7" fmla="*/ 34 h 639"/>
                  <a:gd name="T8" fmla="*/ 224 w 1940"/>
                  <a:gd name="T9" fmla="*/ 24 h 639"/>
                  <a:gd name="T10" fmla="*/ 190 w 1940"/>
                  <a:gd name="T11" fmla="*/ 15 h 639"/>
                  <a:gd name="T12" fmla="*/ 156 w 1940"/>
                  <a:gd name="T13" fmla="*/ 8 h 639"/>
                  <a:gd name="T14" fmla="*/ 131 w 1940"/>
                  <a:gd name="T15" fmla="*/ 4 h 639"/>
                  <a:gd name="T16" fmla="*/ 116 w 1940"/>
                  <a:gd name="T17" fmla="*/ 2 h 639"/>
                  <a:gd name="T18" fmla="*/ 95 w 1940"/>
                  <a:gd name="T19" fmla="*/ 0 h 639"/>
                  <a:gd name="T20" fmla="*/ 71 w 1940"/>
                  <a:gd name="T21" fmla="*/ 0 h 639"/>
                  <a:gd name="T22" fmla="*/ 50 w 1940"/>
                  <a:gd name="T23" fmla="*/ 1 h 639"/>
                  <a:gd name="T24" fmla="*/ 33 w 1940"/>
                  <a:gd name="T25" fmla="*/ 4 h 639"/>
                  <a:gd name="T26" fmla="*/ 20 w 1940"/>
                  <a:gd name="T27" fmla="*/ 9 h 639"/>
                  <a:gd name="T28" fmla="*/ 10 w 1940"/>
                  <a:gd name="T29" fmla="*/ 14 h 639"/>
                  <a:gd name="T30" fmla="*/ 3 w 1940"/>
                  <a:gd name="T31" fmla="*/ 21 h 639"/>
                  <a:gd name="T32" fmla="*/ 0 w 1940"/>
                  <a:gd name="T33" fmla="*/ 28 h 639"/>
                  <a:gd name="T34" fmla="*/ 0 w 1940"/>
                  <a:gd name="T35" fmla="*/ 36 h 639"/>
                  <a:gd name="T36" fmla="*/ 4 w 1940"/>
                  <a:gd name="T37" fmla="*/ 45 h 639"/>
                  <a:gd name="T38" fmla="*/ 11 w 1940"/>
                  <a:gd name="T39" fmla="*/ 54 h 639"/>
                  <a:gd name="T40" fmla="*/ 21 w 1940"/>
                  <a:gd name="T41" fmla="*/ 63 h 639"/>
                  <a:gd name="T42" fmla="*/ 34 w 1940"/>
                  <a:gd name="T43" fmla="*/ 72 h 639"/>
                  <a:gd name="T44" fmla="*/ 51 w 1940"/>
                  <a:gd name="T45" fmla="*/ 81 h 639"/>
                  <a:gd name="T46" fmla="*/ 71 w 1940"/>
                  <a:gd name="T47" fmla="*/ 89 h 639"/>
                  <a:gd name="T48" fmla="*/ 94 w 1940"/>
                  <a:gd name="T49" fmla="*/ 97 h 639"/>
                  <a:gd name="T50" fmla="*/ 116 w 1940"/>
                  <a:gd name="T51" fmla="*/ 103 h 639"/>
                  <a:gd name="T52" fmla="*/ 135 w 1940"/>
                  <a:gd name="T53" fmla="*/ 107 h 639"/>
                  <a:gd name="T54" fmla="*/ 165 w 1940"/>
                  <a:gd name="T55" fmla="*/ 112 h 639"/>
                  <a:gd name="T56" fmla="*/ 205 w 1940"/>
                  <a:gd name="T57" fmla="*/ 118 h 639"/>
                  <a:gd name="T58" fmla="*/ 244 w 1940"/>
                  <a:gd name="T59" fmla="*/ 122 h 639"/>
                  <a:gd name="T60" fmla="*/ 280 w 1940"/>
                  <a:gd name="T61" fmla="*/ 125 h 639"/>
                  <a:gd name="T62" fmla="*/ 313 w 1940"/>
                  <a:gd name="T63" fmla="*/ 127 h 639"/>
                  <a:gd name="T64" fmla="*/ 340 w 1940"/>
                  <a:gd name="T65" fmla="*/ 128 h 639"/>
                  <a:gd name="T66" fmla="*/ 359 w 1940"/>
                  <a:gd name="T67" fmla="*/ 128 h 639"/>
                  <a:gd name="T68" fmla="*/ 368 w 1940"/>
                  <a:gd name="T69" fmla="*/ 128 h 639"/>
                  <a:gd name="T70" fmla="*/ 373 w 1940"/>
                  <a:gd name="T71" fmla="*/ 126 h 639"/>
                  <a:gd name="T72" fmla="*/ 377 w 1940"/>
                  <a:gd name="T73" fmla="*/ 124 h 639"/>
                  <a:gd name="T74" fmla="*/ 381 w 1940"/>
                  <a:gd name="T75" fmla="*/ 121 h 639"/>
                  <a:gd name="T76" fmla="*/ 384 w 1940"/>
                  <a:gd name="T77" fmla="*/ 117 h 639"/>
                  <a:gd name="T78" fmla="*/ 386 w 1940"/>
                  <a:gd name="T79" fmla="*/ 113 h 639"/>
                  <a:gd name="T80" fmla="*/ 387 w 1940"/>
                  <a:gd name="T81" fmla="*/ 108 h 639"/>
                  <a:gd name="T82" fmla="*/ 388 w 1940"/>
                  <a:gd name="T83" fmla="*/ 103 h 639"/>
                  <a:gd name="T84" fmla="*/ 388 w 1940"/>
                  <a:gd name="T85" fmla="*/ 98 h 639"/>
                  <a:gd name="T86" fmla="*/ 388 w 1940"/>
                  <a:gd name="T87" fmla="*/ 93 h 639"/>
                  <a:gd name="T88" fmla="*/ 386 w 1940"/>
                  <a:gd name="T89" fmla="*/ 88 h 639"/>
                  <a:gd name="T90" fmla="*/ 384 w 1940"/>
                  <a:gd name="T91" fmla="*/ 83 h 639"/>
                  <a:gd name="T92" fmla="*/ 382 w 1940"/>
                  <a:gd name="T93" fmla="*/ 78 h 639"/>
                  <a:gd name="T94" fmla="*/ 378 w 1940"/>
                  <a:gd name="T95" fmla="*/ 75 h 639"/>
                  <a:gd name="T96" fmla="*/ 374 w 1940"/>
                  <a:gd name="T97" fmla="*/ 71 h 639"/>
                  <a:gd name="T98" fmla="*/ 369 w 1940"/>
                  <a:gd name="T99" fmla="*/ 69 h 6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0"/>
                  <a:gd name="T151" fmla="*/ 0 h 639"/>
                  <a:gd name="T152" fmla="*/ 1940 w 1940"/>
                  <a:gd name="T153" fmla="*/ 639 h 63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0" h="639">
                    <a:moveTo>
                      <a:pt x="1834" y="337"/>
                    </a:moveTo>
                    <a:lnTo>
                      <a:pt x="1766" y="316"/>
                    </a:lnTo>
                    <a:lnTo>
                      <a:pt x="1694" y="293"/>
                    </a:lnTo>
                    <a:lnTo>
                      <a:pt x="1618" y="269"/>
                    </a:lnTo>
                    <a:lnTo>
                      <a:pt x="1540" y="244"/>
                    </a:lnTo>
                    <a:lnTo>
                      <a:pt x="1460" y="219"/>
                    </a:lnTo>
                    <a:lnTo>
                      <a:pt x="1376" y="193"/>
                    </a:lnTo>
                    <a:lnTo>
                      <a:pt x="1293" y="168"/>
                    </a:lnTo>
                    <a:lnTo>
                      <a:pt x="1207" y="143"/>
                    </a:lnTo>
                    <a:lnTo>
                      <a:pt x="1120" y="120"/>
                    </a:lnTo>
                    <a:lnTo>
                      <a:pt x="1034" y="97"/>
                    </a:lnTo>
                    <a:lnTo>
                      <a:pt x="948" y="76"/>
                    </a:lnTo>
                    <a:lnTo>
                      <a:pt x="863" y="57"/>
                    </a:lnTo>
                    <a:lnTo>
                      <a:pt x="779" y="40"/>
                    </a:lnTo>
                    <a:lnTo>
                      <a:pt x="696" y="26"/>
                    </a:lnTo>
                    <a:lnTo>
                      <a:pt x="656" y="20"/>
                    </a:lnTo>
                    <a:lnTo>
                      <a:pt x="616" y="15"/>
                    </a:lnTo>
                    <a:lnTo>
                      <a:pt x="578" y="10"/>
                    </a:lnTo>
                    <a:lnTo>
                      <a:pt x="539" y="6"/>
                    </a:lnTo>
                    <a:lnTo>
                      <a:pt x="473" y="2"/>
                    </a:lnTo>
                    <a:lnTo>
                      <a:pt x="410" y="0"/>
                    </a:lnTo>
                    <a:lnTo>
                      <a:pt x="353" y="0"/>
                    </a:lnTo>
                    <a:lnTo>
                      <a:pt x="301" y="2"/>
                    </a:lnTo>
                    <a:lnTo>
                      <a:pt x="252" y="7"/>
                    </a:lnTo>
                    <a:lnTo>
                      <a:pt x="207" y="14"/>
                    </a:lnTo>
                    <a:lnTo>
                      <a:pt x="167" y="22"/>
                    </a:lnTo>
                    <a:lnTo>
                      <a:pt x="131" y="32"/>
                    </a:lnTo>
                    <a:lnTo>
                      <a:pt x="100" y="43"/>
                    </a:lnTo>
                    <a:lnTo>
                      <a:pt x="72" y="57"/>
                    </a:lnTo>
                    <a:lnTo>
                      <a:pt x="50" y="71"/>
                    </a:lnTo>
                    <a:lnTo>
                      <a:pt x="31" y="87"/>
                    </a:lnTo>
                    <a:lnTo>
                      <a:pt x="17" y="103"/>
                    </a:lnTo>
                    <a:lnTo>
                      <a:pt x="7" y="122"/>
                    </a:lnTo>
                    <a:lnTo>
                      <a:pt x="1" y="141"/>
                    </a:lnTo>
                    <a:lnTo>
                      <a:pt x="0" y="161"/>
                    </a:lnTo>
                    <a:lnTo>
                      <a:pt x="2" y="181"/>
                    </a:lnTo>
                    <a:lnTo>
                      <a:pt x="9" y="202"/>
                    </a:lnTo>
                    <a:lnTo>
                      <a:pt x="20" y="223"/>
                    </a:lnTo>
                    <a:lnTo>
                      <a:pt x="35" y="246"/>
                    </a:lnTo>
                    <a:lnTo>
                      <a:pt x="54" y="268"/>
                    </a:lnTo>
                    <a:lnTo>
                      <a:pt x="77" y="291"/>
                    </a:lnTo>
                    <a:lnTo>
                      <a:pt x="105" y="313"/>
                    </a:lnTo>
                    <a:lnTo>
                      <a:pt x="136" y="336"/>
                    </a:lnTo>
                    <a:lnTo>
                      <a:pt x="172" y="358"/>
                    </a:lnTo>
                    <a:lnTo>
                      <a:pt x="212" y="379"/>
                    </a:lnTo>
                    <a:lnTo>
                      <a:pt x="256" y="402"/>
                    </a:lnTo>
                    <a:lnTo>
                      <a:pt x="303" y="423"/>
                    </a:lnTo>
                    <a:lnTo>
                      <a:pt x="354" y="443"/>
                    </a:lnTo>
                    <a:lnTo>
                      <a:pt x="410" y="463"/>
                    </a:lnTo>
                    <a:lnTo>
                      <a:pt x="470" y="482"/>
                    </a:lnTo>
                    <a:lnTo>
                      <a:pt x="534" y="500"/>
                    </a:lnTo>
                    <a:lnTo>
                      <a:pt x="580" y="512"/>
                    </a:lnTo>
                    <a:lnTo>
                      <a:pt x="628" y="523"/>
                    </a:lnTo>
                    <a:lnTo>
                      <a:pt x="676" y="534"/>
                    </a:lnTo>
                    <a:lnTo>
                      <a:pt x="725" y="543"/>
                    </a:lnTo>
                    <a:lnTo>
                      <a:pt x="823" y="561"/>
                    </a:lnTo>
                    <a:lnTo>
                      <a:pt x="923" y="576"/>
                    </a:lnTo>
                    <a:lnTo>
                      <a:pt x="1023" y="590"/>
                    </a:lnTo>
                    <a:lnTo>
                      <a:pt x="1122" y="601"/>
                    </a:lnTo>
                    <a:lnTo>
                      <a:pt x="1219" y="611"/>
                    </a:lnTo>
                    <a:lnTo>
                      <a:pt x="1313" y="619"/>
                    </a:lnTo>
                    <a:lnTo>
                      <a:pt x="1402" y="626"/>
                    </a:lnTo>
                    <a:lnTo>
                      <a:pt x="1487" y="631"/>
                    </a:lnTo>
                    <a:lnTo>
                      <a:pt x="1566" y="635"/>
                    </a:lnTo>
                    <a:lnTo>
                      <a:pt x="1637" y="638"/>
                    </a:lnTo>
                    <a:lnTo>
                      <a:pt x="1699" y="639"/>
                    </a:lnTo>
                    <a:lnTo>
                      <a:pt x="1753" y="639"/>
                    </a:lnTo>
                    <a:lnTo>
                      <a:pt x="1797" y="639"/>
                    </a:lnTo>
                    <a:lnTo>
                      <a:pt x="1829" y="639"/>
                    </a:lnTo>
                    <a:lnTo>
                      <a:pt x="1842" y="638"/>
                    </a:lnTo>
                    <a:lnTo>
                      <a:pt x="1854" y="634"/>
                    </a:lnTo>
                    <a:lnTo>
                      <a:pt x="1865" y="630"/>
                    </a:lnTo>
                    <a:lnTo>
                      <a:pt x="1877" y="625"/>
                    </a:lnTo>
                    <a:lnTo>
                      <a:pt x="1885" y="619"/>
                    </a:lnTo>
                    <a:lnTo>
                      <a:pt x="1895" y="611"/>
                    </a:lnTo>
                    <a:lnTo>
                      <a:pt x="1903" y="603"/>
                    </a:lnTo>
                    <a:lnTo>
                      <a:pt x="1910" y="594"/>
                    </a:lnTo>
                    <a:lnTo>
                      <a:pt x="1918" y="584"/>
                    </a:lnTo>
                    <a:lnTo>
                      <a:pt x="1923" y="573"/>
                    </a:lnTo>
                    <a:lnTo>
                      <a:pt x="1928" y="563"/>
                    </a:lnTo>
                    <a:lnTo>
                      <a:pt x="1933" y="550"/>
                    </a:lnTo>
                    <a:lnTo>
                      <a:pt x="1935" y="539"/>
                    </a:lnTo>
                    <a:lnTo>
                      <a:pt x="1938" y="526"/>
                    </a:lnTo>
                    <a:lnTo>
                      <a:pt x="1940" y="514"/>
                    </a:lnTo>
                    <a:lnTo>
                      <a:pt x="1940" y="500"/>
                    </a:lnTo>
                    <a:lnTo>
                      <a:pt x="1940" y="488"/>
                    </a:lnTo>
                    <a:lnTo>
                      <a:pt x="1939" y="475"/>
                    </a:lnTo>
                    <a:lnTo>
                      <a:pt x="1938" y="462"/>
                    </a:lnTo>
                    <a:lnTo>
                      <a:pt x="1935" y="449"/>
                    </a:lnTo>
                    <a:lnTo>
                      <a:pt x="1932" y="437"/>
                    </a:lnTo>
                    <a:lnTo>
                      <a:pt x="1927" y="425"/>
                    </a:lnTo>
                    <a:lnTo>
                      <a:pt x="1922" y="413"/>
                    </a:lnTo>
                    <a:lnTo>
                      <a:pt x="1915" y="402"/>
                    </a:lnTo>
                    <a:lnTo>
                      <a:pt x="1908" y="390"/>
                    </a:lnTo>
                    <a:lnTo>
                      <a:pt x="1900" y="380"/>
                    </a:lnTo>
                    <a:lnTo>
                      <a:pt x="1892" y="372"/>
                    </a:lnTo>
                    <a:lnTo>
                      <a:pt x="1882" y="363"/>
                    </a:lnTo>
                    <a:lnTo>
                      <a:pt x="1872" y="354"/>
                    </a:lnTo>
                    <a:lnTo>
                      <a:pt x="1859" y="348"/>
                    </a:lnTo>
                    <a:lnTo>
                      <a:pt x="1847" y="342"/>
                    </a:lnTo>
                    <a:lnTo>
                      <a:pt x="1834" y="337"/>
                    </a:lnTo>
                    <a:close/>
                  </a:path>
                </a:pathLst>
              </a:custGeom>
              <a:noFill/>
              <a:ln w="3175">
                <a:solidFill>
                  <a:srgbClr val="1F1A17"/>
                </a:solidFill>
                <a:round/>
              </a:ln>
            </p:spPr>
            <p:txBody>
              <a:bodyPr/>
              <a:lstStyle/>
              <a:p>
                <a:endParaRPr lang="en-US" sz="1867"/>
              </a:p>
            </p:txBody>
          </p:sp>
          <p:sp>
            <p:nvSpPr>
              <p:cNvPr id="1397" name="Freeform 346"/>
              <p:cNvSpPr/>
              <p:nvPr/>
            </p:nvSpPr>
            <p:spPr bwMode="auto">
              <a:xfrm>
                <a:off x="2913" y="2435"/>
                <a:ext cx="386" cy="144"/>
              </a:xfrm>
              <a:custGeom>
                <a:avLst/>
                <a:gdLst>
                  <a:gd name="T0" fmla="*/ 336 w 1932"/>
                  <a:gd name="T1" fmla="*/ 2 h 721"/>
                  <a:gd name="T2" fmla="*/ 305 w 1932"/>
                  <a:gd name="T3" fmla="*/ 6 h 721"/>
                  <a:gd name="T4" fmla="*/ 273 w 1932"/>
                  <a:gd name="T5" fmla="*/ 10 h 721"/>
                  <a:gd name="T6" fmla="*/ 238 w 1932"/>
                  <a:gd name="T7" fmla="*/ 15 h 721"/>
                  <a:gd name="T8" fmla="*/ 203 w 1932"/>
                  <a:gd name="T9" fmla="*/ 20 h 721"/>
                  <a:gd name="T10" fmla="*/ 168 w 1932"/>
                  <a:gd name="T11" fmla="*/ 27 h 721"/>
                  <a:gd name="T12" fmla="*/ 134 w 1932"/>
                  <a:gd name="T13" fmla="*/ 35 h 721"/>
                  <a:gd name="T14" fmla="*/ 110 w 1932"/>
                  <a:gd name="T15" fmla="*/ 41 h 721"/>
                  <a:gd name="T16" fmla="*/ 95 w 1932"/>
                  <a:gd name="T17" fmla="*/ 46 h 721"/>
                  <a:gd name="T18" fmla="*/ 75 w 1932"/>
                  <a:gd name="T19" fmla="*/ 53 h 721"/>
                  <a:gd name="T20" fmla="*/ 53 w 1932"/>
                  <a:gd name="T21" fmla="*/ 63 h 721"/>
                  <a:gd name="T22" fmla="*/ 35 w 1932"/>
                  <a:gd name="T23" fmla="*/ 73 h 721"/>
                  <a:gd name="T24" fmla="*/ 21 w 1932"/>
                  <a:gd name="T25" fmla="*/ 83 h 721"/>
                  <a:gd name="T26" fmla="*/ 11 w 1932"/>
                  <a:gd name="T27" fmla="*/ 92 h 721"/>
                  <a:gd name="T28" fmla="*/ 4 w 1932"/>
                  <a:gd name="T29" fmla="*/ 102 h 721"/>
                  <a:gd name="T30" fmla="*/ 0 w 1932"/>
                  <a:gd name="T31" fmla="*/ 110 h 721"/>
                  <a:gd name="T32" fmla="*/ 1 w 1932"/>
                  <a:gd name="T33" fmla="*/ 119 h 721"/>
                  <a:gd name="T34" fmla="*/ 4 w 1932"/>
                  <a:gd name="T35" fmla="*/ 126 h 721"/>
                  <a:gd name="T36" fmla="*/ 11 w 1932"/>
                  <a:gd name="T37" fmla="*/ 132 h 721"/>
                  <a:gd name="T38" fmla="*/ 21 w 1932"/>
                  <a:gd name="T39" fmla="*/ 137 h 721"/>
                  <a:gd name="T40" fmla="*/ 34 w 1932"/>
                  <a:gd name="T41" fmla="*/ 141 h 721"/>
                  <a:gd name="T42" fmla="*/ 50 w 1932"/>
                  <a:gd name="T43" fmla="*/ 143 h 721"/>
                  <a:gd name="T44" fmla="*/ 69 w 1932"/>
                  <a:gd name="T45" fmla="*/ 144 h 721"/>
                  <a:gd name="T46" fmla="*/ 90 w 1932"/>
                  <a:gd name="T47" fmla="*/ 143 h 721"/>
                  <a:gd name="T48" fmla="*/ 115 w 1932"/>
                  <a:gd name="T49" fmla="*/ 140 h 721"/>
                  <a:gd name="T50" fmla="*/ 137 w 1932"/>
                  <a:gd name="T51" fmla="*/ 137 h 721"/>
                  <a:gd name="T52" fmla="*/ 156 w 1932"/>
                  <a:gd name="T53" fmla="*/ 132 h 721"/>
                  <a:gd name="T54" fmla="*/ 185 w 1932"/>
                  <a:gd name="T55" fmla="*/ 125 h 721"/>
                  <a:gd name="T56" fmla="*/ 224 w 1932"/>
                  <a:gd name="T57" fmla="*/ 114 h 721"/>
                  <a:gd name="T58" fmla="*/ 261 w 1932"/>
                  <a:gd name="T59" fmla="*/ 101 h 721"/>
                  <a:gd name="T60" fmla="*/ 295 w 1932"/>
                  <a:gd name="T61" fmla="*/ 88 h 721"/>
                  <a:gd name="T62" fmla="*/ 326 w 1932"/>
                  <a:gd name="T63" fmla="*/ 76 h 721"/>
                  <a:gd name="T64" fmla="*/ 351 w 1932"/>
                  <a:gd name="T65" fmla="*/ 66 h 721"/>
                  <a:gd name="T66" fmla="*/ 369 w 1932"/>
                  <a:gd name="T67" fmla="*/ 57 h 721"/>
                  <a:gd name="T68" fmla="*/ 377 w 1932"/>
                  <a:gd name="T69" fmla="*/ 53 h 721"/>
                  <a:gd name="T70" fmla="*/ 381 w 1932"/>
                  <a:gd name="T71" fmla="*/ 50 h 721"/>
                  <a:gd name="T72" fmla="*/ 383 w 1932"/>
                  <a:gd name="T73" fmla="*/ 46 h 721"/>
                  <a:gd name="T74" fmla="*/ 385 w 1932"/>
                  <a:gd name="T75" fmla="*/ 42 h 721"/>
                  <a:gd name="T76" fmla="*/ 386 w 1932"/>
                  <a:gd name="T77" fmla="*/ 38 h 721"/>
                  <a:gd name="T78" fmla="*/ 386 w 1932"/>
                  <a:gd name="T79" fmla="*/ 33 h 721"/>
                  <a:gd name="T80" fmla="*/ 385 w 1932"/>
                  <a:gd name="T81" fmla="*/ 28 h 721"/>
                  <a:gd name="T82" fmla="*/ 384 w 1932"/>
                  <a:gd name="T83" fmla="*/ 23 h 721"/>
                  <a:gd name="T84" fmla="*/ 382 w 1932"/>
                  <a:gd name="T85" fmla="*/ 19 h 721"/>
                  <a:gd name="T86" fmla="*/ 379 w 1932"/>
                  <a:gd name="T87" fmla="*/ 14 h 721"/>
                  <a:gd name="T88" fmla="*/ 376 w 1932"/>
                  <a:gd name="T89" fmla="*/ 10 h 721"/>
                  <a:gd name="T90" fmla="*/ 372 w 1932"/>
                  <a:gd name="T91" fmla="*/ 7 h 721"/>
                  <a:gd name="T92" fmla="*/ 368 w 1932"/>
                  <a:gd name="T93" fmla="*/ 4 h 721"/>
                  <a:gd name="T94" fmla="*/ 363 w 1932"/>
                  <a:gd name="T95" fmla="*/ 1 h 721"/>
                  <a:gd name="T96" fmla="*/ 358 w 1932"/>
                  <a:gd name="T97" fmla="*/ 0 h 721"/>
                  <a:gd name="T98" fmla="*/ 353 w 1932"/>
                  <a:gd name="T99" fmla="*/ 0 h 7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2"/>
                  <a:gd name="T151" fmla="*/ 0 h 721"/>
                  <a:gd name="T152" fmla="*/ 1932 w 1932"/>
                  <a:gd name="T153" fmla="*/ 721 h 7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2" h="721">
                    <a:moveTo>
                      <a:pt x="1752" y="0"/>
                    </a:moveTo>
                    <a:lnTo>
                      <a:pt x="1682" y="10"/>
                    </a:lnTo>
                    <a:lnTo>
                      <a:pt x="1608" y="20"/>
                    </a:lnTo>
                    <a:lnTo>
                      <a:pt x="1529" y="30"/>
                    </a:lnTo>
                    <a:lnTo>
                      <a:pt x="1448" y="40"/>
                    </a:lnTo>
                    <a:lnTo>
                      <a:pt x="1364" y="51"/>
                    </a:lnTo>
                    <a:lnTo>
                      <a:pt x="1278" y="62"/>
                    </a:lnTo>
                    <a:lnTo>
                      <a:pt x="1191" y="75"/>
                    </a:lnTo>
                    <a:lnTo>
                      <a:pt x="1102" y="89"/>
                    </a:lnTo>
                    <a:lnTo>
                      <a:pt x="1014" y="102"/>
                    </a:lnTo>
                    <a:lnTo>
                      <a:pt x="926" y="119"/>
                    </a:lnTo>
                    <a:lnTo>
                      <a:pt x="839" y="135"/>
                    </a:lnTo>
                    <a:lnTo>
                      <a:pt x="753" y="153"/>
                    </a:lnTo>
                    <a:lnTo>
                      <a:pt x="669" y="173"/>
                    </a:lnTo>
                    <a:lnTo>
                      <a:pt x="589" y="195"/>
                    </a:lnTo>
                    <a:lnTo>
                      <a:pt x="549" y="206"/>
                    </a:lnTo>
                    <a:lnTo>
                      <a:pt x="512" y="217"/>
                    </a:lnTo>
                    <a:lnTo>
                      <a:pt x="475" y="230"/>
                    </a:lnTo>
                    <a:lnTo>
                      <a:pt x="438" y="242"/>
                    </a:lnTo>
                    <a:lnTo>
                      <a:pt x="376" y="267"/>
                    </a:lnTo>
                    <a:lnTo>
                      <a:pt x="319" y="292"/>
                    </a:lnTo>
                    <a:lnTo>
                      <a:pt x="266" y="316"/>
                    </a:lnTo>
                    <a:lnTo>
                      <a:pt x="219" y="341"/>
                    </a:lnTo>
                    <a:lnTo>
                      <a:pt x="176" y="366"/>
                    </a:lnTo>
                    <a:lnTo>
                      <a:pt x="138" y="391"/>
                    </a:lnTo>
                    <a:lnTo>
                      <a:pt x="105" y="416"/>
                    </a:lnTo>
                    <a:lnTo>
                      <a:pt x="76" y="439"/>
                    </a:lnTo>
                    <a:lnTo>
                      <a:pt x="53" y="463"/>
                    </a:lnTo>
                    <a:lnTo>
                      <a:pt x="33" y="487"/>
                    </a:lnTo>
                    <a:lnTo>
                      <a:pt x="18" y="509"/>
                    </a:lnTo>
                    <a:lnTo>
                      <a:pt x="8" y="532"/>
                    </a:lnTo>
                    <a:lnTo>
                      <a:pt x="2" y="553"/>
                    </a:lnTo>
                    <a:lnTo>
                      <a:pt x="0" y="574"/>
                    </a:lnTo>
                    <a:lnTo>
                      <a:pt x="3" y="594"/>
                    </a:lnTo>
                    <a:lnTo>
                      <a:pt x="9" y="612"/>
                    </a:lnTo>
                    <a:lnTo>
                      <a:pt x="20" y="629"/>
                    </a:lnTo>
                    <a:lnTo>
                      <a:pt x="35" y="645"/>
                    </a:lnTo>
                    <a:lnTo>
                      <a:pt x="54" y="660"/>
                    </a:lnTo>
                    <a:lnTo>
                      <a:pt x="76" y="674"/>
                    </a:lnTo>
                    <a:lnTo>
                      <a:pt x="104" y="686"/>
                    </a:lnTo>
                    <a:lnTo>
                      <a:pt x="135" y="696"/>
                    </a:lnTo>
                    <a:lnTo>
                      <a:pt x="169" y="705"/>
                    </a:lnTo>
                    <a:lnTo>
                      <a:pt x="207" y="713"/>
                    </a:lnTo>
                    <a:lnTo>
                      <a:pt x="249" y="718"/>
                    </a:lnTo>
                    <a:lnTo>
                      <a:pt x="295" y="720"/>
                    </a:lnTo>
                    <a:lnTo>
                      <a:pt x="343" y="721"/>
                    </a:lnTo>
                    <a:lnTo>
                      <a:pt x="396" y="720"/>
                    </a:lnTo>
                    <a:lnTo>
                      <a:pt x="452" y="718"/>
                    </a:lnTo>
                    <a:lnTo>
                      <a:pt x="512" y="711"/>
                    </a:lnTo>
                    <a:lnTo>
                      <a:pt x="574" y="703"/>
                    </a:lnTo>
                    <a:lnTo>
                      <a:pt x="640" y="693"/>
                    </a:lnTo>
                    <a:lnTo>
                      <a:pt x="687" y="684"/>
                    </a:lnTo>
                    <a:lnTo>
                      <a:pt x="734" y="674"/>
                    </a:lnTo>
                    <a:lnTo>
                      <a:pt x="781" y="663"/>
                    </a:lnTo>
                    <a:lnTo>
                      <a:pt x="830" y="651"/>
                    </a:lnTo>
                    <a:lnTo>
                      <a:pt x="927" y="626"/>
                    </a:lnTo>
                    <a:lnTo>
                      <a:pt x="1024" y="599"/>
                    </a:lnTo>
                    <a:lnTo>
                      <a:pt x="1120" y="569"/>
                    </a:lnTo>
                    <a:lnTo>
                      <a:pt x="1214" y="539"/>
                    </a:lnTo>
                    <a:lnTo>
                      <a:pt x="1307" y="507"/>
                    </a:lnTo>
                    <a:lnTo>
                      <a:pt x="1395" y="475"/>
                    </a:lnTo>
                    <a:lnTo>
                      <a:pt x="1479" y="443"/>
                    </a:lnTo>
                    <a:lnTo>
                      <a:pt x="1559" y="412"/>
                    </a:lnTo>
                    <a:lnTo>
                      <a:pt x="1631" y="382"/>
                    </a:lnTo>
                    <a:lnTo>
                      <a:pt x="1697" y="354"/>
                    </a:lnTo>
                    <a:lnTo>
                      <a:pt x="1756" y="329"/>
                    </a:lnTo>
                    <a:lnTo>
                      <a:pt x="1806" y="307"/>
                    </a:lnTo>
                    <a:lnTo>
                      <a:pt x="1846" y="287"/>
                    </a:lnTo>
                    <a:lnTo>
                      <a:pt x="1876" y="272"/>
                    </a:lnTo>
                    <a:lnTo>
                      <a:pt x="1887" y="266"/>
                    </a:lnTo>
                    <a:lnTo>
                      <a:pt x="1896" y="258"/>
                    </a:lnTo>
                    <a:lnTo>
                      <a:pt x="1905" y="251"/>
                    </a:lnTo>
                    <a:lnTo>
                      <a:pt x="1912" y="241"/>
                    </a:lnTo>
                    <a:lnTo>
                      <a:pt x="1918" y="232"/>
                    </a:lnTo>
                    <a:lnTo>
                      <a:pt x="1923" y="222"/>
                    </a:lnTo>
                    <a:lnTo>
                      <a:pt x="1927" y="211"/>
                    </a:lnTo>
                    <a:lnTo>
                      <a:pt x="1929" y="200"/>
                    </a:lnTo>
                    <a:lnTo>
                      <a:pt x="1932" y="188"/>
                    </a:lnTo>
                    <a:lnTo>
                      <a:pt x="1932" y="177"/>
                    </a:lnTo>
                    <a:lnTo>
                      <a:pt x="1932" y="165"/>
                    </a:lnTo>
                    <a:lnTo>
                      <a:pt x="1931" y="153"/>
                    </a:lnTo>
                    <a:lnTo>
                      <a:pt x="1929" y="141"/>
                    </a:lnTo>
                    <a:lnTo>
                      <a:pt x="1926" y="128"/>
                    </a:lnTo>
                    <a:lnTo>
                      <a:pt x="1922" y="117"/>
                    </a:lnTo>
                    <a:lnTo>
                      <a:pt x="1918" y="105"/>
                    </a:lnTo>
                    <a:lnTo>
                      <a:pt x="1912" y="94"/>
                    </a:lnTo>
                    <a:lnTo>
                      <a:pt x="1906" y="82"/>
                    </a:lnTo>
                    <a:lnTo>
                      <a:pt x="1898" y="71"/>
                    </a:lnTo>
                    <a:lnTo>
                      <a:pt x="1891" y="61"/>
                    </a:lnTo>
                    <a:lnTo>
                      <a:pt x="1882" y="51"/>
                    </a:lnTo>
                    <a:lnTo>
                      <a:pt x="1873" y="42"/>
                    </a:lnTo>
                    <a:lnTo>
                      <a:pt x="1863" y="34"/>
                    </a:lnTo>
                    <a:lnTo>
                      <a:pt x="1853" y="26"/>
                    </a:lnTo>
                    <a:lnTo>
                      <a:pt x="1842" y="19"/>
                    </a:lnTo>
                    <a:lnTo>
                      <a:pt x="1831" y="12"/>
                    </a:lnTo>
                    <a:lnTo>
                      <a:pt x="1818" y="7"/>
                    </a:lnTo>
                    <a:lnTo>
                      <a:pt x="1806" y="4"/>
                    </a:lnTo>
                    <a:lnTo>
                      <a:pt x="1793" y="1"/>
                    </a:lnTo>
                    <a:lnTo>
                      <a:pt x="1780" y="0"/>
                    </a:lnTo>
                    <a:lnTo>
                      <a:pt x="1766" y="0"/>
                    </a:lnTo>
                    <a:lnTo>
                      <a:pt x="1752" y="0"/>
                    </a:lnTo>
                    <a:close/>
                  </a:path>
                </a:pathLst>
              </a:custGeom>
              <a:solidFill>
                <a:srgbClr val="FFFEF1"/>
              </a:solidFill>
              <a:ln w="9525">
                <a:noFill/>
                <a:round/>
              </a:ln>
            </p:spPr>
            <p:txBody>
              <a:bodyPr/>
              <a:lstStyle/>
              <a:p>
                <a:endParaRPr lang="en-US" sz="1867"/>
              </a:p>
            </p:txBody>
          </p:sp>
          <p:sp>
            <p:nvSpPr>
              <p:cNvPr id="1398" name="Freeform 347"/>
              <p:cNvSpPr/>
              <p:nvPr/>
            </p:nvSpPr>
            <p:spPr bwMode="auto">
              <a:xfrm>
                <a:off x="2913" y="2435"/>
                <a:ext cx="386" cy="144"/>
              </a:xfrm>
              <a:custGeom>
                <a:avLst/>
                <a:gdLst>
                  <a:gd name="T0" fmla="*/ 336 w 1932"/>
                  <a:gd name="T1" fmla="*/ 2 h 721"/>
                  <a:gd name="T2" fmla="*/ 305 w 1932"/>
                  <a:gd name="T3" fmla="*/ 6 h 721"/>
                  <a:gd name="T4" fmla="*/ 273 w 1932"/>
                  <a:gd name="T5" fmla="*/ 10 h 721"/>
                  <a:gd name="T6" fmla="*/ 238 w 1932"/>
                  <a:gd name="T7" fmla="*/ 15 h 721"/>
                  <a:gd name="T8" fmla="*/ 203 w 1932"/>
                  <a:gd name="T9" fmla="*/ 20 h 721"/>
                  <a:gd name="T10" fmla="*/ 168 w 1932"/>
                  <a:gd name="T11" fmla="*/ 27 h 721"/>
                  <a:gd name="T12" fmla="*/ 134 w 1932"/>
                  <a:gd name="T13" fmla="*/ 35 h 721"/>
                  <a:gd name="T14" fmla="*/ 110 w 1932"/>
                  <a:gd name="T15" fmla="*/ 41 h 721"/>
                  <a:gd name="T16" fmla="*/ 95 w 1932"/>
                  <a:gd name="T17" fmla="*/ 46 h 721"/>
                  <a:gd name="T18" fmla="*/ 75 w 1932"/>
                  <a:gd name="T19" fmla="*/ 53 h 721"/>
                  <a:gd name="T20" fmla="*/ 53 w 1932"/>
                  <a:gd name="T21" fmla="*/ 63 h 721"/>
                  <a:gd name="T22" fmla="*/ 35 w 1932"/>
                  <a:gd name="T23" fmla="*/ 73 h 721"/>
                  <a:gd name="T24" fmla="*/ 21 w 1932"/>
                  <a:gd name="T25" fmla="*/ 83 h 721"/>
                  <a:gd name="T26" fmla="*/ 11 w 1932"/>
                  <a:gd name="T27" fmla="*/ 92 h 721"/>
                  <a:gd name="T28" fmla="*/ 4 w 1932"/>
                  <a:gd name="T29" fmla="*/ 102 h 721"/>
                  <a:gd name="T30" fmla="*/ 0 w 1932"/>
                  <a:gd name="T31" fmla="*/ 110 h 721"/>
                  <a:gd name="T32" fmla="*/ 1 w 1932"/>
                  <a:gd name="T33" fmla="*/ 119 h 721"/>
                  <a:gd name="T34" fmla="*/ 4 w 1932"/>
                  <a:gd name="T35" fmla="*/ 126 h 721"/>
                  <a:gd name="T36" fmla="*/ 11 w 1932"/>
                  <a:gd name="T37" fmla="*/ 132 h 721"/>
                  <a:gd name="T38" fmla="*/ 21 w 1932"/>
                  <a:gd name="T39" fmla="*/ 137 h 721"/>
                  <a:gd name="T40" fmla="*/ 34 w 1932"/>
                  <a:gd name="T41" fmla="*/ 141 h 721"/>
                  <a:gd name="T42" fmla="*/ 50 w 1932"/>
                  <a:gd name="T43" fmla="*/ 143 h 721"/>
                  <a:gd name="T44" fmla="*/ 69 w 1932"/>
                  <a:gd name="T45" fmla="*/ 144 h 721"/>
                  <a:gd name="T46" fmla="*/ 90 w 1932"/>
                  <a:gd name="T47" fmla="*/ 143 h 721"/>
                  <a:gd name="T48" fmla="*/ 115 w 1932"/>
                  <a:gd name="T49" fmla="*/ 140 h 721"/>
                  <a:gd name="T50" fmla="*/ 137 w 1932"/>
                  <a:gd name="T51" fmla="*/ 137 h 721"/>
                  <a:gd name="T52" fmla="*/ 156 w 1932"/>
                  <a:gd name="T53" fmla="*/ 132 h 721"/>
                  <a:gd name="T54" fmla="*/ 185 w 1932"/>
                  <a:gd name="T55" fmla="*/ 125 h 721"/>
                  <a:gd name="T56" fmla="*/ 224 w 1932"/>
                  <a:gd name="T57" fmla="*/ 114 h 721"/>
                  <a:gd name="T58" fmla="*/ 261 w 1932"/>
                  <a:gd name="T59" fmla="*/ 101 h 721"/>
                  <a:gd name="T60" fmla="*/ 295 w 1932"/>
                  <a:gd name="T61" fmla="*/ 88 h 721"/>
                  <a:gd name="T62" fmla="*/ 326 w 1932"/>
                  <a:gd name="T63" fmla="*/ 76 h 721"/>
                  <a:gd name="T64" fmla="*/ 351 w 1932"/>
                  <a:gd name="T65" fmla="*/ 66 h 721"/>
                  <a:gd name="T66" fmla="*/ 369 w 1932"/>
                  <a:gd name="T67" fmla="*/ 57 h 721"/>
                  <a:gd name="T68" fmla="*/ 377 w 1932"/>
                  <a:gd name="T69" fmla="*/ 53 h 721"/>
                  <a:gd name="T70" fmla="*/ 381 w 1932"/>
                  <a:gd name="T71" fmla="*/ 50 h 721"/>
                  <a:gd name="T72" fmla="*/ 383 w 1932"/>
                  <a:gd name="T73" fmla="*/ 46 h 721"/>
                  <a:gd name="T74" fmla="*/ 385 w 1932"/>
                  <a:gd name="T75" fmla="*/ 42 h 721"/>
                  <a:gd name="T76" fmla="*/ 386 w 1932"/>
                  <a:gd name="T77" fmla="*/ 38 h 721"/>
                  <a:gd name="T78" fmla="*/ 386 w 1932"/>
                  <a:gd name="T79" fmla="*/ 33 h 721"/>
                  <a:gd name="T80" fmla="*/ 385 w 1932"/>
                  <a:gd name="T81" fmla="*/ 28 h 721"/>
                  <a:gd name="T82" fmla="*/ 384 w 1932"/>
                  <a:gd name="T83" fmla="*/ 23 h 721"/>
                  <a:gd name="T84" fmla="*/ 382 w 1932"/>
                  <a:gd name="T85" fmla="*/ 19 h 721"/>
                  <a:gd name="T86" fmla="*/ 379 w 1932"/>
                  <a:gd name="T87" fmla="*/ 14 h 721"/>
                  <a:gd name="T88" fmla="*/ 376 w 1932"/>
                  <a:gd name="T89" fmla="*/ 10 h 721"/>
                  <a:gd name="T90" fmla="*/ 372 w 1932"/>
                  <a:gd name="T91" fmla="*/ 7 h 721"/>
                  <a:gd name="T92" fmla="*/ 368 w 1932"/>
                  <a:gd name="T93" fmla="*/ 4 h 721"/>
                  <a:gd name="T94" fmla="*/ 363 w 1932"/>
                  <a:gd name="T95" fmla="*/ 1 h 721"/>
                  <a:gd name="T96" fmla="*/ 358 w 1932"/>
                  <a:gd name="T97" fmla="*/ 0 h 721"/>
                  <a:gd name="T98" fmla="*/ 353 w 1932"/>
                  <a:gd name="T99" fmla="*/ 0 h 7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2"/>
                  <a:gd name="T151" fmla="*/ 0 h 721"/>
                  <a:gd name="T152" fmla="*/ 1932 w 1932"/>
                  <a:gd name="T153" fmla="*/ 721 h 7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2" h="721">
                    <a:moveTo>
                      <a:pt x="1752" y="0"/>
                    </a:moveTo>
                    <a:lnTo>
                      <a:pt x="1682" y="10"/>
                    </a:lnTo>
                    <a:lnTo>
                      <a:pt x="1608" y="20"/>
                    </a:lnTo>
                    <a:lnTo>
                      <a:pt x="1529" y="30"/>
                    </a:lnTo>
                    <a:lnTo>
                      <a:pt x="1448" y="40"/>
                    </a:lnTo>
                    <a:lnTo>
                      <a:pt x="1364" y="51"/>
                    </a:lnTo>
                    <a:lnTo>
                      <a:pt x="1278" y="62"/>
                    </a:lnTo>
                    <a:lnTo>
                      <a:pt x="1191" y="75"/>
                    </a:lnTo>
                    <a:lnTo>
                      <a:pt x="1102" y="89"/>
                    </a:lnTo>
                    <a:lnTo>
                      <a:pt x="1014" y="102"/>
                    </a:lnTo>
                    <a:lnTo>
                      <a:pt x="926" y="119"/>
                    </a:lnTo>
                    <a:lnTo>
                      <a:pt x="839" y="135"/>
                    </a:lnTo>
                    <a:lnTo>
                      <a:pt x="753" y="153"/>
                    </a:lnTo>
                    <a:lnTo>
                      <a:pt x="669" y="173"/>
                    </a:lnTo>
                    <a:lnTo>
                      <a:pt x="589" y="195"/>
                    </a:lnTo>
                    <a:lnTo>
                      <a:pt x="549" y="206"/>
                    </a:lnTo>
                    <a:lnTo>
                      <a:pt x="512" y="217"/>
                    </a:lnTo>
                    <a:lnTo>
                      <a:pt x="475" y="230"/>
                    </a:lnTo>
                    <a:lnTo>
                      <a:pt x="438" y="242"/>
                    </a:lnTo>
                    <a:lnTo>
                      <a:pt x="376" y="267"/>
                    </a:lnTo>
                    <a:lnTo>
                      <a:pt x="319" y="292"/>
                    </a:lnTo>
                    <a:lnTo>
                      <a:pt x="266" y="316"/>
                    </a:lnTo>
                    <a:lnTo>
                      <a:pt x="219" y="341"/>
                    </a:lnTo>
                    <a:lnTo>
                      <a:pt x="176" y="366"/>
                    </a:lnTo>
                    <a:lnTo>
                      <a:pt x="138" y="391"/>
                    </a:lnTo>
                    <a:lnTo>
                      <a:pt x="105" y="416"/>
                    </a:lnTo>
                    <a:lnTo>
                      <a:pt x="76" y="439"/>
                    </a:lnTo>
                    <a:lnTo>
                      <a:pt x="53" y="463"/>
                    </a:lnTo>
                    <a:lnTo>
                      <a:pt x="33" y="487"/>
                    </a:lnTo>
                    <a:lnTo>
                      <a:pt x="18" y="509"/>
                    </a:lnTo>
                    <a:lnTo>
                      <a:pt x="8" y="532"/>
                    </a:lnTo>
                    <a:lnTo>
                      <a:pt x="2" y="553"/>
                    </a:lnTo>
                    <a:lnTo>
                      <a:pt x="0" y="574"/>
                    </a:lnTo>
                    <a:lnTo>
                      <a:pt x="3" y="594"/>
                    </a:lnTo>
                    <a:lnTo>
                      <a:pt x="9" y="612"/>
                    </a:lnTo>
                    <a:lnTo>
                      <a:pt x="20" y="629"/>
                    </a:lnTo>
                    <a:lnTo>
                      <a:pt x="35" y="645"/>
                    </a:lnTo>
                    <a:lnTo>
                      <a:pt x="54" y="660"/>
                    </a:lnTo>
                    <a:lnTo>
                      <a:pt x="76" y="674"/>
                    </a:lnTo>
                    <a:lnTo>
                      <a:pt x="104" y="686"/>
                    </a:lnTo>
                    <a:lnTo>
                      <a:pt x="135" y="696"/>
                    </a:lnTo>
                    <a:lnTo>
                      <a:pt x="169" y="705"/>
                    </a:lnTo>
                    <a:lnTo>
                      <a:pt x="207" y="713"/>
                    </a:lnTo>
                    <a:lnTo>
                      <a:pt x="249" y="718"/>
                    </a:lnTo>
                    <a:lnTo>
                      <a:pt x="295" y="720"/>
                    </a:lnTo>
                    <a:lnTo>
                      <a:pt x="343" y="721"/>
                    </a:lnTo>
                    <a:lnTo>
                      <a:pt x="396" y="720"/>
                    </a:lnTo>
                    <a:lnTo>
                      <a:pt x="452" y="718"/>
                    </a:lnTo>
                    <a:lnTo>
                      <a:pt x="512" y="711"/>
                    </a:lnTo>
                    <a:lnTo>
                      <a:pt x="574" y="703"/>
                    </a:lnTo>
                    <a:lnTo>
                      <a:pt x="640" y="693"/>
                    </a:lnTo>
                    <a:lnTo>
                      <a:pt x="687" y="684"/>
                    </a:lnTo>
                    <a:lnTo>
                      <a:pt x="734" y="674"/>
                    </a:lnTo>
                    <a:lnTo>
                      <a:pt x="781" y="663"/>
                    </a:lnTo>
                    <a:lnTo>
                      <a:pt x="830" y="651"/>
                    </a:lnTo>
                    <a:lnTo>
                      <a:pt x="927" y="626"/>
                    </a:lnTo>
                    <a:lnTo>
                      <a:pt x="1024" y="599"/>
                    </a:lnTo>
                    <a:lnTo>
                      <a:pt x="1120" y="569"/>
                    </a:lnTo>
                    <a:lnTo>
                      <a:pt x="1214" y="539"/>
                    </a:lnTo>
                    <a:lnTo>
                      <a:pt x="1307" y="507"/>
                    </a:lnTo>
                    <a:lnTo>
                      <a:pt x="1395" y="475"/>
                    </a:lnTo>
                    <a:lnTo>
                      <a:pt x="1479" y="443"/>
                    </a:lnTo>
                    <a:lnTo>
                      <a:pt x="1559" y="412"/>
                    </a:lnTo>
                    <a:lnTo>
                      <a:pt x="1631" y="382"/>
                    </a:lnTo>
                    <a:lnTo>
                      <a:pt x="1697" y="354"/>
                    </a:lnTo>
                    <a:lnTo>
                      <a:pt x="1756" y="329"/>
                    </a:lnTo>
                    <a:lnTo>
                      <a:pt x="1806" y="307"/>
                    </a:lnTo>
                    <a:lnTo>
                      <a:pt x="1846" y="287"/>
                    </a:lnTo>
                    <a:lnTo>
                      <a:pt x="1876" y="272"/>
                    </a:lnTo>
                    <a:lnTo>
                      <a:pt x="1887" y="266"/>
                    </a:lnTo>
                    <a:lnTo>
                      <a:pt x="1896" y="258"/>
                    </a:lnTo>
                    <a:lnTo>
                      <a:pt x="1905" y="251"/>
                    </a:lnTo>
                    <a:lnTo>
                      <a:pt x="1912" y="241"/>
                    </a:lnTo>
                    <a:lnTo>
                      <a:pt x="1918" y="232"/>
                    </a:lnTo>
                    <a:lnTo>
                      <a:pt x="1923" y="222"/>
                    </a:lnTo>
                    <a:lnTo>
                      <a:pt x="1927" y="211"/>
                    </a:lnTo>
                    <a:lnTo>
                      <a:pt x="1929" y="200"/>
                    </a:lnTo>
                    <a:lnTo>
                      <a:pt x="1932" y="188"/>
                    </a:lnTo>
                    <a:lnTo>
                      <a:pt x="1932" y="177"/>
                    </a:lnTo>
                    <a:lnTo>
                      <a:pt x="1932" y="165"/>
                    </a:lnTo>
                    <a:lnTo>
                      <a:pt x="1931" y="153"/>
                    </a:lnTo>
                    <a:lnTo>
                      <a:pt x="1929" y="141"/>
                    </a:lnTo>
                    <a:lnTo>
                      <a:pt x="1926" y="128"/>
                    </a:lnTo>
                    <a:lnTo>
                      <a:pt x="1922" y="117"/>
                    </a:lnTo>
                    <a:lnTo>
                      <a:pt x="1918" y="105"/>
                    </a:lnTo>
                    <a:lnTo>
                      <a:pt x="1912" y="94"/>
                    </a:lnTo>
                    <a:lnTo>
                      <a:pt x="1906" y="82"/>
                    </a:lnTo>
                    <a:lnTo>
                      <a:pt x="1898" y="71"/>
                    </a:lnTo>
                    <a:lnTo>
                      <a:pt x="1891" y="61"/>
                    </a:lnTo>
                    <a:lnTo>
                      <a:pt x="1882" y="51"/>
                    </a:lnTo>
                    <a:lnTo>
                      <a:pt x="1873" y="42"/>
                    </a:lnTo>
                    <a:lnTo>
                      <a:pt x="1863" y="34"/>
                    </a:lnTo>
                    <a:lnTo>
                      <a:pt x="1853" y="26"/>
                    </a:lnTo>
                    <a:lnTo>
                      <a:pt x="1842" y="19"/>
                    </a:lnTo>
                    <a:lnTo>
                      <a:pt x="1831" y="12"/>
                    </a:lnTo>
                    <a:lnTo>
                      <a:pt x="1818" y="7"/>
                    </a:lnTo>
                    <a:lnTo>
                      <a:pt x="1806" y="4"/>
                    </a:lnTo>
                    <a:lnTo>
                      <a:pt x="1793" y="1"/>
                    </a:lnTo>
                    <a:lnTo>
                      <a:pt x="1780" y="0"/>
                    </a:lnTo>
                    <a:lnTo>
                      <a:pt x="1766" y="0"/>
                    </a:lnTo>
                    <a:lnTo>
                      <a:pt x="1752" y="0"/>
                    </a:lnTo>
                    <a:close/>
                  </a:path>
                </a:pathLst>
              </a:custGeom>
              <a:noFill/>
              <a:ln w="3175">
                <a:solidFill>
                  <a:srgbClr val="1F1A17"/>
                </a:solidFill>
                <a:round/>
              </a:ln>
            </p:spPr>
            <p:txBody>
              <a:bodyPr/>
              <a:lstStyle/>
              <a:p>
                <a:endParaRPr lang="en-US" sz="1867"/>
              </a:p>
            </p:txBody>
          </p:sp>
          <p:sp>
            <p:nvSpPr>
              <p:cNvPr id="1399" name="Freeform 348"/>
              <p:cNvSpPr/>
              <p:nvPr/>
            </p:nvSpPr>
            <p:spPr bwMode="auto">
              <a:xfrm>
                <a:off x="3002" y="2476"/>
                <a:ext cx="321" cy="267"/>
              </a:xfrm>
              <a:custGeom>
                <a:avLst/>
                <a:gdLst>
                  <a:gd name="T0" fmla="*/ 260 w 1607"/>
                  <a:gd name="T1" fmla="*/ 12 h 1336"/>
                  <a:gd name="T2" fmla="*/ 234 w 1607"/>
                  <a:gd name="T3" fmla="*/ 29 h 1336"/>
                  <a:gd name="T4" fmla="*/ 206 w 1607"/>
                  <a:gd name="T5" fmla="*/ 46 h 1336"/>
                  <a:gd name="T6" fmla="*/ 176 w 1607"/>
                  <a:gd name="T7" fmla="*/ 65 h 1336"/>
                  <a:gd name="T8" fmla="*/ 146 w 1607"/>
                  <a:gd name="T9" fmla="*/ 85 h 1336"/>
                  <a:gd name="T10" fmla="*/ 118 w 1607"/>
                  <a:gd name="T11" fmla="*/ 106 h 1336"/>
                  <a:gd name="T12" fmla="*/ 90 w 1607"/>
                  <a:gd name="T13" fmla="*/ 127 h 1336"/>
                  <a:gd name="T14" fmla="*/ 71 w 1607"/>
                  <a:gd name="T15" fmla="*/ 143 h 1336"/>
                  <a:gd name="T16" fmla="*/ 59 w 1607"/>
                  <a:gd name="T17" fmla="*/ 153 h 1336"/>
                  <a:gd name="T18" fmla="*/ 45 w 1607"/>
                  <a:gd name="T19" fmla="*/ 168 h 1336"/>
                  <a:gd name="T20" fmla="*/ 29 w 1607"/>
                  <a:gd name="T21" fmla="*/ 186 h 1336"/>
                  <a:gd name="T22" fmla="*/ 16 w 1607"/>
                  <a:gd name="T23" fmla="*/ 203 h 1336"/>
                  <a:gd name="T24" fmla="*/ 8 w 1607"/>
                  <a:gd name="T25" fmla="*/ 218 h 1336"/>
                  <a:gd name="T26" fmla="*/ 2 w 1607"/>
                  <a:gd name="T27" fmla="*/ 231 h 1336"/>
                  <a:gd name="T28" fmla="*/ 0 w 1607"/>
                  <a:gd name="T29" fmla="*/ 242 h 1336"/>
                  <a:gd name="T30" fmla="*/ 1 w 1607"/>
                  <a:gd name="T31" fmla="*/ 251 h 1336"/>
                  <a:gd name="T32" fmla="*/ 4 w 1607"/>
                  <a:gd name="T33" fmla="*/ 259 h 1336"/>
                  <a:gd name="T34" fmla="*/ 10 w 1607"/>
                  <a:gd name="T35" fmla="*/ 264 h 1336"/>
                  <a:gd name="T36" fmla="*/ 19 w 1607"/>
                  <a:gd name="T37" fmla="*/ 267 h 1336"/>
                  <a:gd name="T38" fmla="*/ 31 w 1607"/>
                  <a:gd name="T39" fmla="*/ 267 h 1336"/>
                  <a:gd name="T40" fmla="*/ 44 w 1607"/>
                  <a:gd name="T41" fmla="*/ 265 h 1336"/>
                  <a:gd name="T42" fmla="*/ 60 w 1607"/>
                  <a:gd name="T43" fmla="*/ 260 h 1336"/>
                  <a:gd name="T44" fmla="*/ 77 w 1607"/>
                  <a:gd name="T45" fmla="*/ 253 h 1336"/>
                  <a:gd name="T46" fmla="*/ 97 w 1607"/>
                  <a:gd name="T47" fmla="*/ 243 h 1336"/>
                  <a:gd name="T48" fmla="*/ 118 w 1607"/>
                  <a:gd name="T49" fmla="*/ 230 h 1336"/>
                  <a:gd name="T50" fmla="*/ 136 w 1607"/>
                  <a:gd name="T51" fmla="*/ 217 h 1336"/>
                  <a:gd name="T52" fmla="*/ 152 w 1607"/>
                  <a:gd name="T53" fmla="*/ 206 h 1336"/>
                  <a:gd name="T54" fmla="*/ 175 w 1607"/>
                  <a:gd name="T55" fmla="*/ 187 h 1336"/>
                  <a:gd name="T56" fmla="*/ 205 w 1607"/>
                  <a:gd name="T57" fmla="*/ 160 h 1336"/>
                  <a:gd name="T58" fmla="*/ 234 w 1607"/>
                  <a:gd name="T59" fmla="*/ 133 h 1336"/>
                  <a:gd name="T60" fmla="*/ 260 w 1607"/>
                  <a:gd name="T61" fmla="*/ 107 h 1336"/>
                  <a:gd name="T62" fmla="*/ 282 w 1607"/>
                  <a:gd name="T63" fmla="*/ 83 h 1336"/>
                  <a:gd name="T64" fmla="*/ 300 w 1607"/>
                  <a:gd name="T65" fmla="*/ 63 h 1336"/>
                  <a:gd name="T66" fmla="*/ 312 w 1607"/>
                  <a:gd name="T67" fmla="*/ 48 h 1336"/>
                  <a:gd name="T68" fmla="*/ 318 w 1607"/>
                  <a:gd name="T69" fmla="*/ 41 h 1336"/>
                  <a:gd name="T70" fmla="*/ 320 w 1607"/>
                  <a:gd name="T71" fmla="*/ 37 h 1336"/>
                  <a:gd name="T72" fmla="*/ 321 w 1607"/>
                  <a:gd name="T73" fmla="*/ 32 h 1336"/>
                  <a:gd name="T74" fmla="*/ 321 w 1607"/>
                  <a:gd name="T75" fmla="*/ 27 h 1336"/>
                  <a:gd name="T76" fmla="*/ 320 w 1607"/>
                  <a:gd name="T77" fmla="*/ 23 h 1336"/>
                  <a:gd name="T78" fmla="*/ 318 w 1607"/>
                  <a:gd name="T79" fmla="*/ 19 h 1336"/>
                  <a:gd name="T80" fmla="*/ 315 w 1607"/>
                  <a:gd name="T81" fmla="*/ 14 h 1336"/>
                  <a:gd name="T82" fmla="*/ 312 w 1607"/>
                  <a:gd name="T83" fmla="*/ 11 h 1336"/>
                  <a:gd name="T84" fmla="*/ 308 w 1607"/>
                  <a:gd name="T85" fmla="*/ 7 h 1336"/>
                  <a:gd name="T86" fmla="*/ 304 w 1607"/>
                  <a:gd name="T87" fmla="*/ 5 h 1336"/>
                  <a:gd name="T88" fmla="*/ 299 w 1607"/>
                  <a:gd name="T89" fmla="*/ 2 h 1336"/>
                  <a:gd name="T90" fmla="*/ 295 w 1607"/>
                  <a:gd name="T91" fmla="*/ 1 h 1336"/>
                  <a:gd name="T92" fmla="*/ 290 w 1607"/>
                  <a:gd name="T93" fmla="*/ 0 h 1336"/>
                  <a:gd name="T94" fmla="*/ 285 w 1607"/>
                  <a:gd name="T95" fmla="*/ 0 h 1336"/>
                  <a:gd name="T96" fmla="*/ 279 w 1607"/>
                  <a:gd name="T97" fmla="*/ 1 h 1336"/>
                  <a:gd name="T98" fmla="*/ 274 w 1607"/>
                  <a:gd name="T99" fmla="*/ 3 h 13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7"/>
                  <a:gd name="T151" fmla="*/ 0 h 1336"/>
                  <a:gd name="T152" fmla="*/ 1607 w 1607"/>
                  <a:gd name="T153" fmla="*/ 1336 h 13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7" h="1336">
                    <a:moveTo>
                      <a:pt x="1361" y="23"/>
                    </a:moveTo>
                    <a:lnTo>
                      <a:pt x="1302" y="61"/>
                    </a:lnTo>
                    <a:lnTo>
                      <a:pt x="1239" y="101"/>
                    </a:lnTo>
                    <a:lnTo>
                      <a:pt x="1171" y="143"/>
                    </a:lnTo>
                    <a:lnTo>
                      <a:pt x="1101" y="187"/>
                    </a:lnTo>
                    <a:lnTo>
                      <a:pt x="1030" y="232"/>
                    </a:lnTo>
                    <a:lnTo>
                      <a:pt x="957" y="278"/>
                    </a:lnTo>
                    <a:lnTo>
                      <a:pt x="883" y="325"/>
                    </a:lnTo>
                    <a:lnTo>
                      <a:pt x="808" y="375"/>
                    </a:lnTo>
                    <a:lnTo>
                      <a:pt x="733" y="425"/>
                    </a:lnTo>
                    <a:lnTo>
                      <a:pt x="660" y="476"/>
                    </a:lnTo>
                    <a:lnTo>
                      <a:pt x="589" y="528"/>
                    </a:lnTo>
                    <a:lnTo>
                      <a:pt x="517" y="580"/>
                    </a:lnTo>
                    <a:lnTo>
                      <a:pt x="450" y="634"/>
                    </a:lnTo>
                    <a:lnTo>
                      <a:pt x="386" y="686"/>
                    </a:lnTo>
                    <a:lnTo>
                      <a:pt x="355" y="714"/>
                    </a:lnTo>
                    <a:lnTo>
                      <a:pt x="325" y="740"/>
                    </a:lnTo>
                    <a:lnTo>
                      <a:pt x="297" y="767"/>
                    </a:lnTo>
                    <a:lnTo>
                      <a:pt x="269" y="793"/>
                    </a:lnTo>
                    <a:lnTo>
                      <a:pt x="223" y="842"/>
                    </a:lnTo>
                    <a:lnTo>
                      <a:pt x="180" y="888"/>
                    </a:lnTo>
                    <a:lnTo>
                      <a:pt x="143" y="933"/>
                    </a:lnTo>
                    <a:lnTo>
                      <a:pt x="111" y="976"/>
                    </a:lnTo>
                    <a:lnTo>
                      <a:pt x="82" y="1016"/>
                    </a:lnTo>
                    <a:lnTo>
                      <a:pt x="58" y="1054"/>
                    </a:lnTo>
                    <a:lnTo>
                      <a:pt x="38" y="1090"/>
                    </a:lnTo>
                    <a:lnTo>
                      <a:pt x="22" y="1124"/>
                    </a:lnTo>
                    <a:lnTo>
                      <a:pt x="11" y="1155"/>
                    </a:lnTo>
                    <a:lnTo>
                      <a:pt x="3" y="1185"/>
                    </a:lnTo>
                    <a:lnTo>
                      <a:pt x="0" y="1212"/>
                    </a:lnTo>
                    <a:lnTo>
                      <a:pt x="0" y="1237"/>
                    </a:lnTo>
                    <a:lnTo>
                      <a:pt x="3" y="1258"/>
                    </a:lnTo>
                    <a:lnTo>
                      <a:pt x="10" y="1278"/>
                    </a:lnTo>
                    <a:lnTo>
                      <a:pt x="21" y="1294"/>
                    </a:lnTo>
                    <a:lnTo>
                      <a:pt x="34" y="1309"/>
                    </a:lnTo>
                    <a:lnTo>
                      <a:pt x="52" y="1320"/>
                    </a:lnTo>
                    <a:lnTo>
                      <a:pt x="73" y="1328"/>
                    </a:lnTo>
                    <a:lnTo>
                      <a:pt x="97" y="1334"/>
                    </a:lnTo>
                    <a:lnTo>
                      <a:pt x="123" y="1336"/>
                    </a:lnTo>
                    <a:lnTo>
                      <a:pt x="153" y="1335"/>
                    </a:lnTo>
                    <a:lnTo>
                      <a:pt x="185" y="1333"/>
                    </a:lnTo>
                    <a:lnTo>
                      <a:pt x="220" y="1325"/>
                    </a:lnTo>
                    <a:lnTo>
                      <a:pt x="258" y="1315"/>
                    </a:lnTo>
                    <a:lnTo>
                      <a:pt x="299" y="1303"/>
                    </a:lnTo>
                    <a:lnTo>
                      <a:pt x="341" y="1286"/>
                    </a:lnTo>
                    <a:lnTo>
                      <a:pt x="386" y="1266"/>
                    </a:lnTo>
                    <a:lnTo>
                      <a:pt x="434" y="1243"/>
                    </a:lnTo>
                    <a:lnTo>
                      <a:pt x="484" y="1217"/>
                    </a:lnTo>
                    <a:lnTo>
                      <a:pt x="536" y="1187"/>
                    </a:lnTo>
                    <a:lnTo>
                      <a:pt x="590" y="1153"/>
                    </a:lnTo>
                    <a:lnTo>
                      <a:pt x="645" y="1115"/>
                    </a:lnTo>
                    <a:lnTo>
                      <a:pt x="683" y="1088"/>
                    </a:lnTo>
                    <a:lnTo>
                      <a:pt x="722" y="1059"/>
                    </a:lnTo>
                    <a:lnTo>
                      <a:pt x="761" y="1029"/>
                    </a:lnTo>
                    <a:lnTo>
                      <a:pt x="799" y="998"/>
                    </a:lnTo>
                    <a:lnTo>
                      <a:pt x="877" y="936"/>
                    </a:lnTo>
                    <a:lnTo>
                      <a:pt x="953" y="870"/>
                    </a:lnTo>
                    <a:lnTo>
                      <a:pt x="1028" y="802"/>
                    </a:lnTo>
                    <a:lnTo>
                      <a:pt x="1100" y="735"/>
                    </a:lnTo>
                    <a:lnTo>
                      <a:pt x="1170" y="667"/>
                    </a:lnTo>
                    <a:lnTo>
                      <a:pt x="1236" y="600"/>
                    </a:lnTo>
                    <a:lnTo>
                      <a:pt x="1300" y="536"/>
                    </a:lnTo>
                    <a:lnTo>
                      <a:pt x="1358" y="474"/>
                    </a:lnTo>
                    <a:lnTo>
                      <a:pt x="1411" y="417"/>
                    </a:lnTo>
                    <a:lnTo>
                      <a:pt x="1460" y="364"/>
                    </a:lnTo>
                    <a:lnTo>
                      <a:pt x="1501" y="317"/>
                    </a:lnTo>
                    <a:lnTo>
                      <a:pt x="1536" y="275"/>
                    </a:lnTo>
                    <a:lnTo>
                      <a:pt x="1564" y="242"/>
                    </a:lnTo>
                    <a:lnTo>
                      <a:pt x="1584" y="216"/>
                    </a:lnTo>
                    <a:lnTo>
                      <a:pt x="1592" y="204"/>
                    </a:lnTo>
                    <a:lnTo>
                      <a:pt x="1597" y="194"/>
                    </a:lnTo>
                    <a:lnTo>
                      <a:pt x="1602" y="183"/>
                    </a:lnTo>
                    <a:lnTo>
                      <a:pt x="1605" y="171"/>
                    </a:lnTo>
                    <a:lnTo>
                      <a:pt x="1607" y="159"/>
                    </a:lnTo>
                    <a:lnTo>
                      <a:pt x="1607" y="148"/>
                    </a:lnTo>
                    <a:lnTo>
                      <a:pt x="1607" y="137"/>
                    </a:lnTo>
                    <a:lnTo>
                      <a:pt x="1604" y="126"/>
                    </a:lnTo>
                    <a:lnTo>
                      <a:pt x="1602" y="114"/>
                    </a:lnTo>
                    <a:lnTo>
                      <a:pt x="1598" y="103"/>
                    </a:lnTo>
                    <a:lnTo>
                      <a:pt x="1593" y="93"/>
                    </a:lnTo>
                    <a:lnTo>
                      <a:pt x="1587" y="82"/>
                    </a:lnTo>
                    <a:lnTo>
                      <a:pt x="1579" y="72"/>
                    </a:lnTo>
                    <a:lnTo>
                      <a:pt x="1572" y="63"/>
                    </a:lnTo>
                    <a:lnTo>
                      <a:pt x="1563" y="53"/>
                    </a:lnTo>
                    <a:lnTo>
                      <a:pt x="1554" y="45"/>
                    </a:lnTo>
                    <a:lnTo>
                      <a:pt x="1544" y="37"/>
                    </a:lnTo>
                    <a:lnTo>
                      <a:pt x="1534" y="30"/>
                    </a:lnTo>
                    <a:lnTo>
                      <a:pt x="1523" y="23"/>
                    </a:lnTo>
                    <a:lnTo>
                      <a:pt x="1512" y="17"/>
                    </a:lnTo>
                    <a:lnTo>
                      <a:pt x="1499" y="12"/>
                    </a:lnTo>
                    <a:lnTo>
                      <a:pt x="1488" y="7"/>
                    </a:lnTo>
                    <a:lnTo>
                      <a:pt x="1476" y="3"/>
                    </a:lnTo>
                    <a:lnTo>
                      <a:pt x="1463" y="1"/>
                    </a:lnTo>
                    <a:lnTo>
                      <a:pt x="1451" y="0"/>
                    </a:lnTo>
                    <a:lnTo>
                      <a:pt x="1437" y="0"/>
                    </a:lnTo>
                    <a:lnTo>
                      <a:pt x="1425" y="1"/>
                    </a:lnTo>
                    <a:lnTo>
                      <a:pt x="1412" y="2"/>
                    </a:lnTo>
                    <a:lnTo>
                      <a:pt x="1398" y="6"/>
                    </a:lnTo>
                    <a:lnTo>
                      <a:pt x="1386" y="10"/>
                    </a:lnTo>
                    <a:lnTo>
                      <a:pt x="1373" y="16"/>
                    </a:lnTo>
                    <a:lnTo>
                      <a:pt x="1361" y="23"/>
                    </a:lnTo>
                    <a:close/>
                  </a:path>
                </a:pathLst>
              </a:custGeom>
              <a:solidFill>
                <a:srgbClr val="FFFEF1"/>
              </a:solidFill>
              <a:ln w="9525">
                <a:noFill/>
                <a:round/>
              </a:ln>
            </p:spPr>
            <p:txBody>
              <a:bodyPr/>
              <a:lstStyle/>
              <a:p>
                <a:endParaRPr lang="en-US" sz="1867"/>
              </a:p>
            </p:txBody>
          </p:sp>
          <p:sp>
            <p:nvSpPr>
              <p:cNvPr id="1400" name="Freeform 349"/>
              <p:cNvSpPr/>
              <p:nvPr/>
            </p:nvSpPr>
            <p:spPr bwMode="auto">
              <a:xfrm>
                <a:off x="3002" y="2476"/>
                <a:ext cx="321" cy="267"/>
              </a:xfrm>
              <a:custGeom>
                <a:avLst/>
                <a:gdLst>
                  <a:gd name="T0" fmla="*/ 260 w 1607"/>
                  <a:gd name="T1" fmla="*/ 12 h 1336"/>
                  <a:gd name="T2" fmla="*/ 234 w 1607"/>
                  <a:gd name="T3" fmla="*/ 29 h 1336"/>
                  <a:gd name="T4" fmla="*/ 206 w 1607"/>
                  <a:gd name="T5" fmla="*/ 46 h 1336"/>
                  <a:gd name="T6" fmla="*/ 176 w 1607"/>
                  <a:gd name="T7" fmla="*/ 65 h 1336"/>
                  <a:gd name="T8" fmla="*/ 146 w 1607"/>
                  <a:gd name="T9" fmla="*/ 85 h 1336"/>
                  <a:gd name="T10" fmla="*/ 118 w 1607"/>
                  <a:gd name="T11" fmla="*/ 106 h 1336"/>
                  <a:gd name="T12" fmla="*/ 90 w 1607"/>
                  <a:gd name="T13" fmla="*/ 127 h 1336"/>
                  <a:gd name="T14" fmla="*/ 71 w 1607"/>
                  <a:gd name="T15" fmla="*/ 143 h 1336"/>
                  <a:gd name="T16" fmla="*/ 59 w 1607"/>
                  <a:gd name="T17" fmla="*/ 153 h 1336"/>
                  <a:gd name="T18" fmla="*/ 45 w 1607"/>
                  <a:gd name="T19" fmla="*/ 168 h 1336"/>
                  <a:gd name="T20" fmla="*/ 29 w 1607"/>
                  <a:gd name="T21" fmla="*/ 186 h 1336"/>
                  <a:gd name="T22" fmla="*/ 16 w 1607"/>
                  <a:gd name="T23" fmla="*/ 203 h 1336"/>
                  <a:gd name="T24" fmla="*/ 8 w 1607"/>
                  <a:gd name="T25" fmla="*/ 218 h 1336"/>
                  <a:gd name="T26" fmla="*/ 2 w 1607"/>
                  <a:gd name="T27" fmla="*/ 231 h 1336"/>
                  <a:gd name="T28" fmla="*/ 0 w 1607"/>
                  <a:gd name="T29" fmla="*/ 242 h 1336"/>
                  <a:gd name="T30" fmla="*/ 1 w 1607"/>
                  <a:gd name="T31" fmla="*/ 251 h 1336"/>
                  <a:gd name="T32" fmla="*/ 4 w 1607"/>
                  <a:gd name="T33" fmla="*/ 259 h 1336"/>
                  <a:gd name="T34" fmla="*/ 10 w 1607"/>
                  <a:gd name="T35" fmla="*/ 264 h 1336"/>
                  <a:gd name="T36" fmla="*/ 19 w 1607"/>
                  <a:gd name="T37" fmla="*/ 267 h 1336"/>
                  <a:gd name="T38" fmla="*/ 31 w 1607"/>
                  <a:gd name="T39" fmla="*/ 267 h 1336"/>
                  <a:gd name="T40" fmla="*/ 44 w 1607"/>
                  <a:gd name="T41" fmla="*/ 265 h 1336"/>
                  <a:gd name="T42" fmla="*/ 60 w 1607"/>
                  <a:gd name="T43" fmla="*/ 260 h 1336"/>
                  <a:gd name="T44" fmla="*/ 77 w 1607"/>
                  <a:gd name="T45" fmla="*/ 253 h 1336"/>
                  <a:gd name="T46" fmla="*/ 97 w 1607"/>
                  <a:gd name="T47" fmla="*/ 243 h 1336"/>
                  <a:gd name="T48" fmla="*/ 118 w 1607"/>
                  <a:gd name="T49" fmla="*/ 230 h 1336"/>
                  <a:gd name="T50" fmla="*/ 136 w 1607"/>
                  <a:gd name="T51" fmla="*/ 217 h 1336"/>
                  <a:gd name="T52" fmla="*/ 152 w 1607"/>
                  <a:gd name="T53" fmla="*/ 206 h 1336"/>
                  <a:gd name="T54" fmla="*/ 175 w 1607"/>
                  <a:gd name="T55" fmla="*/ 187 h 1336"/>
                  <a:gd name="T56" fmla="*/ 205 w 1607"/>
                  <a:gd name="T57" fmla="*/ 160 h 1336"/>
                  <a:gd name="T58" fmla="*/ 234 w 1607"/>
                  <a:gd name="T59" fmla="*/ 133 h 1336"/>
                  <a:gd name="T60" fmla="*/ 260 w 1607"/>
                  <a:gd name="T61" fmla="*/ 107 h 1336"/>
                  <a:gd name="T62" fmla="*/ 282 w 1607"/>
                  <a:gd name="T63" fmla="*/ 83 h 1336"/>
                  <a:gd name="T64" fmla="*/ 300 w 1607"/>
                  <a:gd name="T65" fmla="*/ 63 h 1336"/>
                  <a:gd name="T66" fmla="*/ 312 w 1607"/>
                  <a:gd name="T67" fmla="*/ 48 h 1336"/>
                  <a:gd name="T68" fmla="*/ 318 w 1607"/>
                  <a:gd name="T69" fmla="*/ 41 h 1336"/>
                  <a:gd name="T70" fmla="*/ 320 w 1607"/>
                  <a:gd name="T71" fmla="*/ 37 h 1336"/>
                  <a:gd name="T72" fmla="*/ 321 w 1607"/>
                  <a:gd name="T73" fmla="*/ 32 h 1336"/>
                  <a:gd name="T74" fmla="*/ 321 w 1607"/>
                  <a:gd name="T75" fmla="*/ 27 h 1336"/>
                  <a:gd name="T76" fmla="*/ 320 w 1607"/>
                  <a:gd name="T77" fmla="*/ 23 h 1336"/>
                  <a:gd name="T78" fmla="*/ 318 w 1607"/>
                  <a:gd name="T79" fmla="*/ 19 h 1336"/>
                  <a:gd name="T80" fmla="*/ 315 w 1607"/>
                  <a:gd name="T81" fmla="*/ 14 h 1336"/>
                  <a:gd name="T82" fmla="*/ 312 w 1607"/>
                  <a:gd name="T83" fmla="*/ 11 h 1336"/>
                  <a:gd name="T84" fmla="*/ 308 w 1607"/>
                  <a:gd name="T85" fmla="*/ 7 h 1336"/>
                  <a:gd name="T86" fmla="*/ 304 w 1607"/>
                  <a:gd name="T87" fmla="*/ 5 h 1336"/>
                  <a:gd name="T88" fmla="*/ 299 w 1607"/>
                  <a:gd name="T89" fmla="*/ 2 h 1336"/>
                  <a:gd name="T90" fmla="*/ 295 w 1607"/>
                  <a:gd name="T91" fmla="*/ 1 h 1336"/>
                  <a:gd name="T92" fmla="*/ 290 w 1607"/>
                  <a:gd name="T93" fmla="*/ 0 h 1336"/>
                  <a:gd name="T94" fmla="*/ 285 w 1607"/>
                  <a:gd name="T95" fmla="*/ 0 h 1336"/>
                  <a:gd name="T96" fmla="*/ 279 w 1607"/>
                  <a:gd name="T97" fmla="*/ 1 h 1336"/>
                  <a:gd name="T98" fmla="*/ 274 w 1607"/>
                  <a:gd name="T99" fmla="*/ 3 h 13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07"/>
                  <a:gd name="T151" fmla="*/ 0 h 1336"/>
                  <a:gd name="T152" fmla="*/ 1607 w 1607"/>
                  <a:gd name="T153" fmla="*/ 1336 h 13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07" h="1336">
                    <a:moveTo>
                      <a:pt x="1361" y="23"/>
                    </a:moveTo>
                    <a:lnTo>
                      <a:pt x="1302" y="61"/>
                    </a:lnTo>
                    <a:lnTo>
                      <a:pt x="1239" y="101"/>
                    </a:lnTo>
                    <a:lnTo>
                      <a:pt x="1171" y="143"/>
                    </a:lnTo>
                    <a:lnTo>
                      <a:pt x="1101" y="187"/>
                    </a:lnTo>
                    <a:lnTo>
                      <a:pt x="1030" y="232"/>
                    </a:lnTo>
                    <a:lnTo>
                      <a:pt x="957" y="278"/>
                    </a:lnTo>
                    <a:lnTo>
                      <a:pt x="883" y="325"/>
                    </a:lnTo>
                    <a:lnTo>
                      <a:pt x="808" y="375"/>
                    </a:lnTo>
                    <a:lnTo>
                      <a:pt x="733" y="425"/>
                    </a:lnTo>
                    <a:lnTo>
                      <a:pt x="660" y="476"/>
                    </a:lnTo>
                    <a:lnTo>
                      <a:pt x="589" y="528"/>
                    </a:lnTo>
                    <a:lnTo>
                      <a:pt x="517" y="580"/>
                    </a:lnTo>
                    <a:lnTo>
                      <a:pt x="450" y="634"/>
                    </a:lnTo>
                    <a:lnTo>
                      <a:pt x="386" y="686"/>
                    </a:lnTo>
                    <a:lnTo>
                      <a:pt x="355" y="714"/>
                    </a:lnTo>
                    <a:lnTo>
                      <a:pt x="325" y="740"/>
                    </a:lnTo>
                    <a:lnTo>
                      <a:pt x="297" y="767"/>
                    </a:lnTo>
                    <a:lnTo>
                      <a:pt x="269" y="793"/>
                    </a:lnTo>
                    <a:lnTo>
                      <a:pt x="223" y="842"/>
                    </a:lnTo>
                    <a:lnTo>
                      <a:pt x="180" y="888"/>
                    </a:lnTo>
                    <a:lnTo>
                      <a:pt x="143" y="933"/>
                    </a:lnTo>
                    <a:lnTo>
                      <a:pt x="111" y="976"/>
                    </a:lnTo>
                    <a:lnTo>
                      <a:pt x="82" y="1016"/>
                    </a:lnTo>
                    <a:lnTo>
                      <a:pt x="58" y="1054"/>
                    </a:lnTo>
                    <a:lnTo>
                      <a:pt x="38" y="1090"/>
                    </a:lnTo>
                    <a:lnTo>
                      <a:pt x="22" y="1124"/>
                    </a:lnTo>
                    <a:lnTo>
                      <a:pt x="11" y="1155"/>
                    </a:lnTo>
                    <a:lnTo>
                      <a:pt x="3" y="1185"/>
                    </a:lnTo>
                    <a:lnTo>
                      <a:pt x="0" y="1212"/>
                    </a:lnTo>
                    <a:lnTo>
                      <a:pt x="0" y="1237"/>
                    </a:lnTo>
                    <a:lnTo>
                      <a:pt x="3" y="1258"/>
                    </a:lnTo>
                    <a:lnTo>
                      <a:pt x="10" y="1278"/>
                    </a:lnTo>
                    <a:lnTo>
                      <a:pt x="21" y="1294"/>
                    </a:lnTo>
                    <a:lnTo>
                      <a:pt x="34" y="1309"/>
                    </a:lnTo>
                    <a:lnTo>
                      <a:pt x="52" y="1320"/>
                    </a:lnTo>
                    <a:lnTo>
                      <a:pt x="73" y="1328"/>
                    </a:lnTo>
                    <a:lnTo>
                      <a:pt x="97" y="1334"/>
                    </a:lnTo>
                    <a:lnTo>
                      <a:pt x="123" y="1336"/>
                    </a:lnTo>
                    <a:lnTo>
                      <a:pt x="153" y="1335"/>
                    </a:lnTo>
                    <a:lnTo>
                      <a:pt x="185" y="1333"/>
                    </a:lnTo>
                    <a:lnTo>
                      <a:pt x="220" y="1325"/>
                    </a:lnTo>
                    <a:lnTo>
                      <a:pt x="258" y="1315"/>
                    </a:lnTo>
                    <a:lnTo>
                      <a:pt x="299" y="1303"/>
                    </a:lnTo>
                    <a:lnTo>
                      <a:pt x="341" y="1286"/>
                    </a:lnTo>
                    <a:lnTo>
                      <a:pt x="386" y="1266"/>
                    </a:lnTo>
                    <a:lnTo>
                      <a:pt x="434" y="1243"/>
                    </a:lnTo>
                    <a:lnTo>
                      <a:pt x="484" y="1217"/>
                    </a:lnTo>
                    <a:lnTo>
                      <a:pt x="536" y="1187"/>
                    </a:lnTo>
                    <a:lnTo>
                      <a:pt x="590" y="1153"/>
                    </a:lnTo>
                    <a:lnTo>
                      <a:pt x="645" y="1115"/>
                    </a:lnTo>
                    <a:lnTo>
                      <a:pt x="683" y="1088"/>
                    </a:lnTo>
                    <a:lnTo>
                      <a:pt x="722" y="1059"/>
                    </a:lnTo>
                    <a:lnTo>
                      <a:pt x="761" y="1029"/>
                    </a:lnTo>
                    <a:lnTo>
                      <a:pt x="799" y="998"/>
                    </a:lnTo>
                    <a:lnTo>
                      <a:pt x="877" y="936"/>
                    </a:lnTo>
                    <a:lnTo>
                      <a:pt x="953" y="870"/>
                    </a:lnTo>
                    <a:lnTo>
                      <a:pt x="1028" y="802"/>
                    </a:lnTo>
                    <a:lnTo>
                      <a:pt x="1100" y="735"/>
                    </a:lnTo>
                    <a:lnTo>
                      <a:pt x="1170" y="667"/>
                    </a:lnTo>
                    <a:lnTo>
                      <a:pt x="1236" y="600"/>
                    </a:lnTo>
                    <a:lnTo>
                      <a:pt x="1300" y="536"/>
                    </a:lnTo>
                    <a:lnTo>
                      <a:pt x="1358" y="474"/>
                    </a:lnTo>
                    <a:lnTo>
                      <a:pt x="1411" y="417"/>
                    </a:lnTo>
                    <a:lnTo>
                      <a:pt x="1460" y="364"/>
                    </a:lnTo>
                    <a:lnTo>
                      <a:pt x="1501" y="317"/>
                    </a:lnTo>
                    <a:lnTo>
                      <a:pt x="1536" y="275"/>
                    </a:lnTo>
                    <a:lnTo>
                      <a:pt x="1564" y="242"/>
                    </a:lnTo>
                    <a:lnTo>
                      <a:pt x="1584" y="216"/>
                    </a:lnTo>
                    <a:lnTo>
                      <a:pt x="1592" y="204"/>
                    </a:lnTo>
                    <a:lnTo>
                      <a:pt x="1597" y="194"/>
                    </a:lnTo>
                    <a:lnTo>
                      <a:pt x="1602" y="183"/>
                    </a:lnTo>
                    <a:lnTo>
                      <a:pt x="1605" y="171"/>
                    </a:lnTo>
                    <a:lnTo>
                      <a:pt x="1607" y="159"/>
                    </a:lnTo>
                    <a:lnTo>
                      <a:pt x="1607" y="148"/>
                    </a:lnTo>
                    <a:lnTo>
                      <a:pt x="1607" y="137"/>
                    </a:lnTo>
                    <a:lnTo>
                      <a:pt x="1604" y="126"/>
                    </a:lnTo>
                    <a:lnTo>
                      <a:pt x="1602" y="114"/>
                    </a:lnTo>
                    <a:lnTo>
                      <a:pt x="1598" y="103"/>
                    </a:lnTo>
                    <a:lnTo>
                      <a:pt x="1593" y="93"/>
                    </a:lnTo>
                    <a:lnTo>
                      <a:pt x="1587" y="82"/>
                    </a:lnTo>
                    <a:lnTo>
                      <a:pt x="1579" y="72"/>
                    </a:lnTo>
                    <a:lnTo>
                      <a:pt x="1572" y="63"/>
                    </a:lnTo>
                    <a:lnTo>
                      <a:pt x="1563" y="53"/>
                    </a:lnTo>
                    <a:lnTo>
                      <a:pt x="1554" y="45"/>
                    </a:lnTo>
                    <a:lnTo>
                      <a:pt x="1544" y="37"/>
                    </a:lnTo>
                    <a:lnTo>
                      <a:pt x="1534" y="30"/>
                    </a:lnTo>
                    <a:lnTo>
                      <a:pt x="1523" y="23"/>
                    </a:lnTo>
                    <a:lnTo>
                      <a:pt x="1512" y="17"/>
                    </a:lnTo>
                    <a:lnTo>
                      <a:pt x="1499" y="12"/>
                    </a:lnTo>
                    <a:lnTo>
                      <a:pt x="1488" y="7"/>
                    </a:lnTo>
                    <a:lnTo>
                      <a:pt x="1476" y="3"/>
                    </a:lnTo>
                    <a:lnTo>
                      <a:pt x="1463" y="1"/>
                    </a:lnTo>
                    <a:lnTo>
                      <a:pt x="1451" y="0"/>
                    </a:lnTo>
                    <a:lnTo>
                      <a:pt x="1437" y="0"/>
                    </a:lnTo>
                    <a:lnTo>
                      <a:pt x="1425" y="1"/>
                    </a:lnTo>
                    <a:lnTo>
                      <a:pt x="1412" y="2"/>
                    </a:lnTo>
                    <a:lnTo>
                      <a:pt x="1398" y="6"/>
                    </a:lnTo>
                    <a:lnTo>
                      <a:pt x="1386" y="10"/>
                    </a:lnTo>
                    <a:lnTo>
                      <a:pt x="1373" y="16"/>
                    </a:lnTo>
                    <a:lnTo>
                      <a:pt x="1361" y="23"/>
                    </a:lnTo>
                    <a:close/>
                  </a:path>
                </a:pathLst>
              </a:custGeom>
              <a:noFill/>
              <a:ln w="3175">
                <a:solidFill>
                  <a:srgbClr val="1F1A17"/>
                </a:solidFill>
                <a:round/>
              </a:ln>
            </p:spPr>
            <p:txBody>
              <a:bodyPr/>
              <a:lstStyle/>
              <a:p>
                <a:endParaRPr lang="en-US" sz="1867"/>
              </a:p>
            </p:txBody>
          </p:sp>
          <p:sp>
            <p:nvSpPr>
              <p:cNvPr id="1401" name="Freeform 350"/>
              <p:cNvSpPr/>
              <p:nvPr/>
            </p:nvSpPr>
            <p:spPr bwMode="auto">
              <a:xfrm>
                <a:off x="3159" y="2495"/>
                <a:ext cx="139" cy="123"/>
              </a:xfrm>
              <a:custGeom>
                <a:avLst/>
                <a:gdLst>
                  <a:gd name="T0" fmla="*/ 120 w 694"/>
                  <a:gd name="T1" fmla="*/ 3 h 614"/>
                  <a:gd name="T2" fmla="*/ 118 w 694"/>
                  <a:gd name="T3" fmla="*/ 9 h 614"/>
                  <a:gd name="T4" fmla="*/ 114 w 694"/>
                  <a:gd name="T5" fmla="*/ 16 h 614"/>
                  <a:gd name="T6" fmla="*/ 109 w 694"/>
                  <a:gd name="T7" fmla="*/ 23 h 614"/>
                  <a:gd name="T8" fmla="*/ 102 w 694"/>
                  <a:gd name="T9" fmla="*/ 31 h 614"/>
                  <a:gd name="T10" fmla="*/ 94 w 694"/>
                  <a:gd name="T11" fmla="*/ 40 h 614"/>
                  <a:gd name="T12" fmla="*/ 80 w 694"/>
                  <a:gd name="T13" fmla="*/ 53 h 614"/>
                  <a:gd name="T14" fmla="*/ 61 w 694"/>
                  <a:gd name="T15" fmla="*/ 71 h 614"/>
                  <a:gd name="T16" fmla="*/ 41 w 694"/>
                  <a:gd name="T17" fmla="*/ 88 h 614"/>
                  <a:gd name="T18" fmla="*/ 16 w 694"/>
                  <a:gd name="T19" fmla="*/ 108 h 614"/>
                  <a:gd name="T20" fmla="*/ 3 w 694"/>
                  <a:gd name="T21" fmla="*/ 120 h 614"/>
                  <a:gd name="T22" fmla="*/ 1 w 694"/>
                  <a:gd name="T23" fmla="*/ 122 h 614"/>
                  <a:gd name="T24" fmla="*/ 0 w 694"/>
                  <a:gd name="T25" fmla="*/ 123 h 614"/>
                  <a:gd name="T26" fmla="*/ 1 w 694"/>
                  <a:gd name="T27" fmla="*/ 123 h 614"/>
                  <a:gd name="T28" fmla="*/ 6 w 694"/>
                  <a:gd name="T29" fmla="*/ 120 h 614"/>
                  <a:gd name="T30" fmla="*/ 16 w 694"/>
                  <a:gd name="T31" fmla="*/ 113 h 614"/>
                  <a:gd name="T32" fmla="*/ 36 w 694"/>
                  <a:gd name="T33" fmla="*/ 99 h 614"/>
                  <a:gd name="T34" fmla="*/ 57 w 694"/>
                  <a:gd name="T35" fmla="*/ 81 h 614"/>
                  <a:gd name="T36" fmla="*/ 80 w 694"/>
                  <a:gd name="T37" fmla="*/ 62 h 614"/>
                  <a:gd name="T38" fmla="*/ 98 w 694"/>
                  <a:gd name="T39" fmla="*/ 48 h 614"/>
                  <a:gd name="T40" fmla="*/ 110 w 694"/>
                  <a:gd name="T41" fmla="*/ 41 h 614"/>
                  <a:gd name="T42" fmla="*/ 120 w 694"/>
                  <a:gd name="T43" fmla="*/ 35 h 614"/>
                  <a:gd name="T44" fmla="*/ 128 w 694"/>
                  <a:gd name="T45" fmla="*/ 33 h 614"/>
                  <a:gd name="T46" fmla="*/ 132 w 694"/>
                  <a:gd name="T47" fmla="*/ 32 h 614"/>
                  <a:gd name="T48" fmla="*/ 136 w 694"/>
                  <a:gd name="T49" fmla="*/ 31 h 614"/>
                  <a:gd name="T50" fmla="*/ 138 w 694"/>
                  <a:gd name="T51" fmla="*/ 30 h 614"/>
                  <a:gd name="T52" fmla="*/ 139 w 694"/>
                  <a:gd name="T53" fmla="*/ 29 h 614"/>
                  <a:gd name="T54" fmla="*/ 139 w 694"/>
                  <a:gd name="T55" fmla="*/ 27 h 614"/>
                  <a:gd name="T56" fmla="*/ 138 w 694"/>
                  <a:gd name="T57" fmla="*/ 23 h 614"/>
                  <a:gd name="T58" fmla="*/ 135 w 694"/>
                  <a:gd name="T59" fmla="*/ 18 h 614"/>
                  <a:gd name="T60" fmla="*/ 129 w 694"/>
                  <a:gd name="T61" fmla="*/ 9 h 614"/>
                  <a:gd name="T62" fmla="*/ 122 w 694"/>
                  <a:gd name="T63" fmla="*/ 1 h 6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4"/>
                  <a:gd name="T97" fmla="*/ 0 h 614"/>
                  <a:gd name="T98" fmla="*/ 694 w 694"/>
                  <a:gd name="T99" fmla="*/ 614 h 61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4" h="614">
                    <a:moveTo>
                      <a:pt x="602" y="0"/>
                    </a:moveTo>
                    <a:lnTo>
                      <a:pt x="601" y="14"/>
                    </a:lnTo>
                    <a:lnTo>
                      <a:pt x="597" y="29"/>
                    </a:lnTo>
                    <a:lnTo>
                      <a:pt x="591" y="44"/>
                    </a:lnTo>
                    <a:lnTo>
                      <a:pt x="582" y="61"/>
                    </a:lnTo>
                    <a:lnTo>
                      <a:pt x="571" y="79"/>
                    </a:lnTo>
                    <a:lnTo>
                      <a:pt x="558" y="97"/>
                    </a:lnTo>
                    <a:lnTo>
                      <a:pt x="543" y="117"/>
                    </a:lnTo>
                    <a:lnTo>
                      <a:pt x="527" y="137"/>
                    </a:lnTo>
                    <a:lnTo>
                      <a:pt x="508" y="157"/>
                    </a:lnTo>
                    <a:lnTo>
                      <a:pt x="490" y="178"/>
                    </a:lnTo>
                    <a:lnTo>
                      <a:pt x="468" y="200"/>
                    </a:lnTo>
                    <a:lnTo>
                      <a:pt x="447" y="222"/>
                    </a:lnTo>
                    <a:lnTo>
                      <a:pt x="401" y="266"/>
                    </a:lnTo>
                    <a:lnTo>
                      <a:pt x="352" y="310"/>
                    </a:lnTo>
                    <a:lnTo>
                      <a:pt x="304" y="353"/>
                    </a:lnTo>
                    <a:lnTo>
                      <a:pt x="254" y="396"/>
                    </a:lnTo>
                    <a:lnTo>
                      <a:pt x="206" y="437"/>
                    </a:lnTo>
                    <a:lnTo>
                      <a:pt x="160" y="474"/>
                    </a:lnTo>
                    <a:lnTo>
                      <a:pt x="82" y="538"/>
                    </a:lnTo>
                    <a:lnTo>
                      <a:pt x="29" y="583"/>
                    </a:lnTo>
                    <a:lnTo>
                      <a:pt x="14" y="597"/>
                    </a:lnTo>
                    <a:lnTo>
                      <a:pt x="5" y="607"/>
                    </a:lnTo>
                    <a:lnTo>
                      <a:pt x="3" y="609"/>
                    </a:lnTo>
                    <a:lnTo>
                      <a:pt x="0" y="612"/>
                    </a:lnTo>
                    <a:lnTo>
                      <a:pt x="0" y="613"/>
                    </a:lnTo>
                    <a:lnTo>
                      <a:pt x="2" y="614"/>
                    </a:lnTo>
                    <a:lnTo>
                      <a:pt x="7" y="613"/>
                    </a:lnTo>
                    <a:lnTo>
                      <a:pt x="15" y="608"/>
                    </a:lnTo>
                    <a:lnTo>
                      <a:pt x="28" y="600"/>
                    </a:lnTo>
                    <a:lnTo>
                      <a:pt x="43" y="590"/>
                    </a:lnTo>
                    <a:lnTo>
                      <a:pt x="82" y="564"/>
                    </a:lnTo>
                    <a:lnTo>
                      <a:pt x="129" y="530"/>
                    </a:lnTo>
                    <a:lnTo>
                      <a:pt x="179" y="492"/>
                    </a:lnTo>
                    <a:lnTo>
                      <a:pt x="231" y="449"/>
                    </a:lnTo>
                    <a:lnTo>
                      <a:pt x="286" y="404"/>
                    </a:lnTo>
                    <a:lnTo>
                      <a:pt x="342" y="357"/>
                    </a:lnTo>
                    <a:lnTo>
                      <a:pt x="401" y="308"/>
                    </a:lnTo>
                    <a:lnTo>
                      <a:pt x="461" y="263"/>
                    </a:lnTo>
                    <a:lnTo>
                      <a:pt x="490" y="242"/>
                    </a:lnTo>
                    <a:lnTo>
                      <a:pt x="518" y="222"/>
                    </a:lnTo>
                    <a:lnTo>
                      <a:pt x="547" y="205"/>
                    </a:lnTo>
                    <a:lnTo>
                      <a:pt x="574" y="190"/>
                    </a:lnTo>
                    <a:lnTo>
                      <a:pt x="601" y="177"/>
                    </a:lnTo>
                    <a:lnTo>
                      <a:pt x="626" y="167"/>
                    </a:lnTo>
                    <a:lnTo>
                      <a:pt x="638" y="163"/>
                    </a:lnTo>
                    <a:lnTo>
                      <a:pt x="649" y="161"/>
                    </a:lnTo>
                    <a:lnTo>
                      <a:pt x="661" y="158"/>
                    </a:lnTo>
                    <a:lnTo>
                      <a:pt x="672" y="158"/>
                    </a:lnTo>
                    <a:lnTo>
                      <a:pt x="678" y="157"/>
                    </a:lnTo>
                    <a:lnTo>
                      <a:pt x="683" y="155"/>
                    </a:lnTo>
                    <a:lnTo>
                      <a:pt x="688" y="152"/>
                    </a:lnTo>
                    <a:lnTo>
                      <a:pt x="690" y="149"/>
                    </a:lnTo>
                    <a:lnTo>
                      <a:pt x="693" y="145"/>
                    </a:lnTo>
                    <a:lnTo>
                      <a:pt x="694" y="140"/>
                    </a:lnTo>
                    <a:lnTo>
                      <a:pt x="694" y="135"/>
                    </a:lnTo>
                    <a:lnTo>
                      <a:pt x="694" y="130"/>
                    </a:lnTo>
                    <a:lnTo>
                      <a:pt x="690" y="117"/>
                    </a:lnTo>
                    <a:lnTo>
                      <a:pt x="684" y="104"/>
                    </a:lnTo>
                    <a:lnTo>
                      <a:pt x="676" y="90"/>
                    </a:lnTo>
                    <a:lnTo>
                      <a:pt x="667" y="75"/>
                    </a:lnTo>
                    <a:lnTo>
                      <a:pt x="644" y="47"/>
                    </a:lnTo>
                    <a:lnTo>
                      <a:pt x="624" y="24"/>
                    </a:lnTo>
                    <a:lnTo>
                      <a:pt x="608" y="6"/>
                    </a:lnTo>
                    <a:lnTo>
                      <a:pt x="602" y="0"/>
                    </a:lnTo>
                    <a:close/>
                  </a:path>
                </a:pathLst>
              </a:custGeom>
              <a:solidFill>
                <a:srgbClr val="DFDDC9"/>
              </a:solidFill>
              <a:ln w="9525">
                <a:noFill/>
                <a:round/>
              </a:ln>
            </p:spPr>
            <p:txBody>
              <a:bodyPr/>
              <a:lstStyle/>
              <a:p>
                <a:endParaRPr lang="en-US" sz="1867"/>
              </a:p>
            </p:txBody>
          </p:sp>
          <p:sp>
            <p:nvSpPr>
              <p:cNvPr id="1402" name="Freeform 351"/>
              <p:cNvSpPr/>
              <p:nvPr/>
            </p:nvSpPr>
            <p:spPr bwMode="auto">
              <a:xfrm>
                <a:off x="3153" y="2503"/>
                <a:ext cx="208" cy="359"/>
              </a:xfrm>
              <a:custGeom>
                <a:avLst/>
                <a:gdLst>
                  <a:gd name="T0" fmla="*/ 142 w 1040"/>
                  <a:gd name="T1" fmla="*/ 26 h 1797"/>
                  <a:gd name="T2" fmla="*/ 126 w 1040"/>
                  <a:gd name="T3" fmla="*/ 52 h 1797"/>
                  <a:gd name="T4" fmla="*/ 107 w 1040"/>
                  <a:gd name="T5" fmla="*/ 79 h 1797"/>
                  <a:gd name="T6" fmla="*/ 89 w 1040"/>
                  <a:gd name="T7" fmla="*/ 109 h 1797"/>
                  <a:gd name="T8" fmla="*/ 70 w 1040"/>
                  <a:gd name="T9" fmla="*/ 139 h 1797"/>
                  <a:gd name="T10" fmla="*/ 53 w 1040"/>
                  <a:gd name="T11" fmla="*/ 170 h 1797"/>
                  <a:gd name="T12" fmla="*/ 36 w 1040"/>
                  <a:gd name="T13" fmla="*/ 201 h 1797"/>
                  <a:gd name="T14" fmla="*/ 26 w 1040"/>
                  <a:gd name="T15" fmla="*/ 223 h 1797"/>
                  <a:gd name="T16" fmla="*/ 20 w 1040"/>
                  <a:gd name="T17" fmla="*/ 238 h 1797"/>
                  <a:gd name="T18" fmla="*/ 12 w 1040"/>
                  <a:gd name="T19" fmla="*/ 258 h 1797"/>
                  <a:gd name="T20" fmla="*/ 6 w 1040"/>
                  <a:gd name="T21" fmla="*/ 281 h 1797"/>
                  <a:gd name="T22" fmla="*/ 2 w 1040"/>
                  <a:gd name="T23" fmla="*/ 301 h 1797"/>
                  <a:gd name="T24" fmla="*/ 0 w 1040"/>
                  <a:gd name="T25" fmla="*/ 318 h 1797"/>
                  <a:gd name="T26" fmla="*/ 1 w 1040"/>
                  <a:gd name="T27" fmla="*/ 333 h 1797"/>
                  <a:gd name="T28" fmla="*/ 3 w 1040"/>
                  <a:gd name="T29" fmla="*/ 344 h 1797"/>
                  <a:gd name="T30" fmla="*/ 8 w 1040"/>
                  <a:gd name="T31" fmla="*/ 352 h 1797"/>
                  <a:gd name="T32" fmla="*/ 14 w 1040"/>
                  <a:gd name="T33" fmla="*/ 357 h 1797"/>
                  <a:gd name="T34" fmla="*/ 22 w 1040"/>
                  <a:gd name="T35" fmla="*/ 359 h 1797"/>
                  <a:gd name="T36" fmla="*/ 31 w 1040"/>
                  <a:gd name="T37" fmla="*/ 358 h 1797"/>
                  <a:gd name="T38" fmla="*/ 42 w 1040"/>
                  <a:gd name="T39" fmla="*/ 354 h 1797"/>
                  <a:gd name="T40" fmla="*/ 53 w 1040"/>
                  <a:gd name="T41" fmla="*/ 346 h 1797"/>
                  <a:gd name="T42" fmla="*/ 65 w 1040"/>
                  <a:gd name="T43" fmla="*/ 336 h 1797"/>
                  <a:gd name="T44" fmla="*/ 78 w 1040"/>
                  <a:gd name="T45" fmla="*/ 322 h 1797"/>
                  <a:gd name="T46" fmla="*/ 91 w 1040"/>
                  <a:gd name="T47" fmla="*/ 304 h 1797"/>
                  <a:gd name="T48" fmla="*/ 105 w 1040"/>
                  <a:gd name="T49" fmla="*/ 284 h 1797"/>
                  <a:gd name="T50" fmla="*/ 116 w 1040"/>
                  <a:gd name="T51" fmla="*/ 264 h 1797"/>
                  <a:gd name="T52" fmla="*/ 126 w 1040"/>
                  <a:gd name="T53" fmla="*/ 247 h 1797"/>
                  <a:gd name="T54" fmla="*/ 139 w 1040"/>
                  <a:gd name="T55" fmla="*/ 220 h 1797"/>
                  <a:gd name="T56" fmla="*/ 155 w 1040"/>
                  <a:gd name="T57" fmla="*/ 183 h 1797"/>
                  <a:gd name="T58" fmla="*/ 170 w 1040"/>
                  <a:gd name="T59" fmla="*/ 147 h 1797"/>
                  <a:gd name="T60" fmla="*/ 183 w 1040"/>
                  <a:gd name="T61" fmla="*/ 112 h 1797"/>
                  <a:gd name="T62" fmla="*/ 193 w 1040"/>
                  <a:gd name="T63" fmla="*/ 81 h 1797"/>
                  <a:gd name="T64" fmla="*/ 201 w 1040"/>
                  <a:gd name="T65" fmla="*/ 55 h 1797"/>
                  <a:gd name="T66" fmla="*/ 206 w 1040"/>
                  <a:gd name="T67" fmla="*/ 36 h 1797"/>
                  <a:gd name="T68" fmla="*/ 208 w 1040"/>
                  <a:gd name="T69" fmla="*/ 27 h 1797"/>
                  <a:gd name="T70" fmla="*/ 208 w 1040"/>
                  <a:gd name="T71" fmla="*/ 22 h 1797"/>
                  <a:gd name="T72" fmla="*/ 207 w 1040"/>
                  <a:gd name="T73" fmla="*/ 18 h 1797"/>
                  <a:gd name="T74" fmla="*/ 205 w 1040"/>
                  <a:gd name="T75" fmla="*/ 14 h 1797"/>
                  <a:gd name="T76" fmla="*/ 202 w 1040"/>
                  <a:gd name="T77" fmla="*/ 10 h 1797"/>
                  <a:gd name="T78" fmla="*/ 198 w 1040"/>
                  <a:gd name="T79" fmla="*/ 7 h 1797"/>
                  <a:gd name="T80" fmla="*/ 194 w 1040"/>
                  <a:gd name="T81" fmla="*/ 4 h 1797"/>
                  <a:gd name="T82" fmla="*/ 190 w 1040"/>
                  <a:gd name="T83" fmla="*/ 2 h 1797"/>
                  <a:gd name="T84" fmla="*/ 185 w 1040"/>
                  <a:gd name="T85" fmla="*/ 1 h 1797"/>
                  <a:gd name="T86" fmla="*/ 180 w 1040"/>
                  <a:gd name="T87" fmla="*/ 0 h 1797"/>
                  <a:gd name="T88" fmla="*/ 175 w 1040"/>
                  <a:gd name="T89" fmla="*/ 0 h 1797"/>
                  <a:gd name="T90" fmla="*/ 170 w 1040"/>
                  <a:gd name="T91" fmla="*/ 1 h 1797"/>
                  <a:gd name="T92" fmla="*/ 165 w 1040"/>
                  <a:gd name="T93" fmla="*/ 2 h 1797"/>
                  <a:gd name="T94" fmla="*/ 160 w 1040"/>
                  <a:gd name="T95" fmla="*/ 4 h 1797"/>
                  <a:gd name="T96" fmla="*/ 156 w 1040"/>
                  <a:gd name="T97" fmla="*/ 7 h 1797"/>
                  <a:gd name="T98" fmla="*/ 152 w 1040"/>
                  <a:gd name="T99" fmla="*/ 12 h 1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7"/>
                  <a:gd name="T152" fmla="*/ 1040 w 1040"/>
                  <a:gd name="T153" fmla="*/ 1797 h 1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7">
                    <a:moveTo>
                      <a:pt x="750" y="70"/>
                    </a:moveTo>
                    <a:lnTo>
                      <a:pt x="712" y="129"/>
                    </a:lnTo>
                    <a:lnTo>
                      <a:pt x="672" y="192"/>
                    </a:lnTo>
                    <a:lnTo>
                      <a:pt x="628" y="258"/>
                    </a:lnTo>
                    <a:lnTo>
                      <a:pt x="583" y="327"/>
                    </a:lnTo>
                    <a:lnTo>
                      <a:pt x="537" y="397"/>
                    </a:lnTo>
                    <a:lnTo>
                      <a:pt x="491" y="470"/>
                    </a:lnTo>
                    <a:lnTo>
                      <a:pt x="443" y="544"/>
                    </a:lnTo>
                    <a:lnTo>
                      <a:pt x="397" y="620"/>
                    </a:lnTo>
                    <a:lnTo>
                      <a:pt x="351" y="696"/>
                    </a:lnTo>
                    <a:lnTo>
                      <a:pt x="306" y="774"/>
                    </a:lnTo>
                    <a:lnTo>
                      <a:pt x="263" y="851"/>
                    </a:lnTo>
                    <a:lnTo>
                      <a:pt x="220" y="928"/>
                    </a:lnTo>
                    <a:lnTo>
                      <a:pt x="181" y="1004"/>
                    </a:lnTo>
                    <a:lnTo>
                      <a:pt x="145" y="1079"/>
                    </a:lnTo>
                    <a:lnTo>
                      <a:pt x="129" y="1117"/>
                    </a:lnTo>
                    <a:lnTo>
                      <a:pt x="113" y="1154"/>
                    </a:lnTo>
                    <a:lnTo>
                      <a:pt x="98" y="1190"/>
                    </a:lnTo>
                    <a:lnTo>
                      <a:pt x="84" y="1227"/>
                    </a:lnTo>
                    <a:lnTo>
                      <a:pt x="62" y="1290"/>
                    </a:lnTo>
                    <a:lnTo>
                      <a:pt x="43" y="1349"/>
                    </a:lnTo>
                    <a:lnTo>
                      <a:pt x="28" y="1405"/>
                    </a:lnTo>
                    <a:lnTo>
                      <a:pt x="17" y="1457"/>
                    </a:lnTo>
                    <a:lnTo>
                      <a:pt x="8" y="1507"/>
                    </a:lnTo>
                    <a:lnTo>
                      <a:pt x="3" y="1552"/>
                    </a:lnTo>
                    <a:lnTo>
                      <a:pt x="0" y="1594"/>
                    </a:lnTo>
                    <a:lnTo>
                      <a:pt x="0" y="1631"/>
                    </a:lnTo>
                    <a:lnTo>
                      <a:pt x="3" y="1665"/>
                    </a:lnTo>
                    <a:lnTo>
                      <a:pt x="8" y="1695"/>
                    </a:lnTo>
                    <a:lnTo>
                      <a:pt x="17" y="1721"/>
                    </a:lnTo>
                    <a:lnTo>
                      <a:pt x="27" y="1743"/>
                    </a:lnTo>
                    <a:lnTo>
                      <a:pt x="39" y="1762"/>
                    </a:lnTo>
                    <a:lnTo>
                      <a:pt x="54" y="1776"/>
                    </a:lnTo>
                    <a:lnTo>
                      <a:pt x="70" y="1787"/>
                    </a:lnTo>
                    <a:lnTo>
                      <a:pt x="89" y="1793"/>
                    </a:lnTo>
                    <a:lnTo>
                      <a:pt x="110" y="1797"/>
                    </a:lnTo>
                    <a:lnTo>
                      <a:pt x="132" y="1796"/>
                    </a:lnTo>
                    <a:lnTo>
                      <a:pt x="155" y="1791"/>
                    </a:lnTo>
                    <a:lnTo>
                      <a:pt x="181" y="1782"/>
                    </a:lnTo>
                    <a:lnTo>
                      <a:pt x="208" y="1770"/>
                    </a:lnTo>
                    <a:lnTo>
                      <a:pt x="235" y="1753"/>
                    </a:lnTo>
                    <a:lnTo>
                      <a:pt x="264" y="1732"/>
                    </a:lnTo>
                    <a:lnTo>
                      <a:pt x="294" y="1707"/>
                    </a:lnTo>
                    <a:lnTo>
                      <a:pt x="325" y="1680"/>
                    </a:lnTo>
                    <a:lnTo>
                      <a:pt x="357" y="1646"/>
                    </a:lnTo>
                    <a:lnTo>
                      <a:pt x="390" y="1610"/>
                    </a:lnTo>
                    <a:lnTo>
                      <a:pt x="422" y="1569"/>
                    </a:lnTo>
                    <a:lnTo>
                      <a:pt x="456" y="1524"/>
                    </a:lnTo>
                    <a:lnTo>
                      <a:pt x="490" y="1475"/>
                    </a:lnTo>
                    <a:lnTo>
                      <a:pt x="523" y="1421"/>
                    </a:lnTo>
                    <a:lnTo>
                      <a:pt x="558" y="1364"/>
                    </a:lnTo>
                    <a:lnTo>
                      <a:pt x="582" y="1323"/>
                    </a:lnTo>
                    <a:lnTo>
                      <a:pt x="606" y="1280"/>
                    </a:lnTo>
                    <a:lnTo>
                      <a:pt x="628" y="1238"/>
                    </a:lnTo>
                    <a:lnTo>
                      <a:pt x="651" y="1193"/>
                    </a:lnTo>
                    <a:lnTo>
                      <a:pt x="696" y="1103"/>
                    </a:lnTo>
                    <a:lnTo>
                      <a:pt x="737" y="1011"/>
                    </a:lnTo>
                    <a:lnTo>
                      <a:pt x="777" y="918"/>
                    </a:lnTo>
                    <a:lnTo>
                      <a:pt x="815" y="826"/>
                    </a:lnTo>
                    <a:lnTo>
                      <a:pt x="850" y="736"/>
                    </a:lnTo>
                    <a:lnTo>
                      <a:pt x="883" y="647"/>
                    </a:lnTo>
                    <a:lnTo>
                      <a:pt x="913" y="563"/>
                    </a:lnTo>
                    <a:lnTo>
                      <a:pt x="940" y="481"/>
                    </a:lnTo>
                    <a:lnTo>
                      <a:pt x="965" y="407"/>
                    </a:lnTo>
                    <a:lnTo>
                      <a:pt x="986" y="338"/>
                    </a:lnTo>
                    <a:lnTo>
                      <a:pt x="1004" y="277"/>
                    </a:lnTo>
                    <a:lnTo>
                      <a:pt x="1019" y="224"/>
                    </a:lnTo>
                    <a:lnTo>
                      <a:pt x="1030" y="181"/>
                    </a:lnTo>
                    <a:lnTo>
                      <a:pt x="1037" y="148"/>
                    </a:lnTo>
                    <a:lnTo>
                      <a:pt x="1040" y="136"/>
                    </a:lnTo>
                    <a:lnTo>
                      <a:pt x="1040" y="123"/>
                    </a:lnTo>
                    <a:lnTo>
                      <a:pt x="1039" y="112"/>
                    </a:lnTo>
                    <a:lnTo>
                      <a:pt x="1037" y="100"/>
                    </a:lnTo>
                    <a:lnTo>
                      <a:pt x="1034" y="90"/>
                    </a:lnTo>
                    <a:lnTo>
                      <a:pt x="1029" y="78"/>
                    </a:lnTo>
                    <a:lnTo>
                      <a:pt x="1024" y="68"/>
                    </a:lnTo>
                    <a:lnTo>
                      <a:pt x="1017" y="60"/>
                    </a:lnTo>
                    <a:lnTo>
                      <a:pt x="1009" y="51"/>
                    </a:lnTo>
                    <a:lnTo>
                      <a:pt x="1001" y="42"/>
                    </a:lnTo>
                    <a:lnTo>
                      <a:pt x="991" y="35"/>
                    </a:lnTo>
                    <a:lnTo>
                      <a:pt x="981" y="27"/>
                    </a:lnTo>
                    <a:lnTo>
                      <a:pt x="971" y="22"/>
                    </a:lnTo>
                    <a:lnTo>
                      <a:pt x="960" y="16"/>
                    </a:lnTo>
                    <a:lnTo>
                      <a:pt x="949" y="11"/>
                    </a:lnTo>
                    <a:lnTo>
                      <a:pt x="936" y="7"/>
                    </a:lnTo>
                    <a:lnTo>
                      <a:pt x="924" y="5"/>
                    </a:lnTo>
                    <a:lnTo>
                      <a:pt x="911" y="2"/>
                    </a:lnTo>
                    <a:lnTo>
                      <a:pt x="899" y="0"/>
                    </a:lnTo>
                    <a:lnTo>
                      <a:pt x="886" y="0"/>
                    </a:lnTo>
                    <a:lnTo>
                      <a:pt x="873" y="0"/>
                    </a:lnTo>
                    <a:lnTo>
                      <a:pt x="860" y="1"/>
                    </a:lnTo>
                    <a:lnTo>
                      <a:pt x="848" y="3"/>
                    </a:lnTo>
                    <a:lnTo>
                      <a:pt x="835" y="6"/>
                    </a:lnTo>
                    <a:lnTo>
                      <a:pt x="823" y="11"/>
                    </a:lnTo>
                    <a:lnTo>
                      <a:pt x="810" y="16"/>
                    </a:lnTo>
                    <a:lnTo>
                      <a:pt x="799" y="22"/>
                    </a:lnTo>
                    <a:lnTo>
                      <a:pt x="788" y="30"/>
                    </a:lnTo>
                    <a:lnTo>
                      <a:pt x="778" y="37"/>
                    </a:lnTo>
                    <a:lnTo>
                      <a:pt x="768" y="47"/>
                    </a:lnTo>
                    <a:lnTo>
                      <a:pt x="759" y="58"/>
                    </a:lnTo>
                    <a:lnTo>
                      <a:pt x="750" y="70"/>
                    </a:lnTo>
                    <a:close/>
                  </a:path>
                </a:pathLst>
              </a:custGeom>
              <a:solidFill>
                <a:srgbClr val="FFFEF1"/>
              </a:solidFill>
              <a:ln w="9525">
                <a:noFill/>
                <a:round/>
              </a:ln>
            </p:spPr>
            <p:txBody>
              <a:bodyPr/>
              <a:lstStyle/>
              <a:p>
                <a:endParaRPr lang="en-US" sz="1867"/>
              </a:p>
            </p:txBody>
          </p:sp>
          <p:sp>
            <p:nvSpPr>
              <p:cNvPr id="1403" name="Freeform 352"/>
              <p:cNvSpPr/>
              <p:nvPr/>
            </p:nvSpPr>
            <p:spPr bwMode="auto">
              <a:xfrm>
                <a:off x="3153" y="2503"/>
                <a:ext cx="208" cy="359"/>
              </a:xfrm>
              <a:custGeom>
                <a:avLst/>
                <a:gdLst>
                  <a:gd name="T0" fmla="*/ 142 w 1040"/>
                  <a:gd name="T1" fmla="*/ 26 h 1797"/>
                  <a:gd name="T2" fmla="*/ 126 w 1040"/>
                  <a:gd name="T3" fmla="*/ 52 h 1797"/>
                  <a:gd name="T4" fmla="*/ 107 w 1040"/>
                  <a:gd name="T5" fmla="*/ 79 h 1797"/>
                  <a:gd name="T6" fmla="*/ 89 w 1040"/>
                  <a:gd name="T7" fmla="*/ 109 h 1797"/>
                  <a:gd name="T8" fmla="*/ 70 w 1040"/>
                  <a:gd name="T9" fmla="*/ 139 h 1797"/>
                  <a:gd name="T10" fmla="*/ 53 w 1040"/>
                  <a:gd name="T11" fmla="*/ 170 h 1797"/>
                  <a:gd name="T12" fmla="*/ 36 w 1040"/>
                  <a:gd name="T13" fmla="*/ 201 h 1797"/>
                  <a:gd name="T14" fmla="*/ 26 w 1040"/>
                  <a:gd name="T15" fmla="*/ 223 h 1797"/>
                  <a:gd name="T16" fmla="*/ 20 w 1040"/>
                  <a:gd name="T17" fmla="*/ 238 h 1797"/>
                  <a:gd name="T18" fmla="*/ 12 w 1040"/>
                  <a:gd name="T19" fmla="*/ 258 h 1797"/>
                  <a:gd name="T20" fmla="*/ 6 w 1040"/>
                  <a:gd name="T21" fmla="*/ 281 h 1797"/>
                  <a:gd name="T22" fmla="*/ 2 w 1040"/>
                  <a:gd name="T23" fmla="*/ 301 h 1797"/>
                  <a:gd name="T24" fmla="*/ 0 w 1040"/>
                  <a:gd name="T25" fmla="*/ 318 h 1797"/>
                  <a:gd name="T26" fmla="*/ 1 w 1040"/>
                  <a:gd name="T27" fmla="*/ 333 h 1797"/>
                  <a:gd name="T28" fmla="*/ 3 w 1040"/>
                  <a:gd name="T29" fmla="*/ 344 h 1797"/>
                  <a:gd name="T30" fmla="*/ 8 w 1040"/>
                  <a:gd name="T31" fmla="*/ 352 h 1797"/>
                  <a:gd name="T32" fmla="*/ 14 w 1040"/>
                  <a:gd name="T33" fmla="*/ 357 h 1797"/>
                  <a:gd name="T34" fmla="*/ 22 w 1040"/>
                  <a:gd name="T35" fmla="*/ 359 h 1797"/>
                  <a:gd name="T36" fmla="*/ 31 w 1040"/>
                  <a:gd name="T37" fmla="*/ 358 h 1797"/>
                  <a:gd name="T38" fmla="*/ 42 w 1040"/>
                  <a:gd name="T39" fmla="*/ 354 h 1797"/>
                  <a:gd name="T40" fmla="*/ 53 w 1040"/>
                  <a:gd name="T41" fmla="*/ 346 h 1797"/>
                  <a:gd name="T42" fmla="*/ 65 w 1040"/>
                  <a:gd name="T43" fmla="*/ 336 h 1797"/>
                  <a:gd name="T44" fmla="*/ 78 w 1040"/>
                  <a:gd name="T45" fmla="*/ 322 h 1797"/>
                  <a:gd name="T46" fmla="*/ 91 w 1040"/>
                  <a:gd name="T47" fmla="*/ 304 h 1797"/>
                  <a:gd name="T48" fmla="*/ 105 w 1040"/>
                  <a:gd name="T49" fmla="*/ 284 h 1797"/>
                  <a:gd name="T50" fmla="*/ 116 w 1040"/>
                  <a:gd name="T51" fmla="*/ 264 h 1797"/>
                  <a:gd name="T52" fmla="*/ 126 w 1040"/>
                  <a:gd name="T53" fmla="*/ 247 h 1797"/>
                  <a:gd name="T54" fmla="*/ 139 w 1040"/>
                  <a:gd name="T55" fmla="*/ 220 h 1797"/>
                  <a:gd name="T56" fmla="*/ 155 w 1040"/>
                  <a:gd name="T57" fmla="*/ 183 h 1797"/>
                  <a:gd name="T58" fmla="*/ 170 w 1040"/>
                  <a:gd name="T59" fmla="*/ 147 h 1797"/>
                  <a:gd name="T60" fmla="*/ 183 w 1040"/>
                  <a:gd name="T61" fmla="*/ 112 h 1797"/>
                  <a:gd name="T62" fmla="*/ 193 w 1040"/>
                  <a:gd name="T63" fmla="*/ 81 h 1797"/>
                  <a:gd name="T64" fmla="*/ 201 w 1040"/>
                  <a:gd name="T65" fmla="*/ 55 h 1797"/>
                  <a:gd name="T66" fmla="*/ 206 w 1040"/>
                  <a:gd name="T67" fmla="*/ 36 h 1797"/>
                  <a:gd name="T68" fmla="*/ 208 w 1040"/>
                  <a:gd name="T69" fmla="*/ 27 h 1797"/>
                  <a:gd name="T70" fmla="*/ 208 w 1040"/>
                  <a:gd name="T71" fmla="*/ 22 h 1797"/>
                  <a:gd name="T72" fmla="*/ 207 w 1040"/>
                  <a:gd name="T73" fmla="*/ 18 h 1797"/>
                  <a:gd name="T74" fmla="*/ 205 w 1040"/>
                  <a:gd name="T75" fmla="*/ 14 h 1797"/>
                  <a:gd name="T76" fmla="*/ 202 w 1040"/>
                  <a:gd name="T77" fmla="*/ 10 h 1797"/>
                  <a:gd name="T78" fmla="*/ 198 w 1040"/>
                  <a:gd name="T79" fmla="*/ 7 h 1797"/>
                  <a:gd name="T80" fmla="*/ 194 w 1040"/>
                  <a:gd name="T81" fmla="*/ 4 h 1797"/>
                  <a:gd name="T82" fmla="*/ 190 w 1040"/>
                  <a:gd name="T83" fmla="*/ 2 h 1797"/>
                  <a:gd name="T84" fmla="*/ 185 w 1040"/>
                  <a:gd name="T85" fmla="*/ 1 h 1797"/>
                  <a:gd name="T86" fmla="*/ 180 w 1040"/>
                  <a:gd name="T87" fmla="*/ 0 h 1797"/>
                  <a:gd name="T88" fmla="*/ 175 w 1040"/>
                  <a:gd name="T89" fmla="*/ 0 h 1797"/>
                  <a:gd name="T90" fmla="*/ 170 w 1040"/>
                  <a:gd name="T91" fmla="*/ 1 h 1797"/>
                  <a:gd name="T92" fmla="*/ 165 w 1040"/>
                  <a:gd name="T93" fmla="*/ 2 h 1797"/>
                  <a:gd name="T94" fmla="*/ 160 w 1040"/>
                  <a:gd name="T95" fmla="*/ 4 h 1797"/>
                  <a:gd name="T96" fmla="*/ 156 w 1040"/>
                  <a:gd name="T97" fmla="*/ 7 h 1797"/>
                  <a:gd name="T98" fmla="*/ 152 w 1040"/>
                  <a:gd name="T99" fmla="*/ 12 h 1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7"/>
                  <a:gd name="T152" fmla="*/ 1040 w 1040"/>
                  <a:gd name="T153" fmla="*/ 1797 h 1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7">
                    <a:moveTo>
                      <a:pt x="750" y="70"/>
                    </a:moveTo>
                    <a:lnTo>
                      <a:pt x="712" y="129"/>
                    </a:lnTo>
                    <a:lnTo>
                      <a:pt x="672" y="192"/>
                    </a:lnTo>
                    <a:lnTo>
                      <a:pt x="628" y="258"/>
                    </a:lnTo>
                    <a:lnTo>
                      <a:pt x="583" y="327"/>
                    </a:lnTo>
                    <a:lnTo>
                      <a:pt x="537" y="397"/>
                    </a:lnTo>
                    <a:lnTo>
                      <a:pt x="491" y="470"/>
                    </a:lnTo>
                    <a:lnTo>
                      <a:pt x="443" y="544"/>
                    </a:lnTo>
                    <a:lnTo>
                      <a:pt x="397" y="620"/>
                    </a:lnTo>
                    <a:lnTo>
                      <a:pt x="351" y="696"/>
                    </a:lnTo>
                    <a:lnTo>
                      <a:pt x="306" y="774"/>
                    </a:lnTo>
                    <a:lnTo>
                      <a:pt x="263" y="851"/>
                    </a:lnTo>
                    <a:lnTo>
                      <a:pt x="220" y="928"/>
                    </a:lnTo>
                    <a:lnTo>
                      <a:pt x="181" y="1004"/>
                    </a:lnTo>
                    <a:lnTo>
                      <a:pt x="145" y="1079"/>
                    </a:lnTo>
                    <a:lnTo>
                      <a:pt x="129" y="1117"/>
                    </a:lnTo>
                    <a:lnTo>
                      <a:pt x="113" y="1154"/>
                    </a:lnTo>
                    <a:lnTo>
                      <a:pt x="98" y="1190"/>
                    </a:lnTo>
                    <a:lnTo>
                      <a:pt x="84" y="1227"/>
                    </a:lnTo>
                    <a:lnTo>
                      <a:pt x="62" y="1290"/>
                    </a:lnTo>
                    <a:lnTo>
                      <a:pt x="43" y="1349"/>
                    </a:lnTo>
                    <a:lnTo>
                      <a:pt x="28" y="1405"/>
                    </a:lnTo>
                    <a:lnTo>
                      <a:pt x="17" y="1457"/>
                    </a:lnTo>
                    <a:lnTo>
                      <a:pt x="8" y="1507"/>
                    </a:lnTo>
                    <a:lnTo>
                      <a:pt x="3" y="1552"/>
                    </a:lnTo>
                    <a:lnTo>
                      <a:pt x="0" y="1594"/>
                    </a:lnTo>
                    <a:lnTo>
                      <a:pt x="0" y="1631"/>
                    </a:lnTo>
                    <a:lnTo>
                      <a:pt x="3" y="1665"/>
                    </a:lnTo>
                    <a:lnTo>
                      <a:pt x="8" y="1695"/>
                    </a:lnTo>
                    <a:lnTo>
                      <a:pt x="17" y="1721"/>
                    </a:lnTo>
                    <a:lnTo>
                      <a:pt x="27" y="1743"/>
                    </a:lnTo>
                    <a:lnTo>
                      <a:pt x="39" y="1762"/>
                    </a:lnTo>
                    <a:lnTo>
                      <a:pt x="54" y="1776"/>
                    </a:lnTo>
                    <a:lnTo>
                      <a:pt x="70" y="1787"/>
                    </a:lnTo>
                    <a:lnTo>
                      <a:pt x="89" y="1793"/>
                    </a:lnTo>
                    <a:lnTo>
                      <a:pt x="110" y="1797"/>
                    </a:lnTo>
                    <a:lnTo>
                      <a:pt x="132" y="1796"/>
                    </a:lnTo>
                    <a:lnTo>
                      <a:pt x="155" y="1791"/>
                    </a:lnTo>
                    <a:lnTo>
                      <a:pt x="181" y="1782"/>
                    </a:lnTo>
                    <a:lnTo>
                      <a:pt x="208" y="1770"/>
                    </a:lnTo>
                    <a:lnTo>
                      <a:pt x="235" y="1753"/>
                    </a:lnTo>
                    <a:lnTo>
                      <a:pt x="264" y="1732"/>
                    </a:lnTo>
                    <a:lnTo>
                      <a:pt x="294" y="1707"/>
                    </a:lnTo>
                    <a:lnTo>
                      <a:pt x="325" y="1680"/>
                    </a:lnTo>
                    <a:lnTo>
                      <a:pt x="357" y="1646"/>
                    </a:lnTo>
                    <a:lnTo>
                      <a:pt x="390" y="1610"/>
                    </a:lnTo>
                    <a:lnTo>
                      <a:pt x="422" y="1569"/>
                    </a:lnTo>
                    <a:lnTo>
                      <a:pt x="456" y="1524"/>
                    </a:lnTo>
                    <a:lnTo>
                      <a:pt x="490" y="1475"/>
                    </a:lnTo>
                    <a:lnTo>
                      <a:pt x="523" y="1421"/>
                    </a:lnTo>
                    <a:lnTo>
                      <a:pt x="558" y="1364"/>
                    </a:lnTo>
                    <a:lnTo>
                      <a:pt x="582" y="1323"/>
                    </a:lnTo>
                    <a:lnTo>
                      <a:pt x="606" y="1280"/>
                    </a:lnTo>
                    <a:lnTo>
                      <a:pt x="628" y="1238"/>
                    </a:lnTo>
                    <a:lnTo>
                      <a:pt x="651" y="1193"/>
                    </a:lnTo>
                    <a:lnTo>
                      <a:pt x="696" y="1103"/>
                    </a:lnTo>
                    <a:lnTo>
                      <a:pt x="737" y="1011"/>
                    </a:lnTo>
                    <a:lnTo>
                      <a:pt x="777" y="918"/>
                    </a:lnTo>
                    <a:lnTo>
                      <a:pt x="815" y="826"/>
                    </a:lnTo>
                    <a:lnTo>
                      <a:pt x="850" y="736"/>
                    </a:lnTo>
                    <a:lnTo>
                      <a:pt x="883" y="647"/>
                    </a:lnTo>
                    <a:lnTo>
                      <a:pt x="913" y="563"/>
                    </a:lnTo>
                    <a:lnTo>
                      <a:pt x="940" y="481"/>
                    </a:lnTo>
                    <a:lnTo>
                      <a:pt x="965" y="407"/>
                    </a:lnTo>
                    <a:lnTo>
                      <a:pt x="986" y="338"/>
                    </a:lnTo>
                    <a:lnTo>
                      <a:pt x="1004" y="277"/>
                    </a:lnTo>
                    <a:lnTo>
                      <a:pt x="1019" y="224"/>
                    </a:lnTo>
                    <a:lnTo>
                      <a:pt x="1030" y="181"/>
                    </a:lnTo>
                    <a:lnTo>
                      <a:pt x="1037" y="148"/>
                    </a:lnTo>
                    <a:lnTo>
                      <a:pt x="1040" y="136"/>
                    </a:lnTo>
                    <a:lnTo>
                      <a:pt x="1040" y="123"/>
                    </a:lnTo>
                    <a:lnTo>
                      <a:pt x="1039" y="112"/>
                    </a:lnTo>
                    <a:lnTo>
                      <a:pt x="1037" y="100"/>
                    </a:lnTo>
                    <a:lnTo>
                      <a:pt x="1034" y="90"/>
                    </a:lnTo>
                    <a:lnTo>
                      <a:pt x="1029" y="78"/>
                    </a:lnTo>
                    <a:lnTo>
                      <a:pt x="1024" y="68"/>
                    </a:lnTo>
                    <a:lnTo>
                      <a:pt x="1017" y="60"/>
                    </a:lnTo>
                    <a:lnTo>
                      <a:pt x="1009" y="51"/>
                    </a:lnTo>
                    <a:lnTo>
                      <a:pt x="1001" y="42"/>
                    </a:lnTo>
                    <a:lnTo>
                      <a:pt x="991" y="35"/>
                    </a:lnTo>
                    <a:lnTo>
                      <a:pt x="981" y="27"/>
                    </a:lnTo>
                    <a:lnTo>
                      <a:pt x="971" y="22"/>
                    </a:lnTo>
                    <a:lnTo>
                      <a:pt x="960" y="16"/>
                    </a:lnTo>
                    <a:lnTo>
                      <a:pt x="949" y="11"/>
                    </a:lnTo>
                    <a:lnTo>
                      <a:pt x="936" y="7"/>
                    </a:lnTo>
                    <a:lnTo>
                      <a:pt x="924" y="5"/>
                    </a:lnTo>
                    <a:lnTo>
                      <a:pt x="911" y="2"/>
                    </a:lnTo>
                    <a:lnTo>
                      <a:pt x="899" y="0"/>
                    </a:lnTo>
                    <a:lnTo>
                      <a:pt x="886" y="0"/>
                    </a:lnTo>
                    <a:lnTo>
                      <a:pt x="873" y="0"/>
                    </a:lnTo>
                    <a:lnTo>
                      <a:pt x="860" y="1"/>
                    </a:lnTo>
                    <a:lnTo>
                      <a:pt x="848" y="3"/>
                    </a:lnTo>
                    <a:lnTo>
                      <a:pt x="835" y="6"/>
                    </a:lnTo>
                    <a:lnTo>
                      <a:pt x="823" y="11"/>
                    </a:lnTo>
                    <a:lnTo>
                      <a:pt x="810" y="16"/>
                    </a:lnTo>
                    <a:lnTo>
                      <a:pt x="799" y="22"/>
                    </a:lnTo>
                    <a:lnTo>
                      <a:pt x="788" y="30"/>
                    </a:lnTo>
                    <a:lnTo>
                      <a:pt x="778" y="37"/>
                    </a:lnTo>
                    <a:lnTo>
                      <a:pt x="768" y="47"/>
                    </a:lnTo>
                    <a:lnTo>
                      <a:pt x="759" y="58"/>
                    </a:lnTo>
                    <a:lnTo>
                      <a:pt x="750" y="70"/>
                    </a:lnTo>
                    <a:close/>
                  </a:path>
                </a:pathLst>
              </a:custGeom>
              <a:noFill/>
              <a:ln w="3175">
                <a:solidFill>
                  <a:srgbClr val="1F1A17"/>
                </a:solidFill>
                <a:round/>
              </a:ln>
            </p:spPr>
            <p:txBody>
              <a:bodyPr/>
              <a:lstStyle/>
              <a:p>
                <a:endParaRPr lang="en-US" sz="1867"/>
              </a:p>
            </p:txBody>
          </p:sp>
          <p:sp>
            <p:nvSpPr>
              <p:cNvPr id="1404" name="Freeform 353"/>
              <p:cNvSpPr/>
              <p:nvPr/>
            </p:nvSpPr>
            <p:spPr bwMode="auto">
              <a:xfrm>
                <a:off x="3320" y="2510"/>
                <a:ext cx="101" cy="397"/>
              </a:xfrm>
              <a:custGeom>
                <a:avLst/>
                <a:gdLst>
                  <a:gd name="T0" fmla="*/ 23 w 507"/>
                  <a:gd name="T1" fmla="*/ 41 h 1983"/>
                  <a:gd name="T2" fmla="*/ 18 w 507"/>
                  <a:gd name="T3" fmla="*/ 72 h 1983"/>
                  <a:gd name="T4" fmla="*/ 14 w 507"/>
                  <a:gd name="T5" fmla="*/ 105 h 1983"/>
                  <a:gd name="T6" fmla="*/ 9 w 507"/>
                  <a:gd name="T7" fmla="*/ 140 h 1983"/>
                  <a:gd name="T8" fmla="*/ 5 w 507"/>
                  <a:gd name="T9" fmla="*/ 175 h 1983"/>
                  <a:gd name="T10" fmla="*/ 2 w 507"/>
                  <a:gd name="T11" fmla="*/ 211 h 1983"/>
                  <a:gd name="T12" fmla="*/ 0 w 507"/>
                  <a:gd name="T13" fmla="*/ 246 h 1983"/>
                  <a:gd name="T14" fmla="*/ 0 w 507"/>
                  <a:gd name="T15" fmla="*/ 270 h 1983"/>
                  <a:gd name="T16" fmla="*/ 1 w 507"/>
                  <a:gd name="T17" fmla="*/ 286 h 1983"/>
                  <a:gd name="T18" fmla="*/ 3 w 507"/>
                  <a:gd name="T19" fmla="*/ 307 h 1983"/>
                  <a:gd name="T20" fmla="*/ 6 w 507"/>
                  <a:gd name="T21" fmla="*/ 331 h 1983"/>
                  <a:gd name="T22" fmla="*/ 11 w 507"/>
                  <a:gd name="T23" fmla="*/ 351 h 1983"/>
                  <a:gd name="T24" fmla="*/ 17 w 507"/>
                  <a:gd name="T25" fmla="*/ 368 h 1983"/>
                  <a:gd name="T26" fmla="*/ 23 w 507"/>
                  <a:gd name="T27" fmla="*/ 381 h 1983"/>
                  <a:gd name="T28" fmla="*/ 30 w 507"/>
                  <a:gd name="T29" fmla="*/ 390 h 1983"/>
                  <a:gd name="T30" fmla="*/ 38 w 507"/>
                  <a:gd name="T31" fmla="*/ 395 h 1983"/>
                  <a:gd name="T32" fmla="*/ 45 w 507"/>
                  <a:gd name="T33" fmla="*/ 397 h 1983"/>
                  <a:gd name="T34" fmla="*/ 53 w 507"/>
                  <a:gd name="T35" fmla="*/ 396 h 1983"/>
                  <a:gd name="T36" fmla="*/ 61 w 507"/>
                  <a:gd name="T37" fmla="*/ 391 h 1983"/>
                  <a:gd name="T38" fmla="*/ 69 w 507"/>
                  <a:gd name="T39" fmla="*/ 383 h 1983"/>
                  <a:gd name="T40" fmla="*/ 76 w 507"/>
                  <a:gd name="T41" fmla="*/ 371 h 1983"/>
                  <a:gd name="T42" fmla="*/ 82 w 507"/>
                  <a:gd name="T43" fmla="*/ 356 h 1983"/>
                  <a:gd name="T44" fmla="*/ 88 w 507"/>
                  <a:gd name="T45" fmla="*/ 338 h 1983"/>
                  <a:gd name="T46" fmla="*/ 93 w 507"/>
                  <a:gd name="T47" fmla="*/ 317 h 1983"/>
                  <a:gd name="T48" fmla="*/ 97 w 507"/>
                  <a:gd name="T49" fmla="*/ 292 h 1983"/>
                  <a:gd name="T50" fmla="*/ 99 w 507"/>
                  <a:gd name="T51" fmla="*/ 269 h 1983"/>
                  <a:gd name="T52" fmla="*/ 100 w 507"/>
                  <a:gd name="T53" fmla="*/ 250 h 1983"/>
                  <a:gd name="T54" fmla="*/ 101 w 507"/>
                  <a:gd name="T55" fmla="*/ 220 h 1983"/>
                  <a:gd name="T56" fmla="*/ 100 w 507"/>
                  <a:gd name="T57" fmla="*/ 179 h 1983"/>
                  <a:gd name="T58" fmla="*/ 98 w 507"/>
                  <a:gd name="T59" fmla="*/ 140 h 1983"/>
                  <a:gd name="T60" fmla="*/ 95 w 507"/>
                  <a:gd name="T61" fmla="*/ 104 h 1983"/>
                  <a:gd name="T62" fmla="*/ 92 w 507"/>
                  <a:gd name="T63" fmla="*/ 71 h 1983"/>
                  <a:gd name="T64" fmla="*/ 88 w 507"/>
                  <a:gd name="T65" fmla="*/ 44 h 1983"/>
                  <a:gd name="T66" fmla="*/ 85 w 507"/>
                  <a:gd name="T67" fmla="*/ 25 h 1983"/>
                  <a:gd name="T68" fmla="*/ 83 w 507"/>
                  <a:gd name="T69" fmla="*/ 16 h 1983"/>
                  <a:gd name="T70" fmla="*/ 81 w 507"/>
                  <a:gd name="T71" fmla="*/ 11 h 1983"/>
                  <a:gd name="T72" fmla="*/ 78 w 507"/>
                  <a:gd name="T73" fmla="*/ 8 h 1983"/>
                  <a:gd name="T74" fmla="*/ 74 w 507"/>
                  <a:gd name="T75" fmla="*/ 5 h 1983"/>
                  <a:gd name="T76" fmla="*/ 70 w 507"/>
                  <a:gd name="T77" fmla="*/ 2 h 1983"/>
                  <a:gd name="T78" fmla="*/ 66 w 507"/>
                  <a:gd name="T79" fmla="*/ 1 h 1983"/>
                  <a:gd name="T80" fmla="*/ 61 w 507"/>
                  <a:gd name="T81" fmla="*/ 0 h 1983"/>
                  <a:gd name="T82" fmla="*/ 56 w 507"/>
                  <a:gd name="T83" fmla="*/ 0 h 1983"/>
                  <a:gd name="T84" fmla="*/ 51 w 507"/>
                  <a:gd name="T85" fmla="*/ 1 h 1983"/>
                  <a:gd name="T86" fmla="*/ 46 w 507"/>
                  <a:gd name="T87" fmla="*/ 2 h 1983"/>
                  <a:gd name="T88" fmla="*/ 41 w 507"/>
                  <a:gd name="T89" fmla="*/ 4 h 1983"/>
                  <a:gd name="T90" fmla="*/ 37 w 507"/>
                  <a:gd name="T91" fmla="*/ 7 h 1983"/>
                  <a:gd name="T92" fmla="*/ 33 w 507"/>
                  <a:gd name="T93" fmla="*/ 10 h 1983"/>
                  <a:gd name="T94" fmla="*/ 30 w 507"/>
                  <a:gd name="T95" fmla="*/ 15 h 1983"/>
                  <a:gd name="T96" fmla="*/ 27 w 507"/>
                  <a:gd name="T97" fmla="*/ 19 h 1983"/>
                  <a:gd name="T98" fmla="*/ 25 w 507"/>
                  <a:gd name="T99" fmla="*/ 25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7"/>
                  <a:gd name="T151" fmla="*/ 0 h 1983"/>
                  <a:gd name="T152" fmla="*/ 507 w 507"/>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7" h="1983">
                    <a:moveTo>
                      <a:pt x="125" y="137"/>
                    </a:moveTo>
                    <a:lnTo>
                      <a:pt x="115" y="207"/>
                    </a:lnTo>
                    <a:lnTo>
                      <a:pt x="104" y="282"/>
                    </a:lnTo>
                    <a:lnTo>
                      <a:pt x="92" y="359"/>
                    </a:lnTo>
                    <a:lnTo>
                      <a:pt x="81" y="440"/>
                    </a:lnTo>
                    <a:lnTo>
                      <a:pt x="69" y="525"/>
                    </a:lnTo>
                    <a:lnTo>
                      <a:pt x="57" y="611"/>
                    </a:lnTo>
                    <a:lnTo>
                      <a:pt x="46" y="699"/>
                    </a:lnTo>
                    <a:lnTo>
                      <a:pt x="35" y="787"/>
                    </a:lnTo>
                    <a:lnTo>
                      <a:pt x="26" y="876"/>
                    </a:lnTo>
                    <a:lnTo>
                      <a:pt x="17" y="966"/>
                    </a:lnTo>
                    <a:lnTo>
                      <a:pt x="10" y="1053"/>
                    </a:lnTo>
                    <a:lnTo>
                      <a:pt x="5" y="1141"/>
                    </a:lnTo>
                    <a:lnTo>
                      <a:pt x="1" y="1227"/>
                    </a:lnTo>
                    <a:lnTo>
                      <a:pt x="0" y="1309"/>
                    </a:lnTo>
                    <a:lnTo>
                      <a:pt x="0" y="1350"/>
                    </a:lnTo>
                    <a:lnTo>
                      <a:pt x="1" y="1390"/>
                    </a:lnTo>
                    <a:lnTo>
                      <a:pt x="4" y="1429"/>
                    </a:lnTo>
                    <a:lnTo>
                      <a:pt x="6" y="1466"/>
                    </a:lnTo>
                    <a:lnTo>
                      <a:pt x="13" y="1534"/>
                    </a:lnTo>
                    <a:lnTo>
                      <a:pt x="21" y="1596"/>
                    </a:lnTo>
                    <a:lnTo>
                      <a:pt x="31" y="1654"/>
                    </a:lnTo>
                    <a:lnTo>
                      <a:pt x="42" y="1706"/>
                    </a:lnTo>
                    <a:lnTo>
                      <a:pt x="55" y="1755"/>
                    </a:lnTo>
                    <a:lnTo>
                      <a:pt x="69" y="1798"/>
                    </a:lnTo>
                    <a:lnTo>
                      <a:pt x="84" y="1837"/>
                    </a:lnTo>
                    <a:lnTo>
                      <a:pt x="100" y="1871"/>
                    </a:lnTo>
                    <a:lnTo>
                      <a:pt x="116" y="1901"/>
                    </a:lnTo>
                    <a:lnTo>
                      <a:pt x="134" y="1926"/>
                    </a:lnTo>
                    <a:lnTo>
                      <a:pt x="152" y="1946"/>
                    </a:lnTo>
                    <a:lnTo>
                      <a:pt x="171" y="1962"/>
                    </a:lnTo>
                    <a:lnTo>
                      <a:pt x="190" y="1973"/>
                    </a:lnTo>
                    <a:lnTo>
                      <a:pt x="208" y="1981"/>
                    </a:lnTo>
                    <a:lnTo>
                      <a:pt x="228" y="1983"/>
                    </a:lnTo>
                    <a:lnTo>
                      <a:pt x="248" y="1982"/>
                    </a:lnTo>
                    <a:lnTo>
                      <a:pt x="268" y="1976"/>
                    </a:lnTo>
                    <a:lnTo>
                      <a:pt x="288" y="1966"/>
                    </a:lnTo>
                    <a:lnTo>
                      <a:pt x="307" y="1952"/>
                    </a:lnTo>
                    <a:lnTo>
                      <a:pt x="327" y="1933"/>
                    </a:lnTo>
                    <a:lnTo>
                      <a:pt x="346" y="1911"/>
                    </a:lnTo>
                    <a:lnTo>
                      <a:pt x="363" y="1883"/>
                    </a:lnTo>
                    <a:lnTo>
                      <a:pt x="382" y="1852"/>
                    </a:lnTo>
                    <a:lnTo>
                      <a:pt x="398" y="1817"/>
                    </a:lnTo>
                    <a:lnTo>
                      <a:pt x="414" y="1778"/>
                    </a:lnTo>
                    <a:lnTo>
                      <a:pt x="429" y="1735"/>
                    </a:lnTo>
                    <a:lnTo>
                      <a:pt x="443" y="1687"/>
                    </a:lnTo>
                    <a:lnTo>
                      <a:pt x="457" y="1636"/>
                    </a:lnTo>
                    <a:lnTo>
                      <a:pt x="468" y="1581"/>
                    </a:lnTo>
                    <a:lnTo>
                      <a:pt x="479" y="1523"/>
                    </a:lnTo>
                    <a:lnTo>
                      <a:pt x="488" y="1459"/>
                    </a:lnTo>
                    <a:lnTo>
                      <a:pt x="495" y="1393"/>
                    </a:lnTo>
                    <a:lnTo>
                      <a:pt x="499" y="1345"/>
                    </a:lnTo>
                    <a:lnTo>
                      <a:pt x="502" y="1297"/>
                    </a:lnTo>
                    <a:lnTo>
                      <a:pt x="504" y="1248"/>
                    </a:lnTo>
                    <a:lnTo>
                      <a:pt x="505" y="1198"/>
                    </a:lnTo>
                    <a:lnTo>
                      <a:pt x="507" y="1097"/>
                    </a:lnTo>
                    <a:lnTo>
                      <a:pt x="507" y="996"/>
                    </a:lnTo>
                    <a:lnTo>
                      <a:pt x="503" y="896"/>
                    </a:lnTo>
                    <a:lnTo>
                      <a:pt x="499" y="796"/>
                    </a:lnTo>
                    <a:lnTo>
                      <a:pt x="493" y="699"/>
                    </a:lnTo>
                    <a:lnTo>
                      <a:pt x="485" y="605"/>
                    </a:lnTo>
                    <a:lnTo>
                      <a:pt x="478" y="517"/>
                    </a:lnTo>
                    <a:lnTo>
                      <a:pt x="469" y="432"/>
                    </a:lnTo>
                    <a:lnTo>
                      <a:pt x="460" y="354"/>
                    </a:lnTo>
                    <a:lnTo>
                      <a:pt x="450" y="283"/>
                    </a:lnTo>
                    <a:lnTo>
                      <a:pt x="442" y="221"/>
                    </a:lnTo>
                    <a:lnTo>
                      <a:pt x="434" y="168"/>
                    </a:lnTo>
                    <a:lnTo>
                      <a:pt x="427" y="125"/>
                    </a:lnTo>
                    <a:lnTo>
                      <a:pt x="421" y="93"/>
                    </a:lnTo>
                    <a:lnTo>
                      <a:pt x="417" y="80"/>
                    </a:lnTo>
                    <a:lnTo>
                      <a:pt x="412" y="69"/>
                    </a:lnTo>
                    <a:lnTo>
                      <a:pt x="406" y="57"/>
                    </a:lnTo>
                    <a:lnTo>
                      <a:pt x="399" y="47"/>
                    </a:lnTo>
                    <a:lnTo>
                      <a:pt x="391" y="39"/>
                    </a:lnTo>
                    <a:lnTo>
                      <a:pt x="382" y="30"/>
                    </a:lnTo>
                    <a:lnTo>
                      <a:pt x="373" y="24"/>
                    </a:lnTo>
                    <a:lnTo>
                      <a:pt x="363" y="17"/>
                    </a:lnTo>
                    <a:lnTo>
                      <a:pt x="352" y="12"/>
                    </a:lnTo>
                    <a:lnTo>
                      <a:pt x="341" y="7"/>
                    </a:lnTo>
                    <a:lnTo>
                      <a:pt x="329" y="5"/>
                    </a:lnTo>
                    <a:lnTo>
                      <a:pt x="317" y="2"/>
                    </a:lnTo>
                    <a:lnTo>
                      <a:pt x="304" y="1"/>
                    </a:lnTo>
                    <a:lnTo>
                      <a:pt x="292" y="0"/>
                    </a:lnTo>
                    <a:lnTo>
                      <a:pt x="280" y="1"/>
                    </a:lnTo>
                    <a:lnTo>
                      <a:pt x="267" y="2"/>
                    </a:lnTo>
                    <a:lnTo>
                      <a:pt x="255" y="5"/>
                    </a:lnTo>
                    <a:lnTo>
                      <a:pt x="242" y="7"/>
                    </a:lnTo>
                    <a:lnTo>
                      <a:pt x="230" y="11"/>
                    </a:lnTo>
                    <a:lnTo>
                      <a:pt x="217" y="16"/>
                    </a:lnTo>
                    <a:lnTo>
                      <a:pt x="206" y="22"/>
                    </a:lnTo>
                    <a:lnTo>
                      <a:pt x="195" y="29"/>
                    </a:lnTo>
                    <a:lnTo>
                      <a:pt x="185" y="36"/>
                    </a:lnTo>
                    <a:lnTo>
                      <a:pt x="173" y="44"/>
                    </a:lnTo>
                    <a:lnTo>
                      <a:pt x="165" y="52"/>
                    </a:lnTo>
                    <a:lnTo>
                      <a:pt x="156" y="62"/>
                    </a:lnTo>
                    <a:lnTo>
                      <a:pt x="149" y="74"/>
                    </a:lnTo>
                    <a:lnTo>
                      <a:pt x="141" y="85"/>
                    </a:lnTo>
                    <a:lnTo>
                      <a:pt x="135" y="96"/>
                    </a:lnTo>
                    <a:lnTo>
                      <a:pt x="131" y="110"/>
                    </a:lnTo>
                    <a:lnTo>
                      <a:pt x="127" y="123"/>
                    </a:lnTo>
                    <a:lnTo>
                      <a:pt x="125" y="137"/>
                    </a:lnTo>
                    <a:close/>
                  </a:path>
                </a:pathLst>
              </a:custGeom>
              <a:solidFill>
                <a:srgbClr val="FFFEF1"/>
              </a:solidFill>
              <a:ln w="9525">
                <a:noFill/>
                <a:round/>
              </a:ln>
            </p:spPr>
            <p:txBody>
              <a:bodyPr/>
              <a:lstStyle/>
              <a:p>
                <a:endParaRPr lang="en-US" sz="1867"/>
              </a:p>
            </p:txBody>
          </p:sp>
          <p:sp>
            <p:nvSpPr>
              <p:cNvPr id="1405" name="Freeform 354"/>
              <p:cNvSpPr/>
              <p:nvPr/>
            </p:nvSpPr>
            <p:spPr bwMode="auto">
              <a:xfrm>
                <a:off x="3320" y="2510"/>
                <a:ext cx="101" cy="397"/>
              </a:xfrm>
              <a:custGeom>
                <a:avLst/>
                <a:gdLst>
                  <a:gd name="T0" fmla="*/ 23 w 507"/>
                  <a:gd name="T1" fmla="*/ 41 h 1983"/>
                  <a:gd name="T2" fmla="*/ 18 w 507"/>
                  <a:gd name="T3" fmla="*/ 72 h 1983"/>
                  <a:gd name="T4" fmla="*/ 14 w 507"/>
                  <a:gd name="T5" fmla="*/ 105 h 1983"/>
                  <a:gd name="T6" fmla="*/ 9 w 507"/>
                  <a:gd name="T7" fmla="*/ 140 h 1983"/>
                  <a:gd name="T8" fmla="*/ 5 w 507"/>
                  <a:gd name="T9" fmla="*/ 175 h 1983"/>
                  <a:gd name="T10" fmla="*/ 2 w 507"/>
                  <a:gd name="T11" fmla="*/ 211 h 1983"/>
                  <a:gd name="T12" fmla="*/ 0 w 507"/>
                  <a:gd name="T13" fmla="*/ 246 h 1983"/>
                  <a:gd name="T14" fmla="*/ 0 w 507"/>
                  <a:gd name="T15" fmla="*/ 270 h 1983"/>
                  <a:gd name="T16" fmla="*/ 1 w 507"/>
                  <a:gd name="T17" fmla="*/ 286 h 1983"/>
                  <a:gd name="T18" fmla="*/ 3 w 507"/>
                  <a:gd name="T19" fmla="*/ 307 h 1983"/>
                  <a:gd name="T20" fmla="*/ 6 w 507"/>
                  <a:gd name="T21" fmla="*/ 331 h 1983"/>
                  <a:gd name="T22" fmla="*/ 11 w 507"/>
                  <a:gd name="T23" fmla="*/ 351 h 1983"/>
                  <a:gd name="T24" fmla="*/ 17 w 507"/>
                  <a:gd name="T25" fmla="*/ 368 h 1983"/>
                  <a:gd name="T26" fmla="*/ 23 w 507"/>
                  <a:gd name="T27" fmla="*/ 381 h 1983"/>
                  <a:gd name="T28" fmla="*/ 30 w 507"/>
                  <a:gd name="T29" fmla="*/ 390 h 1983"/>
                  <a:gd name="T30" fmla="*/ 38 w 507"/>
                  <a:gd name="T31" fmla="*/ 395 h 1983"/>
                  <a:gd name="T32" fmla="*/ 45 w 507"/>
                  <a:gd name="T33" fmla="*/ 397 h 1983"/>
                  <a:gd name="T34" fmla="*/ 53 w 507"/>
                  <a:gd name="T35" fmla="*/ 396 h 1983"/>
                  <a:gd name="T36" fmla="*/ 61 w 507"/>
                  <a:gd name="T37" fmla="*/ 391 h 1983"/>
                  <a:gd name="T38" fmla="*/ 69 w 507"/>
                  <a:gd name="T39" fmla="*/ 383 h 1983"/>
                  <a:gd name="T40" fmla="*/ 76 w 507"/>
                  <a:gd name="T41" fmla="*/ 371 h 1983"/>
                  <a:gd name="T42" fmla="*/ 82 w 507"/>
                  <a:gd name="T43" fmla="*/ 356 h 1983"/>
                  <a:gd name="T44" fmla="*/ 88 w 507"/>
                  <a:gd name="T45" fmla="*/ 338 h 1983"/>
                  <a:gd name="T46" fmla="*/ 93 w 507"/>
                  <a:gd name="T47" fmla="*/ 317 h 1983"/>
                  <a:gd name="T48" fmla="*/ 97 w 507"/>
                  <a:gd name="T49" fmla="*/ 292 h 1983"/>
                  <a:gd name="T50" fmla="*/ 99 w 507"/>
                  <a:gd name="T51" fmla="*/ 269 h 1983"/>
                  <a:gd name="T52" fmla="*/ 100 w 507"/>
                  <a:gd name="T53" fmla="*/ 250 h 1983"/>
                  <a:gd name="T54" fmla="*/ 101 w 507"/>
                  <a:gd name="T55" fmla="*/ 220 h 1983"/>
                  <a:gd name="T56" fmla="*/ 100 w 507"/>
                  <a:gd name="T57" fmla="*/ 179 h 1983"/>
                  <a:gd name="T58" fmla="*/ 98 w 507"/>
                  <a:gd name="T59" fmla="*/ 140 h 1983"/>
                  <a:gd name="T60" fmla="*/ 95 w 507"/>
                  <a:gd name="T61" fmla="*/ 104 h 1983"/>
                  <a:gd name="T62" fmla="*/ 92 w 507"/>
                  <a:gd name="T63" fmla="*/ 71 h 1983"/>
                  <a:gd name="T64" fmla="*/ 88 w 507"/>
                  <a:gd name="T65" fmla="*/ 44 h 1983"/>
                  <a:gd name="T66" fmla="*/ 85 w 507"/>
                  <a:gd name="T67" fmla="*/ 25 h 1983"/>
                  <a:gd name="T68" fmla="*/ 83 w 507"/>
                  <a:gd name="T69" fmla="*/ 16 h 1983"/>
                  <a:gd name="T70" fmla="*/ 81 w 507"/>
                  <a:gd name="T71" fmla="*/ 11 h 1983"/>
                  <a:gd name="T72" fmla="*/ 78 w 507"/>
                  <a:gd name="T73" fmla="*/ 8 h 1983"/>
                  <a:gd name="T74" fmla="*/ 74 w 507"/>
                  <a:gd name="T75" fmla="*/ 5 h 1983"/>
                  <a:gd name="T76" fmla="*/ 70 w 507"/>
                  <a:gd name="T77" fmla="*/ 2 h 1983"/>
                  <a:gd name="T78" fmla="*/ 66 w 507"/>
                  <a:gd name="T79" fmla="*/ 1 h 1983"/>
                  <a:gd name="T80" fmla="*/ 61 w 507"/>
                  <a:gd name="T81" fmla="*/ 0 h 1983"/>
                  <a:gd name="T82" fmla="*/ 56 w 507"/>
                  <a:gd name="T83" fmla="*/ 0 h 1983"/>
                  <a:gd name="T84" fmla="*/ 51 w 507"/>
                  <a:gd name="T85" fmla="*/ 1 h 1983"/>
                  <a:gd name="T86" fmla="*/ 46 w 507"/>
                  <a:gd name="T87" fmla="*/ 2 h 1983"/>
                  <a:gd name="T88" fmla="*/ 41 w 507"/>
                  <a:gd name="T89" fmla="*/ 4 h 1983"/>
                  <a:gd name="T90" fmla="*/ 37 w 507"/>
                  <a:gd name="T91" fmla="*/ 7 h 1983"/>
                  <a:gd name="T92" fmla="*/ 33 w 507"/>
                  <a:gd name="T93" fmla="*/ 10 h 1983"/>
                  <a:gd name="T94" fmla="*/ 30 w 507"/>
                  <a:gd name="T95" fmla="*/ 15 h 1983"/>
                  <a:gd name="T96" fmla="*/ 27 w 507"/>
                  <a:gd name="T97" fmla="*/ 19 h 1983"/>
                  <a:gd name="T98" fmla="*/ 25 w 507"/>
                  <a:gd name="T99" fmla="*/ 25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7"/>
                  <a:gd name="T151" fmla="*/ 0 h 1983"/>
                  <a:gd name="T152" fmla="*/ 507 w 507"/>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7" h="1983">
                    <a:moveTo>
                      <a:pt x="125" y="137"/>
                    </a:moveTo>
                    <a:lnTo>
                      <a:pt x="115" y="207"/>
                    </a:lnTo>
                    <a:lnTo>
                      <a:pt x="104" y="282"/>
                    </a:lnTo>
                    <a:lnTo>
                      <a:pt x="92" y="359"/>
                    </a:lnTo>
                    <a:lnTo>
                      <a:pt x="81" y="440"/>
                    </a:lnTo>
                    <a:lnTo>
                      <a:pt x="69" y="525"/>
                    </a:lnTo>
                    <a:lnTo>
                      <a:pt x="57" y="611"/>
                    </a:lnTo>
                    <a:lnTo>
                      <a:pt x="46" y="699"/>
                    </a:lnTo>
                    <a:lnTo>
                      <a:pt x="35" y="787"/>
                    </a:lnTo>
                    <a:lnTo>
                      <a:pt x="26" y="876"/>
                    </a:lnTo>
                    <a:lnTo>
                      <a:pt x="17" y="966"/>
                    </a:lnTo>
                    <a:lnTo>
                      <a:pt x="10" y="1053"/>
                    </a:lnTo>
                    <a:lnTo>
                      <a:pt x="5" y="1141"/>
                    </a:lnTo>
                    <a:lnTo>
                      <a:pt x="1" y="1227"/>
                    </a:lnTo>
                    <a:lnTo>
                      <a:pt x="0" y="1309"/>
                    </a:lnTo>
                    <a:lnTo>
                      <a:pt x="0" y="1350"/>
                    </a:lnTo>
                    <a:lnTo>
                      <a:pt x="1" y="1390"/>
                    </a:lnTo>
                    <a:lnTo>
                      <a:pt x="4" y="1429"/>
                    </a:lnTo>
                    <a:lnTo>
                      <a:pt x="6" y="1466"/>
                    </a:lnTo>
                    <a:lnTo>
                      <a:pt x="13" y="1534"/>
                    </a:lnTo>
                    <a:lnTo>
                      <a:pt x="21" y="1596"/>
                    </a:lnTo>
                    <a:lnTo>
                      <a:pt x="31" y="1654"/>
                    </a:lnTo>
                    <a:lnTo>
                      <a:pt x="42" y="1706"/>
                    </a:lnTo>
                    <a:lnTo>
                      <a:pt x="55" y="1755"/>
                    </a:lnTo>
                    <a:lnTo>
                      <a:pt x="69" y="1798"/>
                    </a:lnTo>
                    <a:lnTo>
                      <a:pt x="84" y="1837"/>
                    </a:lnTo>
                    <a:lnTo>
                      <a:pt x="100" y="1871"/>
                    </a:lnTo>
                    <a:lnTo>
                      <a:pt x="116" y="1901"/>
                    </a:lnTo>
                    <a:lnTo>
                      <a:pt x="134" y="1926"/>
                    </a:lnTo>
                    <a:lnTo>
                      <a:pt x="152" y="1946"/>
                    </a:lnTo>
                    <a:lnTo>
                      <a:pt x="171" y="1962"/>
                    </a:lnTo>
                    <a:lnTo>
                      <a:pt x="190" y="1973"/>
                    </a:lnTo>
                    <a:lnTo>
                      <a:pt x="208" y="1981"/>
                    </a:lnTo>
                    <a:lnTo>
                      <a:pt x="228" y="1983"/>
                    </a:lnTo>
                    <a:lnTo>
                      <a:pt x="248" y="1982"/>
                    </a:lnTo>
                    <a:lnTo>
                      <a:pt x="268" y="1976"/>
                    </a:lnTo>
                    <a:lnTo>
                      <a:pt x="288" y="1966"/>
                    </a:lnTo>
                    <a:lnTo>
                      <a:pt x="307" y="1952"/>
                    </a:lnTo>
                    <a:lnTo>
                      <a:pt x="327" y="1933"/>
                    </a:lnTo>
                    <a:lnTo>
                      <a:pt x="346" y="1911"/>
                    </a:lnTo>
                    <a:lnTo>
                      <a:pt x="363" y="1883"/>
                    </a:lnTo>
                    <a:lnTo>
                      <a:pt x="382" y="1852"/>
                    </a:lnTo>
                    <a:lnTo>
                      <a:pt x="398" y="1817"/>
                    </a:lnTo>
                    <a:lnTo>
                      <a:pt x="414" y="1778"/>
                    </a:lnTo>
                    <a:lnTo>
                      <a:pt x="429" y="1735"/>
                    </a:lnTo>
                    <a:lnTo>
                      <a:pt x="443" y="1687"/>
                    </a:lnTo>
                    <a:lnTo>
                      <a:pt x="457" y="1636"/>
                    </a:lnTo>
                    <a:lnTo>
                      <a:pt x="468" y="1581"/>
                    </a:lnTo>
                    <a:lnTo>
                      <a:pt x="479" y="1523"/>
                    </a:lnTo>
                    <a:lnTo>
                      <a:pt x="488" y="1459"/>
                    </a:lnTo>
                    <a:lnTo>
                      <a:pt x="495" y="1393"/>
                    </a:lnTo>
                    <a:lnTo>
                      <a:pt x="499" y="1345"/>
                    </a:lnTo>
                    <a:lnTo>
                      <a:pt x="502" y="1297"/>
                    </a:lnTo>
                    <a:lnTo>
                      <a:pt x="504" y="1248"/>
                    </a:lnTo>
                    <a:lnTo>
                      <a:pt x="505" y="1198"/>
                    </a:lnTo>
                    <a:lnTo>
                      <a:pt x="507" y="1097"/>
                    </a:lnTo>
                    <a:lnTo>
                      <a:pt x="507" y="996"/>
                    </a:lnTo>
                    <a:lnTo>
                      <a:pt x="503" y="896"/>
                    </a:lnTo>
                    <a:lnTo>
                      <a:pt x="499" y="796"/>
                    </a:lnTo>
                    <a:lnTo>
                      <a:pt x="493" y="699"/>
                    </a:lnTo>
                    <a:lnTo>
                      <a:pt x="485" y="605"/>
                    </a:lnTo>
                    <a:lnTo>
                      <a:pt x="478" y="517"/>
                    </a:lnTo>
                    <a:lnTo>
                      <a:pt x="469" y="432"/>
                    </a:lnTo>
                    <a:lnTo>
                      <a:pt x="460" y="354"/>
                    </a:lnTo>
                    <a:lnTo>
                      <a:pt x="450" y="283"/>
                    </a:lnTo>
                    <a:lnTo>
                      <a:pt x="442" y="221"/>
                    </a:lnTo>
                    <a:lnTo>
                      <a:pt x="434" y="168"/>
                    </a:lnTo>
                    <a:lnTo>
                      <a:pt x="427" y="125"/>
                    </a:lnTo>
                    <a:lnTo>
                      <a:pt x="421" y="93"/>
                    </a:lnTo>
                    <a:lnTo>
                      <a:pt x="417" y="80"/>
                    </a:lnTo>
                    <a:lnTo>
                      <a:pt x="412" y="69"/>
                    </a:lnTo>
                    <a:lnTo>
                      <a:pt x="406" y="57"/>
                    </a:lnTo>
                    <a:lnTo>
                      <a:pt x="399" y="47"/>
                    </a:lnTo>
                    <a:lnTo>
                      <a:pt x="391" y="39"/>
                    </a:lnTo>
                    <a:lnTo>
                      <a:pt x="382" y="30"/>
                    </a:lnTo>
                    <a:lnTo>
                      <a:pt x="373" y="24"/>
                    </a:lnTo>
                    <a:lnTo>
                      <a:pt x="363" y="17"/>
                    </a:lnTo>
                    <a:lnTo>
                      <a:pt x="352" y="12"/>
                    </a:lnTo>
                    <a:lnTo>
                      <a:pt x="341" y="7"/>
                    </a:lnTo>
                    <a:lnTo>
                      <a:pt x="329" y="5"/>
                    </a:lnTo>
                    <a:lnTo>
                      <a:pt x="317" y="2"/>
                    </a:lnTo>
                    <a:lnTo>
                      <a:pt x="304" y="1"/>
                    </a:lnTo>
                    <a:lnTo>
                      <a:pt x="292" y="0"/>
                    </a:lnTo>
                    <a:lnTo>
                      <a:pt x="280" y="1"/>
                    </a:lnTo>
                    <a:lnTo>
                      <a:pt x="267" y="2"/>
                    </a:lnTo>
                    <a:lnTo>
                      <a:pt x="255" y="5"/>
                    </a:lnTo>
                    <a:lnTo>
                      <a:pt x="242" y="7"/>
                    </a:lnTo>
                    <a:lnTo>
                      <a:pt x="230" y="11"/>
                    </a:lnTo>
                    <a:lnTo>
                      <a:pt x="217" y="16"/>
                    </a:lnTo>
                    <a:lnTo>
                      <a:pt x="206" y="22"/>
                    </a:lnTo>
                    <a:lnTo>
                      <a:pt x="195" y="29"/>
                    </a:lnTo>
                    <a:lnTo>
                      <a:pt x="185" y="36"/>
                    </a:lnTo>
                    <a:lnTo>
                      <a:pt x="173" y="44"/>
                    </a:lnTo>
                    <a:lnTo>
                      <a:pt x="165" y="52"/>
                    </a:lnTo>
                    <a:lnTo>
                      <a:pt x="156" y="62"/>
                    </a:lnTo>
                    <a:lnTo>
                      <a:pt x="149" y="74"/>
                    </a:lnTo>
                    <a:lnTo>
                      <a:pt x="141" y="85"/>
                    </a:lnTo>
                    <a:lnTo>
                      <a:pt x="135" y="96"/>
                    </a:lnTo>
                    <a:lnTo>
                      <a:pt x="131" y="110"/>
                    </a:lnTo>
                    <a:lnTo>
                      <a:pt x="127" y="123"/>
                    </a:lnTo>
                    <a:lnTo>
                      <a:pt x="125" y="137"/>
                    </a:lnTo>
                    <a:close/>
                  </a:path>
                </a:pathLst>
              </a:custGeom>
              <a:noFill/>
              <a:ln w="3175">
                <a:solidFill>
                  <a:srgbClr val="1F1A17"/>
                </a:solidFill>
                <a:round/>
              </a:ln>
            </p:spPr>
            <p:txBody>
              <a:bodyPr/>
              <a:lstStyle/>
              <a:p>
                <a:endParaRPr lang="en-US" sz="1867"/>
              </a:p>
            </p:txBody>
          </p:sp>
          <p:sp>
            <p:nvSpPr>
              <p:cNvPr id="1406" name="Freeform 355"/>
              <p:cNvSpPr/>
              <p:nvPr/>
            </p:nvSpPr>
            <p:spPr bwMode="auto">
              <a:xfrm>
                <a:off x="3389" y="2497"/>
                <a:ext cx="193" cy="369"/>
              </a:xfrm>
              <a:custGeom>
                <a:avLst/>
                <a:gdLst>
                  <a:gd name="T0" fmla="*/ 6 w 961"/>
                  <a:gd name="T1" fmla="*/ 55 h 1846"/>
                  <a:gd name="T2" fmla="*/ 15 w 961"/>
                  <a:gd name="T3" fmla="*/ 85 h 1846"/>
                  <a:gd name="T4" fmla="*/ 24 w 961"/>
                  <a:gd name="T5" fmla="*/ 117 h 1846"/>
                  <a:gd name="T6" fmla="*/ 35 w 961"/>
                  <a:gd name="T7" fmla="*/ 150 h 1846"/>
                  <a:gd name="T8" fmla="*/ 46 w 961"/>
                  <a:gd name="T9" fmla="*/ 184 h 1846"/>
                  <a:gd name="T10" fmla="*/ 58 w 961"/>
                  <a:gd name="T11" fmla="*/ 218 h 1846"/>
                  <a:gd name="T12" fmla="*/ 71 w 961"/>
                  <a:gd name="T13" fmla="*/ 250 h 1846"/>
                  <a:gd name="T14" fmla="*/ 82 w 961"/>
                  <a:gd name="T15" fmla="*/ 272 h 1846"/>
                  <a:gd name="T16" fmla="*/ 89 w 961"/>
                  <a:gd name="T17" fmla="*/ 286 h 1846"/>
                  <a:gd name="T18" fmla="*/ 100 w 961"/>
                  <a:gd name="T19" fmla="*/ 305 h 1846"/>
                  <a:gd name="T20" fmla="*/ 113 w 961"/>
                  <a:gd name="T21" fmla="*/ 325 h 1846"/>
                  <a:gd name="T22" fmla="*/ 126 w 961"/>
                  <a:gd name="T23" fmla="*/ 341 h 1846"/>
                  <a:gd name="T24" fmla="*/ 138 w 961"/>
                  <a:gd name="T25" fmla="*/ 353 h 1846"/>
                  <a:gd name="T26" fmla="*/ 149 w 961"/>
                  <a:gd name="T27" fmla="*/ 362 h 1846"/>
                  <a:gd name="T28" fmla="*/ 159 w 961"/>
                  <a:gd name="T29" fmla="*/ 367 h 1846"/>
                  <a:gd name="T30" fmla="*/ 168 w 961"/>
                  <a:gd name="T31" fmla="*/ 369 h 1846"/>
                  <a:gd name="T32" fmla="*/ 176 w 961"/>
                  <a:gd name="T33" fmla="*/ 368 h 1846"/>
                  <a:gd name="T34" fmla="*/ 183 w 961"/>
                  <a:gd name="T35" fmla="*/ 363 h 1846"/>
                  <a:gd name="T36" fmla="*/ 188 w 961"/>
                  <a:gd name="T37" fmla="*/ 355 h 1846"/>
                  <a:gd name="T38" fmla="*/ 191 w 961"/>
                  <a:gd name="T39" fmla="*/ 344 h 1846"/>
                  <a:gd name="T40" fmla="*/ 193 w 961"/>
                  <a:gd name="T41" fmla="*/ 331 h 1846"/>
                  <a:gd name="T42" fmla="*/ 193 w 961"/>
                  <a:gd name="T43" fmla="*/ 314 h 1846"/>
                  <a:gd name="T44" fmla="*/ 191 w 961"/>
                  <a:gd name="T45" fmla="*/ 295 h 1846"/>
                  <a:gd name="T46" fmla="*/ 186 w 961"/>
                  <a:gd name="T47" fmla="*/ 274 h 1846"/>
                  <a:gd name="T48" fmla="*/ 180 w 961"/>
                  <a:gd name="T49" fmla="*/ 250 h 1846"/>
                  <a:gd name="T50" fmla="*/ 172 w 961"/>
                  <a:gd name="T51" fmla="*/ 229 h 1846"/>
                  <a:gd name="T52" fmla="*/ 165 w 961"/>
                  <a:gd name="T53" fmla="*/ 211 h 1846"/>
                  <a:gd name="T54" fmla="*/ 153 w 961"/>
                  <a:gd name="T55" fmla="*/ 184 h 1846"/>
                  <a:gd name="T56" fmla="*/ 135 w 961"/>
                  <a:gd name="T57" fmla="*/ 147 h 1846"/>
                  <a:gd name="T58" fmla="*/ 116 w 961"/>
                  <a:gd name="T59" fmla="*/ 113 h 1846"/>
                  <a:gd name="T60" fmla="*/ 98 w 961"/>
                  <a:gd name="T61" fmla="*/ 81 h 1846"/>
                  <a:gd name="T62" fmla="*/ 81 w 961"/>
                  <a:gd name="T63" fmla="*/ 53 h 1846"/>
                  <a:gd name="T64" fmla="*/ 66 w 961"/>
                  <a:gd name="T65" fmla="*/ 30 h 1846"/>
                  <a:gd name="T66" fmla="*/ 55 w 961"/>
                  <a:gd name="T67" fmla="*/ 14 h 1846"/>
                  <a:gd name="T68" fmla="*/ 49 w 961"/>
                  <a:gd name="T69" fmla="*/ 7 h 1846"/>
                  <a:gd name="T70" fmla="*/ 45 w 961"/>
                  <a:gd name="T71" fmla="*/ 4 h 1846"/>
                  <a:gd name="T72" fmla="*/ 41 w 961"/>
                  <a:gd name="T73" fmla="*/ 1 h 1846"/>
                  <a:gd name="T74" fmla="*/ 37 w 961"/>
                  <a:gd name="T75" fmla="*/ 0 h 1846"/>
                  <a:gd name="T76" fmla="*/ 32 w 961"/>
                  <a:gd name="T77" fmla="*/ 0 h 1846"/>
                  <a:gd name="T78" fmla="*/ 27 w 961"/>
                  <a:gd name="T79" fmla="*/ 1 h 1846"/>
                  <a:gd name="T80" fmla="*/ 23 w 961"/>
                  <a:gd name="T81" fmla="*/ 2 h 1846"/>
                  <a:gd name="T82" fmla="*/ 18 w 961"/>
                  <a:gd name="T83" fmla="*/ 4 h 1846"/>
                  <a:gd name="T84" fmla="*/ 14 w 961"/>
                  <a:gd name="T85" fmla="*/ 7 h 1846"/>
                  <a:gd name="T86" fmla="*/ 10 w 961"/>
                  <a:gd name="T87" fmla="*/ 10 h 1846"/>
                  <a:gd name="T88" fmla="*/ 7 w 961"/>
                  <a:gd name="T89" fmla="*/ 14 h 1846"/>
                  <a:gd name="T90" fmla="*/ 4 w 961"/>
                  <a:gd name="T91" fmla="*/ 18 h 1846"/>
                  <a:gd name="T92" fmla="*/ 2 w 961"/>
                  <a:gd name="T93" fmla="*/ 23 h 1846"/>
                  <a:gd name="T94" fmla="*/ 0 w 961"/>
                  <a:gd name="T95" fmla="*/ 28 h 1846"/>
                  <a:gd name="T96" fmla="*/ 0 w 961"/>
                  <a:gd name="T97" fmla="*/ 33 h 1846"/>
                  <a:gd name="T98" fmla="*/ 1 w 961"/>
                  <a:gd name="T99" fmla="*/ 38 h 1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1"/>
                  <a:gd name="T151" fmla="*/ 0 h 1846"/>
                  <a:gd name="T152" fmla="*/ 961 w 961"/>
                  <a:gd name="T153" fmla="*/ 1846 h 18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1" h="1846">
                    <a:moveTo>
                      <a:pt x="8" y="206"/>
                    </a:moveTo>
                    <a:lnTo>
                      <a:pt x="28" y="275"/>
                    </a:lnTo>
                    <a:lnTo>
                      <a:pt x="50" y="347"/>
                    </a:lnTo>
                    <a:lnTo>
                      <a:pt x="73" y="423"/>
                    </a:lnTo>
                    <a:lnTo>
                      <a:pt x="95" y="502"/>
                    </a:lnTo>
                    <a:lnTo>
                      <a:pt x="120" y="583"/>
                    </a:lnTo>
                    <a:lnTo>
                      <a:pt x="145" y="667"/>
                    </a:lnTo>
                    <a:lnTo>
                      <a:pt x="173" y="752"/>
                    </a:lnTo>
                    <a:lnTo>
                      <a:pt x="200" y="836"/>
                    </a:lnTo>
                    <a:lnTo>
                      <a:pt x="228" y="921"/>
                    </a:lnTo>
                    <a:lnTo>
                      <a:pt x="257" y="1006"/>
                    </a:lnTo>
                    <a:lnTo>
                      <a:pt x="289" y="1090"/>
                    </a:lnTo>
                    <a:lnTo>
                      <a:pt x="321" y="1171"/>
                    </a:lnTo>
                    <a:lnTo>
                      <a:pt x="354" y="1250"/>
                    </a:lnTo>
                    <a:lnTo>
                      <a:pt x="388" y="1326"/>
                    </a:lnTo>
                    <a:lnTo>
                      <a:pt x="406" y="1363"/>
                    </a:lnTo>
                    <a:lnTo>
                      <a:pt x="425" y="1398"/>
                    </a:lnTo>
                    <a:lnTo>
                      <a:pt x="443" y="1433"/>
                    </a:lnTo>
                    <a:lnTo>
                      <a:pt x="462" y="1467"/>
                    </a:lnTo>
                    <a:lnTo>
                      <a:pt x="496" y="1524"/>
                    </a:lnTo>
                    <a:lnTo>
                      <a:pt x="529" y="1577"/>
                    </a:lnTo>
                    <a:lnTo>
                      <a:pt x="562" y="1625"/>
                    </a:lnTo>
                    <a:lnTo>
                      <a:pt x="594" y="1668"/>
                    </a:lnTo>
                    <a:lnTo>
                      <a:pt x="626" y="1705"/>
                    </a:lnTo>
                    <a:lnTo>
                      <a:pt x="657" y="1739"/>
                    </a:lnTo>
                    <a:lnTo>
                      <a:pt x="685" y="1768"/>
                    </a:lnTo>
                    <a:lnTo>
                      <a:pt x="714" y="1791"/>
                    </a:lnTo>
                    <a:lnTo>
                      <a:pt x="742" y="1811"/>
                    </a:lnTo>
                    <a:lnTo>
                      <a:pt x="768" y="1826"/>
                    </a:lnTo>
                    <a:lnTo>
                      <a:pt x="793" y="1837"/>
                    </a:lnTo>
                    <a:lnTo>
                      <a:pt x="816" y="1844"/>
                    </a:lnTo>
                    <a:lnTo>
                      <a:pt x="838" y="1846"/>
                    </a:lnTo>
                    <a:lnTo>
                      <a:pt x="859" y="1845"/>
                    </a:lnTo>
                    <a:lnTo>
                      <a:pt x="878" y="1839"/>
                    </a:lnTo>
                    <a:lnTo>
                      <a:pt x="895" y="1829"/>
                    </a:lnTo>
                    <a:lnTo>
                      <a:pt x="910" y="1815"/>
                    </a:lnTo>
                    <a:lnTo>
                      <a:pt x="924" y="1798"/>
                    </a:lnTo>
                    <a:lnTo>
                      <a:pt x="935" y="1776"/>
                    </a:lnTo>
                    <a:lnTo>
                      <a:pt x="945" y="1751"/>
                    </a:lnTo>
                    <a:lnTo>
                      <a:pt x="953" y="1723"/>
                    </a:lnTo>
                    <a:lnTo>
                      <a:pt x="957" y="1690"/>
                    </a:lnTo>
                    <a:lnTo>
                      <a:pt x="961" y="1654"/>
                    </a:lnTo>
                    <a:lnTo>
                      <a:pt x="961" y="1615"/>
                    </a:lnTo>
                    <a:lnTo>
                      <a:pt x="960" y="1573"/>
                    </a:lnTo>
                    <a:lnTo>
                      <a:pt x="955" y="1528"/>
                    </a:lnTo>
                    <a:lnTo>
                      <a:pt x="949" y="1478"/>
                    </a:lnTo>
                    <a:lnTo>
                      <a:pt x="939" y="1427"/>
                    </a:lnTo>
                    <a:lnTo>
                      <a:pt x="926" y="1372"/>
                    </a:lnTo>
                    <a:lnTo>
                      <a:pt x="911" y="1314"/>
                    </a:lnTo>
                    <a:lnTo>
                      <a:pt x="894" y="1253"/>
                    </a:lnTo>
                    <a:lnTo>
                      <a:pt x="873" y="1190"/>
                    </a:lnTo>
                    <a:lnTo>
                      <a:pt x="856" y="1145"/>
                    </a:lnTo>
                    <a:lnTo>
                      <a:pt x="839" y="1100"/>
                    </a:lnTo>
                    <a:lnTo>
                      <a:pt x="820" y="1055"/>
                    </a:lnTo>
                    <a:lnTo>
                      <a:pt x="802" y="1009"/>
                    </a:lnTo>
                    <a:lnTo>
                      <a:pt x="760" y="918"/>
                    </a:lnTo>
                    <a:lnTo>
                      <a:pt x="717" y="826"/>
                    </a:lnTo>
                    <a:lnTo>
                      <a:pt x="672" y="737"/>
                    </a:lnTo>
                    <a:lnTo>
                      <a:pt x="627" y="648"/>
                    </a:lnTo>
                    <a:lnTo>
                      <a:pt x="579" y="563"/>
                    </a:lnTo>
                    <a:lnTo>
                      <a:pt x="533" y="481"/>
                    </a:lnTo>
                    <a:lnTo>
                      <a:pt x="488" y="403"/>
                    </a:lnTo>
                    <a:lnTo>
                      <a:pt x="445" y="331"/>
                    </a:lnTo>
                    <a:lnTo>
                      <a:pt x="403" y="264"/>
                    </a:lnTo>
                    <a:lnTo>
                      <a:pt x="365" y="204"/>
                    </a:lnTo>
                    <a:lnTo>
                      <a:pt x="330" y="151"/>
                    </a:lnTo>
                    <a:lnTo>
                      <a:pt x="300" y="106"/>
                    </a:lnTo>
                    <a:lnTo>
                      <a:pt x="274" y="70"/>
                    </a:lnTo>
                    <a:lnTo>
                      <a:pt x="255" y="44"/>
                    </a:lnTo>
                    <a:lnTo>
                      <a:pt x="246" y="34"/>
                    </a:lnTo>
                    <a:lnTo>
                      <a:pt x="236" y="25"/>
                    </a:lnTo>
                    <a:lnTo>
                      <a:pt x="226" y="18"/>
                    </a:lnTo>
                    <a:lnTo>
                      <a:pt x="216" y="11"/>
                    </a:lnTo>
                    <a:lnTo>
                      <a:pt x="205" y="6"/>
                    </a:lnTo>
                    <a:lnTo>
                      <a:pt x="194" y="4"/>
                    </a:lnTo>
                    <a:lnTo>
                      <a:pt x="183" y="1"/>
                    </a:lnTo>
                    <a:lnTo>
                      <a:pt x="171" y="0"/>
                    </a:lnTo>
                    <a:lnTo>
                      <a:pt x="160" y="0"/>
                    </a:lnTo>
                    <a:lnTo>
                      <a:pt x="148" y="1"/>
                    </a:lnTo>
                    <a:lnTo>
                      <a:pt x="136" y="3"/>
                    </a:lnTo>
                    <a:lnTo>
                      <a:pt x="124" y="6"/>
                    </a:lnTo>
                    <a:lnTo>
                      <a:pt x="113" y="10"/>
                    </a:lnTo>
                    <a:lnTo>
                      <a:pt x="101" y="14"/>
                    </a:lnTo>
                    <a:lnTo>
                      <a:pt x="90" y="20"/>
                    </a:lnTo>
                    <a:lnTo>
                      <a:pt x="79" y="26"/>
                    </a:lnTo>
                    <a:lnTo>
                      <a:pt x="69" y="34"/>
                    </a:lnTo>
                    <a:lnTo>
                      <a:pt x="59" y="41"/>
                    </a:lnTo>
                    <a:lnTo>
                      <a:pt x="49" y="50"/>
                    </a:lnTo>
                    <a:lnTo>
                      <a:pt x="40" y="60"/>
                    </a:lnTo>
                    <a:lnTo>
                      <a:pt x="33" y="70"/>
                    </a:lnTo>
                    <a:lnTo>
                      <a:pt x="25" y="80"/>
                    </a:lnTo>
                    <a:lnTo>
                      <a:pt x="18" y="91"/>
                    </a:lnTo>
                    <a:lnTo>
                      <a:pt x="13" y="103"/>
                    </a:lnTo>
                    <a:lnTo>
                      <a:pt x="8" y="114"/>
                    </a:lnTo>
                    <a:lnTo>
                      <a:pt x="4" y="126"/>
                    </a:lnTo>
                    <a:lnTo>
                      <a:pt x="2" y="139"/>
                    </a:lnTo>
                    <a:lnTo>
                      <a:pt x="0" y="152"/>
                    </a:lnTo>
                    <a:lnTo>
                      <a:pt x="0" y="165"/>
                    </a:lnTo>
                    <a:lnTo>
                      <a:pt x="2" y="179"/>
                    </a:lnTo>
                    <a:lnTo>
                      <a:pt x="4" y="192"/>
                    </a:lnTo>
                    <a:lnTo>
                      <a:pt x="8" y="206"/>
                    </a:lnTo>
                    <a:close/>
                  </a:path>
                </a:pathLst>
              </a:custGeom>
              <a:solidFill>
                <a:srgbClr val="FFFEF1"/>
              </a:solidFill>
              <a:ln w="9525">
                <a:noFill/>
                <a:round/>
              </a:ln>
            </p:spPr>
            <p:txBody>
              <a:bodyPr/>
              <a:lstStyle/>
              <a:p>
                <a:endParaRPr lang="en-US" sz="1867"/>
              </a:p>
            </p:txBody>
          </p:sp>
          <p:sp>
            <p:nvSpPr>
              <p:cNvPr id="1407" name="Freeform 356"/>
              <p:cNvSpPr/>
              <p:nvPr/>
            </p:nvSpPr>
            <p:spPr bwMode="auto">
              <a:xfrm>
                <a:off x="3389" y="2497"/>
                <a:ext cx="193" cy="369"/>
              </a:xfrm>
              <a:custGeom>
                <a:avLst/>
                <a:gdLst>
                  <a:gd name="T0" fmla="*/ 6 w 961"/>
                  <a:gd name="T1" fmla="*/ 55 h 1846"/>
                  <a:gd name="T2" fmla="*/ 15 w 961"/>
                  <a:gd name="T3" fmla="*/ 85 h 1846"/>
                  <a:gd name="T4" fmla="*/ 24 w 961"/>
                  <a:gd name="T5" fmla="*/ 117 h 1846"/>
                  <a:gd name="T6" fmla="*/ 35 w 961"/>
                  <a:gd name="T7" fmla="*/ 150 h 1846"/>
                  <a:gd name="T8" fmla="*/ 46 w 961"/>
                  <a:gd name="T9" fmla="*/ 184 h 1846"/>
                  <a:gd name="T10" fmla="*/ 58 w 961"/>
                  <a:gd name="T11" fmla="*/ 218 h 1846"/>
                  <a:gd name="T12" fmla="*/ 71 w 961"/>
                  <a:gd name="T13" fmla="*/ 250 h 1846"/>
                  <a:gd name="T14" fmla="*/ 82 w 961"/>
                  <a:gd name="T15" fmla="*/ 272 h 1846"/>
                  <a:gd name="T16" fmla="*/ 89 w 961"/>
                  <a:gd name="T17" fmla="*/ 286 h 1846"/>
                  <a:gd name="T18" fmla="*/ 100 w 961"/>
                  <a:gd name="T19" fmla="*/ 305 h 1846"/>
                  <a:gd name="T20" fmla="*/ 113 w 961"/>
                  <a:gd name="T21" fmla="*/ 325 h 1846"/>
                  <a:gd name="T22" fmla="*/ 126 w 961"/>
                  <a:gd name="T23" fmla="*/ 341 h 1846"/>
                  <a:gd name="T24" fmla="*/ 138 w 961"/>
                  <a:gd name="T25" fmla="*/ 353 h 1846"/>
                  <a:gd name="T26" fmla="*/ 149 w 961"/>
                  <a:gd name="T27" fmla="*/ 362 h 1846"/>
                  <a:gd name="T28" fmla="*/ 159 w 961"/>
                  <a:gd name="T29" fmla="*/ 367 h 1846"/>
                  <a:gd name="T30" fmla="*/ 168 w 961"/>
                  <a:gd name="T31" fmla="*/ 369 h 1846"/>
                  <a:gd name="T32" fmla="*/ 176 w 961"/>
                  <a:gd name="T33" fmla="*/ 368 h 1846"/>
                  <a:gd name="T34" fmla="*/ 183 w 961"/>
                  <a:gd name="T35" fmla="*/ 363 h 1846"/>
                  <a:gd name="T36" fmla="*/ 188 w 961"/>
                  <a:gd name="T37" fmla="*/ 355 h 1846"/>
                  <a:gd name="T38" fmla="*/ 191 w 961"/>
                  <a:gd name="T39" fmla="*/ 344 h 1846"/>
                  <a:gd name="T40" fmla="*/ 193 w 961"/>
                  <a:gd name="T41" fmla="*/ 331 h 1846"/>
                  <a:gd name="T42" fmla="*/ 193 w 961"/>
                  <a:gd name="T43" fmla="*/ 314 h 1846"/>
                  <a:gd name="T44" fmla="*/ 191 w 961"/>
                  <a:gd name="T45" fmla="*/ 295 h 1846"/>
                  <a:gd name="T46" fmla="*/ 186 w 961"/>
                  <a:gd name="T47" fmla="*/ 274 h 1846"/>
                  <a:gd name="T48" fmla="*/ 180 w 961"/>
                  <a:gd name="T49" fmla="*/ 250 h 1846"/>
                  <a:gd name="T50" fmla="*/ 172 w 961"/>
                  <a:gd name="T51" fmla="*/ 229 h 1846"/>
                  <a:gd name="T52" fmla="*/ 165 w 961"/>
                  <a:gd name="T53" fmla="*/ 211 h 1846"/>
                  <a:gd name="T54" fmla="*/ 153 w 961"/>
                  <a:gd name="T55" fmla="*/ 184 h 1846"/>
                  <a:gd name="T56" fmla="*/ 135 w 961"/>
                  <a:gd name="T57" fmla="*/ 147 h 1846"/>
                  <a:gd name="T58" fmla="*/ 116 w 961"/>
                  <a:gd name="T59" fmla="*/ 113 h 1846"/>
                  <a:gd name="T60" fmla="*/ 98 w 961"/>
                  <a:gd name="T61" fmla="*/ 81 h 1846"/>
                  <a:gd name="T62" fmla="*/ 81 w 961"/>
                  <a:gd name="T63" fmla="*/ 53 h 1846"/>
                  <a:gd name="T64" fmla="*/ 66 w 961"/>
                  <a:gd name="T65" fmla="*/ 30 h 1846"/>
                  <a:gd name="T66" fmla="*/ 55 w 961"/>
                  <a:gd name="T67" fmla="*/ 14 h 1846"/>
                  <a:gd name="T68" fmla="*/ 49 w 961"/>
                  <a:gd name="T69" fmla="*/ 7 h 1846"/>
                  <a:gd name="T70" fmla="*/ 45 w 961"/>
                  <a:gd name="T71" fmla="*/ 4 h 1846"/>
                  <a:gd name="T72" fmla="*/ 41 w 961"/>
                  <a:gd name="T73" fmla="*/ 1 h 1846"/>
                  <a:gd name="T74" fmla="*/ 37 w 961"/>
                  <a:gd name="T75" fmla="*/ 0 h 1846"/>
                  <a:gd name="T76" fmla="*/ 32 w 961"/>
                  <a:gd name="T77" fmla="*/ 0 h 1846"/>
                  <a:gd name="T78" fmla="*/ 27 w 961"/>
                  <a:gd name="T79" fmla="*/ 1 h 1846"/>
                  <a:gd name="T80" fmla="*/ 23 w 961"/>
                  <a:gd name="T81" fmla="*/ 2 h 1846"/>
                  <a:gd name="T82" fmla="*/ 18 w 961"/>
                  <a:gd name="T83" fmla="*/ 4 h 1846"/>
                  <a:gd name="T84" fmla="*/ 14 w 961"/>
                  <a:gd name="T85" fmla="*/ 7 h 1846"/>
                  <a:gd name="T86" fmla="*/ 10 w 961"/>
                  <a:gd name="T87" fmla="*/ 10 h 1846"/>
                  <a:gd name="T88" fmla="*/ 7 w 961"/>
                  <a:gd name="T89" fmla="*/ 14 h 1846"/>
                  <a:gd name="T90" fmla="*/ 4 w 961"/>
                  <a:gd name="T91" fmla="*/ 18 h 1846"/>
                  <a:gd name="T92" fmla="*/ 2 w 961"/>
                  <a:gd name="T93" fmla="*/ 23 h 1846"/>
                  <a:gd name="T94" fmla="*/ 0 w 961"/>
                  <a:gd name="T95" fmla="*/ 28 h 1846"/>
                  <a:gd name="T96" fmla="*/ 0 w 961"/>
                  <a:gd name="T97" fmla="*/ 33 h 1846"/>
                  <a:gd name="T98" fmla="*/ 1 w 961"/>
                  <a:gd name="T99" fmla="*/ 38 h 184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1"/>
                  <a:gd name="T151" fmla="*/ 0 h 1846"/>
                  <a:gd name="T152" fmla="*/ 961 w 961"/>
                  <a:gd name="T153" fmla="*/ 1846 h 184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1" h="1846">
                    <a:moveTo>
                      <a:pt x="8" y="206"/>
                    </a:moveTo>
                    <a:lnTo>
                      <a:pt x="28" y="275"/>
                    </a:lnTo>
                    <a:lnTo>
                      <a:pt x="50" y="347"/>
                    </a:lnTo>
                    <a:lnTo>
                      <a:pt x="73" y="423"/>
                    </a:lnTo>
                    <a:lnTo>
                      <a:pt x="95" y="502"/>
                    </a:lnTo>
                    <a:lnTo>
                      <a:pt x="120" y="583"/>
                    </a:lnTo>
                    <a:lnTo>
                      <a:pt x="145" y="667"/>
                    </a:lnTo>
                    <a:lnTo>
                      <a:pt x="173" y="752"/>
                    </a:lnTo>
                    <a:lnTo>
                      <a:pt x="200" y="836"/>
                    </a:lnTo>
                    <a:lnTo>
                      <a:pt x="228" y="921"/>
                    </a:lnTo>
                    <a:lnTo>
                      <a:pt x="257" y="1006"/>
                    </a:lnTo>
                    <a:lnTo>
                      <a:pt x="289" y="1090"/>
                    </a:lnTo>
                    <a:lnTo>
                      <a:pt x="321" y="1171"/>
                    </a:lnTo>
                    <a:lnTo>
                      <a:pt x="354" y="1250"/>
                    </a:lnTo>
                    <a:lnTo>
                      <a:pt x="388" y="1326"/>
                    </a:lnTo>
                    <a:lnTo>
                      <a:pt x="406" y="1363"/>
                    </a:lnTo>
                    <a:lnTo>
                      <a:pt x="425" y="1398"/>
                    </a:lnTo>
                    <a:lnTo>
                      <a:pt x="443" y="1433"/>
                    </a:lnTo>
                    <a:lnTo>
                      <a:pt x="462" y="1467"/>
                    </a:lnTo>
                    <a:lnTo>
                      <a:pt x="496" y="1524"/>
                    </a:lnTo>
                    <a:lnTo>
                      <a:pt x="529" y="1577"/>
                    </a:lnTo>
                    <a:lnTo>
                      <a:pt x="562" y="1625"/>
                    </a:lnTo>
                    <a:lnTo>
                      <a:pt x="594" y="1668"/>
                    </a:lnTo>
                    <a:lnTo>
                      <a:pt x="626" y="1705"/>
                    </a:lnTo>
                    <a:lnTo>
                      <a:pt x="657" y="1739"/>
                    </a:lnTo>
                    <a:lnTo>
                      <a:pt x="685" y="1768"/>
                    </a:lnTo>
                    <a:lnTo>
                      <a:pt x="714" y="1791"/>
                    </a:lnTo>
                    <a:lnTo>
                      <a:pt x="742" y="1811"/>
                    </a:lnTo>
                    <a:lnTo>
                      <a:pt x="768" y="1826"/>
                    </a:lnTo>
                    <a:lnTo>
                      <a:pt x="793" y="1837"/>
                    </a:lnTo>
                    <a:lnTo>
                      <a:pt x="816" y="1844"/>
                    </a:lnTo>
                    <a:lnTo>
                      <a:pt x="838" y="1846"/>
                    </a:lnTo>
                    <a:lnTo>
                      <a:pt x="859" y="1845"/>
                    </a:lnTo>
                    <a:lnTo>
                      <a:pt x="878" y="1839"/>
                    </a:lnTo>
                    <a:lnTo>
                      <a:pt x="895" y="1829"/>
                    </a:lnTo>
                    <a:lnTo>
                      <a:pt x="910" y="1815"/>
                    </a:lnTo>
                    <a:lnTo>
                      <a:pt x="924" y="1798"/>
                    </a:lnTo>
                    <a:lnTo>
                      <a:pt x="935" y="1776"/>
                    </a:lnTo>
                    <a:lnTo>
                      <a:pt x="945" y="1751"/>
                    </a:lnTo>
                    <a:lnTo>
                      <a:pt x="953" y="1723"/>
                    </a:lnTo>
                    <a:lnTo>
                      <a:pt x="957" y="1690"/>
                    </a:lnTo>
                    <a:lnTo>
                      <a:pt x="961" y="1654"/>
                    </a:lnTo>
                    <a:lnTo>
                      <a:pt x="961" y="1615"/>
                    </a:lnTo>
                    <a:lnTo>
                      <a:pt x="960" y="1573"/>
                    </a:lnTo>
                    <a:lnTo>
                      <a:pt x="955" y="1528"/>
                    </a:lnTo>
                    <a:lnTo>
                      <a:pt x="949" y="1478"/>
                    </a:lnTo>
                    <a:lnTo>
                      <a:pt x="939" y="1427"/>
                    </a:lnTo>
                    <a:lnTo>
                      <a:pt x="926" y="1372"/>
                    </a:lnTo>
                    <a:lnTo>
                      <a:pt x="911" y="1314"/>
                    </a:lnTo>
                    <a:lnTo>
                      <a:pt x="894" y="1253"/>
                    </a:lnTo>
                    <a:lnTo>
                      <a:pt x="873" y="1190"/>
                    </a:lnTo>
                    <a:lnTo>
                      <a:pt x="856" y="1145"/>
                    </a:lnTo>
                    <a:lnTo>
                      <a:pt x="839" y="1100"/>
                    </a:lnTo>
                    <a:lnTo>
                      <a:pt x="820" y="1055"/>
                    </a:lnTo>
                    <a:lnTo>
                      <a:pt x="802" y="1009"/>
                    </a:lnTo>
                    <a:lnTo>
                      <a:pt x="760" y="918"/>
                    </a:lnTo>
                    <a:lnTo>
                      <a:pt x="717" y="826"/>
                    </a:lnTo>
                    <a:lnTo>
                      <a:pt x="672" y="737"/>
                    </a:lnTo>
                    <a:lnTo>
                      <a:pt x="627" y="648"/>
                    </a:lnTo>
                    <a:lnTo>
                      <a:pt x="579" y="563"/>
                    </a:lnTo>
                    <a:lnTo>
                      <a:pt x="533" y="481"/>
                    </a:lnTo>
                    <a:lnTo>
                      <a:pt x="488" y="403"/>
                    </a:lnTo>
                    <a:lnTo>
                      <a:pt x="445" y="331"/>
                    </a:lnTo>
                    <a:lnTo>
                      <a:pt x="403" y="264"/>
                    </a:lnTo>
                    <a:lnTo>
                      <a:pt x="365" y="204"/>
                    </a:lnTo>
                    <a:lnTo>
                      <a:pt x="330" y="151"/>
                    </a:lnTo>
                    <a:lnTo>
                      <a:pt x="300" y="106"/>
                    </a:lnTo>
                    <a:lnTo>
                      <a:pt x="274" y="70"/>
                    </a:lnTo>
                    <a:lnTo>
                      <a:pt x="255" y="44"/>
                    </a:lnTo>
                    <a:lnTo>
                      <a:pt x="246" y="34"/>
                    </a:lnTo>
                    <a:lnTo>
                      <a:pt x="236" y="25"/>
                    </a:lnTo>
                    <a:lnTo>
                      <a:pt x="226" y="18"/>
                    </a:lnTo>
                    <a:lnTo>
                      <a:pt x="216" y="11"/>
                    </a:lnTo>
                    <a:lnTo>
                      <a:pt x="205" y="6"/>
                    </a:lnTo>
                    <a:lnTo>
                      <a:pt x="194" y="4"/>
                    </a:lnTo>
                    <a:lnTo>
                      <a:pt x="183" y="1"/>
                    </a:lnTo>
                    <a:lnTo>
                      <a:pt x="171" y="0"/>
                    </a:lnTo>
                    <a:lnTo>
                      <a:pt x="160" y="0"/>
                    </a:lnTo>
                    <a:lnTo>
                      <a:pt x="148" y="1"/>
                    </a:lnTo>
                    <a:lnTo>
                      <a:pt x="136" y="3"/>
                    </a:lnTo>
                    <a:lnTo>
                      <a:pt x="124" y="6"/>
                    </a:lnTo>
                    <a:lnTo>
                      <a:pt x="113" y="10"/>
                    </a:lnTo>
                    <a:lnTo>
                      <a:pt x="101" y="14"/>
                    </a:lnTo>
                    <a:lnTo>
                      <a:pt x="90" y="20"/>
                    </a:lnTo>
                    <a:lnTo>
                      <a:pt x="79" y="26"/>
                    </a:lnTo>
                    <a:lnTo>
                      <a:pt x="69" y="34"/>
                    </a:lnTo>
                    <a:lnTo>
                      <a:pt x="59" y="41"/>
                    </a:lnTo>
                    <a:lnTo>
                      <a:pt x="49" y="50"/>
                    </a:lnTo>
                    <a:lnTo>
                      <a:pt x="40" y="60"/>
                    </a:lnTo>
                    <a:lnTo>
                      <a:pt x="33" y="70"/>
                    </a:lnTo>
                    <a:lnTo>
                      <a:pt x="25" y="80"/>
                    </a:lnTo>
                    <a:lnTo>
                      <a:pt x="18" y="91"/>
                    </a:lnTo>
                    <a:lnTo>
                      <a:pt x="13" y="103"/>
                    </a:lnTo>
                    <a:lnTo>
                      <a:pt x="8" y="114"/>
                    </a:lnTo>
                    <a:lnTo>
                      <a:pt x="4" y="126"/>
                    </a:lnTo>
                    <a:lnTo>
                      <a:pt x="2" y="139"/>
                    </a:lnTo>
                    <a:lnTo>
                      <a:pt x="0" y="152"/>
                    </a:lnTo>
                    <a:lnTo>
                      <a:pt x="0" y="165"/>
                    </a:lnTo>
                    <a:lnTo>
                      <a:pt x="2" y="179"/>
                    </a:lnTo>
                    <a:lnTo>
                      <a:pt x="4" y="192"/>
                    </a:lnTo>
                    <a:lnTo>
                      <a:pt x="8" y="206"/>
                    </a:lnTo>
                    <a:close/>
                  </a:path>
                </a:pathLst>
              </a:custGeom>
              <a:noFill/>
              <a:ln w="3175">
                <a:solidFill>
                  <a:srgbClr val="1F1A17"/>
                </a:solidFill>
                <a:round/>
              </a:ln>
            </p:spPr>
            <p:txBody>
              <a:bodyPr/>
              <a:lstStyle/>
              <a:p>
                <a:endParaRPr lang="en-US" sz="1867"/>
              </a:p>
            </p:txBody>
          </p:sp>
          <p:sp>
            <p:nvSpPr>
              <p:cNvPr id="1408" name="Freeform 357"/>
              <p:cNvSpPr/>
              <p:nvPr/>
            </p:nvSpPr>
            <p:spPr bwMode="auto">
              <a:xfrm>
                <a:off x="3426" y="2468"/>
                <a:ext cx="308" cy="283"/>
              </a:xfrm>
              <a:custGeom>
                <a:avLst/>
                <a:gdLst>
                  <a:gd name="T0" fmla="*/ 17 w 1538"/>
                  <a:gd name="T1" fmla="*/ 64 h 1415"/>
                  <a:gd name="T2" fmla="*/ 37 w 1538"/>
                  <a:gd name="T3" fmla="*/ 87 h 1415"/>
                  <a:gd name="T4" fmla="*/ 60 w 1538"/>
                  <a:gd name="T5" fmla="*/ 112 h 1415"/>
                  <a:gd name="T6" fmla="*/ 83 w 1538"/>
                  <a:gd name="T7" fmla="*/ 138 h 1415"/>
                  <a:gd name="T8" fmla="*/ 108 w 1538"/>
                  <a:gd name="T9" fmla="*/ 164 h 1415"/>
                  <a:gd name="T10" fmla="*/ 133 w 1538"/>
                  <a:gd name="T11" fmla="*/ 189 h 1415"/>
                  <a:gd name="T12" fmla="*/ 158 w 1538"/>
                  <a:gd name="T13" fmla="*/ 213 h 1415"/>
                  <a:gd name="T14" fmla="*/ 177 w 1538"/>
                  <a:gd name="T15" fmla="*/ 229 h 1415"/>
                  <a:gd name="T16" fmla="*/ 189 w 1538"/>
                  <a:gd name="T17" fmla="*/ 238 h 1415"/>
                  <a:gd name="T18" fmla="*/ 206 w 1538"/>
                  <a:gd name="T19" fmla="*/ 251 h 1415"/>
                  <a:gd name="T20" fmla="*/ 227 w 1538"/>
                  <a:gd name="T21" fmla="*/ 263 h 1415"/>
                  <a:gd name="T22" fmla="*/ 245 w 1538"/>
                  <a:gd name="T23" fmla="*/ 273 h 1415"/>
                  <a:gd name="T24" fmla="*/ 262 w 1538"/>
                  <a:gd name="T25" fmla="*/ 279 h 1415"/>
                  <a:gd name="T26" fmla="*/ 276 w 1538"/>
                  <a:gd name="T27" fmla="*/ 283 h 1415"/>
                  <a:gd name="T28" fmla="*/ 287 w 1538"/>
                  <a:gd name="T29" fmla="*/ 283 h 1415"/>
                  <a:gd name="T30" fmla="*/ 296 w 1538"/>
                  <a:gd name="T31" fmla="*/ 281 h 1415"/>
                  <a:gd name="T32" fmla="*/ 303 w 1538"/>
                  <a:gd name="T33" fmla="*/ 276 h 1415"/>
                  <a:gd name="T34" fmla="*/ 307 w 1538"/>
                  <a:gd name="T35" fmla="*/ 269 h 1415"/>
                  <a:gd name="T36" fmla="*/ 308 w 1538"/>
                  <a:gd name="T37" fmla="*/ 260 h 1415"/>
                  <a:gd name="T38" fmla="*/ 307 w 1538"/>
                  <a:gd name="T39" fmla="*/ 249 h 1415"/>
                  <a:gd name="T40" fmla="*/ 302 w 1538"/>
                  <a:gd name="T41" fmla="*/ 236 h 1415"/>
                  <a:gd name="T42" fmla="*/ 295 w 1538"/>
                  <a:gd name="T43" fmla="*/ 221 h 1415"/>
                  <a:gd name="T44" fmla="*/ 285 w 1538"/>
                  <a:gd name="T45" fmla="*/ 205 h 1415"/>
                  <a:gd name="T46" fmla="*/ 272 w 1538"/>
                  <a:gd name="T47" fmla="*/ 187 h 1415"/>
                  <a:gd name="T48" fmla="*/ 256 w 1538"/>
                  <a:gd name="T49" fmla="*/ 168 h 1415"/>
                  <a:gd name="T50" fmla="*/ 240 w 1538"/>
                  <a:gd name="T51" fmla="*/ 152 h 1415"/>
                  <a:gd name="T52" fmla="*/ 226 w 1538"/>
                  <a:gd name="T53" fmla="*/ 139 h 1415"/>
                  <a:gd name="T54" fmla="*/ 204 w 1538"/>
                  <a:gd name="T55" fmla="*/ 119 h 1415"/>
                  <a:gd name="T56" fmla="*/ 173 w 1538"/>
                  <a:gd name="T57" fmla="*/ 93 h 1415"/>
                  <a:gd name="T58" fmla="*/ 141 w 1538"/>
                  <a:gd name="T59" fmla="*/ 70 h 1415"/>
                  <a:gd name="T60" fmla="*/ 111 w 1538"/>
                  <a:gd name="T61" fmla="*/ 48 h 1415"/>
                  <a:gd name="T62" fmla="*/ 84 w 1538"/>
                  <a:gd name="T63" fmla="*/ 30 h 1415"/>
                  <a:gd name="T64" fmla="*/ 61 w 1538"/>
                  <a:gd name="T65" fmla="*/ 16 h 1415"/>
                  <a:gd name="T66" fmla="*/ 45 w 1538"/>
                  <a:gd name="T67" fmla="*/ 6 h 1415"/>
                  <a:gd name="T68" fmla="*/ 37 w 1538"/>
                  <a:gd name="T69" fmla="*/ 1 h 1415"/>
                  <a:gd name="T70" fmla="*/ 32 w 1538"/>
                  <a:gd name="T71" fmla="*/ 0 h 1415"/>
                  <a:gd name="T72" fmla="*/ 27 w 1538"/>
                  <a:gd name="T73" fmla="*/ 0 h 1415"/>
                  <a:gd name="T74" fmla="*/ 23 w 1538"/>
                  <a:gd name="T75" fmla="*/ 1 h 1415"/>
                  <a:gd name="T76" fmla="*/ 18 w 1538"/>
                  <a:gd name="T77" fmla="*/ 2 h 1415"/>
                  <a:gd name="T78" fmla="*/ 14 w 1538"/>
                  <a:gd name="T79" fmla="*/ 5 h 1415"/>
                  <a:gd name="T80" fmla="*/ 10 w 1538"/>
                  <a:gd name="T81" fmla="*/ 8 h 1415"/>
                  <a:gd name="T82" fmla="*/ 7 w 1538"/>
                  <a:gd name="T83" fmla="*/ 12 h 1415"/>
                  <a:gd name="T84" fmla="*/ 4 w 1538"/>
                  <a:gd name="T85" fmla="*/ 16 h 1415"/>
                  <a:gd name="T86" fmla="*/ 2 w 1538"/>
                  <a:gd name="T87" fmla="*/ 21 h 1415"/>
                  <a:gd name="T88" fmla="*/ 1 w 1538"/>
                  <a:gd name="T89" fmla="*/ 26 h 1415"/>
                  <a:gd name="T90" fmla="*/ 0 w 1538"/>
                  <a:gd name="T91" fmla="*/ 31 h 1415"/>
                  <a:gd name="T92" fmla="*/ 0 w 1538"/>
                  <a:gd name="T93" fmla="*/ 36 h 1415"/>
                  <a:gd name="T94" fmla="*/ 1 w 1538"/>
                  <a:gd name="T95" fmla="*/ 41 h 1415"/>
                  <a:gd name="T96" fmla="*/ 3 w 1538"/>
                  <a:gd name="T97" fmla="*/ 46 h 1415"/>
                  <a:gd name="T98" fmla="*/ 6 w 1538"/>
                  <a:gd name="T99" fmla="*/ 51 h 14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8"/>
                  <a:gd name="T151" fmla="*/ 0 h 1415"/>
                  <a:gd name="T152" fmla="*/ 1538 w 1538"/>
                  <a:gd name="T153" fmla="*/ 1415 h 14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8" h="1415">
                    <a:moveTo>
                      <a:pt x="37" y="266"/>
                    </a:moveTo>
                    <a:lnTo>
                      <a:pt x="84" y="318"/>
                    </a:lnTo>
                    <a:lnTo>
                      <a:pt x="134" y="374"/>
                    </a:lnTo>
                    <a:lnTo>
                      <a:pt x="187" y="434"/>
                    </a:lnTo>
                    <a:lnTo>
                      <a:pt x="242" y="495"/>
                    </a:lnTo>
                    <a:lnTo>
                      <a:pt x="298" y="559"/>
                    </a:lnTo>
                    <a:lnTo>
                      <a:pt x="356" y="624"/>
                    </a:lnTo>
                    <a:lnTo>
                      <a:pt x="416" y="689"/>
                    </a:lnTo>
                    <a:lnTo>
                      <a:pt x="476" y="755"/>
                    </a:lnTo>
                    <a:lnTo>
                      <a:pt x="539" y="820"/>
                    </a:lnTo>
                    <a:lnTo>
                      <a:pt x="601" y="883"/>
                    </a:lnTo>
                    <a:lnTo>
                      <a:pt x="663" y="946"/>
                    </a:lnTo>
                    <a:lnTo>
                      <a:pt x="726" y="1006"/>
                    </a:lnTo>
                    <a:lnTo>
                      <a:pt x="789" y="1064"/>
                    </a:lnTo>
                    <a:lnTo>
                      <a:pt x="852" y="1118"/>
                    </a:lnTo>
                    <a:lnTo>
                      <a:pt x="883" y="1144"/>
                    </a:lnTo>
                    <a:lnTo>
                      <a:pt x="914" y="1168"/>
                    </a:lnTo>
                    <a:lnTo>
                      <a:pt x="945" y="1192"/>
                    </a:lnTo>
                    <a:lnTo>
                      <a:pt x="975" y="1214"/>
                    </a:lnTo>
                    <a:lnTo>
                      <a:pt x="1030" y="1253"/>
                    </a:lnTo>
                    <a:lnTo>
                      <a:pt x="1084" y="1287"/>
                    </a:lnTo>
                    <a:lnTo>
                      <a:pt x="1134" y="1316"/>
                    </a:lnTo>
                    <a:lnTo>
                      <a:pt x="1181" y="1343"/>
                    </a:lnTo>
                    <a:lnTo>
                      <a:pt x="1225" y="1364"/>
                    </a:lnTo>
                    <a:lnTo>
                      <a:pt x="1267" y="1381"/>
                    </a:lnTo>
                    <a:lnTo>
                      <a:pt x="1306" y="1396"/>
                    </a:lnTo>
                    <a:lnTo>
                      <a:pt x="1342" y="1406"/>
                    </a:lnTo>
                    <a:lnTo>
                      <a:pt x="1376" y="1413"/>
                    </a:lnTo>
                    <a:lnTo>
                      <a:pt x="1406" y="1415"/>
                    </a:lnTo>
                    <a:lnTo>
                      <a:pt x="1433" y="1415"/>
                    </a:lnTo>
                    <a:lnTo>
                      <a:pt x="1457" y="1410"/>
                    </a:lnTo>
                    <a:lnTo>
                      <a:pt x="1478" y="1404"/>
                    </a:lnTo>
                    <a:lnTo>
                      <a:pt x="1497" y="1394"/>
                    </a:lnTo>
                    <a:lnTo>
                      <a:pt x="1511" y="1380"/>
                    </a:lnTo>
                    <a:lnTo>
                      <a:pt x="1523" y="1364"/>
                    </a:lnTo>
                    <a:lnTo>
                      <a:pt x="1531" y="1345"/>
                    </a:lnTo>
                    <a:lnTo>
                      <a:pt x="1536" y="1323"/>
                    </a:lnTo>
                    <a:lnTo>
                      <a:pt x="1538" y="1299"/>
                    </a:lnTo>
                    <a:lnTo>
                      <a:pt x="1536" y="1272"/>
                    </a:lnTo>
                    <a:lnTo>
                      <a:pt x="1531" y="1243"/>
                    </a:lnTo>
                    <a:lnTo>
                      <a:pt x="1522" y="1212"/>
                    </a:lnTo>
                    <a:lnTo>
                      <a:pt x="1509" y="1178"/>
                    </a:lnTo>
                    <a:lnTo>
                      <a:pt x="1494" y="1142"/>
                    </a:lnTo>
                    <a:lnTo>
                      <a:pt x="1475" y="1104"/>
                    </a:lnTo>
                    <a:lnTo>
                      <a:pt x="1451" y="1064"/>
                    </a:lnTo>
                    <a:lnTo>
                      <a:pt x="1425" y="1023"/>
                    </a:lnTo>
                    <a:lnTo>
                      <a:pt x="1393" y="981"/>
                    </a:lnTo>
                    <a:lnTo>
                      <a:pt x="1360" y="936"/>
                    </a:lnTo>
                    <a:lnTo>
                      <a:pt x="1321" y="890"/>
                    </a:lnTo>
                    <a:lnTo>
                      <a:pt x="1279" y="842"/>
                    </a:lnTo>
                    <a:lnTo>
                      <a:pt x="1232" y="795"/>
                    </a:lnTo>
                    <a:lnTo>
                      <a:pt x="1199" y="761"/>
                    </a:lnTo>
                    <a:lnTo>
                      <a:pt x="1165" y="726"/>
                    </a:lnTo>
                    <a:lnTo>
                      <a:pt x="1129" y="694"/>
                    </a:lnTo>
                    <a:lnTo>
                      <a:pt x="1093" y="660"/>
                    </a:lnTo>
                    <a:lnTo>
                      <a:pt x="1017" y="594"/>
                    </a:lnTo>
                    <a:lnTo>
                      <a:pt x="940" y="529"/>
                    </a:lnTo>
                    <a:lnTo>
                      <a:pt x="862" y="466"/>
                    </a:lnTo>
                    <a:lnTo>
                      <a:pt x="783" y="405"/>
                    </a:lnTo>
                    <a:lnTo>
                      <a:pt x="705" y="348"/>
                    </a:lnTo>
                    <a:lnTo>
                      <a:pt x="629" y="293"/>
                    </a:lnTo>
                    <a:lnTo>
                      <a:pt x="555" y="241"/>
                    </a:lnTo>
                    <a:lnTo>
                      <a:pt x="485" y="193"/>
                    </a:lnTo>
                    <a:lnTo>
                      <a:pt x="420" y="151"/>
                    </a:lnTo>
                    <a:lnTo>
                      <a:pt x="360" y="112"/>
                    </a:lnTo>
                    <a:lnTo>
                      <a:pt x="307" y="78"/>
                    </a:lnTo>
                    <a:lnTo>
                      <a:pt x="260" y="51"/>
                    </a:lnTo>
                    <a:lnTo>
                      <a:pt x="223" y="28"/>
                    </a:lnTo>
                    <a:lnTo>
                      <a:pt x="196" y="13"/>
                    </a:lnTo>
                    <a:lnTo>
                      <a:pt x="183" y="7"/>
                    </a:lnTo>
                    <a:lnTo>
                      <a:pt x="171" y="3"/>
                    </a:lnTo>
                    <a:lnTo>
                      <a:pt x="159" y="1"/>
                    </a:lnTo>
                    <a:lnTo>
                      <a:pt x="147" y="0"/>
                    </a:lnTo>
                    <a:lnTo>
                      <a:pt x="136" y="0"/>
                    </a:lnTo>
                    <a:lnTo>
                      <a:pt x="124" y="1"/>
                    </a:lnTo>
                    <a:lnTo>
                      <a:pt x="113" y="3"/>
                    </a:lnTo>
                    <a:lnTo>
                      <a:pt x="102" y="7"/>
                    </a:lnTo>
                    <a:lnTo>
                      <a:pt x="91" y="12"/>
                    </a:lnTo>
                    <a:lnTo>
                      <a:pt x="81" y="18"/>
                    </a:lnTo>
                    <a:lnTo>
                      <a:pt x="71" y="25"/>
                    </a:lnTo>
                    <a:lnTo>
                      <a:pt x="61" y="33"/>
                    </a:lnTo>
                    <a:lnTo>
                      <a:pt x="52" y="41"/>
                    </a:lnTo>
                    <a:lnTo>
                      <a:pt x="43" y="51"/>
                    </a:lnTo>
                    <a:lnTo>
                      <a:pt x="36" y="61"/>
                    </a:lnTo>
                    <a:lnTo>
                      <a:pt x="28" y="71"/>
                    </a:lnTo>
                    <a:lnTo>
                      <a:pt x="22" y="82"/>
                    </a:lnTo>
                    <a:lnTo>
                      <a:pt x="17" y="93"/>
                    </a:lnTo>
                    <a:lnTo>
                      <a:pt x="12" y="106"/>
                    </a:lnTo>
                    <a:lnTo>
                      <a:pt x="7" y="117"/>
                    </a:lnTo>
                    <a:lnTo>
                      <a:pt x="5" y="129"/>
                    </a:lnTo>
                    <a:lnTo>
                      <a:pt x="2" y="143"/>
                    </a:lnTo>
                    <a:lnTo>
                      <a:pt x="1" y="156"/>
                    </a:lnTo>
                    <a:lnTo>
                      <a:pt x="0" y="168"/>
                    </a:lnTo>
                    <a:lnTo>
                      <a:pt x="1" y="181"/>
                    </a:lnTo>
                    <a:lnTo>
                      <a:pt x="2" y="194"/>
                    </a:lnTo>
                    <a:lnTo>
                      <a:pt x="5" y="207"/>
                    </a:lnTo>
                    <a:lnTo>
                      <a:pt x="8" y="219"/>
                    </a:lnTo>
                    <a:lnTo>
                      <a:pt x="13" y="232"/>
                    </a:lnTo>
                    <a:lnTo>
                      <a:pt x="21" y="243"/>
                    </a:lnTo>
                    <a:lnTo>
                      <a:pt x="28" y="254"/>
                    </a:lnTo>
                    <a:lnTo>
                      <a:pt x="37" y="266"/>
                    </a:lnTo>
                    <a:close/>
                  </a:path>
                </a:pathLst>
              </a:custGeom>
              <a:solidFill>
                <a:srgbClr val="FFFEF1"/>
              </a:solidFill>
              <a:ln w="9525">
                <a:noFill/>
                <a:round/>
              </a:ln>
            </p:spPr>
            <p:txBody>
              <a:bodyPr/>
              <a:lstStyle/>
              <a:p>
                <a:endParaRPr lang="en-US" sz="1867"/>
              </a:p>
            </p:txBody>
          </p:sp>
          <p:sp>
            <p:nvSpPr>
              <p:cNvPr id="1409" name="Freeform 358"/>
              <p:cNvSpPr/>
              <p:nvPr/>
            </p:nvSpPr>
            <p:spPr bwMode="auto">
              <a:xfrm>
                <a:off x="3426" y="2468"/>
                <a:ext cx="308" cy="283"/>
              </a:xfrm>
              <a:custGeom>
                <a:avLst/>
                <a:gdLst>
                  <a:gd name="T0" fmla="*/ 17 w 1538"/>
                  <a:gd name="T1" fmla="*/ 64 h 1415"/>
                  <a:gd name="T2" fmla="*/ 37 w 1538"/>
                  <a:gd name="T3" fmla="*/ 87 h 1415"/>
                  <a:gd name="T4" fmla="*/ 60 w 1538"/>
                  <a:gd name="T5" fmla="*/ 112 h 1415"/>
                  <a:gd name="T6" fmla="*/ 83 w 1538"/>
                  <a:gd name="T7" fmla="*/ 138 h 1415"/>
                  <a:gd name="T8" fmla="*/ 108 w 1538"/>
                  <a:gd name="T9" fmla="*/ 164 h 1415"/>
                  <a:gd name="T10" fmla="*/ 133 w 1538"/>
                  <a:gd name="T11" fmla="*/ 189 h 1415"/>
                  <a:gd name="T12" fmla="*/ 158 w 1538"/>
                  <a:gd name="T13" fmla="*/ 213 h 1415"/>
                  <a:gd name="T14" fmla="*/ 177 w 1538"/>
                  <a:gd name="T15" fmla="*/ 229 h 1415"/>
                  <a:gd name="T16" fmla="*/ 189 w 1538"/>
                  <a:gd name="T17" fmla="*/ 238 h 1415"/>
                  <a:gd name="T18" fmla="*/ 206 w 1538"/>
                  <a:gd name="T19" fmla="*/ 251 h 1415"/>
                  <a:gd name="T20" fmla="*/ 227 w 1538"/>
                  <a:gd name="T21" fmla="*/ 263 h 1415"/>
                  <a:gd name="T22" fmla="*/ 245 w 1538"/>
                  <a:gd name="T23" fmla="*/ 273 h 1415"/>
                  <a:gd name="T24" fmla="*/ 262 w 1538"/>
                  <a:gd name="T25" fmla="*/ 279 h 1415"/>
                  <a:gd name="T26" fmla="*/ 276 w 1538"/>
                  <a:gd name="T27" fmla="*/ 283 h 1415"/>
                  <a:gd name="T28" fmla="*/ 287 w 1538"/>
                  <a:gd name="T29" fmla="*/ 283 h 1415"/>
                  <a:gd name="T30" fmla="*/ 296 w 1538"/>
                  <a:gd name="T31" fmla="*/ 281 h 1415"/>
                  <a:gd name="T32" fmla="*/ 303 w 1538"/>
                  <a:gd name="T33" fmla="*/ 276 h 1415"/>
                  <a:gd name="T34" fmla="*/ 307 w 1538"/>
                  <a:gd name="T35" fmla="*/ 269 h 1415"/>
                  <a:gd name="T36" fmla="*/ 308 w 1538"/>
                  <a:gd name="T37" fmla="*/ 260 h 1415"/>
                  <a:gd name="T38" fmla="*/ 307 w 1538"/>
                  <a:gd name="T39" fmla="*/ 249 h 1415"/>
                  <a:gd name="T40" fmla="*/ 302 w 1538"/>
                  <a:gd name="T41" fmla="*/ 236 h 1415"/>
                  <a:gd name="T42" fmla="*/ 295 w 1538"/>
                  <a:gd name="T43" fmla="*/ 221 h 1415"/>
                  <a:gd name="T44" fmla="*/ 285 w 1538"/>
                  <a:gd name="T45" fmla="*/ 205 h 1415"/>
                  <a:gd name="T46" fmla="*/ 272 w 1538"/>
                  <a:gd name="T47" fmla="*/ 187 h 1415"/>
                  <a:gd name="T48" fmla="*/ 256 w 1538"/>
                  <a:gd name="T49" fmla="*/ 168 h 1415"/>
                  <a:gd name="T50" fmla="*/ 240 w 1538"/>
                  <a:gd name="T51" fmla="*/ 152 h 1415"/>
                  <a:gd name="T52" fmla="*/ 226 w 1538"/>
                  <a:gd name="T53" fmla="*/ 139 h 1415"/>
                  <a:gd name="T54" fmla="*/ 204 w 1538"/>
                  <a:gd name="T55" fmla="*/ 119 h 1415"/>
                  <a:gd name="T56" fmla="*/ 173 w 1538"/>
                  <a:gd name="T57" fmla="*/ 93 h 1415"/>
                  <a:gd name="T58" fmla="*/ 141 w 1538"/>
                  <a:gd name="T59" fmla="*/ 70 h 1415"/>
                  <a:gd name="T60" fmla="*/ 111 w 1538"/>
                  <a:gd name="T61" fmla="*/ 48 h 1415"/>
                  <a:gd name="T62" fmla="*/ 84 w 1538"/>
                  <a:gd name="T63" fmla="*/ 30 h 1415"/>
                  <a:gd name="T64" fmla="*/ 61 w 1538"/>
                  <a:gd name="T65" fmla="*/ 16 h 1415"/>
                  <a:gd name="T66" fmla="*/ 45 w 1538"/>
                  <a:gd name="T67" fmla="*/ 6 h 1415"/>
                  <a:gd name="T68" fmla="*/ 37 w 1538"/>
                  <a:gd name="T69" fmla="*/ 1 h 1415"/>
                  <a:gd name="T70" fmla="*/ 32 w 1538"/>
                  <a:gd name="T71" fmla="*/ 0 h 1415"/>
                  <a:gd name="T72" fmla="*/ 27 w 1538"/>
                  <a:gd name="T73" fmla="*/ 0 h 1415"/>
                  <a:gd name="T74" fmla="*/ 23 w 1538"/>
                  <a:gd name="T75" fmla="*/ 1 h 1415"/>
                  <a:gd name="T76" fmla="*/ 18 w 1538"/>
                  <a:gd name="T77" fmla="*/ 2 h 1415"/>
                  <a:gd name="T78" fmla="*/ 14 w 1538"/>
                  <a:gd name="T79" fmla="*/ 5 h 1415"/>
                  <a:gd name="T80" fmla="*/ 10 w 1538"/>
                  <a:gd name="T81" fmla="*/ 8 h 1415"/>
                  <a:gd name="T82" fmla="*/ 7 w 1538"/>
                  <a:gd name="T83" fmla="*/ 12 h 1415"/>
                  <a:gd name="T84" fmla="*/ 4 w 1538"/>
                  <a:gd name="T85" fmla="*/ 16 h 1415"/>
                  <a:gd name="T86" fmla="*/ 2 w 1538"/>
                  <a:gd name="T87" fmla="*/ 21 h 1415"/>
                  <a:gd name="T88" fmla="*/ 1 w 1538"/>
                  <a:gd name="T89" fmla="*/ 26 h 1415"/>
                  <a:gd name="T90" fmla="*/ 0 w 1538"/>
                  <a:gd name="T91" fmla="*/ 31 h 1415"/>
                  <a:gd name="T92" fmla="*/ 0 w 1538"/>
                  <a:gd name="T93" fmla="*/ 36 h 1415"/>
                  <a:gd name="T94" fmla="*/ 1 w 1538"/>
                  <a:gd name="T95" fmla="*/ 41 h 1415"/>
                  <a:gd name="T96" fmla="*/ 3 w 1538"/>
                  <a:gd name="T97" fmla="*/ 46 h 1415"/>
                  <a:gd name="T98" fmla="*/ 6 w 1538"/>
                  <a:gd name="T99" fmla="*/ 51 h 14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38"/>
                  <a:gd name="T151" fmla="*/ 0 h 1415"/>
                  <a:gd name="T152" fmla="*/ 1538 w 1538"/>
                  <a:gd name="T153" fmla="*/ 1415 h 14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38" h="1415">
                    <a:moveTo>
                      <a:pt x="37" y="266"/>
                    </a:moveTo>
                    <a:lnTo>
                      <a:pt x="84" y="318"/>
                    </a:lnTo>
                    <a:lnTo>
                      <a:pt x="134" y="374"/>
                    </a:lnTo>
                    <a:lnTo>
                      <a:pt x="187" y="434"/>
                    </a:lnTo>
                    <a:lnTo>
                      <a:pt x="242" y="495"/>
                    </a:lnTo>
                    <a:lnTo>
                      <a:pt x="298" y="559"/>
                    </a:lnTo>
                    <a:lnTo>
                      <a:pt x="356" y="624"/>
                    </a:lnTo>
                    <a:lnTo>
                      <a:pt x="416" y="689"/>
                    </a:lnTo>
                    <a:lnTo>
                      <a:pt x="476" y="755"/>
                    </a:lnTo>
                    <a:lnTo>
                      <a:pt x="539" y="820"/>
                    </a:lnTo>
                    <a:lnTo>
                      <a:pt x="601" y="883"/>
                    </a:lnTo>
                    <a:lnTo>
                      <a:pt x="663" y="946"/>
                    </a:lnTo>
                    <a:lnTo>
                      <a:pt x="726" y="1006"/>
                    </a:lnTo>
                    <a:lnTo>
                      <a:pt x="789" y="1064"/>
                    </a:lnTo>
                    <a:lnTo>
                      <a:pt x="852" y="1118"/>
                    </a:lnTo>
                    <a:lnTo>
                      <a:pt x="883" y="1144"/>
                    </a:lnTo>
                    <a:lnTo>
                      <a:pt x="914" y="1168"/>
                    </a:lnTo>
                    <a:lnTo>
                      <a:pt x="945" y="1192"/>
                    </a:lnTo>
                    <a:lnTo>
                      <a:pt x="975" y="1214"/>
                    </a:lnTo>
                    <a:lnTo>
                      <a:pt x="1030" y="1253"/>
                    </a:lnTo>
                    <a:lnTo>
                      <a:pt x="1084" y="1287"/>
                    </a:lnTo>
                    <a:lnTo>
                      <a:pt x="1134" y="1316"/>
                    </a:lnTo>
                    <a:lnTo>
                      <a:pt x="1181" y="1343"/>
                    </a:lnTo>
                    <a:lnTo>
                      <a:pt x="1225" y="1364"/>
                    </a:lnTo>
                    <a:lnTo>
                      <a:pt x="1267" y="1381"/>
                    </a:lnTo>
                    <a:lnTo>
                      <a:pt x="1306" y="1396"/>
                    </a:lnTo>
                    <a:lnTo>
                      <a:pt x="1342" y="1406"/>
                    </a:lnTo>
                    <a:lnTo>
                      <a:pt x="1376" y="1413"/>
                    </a:lnTo>
                    <a:lnTo>
                      <a:pt x="1406" y="1415"/>
                    </a:lnTo>
                    <a:lnTo>
                      <a:pt x="1433" y="1415"/>
                    </a:lnTo>
                    <a:lnTo>
                      <a:pt x="1457" y="1410"/>
                    </a:lnTo>
                    <a:lnTo>
                      <a:pt x="1478" y="1404"/>
                    </a:lnTo>
                    <a:lnTo>
                      <a:pt x="1497" y="1394"/>
                    </a:lnTo>
                    <a:lnTo>
                      <a:pt x="1511" y="1380"/>
                    </a:lnTo>
                    <a:lnTo>
                      <a:pt x="1523" y="1364"/>
                    </a:lnTo>
                    <a:lnTo>
                      <a:pt x="1531" y="1345"/>
                    </a:lnTo>
                    <a:lnTo>
                      <a:pt x="1536" y="1323"/>
                    </a:lnTo>
                    <a:lnTo>
                      <a:pt x="1538" y="1299"/>
                    </a:lnTo>
                    <a:lnTo>
                      <a:pt x="1536" y="1272"/>
                    </a:lnTo>
                    <a:lnTo>
                      <a:pt x="1531" y="1243"/>
                    </a:lnTo>
                    <a:lnTo>
                      <a:pt x="1522" y="1212"/>
                    </a:lnTo>
                    <a:lnTo>
                      <a:pt x="1509" y="1178"/>
                    </a:lnTo>
                    <a:lnTo>
                      <a:pt x="1494" y="1142"/>
                    </a:lnTo>
                    <a:lnTo>
                      <a:pt x="1475" y="1104"/>
                    </a:lnTo>
                    <a:lnTo>
                      <a:pt x="1451" y="1064"/>
                    </a:lnTo>
                    <a:lnTo>
                      <a:pt x="1425" y="1023"/>
                    </a:lnTo>
                    <a:lnTo>
                      <a:pt x="1393" y="981"/>
                    </a:lnTo>
                    <a:lnTo>
                      <a:pt x="1360" y="936"/>
                    </a:lnTo>
                    <a:lnTo>
                      <a:pt x="1321" y="890"/>
                    </a:lnTo>
                    <a:lnTo>
                      <a:pt x="1279" y="842"/>
                    </a:lnTo>
                    <a:lnTo>
                      <a:pt x="1232" y="795"/>
                    </a:lnTo>
                    <a:lnTo>
                      <a:pt x="1199" y="761"/>
                    </a:lnTo>
                    <a:lnTo>
                      <a:pt x="1165" y="726"/>
                    </a:lnTo>
                    <a:lnTo>
                      <a:pt x="1129" y="694"/>
                    </a:lnTo>
                    <a:lnTo>
                      <a:pt x="1093" y="660"/>
                    </a:lnTo>
                    <a:lnTo>
                      <a:pt x="1017" y="594"/>
                    </a:lnTo>
                    <a:lnTo>
                      <a:pt x="940" y="529"/>
                    </a:lnTo>
                    <a:lnTo>
                      <a:pt x="862" y="466"/>
                    </a:lnTo>
                    <a:lnTo>
                      <a:pt x="783" y="405"/>
                    </a:lnTo>
                    <a:lnTo>
                      <a:pt x="705" y="348"/>
                    </a:lnTo>
                    <a:lnTo>
                      <a:pt x="629" y="293"/>
                    </a:lnTo>
                    <a:lnTo>
                      <a:pt x="555" y="241"/>
                    </a:lnTo>
                    <a:lnTo>
                      <a:pt x="485" y="193"/>
                    </a:lnTo>
                    <a:lnTo>
                      <a:pt x="420" y="151"/>
                    </a:lnTo>
                    <a:lnTo>
                      <a:pt x="360" y="112"/>
                    </a:lnTo>
                    <a:lnTo>
                      <a:pt x="307" y="78"/>
                    </a:lnTo>
                    <a:lnTo>
                      <a:pt x="260" y="51"/>
                    </a:lnTo>
                    <a:lnTo>
                      <a:pt x="223" y="28"/>
                    </a:lnTo>
                    <a:lnTo>
                      <a:pt x="196" y="13"/>
                    </a:lnTo>
                    <a:lnTo>
                      <a:pt x="183" y="7"/>
                    </a:lnTo>
                    <a:lnTo>
                      <a:pt x="171" y="3"/>
                    </a:lnTo>
                    <a:lnTo>
                      <a:pt x="159" y="1"/>
                    </a:lnTo>
                    <a:lnTo>
                      <a:pt x="147" y="0"/>
                    </a:lnTo>
                    <a:lnTo>
                      <a:pt x="136" y="0"/>
                    </a:lnTo>
                    <a:lnTo>
                      <a:pt x="124" y="1"/>
                    </a:lnTo>
                    <a:lnTo>
                      <a:pt x="113" y="3"/>
                    </a:lnTo>
                    <a:lnTo>
                      <a:pt x="102" y="7"/>
                    </a:lnTo>
                    <a:lnTo>
                      <a:pt x="91" y="12"/>
                    </a:lnTo>
                    <a:lnTo>
                      <a:pt x="81" y="18"/>
                    </a:lnTo>
                    <a:lnTo>
                      <a:pt x="71" y="25"/>
                    </a:lnTo>
                    <a:lnTo>
                      <a:pt x="61" y="33"/>
                    </a:lnTo>
                    <a:lnTo>
                      <a:pt x="52" y="41"/>
                    </a:lnTo>
                    <a:lnTo>
                      <a:pt x="43" y="51"/>
                    </a:lnTo>
                    <a:lnTo>
                      <a:pt x="36" y="61"/>
                    </a:lnTo>
                    <a:lnTo>
                      <a:pt x="28" y="71"/>
                    </a:lnTo>
                    <a:lnTo>
                      <a:pt x="22" y="82"/>
                    </a:lnTo>
                    <a:lnTo>
                      <a:pt x="17" y="93"/>
                    </a:lnTo>
                    <a:lnTo>
                      <a:pt x="12" y="106"/>
                    </a:lnTo>
                    <a:lnTo>
                      <a:pt x="7" y="117"/>
                    </a:lnTo>
                    <a:lnTo>
                      <a:pt x="5" y="129"/>
                    </a:lnTo>
                    <a:lnTo>
                      <a:pt x="2" y="143"/>
                    </a:lnTo>
                    <a:lnTo>
                      <a:pt x="1" y="156"/>
                    </a:lnTo>
                    <a:lnTo>
                      <a:pt x="0" y="168"/>
                    </a:lnTo>
                    <a:lnTo>
                      <a:pt x="1" y="181"/>
                    </a:lnTo>
                    <a:lnTo>
                      <a:pt x="2" y="194"/>
                    </a:lnTo>
                    <a:lnTo>
                      <a:pt x="5" y="207"/>
                    </a:lnTo>
                    <a:lnTo>
                      <a:pt x="8" y="219"/>
                    </a:lnTo>
                    <a:lnTo>
                      <a:pt x="13" y="232"/>
                    </a:lnTo>
                    <a:lnTo>
                      <a:pt x="21" y="243"/>
                    </a:lnTo>
                    <a:lnTo>
                      <a:pt x="28" y="254"/>
                    </a:lnTo>
                    <a:lnTo>
                      <a:pt x="37" y="266"/>
                    </a:lnTo>
                    <a:close/>
                  </a:path>
                </a:pathLst>
              </a:custGeom>
              <a:noFill/>
              <a:ln w="3175">
                <a:solidFill>
                  <a:srgbClr val="1F1A17"/>
                </a:solidFill>
                <a:round/>
              </a:ln>
            </p:spPr>
            <p:txBody>
              <a:bodyPr/>
              <a:lstStyle/>
              <a:p>
                <a:endParaRPr lang="en-US" sz="1867"/>
              </a:p>
            </p:txBody>
          </p:sp>
          <p:sp>
            <p:nvSpPr>
              <p:cNvPr id="1410" name="Freeform 359"/>
              <p:cNvSpPr/>
              <p:nvPr/>
            </p:nvSpPr>
            <p:spPr bwMode="auto">
              <a:xfrm>
                <a:off x="3446" y="2427"/>
                <a:ext cx="380" cy="159"/>
              </a:xfrm>
              <a:custGeom>
                <a:avLst/>
                <a:gdLst>
                  <a:gd name="T0" fmla="*/ 32 w 1901"/>
                  <a:gd name="T1" fmla="*/ 65 h 797"/>
                  <a:gd name="T2" fmla="*/ 60 w 1901"/>
                  <a:gd name="T3" fmla="*/ 77 h 797"/>
                  <a:gd name="T4" fmla="*/ 91 w 1901"/>
                  <a:gd name="T5" fmla="*/ 91 h 797"/>
                  <a:gd name="T6" fmla="*/ 123 w 1901"/>
                  <a:gd name="T7" fmla="*/ 104 h 797"/>
                  <a:gd name="T8" fmla="*/ 156 w 1901"/>
                  <a:gd name="T9" fmla="*/ 118 h 797"/>
                  <a:gd name="T10" fmla="*/ 189 w 1901"/>
                  <a:gd name="T11" fmla="*/ 130 h 797"/>
                  <a:gd name="T12" fmla="*/ 222 w 1901"/>
                  <a:gd name="T13" fmla="*/ 141 h 797"/>
                  <a:gd name="T14" fmla="*/ 246 w 1901"/>
                  <a:gd name="T15" fmla="*/ 148 h 797"/>
                  <a:gd name="T16" fmla="*/ 261 w 1901"/>
                  <a:gd name="T17" fmla="*/ 151 h 797"/>
                  <a:gd name="T18" fmla="*/ 282 w 1901"/>
                  <a:gd name="T19" fmla="*/ 155 h 797"/>
                  <a:gd name="T20" fmla="*/ 306 w 1901"/>
                  <a:gd name="T21" fmla="*/ 158 h 797"/>
                  <a:gd name="T22" fmla="*/ 326 w 1901"/>
                  <a:gd name="T23" fmla="*/ 159 h 797"/>
                  <a:gd name="T24" fmla="*/ 344 w 1901"/>
                  <a:gd name="T25" fmla="*/ 158 h 797"/>
                  <a:gd name="T26" fmla="*/ 357 w 1901"/>
                  <a:gd name="T27" fmla="*/ 155 h 797"/>
                  <a:gd name="T28" fmla="*/ 368 w 1901"/>
                  <a:gd name="T29" fmla="*/ 150 h 797"/>
                  <a:gd name="T30" fmla="*/ 375 w 1901"/>
                  <a:gd name="T31" fmla="*/ 145 h 797"/>
                  <a:gd name="T32" fmla="*/ 379 w 1901"/>
                  <a:gd name="T33" fmla="*/ 138 h 797"/>
                  <a:gd name="T34" fmla="*/ 380 w 1901"/>
                  <a:gd name="T35" fmla="*/ 130 h 797"/>
                  <a:gd name="T36" fmla="*/ 377 w 1901"/>
                  <a:gd name="T37" fmla="*/ 121 h 797"/>
                  <a:gd name="T38" fmla="*/ 371 w 1901"/>
                  <a:gd name="T39" fmla="*/ 112 h 797"/>
                  <a:gd name="T40" fmla="*/ 362 w 1901"/>
                  <a:gd name="T41" fmla="*/ 101 h 797"/>
                  <a:gd name="T42" fmla="*/ 349 w 1901"/>
                  <a:gd name="T43" fmla="*/ 91 h 797"/>
                  <a:gd name="T44" fmla="*/ 334 w 1901"/>
                  <a:gd name="T45" fmla="*/ 81 h 797"/>
                  <a:gd name="T46" fmla="*/ 314 w 1901"/>
                  <a:gd name="T47" fmla="*/ 70 h 797"/>
                  <a:gd name="T48" fmla="*/ 292 w 1901"/>
                  <a:gd name="T49" fmla="*/ 60 h 797"/>
                  <a:gd name="T50" fmla="*/ 271 w 1901"/>
                  <a:gd name="T51" fmla="*/ 52 h 797"/>
                  <a:gd name="T52" fmla="*/ 252 w 1901"/>
                  <a:gd name="T53" fmla="*/ 46 h 797"/>
                  <a:gd name="T54" fmla="*/ 224 w 1901"/>
                  <a:gd name="T55" fmla="*/ 37 h 797"/>
                  <a:gd name="T56" fmla="*/ 185 w 1901"/>
                  <a:gd name="T57" fmla="*/ 27 h 797"/>
                  <a:gd name="T58" fmla="*/ 147 w 1901"/>
                  <a:gd name="T59" fmla="*/ 19 h 797"/>
                  <a:gd name="T60" fmla="*/ 110 w 1901"/>
                  <a:gd name="T61" fmla="*/ 12 h 797"/>
                  <a:gd name="T62" fmla="*/ 78 w 1901"/>
                  <a:gd name="T63" fmla="*/ 7 h 797"/>
                  <a:gd name="T64" fmla="*/ 52 w 1901"/>
                  <a:gd name="T65" fmla="*/ 3 h 797"/>
                  <a:gd name="T66" fmla="*/ 32 w 1901"/>
                  <a:gd name="T67" fmla="*/ 1 h 797"/>
                  <a:gd name="T68" fmla="*/ 23 w 1901"/>
                  <a:gd name="T69" fmla="*/ 0 h 797"/>
                  <a:gd name="T70" fmla="*/ 18 w 1901"/>
                  <a:gd name="T71" fmla="*/ 1 h 797"/>
                  <a:gd name="T72" fmla="*/ 14 w 1901"/>
                  <a:gd name="T73" fmla="*/ 3 h 797"/>
                  <a:gd name="T74" fmla="*/ 10 w 1901"/>
                  <a:gd name="T75" fmla="*/ 6 h 797"/>
                  <a:gd name="T76" fmla="*/ 7 w 1901"/>
                  <a:gd name="T77" fmla="*/ 9 h 797"/>
                  <a:gd name="T78" fmla="*/ 4 w 1901"/>
                  <a:gd name="T79" fmla="*/ 13 h 797"/>
                  <a:gd name="T80" fmla="*/ 2 w 1901"/>
                  <a:gd name="T81" fmla="*/ 18 h 797"/>
                  <a:gd name="T82" fmla="*/ 1 w 1901"/>
                  <a:gd name="T83" fmla="*/ 22 h 797"/>
                  <a:gd name="T84" fmla="*/ 0 w 1901"/>
                  <a:gd name="T85" fmla="*/ 27 h 797"/>
                  <a:gd name="T86" fmla="*/ 0 w 1901"/>
                  <a:gd name="T87" fmla="*/ 33 h 797"/>
                  <a:gd name="T88" fmla="*/ 1 w 1901"/>
                  <a:gd name="T89" fmla="*/ 37 h 797"/>
                  <a:gd name="T90" fmla="*/ 2 w 1901"/>
                  <a:gd name="T91" fmla="*/ 42 h 797"/>
                  <a:gd name="T92" fmla="*/ 5 w 1901"/>
                  <a:gd name="T93" fmla="*/ 47 h 797"/>
                  <a:gd name="T94" fmla="*/ 8 w 1901"/>
                  <a:gd name="T95" fmla="*/ 51 h 797"/>
                  <a:gd name="T96" fmla="*/ 11 w 1901"/>
                  <a:gd name="T97" fmla="*/ 55 h 797"/>
                  <a:gd name="T98" fmla="*/ 16 w 1901"/>
                  <a:gd name="T99" fmla="*/ 58 h 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1"/>
                  <a:gd name="T151" fmla="*/ 0 h 797"/>
                  <a:gd name="T152" fmla="*/ 1901 w 1901"/>
                  <a:gd name="T153" fmla="*/ 797 h 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1" h="797">
                    <a:moveTo>
                      <a:pt x="95" y="296"/>
                    </a:moveTo>
                    <a:lnTo>
                      <a:pt x="159" y="325"/>
                    </a:lnTo>
                    <a:lnTo>
                      <a:pt x="228" y="355"/>
                    </a:lnTo>
                    <a:lnTo>
                      <a:pt x="300" y="387"/>
                    </a:lnTo>
                    <a:lnTo>
                      <a:pt x="375" y="420"/>
                    </a:lnTo>
                    <a:lnTo>
                      <a:pt x="453" y="455"/>
                    </a:lnTo>
                    <a:lnTo>
                      <a:pt x="532" y="488"/>
                    </a:lnTo>
                    <a:lnTo>
                      <a:pt x="615" y="523"/>
                    </a:lnTo>
                    <a:lnTo>
                      <a:pt x="697" y="557"/>
                    </a:lnTo>
                    <a:lnTo>
                      <a:pt x="780" y="591"/>
                    </a:lnTo>
                    <a:lnTo>
                      <a:pt x="863" y="623"/>
                    </a:lnTo>
                    <a:lnTo>
                      <a:pt x="947" y="653"/>
                    </a:lnTo>
                    <a:lnTo>
                      <a:pt x="1029" y="682"/>
                    </a:lnTo>
                    <a:lnTo>
                      <a:pt x="1110" y="708"/>
                    </a:lnTo>
                    <a:lnTo>
                      <a:pt x="1190" y="730"/>
                    </a:lnTo>
                    <a:lnTo>
                      <a:pt x="1230" y="740"/>
                    </a:lnTo>
                    <a:lnTo>
                      <a:pt x="1269" y="750"/>
                    </a:lnTo>
                    <a:lnTo>
                      <a:pt x="1306" y="759"/>
                    </a:lnTo>
                    <a:lnTo>
                      <a:pt x="1344" y="765"/>
                    </a:lnTo>
                    <a:lnTo>
                      <a:pt x="1410" y="778"/>
                    </a:lnTo>
                    <a:lnTo>
                      <a:pt x="1472" y="787"/>
                    </a:lnTo>
                    <a:lnTo>
                      <a:pt x="1530" y="792"/>
                    </a:lnTo>
                    <a:lnTo>
                      <a:pt x="1583" y="795"/>
                    </a:lnTo>
                    <a:lnTo>
                      <a:pt x="1632" y="797"/>
                    </a:lnTo>
                    <a:lnTo>
                      <a:pt x="1678" y="794"/>
                    </a:lnTo>
                    <a:lnTo>
                      <a:pt x="1719" y="790"/>
                    </a:lnTo>
                    <a:lnTo>
                      <a:pt x="1755" y="785"/>
                    </a:lnTo>
                    <a:lnTo>
                      <a:pt x="1788" y="777"/>
                    </a:lnTo>
                    <a:lnTo>
                      <a:pt x="1816" y="767"/>
                    </a:lnTo>
                    <a:lnTo>
                      <a:pt x="1841" y="754"/>
                    </a:lnTo>
                    <a:lnTo>
                      <a:pt x="1861" y="742"/>
                    </a:lnTo>
                    <a:lnTo>
                      <a:pt x="1878" y="725"/>
                    </a:lnTo>
                    <a:lnTo>
                      <a:pt x="1890" y="709"/>
                    </a:lnTo>
                    <a:lnTo>
                      <a:pt x="1898" y="690"/>
                    </a:lnTo>
                    <a:lnTo>
                      <a:pt x="1901" y="672"/>
                    </a:lnTo>
                    <a:lnTo>
                      <a:pt x="1900" y="651"/>
                    </a:lnTo>
                    <a:lnTo>
                      <a:pt x="1896" y="629"/>
                    </a:lnTo>
                    <a:lnTo>
                      <a:pt x="1888" y="607"/>
                    </a:lnTo>
                    <a:lnTo>
                      <a:pt x="1874" y="583"/>
                    </a:lnTo>
                    <a:lnTo>
                      <a:pt x="1858" y="559"/>
                    </a:lnTo>
                    <a:lnTo>
                      <a:pt x="1836" y="534"/>
                    </a:lnTo>
                    <a:lnTo>
                      <a:pt x="1812" y="508"/>
                    </a:lnTo>
                    <a:lnTo>
                      <a:pt x="1782" y="483"/>
                    </a:lnTo>
                    <a:lnTo>
                      <a:pt x="1748" y="457"/>
                    </a:lnTo>
                    <a:lnTo>
                      <a:pt x="1710" y="431"/>
                    </a:lnTo>
                    <a:lnTo>
                      <a:pt x="1669" y="405"/>
                    </a:lnTo>
                    <a:lnTo>
                      <a:pt x="1623" y="378"/>
                    </a:lnTo>
                    <a:lnTo>
                      <a:pt x="1573" y="352"/>
                    </a:lnTo>
                    <a:lnTo>
                      <a:pt x="1520" y="327"/>
                    </a:lnTo>
                    <a:lnTo>
                      <a:pt x="1461" y="301"/>
                    </a:lnTo>
                    <a:lnTo>
                      <a:pt x="1398" y="276"/>
                    </a:lnTo>
                    <a:lnTo>
                      <a:pt x="1354" y="260"/>
                    </a:lnTo>
                    <a:lnTo>
                      <a:pt x="1309" y="245"/>
                    </a:lnTo>
                    <a:lnTo>
                      <a:pt x="1262" y="229"/>
                    </a:lnTo>
                    <a:lnTo>
                      <a:pt x="1215" y="214"/>
                    </a:lnTo>
                    <a:lnTo>
                      <a:pt x="1119" y="186"/>
                    </a:lnTo>
                    <a:lnTo>
                      <a:pt x="1022" y="160"/>
                    </a:lnTo>
                    <a:lnTo>
                      <a:pt x="924" y="135"/>
                    </a:lnTo>
                    <a:lnTo>
                      <a:pt x="828" y="114"/>
                    </a:lnTo>
                    <a:lnTo>
                      <a:pt x="733" y="94"/>
                    </a:lnTo>
                    <a:lnTo>
                      <a:pt x="641" y="75"/>
                    </a:lnTo>
                    <a:lnTo>
                      <a:pt x="552" y="59"/>
                    </a:lnTo>
                    <a:lnTo>
                      <a:pt x="470" y="45"/>
                    </a:lnTo>
                    <a:lnTo>
                      <a:pt x="391" y="33"/>
                    </a:lnTo>
                    <a:lnTo>
                      <a:pt x="322" y="23"/>
                    </a:lnTo>
                    <a:lnTo>
                      <a:pt x="259" y="14"/>
                    </a:lnTo>
                    <a:lnTo>
                      <a:pt x="206" y="8"/>
                    </a:lnTo>
                    <a:lnTo>
                      <a:pt x="162" y="3"/>
                    </a:lnTo>
                    <a:lnTo>
                      <a:pt x="128" y="0"/>
                    </a:lnTo>
                    <a:lnTo>
                      <a:pt x="116" y="0"/>
                    </a:lnTo>
                    <a:lnTo>
                      <a:pt x="103" y="1"/>
                    </a:lnTo>
                    <a:lnTo>
                      <a:pt x="91" y="5"/>
                    </a:lnTo>
                    <a:lnTo>
                      <a:pt x="80" y="9"/>
                    </a:lnTo>
                    <a:lnTo>
                      <a:pt x="70" y="14"/>
                    </a:lnTo>
                    <a:lnTo>
                      <a:pt x="60" y="20"/>
                    </a:lnTo>
                    <a:lnTo>
                      <a:pt x="51" y="28"/>
                    </a:lnTo>
                    <a:lnTo>
                      <a:pt x="42" y="36"/>
                    </a:lnTo>
                    <a:lnTo>
                      <a:pt x="35" y="45"/>
                    </a:lnTo>
                    <a:lnTo>
                      <a:pt x="27" y="55"/>
                    </a:lnTo>
                    <a:lnTo>
                      <a:pt x="21" y="65"/>
                    </a:lnTo>
                    <a:lnTo>
                      <a:pt x="16" y="76"/>
                    </a:lnTo>
                    <a:lnTo>
                      <a:pt x="11" y="88"/>
                    </a:lnTo>
                    <a:lnTo>
                      <a:pt x="7" y="99"/>
                    </a:lnTo>
                    <a:lnTo>
                      <a:pt x="5" y="111"/>
                    </a:lnTo>
                    <a:lnTo>
                      <a:pt x="2" y="124"/>
                    </a:lnTo>
                    <a:lnTo>
                      <a:pt x="1" y="136"/>
                    </a:lnTo>
                    <a:lnTo>
                      <a:pt x="0" y="150"/>
                    </a:lnTo>
                    <a:lnTo>
                      <a:pt x="1" y="163"/>
                    </a:lnTo>
                    <a:lnTo>
                      <a:pt x="2" y="175"/>
                    </a:lnTo>
                    <a:lnTo>
                      <a:pt x="5" y="187"/>
                    </a:lnTo>
                    <a:lnTo>
                      <a:pt x="7" y="200"/>
                    </a:lnTo>
                    <a:lnTo>
                      <a:pt x="12" y="212"/>
                    </a:lnTo>
                    <a:lnTo>
                      <a:pt x="17" y="225"/>
                    </a:lnTo>
                    <a:lnTo>
                      <a:pt x="23" y="236"/>
                    </a:lnTo>
                    <a:lnTo>
                      <a:pt x="30" y="246"/>
                    </a:lnTo>
                    <a:lnTo>
                      <a:pt x="38" y="257"/>
                    </a:lnTo>
                    <a:lnTo>
                      <a:pt x="47" y="266"/>
                    </a:lnTo>
                    <a:lnTo>
                      <a:pt x="57" y="275"/>
                    </a:lnTo>
                    <a:lnTo>
                      <a:pt x="68" y="284"/>
                    </a:lnTo>
                    <a:lnTo>
                      <a:pt x="81" y="290"/>
                    </a:lnTo>
                    <a:lnTo>
                      <a:pt x="95" y="296"/>
                    </a:lnTo>
                    <a:close/>
                  </a:path>
                </a:pathLst>
              </a:custGeom>
              <a:solidFill>
                <a:srgbClr val="FFFEF1"/>
              </a:solidFill>
              <a:ln w="9525">
                <a:noFill/>
                <a:round/>
              </a:ln>
            </p:spPr>
            <p:txBody>
              <a:bodyPr/>
              <a:lstStyle/>
              <a:p>
                <a:endParaRPr lang="en-US" sz="1867"/>
              </a:p>
            </p:txBody>
          </p:sp>
          <p:sp>
            <p:nvSpPr>
              <p:cNvPr id="1411" name="Freeform 360"/>
              <p:cNvSpPr/>
              <p:nvPr/>
            </p:nvSpPr>
            <p:spPr bwMode="auto">
              <a:xfrm>
                <a:off x="3446" y="2427"/>
                <a:ext cx="380" cy="159"/>
              </a:xfrm>
              <a:custGeom>
                <a:avLst/>
                <a:gdLst>
                  <a:gd name="T0" fmla="*/ 32 w 1901"/>
                  <a:gd name="T1" fmla="*/ 65 h 797"/>
                  <a:gd name="T2" fmla="*/ 60 w 1901"/>
                  <a:gd name="T3" fmla="*/ 77 h 797"/>
                  <a:gd name="T4" fmla="*/ 91 w 1901"/>
                  <a:gd name="T5" fmla="*/ 91 h 797"/>
                  <a:gd name="T6" fmla="*/ 123 w 1901"/>
                  <a:gd name="T7" fmla="*/ 104 h 797"/>
                  <a:gd name="T8" fmla="*/ 156 w 1901"/>
                  <a:gd name="T9" fmla="*/ 118 h 797"/>
                  <a:gd name="T10" fmla="*/ 189 w 1901"/>
                  <a:gd name="T11" fmla="*/ 130 h 797"/>
                  <a:gd name="T12" fmla="*/ 222 w 1901"/>
                  <a:gd name="T13" fmla="*/ 141 h 797"/>
                  <a:gd name="T14" fmla="*/ 246 w 1901"/>
                  <a:gd name="T15" fmla="*/ 148 h 797"/>
                  <a:gd name="T16" fmla="*/ 261 w 1901"/>
                  <a:gd name="T17" fmla="*/ 151 h 797"/>
                  <a:gd name="T18" fmla="*/ 282 w 1901"/>
                  <a:gd name="T19" fmla="*/ 155 h 797"/>
                  <a:gd name="T20" fmla="*/ 306 w 1901"/>
                  <a:gd name="T21" fmla="*/ 158 h 797"/>
                  <a:gd name="T22" fmla="*/ 326 w 1901"/>
                  <a:gd name="T23" fmla="*/ 159 h 797"/>
                  <a:gd name="T24" fmla="*/ 344 w 1901"/>
                  <a:gd name="T25" fmla="*/ 158 h 797"/>
                  <a:gd name="T26" fmla="*/ 357 w 1901"/>
                  <a:gd name="T27" fmla="*/ 155 h 797"/>
                  <a:gd name="T28" fmla="*/ 368 w 1901"/>
                  <a:gd name="T29" fmla="*/ 150 h 797"/>
                  <a:gd name="T30" fmla="*/ 375 w 1901"/>
                  <a:gd name="T31" fmla="*/ 145 h 797"/>
                  <a:gd name="T32" fmla="*/ 379 w 1901"/>
                  <a:gd name="T33" fmla="*/ 138 h 797"/>
                  <a:gd name="T34" fmla="*/ 380 w 1901"/>
                  <a:gd name="T35" fmla="*/ 130 h 797"/>
                  <a:gd name="T36" fmla="*/ 377 w 1901"/>
                  <a:gd name="T37" fmla="*/ 121 h 797"/>
                  <a:gd name="T38" fmla="*/ 371 w 1901"/>
                  <a:gd name="T39" fmla="*/ 112 h 797"/>
                  <a:gd name="T40" fmla="*/ 362 w 1901"/>
                  <a:gd name="T41" fmla="*/ 101 h 797"/>
                  <a:gd name="T42" fmla="*/ 349 w 1901"/>
                  <a:gd name="T43" fmla="*/ 91 h 797"/>
                  <a:gd name="T44" fmla="*/ 334 w 1901"/>
                  <a:gd name="T45" fmla="*/ 81 h 797"/>
                  <a:gd name="T46" fmla="*/ 314 w 1901"/>
                  <a:gd name="T47" fmla="*/ 70 h 797"/>
                  <a:gd name="T48" fmla="*/ 292 w 1901"/>
                  <a:gd name="T49" fmla="*/ 60 h 797"/>
                  <a:gd name="T50" fmla="*/ 271 w 1901"/>
                  <a:gd name="T51" fmla="*/ 52 h 797"/>
                  <a:gd name="T52" fmla="*/ 252 w 1901"/>
                  <a:gd name="T53" fmla="*/ 46 h 797"/>
                  <a:gd name="T54" fmla="*/ 224 w 1901"/>
                  <a:gd name="T55" fmla="*/ 37 h 797"/>
                  <a:gd name="T56" fmla="*/ 185 w 1901"/>
                  <a:gd name="T57" fmla="*/ 27 h 797"/>
                  <a:gd name="T58" fmla="*/ 147 w 1901"/>
                  <a:gd name="T59" fmla="*/ 19 h 797"/>
                  <a:gd name="T60" fmla="*/ 110 w 1901"/>
                  <a:gd name="T61" fmla="*/ 12 h 797"/>
                  <a:gd name="T62" fmla="*/ 78 w 1901"/>
                  <a:gd name="T63" fmla="*/ 7 h 797"/>
                  <a:gd name="T64" fmla="*/ 52 w 1901"/>
                  <a:gd name="T65" fmla="*/ 3 h 797"/>
                  <a:gd name="T66" fmla="*/ 32 w 1901"/>
                  <a:gd name="T67" fmla="*/ 1 h 797"/>
                  <a:gd name="T68" fmla="*/ 23 w 1901"/>
                  <a:gd name="T69" fmla="*/ 0 h 797"/>
                  <a:gd name="T70" fmla="*/ 18 w 1901"/>
                  <a:gd name="T71" fmla="*/ 1 h 797"/>
                  <a:gd name="T72" fmla="*/ 14 w 1901"/>
                  <a:gd name="T73" fmla="*/ 3 h 797"/>
                  <a:gd name="T74" fmla="*/ 10 w 1901"/>
                  <a:gd name="T75" fmla="*/ 6 h 797"/>
                  <a:gd name="T76" fmla="*/ 7 w 1901"/>
                  <a:gd name="T77" fmla="*/ 9 h 797"/>
                  <a:gd name="T78" fmla="*/ 4 w 1901"/>
                  <a:gd name="T79" fmla="*/ 13 h 797"/>
                  <a:gd name="T80" fmla="*/ 2 w 1901"/>
                  <a:gd name="T81" fmla="*/ 18 h 797"/>
                  <a:gd name="T82" fmla="*/ 1 w 1901"/>
                  <a:gd name="T83" fmla="*/ 22 h 797"/>
                  <a:gd name="T84" fmla="*/ 0 w 1901"/>
                  <a:gd name="T85" fmla="*/ 27 h 797"/>
                  <a:gd name="T86" fmla="*/ 0 w 1901"/>
                  <a:gd name="T87" fmla="*/ 33 h 797"/>
                  <a:gd name="T88" fmla="*/ 1 w 1901"/>
                  <a:gd name="T89" fmla="*/ 37 h 797"/>
                  <a:gd name="T90" fmla="*/ 2 w 1901"/>
                  <a:gd name="T91" fmla="*/ 42 h 797"/>
                  <a:gd name="T92" fmla="*/ 5 w 1901"/>
                  <a:gd name="T93" fmla="*/ 47 h 797"/>
                  <a:gd name="T94" fmla="*/ 8 w 1901"/>
                  <a:gd name="T95" fmla="*/ 51 h 797"/>
                  <a:gd name="T96" fmla="*/ 11 w 1901"/>
                  <a:gd name="T97" fmla="*/ 55 h 797"/>
                  <a:gd name="T98" fmla="*/ 16 w 1901"/>
                  <a:gd name="T99" fmla="*/ 58 h 79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1"/>
                  <a:gd name="T151" fmla="*/ 0 h 797"/>
                  <a:gd name="T152" fmla="*/ 1901 w 1901"/>
                  <a:gd name="T153" fmla="*/ 797 h 79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1" h="797">
                    <a:moveTo>
                      <a:pt x="95" y="296"/>
                    </a:moveTo>
                    <a:lnTo>
                      <a:pt x="159" y="325"/>
                    </a:lnTo>
                    <a:lnTo>
                      <a:pt x="228" y="355"/>
                    </a:lnTo>
                    <a:lnTo>
                      <a:pt x="300" y="387"/>
                    </a:lnTo>
                    <a:lnTo>
                      <a:pt x="375" y="420"/>
                    </a:lnTo>
                    <a:lnTo>
                      <a:pt x="453" y="455"/>
                    </a:lnTo>
                    <a:lnTo>
                      <a:pt x="532" y="488"/>
                    </a:lnTo>
                    <a:lnTo>
                      <a:pt x="615" y="523"/>
                    </a:lnTo>
                    <a:lnTo>
                      <a:pt x="697" y="557"/>
                    </a:lnTo>
                    <a:lnTo>
                      <a:pt x="780" y="591"/>
                    </a:lnTo>
                    <a:lnTo>
                      <a:pt x="863" y="623"/>
                    </a:lnTo>
                    <a:lnTo>
                      <a:pt x="947" y="653"/>
                    </a:lnTo>
                    <a:lnTo>
                      <a:pt x="1029" y="682"/>
                    </a:lnTo>
                    <a:lnTo>
                      <a:pt x="1110" y="708"/>
                    </a:lnTo>
                    <a:lnTo>
                      <a:pt x="1190" y="730"/>
                    </a:lnTo>
                    <a:lnTo>
                      <a:pt x="1230" y="740"/>
                    </a:lnTo>
                    <a:lnTo>
                      <a:pt x="1269" y="750"/>
                    </a:lnTo>
                    <a:lnTo>
                      <a:pt x="1306" y="759"/>
                    </a:lnTo>
                    <a:lnTo>
                      <a:pt x="1344" y="765"/>
                    </a:lnTo>
                    <a:lnTo>
                      <a:pt x="1410" y="778"/>
                    </a:lnTo>
                    <a:lnTo>
                      <a:pt x="1472" y="787"/>
                    </a:lnTo>
                    <a:lnTo>
                      <a:pt x="1530" y="792"/>
                    </a:lnTo>
                    <a:lnTo>
                      <a:pt x="1583" y="795"/>
                    </a:lnTo>
                    <a:lnTo>
                      <a:pt x="1632" y="797"/>
                    </a:lnTo>
                    <a:lnTo>
                      <a:pt x="1678" y="794"/>
                    </a:lnTo>
                    <a:lnTo>
                      <a:pt x="1719" y="790"/>
                    </a:lnTo>
                    <a:lnTo>
                      <a:pt x="1755" y="785"/>
                    </a:lnTo>
                    <a:lnTo>
                      <a:pt x="1788" y="777"/>
                    </a:lnTo>
                    <a:lnTo>
                      <a:pt x="1816" y="767"/>
                    </a:lnTo>
                    <a:lnTo>
                      <a:pt x="1841" y="754"/>
                    </a:lnTo>
                    <a:lnTo>
                      <a:pt x="1861" y="742"/>
                    </a:lnTo>
                    <a:lnTo>
                      <a:pt x="1878" y="725"/>
                    </a:lnTo>
                    <a:lnTo>
                      <a:pt x="1890" y="709"/>
                    </a:lnTo>
                    <a:lnTo>
                      <a:pt x="1898" y="690"/>
                    </a:lnTo>
                    <a:lnTo>
                      <a:pt x="1901" y="672"/>
                    </a:lnTo>
                    <a:lnTo>
                      <a:pt x="1900" y="651"/>
                    </a:lnTo>
                    <a:lnTo>
                      <a:pt x="1896" y="629"/>
                    </a:lnTo>
                    <a:lnTo>
                      <a:pt x="1888" y="607"/>
                    </a:lnTo>
                    <a:lnTo>
                      <a:pt x="1874" y="583"/>
                    </a:lnTo>
                    <a:lnTo>
                      <a:pt x="1858" y="559"/>
                    </a:lnTo>
                    <a:lnTo>
                      <a:pt x="1836" y="534"/>
                    </a:lnTo>
                    <a:lnTo>
                      <a:pt x="1812" y="508"/>
                    </a:lnTo>
                    <a:lnTo>
                      <a:pt x="1782" y="483"/>
                    </a:lnTo>
                    <a:lnTo>
                      <a:pt x="1748" y="457"/>
                    </a:lnTo>
                    <a:lnTo>
                      <a:pt x="1710" y="431"/>
                    </a:lnTo>
                    <a:lnTo>
                      <a:pt x="1669" y="405"/>
                    </a:lnTo>
                    <a:lnTo>
                      <a:pt x="1623" y="378"/>
                    </a:lnTo>
                    <a:lnTo>
                      <a:pt x="1573" y="352"/>
                    </a:lnTo>
                    <a:lnTo>
                      <a:pt x="1520" y="327"/>
                    </a:lnTo>
                    <a:lnTo>
                      <a:pt x="1461" y="301"/>
                    </a:lnTo>
                    <a:lnTo>
                      <a:pt x="1398" y="276"/>
                    </a:lnTo>
                    <a:lnTo>
                      <a:pt x="1354" y="260"/>
                    </a:lnTo>
                    <a:lnTo>
                      <a:pt x="1309" y="245"/>
                    </a:lnTo>
                    <a:lnTo>
                      <a:pt x="1262" y="229"/>
                    </a:lnTo>
                    <a:lnTo>
                      <a:pt x="1215" y="214"/>
                    </a:lnTo>
                    <a:lnTo>
                      <a:pt x="1119" y="186"/>
                    </a:lnTo>
                    <a:lnTo>
                      <a:pt x="1022" y="160"/>
                    </a:lnTo>
                    <a:lnTo>
                      <a:pt x="924" y="135"/>
                    </a:lnTo>
                    <a:lnTo>
                      <a:pt x="828" y="114"/>
                    </a:lnTo>
                    <a:lnTo>
                      <a:pt x="733" y="94"/>
                    </a:lnTo>
                    <a:lnTo>
                      <a:pt x="641" y="75"/>
                    </a:lnTo>
                    <a:lnTo>
                      <a:pt x="552" y="59"/>
                    </a:lnTo>
                    <a:lnTo>
                      <a:pt x="470" y="45"/>
                    </a:lnTo>
                    <a:lnTo>
                      <a:pt x="391" y="33"/>
                    </a:lnTo>
                    <a:lnTo>
                      <a:pt x="322" y="23"/>
                    </a:lnTo>
                    <a:lnTo>
                      <a:pt x="259" y="14"/>
                    </a:lnTo>
                    <a:lnTo>
                      <a:pt x="206" y="8"/>
                    </a:lnTo>
                    <a:lnTo>
                      <a:pt x="162" y="3"/>
                    </a:lnTo>
                    <a:lnTo>
                      <a:pt x="128" y="0"/>
                    </a:lnTo>
                    <a:lnTo>
                      <a:pt x="116" y="0"/>
                    </a:lnTo>
                    <a:lnTo>
                      <a:pt x="103" y="1"/>
                    </a:lnTo>
                    <a:lnTo>
                      <a:pt x="91" y="5"/>
                    </a:lnTo>
                    <a:lnTo>
                      <a:pt x="80" y="9"/>
                    </a:lnTo>
                    <a:lnTo>
                      <a:pt x="70" y="14"/>
                    </a:lnTo>
                    <a:lnTo>
                      <a:pt x="60" y="20"/>
                    </a:lnTo>
                    <a:lnTo>
                      <a:pt x="51" y="28"/>
                    </a:lnTo>
                    <a:lnTo>
                      <a:pt x="42" y="36"/>
                    </a:lnTo>
                    <a:lnTo>
                      <a:pt x="35" y="45"/>
                    </a:lnTo>
                    <a:lnTo>
                      <a:pt x="27" y="55"/>
                    </a:lnTo>
                    <a:lnTo>
                      <a:pt x="21" y="65"/>
                    </a:lnTo>
                    <a:lnTo>
                      <a:pt x="16" y="76"/>
                    </a:lnTo>
                    <a:lnTo>
                      <a:pt x="11" y="88"/>
                    </a:lnTo>
                    <a:lnTo>
                      <a:pt x="7" y="99"/>
                    </a:lnTo>
                    <a:lnTo>
                      <a:pt x="5" y="111"/>
                    </a:lnTo>
                    <a:lnTo>
                      <a:pt x="2" y="124"/>
                    </a:lnTo>
                    <a:lnTo>
                      <a:pt x="1" y="136"/>
                    </a:lnTo>
                    <a:lnTo>
                      <a:pt x="0" y="150"/>
                    </a:lnTo>
                    <a:lnTo>
                      <a:pt x="1" y="163"/>
                    </a:lnTo>
                    <a:lnTo>
                      <a:pt x="2" y="175"/>
                    </a:lnTo>
                    <a:lnTo>
                      <a:pt x="5" y="187"/>
                    </a:lnTo>
                    <a:lnTo>
                      <a:pt x="7" y="200"/>
                    </a:lnTo>
                    <a:lnTo>
                      <a:pt x="12" y="212"/>
                    </a:lnTo>
                    <a:lnTo>
                      <a:pt x="17" y="225"/>
                    </a:lnTo>
                    <a:lnTo>
                      <a:pt x="23" y="236"/>
                    </a:lnTo>
                    <a:lnTo>
                      <a:pt x="30" y="246"/>
                    </a:lnTo>
                    <a:lnTo>
                      <a:pt x="38" y="257"/>
                    </a:lnTo>
                    <a:lnTo>
                      <a:pt x="47" y="266"/>
                    </a:lnTo>
                    <a:lnTo>
                      <a:pt x="57" y="275"/>
                    </a:lnTo>
                    <a:lnTo>
                      <a:pt x="68" y="284"/>
                    </a:lnTo>
                    <a:lnTo>
                      <a:pt x="81" y="290"/>
                    </a:lnTo>
                    <a:lnTo>
                      <a:pt x="95" y="296"/>
                    </a:lnTo>
                    <a:close/>
                  </a:path>
                </a:pathLst>
              </a:custGeom>
              <a:noFill/>
              <a:ln w="3175">
                <a:solidFill>
                  <a:srgbClr val="1F1A17"/>
                </a:solidFill>
                <a:round/>
              </a:ln>
            </p:spPr>
            <p:txBody>
              <a:bodyPr/>
              <a:lstStyle/>
              <a:p>
                <a:endParaRPr lang="en-US" sz="1867"/>
              </a:p>
            </p:txBody>
          </p:sp>
          <p:sp>
            <p:nvSpPr>
              <p:cNvPr id="1412" name="Freeform 361"/>
              <p:cNvSpPr/>
              <p:nvPr/>
            </p:nvSpPr>
            <p:spPr bwMode="auto">
              <a:xfrm>
                <a:off x="3446" y="2327"/>
                <a:ext cx="393" cy="116"/>
              </a:xfrm>
              <a:custGeom>
                <a:avLst/>
                <a:gdLst>
                  <a:gd name="T0" fmla="*/ 47 w 1968"/>
                  <a:gd name="T1" fmla="*/ 115 h 578"/>
                  <a:gd name="T2" fmla="*/ 78 w 1968"/>
                  <a:gd name="T3" fmla="*/ 115 h 578"/>
                  <a:gd name="T4" fmla="*/ 111 w 1968"/>
                  <a:gd name="T5" fmla="*/ 114 h 578"/>
                  <a:gd name="T6" fmla="*/ 146 w 1968"/>
                  <a:gd name="T7" fmla="*/ 113 h 578"/>
                  <a:gd name="T8" fmla="*/ 182 w 1968"/>
                  <a:gd name="T9" fmla="*/ 111 h 578"/>
                  <a:gd name="T10" fmla="*/ 217 w 1968"/>
                  <a:gd name="T11" fmla="*/ 108 h 578"/>
                  <a:gd name="T12" fmla="*/ 251 w 1968"/>
                  <a:gd name="T13" fmla="*/ 104 h 578"/>
                  <a:gd name="T14" fmla="*/ 276 w 1968"/>
                  <a:gd name="T15" fmla="*/ 100 h 578"/>
                  <a:gd name="T16" fmla="*/ 291 w 1968"/>
                  <a:gd name="T17" fmla="*/ 97 h 578"/>
                  <a:gd name="T18" fmla="*/ 311 w 1968"/>
                  <a:gd name="T19" fmla="*/ 92 h 578"/>
                  <a:gd name="T20" fmla="*/ 334 w 1968"/>
                  <a:gd name="T21" fmla="*/ 84 h 578"/>
                  <a:gd name="T22" fmla="*/ 353 w 1968"/>
                  <a:gd name="T23" fmla="*/ 76 h 578"/>
                  <a:gd name="T24" fmla="*/ 369 w 1968"/>
                  <a:gd name="T25" fmla="*/ 68 h 578"/>
                  <a:gd name="T26" fmla="*/ 380 w 1968"/>
                  <a:gd name="T27" fmla="*/ 59 h 578"/>
                  <a:gd name="T28" fmla="*/ 388 w 1968"/>
                  <a:gd name="T29" fmla="*/ 51 h 578"/>
                  <a:gd name="T30" fmla="*/ 392 w 1968"/>
                  <a:gd name="T31" fmla="*/ 43 h 578"/>
                  <a:gd name="T32" fmla="*/ 393 w 1968"/>
                  <a:gd name="T33" fmla="*/ 34 h 578"/>
                  <a:gd name="T34" fmla="*/ 390 w 1968"/>
                  <a:gd name="T35" fmla="*/ 27 h 578"/>
                  <a:gd name="T36" fmla="*/ 384 w 1968"/>
                  <a:gd name="T37" fmla="*/ 20 h 578"/>
                  <a:gd name="T38" fmla="*/ 375 w 1968"/>
                  <a:gd name="T39" fmla="*/ 14 h 578"/>
                  <a:gd name="T40" fmla="*/ 362 w 1968"/>
                  <a:gd name="T41" fmla="*/ 8 h 578"/>
                  <a:gd name="T42" fmla="*/ 346 w 1968"/>
                  <a:gd name="T43" fmla="*/ 4 h 578"/>
                  <a:gd name="T44" fmla="*/ 328 w 1968"/>
                  <a:gd name="T45" fmla="*/ 1 h 578"/>
                  <a:gd name="T46" fmla="*/ 306 w 1968"/>
                  <a:gd name="T47" fmla="*/ 0 h 578"/>
                  <a:gd name="T48" fmla="*/ 281 w 1968"/>
                  <a:gd name="T49" fmla="*/ 0 h 578"/>
                  <a:gd name="T50" fmla="*/ 258 w 1968"/>
                  <a:gd name="T51" fmla="*/ 2 h 578"/>
                  <a:gd name="T52" fmla="*/ 239 w 1968"/>
                  <a:gd name="T53" fmla="*/ 4 h 578"/>
                  <a:gd name="T54" fmla="*/ 209 w 1968"/>
                  <a:gd name="T55" fmla="*/ 8 h 578"/>
                  <a:gd name="T56" fmla="*/ 170 w 1968"/>
                  <a:gd name="T57" fmla="*/ 15 h 578"/>
                  <a:gd name="T58" fmla="*/ 131 w 1968"/>
                  <a:gd name="T59" fmla="*/ 24 h 578"/>
                  <a:gd name="T60" fmla="*/ 96 w 1968"/>
                  <a:gd name="T61" fmla="*/ 33 h 578"/>
                  <a:gd name="T62" fmla="*/ 65 w 1968"/>
                  <a:gd name="T63" fmla="*/ 42 h 578"/>
                  <a:gd name="T64" fmla="*/ 39 w 1968"/>
                  <a:gd name="T65" fmla="*/ 50 h 578"/>
                  <a:gd name="T66" fmla="*/ 20 w 1968"/>
                  <a:gd name="T67" fmla="*/ 56 h 578"/>
                  <a:gd name="T68" fmla="*/ 12 w 1968"/>
                  <a:gd name="T69" fmla="*/ 60 h 578"/>
                  <a:gd name="T70" fmla="*/ 8 w 1968"/>
                  <a:gd name="T71" fmla="*/ 62 h 578"/>
                  <a:gd name="T72" fmla="*/ 5 w 1968"/>
                  <a:gd name="T73" fmla="*/ 66 h 578"/>
                  <a:gd name="T74" fmla="*/ 2 w 1968"/>
                  <a:gd name="T75" fmla="*/ 70 h 578"/>
                  <a:gd name="T76" fmla="*/ 1 w 1968"/>
                  <a:gd name="T77" fmla="*/ 74 h 578"/>
                  <a:gd name="T78" fmla="*/ 0 w 1968"/>
                  <a:gd name="T79" fmla="*/ 79 h 578"/>
                  <a:gd name="T80" fmla="*/ 0 w 1968"/>
                  <a:gd name="T81" fmla="*/ 84 h 578"/>
                  <a:gd name="T82" fmla="*/ 1 w 1968"/>
                  <a:gd name="T83" fmla="*/ 89 h 578"/>
                  <a:gd name="T84" fmla="*/ 3 w 1968"/>
                  <a:gd name="T85" fmla="*/ 94 h 578"/>
                  <a:gd name="T86" fmla="*/ 5 w 1968"/>
                  <a:gd name="T87" fmla="*/ 99 h 578"/>
                  <a:gd name="T88" fmla="*/ 8 w 1968"/>
                  <a:gd name="T89" fmla="*/ 103 h 578"/>
                  <a:gd name="T90" fmla="*/ 11 w 1968"/>
                  <a:gd name="T91" fmla="*/ 107 h 578"/>
                  <a:gd name="T92" fmla="*/ 15 w 1968"/>
                  <a:gd name="T93" fmla="*/ 110 h 578"/>
                  <a:gd name="T94" fmla="*/ 20 w 1968"/>
                  <a:gd name="T95" fmla="*/ 113 h 578"/>
                  <a:gd name="T96" fmla="*/ 25 w 1968"/>
                  <a:gd name="T97" fmla="*/ 115 h 578"/>
                  <a:gd name="T98" fmla="*/ 30 w 1968"/>
                  <a:gd name="T99" fmla="*/ 116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8"/>
                  <a:gd name="T151" fmla="*/ 0 h 578"/>
                  <a:gd name="T152" fmla="*/ 1968 w 1968"/>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8" h="578">
                    <a:moveTo>
                      <a:pt x="165" y="578"/>
                    </a:moveTo>
                    <a:lnTo>
                      <a:pt x="236" y="575"/>
                    </a:lnTo>
                    <a:lnTo>
                      <a:pt x="311" y="573"/>
                    </a:lnTo>
                    <a:lnTo>
                      <a:pt x="390" y="572"/>
                    </a:lnTo>
                    <a:lnTo>
                      <a:pt x="472" y="569"/>
                    </a:lnTo>
                    <a:lnTo>
                      <a:pt x="557" y="568"/>
                    </a:lnTo>
                    <a:lnTo>
                      <a:pt x="643" y="564"/>
                    </a:lnTo>
                    <a:lnTo>
                      <a:pt x="732" y="562"/>
                    </a:lnTo>
                    <a:lnTo>
                      <a:pt x="820" y="558"/>
                    </a:lnTo>
                    <a:lnTo>
                      <a:pt x="910" y="553"/>
                    </a:lnTo>
                    <a:lnTo>
                      <a:pt x="999" y="547"/>
                    </a:lnTo>
                    <a:lnTo>
                      <a:pt x="1087" y="539"/>
                    </a:lnTo>
                    <a:lnTo>
                      <a:pt x="1173" y="530"/>
                    </a:lnTo>
                    <a:lnTo>
                      <a:pt x="1258" y="519"/>
                    </a:lnTo>
                    <a:lnTo>
                      <a:pt x="1341" y="507"/>
                    </a:lnTo>
                    <a:lnTo>
                      <a:pt x="1381" y="499"/>
                    </a:lnTo>
                    <a:lnTo>
                      <a:pt x="1419" y="492"/>
                    </a:lnTo>
                    <a:lnTo>
                      <a:pt x="1457" y="483"/>
                    </a:lnTo>
                    <a:lnTo>
                      <a:pt x="1494" y="474"/>
                    </a:lnTo>
                    <a:lnTo>
                      <a:pt x="1559" y="457"/>
                    </a:lnTo>
                    <a:lnTo>
                      <a:pt x="1619" y="438"/>
                    </a:lnTo>
                    <a:lnTo>
                      <a:pt x="1675" y="419"/>
                    </a:lnTo>
                    <a:lnTo>
                      <a:pt x="1725" y="399"/>
                    </a:lnTo>
                    <a:lnTo>
                      <a:pt x="1770" y="379"/>
                    </a:lnTo>
                    <a:lnTo>
                      <a:pt x="1811" y="358"/>
                    </a:lnTo>
                    <a:lnTo>
                      <a:pt x="1846" y="338"/>
                    </a:lnTo>
                    <a:lnTo>
                      <a:pt x="1877" y="317"/>
                    </a:lnTo>
                    <a:lnTo>
                      <a:pt x="1903" y="296"/>
                    </a:lnTo>
                    <a:lnTo>
                      <a:pt x="1926" y="275"/>
                    </a:lnTo>
                    <a:lnTo>
                      <a:pt x="1943" y="253"/>
                    </a:lnTo>
                    <a:lnTo>
                      <a:pt x="1956" y="232"/>
                    </a:lnTo>
                    <a:lnTo>
                      <a:pt x="1963" y="212"/>
                    </a:lnTo>
                    <a:lnTo>
                      <a:pt x="1968" y="191"/>
                    </a:lnTo>
                    <a:lnTo>
                      <a:pt x="1967" y="171"/>
                    </a:lnTo>
                    <a:lnTo>
                      <a:pt x="1962" y="152"/>
                    </a:lnTo>
                    <a:lnTo>
                      <a:pt x="1953" y="134"/>
                    </a:lnTo>
                    <a:lnTo>
                      <a:pt x="1940" y="116"/>
                    </a:lnTo>
                    <a:lnTo>
                      <a:pt x="1922" y="100"/>
                    </a:lnTo>
                    <a:lnTo>
                      <a:pt x="1901" y="84"/>
                    </a:lnTo>
                    <a:lnTo>
                      <a:pt x="1876" y="69"/>
                    </a:lnTo>
                    <a:lnTo>
                      <a:pt x="1846" y="55"/>
                    </a:lnTo>
                    <a:lnTo>
                      <a:pt x="1812" y="42"/>
                    </a:lnTo>
                    <a:lnTo>
                      <a:pt x="1775" y="31"/>
                    </a:lnTo>
                    <a:lnTo>
                      <a:pt x="1734" y="22"/>
                    </a:lnTo>
                    <a:lnTo>
                      <a:pt x="1689" y="14"/>
                    </a:lnTo>
                    <a:lnTo>
                      <a:pt x="1640" y="7"/>
                    </a:lnTo>
                    <a:lnTo>
                      <a:pt x="1588" y="4"/>
                    </a:lnTo>
                    <a:lnTo>
                      <a:pt x="1532" y="0"/>
                    </a:lnTo>
                    <a:lnTo>
                      <a:pt x="1472" y="0"/>
                    </a:lnTo>
                    <a:lnTo>
                      <a:pt x="1408" y="1"/>
                    </a:lnTo>
                    <a:lnTo>
                      <a:pt x="1341" y="5"/>
                    </a:lnTo>
                    <a:lnTo>
                      <a:pt x="1293" y="9"/>
                    </a:lnTo>
                    <a:lnTo>
                      <a:pt x="1246" y="12"/>
                    </a:lnTo>
                    <a:lnTo>
                      <a:pt x="1197" y="19"/>
                    </a:lnTo>
                    <a:lnTo>
                      <a:pt x="1147" y="25"/>
                    </a:lnTo>
                    <a:lnTo>
                      <a:pt x="1049" y="40"/>
                    </a:lnTo>
                    <a:lnTo>
                      <a:pt x="949" y="56"/>
                    </a:lnTo>
                    <a:lnTo>
                      <a:pt x="850" y="76"/>
                    </a:lnTo>
                    <a:lnTo>
                      <a:pt x="753" y="96"/>
                    </a:lnTo>
                    <a:lnTo>
                      <a:pt x="658" y="119"/>
                    </a:lnTo>
                    <a:lnTo>
                      <a:pt x="567" y="141"/>
                    </a:lnTo>
                    <a:lnTo>
                      <a:pt x="481" y="164"/>
                    </a:lnTo>
                    <a:lnTo>
                      <a:pt x="398" y="186"/>
                    </a:lnTo>
                    <a:lnTo>
                      <a:pt x="324" y="207"/>
                    </a:lnTo>
                    <a:lnTo>
                      <a:pt x="255" y="228"/>
                    </a:lnTo>
                    <a:lnTo>
                      <a:pt x="195" y="247"/>
                    </a:lnTo>
                    <a:lnTo>
                      <a:pt x="144" y="265"/>
                    </a:lnTo>
                    <a:lnTo>
                      <a:pt x="102" y="280"/>
                    </a:lnTo>
                    <a:lnTo>
                      <a:pt x="72" y="291"/>
                    </a:lnTo>
                    <a:lnTo>
                      <a:pt x="59" y="297"/>
                    </a:lnTo>
                    <a:lnTo>
                      <a:pt x="49" y="303"/>
                    </a:lnTo>
                    <a:lnTo>
                      <a:pt x="39" y="311"/>
                    </a:lnTo>
                    <a:lnTo>
                      <a:pt x="30" y="320"/>
                    </a:lnTo>
                    <a:lnTo>
                      <a:pt x="23" y="328"/>
                    </a:lnTo>
                    <a:lnTo>
                      <a:pt x="17" y="338"/>
                    </a:lnTo>
                    <a:lnTo>
                      <a:pt x="12" y="349"/>
                    </a:lnTo>
                    <a:lnTo>
                      <a:pt x="8" y="359"/>
                    </a:lnTo>
                    <a:lnTo>
                      <a:pt x="4" y="371"/>
                    </a:lnTo>
                    <a:lnTo>
                      <a:pt x="2" y="383"/>
                    </a:lnTo>
                    <a:lnTo>
                      <a:pt x="0" y="394"/>
                    </a:lnTo>
                    <a:lnTo>
                      <a:pt x="0" y="407"/>
                    </a:lnTo>
                    <a:lnTo>
                      <a:pt x="2" y="419"/>
                    </a:lnTo>
                    <a:lnTo>
                      <a:pt x="3" y="432"/>
                    </a:lnTo>
                    <a:lnTo>
                      <a:pt x="5" y="444"/>
                    </a:lnTo>
                    <a:lnTo>
                      <a:pt x="9" y="457"/>
                    </a:lnTo>
                    <a:lnTo>
                      <a:pt x="13" y="469"/>
                    </a:lnTo>
                    <a:lnTo>
                      <a:pt x="18" y="481"/>
                    </a:lnTo>
                    <a:lnTo>
                      <a:pt x="24" y="493"/>
                    </a:lnTo>
                    <a:lnTo>
                      <a:pt x="30" y="504"/>
                    </a:lnTo>
                    <a:lnTo>
                      <a:pt x="38" y="514"/>
                    </a:lnTo>
                    <a:lnTo>
                      <a:pt x="47" y="524"/>
                    </a:lnTo>
                    <a:lnTo>
                      <a:pt x="55" y="534"/>
                    </a:lnTo>
                    <a:lnTo>
                      <a:pt x="65" y="543"/>
                    </a:lnTo>
                    <a:lnTo>
                      <a:pt x="75" y="550"/>
                    </a:lnTo>
                    <a:lnTo>
                      <a:pt x="87" y="558"/>
                    </a:lnTo>
                    <a:lnTo>
                      <a:pt x="98" y="564"/>
                    </a:lnTo>
                    <a:lnTo>
                      <a:pt x="110" y="569"/>
                    </a:lnTo>
                    <a:lnTo>
                      <a:pt x="123" y="573"/>
                    </a:lnTo>
                    <a:lnTo>
                      <a:pt x="136" y="577"/>
                    </a:lnTo>
                    <a:lnTo>
                      <a:pt x="150" y="578"/>
                    </a:lnTo>
                    <a:lnTo>
                      <a:pt x="165" y="578"/>
                    </a:lnTo>
                    <a:close/>
                  </a:path>
                </a:pathLst>
              </a:custGeom>
              <a:solidFill>
                <a:srgbClr val="FFFEF1"/>
              </a:solidFill>
              <a:ln w="9525">
                <a:noFill/>
                <a:round/>
              </a:ln>
            </p:spPr>
            <p:txBody>
              <a:bodyPr/>
              <a:lstStyle/>
              <a:p>
                <a:endParaRPr lang="en-US" sz="1867"/>
              </a:p>
            </p:txBody>
          </p:sp>
          <p:sp>
            <p:nvSpPr>
              <p:cNvPr id="1413" name="Freeform 362"/>
              <p:cNvSpPr/>
              <p:nvPr/>
            </p:nvSpPr>
            <p:spPr bwMode="auto">
              <a:xfrm>
                <a:off x="3446" y="2327"/>
                <a:ext cx="393" cy="116"/>
              </a:xfrm>
              <a:custGeom>
                <a:avLst/>
                <a:gdLst>
                  <a:gd name="T0" fmla="*/ 47 w 1968"/>
                  <a:gd name="T1" fmla="*/ 115 h 578"/>
                  <a:gd name="T2" fmla="*/ 78 w 1968"/>
                  <a:gd name="T3" fmla="*/ 115 h 578"/>
                  <a:gd name="T4" fmla="*/ 111 w 1968"/>
                  <a:gd name="T5" fmla="*/ 114 h 578"/>
                  <a:gd name="T6" fmla="*/ 146 w 1968"/>
                  <a:gd name="T7" fmla="*/ 113 h 578"/>
                  <a:gd name="T8" fmla="*/ 182 w 1968"/>
                  <a:gd name="T9" fmla="*/ 111 h 578"/>
                  <a:gd name="T10" fmla="*/ 217 w 1968"/>
                  <a:gd name="T11" fmla="*/ 108 h 578"/>
                  <a:gd name="T12" fmla="*/ 251 w 1968"/>
                  <a:gd name="T13" fmla="*/ 104 h 578"/>
                  <a:gd name="T14" fmla="*/ 276 w 1968"/>
                  <a:gd name="T15" fmla="*/ 100 h 578"/>
                  <a:gd name="T16" fmla="*/ 291 w 1968"/>
                  <a:gd name="T17" fmla="*/ 97 h 578"/>
                  <a:gd name="T18" fmla="*/ 311 w 1968"/>
                  <a:gd name="T19" fmla="*/ 92 h 578"/>
                  <a:gd name="T20" fmla="*/ 334 w 1968"/>
                  <a:gd name="T21" fmla="*/ 84 h 578"/>
                  <a:gd name="T22" fmla="*/ 353 w 1968"/>
                  <a:gd name="T23" fmla="*/ 76 h 578"/>
                  <a:gd name="T24" fmla="*/ 369 w 1968"/>
                  <a:gd name="T25" fmla="*/ 68 h 578"/>
                  <a:gd name="T26" fmla="*/ 380 w 1968"/>
                  <a:gd name="T27" fmla="*/ 59 h 578"/>
                  <a:gd name="T28" fmla="*/ 388 w 1968"/>
                  <a:gd name="T29" fmla="*/ 51 h 578"/>
                  <a:gd name="T30" fmla="*/ 392 w 1968"/>
                  <a:gd name="T31" fmla="*/ 43 h 578"/>
                  <a:gd name="T32" fmla="*/ 393 w 1968"/>
                  <a:gd name="T33" fmla="*/ 34 h 578"/>
                  <a:gd name="T34" fmla="*/ 390 w 1968"/>
                  <a:gd name="T35" fmla="*/ 27 h 578"/>
                  <a:gd name="T36" fmla="*/ 384 w 1968"/>
                  <a:gd name="T37" fmla="*/ 20 h 578"/>
                  <a:gd name="T38" fmla="*/ 375 w 1968"/>
                  <a:gd name="T39" fmla="*/ 14 h 578"/>
                  <a:gd name="T40" fmla="*/ 362 w 1968"/>
                  <a:gd name="T41" fmla="*/ 8 h 578"/>
                  <a:gd name="T42" fmla="*/ 346 w 1968"/>
                  <a:gd name="T43" fmla="*/ 4 h 578"/>
                  <a:gd name="T44" fmla="*/ 328 w 1968"/>
                  <a:gd name="T45" fmla="*/ 1 h 578"/>
                  <a:gd name="T46" fmla="*/ 306 w 1968"/>
                  <a:gd name="T47" fmla="*/ 0 h 578"/>
                  <a:gd name="T48" fmla="*/ 281 w 1968"/>
                  <a:gd name="T49" fmla="*/ 0 h 578"/>
                  <a:gd name="T50" fmla="*/ 258 w 1968"/>
                  <a:gd name="T51" fmla="*/ 2 h 578"/>
                  <a:gd name="T52" fmla="*/ 239 w 1968"/>
                  <a:gd name="T53" fmla="*/ 4 h 578"/>
                  <a:gd name="T54" fmla="*/ 209 w 1968"/>
                  <a:gd name="T55" fmla="*/ 8 h 578"/>
                  <a:gd name="T56" fmla="*/ 170 w 1968"/>
                  <a:gd name="T57" fmla="*/ 15 h 578"/>
                  <a:gd name="T58" fmla="*/ 131 w 1968"/>
                  <a:gd name="T59" fmla="*/ 24 h 578"/>
                  <a:gd name="T60" fmla="*/ 96 w 1968"/>
                  <a:gd name="T61" fmla="*/ 33 h 578"/>
                  <a:gd name="T62" fmla="*/ 65 w 1968"/>
                  <a:gd name="T63" fmla="*/ 42 h 578"/>
                  <a:gd name="T64" fmla="*/ 39 w 1968"/>
                  <a:gd name="T65" fmla="*/ 50 h 578"/>
                  <a:gd name="T66" fmla="*/ 20 w 1968"/>
                  <a:gd name="T67" fmla="*/ 56 h 578"/>
                  <a:gd name="T68" fmla="*/ 12 w 1968"/>
                  <a:gd name="T69" fmla="*/ 60 h 578"/>
                  <a:gd name="T70" fmla="*/ 8 w 1968"/>
                  <a:gd name="T71" fmla="*/ 62 h 578"/>
                  <a:gd name="T72" fmla="*/ 5 w 1968"/>
                  <a:gd name="T73" fmla="*/ 66 h 578"/>
                  <a:gd name="T74" fmla="*/ 2 w 1968"/>
                  <a:gd name="T75" fmla="*/ 70 h 578"/>
                  <a:gd name="T76" fmla="*/ 1 w 1968"/>
                  <a:gd name="T77" fmla="*/ 74 h 578"/>
                  <a:gd name="T78" fmla="*/ 0 w 1968"/>
                  <a:gd name="T79" fmla="*/ 79 h 578"/>
                  <a:gd name="T80" fmla="*/ 0 w 1968"/>
                  <a:gd name="T81" fmla="*/ 84 h 578"/>
                  <a:gd name="T82" fmla="*/ 1 w 1968"/>
                  <a:gd name="T83" fmla="*/ 89 h 578"/>
                  <a:gd name="T84" fmla="*/ 3 w 1968"/>
                  <a:gd name="T85" fmla="*/ 94 h 578"/>
                  <a:gd name="T86" fmla="*/ 5 w 1968"/>
                  <a:gd name="T87" fmla="*/ 99 h 578"/>
                  <a:gd name="T88" fmla="*/ 8 w 1968"/>
                  <a:gd name="T89" fmla="*/ 103 h 578"/>
                  <a:gd name="T90" fmla="*/ 11 w 1968"/>
                  <a:gd name="T91" fmla="*/ 107 h 578"/>
                  <a:gd name="T92" fmla="*/ 15 w 1968"/>
                  <a:gd name="T93" fmla="*/ 110 h 578"/>
                  <a:gd name="T94" fmla="*/ 20 w 1968"/>
                  <a:gd name="T95" fmla="*/ 113 h 578"/>
                  <a:gd name="T96" fmla="*/ 25 w 1968"/>
                  <a:gd name="T97" fmla="*/ 115 h 578"/>
                  <a:gd name="T98" fmla="*/ 30 w 1968"/>
                  <a:gd name="T99" fmla="*/ 116 h 5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8"/>
                  <a:gd name="T151" fmla="*/ 0 h 578"/>
                  <a:gd name="T152" fmla="*/ 1968 w 1968"/>
                  <a:gd name="T153" fmla="*/ 578 h 5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8" h="578">
                    <a:moveTo>
                      <a:pt x="165" y="578"/>
                    </a:moveTo>
                    <a:lnTo>
                      <a:pt x="236" y="575"/>
                    </a:lnTo>
                    <a:lnTo>
                      <a:pt x="311" y="573"/>
                    </a:lnTo>
                    <a:lnTo>
                      <a:pt x="390" y="572"/>
                    </a:lnTo>
                    <a:lnTo>
                      <a:pt x="472" y="569"/>
                    </a:lnTo>
                    <a:lnTo>
                      <a:pt x="557" y="568"/>
                    </a:lnTo>
                    <a:lnTo>
                      <a:pt x="643" y="564"/>
                    </a:lnTo>
                    <a:lnTo>
                      <a:pt x="732" y="562"/>
                    </a:lnTo>
                    <a:lnTo>
                      <a:pt x="820" y="558"/>
                    </a:lnTo>
                    <a:lnTo>
                      <a:pt x="910" y="553"/>
                    </a:lnTo>
                    <a:lnTo>
                      <a:pt x="999" y="547"/>
                    </a:lnTo>
                    <a:lnTo>
                      <a:pt x="1087" y="539"/>
                    </a:lnTo>
                    <a:lnTo>
                      <a:pt x="1173" y="530"/>
                    </a:lnTo>
                    <a:lnTo>
                      <a:pt x="1258" y="519"/>
                    </a:lnTo>
                    <a:lnTo>
                      <a:pt x="1341" y="507"/>
                    </a:lnTo>
                    <a:lnTo>
                      <a:pt x="1381" y="499"/>
                    </a:lnTo>
                    <a:lnTo>
                      <a:pt x="1419" y="492"/>
                    </a:lnTo>
                    <a:lnTo>
                      <a:pt x="1457" y="483"/>
                    </a:lnTo>
                    <a:lnTo>
                      <a:pt x="1494" y="474"/>
                    </a:lnTo>
                    <a:lnTo>
                      <a:pt x="1559" y="457"/>
                    </a:lnTo>
                    <a:lnTo>
                      <a:pt x="1619" y="438"/>
                    </a:lnTo>
                    <a:lnTo>
                      <a:pt x="1675" y="419"/>
                    </a:lnTo>
                    <a:lnTo>
                      <a:pt x="1725" y="399"/>
                    </a:lnTo>
                    <a:lnTo>
                      <a:pt x="1770" y="379"/>
                    </a:lnTo>
                    <a:lnTo>
                      <a:pt x="1811" y="358"/>
                    </a:lnTo>
                    <a:lnTo>
                      <a:pt x="1846" y="338"/>
                    </a:lnTo>
                    <a:lnTo>
                      <a:pt x="1877" y="317"/>
                    </a:lnTo>
                    <a:lnTo>
                      <a:pt x="1903" y="296"/>
                    </a:lnTo>
                    <a:lnTo>
                      <a:pt x="1926" y="275"/>
                    </a:lnTo>
                    <a:lnTo>
                      <a:pt x="1943" y="253"/>
                    </a:lnTo>
                    <a:lnTo>
                      <a:pt x="1956" y="232"/>
                    </a:lnTo>
                    <a:lnTo>
                      <a:pt x="1963" y="212"/>
                    </a:lnTo>
                    <a:lnTo>
                      <a:pt x="1968" y="191"/>
                    </a:lnTo>
                    <a:lnTo>
                      <a:pt x="1967" y="171"/>
                    </a:lnTo>
                    <a:lnTo>
                      <a:pt x="1962" y="152"/>
                    </a:lnTo>
                    <a:lnTo>
                      <a:pt x="1953" y="134"/>
                    </a:lnTo>
                    <a:lnTo>
                      <a:pt x="1940" y="116"/>
                    </a:lnTo>
                    <a:lnTo>
                      <a:pt x="1922" y="100"/>
                    </a:lnTo>
                    <a:lnTo>
                      <a:pt x="1901" y="84"/>
                    </a:lnTo>
                    <a:lnTo>
                      <a:pt x="1876" y="69"/>
                    </a:lnTo>
                    <a:lnTo>
                      <a:pt x="1846" y="55"/>
                    </a:lnTo>
                    <a:lnTo>
                      <a:pt x="1812" y="42"/>
                    </a:lnTo>
                    <a:lnTo>
                      <a:pt x="1775" y="31"/>
                    </a:lnTo>
                    <a:lnTo>
                      <a:pt x="1734" y="22"/>
                    </a:lnTo>
                    <a:lnTo>
                      <a:pt x="1689" y="14"/>
                    </a:lnTo>
                    <a:lnTo>
                      <a:pt x="1640" y="7"/>
                    </a:lnTo>
                    <a:lnTo>
                      <a:pt x="1588" y="4"/>
                    </a:lnTo>
                    <a:lnTo>
                      <a:pt x="1532" y="0"/>
                    </a:lnTo>
                    <a:lnTo>
                      <a:pt x="1472" y="0"/>
                    </a:lnTo>
                    <a:lnTo>
                      <a:pt x="1408" y="1"/>
                    </a:lnTo>
                    <a:lnTo>
                      <a:pt x="1341" y="5"/>
                    </a:lnTo>
                    <a:lnTo>
                      <a:pt x="1293" y="9"/>
                    </a:lnTo>
                    <a:lnTo>
                      <a:pt x="1246" y="12"/>
                    </a:lnTo>
                    <a:lnTo>
                      <a:pt x="1197" y="19"/>
                    </a:lnTo>
                    <a:lnTo>
                      <a:pt x="1147" y="25"/>
                    </a:lnTo>
                    <a:lnTo>
                      <a:pt x="1049" y="40"/>
                    </a:lnTo>
                    <a:lnTo>
                      <a:pt x="949" y="56"/>
                    </a:lnTo>
                    <a:lnTo>
                      <a:pt x="850" y="76"/>
                    </a:lnTo>
                    <a:lnTo>
                      <a:pt x="753" y="96"/>
                    </a:lnTo>
                    <a:lnTo>
                      <a:pt x="658" y="119"/>
                    </a:lnTo>
                    <a:lnTo>
                      <a:pt x="567" y="141"/>
                    </a:lnTo>
                    <a:lnTo>
                      <a:pt x="481" y="164"/>
                    </a:lnTo>
                    <a:lnTo>
                      <a:pt x="398" y="186"/>
                    </a:lnTo>
                    <a:lnTo>
                      <a:pt x="324" y="207"/>
                    </a:lnTo>
                    <a:lnTo>
                      <a:pt x="255" y="228"/>
                    </a:lnTo>
                    <a:lnTo>
                      <a:pt x="195" y="247"/>
                    </a:lnTo>
                    <a:lnTo>
                      <a:pt x="144" y="265"/>
                    </a:lnTo>
                    <a:lnTo>
                      <a:pt x="102" y="280"/>
                    </a:lnTo>
                    <a:lnTo>
                      <a:pt x="72" y="291"/>
                    </a:lnTo>
                    <a:lnTo>
                      <a:pt x="59" y="297"/>
                    </a:lnTo>
                    <a:lnTo>
                      <a:pt x="49" y="303"/>
                    </a:lnTo>
                    <a:lnTo>
                      <a:pt x="39" y="311"/>
                    </a:lnTo>
                    <a:lnTo>
                      <a:pt x="30" y="320"/>
                    </a:lnTo>
                    <a:lnTo>
                      <a:pt x="23" y="328"/>
                    </a:lnTo>
                    <a:lnTo>
                      <a:pt x="17" y="338"/>
                    </a:lnTo>
                    <a:lnTo>
                      <a:pt x="12" y="349"/>
                    </a:lnTo>
                    <a:lnTo>
                      <a:pt x="8" y="359"/>
                    </a:lnTo>
                    <a:lnTo>
                      <a:pt x="4" y="371"/>
                    </a:lnTo>
                    <a:lnTo>
                      <a:pt x="2" y="383"/>
                    </a:lnTo>
                    <a:lnTo>
                      <a:pt x="0" y="394"/>
                    </a:lnTo>
                    <a:lnTo>
                      <a:pt x="0" y="407"/>
                    </a:lnTo>
                    <a:lnTo>
                      <a:pt x="2" y="419"/>
                    </a:lnTo>
                    <a:lnTo>
                      <a:pt x="3" y="432"/>
                    </a:lnTo>
                    <a:lnTo>
                      <a:pt x="5" y="444"/>
                    </a:lnTo>
                    <a:lnTo>
                      <a:pt x="9" y="457"/>
                    </a:lnTo>
                    <a:lnTo>
                      <a:pt x="13" y="469"/>
                    </a:lnTo>
                    <a:lnTo>
                      <a:pt x="18" y="481"/>
                    </a:lnTo>
                    <a:lnTo>
                      <a:pt x="24" y="493"/>
                    </a:lnTo>
                    <a:lnTo>
                      <a:pt x="30" y="504"/>
                    </a:lnTo>
                    <a:lnTo>
                      <a:pt x="38" y="514"/>
                    </a:lnTo>
                    <a:lnTo>
                      <a:pt x="47" y="524"/>
                    </a:lnTo>
                    <a:lnTo>
                      <a:pt x="55" y="534"/>
                    </a:lnTo>
                    <a:lnTo>
                      <a:pt x="65" y="543"/>
                    </a:lnTo>
                    <a:lnTo>
                      <a:pt x="75" y="550"/>
                    </a:lnTo>
                    <a:lnTo>
                      <a:pt x="87" y="558"/>
                    </a:lnTo>
                    <a:lnTo>
                      <a:pt x="98" y="564"/>
                    </a:lnTo>
                    <a:lnTo>
                      <a:pt x="110" y="569"/>
                    </a:lnTo>
                    <a:lnTo>
                      <a:pt x="123" y="573"/>
                    </a:lnTo>
                    <a:lnTo>
                      <a:pt x="136" y="577"/>
                    </a:lnTo>
                    <a:lnTo>
                      <a:pt x="150" y="578"/>
                    </a:lnTo>
                    <a:lnTo>
                      <a:pt x="165" y="578"/>
                    </a:lnTo>
                    <a:close/>
                  </a:path>
                </a:pathLst>
              </a:custGeom>
              <a:noFill/>
              <a:ln w="3175">
                <a:solidFill>
                  <a:srgbClr val="1F1A17"/>
                </a:solidFill>
                <a:round/>
              </a:ln>
            </p:spPr>
            <p:txBody>
              <a:bodyPr/>
              <a:lstStyle/>
              <a:p>
                <a:endParaRPr lang="en-US" sz="1867"/>
              </a:p>
            </p:txBody>
          </p:sp>
          <p:sp>
            <p:nvSpPr>
              <p:cNvPr id="1414" name="Freeform 363"/>
              <p:cNvSpPr/>
              <p:nvPr/>
            </p:nvSpPr>
            <p:spPr bwMode="auto">
              <a:xfrm>
                <a:off x="3426" y="2161"/>
                <a:ext cx="343" cy="238"/>
              </a:xfrm>
              <a:custGeom>
                <a:avLst/>
                <a:gdLst>
                  <a:gd name="T0" fmla="*/ 60 w 1716"/>
                  <a:gd name="T1" fmla="*/ 229 h 1191"/>
                  <a:gd name="T2" fmla="*/ 88 w 1716"/>
                  <a:gd name="T3" fmla="*/ 215 h 1191"/>
                  <a:gd name="T4" fmla="*/ 118 w 1716"/>
                  <a:gd name="T5" fmla="*/ 200 h 1191"/>
                  <a:gd name="T6" fmla="*/ 149 w 1716"/>
                  <a:gd name="T7" fmla="*/ 185 h 1191"/>
                  <a:gd name="T8" fmla="*/ 180 w 1716"/>
                  <a:gd name="T9" fmla="*/ 168 h 1191"/>
                  <a:gd name="T10" fmla="*/ 211 w 1716"/>
                  <a:gd name="T11" fmla="*/ 151 h 1191"/>
                  <a:gd name="T12" fmla="*/ 241 w 1716"/>
                  <a:gd name="T13" fmla="*/ 133 h 1191"/>
                  <a:gd name="T14" fmla="*/ 261 w 1716"/>
                  <a:gd name="T15" fmla="*/ 119 h 1191"/>
                  <a:gd name="T16" fmla="*/ 274 w 1716"/>
                  <a:gd name="T17" fmla="*/ 110 h 1191"/>
                  <a:gd name="T18" fmla="*/ 291 w 1716"/>
                  <a:gd name="T19" fmla="*/ 97 h 1191"/>
                  <a:gd name="T20" fmla="*/ 308 w 1716"/>
                  <a:gd name="T21" fmla="*/ 81 h 1191"/>
                  <a:gd name="T22" fmla="*/ 322 w 1716"/>
                  <a:gd name="T23" fmla="*/ 66 h 1191"/>
                  <a:gd name="T24" fmla="*/ 332 w 1716"/>
                  <a:gd name="T25" fmla="*/ 52 h 1191"/>
                  <a:gd name="T26" fmla="*/ 339 w 1716"/>
                  <a:gd name="T27" fmla="*/ 39 h 1191"/>
                  <a:gd name="T28" fmla="*/ 343 w 1716"/>
                  <a:gd name="T29" fmla="*/ 28 h 1191"/>
                  <a:gd name="T30" fmla="*/ 343 w 1716"/>
                  <a:gd name="T31" fmla="*/ 19 h 1191"/>
                  <a:gd name="T32" fmla="*/ 340 w 1716"/>
                  <a:gd name="T33" fmla="*/ 11 h 1191"/>
                  <a:gd name="T34" fmla="*/ 334 w 1716"/>
                  <a:gd name="T35" fmla="*/ 5 h 1191"/>
                  <a:gd name="T36" fmla="*/ 326 w 1716"/>
                  <a:gd name="T37" fmla="*/ 2 h 1191"/>
                  <a:gd name="T38" fmla="*/ 315 w 1716"/>
                  <a:gd name="T39" fmla="*/ 0 h 1191"/>
                  <a:gd name="T40" fmla="*/ 301 w 1716"/>
                  <a:gd name="T41" fmla="*/ 0 h 1191"/>
                  <a:gd name="T42" fmla="*/ 285 w 1716"/>
                  <a:gd name="T43" fmla="*/ 3 h 1191"/>
                  <a:gd name="T44" fmla="*/ 267 w 1716"/>
                  <a:gd name="T45" fmla="*/ 9 h 1191"/>
                  <a:gd name="T46" fmla="*/ 246 w 1716"/>
                  <a:gd name="T47" fmla="*/ 17 h 1191"/>
                  <a:gd name="T48" fmla="*/ 224 w 1716"/>
                  <a:gd name="T49" fmla="*/ 27 h 1191"/>
                  <a:gd name="T50" fmla="*/ 204 w 1716"/>
                  <a:gd name="T51" fmla="*/ 38 h 1191"/>
                  <a:gd name="T52" fmla="*/ 187 w 1716"/>
                  <a:gd name="T53" fmla="*/ 48 h 1191"/>
                  <a:gd name="T54" fmla="*/ 162 w 1716"/>
                  <a:gd name="T55" fmla="*/ 64 h 1191"/>
                  <a:gd name="T56" fmla="*/ 129 w 1716"/>
                  <a:gd name="T57" fmla="*/ 87 h 1191"/>
                  <a:gd name="T58" fmla="*/ 98 w 1716"/>
                  <a:gd name="T59" fmla="*/ 111 h 1191"/>
                  <a:gd name="T60" fmla="*/ 70 w 1716"/>
                  <a:gd name="T61" fmla="*/ 134 h 1191"/>
                  <a:gd name="T62" fmla="*/ 45 w 1716"/>
                  <a:gd name="T63" fmla="*/ 155 h 1191"/>
                  <a:gd name="T64" fmla="*/ 25 w 1716"/>
                  <a:gd name="T65" fmla="*/ 173 h 1191"/>
                  <a:gd name="T66" fmla="*/ 10 w 1716"/>
                  <a:gd name="T67" fmla="*/ 187 h 1191"/>
                  <a:gd name="T68" fmla="*/ 4 w 1716"/>
                  <a:gd name="T69" fmla="*/ 194 h 1191"/>
                  <a:gd name="T70" fmla="*/ 2 w 1716"/>
                  <a:gd name="T71" fmla="*/ 198 h 1191"/>
                  <a:gd name="T72" fmla="*/ 1 w 1716"/>
                  <a:gd name="T73" fmla="*/ 202 h 1191"/>
                  <a:gd name="T74" fmla="*/ 0 w 1716"/>
                  <a:gd name="T75" fmla="*/ 207 h 1191"/>
                  <a:gd name="T76" fmla="*/ 1 w 1716"/>
                  <a:gd name="T77" fmla="*/ 211 h 1191"/>
                  <a:gd name="T78" fmla="*/ 2 w 1716"/>
                  <a:gd name="T79" fmla="*/ 216 h 1191"/>
                  <a:gd name="T80" fmla="*/ 4 w 1716"/>
                  <a:gd name="T81" fmla="*/ 220 h 1191"/>
                  <a:gd name="T82" fmla="*/ 7 w 1716"/>
                  <a:gd name="T83" fmla="*/ 224 h 1191"/>
                  <a:gd name="T84" fmla="*/ 11 w 1716"/>
                  <a:gd name="T85" fmla="*/ 228 h 1191"/>
                  <a:gd name="T86" fmla="*/ 15 w 1716"/>
                  <a:gd name="T87" fmla="*/ 231 h 1191"/>
                  <a:gd name="T88" fmla="*/ 19 w 1716"/>
                  <a:gd name="T89" fmla="*/ 234 h 1191"/>
                  <a:gd name="T90" fmla="*/ 24 w 1716"/>
                  <a:gd name="T91" fmla="*/ 236 h 1191"/>
                  <a:gd name="T92" fmla="*/ 29 w 1716"/>
                  <a:gd name="T93" fmla="*/ 237 h 1191"/>
                  <a:gd name="T94" fmla="*/ 34 w 1716"/>
                  <a:gd name="T95" fmla="*/ 238 h 1191"/>
                  <a:gd name="T96" fmla="*/ 39 w 1716"/>
                  <a:gd name="T97" fmla="*/ 238 h 1191"/>
                  <a:gd name="T98" fmla="*/ 45 w 1716"/>
                  <a:gd name="T99" fmla="*/ 236 h 1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6"/>
                  <a:gd name="T151" fmla="*/ 0 h 1191"/>
                  <a:gd name="T152" fmla="*/ 1716 w 1716"/>
                  <a:gd name="T153" fmla="*/ 1191 h 1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6" h="1191">
                    <a:moveTo>
                      <a:pt x="236" y="1176"/>
                    </a:moveTo>
                    <a:lnTo>
                      <a:pt x="300" y="1145"/>
                    </a:lnTo>
                    <a:lnTo>
                      <a:pt x="367" y="1111"/>
                    </a:lnTo>
                    <a:lnTo>
                      <a:pt x="438" y="1077"/>
                    </a:lnTo>
                    <a:lnTo>
                      <a:pt x="512" y="1041"/>
                    </a:lnTo>
                    <a:lnTo>
                      <a:pt x="588" y="1003"/>
                    </a:lnTo>
                    <a:lnTo>
                      <a:pt x="665" y="965"/>
                    </a:lnTo>
                    <a:lnTo>
                      <a:pt x="744" y="925"/>
                    </a:lnTo>
                    <a:lnTo>
                      <a:pt x="823" y="884"/>
                    </a:lnTo>
                    <a:lnTo>
                      <a:pt x="903" y="841"/>
                    </a:lnTo>
                    <a:lnTo>
                      <a:pt x="981" y="799"/>
                    </a:lnTo>
                    <a:lnTo>
                      <a:pt x="1057" y="755"/>
                    </a:lnTo>
                    <a:lnTo>
                      <a:pt x="1133" y="711"/>
                    </a:lnTo>
                    <a:lnTo>
                      <a:pt x="1206" y="666"/>
                    </a:lnTo>
                    <a:lnTo>
                      <a:pt x="1276" y="620"/>
                    </a:lnTo>
                    <a:lnTo>
                      <a:pt x="1308" y="598"/>
                    </a:lnTo>
                    <a:lnTo>
                      <a:pt x="1341" y="574"/>
                    </a:lnTo>
                    <a:lnTo>
                      <a:pt x="1373" y="552"/>
                    </a:lnTo>
                    <a:lnTo>
                      <a:pt x="1403" y="528"/>
                    </a:lnTo>
                    <a:lnTo>
                      <a:pt x="1454" y="486"/>
                    </a:lnTo>
                    <a:lnTo>
                      <a:pt x="1500" y="444"/>
                    </a:lnTo>
                    <a:lnTo>
                      <a:pt x="1541" y="403"/>
                    </a:lnTo>
                    <a:lnTo>
                      <a:pt x="1579" y="364"/>
                    </a:lnTo>
                    <a:lnTo>
                      <a:pt x="1611" y="328"/>
                    </a:lnTo>
                    <a:lnTo>
                      <a:pt x="1639" y="292"/>
                    </a:lnTo>
                    <a:lnTo>
                      <a:pt x="1662" y="258"/>
                    </a:lnTo>
                    <a:lnTo>
                      <a:pt x="1681" y="226"/>
                    </a:lnTo>
                    <a:lnTo>
                      <a:pt x="1696" y="196"/>
                    </a:lnTo>
                    <a:lnTo>
                      <a:pt x="1707" y="167"/>
                    </a:lnTo>
                    <a:lnTo>
                      <a:pt x="1714" y="141"/>
                    </a:lnTo>
                    <a:lnTo>
                      <a:pt x="1716" y="116"/>
                    </a:lnTo>
                    <a:lnTo>
                      <a:pt x="1715" y="94"/>
                    </a:lnTo>
                    <a:lnTo>
                      <a:pt x="1710" y="74"/>
                    </a:lnTo>
                    <a:lnTo>
                      <a:pt x="1700" y="56"/>
                    </a:lnTo>
                    <a:lnTo>
                      <a:pt x="1687" y="40"/>
                    </a:lnTo>
                    <a:lnTo>
                      <a:pt x="1671" y="27"/>
                    </a:lnTo>
                    <a:lnTo>
                      <a:pt x="1652" y="16"/>
                    </a:lnTo>
                    <a:lnTo>
                      <a:pt x="1629" y="9"/>
                    </a:lnTo>
                    <a:lnTo>
                      <a:pt x="1603" y="2"/>
                    </a:lnTo>
                    <a:lnTo>
                      <a:pt x="1574" y="0"/>
                    </a:lnTo>
                    <a:lnTo>
                      <a:pt x="1540" y="0"/>
                    </a:lnTo>
                    <a:lnTo>
                      <a:pt x="1505" y="2"/>
                    </a:lnTo>
                    <a:lnTo>
                      <a:pt x="1467" y="9"/>
                    </a:lnTo>
                    <a:lnTo>
                      <a:pt x="1425" y="17"/>
                    </a:lnTo>
                    <a:lnTo>
                      <a:pt x="1380" y="29"/>
                    </a:lnTo>
                    <a:lnTo>
                      <a:pt x="1334" y="44"/>
                    </a:lnTo>
                    <a:lnTo>
                      <a:pt x="1284" y="62"/>
                    </a:lnTo>
                    <a:lnTo>
                      <a:pt x="1232" y="84"/>
                    </a:lnTo>
                    <a:lnTo>
                      <a:pt x="1177" y="107"/>
                    </a:lnTo>
                    <a:lnTo>
                      <a:pt x="1121" y="136"/>
                    </a:lnTo>
                    <a:lnTo>
                      <a:pt x="1062" y="167"/>
                    </a:lnTo>
                    <a:lnTo>
                      <a:pt x="1020" y="191"/>
                    </a:lnTo>
                    <a:lnTo>
                      <a:pt x="979" y="215"/>
                    </a:lnTo>
                    <a:lnTo>
                      <a:pt x="937" y="241"/>
                    </a:lnTo>
                    <a:lnTo>
                      <a:pt x="895" y="267"/>
                    </a:lnTo>
                    <a:lnTo>
                      <a:pt x="811" y="322"/>
                    </a:lnTo>
                    <a:lnTo>
                      <a:pt x="729" y="378"/>
                    </a:lnTo>
                    <a:lnTo>
                      <a:pt x="647" y="437"/>
                    </a:lnTo>
                    <a:lnTo>
                      <a:pt x="568" y="497"/>
                    </a:lnTo>
                    <a:lnTo>
                      <a:pt x="491" y="557"/>
                    </a:lnTo>
                    <a:lnTo>
                      <a:pt x="417" y="615"/>
                    </a:lnTo>
                    <a:lnTo>
                      <a:pt x="348" y="671"/>
                    </a:lnTo>
                    <a:lnTo>
                      <a:pt x="284" y="726"/>
                    </a:lnTo>
                    <a:lnTo>
                      <a:pt x="224" y="778"/>
                    </a:lnTo>
                    <a:lnTo>
                      <a:pt x="170" y="825"/>
                    </a:lnTo>
                    <a:lnTo>
                      <a:pt x="124" y="867"/>
                    </a:lnTo>
                    <a:lnTo>
                      <a:pt x="84" y="905"/>
                    </a:lnTo>
                    <a:lnTo>
                      <a:pt x="52" y="935"/>
                    </a:lnTo>
                    <a:lnTo>
                      <a:pt x="29" y="959"/>
                    </a:lnTo>
                    <a:lnTo>
                      <a:pt x="22" y="969"/>
                    </a:lnTo>
                    <a:lnTo>
                      <a:pt x="14" y="979"/>
                    </a:lnTo>
                    <a:lnTo>
                      <a:pt x="9" y="990"/>
                    </a:lnTo>
                    <a:lnTo>
                      <a:pt x="5" y="1000"/>
                    </a:lnTo>
                    <a:lnTo>
                      <a:pt x="3" y="1011"/>
                    </a:lnTo>
                    <a:lnTo>
                      <a:pt x="2" y="1023"/>
                    </a:lnTo>
                    <a:lnTo>
                      <a:pt x="0" y="1035"/>
                    </a:lnTo>
                    <a:lnTo>
                      <a:pt x="2" y="1046"/>
                    </a:lnTo>
                    <a:lnTo>
                      <a:pt x="4" y="1057"/>
                    </a:lnTo>
                    <a:lnTo>
                      <a:pt x="7" y="1068"/>
                    </a:lnTo>
                    <a:lnTo>
                      <a:pt x="10" y="1080"/>
                    </a:lnTo>
                    <a:lnTo>
                      <a:pt x="15" y="1091"/>
                    </a:lnTo>
                    <a:lnTo>
                      <a:pt x="22" y="1102"/>
                    </a:lnTo>
                    <a:lnTo>
                      <a:pt x="28" y="1112"/>
                    </a:lnTo>
                    <a:lnTo>
                      <a:pt x="35" y="1122"/>
                    </a:lnTo>
                    <a:lnTo>
                      <a:pt x="44" y="1132"/>
                    </a:lnTo>
                    <a:lnTo>
                      <a:pt x="53" y="1141"/>
                    </a:lnTo>
                    <a:lnTo>
                      <a:pt x="63" y="1150"/>
                    </a:lnTo>
                    <a:lnTo>
                      <a:pt x="73" y="1157"/>
                    </a:lnTo>
                    <a:lnTo>
                      <a:pt x="83" y="1164"/>
                    </a:lnTo>
                    <a:lnTo>
                      <a:pt x="94" y="1171"/>
                    </a:lnTo>
                    <a:lnTo>
                      <a:pt x="106" y="1177"/>
                    </a:lnTo>
                    <a:lnTo>
                      <a:pt x="118" y="1182"/>
                    </a:lnTo>
                    <a:lnTo>
                      <a:pt x="130" y="1186"/>
                    </a:lnTo>
                    <a:lnTo>
                      <a:pt x="143" y="1188"/>
                    </a:lnTo>
                    <a:lnTo>
                      <a:pt x="156" y="1191"/>
                    </a:lnTo>
                    <a:lnTo>
                      <a:pt x="169" y="1191"/>
                    </a:lnTo>
                    <a:lnTo>
                      <a:pt x="183" y="1191"/>
                    </a:lnTo>
                    <a:lnTo>
                      <a:pt x="196" y="1189"/>
                    </a:lnTo>
                    <a:lnTo>
                      <a:pt x="210" y="1186"/>
                    </a:lnTo>
                    <a:lnTo>
                      <a:pt x="224" y="1182"/>
                    </a:lnTo>
                    <a:lnTo>
                      <a:pt x="236" y="1176"/>
                    </a:lnTo>
                    <a:close/>
                  </a:path>
                </a:pathLst>
              </a:custGeom>
              <a:solidFill>
                <a:srgbClr val="FFFEF1"/>
              </a:solidFill>
              <a:ln w="9525">
                <a:noFill/>
                <a:round/>
              </a:ln>
            </p:spPr>
            <p:txBody>
              <a:bodyPr/>
              <a:lstStyle/>
              <a:p>
                <a:endParaRPr lang="en-US" sz="1867"/>
              </a:p>
            </p:txBody>
          </p:sp>
          <p:sp>
            <p:nvSpPr>
              <p:cNvPr id="1415" name="Freeform 364"/>
              <p:cNvSpPr/>
              <p:nvPr/>
            </p:nvSpPr>
            <p:spPr bwMode="auto">
              <a:xfrm>
                <a:off x="3426" y="2161"/>
                <a:ext cx="343" cy="238"/>
              </a:xfrm>
              <a:custGeom>
                <a:avLst/>
                <a:gdLst>
                  <a:gd name="T0" fmla="*/ 60 w 1716"/>
                  <a:gd name="T1" fmla="*/ 229 h 1191"/>
                  <a:gd name="T2" fmla="*/ 88 w 1716"/>
                  <a:gd name="T3" fmla="*/ 215 h 1191"/>
                  <a:gd name="T4" fmla="*/ 118 w 1716"/>
                  <a:gd name="T5" fmla="*/ 200 h 1191"/>
                  <a:gd name="T6" fmla="*/ 149 w 1716"/>
                  <a:gd name="T7" fmla="*/ 185 h 1191"/>
                  <a:gd name="T8" fmla="*/ 180 w 1716"/>
                  <a:gd name="T9" fmla="*/ 168 h 1191"/>
                  <a:gd name="T10" fmla="*/ 211 w 1716"/>
                  <a:gd name="T11" fmla="*/ 151 h 1191"/>
                  <a:gd name="T12" fmla="*/ 241 w 1716"/>
                  <a:gd name="T13" fmla="*/ 133 h 1191"/>
                  <a:gd name="T14" fmla="*/ 261 w 1716"/>
                  <a:gd name="T15" fmla="*/ 119 h 1191"/>
                  <a:gd name="T16" fmla="*/ 274 w 1716"/>
                  <a:gd name="T17" fmla="*/ 110 h 1191"/>
                  <a:gd name="T18" fmla="*/ 291 w 1716"/>
                  <a:gd name="T19" fmla="*/ 97 h 1191"/>
                  <a:gd name="T20" fmla="*/ 308 w 1716"/>
                  <a:gd name="T21" fmla="*/ 81 h 1191"/>
                  <a:gd name="T22" fmla="*/ 322 w 1716"/>
                  <a:gd name="T23" fmla="*/ 66 h 1191"/>
                  <a:gd name="T24" fmla="*/ 332 w 1716"/>
                  <a:gd name="T25" fmla="*/ 52 h 1191"/>
                  <a:gd name="T26" fmla="*/ 339 w 1716"/>
                  <a:gd name="T27" fmla="*/ 39 h 1191"/>
                  <a:gd name="T28" fmla="*/ 343 w 1716"/>
                  <a:gd name="T29" fmla="*/ 28 h 1191"/>
                  <a:gd name="T30" fmla="*/ 343 w 1716"/>
                  <a:gd name="T31" fmla="*/ 19 h 1191"/>
                  <a:gd name="T32" fmla="*/ 340 w 1716"/>
                  <a:gd name="T33" fmla="*/ 11 h 1191"/>
                  <a:gd name="T34" fmla="*/ 334 w 1716"/>
                  <a:gd name="T35" fmla="*/ 5 h 1191"/>
                  <a:gd name="T36" fmla="*/ 326 w 1716"/>
                  <a:gd name="T37" fmla="*/ 2 h 1191"/>
                  <a:gd name="T38" fmla="*/ 315 w 1716"/>
                  <a:gd name="T39" fmla="*/ 0 h 1191"/>
                  <a:gd name="T40" fmla="*/ 301 w 1716"/>
                  <a:gd name="T41" fmla="*/ 0 h 1191"/>
                  <a:gd name="T42" fmla="*/ 285 w 1716"/>
                  <a:gd name="T43" fmla="*/ 3 h 1191"/>
                  <a:gd name="T44" fmla="*/ 267 w 1716"/>
                  <a:gd name="T45" fmla="*/ 9 h 1191"/>
                  <a:gd name="T46" fmla="*/ 246 w 1716"/>
                  <a:gd name="T47" fmla="*/ 17 h 1191"/>
                  <a:gd name="T48" fmla="*/ 224 w 1716"/>
                  <a:gd name="T49" fmla="*/ 27 h 1191"/>
                  <a:gd name="T50" fmla="*/ 204 w 1716"/>
                  <a:gd name="T51" fmla="*/ 38 h 1191"/>
                  <a:gd name="T52" fmla="*/ 187 w 1716"/>
                  <a:gd name="T53" fmla="*/ 48 h 1191"/>
                  <a:gd name="T54" fmla="*/ 162 w 1716"/>
                  <a:gd name="T55" fmla="*/ 64 h 1191"/>
                  <a:gd name="T56" fmla="*/ 129 w 1716"/>
                  <a:gd name="T57" fmla="*/ 87 h 1191"/>
                  <a:gd name="T58" fmla="*/ 98 w 1716"/>
                  <a:gd name="T59" fmla="*/ 111 h 1191"/>
                  <a:gd name="T60" fmla="*/ 70 w 1716"/>
                  <a:gd name="T61" fmla="*/ 134 h 1191"/>
                  <a:gd name="T62" fmla="*/ 45 w 1716"/>
                  <a:gd name="T63" fmla="*/ 155 h 1191"/>
                  <a:gd name="T64" fmla="*/ 25 w 1716"/>
                  <a:gd name="T65" fmla="*/ 173 h 1191"/>
                  <a:gd name="T66" fmla="*/ 10 w 1716"/>
                  <a:gd name="T67" fmla="*/ 187 h 1191"/>
                  <a:gd name="T68" fmla="*/ 4 w 1716"/>
                  <a:gd name="T69" fmla="*/ 194 h 1191"/>
                  <a:gd name="T70" fmla="*/ 2 w 1716"/>
                  <a:gd name="T71" fmla="*/ 198 h 1191"/>
                  <a:gd name="T72" fmla="*/ 1 w 1716"/>
                  <a:gd name="T73" fmla="*/ 202 h 1191"/>
                  <a:gd name="T74" fmla="*/ 0 w 1716"/>
                  <a:gd name="T75" fmla="*/ 207 h 1191"/>
                  <a:gd name="T76" fmla="*/ 1 w 1716"/>
                  <a:gd name="T77" fmla="*/ 211 h 1191"/>
                  <a:gd name="T78" fmla="*/ 2 w 1716"/>
                  <a:gd name="T79" fmla="*/ 216 h 1191"/>
                  <a:gd name="T80" fmla="*/ 4 w 1716"/>
                  <a:gd name="T81" fmla="*/ 220 h 1191"/>
                  <a:gd name="T82" fmla="*/ 7 w 1716"/>
                  <a:gd name="T83" fmla="*/ 224 h 1191"/>
                  <a:gd name="T84" fmla="*/ 11 w 1716"/>
                  <a:gd name="T85" fmla="*/ 228 h 1191"/>
                  <a:gd name="T86" fmla="*/ 15 w 1716"/>
                  <a:gd name="T87" fmla="*/ 231 h 1191"/>
                  <a:gd name="T88" fmla="*/ 19 w 1716"/>
                  <a:gd name="T89" fmla="*/ 234 h 1191"/>
                  <a:gd name="T90" fmla="*/ 24 w 1716"/>
                  <a:gd name="T91" fmla="*/ 236 h 1191"/>
                  <a:gd name="T92" fmla="*/ 29 w 1716"/>
                  <a:gd name="T93" fmla="*/ 237 h 1191"/>
                  <a:gd name="T94" fmla="*/ 34 w 1716"/>
                  <a:gd name="T95" fmla="*/ 238 h 1191"/>
                  <a:gd name="T96" fmla="*/ 39 w 1716"/>
                  <a:gd name="T97" fmla="*/ 238 h 1191"/>
                  <a:gd name="T98" fmla="*/ 45 w 1716"/>
                  <a:gd name="T99" fmla="*/ 236 h 1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6"/>
                  <a:gd name="T151" fmla="*/ 0 h 1191"/>
                  <a:gd name="T152" fmla="*/ 1716 w 1716"/>
                  <a:gd name="T153" fmla="*/ 1191 h 11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6" h="1191">
                    <a:moveTo>
                      <a:pt x="236" y="1176"/>
                    </a:moveTo>
                    <a:lnTo>
                      <a:pt x="300" y="1145"/>
                    </a:lnTo>
                    <a:lnTo>
                      <a:pt x="367" y="1111"/>
                    </a:lnTo>
                    <a:lnTo>
                      <a:pt x="438" y="1077"/>
                    </a:lnTo>
                    <a:lnTo>
                      <a:pt x="512" y="1041"/>
                    </a:lnTo>
                    <a:lnTo>
                      <a:pt x="588" y="1003"/>
                    </a:lnTo>
                    <a:lnTo>
                      <a:pt x="665" y="965"/>
                    </a:lnTo>
                    <a:lnTo>
                      <a:pt x="744" y="925"/>
                    </a:lnTo>
                    <a:lnTo>
                      <a:pt x="823" y="884"/>
                    </a:lnTo>
                    <a:lnTo>
                      <a:pt x="903" y="841"/>
                    </a:lnTo>
                    <a:lnTo>
                      <a:pt x="981" y="799"/>
                    </a:lnTo>
                    <a:lnTo>
                      <a:pt x="1057" y="755"/>
                    </a:lnTo>
                    <a:lnTo>
                      <a:pt x="1133" y="711"/>
                    </a:lnTo>
                    <a:lnTo>
                      <a:pt x="1206" y="666"/>
                    </a:lnTo>
                    <a:lnTo>
                      <a:pt x="1276" y="620"/>
                    </a:lnTo>
                    <a:lnTo>
                      <a:pt x="1308" y="598"/>
                    </a:lnTo>
                    <a:lnTo>
                      <a:pt x="1341" y="574"/>
                    </a:lnTo>
                    <a:lnTo>
                      <a:pt x="1373" y="552"/>
                    </a:lnTo>
                    <a:lnTo>
                      <a:pt x="1403" y="528"/>
                    </a:lnTo>
                    <a:lnTo>
                      <a:pt x="1454" y="486"/>
                    </a:lnTo>
                    <a:lnTo>
                      <a:pt x="1500" y="444"/>
                    </a:lnTo>
                    <a:lnTo>
                      <a:pt x="1541" y="403"/>
                    </a:lnTo>
                    <a:lnTo>
                      <a:pt x="1579" y="364"/>
                    </a:lnTo>
                    <a:lnTo>
                      <a:pt x="1611" y="328"/>
                    </a:lnTo>
                    <a:lnTo>
                      <a:pt x="1639" y="292"/>
                    </a:lnTo>
                    <a:lnTo>
                      <a:pt x="1662" y="258"/>
                    </a:lnTo>
                    <a:lnTo>
                      <a:pt x="1681" y="226"/>
                    </a:lnTo>
                    <a:lnTo>
                      <a:pt x="1696" y="196"/>
                    </a:lnTo>
                    <a:lnTo>
                      <a:pt x="1707" y="167"/>
                    </a:lnTo>
                    <a:lnTo>
                      <a:pt x="1714" y="141"/>
                    </a:lnTo>
                    <a:lnTo>
                      <a:pt x="1716" y="116"/>
                    </a:lnTo>
                    <a:lnTo>
                      <a:pt x="1715" y="94"/>
                    </a:lnTo>
                    <a:lnTo>
                      <a:pt x="1710" y="74"/>
                    </a:lnTo>
                    <a:lnTo>
                      <a:pt x="1700" y="56"/>
                    </a:lnTo>
                    <a:lnTo>
                      <a:pt x="1687" y="40"/>
                    </a:lnTo>
                    <a:lnTo>
                      <a:pt x="1671" y="27"/>
                    </a:lnTo>
                    <a:lnTo>
                      <a:pt x="1652" y="16"/>
                    </a:lnTo>
                    <a:lnTo>
                      <a:pt x="1629" y="9"/>
                    </a:lnTo>
                    <a:lnTo>
                      <a:pt x="1603" y="2"/>
                    </a:lnTo>
                    <a:lnTo>
                      <a:pt x="1574" y="0"/>
                    </a:lnTo>
                    <a:lnTo>
                      <a:pt x="1540" y="0"/>
                    </a:lnTo>
                    <a:lnTo>
                      <a:pt x="1505" y="2"/>
                    </a:lnTo>
                    <a:lnTo>
                      <a:pt x="1467" y="9"/>
                    </a:lnTo>
                    <a:lnTo>
                      <a:pt x="1425" y="17"/>
                    </a:lnTo>
                    <a:lnTo>
                      <a:pt x="1380" y="29"/>
                    </a:lnTo>
                    <a:lnTo>
                      <a:pt x="1334" y="44"/>
                    </a:lnTo>
                    <a:lnTo>
                      <a:pt x="1284" y="62"/>
                    </a:lnTo>
                    <a:lnTo>
                      <a:pt x="1232" y="84"/>
                    </a:lnTo>
                    <a:lnTo>
                      <a:pt x="1177" y="107"/>
                    </a:lnTo>
                    <a:lnTo>
                      <a:pt x="1121" y="136"/>
                    </a:lnTo>
                    <a:lnTo>
                      <a:pt x="1062" y="167"/>
                    </a:lnTo>
                    <a:lnTo>
                      <a:pt x="1020" y="191"/>
                    </a:lnTo>
                    <a:lnTo>
                      <a:pt x="979" y="215"/>
                    </a:lnTo>
                    <a:lnTo>
                      <a:pt x="937" y="241"/>
                    </a:lnTo>
                    <a:lnTo>
                      <a:pt x="895" y="267"/>
                    </a:lnTo>
                    <a:lnTo>
                      <a:pt x="811" y="322"/>
                    </a:lnTo>
                    <a:lnTo>
                      <a:pt x="729" y="378"/>
                    </a:lnTo>
                    <a:lnTo>
                      <a:pt x="647" y="437"/>
                    </a:lnTo>
                    <a:lnTo>
                      <a:pt x="568" y="497"/>
                    </a:lnTo>
                    <a:lnTo>
                      <a:pt x="491" y="557"/>
                    </a:lnTo>
                    <a:lnTo>
                      <a:pt x="417" y="615"/>
                    </a:lnTo>
                    <a:lnTo>
                      <a:pt x="348" y="671"/>
                    </a:lnTo>
                    <a:lnTo>
                      <a:pt x="284" y="726"/>
                    </a:lnTo>
                    <a:lnTo>
                      <a:pt x="224" y="778"/>
                    </a:lnTo>
                    <a:lnTo>
                      <a:pt x="170" y="825"/>
                    </a:lnTo>
                    <a:lnTo>
                      <a:pt x="124" y="867"/>
                    </a:lnTo>
                    <a:lnTo>
                      <a:pt x="84" y="905"/>
                    </a:lnTo>
                    <a:lnTo>
                      <a:pt x="52" y="935"/>
                    </a:lnTo>
                    <a:lnTo>
                      <a:pt x="29" y="959"/>
                    </a:lnTo>
                    <a:lnTo>
                      <a:pt x="22" y="969"/>
                    </a:lnTo>
                    <a:lnTo>
                      <a:pt x="14" y="979"/>
                    </a:lnTo>
                    <a:lnTo>
                      <a:pt x="9" y="990"/>
                    </a:lnTo>
                    <a:lnTo>
                      <a:pt x="5" y="1000"/>
                    </a:lnTo>
                    <a:lnTo>
                      <a:pt x="3" y="1011"/>
                    </a:lnTo>
                    <a:lnTo>
                      <a:pt x="2" y="1023"/>
                    </a:lnTo>
                    <a:lnTo>
                      <a:pt x="0" y="1035"/>
                    </a:lnTo>
                    <a:lnTo>
                      <a:pt x="2" y="1046"/>
                    </a:lnTo>
                    <a:lnTo>
                      <a:pt x="4" y="1057"/>
                    </a:lnTo>
                    <a:lnTo>
                      <a:pt x="7" y="1068"/>
                    </a:lnTo>
                    <a:lnTo>
                      <a:pt x="10" y="1080"/>
                    </a:lnTo>
                    <a:lnTo>
                      <a:pt x="15" y="1091"/>
                    </a:lnTo>
                    <a:lnTo>
                      <a:pt x="22" y="1102"/>
                    </a:lnTo>
                    <a:lnTo>
                      <a:pt x="28" y="1112"/>
                    </a:lnTo>
                    <a:lnTo>
                      <a:pt x="35" y="1122"/>
                    </a:lnTo>
                    <a:lnTo>
                      <a:pt x="44" y="1132"/>
                    </a:lnTo>
                    <a:lnTo>
                      <a:pt x="53" y="1141"/>
                    </a:lnTo>
                    <a:lnTo>
                      <a:pt x="63" y="1150"/>
                    </a:lnTo>
                    <a:lnTo>
                      <a:pt x="73" y="1157"/>
                    </a:lnTo>
                    <a:lnTo>
                      <a:pt x="83" y="1164"/>
                    </a:lnTo>
                    <a:lnTo>
                      <a:pt x="94" y="1171"/>
                    </a:lnTo>
                    <a:lnTo>
                      <a:pt x="106" y="1177"/>
                    </a:lnTo>
                    <a:lnTo>
                      <a:pt x="118" y="1182"/>
                    </a:lnTo>
                    <a:lnTo>
                      <a:pt x="130" y="1186"/>
                    </a:lnTo>
                    <a:lnTo>
                      <a:pt x="143" y="1188"/>
                    </a:lnTo>
                    <a:lnTo>
                      <a:pt x="156" y="1191"/>
                    </a:lnTo>
                    <a:lnTo>
                      <a:pt x="169" y="1191"/>
                    </a:lnTo>
                    <a:lnTo>
                      <a:pt x="183" y="1191"/>
                    </a:lnTo>
                    <a:lnTo>
                      <a:pt x="196" y="1189"/>
                    </a:lnTo>
                    <a:lnTo>
                      <a:pt x="210" y="1186"/>
                    </a:lnTo>
                    <a:lnTo>
                      <a:pt x="224" y="1182"/>
                    </a:lnTo>
                    <a:lnTo>
                      <a:pt x="236" y="1176"/>
                    </a:lnTo>
                    <a:close/>
                  </a:path>
                </a:pathLst>
              </a:custGeom>
              <a:noFill/>
              <a:ln w="3175">
                <a:solidFill>
                  <a:srgbClr val="1F1A17"/>
                </a:solidFill>
                <a:round/>
              </a:ln>
            </p:spPr>
            <p:txBody>
              <a:bodyPr/>
              <a:lstStyle/>
              <a:p>
                <a:endParaRPr lang="en-US" sz="1867"/>
              </a:p>
            </p:txBody>
          </p:sp>
          <p:sp>
            <p:nvSpPr>
              <p:cNvPr id="1416" name="Freeform 365"/>
              <p:cNvSpPr/>
              <p:nvPr/>
            </p:nvSpPr>
            <p:spPr bwMode="auto">
              <a:xfrm>
                <a:off x="3448" y="2276"/>
                <a:ext cx="143" cy="100"/>
              </a:xfrm>
              <a:custGeom>
                <a:avLst/>
                <a:gdLst>
                  <a:gd name="T0" fmla="*/ 25 w 712"/>
                  <a:gd name="T1" fmla="*/ 100 h 502"/>
                  <a:gd name="T2" fmla="*/ 26 w 712"/>
                  <a:gd name="T3" fmla="*/ 99 h 502"/>
                  <a:gd name="T4" fmla="*/ 28 w 712"/>
                  <a:gd name="T5" fmla="*/ 96 h 502"/>
                  <a:gd name="T6" fmla="*/ 33 w 712"/>
                  <a:gd name="T7" fmla="*/ 90 h 502"/>
                  <a:gd name="T8" fmla="*/ 39 w 712"/>
                  <a:gd name="T9" fmla="*/ 84 h 502"/>
                  <a:gd name="T10" fmla="*/ 42 w 712"/>
                  <a:gd name="T11" fmla="*/ 80 h 502"/>
                  <a:gd name="T12" fmla="*/ 46 w 712"/>
                  <a:gd name="T13" fmla="*/ 76 h 502"/>
                  <a:gd name="T14" fmla="*/ 51 w 712"/>
                  <a:gd name="T15" fmla="*/ 72 h 502"/>
                  <a:gd name="T16" fmla="*/ 56 w 712"/>
                  <a:gd name="T17" fmla="*/ 67 h 502"/>
                  <a:gd name="T18" fmla="*/ 61 w 712"/>
                  <a:gd name="T19" fmla="*/ 62 h 502"/>
                  <a:gd name="T20" fmla="*/ 67 w 712"/>
                  <a:gd name="T21" fmla="*/ 57 h 502"/>
                  <a:gd name="T22" fmla="*/ 74 w 712"/>
                  <a:gd name="T23" fmla="*/ 52 h 502"/>
                  <a:gd name="T24" fmla="*/ 80 w 712"/>
                  <a:gd name="T25" fmla="*/ 47 h 502"/>
                  <a:gd name="T26" fmla="*/ 96 w 712"/>
                  <a:gd name="T27" fmla="*/ 36 h 502"/>
                  <a:gd name="T28" fmla="*/ 111 w 712"/>
                  <a:gd name="T29" fmla="*/ 25 h 502"/>
                  <a:gd name="T30" fmla="*/ 126 w 712"/>
                  <a:gd name="T31" fmla="*/ 14 h 502"/>
                  <a:gd name="T32" fmla="*/ 137 w 712"/>
                  <a:gd name="T33" fmla="*/ 6 h 502"/>
                  <a:gd name="T34" fmla="*/ 140 w 712"/>
                  <a:gd name="T35" fmla="*/ 3 h 502"/>
                  <a:gd name="T36" fmla="*/ 142 w 712"/>
                  <a:gd name="T37" fmla="*/ 1 h 502"/>
                  <a:gd name="T38" fmla="*/ 143 w 712"/>
                  <a:gd name="T39" fmla="*/ 0 h 502"/>
                  <a:gd name="T40" fmla="*/ 143 w 712"/>
                  <a:gd name="T41" fmla="*/ 0 h 502"/>
                  <a:gd name="T42" fmla="*/ 143 w 712"/>
                  <a:gd name="T43" fmla="*/ 0 h 502"/>
                  <a:gd name="T44" fmla="*/ 142 w 712"/>
                  <a:gd name="T45" fmla="*/ 1 h 502"/>
                  <a:gd name="T46" fmla="*/ 132 w 712"/>
                  <a:gd name="T47" fmla="*/ 7 h 502"/>
                  <a:gd name="T48" fmla="*/ 112 w 712"/>
                  <a:gd name="T49" fmla="*/ 20 h 502"/>
                  <a:gd name="T50" fmla="*/ 101 w 712"/>
                  <a:gd name="T51" fmla="*/ 28 h 502"/>
                  <a:gd name="T52" fmla="*/ 91 w 712"/>
                  <a:gd name="T53" fmla="*/ 35 h 502"/>
                  <a:gd name="T54" fmla="*/ 81 w 712"/>
                  <a:gd name="T55" fmla="*/ 41 h 502"/>
                  <a:gd name="T56" fmla="*/ 72 w 712"/>
                  <a:gd name="T57" fmla="*/ 46 h 502"/>
                  <a:gd name="T58" fmla="*/ 64 w 712"/>
                  <a:gd name="T59" fmla="*/ 51 h 502"/>
                  <a:gd name="T60" fmla="*/ 57 w 712"/>
                  <a:gd name="T61" fmla="*/ 56 h 502"/>
                  <a:gd name="T62" fmla="*/ 50 w 712"/>
                  <a:gd name="T63" fmla="*/ 59 h 502"/>
                  <a:gd name="T64" fmla="*/ 44 w 712"/>
                  <a:gd name="T65" fmla="*/ 62 h 502"/>
                  <a:gd name="T66" fmla="*/ 38 w 712"/>
                  <a:gd name="T67" fmla="*/ 65 h 502"/>
                  <a:gd name="T68" fmla="*/ 32 w 712"/>
                  <a:gd name="T69" fmla="*/ 67 h 502"/>
                  <a:gd name="T70" fmla="*/ 27 w 712"/>
                  <a:gd name="T71" fmla="*/ 69 h 502"/>
                  <a:gd name="T72" fmla="*/ 22 w 712"/>
                  <a:gd name="T73" fmla="*/ 71 h 502"/>
                  <a:gd name="T74" fmla="*/ 18 w 712"/>
                  <a:gd name="T75" fmla="*/ 72 h 502"/>
                  <a:gd name="T76" fmla="*/ 14 w 712"/>
                  <a:gd name="T77" fmla="*/ 73 h 502"/>
                  <a:gd name="T78" fmla="*/ 10 w 712"/>
                  <a:gd name="T79" fmla="*/ 73 h 502"/>
                  <a:gd name="T80" fmla="*/ 6 w 712"/>
                  <a:gd name="T81" fmla="*/ 74 h 502"/>
                  <a:gd name="T82" fmla="*/ 4 w 712"/>
                  <a:gd name="T83" fmla="*/ 74 h 502"/>
                  <a:gd name="T84" fmla="*/ 3 w 712"/>
                  <a:gd name="T85" fmla="*/ 74 h 502"/>
                  <a:gd name="T86" fmla="*/ 2 w 712"/>
                  <a:gd name="T87" fmla="*/ 75 h 502"/>
                  <a:gd name="T88" fmla="*/ 1 w 712"/>
                  <a:gd name="T89" fmla="*/ 75 h 502"/>
                  <a:gd name="T90" fmla="*/ 0 w 712"/>
                  <a:gd name="T91" fmla="*/ 76 h 502"/>
                  <a:gd name="T92" fmla="*/ 0 w 712"/>
                  <a:gd name="T93" fmla="*/ 77 h 502"/>
                  <a:gd name="T94" fmla="*/ 0 w 712"/>
                  <a:gd name="T95" fmla="*/ 77 h 502"/>
                  <a:gd name="T96" fmla="*/ 0 w 712"/>
                  <a:gd name="T97" fmla="*/ 78 h 502"/>
                  <a:gd name="T98" fmla="*/ 1 w 712"/>
                  <a:gd name="T99" fmla="*/ 80 h 502"/>
                  <a:gd name="T100" fmla="*/ 3 w 712"/>
                  <a:gd name="T101" fmla="*/ 83 h 502"/>
                  <a:gd name="T102" fmla="*/ 5 w 712"/>
                  <a:gd name="T103" fmla="*/ 85 h 502"/>
                  <a:gd name="T104" fmla="*/ 8 w 712"/>
                  <a:gd name="T105" fmla="*/ 87 h 502"/>
                  <a:gd name="T106" fmla="*/ 13 w 712"/>
                  <a:gd name="T107" fmla="*/ 92 h 502"/>
                  <a:gd name="T108" fmla="*/ 19 w 712"/>
                  <a:gd name="T109" fmla="*/ 96 h 502"/>
                  <a:gd name="T110" fmla="*/ 23 w 712"/>
                  <a:gd name="T111" fmla="*/ 99 h 502"/>
                  <a:gd name="T112" fmla="*/ 25 w 712"/>
                  <a:gd name="T113" fmla="*/ 100 h 50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2"/>
                  <a:gd name="T172" fmla="*/ 0 h 502"/>
                  <a:gd name="T173" fmla="*/ 712 w 712"/>
                  <a:gd name="T174" fmla="*/ 502 h 50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2" h="502">
                    <a:moveTo>
                      <a:pt x="123" y="502"/>
                    </a:moveTo>
                    <a:lnTo>
                      <a:pt x="128" y="496"/>
                    </a:lnTo>
                    <a:lnTo>
                      <a:pt x="141" y="480"/>
                    </a:lnTo>
                    <a:lnTo>
                      <a:pt x="162" y="453"/>
                    </a:lnTo>
                    <a:lnTo>
                      <a:pt x="192" y="420"/>
                    </a:lnTo>
                    <a:lnTo>
                      <a:pt x="209" y="401"/>
                    </a:lnTo>
                    <a:lnTo>
                      <a:pt x="231" y="380"/>
                    </a:lnTo>
                    <a:lnTo>
                      <a:pt x="253" y="359"/>
                    </a:lnTo>
                    <a:lnTo>
                      <a:pt x="278" y="335"/>
                    </a:lnTo>
                    <a:lnTo>
                      <a:pt x="305" y="311"/>
                    </a:lnTo>
                    <a:lnTo>
                      <a:pt x="334" y="286"/>
                    </a:lnTo>
                    <a:lnTo>
                      <a:pt x="367" y="261"/>
                    </a:lnTo>
                    <a:lnTo>
                      <a:pt x="400" y="235"/>
                    </a:lnTo>
                    <a:lnTo>
                      <a:pt x="476" y="181"/>
                    </a:lnTo>
                    <a:lnTo>
                      <a:pt x="554" y="124"/>
                    </a:lnTo>
                    <a:lnTo>
                      <a:pt x="625" y="72"/>
                    </a:lnTo>
                    <a:lnTo>
                      <a:pt x="680" y="29"/>
                    </a:lnTo>
                    <a:lnTo>
                      <a:pt x="698" y="14"/>
                    </a:lnTo>
                    <a:lnTo>
                      <a:pt x="708" y="4"/>
                    </a:lnTo>
                    <a:lnTo>
                      <a:pt x="711" y="2"/>
                    </a:lnTo>
                    <a:lnTo>
                      <a:pt x="712" y="0"/>
                    </a:lnTo>
                    <a:lnTo>
                      <a:pt x="710" y="2"/>
                    </a:lnTo>
                    <a:lnTo>
                      <a:pt x="705" y="4"/>
                    </a:lnTo>
                    <a:lnTo>
                      <a:pt x="657" y="34"/>
                    </a:lnTo>
                    <a:lnTo>
                      <a:pt x="559" y="101"/>
                    </a:lnTo>
                    <a:lnTo>
                      <a:pt x="503" y="140"/>
                    </a:lnTo>
                    <a:lnTo>
                      <a:pt x="451" y="174"/>
                    </a:lnTo>
                    <a:lnTo>
                      <a:pt x="404" y="205"/>
                    </a:lnTo>
                    <a:lnTo>
                      <a:pt x="360" y="233"/>
                    </a:lnTo>
                    <a:lnTo>
                      <a:pt x="320" y="256"/>
                    </a:lnTo>
                    <a:lnTo>
                      <a:pt x="283" y="279"/>
                    </a:lnTo>
                    <a:lnTo>
                      <a:pt x="248" y="297"/>
                    </a:lnTo>
                    <a:lnTo>
                      <a:pt x="217" y="312"/>
                    </a:lnTo>
                    <a:lnTo>
                      <a:pt x="187" y="326"/>
                    </a:lnTo>
                    <a:lnTo>
                      <a:pt x="159" y="337"/>
                    </a:lnTo>
                    <a:lnTo>
                      <a:pt x="134" y="347"/>
                    </a:lnTo>
                    <a:lnTo>
                      <a:pt x="111" y="355"/>
                    </a:lnTo>
                    <a:lnTo>
                      <a:pt x="90" y="360"/>
                    </a:lnTo>
                    <a:lnTo>
                      <a:pt x="68" y="365"/>
                    </a:lnTo>
                    <a:lnTo>
                      <a:pt x="48" y="367"/>
                    </a:lnTo>
                    <a:lnTo>
                      <a:pt x="30" y="369"/>
                    </a:lnTo>
                    <a:lnTo>
                      <a:pt x="21" y="370"/>
                    </a:lnTo>
                    <a:lnTo>
                      <a:pt x="13" y="371"/>
                    </a:lnTo>
                    <a:lnTo>
                      <a:pt x="8" y="374"/>
                    </a:lnTo>
                    <a:lnTo>
                      <a:pt x="3" y="377"/>
                    </a:lnTo>
                    <a:lnTo>
                      <a:pt x="1" y="381"/>
                    </a:lnTo>
                    <a:lnTo>
                      <a:pt x="0" y="385"/>
                    </a:lnTo>
                    <a:lnTo>
                      <a:pt x="0" y="389"/>
                    </a:lnTo>
                    <a:lnTo>
                      <a:pt x="1" y="394"/>
                    </a:lnTo>
                    <a:lnTo>
                      <a:pt x="6" y="404"/>
                    </a:lnTo>
                    <a:lnTo>
                      <a:pt x="13" y="415"/>
                    </a:lnTo>
                    <a:lnTo>
                      <a:pt x="25" y="427"/>
                    </a:lnTo>
                    <a:lnTo>
                      <a:pt x="38" y="438"/>
                    </a:lnTo>
                    <a:lnTo>
                      <a:pt x="67" y="462"/>
                    </a:lnTo>
                    <a:lnTo>
                      <a:pt x="94" y="482"/>
                    </a:lnTo>
                    <a:lnTo>
                      <a:pt x="116" y="497"/>
                    </a:lnTo>
                    <a:lnTo>
                      <a:pt x="123" y="502"/>
                    </a:lnTo>
                    <a:close/>
                  </a:path>
                </a:pathLst>
              </a:custGeom>
              <a:solidFill>
                <a:srgbClr val="DFDDC9"/>
              </a:solidFill>
              <a:ln w="9525">
                <a:noFill/>
                <a:round/>
              </a:ln>
            </p:spPr>
            <p:txBody>
              <a:bodyPr/>
              <a:lstStyle/>
              <a:p>
                <a:endParaRPr lang="en-US" sz="1867"/>
              </a:p>
            </p:txBody>
          </p:sp>
          <p:sp>
            <p:nvSpPr>
              <p:cNvPr id="1417" name="Freeform 366"/>
              <p:cNvSpPr/>
              <p:nvPr/>
            </p:nvSpPr>
            <p:spPr bwMode="auto">
              <a:xfrm>
                <a:off x="3388" y="2019"/>
                <a:ext cx="228" cy="347"/>
              </a:xfrm>
              <a:custGeom>
                <a:avLst/>
                <a:gdLst>
                  <a:gd name="T0" fmla="*/ 66 w 1140"/>
                  <a:gd name="T1" fmla="*/ 324 h 1737"/>
                  <a:gd name="T2" fmla="*/ 84 w 1140"/>
                  <a:gd name="T3" fmla="*/ 299 h 1737"/>
                  <a:gd name="T4" fmla="*/ 104 w 1140"/>
                  <a:gd name="T5" fmla="*/ 273 h 1737"/>
                  <a:gd name="T6" fmla="*/ 125 w 1140"/>
                  <a:gd name="T7" fmla="*/ 245 h 1737"/>
                  <a:gd name="T8" fmla="*/ 146 w 1140"/>
                  <a:gd name="T9" fmla="*/ 216 h 1737"/>
                  <a:gd name="T10" fmla="*/ 165 w 1140"/>
                  <a:gd name="T11" fmla="*/ 186 h 1737"/>
                  <a:gd name="T12" fmla="*/ 183 w 1140"/>
                  <a:gd name="T13" fmla="*/ 157 h 1737"/>
                  <a:gd name="T14" fmla="*/ 195 w 1140"/>
                  <a:gd name="T15" fmla="*/ 135 h 1737"/>
                  <a:gd name="T16" fmla="*/ 202 w 1140"/>
                  <a:gd name="T17" fmla="*/ 121 h 1737"/>
                  <a:gd name="T18" fmla="*/ 211 w 1140"/>
                  <a:gd name="T19" fmla="*/ 102 h 1737"/>
                  <a:gd name="T20" fmla="*/ 219 w 1140"/>
                  <a:gd name="T21" fmla="*/ 79 h 1737"/>
                  <a:gd name="T22" fmla="*/ 225 w 1140"/>
                  <a:gd name="T23" fmla="*/ 59 h 1737"/>
                  <a:gd name="T24" fmla="*/ 228 w 1140"/>
                  <a:gd name="T25" fmla="*/ 42 h 1737"/>
                  <a:gd name="T26" fmla="*/ 228 w 1140"/>
                  <a:gd name="T27" fmla="*/ 28 h 1737"/>
                  <a:gd name="T28" fmla="*/ 226 w 1140"/>
                  <a:gd name="T29" fmla="*/ 17 h 1737"/>
                  <a:gd name="T30" fmla="*/ 222 w 1140"/>
                  <a:gd name="T31" fmla="*/ 8 h 1737"/>
                  <a:gd name="T32" fmla="*/ 216 w 1140"/>
                  <a:gd name="T33" fmla="*/ 3 h 1737"/>
                  <a:gd name="T34" fmla="*/ 209 w 1140"/>
                  <a:gd name="T35" fmla="*/ 0 h 1737"/>
                  <a:gd name="T36" fmla="*/ 199 w 1140"/>
                  <a:gd name="T37" fmla="*/ 1 h 1737"/>
                  <a:gd name="T38" fmla="*/ 189 w 1140"/>
                  <a:gd name="T39" fmla="*/ 4 h 1737"/>
                  <a:gd name="T40" fmla="*/ 177 w 1140"/>
                  <a:gd name="T41" fmla="*/ 11 h 1737"/>
                  <a:gd name="T42" fmla="*/ 164 w 1140"/>
                  <a:gd name="T43" fmla="*/ 21 h 1737"/>
                  <a:gd name="T44" fmla="*/ 150 w 1140"/>
                  <a:gd name="T45" fmla="*/ 34 h 1737"/>
                  <a:gd name="T46" fmla="*/ 135 w 1140"/>
                  <a:gd name="T47" fmla="*/ 50 h 1737"/>
                  <a:gd name="T48" fmla="*/ 120 w 1140"/>
                  <a:gd name="T49" fmla="*/ 70 h 1737"/>
                  <a:gd name="T50" fmla="*/ 107 w 1140"/>
                  <a:gd name="T51" fmla="*/ 88 h 1737"/>
                  <a:gd name="T52" fmla="*/ 97 w 1140"/>
                  <a:gd name="T53" fmla="*/ 105 h 1737"/>
                  <a:gd name="T54" fmla="*/ 82 w 1140"/>
                  <a:gd name="T55" fmla="*/ 131 h 1737"/>
                  <a:gd name="T56" fmla="*/ 63 w 1140"/>
                  <a:gd name="T57" fmla="*/ 166 h 1737"/>
                  <a:gd name="T58" fmla="*/ 46 w 1140"/>
                  <a:gd name="T59" fmla="*/ 201 h 1737"/>
                  <a:gd name="T60" fmla="*/ 31 w 1140"/>
                  <a:gd name="T61" fmla="*/ 235 h 1737"/>
                  <a:gd name="T62" fmla="*/ 19 w 1140"/>
                  <a:gd name="T63" fmla="*/ 265 h 1737"/>
                  <a:gd name="T64" fmla="*/ 9 w 1140"/>
                  <a:gd name="T65" fmla="*/ 290 h 1737"/>
                  <a:gd name="T66" fmla="*/ 3 w 1140"/>
                  <a:gd name="T67" fmla="*/ 308 h 1737"/>
                  <a:gd name="T68" fmla="*/ 0 w 1140"/>
                  <a:gd name="T69" fmla="*/ 317 h 1737"/>
                  <a:gd name="T70" fmla="*/ 0 w 1140"/>
                  <a:gd name="T71" fmla="*/ 322 h 1737"/>
                  <a:gd name="T72" fmla="*/ 1 w 1140"/>
                  <a:gd name="T73" fmla="*/ 327 h 1737"/>
                  <a:gd name="T74" fmla="*/ 2 w 1140"/>
                  <a:gd name="T75" fmla="*/ 331 h 1737"/>
                  <a:gd name="T76" fmla="*/ 5 w 1140"/>
                  <a:gd name="T77" fmla="*/ 335 h 1737"/>
                  <a:gd name="T78" fmla="*/ 8 w 1140"/>
                  <a:gd name="T79" fmla="*/ 338 h 1737"/>
                  <a:gd name="T80" fmla="*/ 12 w 1140"/>
                  <a:gd name="T81" fmla="*/ 341 h 1737"/>
                  <a:gd name="T82" fmla="*/ 17 w 1140"/>
                  <a:gd name="T83" fmla="*/ 344 h 1737"/>
                  <a:gd name="T84" fmla="*/ 21 w 1140"/>
                  <a:gd name="T85" fmla="*/ 345 h 1737"/>
                  <a:gd name="T86" fmla="*/ 26 w 1140"/>
                  <a:gd name="T87" fmla="*/ 347 h 1737"/>
                  <a:gd name="T88" fmla="*/ 32 w 1140"/>
                  <a:gd name="T89" fmla="*/ 347 h 1737"/>
                  <a:gd name="T90" fmla="*/ 37 w 1140"/>
                  <a:gd name="T91" fmla="*/ 347 h 1737"/>
                  <a:gd name="T92" fmla="*/ 42 w 1140"/>
                  <a:gd name="T93" fmla="*/ 346 h 1737"/>
                  <a:gd name="T94" fmla="*/ 47 w 1140"/>
                  <a:gd name="T95" fmla="*/ 344 h 1737"/>
                  <a:gd name="T96" fmla="*/ 51 w 1140"/>
                  <a:gd name="T97" fmla="*/ 341 h 1737"/>
                  <a:gd name="T98" fmla="*/ 55 w 1140"/>
                  <a:gd name="T99" fmla="*/ 338 h 1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0"/>
                  <a:gd name="T151" fmla="*/ 0 h 1737"/>
                  <a:gd name="T152" fmla="*/ 1140 w 1140"/>
                  <a:gd name="T153" fmla="*/ 1737 h 1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0" h="1737">
                    <a:moveTo>
                      <a:pt x="286" y="1679"/>
                    </a:moveTo>
                    <a:lnTo>
                      <a:pt x="328" y="1621"/>
                    </a:lnTo>
                    <a:lnTo>
                      <a:pt x="374" y="1562"/>
                    </a:lnTo>
                    <a:lnTo>
                      <a:pt x="422" y="1499"/>
                    </a:lnTo>
                    <a:lnTo>
                      <a:pt x="470" y="1434"/>
                    </a:lnTo>
                    <a:lnTo>
                      <a:pt x="522" y="1367"/>
                    </a:lnTo>
                    <a:lnTo>
                      <a:pt x="573" y="1297"/>
                    </a:lnTo>
                    <a:lnTo>
                      <a:pt x="625" y="1225"/>
                    </a:lnTo>
                    <a:lnTo>
                      <a:pt x="677" y="1153"/>
                    </a:lnTo>
                    <a:lnTo>
                      <a:pt x="729" y="1079"/>
                    </a:lnTo>
                    <a:lnTo>
                      <a:pt x="779" y="1006"/>
                    </a:lnTo>
                    <a:lnTo>
                      <a:pt x="827" y="931"/>
                    </a:lnTo>
                    <a:lnTo>
                      <a:pt x="873" y="857"/>
                    </a:lnTo>
                    <a:lnTo>
                      <a:pt x="917" y="784"/>
                    </a:lnTo>
                    <a:lnTo>
                      <a:pt x="957" y="711"/>
                    </a:lnTo>
                    <a:lnTo>
                      <a:pt x="977" y="676"/>
                    </a:lnTo>
                    <a:lnTo>
                      <a:pt x="994" y="640"/>
                    </a:lnTo>
                    <a:lnTo>
                      <a:pt x="1012" y="605"/>
                    </a:lnTo>
                    <a:lnTo>
                      <a:pt x="1027" y="571"/>
                    </a:lnTo>
                    <a:lnTo>
                      <a:pt x="1053" y="509"/>
                    </a:lnTo>
                    <a:lnTo>
                      <a:pt x="1077" y="452"/>
                    </a:lnTo>
                    <a:lnTo>
                      <a:pt x="1096" y="397"/>
                    </a:lnTo>
                    <a:lnTo>
                      <a:pt x="1110" y="344"/>
                    </a:lnTo>
                    <a:lnTo>
                      <a:pt x="1123" y="297"/>
                    </a:lnTo>
                    <a:lnTo>
                      <a:pt x="1132" y="252"/>
                    </a:lnTo>
                    <a:lnTo>
                      <a:pt x="1138" y="211"/>
                    </a:lnTo>
                    <a:lnTo>
                      <a:pt x="1140" y="173"/>
                    </a:lnTo>
                    <a:lnTo>
                      <a:pt x="1140" y="140"/>
                    </a:lnTo>
                    <a:lnTo>
                      <a:pt x="1137" y="110"/>
                    </a:lnTo>
                    <a:lnTo>
                      <a:pt x="1130" y="83"/>
                    </a:lnTo>
                    <a:lnTo>
                      <a:pt x="1122" y="60"/>
                    </a:lnTo>
                    <a:lnTo>
                      <a:pt x="1112" y="41"/>
                    </a:lnTo>
                    <a:lnTo>
                      <a:pt x="1098" y="25"/>
                    </a:lnTo>
                    <a:lnTo>
                      <a:pt x="1082" y="14"/>
                    </a:lnTo>
                    <a:lnTo>
                      <a:pt x="1064" y="5"/>
                    </a:lnTo>
                    <a:lnTo>
                      <a:pt x="1043" y="1"/>
                    </a:lnTo>
                    <a:lnTo>
                      <a:pt x="1022" y="0"/>
                    </a:lnTo>
                    <a:lnTo>
                      <a:pt x="997" y="4"/>
                    </a:lnTo>
                    <a:lnTo>
                      <a:pt x="972" y="11"/>
                    </a:lnTo>
                    <a:lnTo>
                      <a:pt x="945" y="21"/>
                    </a:lnTo>
                    <a:lnTo>
                      <a:pt x="916" y="36"/>
                    </a:lnTo>
                    <a:lnTo>
                      <a:pt x="885" y="55"/>
                    </a:lnTo>
                    <a:lnTo>
                      <a:pt x="853" y="77"/>
                    </a:lnTo>
                    <a:lnTo>
                      <a:pt x="820" y="105"/>
                    </a:lnTo>
                    <a:lnTo>
                      <a:pt x="786" y="135"/>
                    </a:lnTo>
                    <a:lnTo>
                      <a:pt x="750" y="170"/>
                    </a:lnTo>
                    <a:lnTo>
                      <a:pt x="715" y="208"/>
                    </a:lnTo>
                    <a:lnTo>
                      <a:pt x="677" y="251"/>
                    </a:lnTo>
                    <a:lnTo>
                      <a:pt x="640" y="297"/>
                    </a:lnTo>
                    <a:lnTo>
                      <a:pt x="601" y="348"/>
                    </a:lnTo>
                    <a:lnTo>
                      <a:pt x="563" y="403"/>
                    </a:lnTo>
                    <a:lnTo>
                      <a:pt x="536" y="443"/>
                    </a:lnTo>
                    <a:lnTo>
                      <a:pt x="510" y="483"/>
                    </a:lnTo>
                    <a:lnTo>
                      <a:pt x="485" y="525"/>
                    </a:lnTo>
                    <a:lnTo>
                      <a:pt x="459" y="566"/>
                    </a:lnTo>
                    <a:lnTo>
                      <a:pt x="410" y="654"/>
                    </a:lnTo>
                    <a:lnTo>
                      <a:pt x="363" y="742"/>
                    </a:lnTo>
                    <a:lnTo>
                      <a:pt x="317" y="831"/>
                    </a:lnTo>
                    <a:lnTo>
                      <a:pt x="273" y="920"/>
                    </a:lnTo>
                    <a:lnTo>
                      <a:pt x="232" y="1007"/>
                    </a:lnTo>
                    <a:lnTo>
                      <a:pt x="193" y="1093"/>
                    </a:lnTo>
                    <a:lnTo>
                      <a:pt x="157" y="1174"/>
                    </a:lnTo>
                    <a:lnTo>
                      <a:pt x="125" y="1253"/>
                    </a:lnTo>
                    <a:lnTo>
                      <a:pt x="95" y="1325"/>
                    </a:lnTo>
                    <a:lnTo>
                      <a:pt x="69" y="1391"/>
                    </a:lnTo>
                    <a:lnTo>
                      <a:pt x="46" y="1450"/>
                    </a:lnTo>
                    <a:lnTo>
                      <a:pt x="29" y="1501"/>
                    </a:lnTo>
                    <a:lnTo>
                      <a:pt x="15" y="1542"/>
                    </a:lnTo>
                    <a:lnTo>
                      <a:pt x="5" y="1575"/>
                    </a:lnTo>
                    <a:lnTo>
                      <a:pt x="1" y="1587"/>
                    </a:lnTo>
                    <a:lnTo>
                      <a:pt x="0" y="1600"/>
                    </a:lnTo>
                    <a:lnTo>
                      <a:pt x="0" y="1612"/>
                    </a:lnTo>
                    <a:lnTo>
                      <a:pt x="1" y="1624"/>
                    </a:lnTo>
                    <a:lnTo>
                      <a:pt x="4" y="1635"/>
                    </a:lnTo>
                    <a:lnTo>
                      <a:pt x="7" y="1646"/>
                    </a:lnTo>
                    <a:lnTo>
                      <a:pt x="12" y="1656"/>
                    </a:lnTo>
                    <a:lnTo>
                      <a:pt x="19" y="1666"/>
                    </a:lnTo>
                    <a:lnTo>
                      <a:pt x="26" y="1676"/>
                    </a:lnTo>
                    <a:lnTo>
                      <a:pt x="34" y="1685"/>
                    </a:lnTo>
                    <a:lnTo>
                      <a:pt x="42" y="1694"/>
                    </a:lnTo>
                    <a:lnTo>
                      <a:pt x="51" y="1701"/>
                    </a:lnTo>
                    <a:lnTo>
                      <a:pt x="61" y="1707"/>
                    </a:lnTo>
                    <a:lnTo>
                      <a:pt x="72" y="1713"/>
                    </a:lnTo>
                    <a:lnTo>
                      <a:pt x="84" y="1720"/>
                    </a:lnTo>
                    <a:lnTo>
                      <a:pt x="96" y="1725"/>
                    </a:lnTo>
                    <a:lnTo>
                      <a:pt x="107" y="1728"/>
                    </a:lnTo>
                    <a:lnTo>
                      <a:pt x="120" y="1732"/>
                    </a:lnTo>
                    <a:lnTo>
                      <a:pt x="132" y="1735"/>
                    </a:lnTo>
                    <a:lnTo>
                      <a:pt x="146" y="1736"/>
                    </a:lnTo>
                    <a:lnTo>
                      <a:pt x="158" y="1737"/>
                    </a:lnTo>
                    <a:lnTo>
                      <a:pt x="171" y="1737"/>
                    </a:lnTo>
                    <a:lnTo>
                      <a:pt x="185" y="1736"/>
                    </a:lnTo>
                    <a:lnTo>
                      <a:pt x="197" y="1733"/>
                    </a:lnTo>
                    <a:lnTo>
                      <a:pt x="210" y="1731"/>
                    </a:lnTo>
                    <a:lnTo>
                      <a:pt x="222" y="1726"/>
                    </a:lnTo>
                    <a:lnTo>
                      <a:pt x="235" y="1721"/>
                    </a:lnTo>
                    <a:lnTo>
                      <a:pt x="246" y="1715"/>
                    </a:lnTo>
                    <a:lnTo>
                      <a:pt x="257" y="1707"/>
                    </a:lnTo>
                    <a:lnTo>
                      <a:pt x="267" y="1699"/>
                    </a:lnTo>
                    <a:lnTo>
                      <a:pt x="277" y="1690"/>
                    </a:lnTo>
                    <a:lnTo>
                      <a:pt x="286" y="1679"/>
                    </a:lnTo>
                    <a:close/>
                  </a:path>
                </a:pathLst>
              </a:custGeom>
              <a:solidFill>
                <a:srgbClr val="FFFEF1"/>
              </a:solidFill>
              <a:ln w="9525">
                <a:noFill/>
                <a:round/>
              </a:ln>
            </p:spPr>
            <p:txBody>
              <a:bodyPr/>
              <a:lstStyle/>
              <a:p>
                <a:endParaRPr lang="en-US" sz="1867"/>
              </a:p>
            </p:txBody>
          </p:sp>
          <p:sp>
            <p:nvSpPr>
              <p:cNvPr id="1418" name="Freeform 367"/>
              <p:cNvSpPr/>
              <p:nvPr/>
            </p:nvSpPr>
            <p:spPr bwMode="auto">
              <a:xfrm>
                <a:off x="3388" y="2019"/>
                <a:ext cx="228" cy="347"/>
              </a:xfrm>
              <a:custGeom>
                <a:avLst/>
                <a:gdLst>
                  <a:gd name="T0" fmla="*/ 66 w 1140"/>
                  <a:gd name="T1" fmla="*/ 324 h 1737"/>
                  <a:gd name="T2" fmla="*/ 84 w 1140"/>
                  <a:gd name="T3" fmla="*/ 299 h 1737"/>
                  <a:gd name="T4" fmla="*/ 104 w 1140"/>
                  <a:gd name="T5" fmla="*/ 273 h 1737"/>
                  <a:gd name="T6" fmla="*/ 125 w 1140"/>
                  <a:gd name="T7" fmla="*/ 245 h 1737"/>
                  <a:gd name="T8" fmla="*/ 146 w 1140"/>
                  <a:gd name="T9" fmla="*/ 216 h 1737"/>
                  <a:gd name="T10" fmla="*/ 165 w 1140"/>
                  <a:gd name="T11" fmla="*/ 186 h 1737"/>
                  <a:gd name="T12" fmla="*/ 183 w 1140"/>
                  <a:gd name="T13" fmla="*/ 157 h 1737"/>
                  <a:gd name="T14" fmla="*/ 195 w 1140"/>
                  <a:gd name="T15" fmla="*/ 135 h 1737"/>
                  <a:gd name="T16" fmla="*/ 202 w 1140"/>
                  <a:gd name="T17" fmla="*/ 121 h 1737"/>
                  <a:gd name="T18" fmla="*/ 211 w 1140"/>
                  <a:gd name="T19" fmla="*/ 102 h 1737"/>
                  <a:gd name="T20" fmla="*/ 219 w 1140"/>
                  <a:gd name="T21" fmla="*/ 79 h 1737"/>
                  <a:gd name="T22" fmla="*/ 225 w 1140"/>
                  <a:gd name="T23" fmla="*/ 59 h 1737"/>
                  <a:gd name="T24" fmla="*/ 228 w 1140"/>
                  <a:gd name="T25" fmla="*/ 42 h 1737"/>
                  <a:gd name="T26" fmla="*/ 228 w 1140"/>
                  <a:gd name="T27" fmla="*/ 28 h 1737"/>
                  <a:gd name="T28" fmla="*/ 226 w 1140"/>
                  <a:gd name="T29" fmla="*/ 17 h 1737"/>
                  <a:gd name="T30" fmla="*/ 222 w 1140"/>
                  <a:gd name="T31" fmla="*/ 8 h 1737"/>
                  <a:gd name="T32" fmla="*/ 216 w 1140"/>
                  <a:gd name="T33" fmla="*/ 3 h 1737"/>
                  <a:gd name="T34" fmla="*/ 209 w 1140"/>
                  <a:gd name="T35" fmla="*/ 0 h 1737"/>
                  <a:gd name="T36" fmla="*/ 199 w 1140"/>
                  <a:gd name="T37" fmla="*/ 1 h 1737"/>
                  <a:gd name="T38" fmla="*/ 189 w 1140"/>
                  <a:gd name="T39" fmla="*/ 4 h 1737"/>
                  <a:gd name="T40" fmla="*/ 177 w 1140"/>
                  <a:gd name="T41" fmla="*/ 11 h 1737"/>
                  <a:gd name="T42" fmla="*/ 164 w 1140"/>
                  <a:gd name="T43" fmla="*/ 21 h 1737"/>
                  <a:gd name="T44" fmla="*/ 150 w 1140"/>
                  <a:gd name="T45" fmla="*/ 34 h 1737"/>
                  <a:gd name="T46" fmla="*/ 135 w 1140"/>
                  <a:gd name="T47" fmla="*/ 50 h 1737"/>
                  <a:gd name="T48" fmla="*/ 120 w 1140"/>
                  <a:gd name="T49" fmla="*/ 70 h 1737"/>
                  <a:gd name="T50" fmla="*/ 107 w 1140"/>
                  <a:gd name="T51" fmla="*/ 88 h 1737"/>
                  <a:gd name="T52" fmla="*/ 97 w 1140"/>
                  <a:gd name="T53" fmla="*/ 105 h 1737"/>
                  <a:gd name="T54" fmla="*/ 82 w 1140"/>
                  <a:gd name="T55" fmla="*/ 131 h 1737"/>
                  <a:gd name="T56" fmla="*/ 63 w 1140"/>
                  <a:gd name="T57" fmla="*/ 166 h 1737"/>
                  <a:gd name="T58" fmla="*/ 46 w 1140"/>
                  <a:gd name="T59" fmla="*/ 201 h 1737"/>
                  <a:gd name="T60" fmla="*/ 31 w 1140"/>
                  <a:gd name="T61" fmla="*/ 235 h 1737"/>
                  <a:gd name="T62" fmla="*/ 19 w 1140"/>
                  <a:gd name="T63" fmla="*/ 265 h 1737"/>
                  <a:gd name="T64" fmla="*/ 9 w 1140"/>
                  <a:gd name="T65" fmla="*/ 290 h 1737"/>
                  <a:gd name="T66" fmla="*/ 3 w 1140"/>
                  <a:gd name="T67" fmla="*/ 308 h 1737"/>
                  <a:gd name="T68" fmla="*/ 0 w 1140"/>
                  <a:gd name="T69" fmla="*/ 317 h 1737"/>
                  <a:gd name="T70" fmla="*/ 0 w 1140"/>
                  <a:gd name="T71" fmla="*/ 322 h 1737"/>
                  <a:gd name="T72" fmla="*/ 1 w 1140"/>
                  <a:gd name="T73" fmla="*/ 327 h 1737"/>
                  <a:gd name="T74" fmla="*/ 2 w 1140"/>
                  <a:gd name="T75" fmla="*/ 331 h 1737"/>
                  <a:gd name="T76" fmla="*/ 5 w 1140"/>
                  <a:gd name="T77" fmla="*/ 335 h 1737"/>
                  <a:gd name="T78" fmla="*/ 8 w 1140"/>
                  <a:gd name="T79" fmla="*/ 338 h 1737"/>
                  <a:gd name="T80" fmla="*/ 12 w 1140"/>
                  <a:gd name="T81" fmla="*/ 341 h 1737"/>
                  <a:gd name="T82" fmla="*/ 17 w 1140"/>
                  <a:gd name="T83" fmla="*/ 344 h 1737"/>
                  <a:gd name="T84" fmla="*/ 21 w 1140"/>
                  <a:gd name="T85" fmla="*/ 345 h 1737"/>
                  <a:gd name="T86" fmla="*/ 26 w 1140"/>
                  <a:gd name="T87" fmla="*/ 347 h 1737"/>
                  <a:gd name="T88" fmla="*/ 32 w 1140"/>
                  <a:gd name="T89" fmla="*/ 347 h 1737"/>
                  <a:gd name="T90" fmla="*/ 37 w 1140"/>
                  <a:gd name="T91" fmla="*/ 347 h 1737"/>
                  <a:gd name="T92" fmla="*/ 42 w 1140"/>
                  <a:gd name="T93" fmla="*/ 346 h 1737"/>
                  <a:gd name="T94" fmla="*/ 47 w 1140"/>
                  <a:gd name="T95" fmla="*/ 344 h 1737"/>
                  <a:gd name="T96" fmla="*/ 51 w 1140"/>
                  <a:gd name="T97" fmla="*/ 341 h 1737"/>
                  <a:gd name="T98" fmla="*/ 55 w 1140"/>
                  <a:gd name="T99" fmla="*/ 338 h 17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0"/>
                  <a:gd name="T151" fmla="*/ 0 h 1737"/>
                  <a:gd name="T152" fmla="*/ 1140 w 1140"/>
                  <a:gd name="T153" fmla="*/ 1737 h 17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0" h="1737">
                    <a:moveTo>
                      <a:pt x="286" y="1679"/>
                    </a:moveTo>
                    <a:lnTo>
                      <a:pt x="328" y="1621"/>
                    </a:lnTo>
                    <a:lnTo>
                      <a:pt x="374" y="1562"/>
                    </a:lnTo>
                    <a:lnTo>
                      <a:pt x="422" y="1499"/>
                    </a:lnTo>
                    <a:lnTo>
                      <a:pt x="470" y="1434"/>
                    </a:lnTo>
                    <a:lnTo>
                      <a:pt x="522" y="1367"/>
                    </a:lnTo>
                    <a:lnTo>
                      <a:pt x="573" y="1297"/>
                    </a:lnTo>
                    <a:lnTo>
                      <a:pt x="625" y="1225"/>
                    </a:lnTo>
                    <a:lnTo>
                      <a:pt x="677" y="1153"/>
                    </a:lnTo>
                    <a:lnTo>
                      <a:pt x="729" y="1079"/>
                    </a:lnTo>
                    <a:lnTo>
                      <a:pt x="779" y="1006"/>
                    </a:lnTo>
                    <a:lnTo>
                      <a:pt x="827" y="931"/>
                    </a:lnTo>
                    <a:lnTo>
                      <a:pt x="873" y="857"/>
                    </a:lnTo>
                    <a:lnTo>
                      <a:pt x="917" y="784"/>
                    </a:lnTo>
                    <a:lnTo>
                      <a:pt x="957" y="711"/>
                    </a:lnTo>
                    <a:lnTo>
                      <a:pt x="977" y="676"/>
                    </a:lnTo>
                    <a:lnTo>
                      <a:pt x="994" y="640"/>
                    </a:lnTo>
                    <a:lnTo>
                      <a:pt x="1012" y="605"/>
                    </a:lnTo>
                    <a:lnTo>
                      <a:pt x="1027" y="571"/>
                    </a:lnTo>
                    <a:lnTo>
                      <a:pt x="1053" y="509"/>
                    </a:lnTo>
                    <a:lnTo>
                      <a:pt x="1077" y="452"/>
                    </a:lnTo>
                    <a:lnTo>
                      <a:pt x="1096" y="397"/>
                    </a:lnTo>
                    <a:lnTo>
                      <a:pt x="1110" y="344"/>
                    </a:lnTo>
                    <a:lnTo>
                      <a:pt x="1123" y="297"/>
                    </a:lnTo>
                    <a:lnTo>
                      <a:pt x="1132" y="252"/>
                    </a:lnTo>
                    <a:lnTo>
                      <a:pt x="1138" y="211"/>
                    </a:lnTo>
                    <a:lnTo>
                      <a:pt x="1140" y="173"/>
                    </a:lnTo>
                    <a:lnTo>
                      <a:pt x="1140" y="140"/>
                    </a:lnTo>
                    <a:lnTo>
                      <a:pt x="1137" y="110"/>
                    </a:lnTo>
                    <a:lnTo>
                      <a:pt x="1130" y="83"/>
                    </a:lnTo>
                    <a:lnTo>
                      <a:pt x="1122" y="60"/>
                    </a:lnTo>
                    <a:lnTo>
                      <a:pt x="1112" y="41"/>
                    </a:lnTo>
                    <a:lnTo>
                      <a:pt x="1098" y="25"/>
                    </a:lnTo>
                    <a:lnTo>
                      <a:pt x="1082" y="14"/>
                    </a:lnTo>
                    <a:lnTo>
                      <a:pt x="1064" y="5"/>
                    </a:lnTo>
                    <a:lnTo>
                      <a:pt x="1043" y="1"/>
                    </a:lnTo>
                    <a:lnTo>
                      <a:pt x="1022" y="0"/>
                    </a:lnTo>
                    <a:lnTo>
                      <a:pt x="997" y="4"/>
                    </a:lnTo>
                    <a:lnTo>
                      <a:pt x="972" y="11"/>
                    </a:lnTo>
                    <a:lnTo>
                      <a:pt x="945" y="21"/>
                    </a:lnTo>
                    <a:lnTo>
                      <a:pt x="916" y="36"/>
                    </a:lnTo>
                    <a:lnTo>
                      <a:pt x="885" y="55"/>
                    </a:lnTo>
                    <a:lnTo>
                      <a:pt x="853" y="77"/>
                    </a:lnTo>
                    <a:lnTo>
                      <a:pt x="820" y="105"/>
                    </a:lnTo>
                    <a:lnTo>
                      <a:pt x="786" y="135"/>
                    </a:lnTo>
                    <a:lnTo>
                      <a:pt x="750" y="170"/>
                    </a:lnTo>
                    <a:lnTo>
                      <a:pt x="715" y="208"/>
                    </a:lnTo>
                    <a:lnTo>
                      <a:pt x="677" y="251"/>
                    </a:lnTo>
                    <a:lnTo>
                      <a:pt x="640" y="297"/>
                    </a:lnTo>
                    <a:lnTo>
                      <a:pt x="601" y="348"/>
                    </a:lnTo>
                    <a:lnTo>
                      <a:pt x="563" y="403"/>
                    </a:lnTo>
                    <a:lnTo>
                      <a:pt x="536" y="443"/>
                    </a:lnTo>
                    <a:lnTo>
                      <a:pt x="510" y="483"/>
                    </a:lnTo>
                    <a:lnTo>
                      <a:pt x="485" y="525"/>
                    </a:lnTo>
                    <a:lnTo>
                      <a:pt x="459" y="566"/>
                    </a:lnTo>
                    <a:lnTo>
                      <a:pt x="410" y="654"/>
                    </a:lnTo>
                    <a:lnTo>
                      <a:pt x="363" y="742"/>
                    </a:lnTo>
                    <a:lnTo>
                      <a:pt x="317" y="831"/>
                    </a:lnTo>
                    <a:lnTo>
                      <a:pt x="273" y="920"/>
                    </a:lnTo>
                    <a:lnTo>
                      <a:pt x="232" y="1007"/>
                    </a:lnTo>
                    <a:lnTo>
                      <a:pt x="193" y="1093"/>
                    </a:lnTo>
                    <a:lnTo>
                      <a:pt x="157" y="1174"/>
                    </a:lnTo>
                    <a:lnTo>
                      <a:pt x="125" y="1253"/>
                    </a:lnTo>
                    <a:lnTo>
                      <a:pt x="95" y="1325"/>
                    </a:lnTo>
                    <a:lnTo>
                      <a:pt x="69" y="1391"/>
                    </a:lnTo>
                    <a:lnTo>
                      <a:pt x="46" y="1450"/>
                    </a:lnTo>
                    <a:lnTo>
                      <a:pt x="29" y="1501"/>
                    </a:lnTo>
                    <a:lnTo>
                      <a:pt x="15" y="1542"/>
                    </a:lnTo>
                    <a:lnTo>
                      <a:pt x="5" y="1575"/>
                    </a:lnTo>
                    <a:lnTo>
                      <a:pt x="1" y="1587"/>
                    </a:lnTo>
                    <a:lnTo>
                      <a:pt x="0" y="1600"/>
                    </a:lnTo>
                    <a:lnTo>
                      <a:pt x="0" y="1612"/>
                    </a:lnTo>
                    <a:lnTo>
                      <a:pt x="1" y="1624"/>
                    </a:lnTo>
                    <a:lnTo>
                      <a:pt x="4" y="1635"/>
                    </a:lnTo>
                    <a:lnTo>
                      <a:pt x="7" y="1646"/>
                    </a:lnTo>
                    <a:lnTo>
                      <a:pt x="12" y="1656"/>
                    </a:lnTo>
                    <a:lnTo>
                      <a:pt x="19" y="1666"/>
                    </a:lnTo>
                    <a:lnTo>
                      <a:pt x="26" y="1676"/>
                    </a:lnTo>
                    <a:lnTo>
                      <a:pt x="34" y="1685"/>
                    </a:lnTo>
                    <a:lnTo>
                      <a:pt x="42" y="1694"/>
                    </a:lnTo>
                    <a:lnTo>
                      <a:pt x="51" y="1701"/>
                    </a:lnTo>
                    <a:lnTo>
                      <a:pt x="61" y="1707"/>
                    </a:lnTo>
                    <a:lnTo>
                      <a:pt x="72" y="1713"/>
                    </a:lnTo>
                    <a:lnTo>
                      <a:pt x="84" y="1720"/>
                    </a:lnTo>
                    <a:lnTo>
                      <a:pt x="96" y="1725"/>
                    </a:lnTo>
                    <a:lnTo>
                      <a:pt x="107" y="1728"/>
                    </a:lnTo>
                    <a:lnTo>
                      <a:pt x="120" y="1732"/>
                    </a:lnTo>
                    <a:lnTo>
                      <a:pt x="132" y="1735"/>
                    </a:lnTo>
                    <a:lnTo>
                      <a:pt x="146" y="1736"/>
                    </a:lnTo>
                    <a:lnTo>
                      <a:pt x="158" y="1737"/>
                    </a:lnTo>
                    <a:lnTo>
                      <a:pt x="171" y="1737"/>
                    </a:lnTo>
                    <a:lnTo>
                      <a:pt x="185" y="1736"/>
                    </a:lnTo>
                    <a:lnTo>
                      <a:pt x="197" y="1733"/>
                    </a:lnTo>
                    <a:lnTo>
                      <a:pt x="210" y="1731"/>
                    </a:lnTo>
                    <a:lnTo>
                      <a:pt x="222" y="1726"/>
                    </a:lnTo>
                    <a:lnTo>
                      <a:pt x="235" y="1721"/>
                    </a:lnTo>
                    <a:lnTo>
                      <a:pt x="246" y="1715"/>
                    </a:lnTo>
                    <a:lnTo>
                      <a:pt x="257" y="1707"/>
                    </a:lnTo>
                    <a:lnTo>
                      <a:pt x="267" y="1699"/>
                    </a:lnTo>
                    <a:lnTo>
                      <a:pt x="277" y="1690"/>
                    </a:lnTo>
                    <a:lnTo>
                      <a:pt x="286" y="1679"/>
                    </a:lnTo>
                    <a:close/>
                  </a:path>
                </a:pathLst>
              </a:custGeom>
              <a:noFill/>
              <a:ln w="3175">
                <a:solidFill>
                  <a:srgbClr val="1F1A17"/>
                </a:solidFill>
                <a:round/>
              </a:ln>
            </p:spPr>
            <p:txBody>
              <a:bodyPr/>
              <a:lstStyle/>
              <a:p>
                <a:endParaRPr lang="en-US" sz="1867"/>
              </a:p>
            </p:txBody>
          </p:sp>
          <p:sp>
            <p:nvSpPr>
              <p:cNvPr id="1419" name="Freeform 368"/>
              <p:cNvSpPr/>
              <p:nvPr/>
            </p:nvSpPr>
            <p:spPr bwMode="auto">
              <a:xfrm>
                <a:off x="3400" y="2200"/>
                <a:ext cx="92" cy="143"/>
              </a:xfrm>
              <a:custGeom>
                <a:avLst/>
                <a:gdLst>
                  <a:gd name="T0" fmla="*/ 33 w 462"/>
                  <a:gd name="T1" fmla="*/ 143 h 713"/>
                  <a:gd name="T2" fmla="*/ 33 w 462"/>
                  <a:gd name="T3" fmla="*/ 142 h 713"/>
                  <a:gd name="T4" fmla="*/ 34 w 462"/>
                  <a:gd name="T5" fmla="*/ 137 h 713"/>
                  <a:gd name="T6" fmla="*/ 35 w 462"/>
                  <a:gd name="T7" fmla="*/ 131 h 713"/>
                  <a:gd name="T8" fmla="*/ 38 w 462"/>
                  <a:gd name="T9" fmla="*/ 122 h 713"/>
                  <a:gd name="T10" fmla="*/ 39 w 462"/>
                  <a:gd name="T11" fmla="*/ 117 h 713"/>
                  <a:gd name="T12" fmla="*/ 41 w 462"/>
                  <a:gd name="T13" fmla="*/ 112 h 713"/>
                  <a:gd name="T14" fmla="*/ 43 w 462"/>
                  <a:gd name="T15" fmla="*/ 106 h 713"/>
                  <a:gd name="T16" fmla="*/ 45 w 462"/>
                  <a:gd name="T17" fmla="*/ 99 h 713"/>
                  <a:gd name="T18" fmla="*/ 48 w 462"/>
                  <a:gd name="T19" fmla="*/ 93 h 713"/>
                  <a:gd name="T20" fmla="*/ 51 w 462"/>
                  <a:gd name="T21" fmla="*/ 86 h 713"/>
                  <a:gd name="T22" fmla="*/ 54 w 462"/>
                  <a:gd name="T23" fmla="*/ 78 h 713"/>
                  <a:gd name="T24" fmla="*/ 58 w 462"/>
                  <a:gd name="T25" fmla="*/ 71 h 713"/>
                  <a:gd name="T26" fmla="*/ 62 w 462"/>
                  <a:gd name="T27" fmla="*/ 63 h 713"/>
                  <a:gd name="T28" fmla="*/ 66 w 462"/>
                  <a:gd name="T29" fmla="*/ 54 h 713"/>
                  <a:gd name="T30" fmla="*/ 71 w 462"/>
                  <a:gd name="T31" fmla="*/ 45 h 713"/>
                  <a:gd name="T32" fmla="*/ 75 w 462"/>
                  <a:gd name="T33" fmla="*/ 37 h 713"/>
                  <a:gd name="T34" fmla="*/ 79 w 462"/>
                  <a:gd name="T35" fmla="*/ 28 h 713"/>
                  <a:gd name="T36" fmla="*/ 83 w 462"/>
                  <a:gd name="T37" fmla="*/ 21 h 713"/>
                  <a:gd name="T38" fmla="*/ 86 w 462"/>
                  <a:gd name="T39" fmla="*/ 14 h 713"/>
                  <a:gd name="T40" fmla="*/ 89 w 462"/>
                  <a:gd name="T41" fmla="*/ 8 h 713"/>
                  <a:gd name="T42" fmla="*/ 90 w 462"/>
                  <a:gd name="T43" fmla="*/ 4 h 713"/>
                  <a:gd name="T44" fmla="*/ 92 w 462"/>
                  <a:gd name="T45" fmla="*/ 1 h 713"/>
                  <a:gd name="T46" fmla="*/ 92 w 462"/>
                  <a:gd name="T47" fmla="*/ 0 h 713"/>
                  <a:gd name="T48" fmla="*/ 92 w 462"/>
                  <a:gd name="T49" fmla="*/ 0 h 713"/>
                  <a:gd name="T50" fmla="*/ 91 w 462"/>
                  <a:gd name="T51" fmla="*/ 0 h 713"/>
                  <a:gd name="T52" fmla="*/ 91 w 462"/>
                  <a:gd name="T53" fmla="*/ 1 h 713"/>
                  <a:gd name="T54" fmla="*/ 89 w 462"/>
                  <a:gd name="T55" fmla="*/ 5 h 713"/>
                  <a:gd name="T56" fmla="*/ 85 w 462"/>
                  <a:gd name="T57" fmla="*/ 11 h 713"/>
                  <a:gd name="T58" fmla="*/ 80 w 462"/>
                  <a:gd name="T59" fmla="*/ 20 h 713"/>
                  <a:gd name="T60" fmla="*/ 73 w 462"/>
                  <a:gd name="T61" fmla="*/ 32 h 713"/>
                  <a:gd name="T62" fmla="*/ 67 w 462"/>
                  <a:gd name="T63" fmla="*/ 44 h 713"/>
                  <a:gd name="T64" fmla="*/ 61 w 462"/>
                  <a:gd name="T65" fmla="*/ 55 h 713"/>
                  <a:gd name="T66" fmla="*/ 56 w 462"/>
                  <a:gd name="T67" fmla="*/ 65 h 713"/>
                  <a:gd name="T68" fmla="*/ 50 w 462"/>
                  <a:gd name="T69" fmla="*/ 74 h 713"/>
                  <a:gd name="T70" fmla="*/ 45 w 462"/>
                  <a:gd name="T71" fmla="*/ 82 h 713"/>
                  <a:gd name="T72" fmla="*/ 41 w 462"/>
                  <a:gd name="T73" fmla="*/ 89 h 713"/>
                  <a:gd name="T74" fmla="*/ 36 w 462"/>
                  <a:gd name="T75" fmla="*/ 95 h 713"/>
                  <a:gd name="T76" fmla="*/ 32 w 462"/>
                  <a:gd name="T77" fmla="*/ 101 h 713"/>
                  <a:gd name="T78" fmla="*/ 28 w 462"/>
                  <a:gd name="T79" fmla="*/ 106 h 713"/>
                  <a:gd name="T80" fmla="*/ 24 w 462"/>
                  <a:gd name="T81" fmla="*/ 110 h 713"/>
                  <a:gd name="T82" fmla="*/ 20 w 462"/>
                  <a:gd name="T83" fmla="*/ 114 h 713"/>
                  <a:gd name="T84" fmla="*/ 17 w 462"/>
                  <a:gd name="T85" fmla="*/ 118 h 713"/>
                  <a:gd name="T86" fmla="*/ 13 w 462"/>
                  <a:gd name="T87" fmla="*/ 121 h 713"/>
                  <a:gd name="T88" fmla="*/ 10 w 462"/>
                  <a:gd name="T89" fmla="*/ 124 h 713"/>
                  <a:gd name="T90" fmla="*/ 7 w 462"/>
                  <a:gd name="T91" fmla="*/ 126 h 713"/>
                  <a:gd name="T92" fmla="*/ 4 w 462"/>
                  <a:gd name="T93" fmla="*/ 128 h 713"/>
                  <a:gd name="T94" fmla="*/ 2 w 462"/>
                  <a:gd name="T95" fmla="*/ 129 h 713"/>
                  <a:gd name="T96" fmla="*/ 1 w 462"/>
                  <a:gd name="T97" fmla="*/ 130 h 713"/>
                  <a:gd name="T98" fmla="*/ 1 w 462"/>
                  <a:gd name="T99" fmla="*/ 131 h 713"/>
                  <a:gd name="T100" fmla="*/ 0 w 462"/>
                  <a:gd name="T101" fmla="*/ 132 h 713"/>
                  <a:gd name="T102" fmla="*/ 0 w 462"/>
                  <a:gd name="T103" fmla="*/ 133 h 713"/>
                  <a:gd name="T104" fmla="*/ 0 w 462"/>
                  <a:gd name="T105" fmla="*/ 133 h 713"/>
                  <a:gd name="T106" fmla="*/ 1 w 462"/>
                  <a:gd name="T107" fmla="*/ 134 h 713"/>
                  <a:gd name="T108" fmla="*/ 1 w 462"/>
                  <a:gd name="T109" fmla="*/ 135 h 713"/>
                  <a:gd name="T110" fmla="*/ 3 w 462"/>
                  <a:gd name="T111" fmla="*/ 136 h 713"/>
                  <a:gd name="T112" fmla="*/ 6 w 462"/>
                  <a:gd name="T113" fmla="*/ 138 h 713"/>
                  <a:gd name="T114" fmla="*/ 9 w 462"/>
                  <a:gd name="T115" fmla="*/ 139 h 713"/>
                  <a:gd name="T116" fmla="*/ 12 w 462"/>
                  <a:gd name="T117" fmla="*/ 140 h 713"/>
                  <a:gd name="T118" fmla="*/ 20 w 462"/>
                  <a:gd name="T119" fmla="*/ 141 h 713"/>
                  <a:gd name="T120" fmla="*/ 26 w 462"/>
                  <a:gd name="T121" fmla="*/ 142 h 713"/>
                  <a:gd name="T122" fmla="*/ 31 w 462"/>
                  <a:gd name="T123" fmla="*/ 143 h 713"/>
                  <a:gd name="T124" fmla="*/ 33 w 462"/>
                  <a:gd name="T125" fmla="*/ 143 h 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2"/>
                  <a:gd name="T190" fmla="*/ 0 h 713"/>
                  <a:gd name="T191" fmla="*/ 462 w 462"/>
                  <a:gd name="T192" fmla="*/ 713 h 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2" h="713">
                    <a:moveTo>
                      <a:pt x="167" y="713"/>
                    </a:moveTo>
                    <a:lnTo>
                      <a:pt x="168" y="706"/>
                    </a:lnTo>
                    <a:lnTo>
                      <a:pt x="172" y="685"/>
                    </a:lnTo>
                    <a:lnTo>
                      <a:pt x="178" y="654"/>
                    </a:lnTo>
                    <a:lnTo>
                      <a:pt x="189" y="610"/>
                    </a:lnTo>
                    <a:lnTo>
                      <a:pt x="197" y="585"/>
                    </a:lnTo>
                    <a:lnTo>
                      <a:pt x="206" y="558"/>
                    </a:lnTo>
                    <a:lnTo>
                      <a:pt x="216" y="528"/>
                    </a:lnTo>
                    <a:lnTo>
                      <a:pt x="227" y="495"/>
                    </a:lnTo>
                    <a:lnTo>
                      <a:pt x="241" y="463"/>
                    </a:lnTo>
                    <a:lnTo>
                      <a:pt x="256" y="427"/>
                    </a:lnTo>
                    <a:lnTo>
                      <a:pt x="272" y="391"/>
                    </a:lnTo>
                    <a:lnTo>
                      <a:pt x="291" y="352"/>
                    </a:lnTo>
                    <a:lnTo>
                      <a:pt x="312" y="312"/>
                    </a:lnTo>
                    <a:lnTo>
                      <a:pt x="333" y="270"/>
                    </a:lnTo>
                    <a:lnTo>
                      <a:pt x="355" y="226"/>
                    </a:lnTo>
                    <a:lnTo>
                      <a:pt x="377" y="183"/>
                    </a:lnTo>
                    <a:lnTo>
                      <a:pt x="397" y="142"/>
                    </a:lnTo>
                    <a:lnTo>
                      <a:pt x="415" y="104"/>
                    </a:lnTo>
                    <a:lnTo>
                      <a:pt x="432" y="70"/>
                    </a:lnTo>
                    <a:lnTo>
                      <a:pt x="445" y="41"/>
                    </a:lnTo>
                    <a:lnTo>
                      <a:pt x="454" y="19"/>
                    </a:lnTo>
                    <a:lnTo>
                      <a:pt x="460" y="5"/>
                    </a:lnTo>
                    <a:lnTo>
                      <a:pt x="462" y="1"/>
                    </a:lnTo>
                    <a:lnTo>
                      <a:pt x="460" y="0"/>
                    </a:lnTo>
                    <a:lnTo>
                      <a:pt x="459" y="1"/>
                    </a:lnTo>
                    <a:lnTo>
                      <a:pt x="455" y="6"/>
                    </a:lnTo>
                    <a:lnTo>
                      <a:pt x="445" y="24"/>
                    </a:lnTo>
                    <a:lnTo>
                      <a:pt x="428" y="54"/>
                    </a:lnTo>
                    <a:lnTo>
                      <a:pt x="403" y="99"/>
                    </a:lnTo>
                    <a:lnTo>
                      <a:pt x="369" y="160"/>
                    </a:lnTo>
                    <a:lnTo>
                      <a:pt x="338" y="218"/>
                    </a:lnTo>
                    <a:lnTo>
                      <a:pt x="308" y="273"/>
                    </a:lnTo>
                    <a:lnTo>
                      <a:pt x="281" y="322"/>
                    </a:lnTo>
                    <a:lnTo>
                      <a:pt x="253" y="367"/>
                    </a:lnTo>
                    <a:lnTo>
                      <a:pt x="228" y="407"/>
                    </a:lnTo>
                    <a:lnTo>
                      <a:pt x="204" y="442"/>
                    </a:lnTo>
                    <a:lnTo>
                      <a:pt x="182" y="474"/>
                    </a:lnTo>
                    <a:lnTo>
                      <a:pt x="161" y="503"/>
                    </a:lnTo>
                    <a:lnTo>
                      <a:pt x="141" y="528"/>
                    </a:lnTo>
                    <a:lnTo>
                      <a:pt x="121" y="550"/>
                    </a:lnTo>
                    <a:lnTo>
                      <a:pt x="102" y="570"/>
                    </a:lnTo>
                    <a:lnTo>
                      <a:pt x="85" y="588"/>
                    </a:lnTo>
                    <a:lnTo>
                      <a:pt x="67" y="603"/>
                    </a:lnTo>
                    <a:lnTo>
                      <a:pt x="51" y="617"/>
                    </a:lnTo>
                    <a:lnTo>
                      <a:pt x="35" y="628"/>
                    </a:lnTo>
                    <a:lnTo>
                      <a:pt x="19" y="639"/>
                    </a:lnTo>
                    <a:lnTo>
                      <a:pt x="12" y="644"/>
                    </a:lnTo>
                    <a:lnTo>
                      <a:pt x="6" y="649"/>
                    </a:lnTo>
                    <a:lnTo>
                      <a:pt x="4" y="653"/>
                    </a:lnTo>
                    <a:lnTo>
                      <a:pt x="1" y="658"/>
                    </a:lnTo>
                    <a:lnTo>
                      <a:pt x="0" y="661"/>
                    </a:lnTo>
                    <a:lnTo>
                      <a:pt x="1" y="665"/>
                    </a:lnTo>
                    <a:lnTo>
                      <a:pt x="4" y="670"/>
                    </a:lnTo>
                    <a:lnTo>
                      <a:pt x="6" y="673"/>
                    </a:lnTo>
                    <a:lnTo>
                      <a:pt x="16" y="680"/>
                    </a:lnTo>
                    <a:lnTo>
                      <a:pt x="29" y="686"/>
                    </a:lnTo>
                    <a:lnTo>
                      <a:pt x="44" y="691"/>
                    </a:lnTo>
                    <a:lnTo>
                      <a:pt x="61" y="696"/>
                    </a:lnTo>
                    <a:lnTo>
                      <a:pt x="98" y="704"/>
                    </a:lnTo>
                    <a:lnTo>
                      <a:pt x="132" y="709"/>
                    </a:lnTo>
                    <a:lnTo>
                      <a:pt x="157" y="711"/>
                    </a:lnTo>
                    <a:lnTo>
                      <a:pt x="167" y="713"/>
                    </a:lnTo>
                    <a:close/>
                  </a:path>
                </a:pathLst>
              </a:custGeom>
              <a:solidFill>
                <a:srgbClr val="DFDDC9"/>
              </a:solidFill>
              <a:ln w="9525">
                <a:noFill/>
                <a:round/>
              </a:ln>
            </p:spPr>
            <p:txBody>
              <a:bodyPr/>
              <a:lstStyle/>
              <a:p>
                <a:endParaRPr lang="en-US" sz="1867"/>
              </a:p>
            </p:txBody>
          </p:sp>
          <p:sp>
            <p:nvSpPr>
              <p:cNvPr id="1420" name="Freeform 369"/>
              <p:cNvSpPr/>
              <p:nvPr/>
            </p:nvSpPr>
            <p:spPr bwMode="auto">
              <a:xfrm>
                <a:off x="3253" y="2220"/>
                <a:ext cx="80" cy="138"/>
              </a:xfrm>
              <a:custGeom>
                <a:avLst/>
                <a:gdLst>
                  <a:gd name="T0" fmla="*/ 80 w 396"/>
                  <a:gd name="T1" fmla="*/ 114 h 691"/>
                  <a:gd name="T2" fmla="*/ 78 w 396"/>
                  <a:gd name="T3" fmla="*/ 113 h 691"/>
                  <a:gd name="T4" fmla="*/ 76 w 396"/>
                  <a:gd name="T5" fmla="*/ 112 h 691"/>
                  <a:gd name="T6" fmla="*/ 74 w 396"/>
                  <a:gd name="T7" fmla="*/ 111 h 691"/>
                  <a:gd name="T8" fmla="*/ 72 w 396"/>
                  <a:gd name="T9" fmla="*/ 110 h 691"/>
                  <a:gd name="T10" fmla="*/ 68 w 396"/>
                  <a:gd name="T11" fmla="*/ 107 h 691"/>
                  <a:gd name="T12" fmla="*/ 64 w 396"/>
                  <a:gd name="T13" fmla="*/ 103 h 691"/>
                  <a:gd name="T14" fmla="*/ 60 w 396"/>
                  <a:gd name="T15" fmla="*/ 99 h 691"/>
                  <a:gd name="T16" fmla="*/ 56 w 396"/>
                  <a:gd name="T17" fmla="*/ 95 h 691"/>
                  <a:gd name="T18" fmla="*/ 53 w 396"/>
                  <a:gd name="T19" fmla="*/ 90 h 691"/>
                  <a:gd name="T20" fmla="*/ 49 w 396"/>
                  <a:gd name="T21" fmla="*/ 86 h 691"/>
                  <a:gd name="T22" fmla="*/ 45 w 396"/>
                  <a:gd name="T23" fmla="*/ 80 h 691"/>
                  <a:gd name="T24" fmla="*/ 42 w 396"/>
                  <a:gd name="T25" fmla="*/ 75 h 691"/>
                  <a:gd name="T26" fmla="*/ 39 w 396"/>
                  <a:gd name="T27" fmla="*/ 70 h 691"/>
                  <a:gd name="T28" fmla="*/ 36 w 396"/>
                  <a:gd name="T29" fmla="*/ 65 h 691"/>
                  <a:gd name="T30" fmla="*/ 31 w 396"/>
                  <a:gd name="T31" fmla="*/ 55 h 691"/>
                  <a:gd name="T32" fmla="*/ 26 w 396"/>
                  <a:gd name="T33" fmla="*/ 46 h 691"/>
                  <a:gd name="T34" fmla="*/ 22 w 396"/>
                  <a:gd name="T35" fmla="*/ 37 h 691"/>
                  <a:gd name="T36" fmla="*/ 17 w 396"/>
                  <a:gd name="T37" fmla="*/ 27 h 691"/>
                  <a:gd name="T38" fmla="*/ 12 w 396"/>
                  <a:gd name="T39" fmla="*/ 18 h 691"/>
                  <a:gd name="T40" fmla="*/ 7 w 396"/>
                  <a:gd name="T41" fmla="*/ 10 h 691"/>
                  <a:gd name="T42" fmla="*/ 3 w 396"/>
                  <a:gd name="T43" fmla="*/ 4 h 691"/>
                  <a:gd name="T44" fmla="*/ 1 w 396"/>
                  <a:gd name="T45" fmla="*/ 0 h 691"/>
                  <a:gd name="T46" fmla="*/ 0 w 396"/>
                  <a:gd name="T47" fmla="*/ 0 h 691"/>
                  <a:gd name="T48" fmla="*/ 0 w 396"/>
                  <a:gd name="T49" fmla="*/ 0 h 691"/>
                  <a:gd name="T50" fmla="*/ 0 w 396"/>
                  <a:gd name="T51" fmla="*/ 0 h 691"/>
                  <a:gd name="T52" fmla="*/ 0 w 396"/>
                  <a:gd name="T53" fmla="*/ 0 h 691"/>
                  <a:gd name="T54" fmla="*/ 1 w 396"/>
                  <a:gd name="T55" fmla="*/ 2 h 691"/>
                  <a:gd name="T56" fmla="*/ 2 w 396"/>
                  <a:gd name="T57" fmla="*/ 4 h 691"/>
                  <a:gd name="T58" fmla="*/ 6 w 396"/>
                  <a:gd name="T59" fmla="*/ 12 h 691"/>
                  <a:gd name="T60" fmla="*/ 11 w 396"/>
                  <a:gd name="T61" fmla="*/ 23 h 691"/>
                  <a:gd name="T62" fmla="*/ 17 w 396"/>
                  <a:gd name="T63" fmla="*/ 36 h 691"/>
                  <a:gd name="T64" fmla="*/ 23 w 396"/>
                  <a:gd name="T65" fmla="*/ 49 h 691"/>
                  <a:gd name="T66" fmla="*/ 29 w 396"/>
                  <a:gd name="T67" fmla="*/ 63 h 691"/>
                  <a:gd name="T68" fmla="*/ 34 w 396"/>
                  <a:gd name="T69" fmla="*/ 75 h 691"/>
                  <a:gd name="T70" fmla="*/ 37 w 396"/>
                  <a:gd name="T71" fmla="*/ 80 h 691"/>
                  <a:gd name="T72" fmla="*/ 38 w 396"/>
                  <a:gd name="T73" fmla="*/ 85 h 691"/>
                  <a:gd name="T74" fmla="*/ 39 w 396"/>
                  <a:gd name="T75" fmla="*/ 90 h 691"/>
                  <a:gd name="T76" fmla="*/ 40 w 396"/>
                  <a:gd name="T77" fmla="*/ 93 h 691"/>
                  <a:gd name="T78" fmla="*/ 41 w 396"/>
                  <a:gd name="T79" fmla="*/ 100 h 691"/>
                  <a:gd name="T80" fmla="*/ 41 w 396"/>
                  <a:gd name="T81" fmla="*/ 109 h 691"/>
                  <a:gd name="T82" fmla="*/ 42 w 396"/>
                  <a:gd name="T83" fmla="*/ 117 h 691"/>
                  <a:gd name="T84" fmla="*/ 43 w 396"/>
                  <a:gd name="T85" fmla="*/ 125 h 691"/>
                  <a:gd name="T86" fmla="*/ 44 w 396"/>
                  <a:gd name="T87" fmla="*/ 129 h 691"/>
                  <a:gd name="T88" fmla="*/ 45 w 396"/>
                  <a:gd name="T89" fmla="*/ 132 h 691"/>
                  <a:gd name="T90" fmla="*/ 46 w 396"/>
                  <a:gd name="T91" fmla="*/ 134 h 691"/>
                  <a:gd name="T92" fmla="*/ 47 w 396"/>
                  <a:gd name="T93" fmla="*/ 136 h 691"/>
                  <a:gd name="T94" fmla="*/ 48 w 396"/>
                  <a:gd name="T95" fmla="*/ 137 h 691"/>
                  <a:gd name="T96" fmla="*/ 48 w 396"/>
                  <a:gd name="T97" fmla="*/ 138 h 691"/>
                  <a:gd name="T98" fmla="*/ 49 w 396"/>
                  <a:gd name="T99" fmla="*/ 138 h 691"/>
                  <a:gd name="T100" fmla="*/ 50 w 396"/>
                  <a:gd name="T101" fmla="*/ 138 h 691"/>
                  <a:gd name="T102" fmla="*/ 51 w 396"/>
                  <a:gd name="T103" fmla="*/ 138 h 691"/>
                  <a:gd name="T104" fmla="*/ 52 w 396"/>
                  <a:gd name="T105" fmla="*/ 138 h 691"/>
                  <a:gd name="T106" fmla="*/ 53 w 396"/>
                  <a:gd name="T107" fmla="*/ 137 h 691"/>
                  <a:gd name="T108" fmla="*/ 54 w 396"/>
                  <a:gd name="T109" fmla="*/ 137 h 691"/>
                  <a:gd name="T110" fmla="*/ 63 w 396"/>
                  <a:gd name="T111" fmla="*/ 128 h 691"/>
                  <a:gd name="T112" fmla="*/ 71 w 396"/>
                  <a:gd name="T113" fmla="*/ 121 h 691"/>
                  <a:gd name="T114" fmla="*/ 78 w 396"/>
                  <a:gd name="T115" fmla="*/ 116 h 691"/>
                  <a:gd name="T116" fmla="*/ 80 w 396"/>
                  <a:gd name="T117" fmla="*/ 114 h 6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6"/>
                  <a:gd name="T178" fmla="*/ 0 h 691"/>
                  <a:gd name="T179" fmla="*/ 396 w 396"/>
                  <a:gd name="T180" fmla="*/ 691 h 69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6" h="691">
                    <a:moveTo>
                      <a:pt x="396" y="570"/>
                    </a:moveTo>
                    <a:lnTo>
                      <a:pt x="386" y="566"/>
                    </a:lnTo>
                    <a:lnTo>
                      <a:pt x="376" y="561"/>
                    </a:lnTo>
                    <a:lnTo>
                      <a:pt x="366" y="556"/>
                    </a:lnTo>
                    <a:lnTo>
                      <a:pt x="356" y="550"/>
                    </a:lnTo>
                    <a:lnTo>
                      <a:pt x="336" y="535"/>
                    </a:lnTo>
                    <a:lnTo>
                      <a:pt x="316" y="518"/>
                    </a:lnTo>
                    <a:lnTo>
                      <a:pt x="297" y="498"/>
                    </a:lnTo>
                    <a:lnTo>
                      <a:pt x="279" y="476"/>
                    </a:lnTo>
                    <a:lnTo>
                      <a:pt x="260" y="453"/>
                    </a:lnTo>
                    <a:lnTo>
                      <a:pt x="242" y="429"/>
                    </a:lnTo>
                    <a:lnTo>
                      <a:pt x="225" y="403"/>
                    </a:lnTo>
                    <a:lnTo>
                      <a:pt x="209" y="378"/>
                    </a:lnTo>
                    <a:lnTo>
                      <a:pt x="194" y="352"/>
                    </a:lnTo>
                    <a:lnTo>
                      <a:pt x="179" y="325"/>
                    </a:lnTo>
                    <a:lnTo>
                      <a:pt x="151" y="274"/>
                    </a:lnTo>
                    <a:lnTo>
                      <a:pt x="129" y="228"/>
                    </a:lnTo>
                    <a:lnTo>
                      <a:pt x="108" y="183"/>
                    </a:lnTo>
                    <a:lnTo>
                      <a:pt x="84" y="136"/>
                    </a:lnTo>
                    <a:lnTo>
                      <a:pt x="58" y="91"/>
                    </a:lnTo>
                    <a:lnTo>
                      <a:pt x="35" y="51"/>
                    </a:lnTo>
                    <a:lnTo>
                      <a:pt x="15" y="20"/>
                    </a:lnTo>
                    <a:lnTo>
                      <a:pt x="3" y="2"/>
                    </a:lnTo>
                    <a:lnTo>
                      <a:pt x="2" y="0"/>
                    </a:lnTo>
                    <a:lnTo>
                      <a:pt x="0" y="0"/>
                    </a:lnTo>
                    <a:lnTo>
                      <a:pt x="0" y="1"/>
                    </a:lnTo>
                    <a:lnTo>
                      <a:pt x="4" y="8"/>
                    </a:lnTo>
                    <a:lnTo>
                      <a:pt x="10" y="21"/>
                    </a:lnTo>
                    <a:lnTo>
                      <a:pt x="29" y="62"/>
                    </a:lnTo>
                    <a:lnTo>
                      <a:pt x="55" y="117"/>
                    </a:lnTo>
                    <a:lnTo>
                      <a:pt x="85" y="179"/>
                    </a:lnTo>
                    <a:lnTo>
                      <a:pt x="115" y="247"/>
                    </a:lnTo>
                    <a:lnTo>
                      <a:pt x="145" y="314"/>
                    </a:lnTo>
                    <a:lnTo>
                      <a:pt x="170" y="375"/>
                    </a:lnTo>
                    <a:lnTo>
                      <a:pt x="181" y="403"/>
                    </a:lnTo>
                    <a:lnTo>
                      <a:pt x="189" y="428"/>
                    </a:lnTo>
                    <a:lnTo>
                      <a:pt x="195" y="449"/>
                    </a:lnTo>
                    <a:lnTo>
                      <a:pt x="199" y="465"/>
                    </a:lnTo>
                    <a:lnTo>
                      <a:pt x="201" y="503"/>
                    </a:lnTo>
                    <a:lnTo>
                      <a:pt x="205" y="544"/>
                    </a:lnTo>
                    <a:lnTo>
                      <a:pt x="209" y="586"/>
                    </a:lnTo>
                    <a:lnTo>
                      <a:pt x="215" y="626"/>
                    </a:lnTo>
                    <a:lnTo>
                      <a:pt x="217" y="644"/>
                    </a:lnTo>
                    <a:lnTo>
                      <a:pt x="222" y="660"/>
                    </a:lnTo>
                    <a:lnTo>
                      <a:pt x="227" y="672"/>
                    </a:lnTo>
                    <a:lnTo>
                      <a:pt x="234" y="682"/>
                    </a:lnTo>
                    <a:lnTo>
                      <a:pt x="236" y="686"/>
                    </a:lnTo>
                    <a:lnTo>
                      <a:pt x="240" y="689"/>
                    </a:lnTo>
                    <a:lnTo>
                      <a:pt x="244" y="691"/>
                    </a:lnTo>
                    <a:lnTo>
                      <a:pt x="247" y="691"/>
                    </a:lnTo>
                    <a:lnTo>
                      <a:pt x="252" y="691"/>
                    </a:lnTo>
                    <a:lnTo>
                      <a:pt x="257" y="690"/>
                    </a:lnTo>
                    <a:lnTo>
                      <a:pt x="262" y="687"/>
                    </a:lnTo>
                    <a:lnTo>
                      <a:pt x="267" y="684"/>
                    </a:lnTo>
                    <a:lnTo>
                      <a:pt x="312" y="642"/>
                    </a:lnTo>
                    <a:lnTo>
                      <a:pt x="353" y="606"/>
                    </a:lnTo>
                    <a:lnTo>
                      <a:pt x="385" y="580"/>
                    </a:lnTo>
                    <a:lnTo>
                      <a:pt x="396" y="570"/>
                    </a:lnTo>
                    <a:close/>
                  </a:path>
                </a:pathLst>
              </a:custGeom>
              <a:solidFill>
                <a:srgbClr val="DFDDC9"/>
              </a:solidFill>
              <a:ln w="9525">
                <a:noFill/>
                <a:round/>
              </a:ln>
            </p:spPr>
            <p:txBody>
              <a:bodyPr/>
              <a:lstStyle/>
              <a:p>
                <a:endParaRPr lang="en-US" sz="1867"/>
              </a:p>
            </p:txBody>
          </p:sp>
          <p:sp>
            <p:nvSpPr>
              <p:cNvPr id="1421" name="Freeform 370"/>
              <p:cNvSpPr/>
              <p:nvPr/>
            </p:nvSpPr>
            <p:spPr bwMode="auto">
              <a:xfrm>
                <a:off x="3167" y="2297"/>
                <a:ext cx="128" cy="100"/>
              </a:xfrm>
              <a:custGeom>
                <a:avLst/>
                <a:gdLst>
                  <a:gd name="T0" fmla="*/ 128 w 640"/>
                  <a:gd name="T1" fmla="*/ 60 h 500"/>
                  <a:gd name="T2" fmla="*/ 127 w 640"/>
                  <a:gd name="T3" fmla="*/ 59 h 500"/>
                  <a:gd name="T4" fmla="*/ 123 w 640"/>
                  <a:gd name="T5" fmla="*/ 59 h 500"/>
                  <a:gd name="T6" fmla="*/ 118 w 640"/>
                  <a:gd name="T7" fmla="*/ 57 h 500"/>
                  <a:gd name="T8" fmla="*/ 111 w 640"/>
                  <a:gd name="T9" fmla="*/ 55 h 500"/>
                  <a:gd name="T10" fmla="*/ 104 w 640"/>
                  <a:gd name="T11" fmla="*/ 53 h 500"/>
                  <a:gd name="T12" fmla="*/ 96 w 640"/>
                  <a:gd name="T13" fmla="*/ 50 h 500"/>
                  <a:gd name="T14" fmla="*/ 92 w 640"/>
                  <a:gd name="T15" fmla="*/ 48 h 500"/>
                  <a:gd name="T16" fmla="*/ 88 w 640"/>
                  <a:gd name="T17" fmla="*/ 46 h 500"/>
                  <a:gd name="T18" fmla="*/ 83 w 640"/>
                  <a:gd name="T19" fmla="*/ 43 h 500"/>
                  <a:gd name="T20" fmla="*/ 80 w 640"/>
                  <a:gd name="T21" fmla="*/ 41 h 500"/>
                  <a:gd name="T22" fmla="*/ 75 w 640"/>
                  <a:gd name="T23" fmla="*/ 38 h 500"/>
                  <a:gd name="T24" fmla="*/ 69 w 640"/>
                  <a:gd name="T25" fmla="*/ 35 h 500"/>
                  <a:gd name="T26" fmla="*/ 63 w 640"/>
                  <a:gd name="T27" fmla="*/ 31 h 500"/>
                  <a:gd name="T28" fmla="*/ 56 w 640"/>
                  <a:gd name="T29" fmla="*/ 27 h 500"/>
                  <a:gd name="T30" fmla="*/ 40 w 640"/>
                  <a:gd name="T31" fmla="*/ 19 h 500"/>
                  <a:gd name="T32" fmla="*/ 25 w 640"/>
                  <a:gd name="T33" fmla="*/ 12 h 500"/>
                  <a:gd name="T34" fmla="*/ 12 w 640"/>
                  <a:gd name="T35" fmla="*/ 5 h 500"/>
                  <a:gd name="T36" fmla="*/ 3 w 640"/>
                  <a:gd name="T37" fmla="*/ 1 h 500"/>
                  <a:gd name="T38" fmla="*/ 1 w 640"/>
                  <a:gd name="T39" fmla="*/ 0 h 500"/>
                  <a:gd name="T40" fmla="*/ 0 w 640"/>
                  <a:gd name="T41" fmla="*/ 0 h 500"/>
                  <a:gd name="T42" fmla="*/ 1 w 640"/>
                  <a:gd name="T43" fmla="*/ 1 h 500"/>
                  <a:gd name="T44" fmla="*/ 4 w 640"/>
                  <a:gd name="T45" fmla="*/ 3 h 500"/>
                  <a:gd name="T46" fmla="*/ 10 w 640"/>
                  <a:gd name="T47" fmla="*/ 6 h 500"/>
                  <a:gd name="T48" fmla="*/ 16 w 640"/>
                  <a:gd name="T49" fmla="*/ 10 h 500"/>
                  <a:gd name="T50" fmla="*/ 24 w 640"/>
                  <a:gd name="T51" fmla="*/ 15 h 500"/>
                  <a:gd name="T52" fmla="*/ 32 w 640"/>
                  <a:gd name="T53" fmla="*/ 21 h 500"/>
                  <a:gd name="T54" fmla="*/ 41 w 640"/>
                  <a:gd name="T55" fmla="*/ 28 h 500"/>
                  <a:gd name="T56" fmla="*/ 50 w 640"/>
                  <a:gd name="T57" fmla="*/ 35 h 500"/>
                  <a:gd name="T58" fmla="*/ 59 w 640"/>
                  <a:gd name="T59" fmla="*/ 42 h 500"/>
                  <a:gd name="T60" fmla="*/ 69 w 640"/>
                  <a:gd name="T61" fmla="*/ 49 h 500"/>
                  <a:gd name="T62" fmla="*/ 77 w 640"/>
                  <a:gd name="T63" fmla="*/ 57 h 500"/>
                  <a:gd name="T64" fmla="*/ 86 w 640"/>
                  <a:gd name="T65" fmla="*/ 64 h 500"/>
                  <a:gd name="T66" fmla="*/ 94 w 640"/>
                  <a:gd name="T67" fmla="*/ 71 h 500"/>
                  <a:gd name="T68" fmla="*/ 100 w 640"/>
                  <a:gd name="T69" fmla="*/ 77 h 500"/>
                  <a:gd name="T70" fmla="*/ 106 w 640"/>
                  <a:gd name="T71" fmla="*/ 83 h 500"/>
                  <a:gd name="T72" fmla="*/ 110 w 640"/>
                  <a:gd name="T73" fmla="*/ 88 h 500"/>
                  <a:gd name="T74" fmla="*/ 112 w 640"/>
                  <a:gd name="T75" fmla="*/ 91 h 500"/>
                  <a:gd name="T76" fmla="*/ 113 w 640"/>
                  <a:gd name="T77" fmla="*/ 93 h 500"/>
                  <a:gd name="T78" fmla="*/ 114 w 640"/>
                  <a:gd name="T79" fmla="*/ 94 h 500"/>
                  <a:gd name="T80" fmla="*/ 114 w 640"/>
                  <a:gd name="T81" fmla="*/ 96 h 500"/>
                  <a:gd name="T82" fmla="*/ 114 w 640"/>
                  <a:gd name="T83" fmla="*/ 98 h 500"/>
                  <a:gd name="T84" fmla="*/ 113 w 640"/>
                  <a:gd name="T85" fmla="*/ 99 h 500"/>
                  <a:gd name="T86" fmla="*/ 113 w 640"/>
                  <a:gd name="T87" fmla="*/ 100 h 500"/>
                  <a:gd name="T88" fmla="*/ 113 w 640"/>
                  <a:gd name="T89" fmla="*/ 100 h 500"/>
                  <a:gd name="T90" fmla="*/ 113 w 640"/>
                  <a:gd name="T91" fmla="*/ 100 h 500"/>
                  <a:gd name="T92" fmla="*/ 112 w 640"/>
                  <a:gd name="T93" fmla="*/ 100 h 500"/>
                  <a:gd name="T94" fmla="*/ 112 w 640"/>
                  <a:gd name="T95" fmla="*/ 99 h 500"/>
                  <a:gd name="T96" fmla="*/ 111 w 640"/>
                  <a:gd name="T97" fmla="*/ 97 h 500"/>
                  <a:gd name="T98" fmla="*/ 111 w 640"/>
                  <a:gd name="T99" fmla="*/ 95 h 500"/>
                  <a:gd name="T100" fmla="*/ 110 w 640"/>
                  <a:gd name="T101" fmla="*/ 92 h 500"/>
                  <a:gd name="T102" fmla="*/ 111 w 640"/>
                  <a:gd name="T103" fmla="*/ 89 h 500"/>
                  <a:gd name="T104" fmla="*/ 111 w 640"/>
                  <a:gd name="T105" fmla="*/ 86 h 500"/>
                  <a:gd name="T106" fmla="*/ 112 w 640"/>
                  <a:gd name="T107" fmla="*/ 82 h 500"/>
                  <a:gd name="T108" fmla="*/ 114 w 640"/>
                  <a:gd name="T109" fmla="*/ 78 h 500"/>
                  <a:gd name="T110" fmla="*/ 115 w 640"/>
                  <a:gd name="T111" fmla="*/ 76 h 500"/>
                  <a:gd name="T112" fmla="*/ 116 w 640"/>
                  <a:gd name="T113" fmla="*/ 73 h 500"/>
                  <a:gd name="T114" fmla="*/ 118 w 640"/>
                  <a:gd name="T115" fmla="*/ 71 h 500"/>
                  <a:gd name="T116" fmla="*/ 119 w 640"/>
                  <a:gd name="T117" fmla="*/ 69 h 500"/>
                  <a:gd name="T118" fmla="*/ 121 w 640"/>
                  <a:gd name="T119" fmla="*/ 66 h 500"/>
                  <a:gd name="T120" fmla="*/ 123 w 640"/>
                  <a:gd name="T121" fmla="*/ 64 h 500"/>
                  <a:gd name="T122" fmla="*/ 125 w 640"/>
                  <a:gd name="T123" fmla="*/ 62 h 500"/>
                  <a:gd name="T124" fmla="*/ 128 w 640"/>
                  <a:gd name="T125" fmla="*/ 60 h 5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40"/>
                  <a:gd name="T190" fmla="*/ 0 h 500"/>
                  <a:gd name="T191" fmla="*/ 640 w 640"/>
                  <a:gd name="T192" fmla="*/ 500 h 5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40" h="500">
                    <a:moveTo>
                      <a:pt x="640" y="298"/>
                    </a:moveTo>
                    <a:lnTo>
                      <a:pt x="634" y="296"/>
                    </a:lnTo>
                    <a:lnTo>
                      <a:pt x="616" y="293"/>
                    </a:lnTo>
                    <a:lnTo>
                      <a:pt x="590" y="285"/>
                    </a:lnTo>
                    <a:lnTo>
                      <a:pt x="557" y="276"/>
                    </a:lnTo>
                    <a:lnTo>
                      <a:pt x="519" y="264"/>
                    </a:lnTo>
                    <a:lnTo>
                      <a:pt x="479" y="248"/>
                    </a:lnTo>
                    <a:lnTo>
                      <a:pt x="458" y="238"/>
                    </a:lnTo>
                    <a:lnTo>
                      <a:pt x="438" y="228"/>
                    </a:lnTo>
                    <a:lnTo>
                      <a:pt x="416" y="215"/>
                    </a:lnTo>
                    <a:lnTo>
                      <a:pt x="398" y="203"/>
                    </a:lnTo>
                    <a:lnTo>
                      <a:pt x="374" y="189"/>
                    </a:lnTo>
                    <a:lnTo>
                      <a:pt x="347" y="173"/>
                    </a:lnTo>
                    <a:lnTo>
                      <a:pt x="314" y="154"/>
                    </a:lnTo>
                    <a:lnTo>
                      <a:pt x="278" y="135"/>
                    </a:lnTo>
                    <a:lnTo>
                      <a:pt x="202" y="95"/>
                    </a:lnTo>
                    <a:lnTo>
                      <a:pt x="126" y="58"/>
                    </a:lnTo>
                    <a:lnTo>
                      <a:pt x="61" y="27"/>
                    </a:lnTo>
                    <a:lnTo>
                      <a:pt x="16" y="5"/>
                    </a:lnTo>
                    <a:lnTo>
                      <a:pt x="3" y="2"/>
                    </a:lnTo>
                    <a:lnTo>
                      <a:pt x="0" y="0"/>
                    </a:lnTo>
                    <a:lnTo>
                      <a:pt x="5" y="5"/>
                    </a:lnTo>
                    <a:lnTo>
                      <a:pt x="22" y="15"/>
                    </a:lnTo>
                    <a:lnTo>
                      <a:pt x="48" y="30"/>
                    </a:lnTo>
                    <a:lnTo>
                      <a:pt x="81" y="50"/>
                    </a:lnTo>
                    <a:lnTo>
                      <a:pt x="118" y="77"/>
                    </a:lnTo>
                    <a:lnTo>
                      <a:pt x="159" y="105"/>
                    </a:lnTo>
                    <a:lnTo>
                      <a:pt x="203" y="138"/>
                    </a:lnTo>
                    <a:lnTo>
                      <a:pt x="249" y="173"/>
                    </a:lnTo>
                    <a:lnTo>
                      <a:pt x="297" y="209"/>
                    </a:lnTo>
                    <a:lnTo>
                      <a:pt x="343" y="246"/>
                    </a:lnTo>
                    <a:lnTo>
                      <a:pt x="386" y="283"/>
                    </a:lnTo>
                    <a:lnTo>
                      <a:pt x="429" y="320"/>
                    </a:lnTo>
                    <a:lnTo>
                      <a:pt x="468" y="355"/>
                    </a:lnTo>
                    <a:lnTo>
                      <a:pt x="501" y="387"/>
                    </a:lnTo>
                    <a:lnTo>
                      <a:pt x="530" y="417"/>
                    </a:lnTo>
                    <a:lnTo>
                      <a:pt x="551" y="442"/>
                    </a:lnTo>
                    <a:lnTo>
                      <a:pt x="560" y="454"/>
                    </a:lnTo>
                    <a:lnTo>
                      <a:pt x="565" y="464"/>
                    </a:lnTo>
                    <a:lnTo>
                      <a:pt x="569" y="472"/>
                    </a:lnTo>
                    <a:lnTo>
                      <a:pt x="570" y="480"/>
                    </a:lnTo>
                    <a:lnTo>
                      <a:pt x="570" y="491"/>
                    </a:lnTo>
                    <a:lnTo>
                      <a:pt x="567" y="497"/>
                    </a:lnTo>
                    <a:lnTo>
                      <a:pt x="566" y="498"/>
                    </a:lnTo>
                    <a:lnTo>
                      <a:pt x="565" y="500"/>
                    </a:lnTo>
                    <a:lnTo>
                      <a:pt x="564" y="500"/>
                    </a:lnTo>
                    <a:lnTo>
                      <a:pt x="561" y="498"/>
                    </a:lnTo>
                    <a:lnTo>
                      <a:pt x="559" y="493"/>
                    </a:lnTo>
                    <a:lnTo>
                      <a:pt x="555" y="486"/>
                    </a:lnTo>
                    <a:lnTo>
                      <a:pt x="554" y="476"/>
                    </a:lnTo>
                    <a:lnTo>
                      <a:pt x="552" y="462"/>
                    </a:lnTo>
                    <a:lnTo>
                      <a:pt x="554" y="447"/>
                    </a:lnTo>
                    <a:lnTo>
                      <a:pt x="556" y="430"/>
                    </a:lnTo>
                    <a:lnTo>
                      <a:pt x="562" y="410"/>
                    </a:lnTo>
                    <a:lnTo>
                      <a:pt x="570" y="390"/>
                    </a:lnTo>
                    <a:lnTo>
                      <a:pt x="575" y="379"/>
                    </a:lnTo>
                    <a:lnTo>
                      <a:pt x="581" y="367"/>
                    </a:lnTo>
                    <a:lnTo>
                      <a:pt x="589" y="356"/>
                    </a:lnTo>
                    <a:lnTo>
                      <a:pt x="596" y="345"/>
                    </a:lnTo>
                    <a:lnTo>
                      <a:pt x="606" y="332"/>
                    </a:lnTo>
                    <a:lnTo>
                      <a:pt x="616" y="321"/>
                    </a:lnTo>
                    <a:lnTo>
                      <a:pt x="627" y="309"/>
                    </a:lnTo>
                    <a:lnTo>
                      <a:pt x="640" y="298"/>
                    </a:lnTo>
                    <a:close/>
                  </a:path>
                </a:pathLst>
              </a:custGeom>
              <a:solidFill>
                <a:srgbClr val="DFDDC9"/>
              </a:solidFill>
              <a:ln w="9525">
                <a:noFill/>
                <a:round/>
              </a:ln>
            </p:spPr>
            <p:txBody>
              <a:bodyPr/>
              <a:lstStyle/>
              <a:p>
                <a:endParaRPr lang="en-US" sz="1867"/>
              </a:p>
            </p:txBody>
          </p:sp>
          <p:sp>
            <p:nvSpPr>
              <p:cNvPr id="1422" name="Freeform 371"/>
              <p:cNvSpPr/>
              <p:nvPr/>
            </p:nvSpPr>
            <p:spPr bwMode="auto">
              <a:xfrm>
                <a:off x="3105" y="2393"/>
                <a:ext cx="171" cy="45"/>
              </a:xfrm>
              <a:custGeom>
                <a:avLst/>
                <a:gdLst>
                  <a:gd name="T0" fmla="*/ 167 w 857"/>
                  <a:gd name="T1" fmla="*/ 9 h 223"/>
                  <a:gd name="T2" fmla="*/ 162 w 857"/>
                  <a:gd name="T3" fmla="*/ 11 h 223"/>
                  <a:gd name="T4" fmla="*/ 156 w 857"/>
                  <a:gd name="T5" fmla="*/ 13 h 223"/>
                  <a:gd name="T6" fmla="*/ 149 w 857"/>
                  <a:gd name="T7" fmla="*/ 14 h 223"/>
                  <a:gd name="T8" fmla="*/ 136 w 857"/>
                  <a:gd name="T9" fmla="*/ 15 h 223"/>
                  <a:gd name="T10" fmla="*/ 116 w 857"/>
                  <a:gd name="T11" fmla="*/ 14 h 223"/>
                  <a:gd name="T12" fmla="*/ 95 w 857"/>
                  <a:gd name="T13" fmla="*/ 12 h 223"/>
                  <a:gd name="T14" fmla="*/ 74 w 857"/>
                  <a:gd name="T15" fmla="*/ 9 h 223"/>
                  <a:gd name="T16" fmla="*/ 45 w 857"/>
                  <a:gd name="T17" fmla="*/ 5 h 223"/>
                  <a:gd name="T18" fmla="*/ 25 w 857"/>
                  <a:gd name="T19" fmla="*/ 1 h 223"/>
                  <a:gd name="T20" fmla="*/ 14 w 857"/>
                  <a:gd name="T21" fmla="*/ 0 h 223"/>
                  <a:gd name="T22" fmla="*/ 6 w 857"/>
                  <a:gd name="T23" fmla="*/ 0 h 223"/>
                  <a:gd name="T24" fmla="*/ 1 w 857"/>
                  <a:gd name="T25" fmla="*/ 1 h 223"/>
                  <a:gd name="T26" fmla="*/ 0 w 857"/>
                  <a:gd name="T27" fmla="*/ 1 h 223"/>
                  <a:gd name="T28" fmla="*/ 0 w 857"/>
                  <a:gd name="T29" fmla="*/ 2 h 223"/>
                  <a:gd name="T30" fmla="*/ 3 w 857"/>
                  <a:gd name="T31" fmla="*/ 4 h 223"/>
                  <a:gd name="T32" fmla="*/ 10 w 857"/>
                  <a:gd name="T33" fmla="*/ 6 h 223"/>
                  <a:gd name="T34" fmla="*/ 23 w 857"/>
                  <a:gd name="T35" fmla="*/ 8 h 223"/>
                  <a:gd name="T36" fmla="*/ 50 w 857"/>
                  <a:gd name="T37" fmla="*/ 12 h 223"/>
                  <a:gd name="T38" fmla="*/ 83 w 857"/>
                  <a:gd name="T39" fmla="*/ 16 h 223"/>
                  <a:gd name="T40" fmla="*/ 106 w 857"/>
                  <a:gd name="T41" fmla="*/ 20 h 223"/>
                  <a:gd name="T42" fmla="*/ 126 w 857"/>
                  <a:gd name="T43" fmla="*/ 24 h 223"/>
                  <a:gd name="T44" fmla="*/ 144 w 857"/>
                  <a:gd name="T45" fmla="*/ 29 h 223"/>
                  <a:gd name="T46" fmla="*/ 155 w 857"/>
                  <a:gd name="T47" fmla="*/ 32 h 223"/>
                  <a:gd name="T48" fmla="*/ 161 w 857"/>
                  <a:gd name="T49" fmla="*/ 34 h 223"/>
                  <a:gd name="T50" fmla="*/ 166 w 857"/>
                  <a:gd name="T51" fmla="*/ 37 h 223"/>
                  <a:gd name="T52" fmla="*/ 168 w 857"/>
                  <a:gd name="T53" fmla="*/ 39 h 223"/>
                  <a:gd name="T54" fmla="*/ 170 w 857"/>
                  <a:gd name="T55" fmla="*/ 42 h 223"/>
                  <a:gd name="T56" fmla="*/ 170 w 857"/>
                  <a:gd name="T57" fmla="*/ 44 h 223"/>
                  <a:gd name="T58" fmla="*/ 170 w 857"/>
                  <a:gd name="T59" fmla="*/ 45 h 223"/>
                  <a:gd name="T60" fmla="*/ 169 w 857"/>
                  <a:gd name="T61" fmla="*/ 44 h 223"/>
                  <a:gd name="T62" fmla="*/ 166 w 857"/>
                  <a:gd name="T63" fmla="*/ 40 h 223"/>
                  <a:gd name="T64" fmla="*/ 165 w 857"/>
                  <a:gd name="T65" fmla="*/ 36 h 223"/>
                  <a:gd name="T66" fmla="*/ 167 w 857"/>
                  <a:gd name="T67" fmla="*/ 26 h 223"/>
                  <a:gd name="T68" fmla="*/ 170 w 857"/>
                  <a:gd name="T69" fmla="*/ 14 h 223"/>
                  <a:gd name="T70" fmla="*/ 171 w 857"/>
                  <a:gd name="T71" fmla="*/ 7 h 223"/>
                  <a:gd name="T72" fmla="*/ 170 w 857"/>
                  <a:gd name="T73" fmla="*/ 6 h 223"/>
                  <a:gd name="T74" fmla="*/ 170 w 857"/>
                  <a:gd name="T75" fmla="*/ 7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7"/>
                  <a:gd name="T115" fmla="*/ 0 h 223"/>
                  <a:gd name="T116" fmla="*/ 857 w 857"/>
                  <a:gd name="T117" fmla="*/ 223 h 2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7" h="223">
                    <a:moveTo>
                      <a:pt x="846" y="36"/>
                    </a:moveTo>
                    <a:lnTo>
                      <a:pt x="837" y="43"/>
                    </a:lnTo>
                    <a:lnTo>
                      <a:pt x="826" y="51"/>
                    </a:lnTo>
                    <a:lnTo>
                      <a:pt x="812" y="56"/>
                    </a:lnTo>
                    <a:lnTo>
                      <a:pt x="799" y="61"/>
                    </a:lnTo>
                    <a:lnTo>
                      <a:pt x="781" y="66"/>
                    </a:lnTo>
                    <a:lnTo>
                      <a:pt x="764" y="68"/>
                    </a:lnTo>
                    <a:lnTo>
                      <a:pt x="745" y="71"/>
                    </a:lnTo>
                    <a:lnTo>
                      <a:pt x="724" y="73"/>
                    </a:lnTo>
                    <a:lnTo>
                      <a:pt x="680" y="74"/>
                    </a:lnTo>
                    <a:lnTo>
                      <a:pt x="631" y="73"/>
                    </a:lnTo>
                    <a:lnTo>
                      <a:pt x="581" y="71"/>
                    </a:lnTo>
                    <a:lnTo>
                      <a:pt x="529" y="66"/>
                    </a:lnTo>
                    <a:lnTo>
                      <a:pt x="475" y="59"/>
                    </a:lnTo>
                    <a:lnTo>
                      <a:pt x="422" y="53"/>
                    </a:lnTo>
                    <a:lnTo>
                      <a:pt x="369" y="46"/>
                    </a:lnTo>
                    <a:lnTo>
                      <a:pt x="319" y="38"/>
                    </a:lnTo>
                    <a:lnTo>
                      <a:pt x="228" y="23"/>
                    </a:lnTo>
                    <a:lnTo>
                      <a:pt x="155" y="11"/>
                    </a:lnTo>
                    <a:lnTo>
                      <a:pt x="125" y="6"/>
                    </a:lnTo>
                    <a:lnTo>
                      <a:pt x="97" y="2"/>
                    </a:lnTo>
                    <a:lnTo>
                      <a:pt x="71" y="1"/>
                    </a:lnTo>
                    <a:lnTo>
                      <a:pt x="50" y="0"/>
                    </a:lnTo>
                    <a:lnTo>
                      <a:pt x="31" y="0"/>
                    </a:lnTo>
                    <a:lnTo>
                      <a:pt x="17" y="1"/>
                    </a:lnTo>
                    <a:lnTo>
                      <a:pt x="7" y="3"/>
                    </a:lnTo>
                    <a:lnTo>
                      <a:pt x="1" y="6"/>
                    </a:lnTo>
                    <a:lnTo>
                      <a:pt x="0" y="7"/>
                    </a:lnTo>
                    <a:lnTo>
                      <a:pt x="0" y="9"/>
                    </a:lnTo>
                    <a:lnTo>
                      <a:pt x="1" y="12"/>
                    </a:lnTo>
                    <a:lnTo>
                      <a:pt x="4" y="13"/>
                    </a:lnTo>
                    <a:lnTo>
                      <a:pt x="14" y="18"/>
                    </a:lnTo>
                    <a:lnTo>
                      <a:pt x="29" y="23"/>
                    </a:lnTo>
                    <a:lnTo>
                      <a:pt x="51" y="28"/>
                    </a:lnTo>
                    <a:lnTo>
                      <a:pt x="79" y="34"/>
                    </a:lnTo>
                    <a:lnTo>
                      <a:pt x="113" y="39"/>
                    </a:lnTo>
                    <a:lnTo>
                      <a:pt x="155" y="46"/>
                    </a:lnTo>
                    <a:lnTo>
                      <a:pt x="253" y="57"/>
                    </a:lnTo>
                    <a:lnTo>
                      <a:pt x="362" y="72"/>
                    </a:lnTo>
                    <a:lnTo>
                      <a:pt x="418" y="79"/>
                    </a:lnTo>
                    <a:lnTo>
                      <a:pt x="474" y="89"/>
                    </a:lnTo>
                    <a:lnTo>
                      <a:pt x="529" y="99"/>
                    </a:lnTo>
                    <a:lnTo>
                      <a:pt x="583" y="109"/>
                    </a:lnTo>
                    <a:lnTo>
                      <a:pt x="633" y="119"/>
                    </a:lnTo>
                    <a:lnTo>
                      <a:pt x="680" y="131"/>
                    </a:lnTo>
                    <a:lnTo>
                      <a:pt x="724" y="142"/>
                    </a:lnTo>
                    <a:lnTo>
                      <a:pt x="762" y="153"/>
                    </a:lnTo>
                    <a:lnTo>
                      <a:pt x="779" y="159"/>
                    </a:lnTo>
                    <a:lnTo>
                      <a:pt x="795" y="164"/>
                    </a:lnTo>
                    <a:lnTo>
                      <a:pt x="807" y="170"/>
                    </a:lnTo>
                    <a:lnTo>
                      <a:pt x="820" y="175"/>
                    </a:lnTo>
                    <a:lnTo>
                      <a:pt x="830" y="182"/>
                    </a:lnTo>
                    <a:lnTo>
                      <a:pt x="837" y="188"/>
                    </a:lnTo>
                    <a:lnTo>
                      <a:pt x="843" y="193"/>
                    </a:lnTo>
                    <a:lnTo>
                      <a:pt x="846" y="199"/>
                    </a:lnTo>
                    <a:lnTo>
                      <a:pt x="850" y="208"/>
                    </a:lnTo>
                    <a:lnTo>
                      <a:pt x="852" y="215"/>
                    </a:lnTo>
                    <a:lnTo>
                      <a:pt x="853" y="219"/>
                    </a:lnTo>
                    <a:lnTo>
                      <a:pt x="853" y="222"/>
                    </a:lnTo>
                    <a:lnTo>
                      <a:pt x="852" y="223"/>
                    </a:lnTo>
                    <a:lnTo>
                      <a:pt x="850" y="222"/>
                    </a:lnTo>
                    <a:lnTo>
                      <a:pt x="847" y="219"/>
                    </a:lnTo>
                    <a:lnTo>
                      <a:pt x="843" y="215"/>
                    </a:lnTo>
                    <a:lnTo>
                      <a:pt x="830" y="199"/>
                    </a:lnTo>
                    <a:lnTo>
                      <a:pt x="822" y="189"/>
                    </a:lnTo>
                    <a:lnTo>
                      <a:pt x="825" y="180"/>
                    </a:lnTo>
                    <a:lnTo>
                      <a:pt x="831" y="161"/>
                    </a:lnTo>
                    <a:lnTo>
                      <a:pt x="838" y="131"/>
                    </a:lnTo>
                    <a:lnTo>
                      <a:pt x="847" y="99"/>
                    </a:lnTo>
                    <a:lnTo>
                      <a:pt x="853" y="69"/>
                    </a:lnTo>
                    <a:lnTo>
                      <a:pt x="857" y="44"/>
                    </a:lnTo>
                    <a:lnTo>
                      <a:pt x="857" y="37"/>
                    </a:lnTo>
                    <a:lnTo>
                      <a:pt x="856" y="32"/>
                    </a:lnTo>
                    <a:lnTo>
                      <a:pt x="853" y="31"/>
                    </a:lnTo>
                    <a:lnTo>
                      <a:pt x="852" y="32"/>
                    </a:lnTo>
                    <a:lnTo>
                      <a:pt x="850" y="33"/>
                    </a:lnTo>
                    <a:lnTo>
                      <a:pt x="846" y="36"/>
                    </a:lnTo>
                    <a:close/>
                  </a:path>
                </a:pathLst>
              </a:custGeom>
              <a:solidFill>
                <a:srgbClr val="DFDDC9"/>
              </a:solidFill>
              <a:ln w="9525">
                <a:noFill/>
                <a:round/>
              </a:ln>
            </p:spPr>
            <p:txBody>
              <a:bodyPr/>
              <a:lstStyle/>
              <a:p>
                <a:endParaRPr lang="en-US" sz="1867"/>
              </a:p>
            </p:txBody>
          </p:sp>
          <p:sp>
            <p:nvSpPr>
              <p:cNvPr id="1423" name="Freeform 372"/>
              <p:cNvSpPr/>
              <p:nvPr/>
            </p:nvSpPr>
            <p:spPr bwMode="auto">
              <a:xfrm>
                <a:off x="3101" y="2451"/>
                <a:ext cx="173" cy="59"/>
              </a:xfrm>
              <a:custGeom>
                <a:avLst/>
                <a:gdLst>
                  <a:gd name="T0" fmla="*/ 158 w 866"/>
                  <a:gd name="T1" fmla="*/ 2 h 298"/>
                  <a:gd name="T2" fmla="*/ 154 w 866"/>
                  <a:gd name="T3" fmla="*/ 6 h 298"/>
                  <a:gd name="T4" fmla="*/ 149 w 866"/>
                  <a:gd name="T5" fmla="*/ 9 h 298"/>
                  <a:gd name="T6" fmla="*/ 143 w 866"/>
                  <a:gd name="T7" fmla="*/ 12 h 298"/>
                  <a:gd name="T8" fmla="*/ 133 w 866"/>
                  <a:gd name="T9" fmla="*/ 17 h 298"/>
                  <a:gd name="T10" fmla="*/ 116 w 866"/>
                  <a:gd name="T11" fmla="*/ 22 h 298"/>
                  <a:gd name="T12" fmla="*/ 88 w 866"/>
                  <a:gd name="T13" fmla="*/ 30 h 298"/>
                  <a:gd name="T14" fmla="*/ 59 w 866"/>
                  <a:gd name="T15" fmla="*/ 38 h 298"/>
                  <a:gd name="T16" fmla="*/ 40 w 866"/>
                  <a:gd name="T17" fmla="*/ 43 h 298"/>
                  <a:gd name="T18" fmla="*/ 16 w 866"/>
                  <a:gd name="T19" fmla="*/ 51 h 298"/>
                  <a:gd name="T20" fmla="*/ 3 w 866"/>
                  <a:gd name="T21" fmla="*/ 56 h 298"/>
                  <a:gd name="T22" fmla="*/ 0 w 866"/>
                  <a:gd name="T23" fmla="*/ 58 h 298"/>
                  <a:gd name="T24" fmla="*/ 0 w 866"/>
                  <a:gd name="T25" fmla="*/ 59 h 298"/>
                  <a:gd name="T26" fmla="*/ 1 w 866"/>
                  <a:gd name="T27" fmla="*/ 59 h 298"/>
                  <a:gd name="T28" fmla="*/ 7 w 866"/>
                  <a:gd name="T29" fmla="*/ 59 h 298"/>
                  <a:gd name="T30" fmla="*/ 22 w 866"/>
                  <a:gd name="T31" fmla="*/ 56 h 298"/>
                  <a:gd name="T32" fmla="*/ 52 w 866"/>
                  <a:gd name="T33" fmla="*/ 49 h 298"/>
                  <a:gd name="T34" fmla="*/ 84 w 866"/>
                  <a:gd name="T35" fmla="*/ 40 h 298"/>
                  <a:gd name="T36" fmla="*/ 107 w 866"/>
                  <a:gd name="T37" fmla="*/ 35 h 298"/>
                  <a:gd name="T38" fmla="*/ 122 w 866"/>
                  <a:gd name="T39" fmla="*/ 32 h 298"/>
                  <a:gd name="T40" fmla="*/ 137 w 866"/>
                  <a:gd name="T41" fmla="*/ 30 h 298"/>
                  <a:gd name="T42" fmla="*/ 152 w 866"/>
                  <a:gd name="T43" fmla="*/ 29 h 298"/>
                  <a:gd name="T44" fmla="*/ 162 w 866"/>
                  <a:gd name="T45" fmla="*/ 29 h 298"/>
                  <a:gd name="T46" fmla="*/ 166 w 866"/>
                  <a:gd name="T47" fmla="*/ 29 h 298"/>
                  <a:gd name="T48" fmla="*/ 169 w 866"/>
                  <a:gd name="T49" fmla="*/ 28 h 298"/>
                  <a:gd name="T50" fmla="*/ 171 w 866"/>
                  <a:gd name="T51" fmla="*/ 26 h 298"/>
                  <a:gd name="T52" fmla="*/ 173 w 866"/>
                  <a:gd name="T53" fmla="*/ 24 h 298"/>
                  <a:gd name="T54" fmla="*/ 173 w 866"/>
                  <a:gd name="T55" fmla="*/ 22 h 298"/>
                  <a:gd name="T56" fmla="*/ 172 w 866"/>
                  <a:gd name="T57" fmla="*/ 18 h 298"/>
                  <a:gd name="T58" fmla="*/ 169 w 866"/>
                  <a:gd name="T59" fmla="*/ 12 h 298"/>
                  <a:gd name="T60" fmla="*/ 165 w 866"/>
                  <a:gd name="T61" fmla="*/ 7 h 298"/>
                  <a:gd name="T62" fmla="*/ 161 w 866"/>
                  <a:gd name="T63" fmla="*/ 1 h 2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298"/>
                  <a:gd name="T98" fmla="*/ 866 w 866"/>
                  <a:gd name="T99" fmla="*/ 298 h 2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298">
                    <a:moveTo>
                      <a:pt x="797" y="0"/>
                    </a:moveTo>
                    <a:lnTo>
                      <a:pt x="790" y="10"/>
                    </a:lnTo>
                    <a:lnTo>
                      <a:pt x="781" y="20"/>
                    </a:lnTo>
                    <a:lnTo>
                      <a:pt x="771" y="29"/>
                    </a:lnTo>
                    <a:lnTo>
                      <a:pt x="760" y="37"/>
                    </a:lnTo>
                    <a:lnTo>
                      <a:pt x="746" y="46"/>
                    </a:lnTo>
                    <a:lnTo>
                      <a:pt x="732" y="55"/>
                    </a:lnTo>
                    <a:lnTo>
                      <a:pt x="717" y="62"/>
                    </a:lnTo>
                    <a:lnTo>
                      <a:pt x="700" y="71"/>
                    </a:lnTo>
                    <a:lnTo>
                      <a:pt x="665" y="86"/>
                    </a:lnTo>
                    <a:lnTo>
                      <a:pt x="625" y="100"/>
                    </a:lnTo>
                    <a:lnTo>
                      <a:pt x="583" y="113"/>
                    </a:lnTo>
                    <a:lnTo>
                      <a:pt x="538" y="127"/>
                    </a:lnTo>
                    <a:lnTo>
                      <a:pt x="442" y="152"/>
                    </a:lnTo>
                    <a:lnTo>
                      <a:pt x="343" y="177"/>
                    </a:lnTo>
                    <a:lnTo>
                      <a:pt x="294" y="191"/>
                    </a:lnTo>
                    <a:lnTo>
                      <a:pt x="247" y="203"/>
                    </a:lnTo>
                    <a:lnTo>
                      <a:pt x="200" y="217"/>
                    </a:lnTo>
                    <a:lnTo>
                      <a:pt x="155" y="232"/>
                    </a:lnTo>
                    <a:lnTo>
                      <a:pt x="81" y="258"/>
                    </a:lnTo>
                    <a:lnTo>
                      <a:pt x="31" y="278"/>
                    </a:lnTo>
                    <a:lnTo>
                      <a:pt x="15" y="284"/>
                    </a:lnTo>
                    <a:lnTo>
                      <a:pt x="5" y="291"/>
                    </a:lnTo>
                    <a:lnTo>
                      <a:pt x="1" y="293"/>
                    </a:lnTo>
                    <a:lnTo>
                      <a:pt x="0" y="294"/>
                    </a:lnTo>
                    <a:lnTo>
                      <a:pt x="0" y="296"/>
                    </a:lnTo>
                    <a:lnTo>
                      <a:pt x="1" y="297"/>
                    </a:lnTo>
                    <a:lnTo>
                      <a:pt x="6" y="298"/>
                    </a:lnTo>
                    <a:lnTo>
                      <a:pt x="17" y="298"/>
                    </a:lnTo>
                    <a:lnTo>
                      <a:pt x="34" y="296"/>
                    </a:lnTo>
                    <a:lnTo>
                      <a:pt x="54" y="293"/>
                    </a:lnTo>
                    <a:lnTo>
                      <a:pt x="109" y="282"/>
                    </a:lnTo>
                    <a:lnTo>
                      <a:pt x="180" y="267"/>
                    </a:lnTo>
                    <a:lnTo>
                      <a:pt x="261" y="246"/>
                    </a:lnTo>
                    <a:lnTo>
                      <a:pt x="341" y="223"/>
                    </a:lnTo>
                    <a:lnTo>
                      <a:pt x="420" y="202"/>
                    </a:lnTo>
                    <a:lnTo>
                      <a:pt x="498" y="183"/>
                    </a:lnTo>
                    <a:lnTo>
                      <a:pt x="537" y="175"/>
                    </a:lnTo>
                    <a:lnTo>
                      <a:pt x="574" y="167"/>
                    </a:lnTo>
                    <a:lnTo>
                      <a:pt x="613" y="160"/>
                    </a:lnTo>
                    <a:lnTo>
                      <a:pt x="650" y="155"/>
                    </a:lnTo>
                    <a:lnTo>
                      <a:pt x="687" y="151"/>
                    </a:lnTo>
                    <a:lnTo>
                      <a:pt x="725" y="148"/>
                    </a:lnTo>
                    <a:lnTo>
                      <a:pt x="761" y="147"/>
                    </a:lnTo>
                    <a:lnTo>
                      <a:pt x="797" y="148"/>
                    </a:lnTo>
                    <a:lnTo>
                      <a:pt x="811" y="148"/>
                    </a:lnTo>
                    <a:lnTo>
                      <a:pt x="822" y="147"/>
                    </a:lnTo>
                    <a:lnTo>
                      <a:pt x="832" y="146"/>
                    </a:lnTo>
                    <a:lnTo>
                      <a:pt x="841" y="143"/>
                    </a:lnTo>
                    <a:lnTo>
                      <a:pt x="848" y="140"/>
                    </a:lnTo>
                    <a:lnTo>
                      <a:pt x="855" y="136"/>
                    </a:lnTo>
                    <a:lnTo>
                      <a:pt x="858" y="132"/>
                    </a:lnTo>
                    <a:lnTo>
                      <a:pt x="862" y="127"/>
                    </a:lnTo>
                    <a:lnTo>
                      <a:pt x="865" y="121"/>
                    </a:lnTo>
                    <a:lnTo>
                      <a:pt x="865" y="116"/>
                    </a:lnTo>
                    <a:lnTo>
                      <a:pt x="866" y="110"/>
                    </a:lnTo>
                    <a:lnTo>
                      <a:pt x="865" y="103"/>
                    </a:lnTo>
                    <a:lnTo>
                      <a:pt x="861" y="90"/>
                    </a:lnTo>
                    <a:lnTo>
                      <a:pt x="855" y="76"/>
                    </a:lnTo>
                    <a:lnTo>
                      <a:pt x="847" y="61"/>
                    </a:lnTo>
                    <a:lnTo>
                      <a:pt x="837" y="47"/>
                    </a:lnTo>
                    <a:lnTo>
                      <a:pt x="828" y="35"/>
                    </a:lnTo>
                    <a:lnTo>
                      <a:pt x="819" y="24"/>
                    </a:lnTo>
                    <a:lnTo>
                      <a:pt x="804" y="6"/>
                    </a:lnTo>
                    <a:lnTo>
                      <a:pt x="797" y="0"/>
                    </a:lnTo>
                    <a:close/>
                  </a:path>
                </a:pathLst>
              </a:custGeom>
              <a:solidFill>
                <a:srgbClr val="DFDDC9"/>
              </a:solidFill>
              <a:ln w="9525">
                <a:noFill/>
                <a:round/>
              </a:ln>
            </p:spPr>
            <p:txBody>
              <a:bodyPr/>
              <a:lstStyle/>
              <a:p>
                <a:endParaRPr lang="en-US" sz="1867"/>
              </a:p>
            </p:txBody>
          </p:sp>
          <p:sp>
            <p:nvSpPr>
              <p:cNvPr id="1424" name="Freeform 373"/>
              <p:cNvSpPr/>
              <p:nvPr/>
            </p:nvSpPr>
            <p:spPr bwMode="auto">
              <a:xfrm>
                <a:off x="3251" y="2530"/>
                <a:ext cx="99" cy="162"/>
              </a:xfrm>
              <a:custGeom>
                <a:avLst/>
                <a:gdLst>
                  <a:gd name="T0" fmla="*/ 55 w 494"/>
                  <a:gd name="T1" fmla="*/ 10 h 810"/>
                  <a:gd name="T2" fmla="*/ 55 w 494"/>
                  <a:gd name="T3" fmla="*/ 14 h 810"/>
                  <a:gd name="T4" fmla="*/ 55 w 494"/>
                  <a:gd name="T5" fmla="*/ 22 h 810"/>
                  <a:gd name="T6" fmla="*/ 52 w 494"/>
                  <a:gd name="T7" fmla="*/ 36 h 810"/>
                  <a:gd name="T8" fmla="*/ 47 w 494"/>
                  <a:gd name="T9" fmla="*/ 51 h 810"/>
                  <a:gd name="T10" fmla="*/ 41 w 494"/>
                  <a:gd name="T11" fmla="*/ 69 h 810"/>
                  <a:gd name="T12" fmla="*/ 33 w 494"/>
                  <a:gd name="T13" fmla="*/ 87 h 810"/>
                  <a:gd name="T14" fmla="*/ 25 w 494"/>
                  <a:gd name="T15" fmla="*/ 106 h 810"/>
                  <a:gd name="T16" fmla="*/ 17 w 494"/>
                  <a:gd name="T17" fmla="*/ 123 h 810"/>
                  <a:gd name="T18" fmla="*/ 9 w 494"/>
                  <a:gd name="T19" fmla="*/ 138 h 810"/>
                  <a:gd name="T20" fmla="*/ 3 w 494"/>
                  <a:gd name="T21" fmla="*/ 150 h 810"/>
                  <a:gd name="T22" fmla="*/ 0 w 494"/>
                  <a:gd name="T23" fmla="*/ 158 h 810"/>
                  <a:gd name="T24" fmla="*/ 0 w 494"/>
                  <a:gd name="T25" fmla="*/ 161 h 810"/>
                  <a:gd name="T26" fmla="*/ 0 w 494"/>
                  <a:gd name="T27" fmla="*/ 162 h 810"/>
                  <a:gd name="T28" fmla="*/ 1 w 494"/>
                  <a:gd name="T29" fmla="*/ 162 h 810"/>
                  <a:gd name="T30" fmla="*/ 5 w 494"/>
                  <a:gd name="T31" fmla="*/ 158 h 810"/>
                  <a:gd name="T32" fmla="*/ 9 w 494"/>
                  <a:gd name="T33" fmla="*/ 151 h 810"/>
                  <a:gd name="T34" fmla="*/ 15 w 494"/>
                  <a:gd name="T35" fmla="*/ 140 h 810"/>
                  <a:gd name="T36" fmla="*/ 23 w 494"/>
                  <a:gd name="T37" fmla="*/ 123 h 810"/>
                  <a:gd name="T38" fmla="*/ 34 w 494"/>
                  <a:gd name="T39" fmla="*/ 99 h 810"/>
                  <a:gd name="T40" fmla="*/ 44 w 494"/>
                  <a:gd name="T41" fmla="*/ 81 h 810"/>
                  <a:gd name="T42" fmla="*/ 55 w 494"/>
                  <a:gd name="T43" fmla="*/ 62 h 810"/>
                  <a:gd name="T44" fmla="*/ 64 w 494"/>
                  <a:gd name="T45" fmla="*/ 50 h 810"/>
                  <a:gd name="T46" fmla="*/ 69 w 494"/>
                  <a:gd name="T47" fmla="*/ 42 h 810"/>
                  <a:gd name="T48" fmla="*/ 75 w 494"/>
                  <a:gd name="T49" fmla="*/ 36 h 810"/>
                  <a:gd name="T50" fmla="*/ 80 w 494"/>
                  <a:gd name="T51" fmla="*/ 30 h 810"/>
                  <a:gd name="T52" fmla="*/ 85 w 494"/>
                  <a:gd name="T53" fmla="*/ 27 h 810"/>
                  <a:gd name="T54" fmla="*/ 90 w 494"/>
                  <a:gd name="T55" fmla="*/ 25 h 810"/>
                  <a:gd name="T56" fmla="*/ 95 w 494"/>
                  <a:gd name="T57" fmla="*/ 24 h 810"/>
                  <a:gd name="T58" fmla="*/ 98 w 494"/>
                  <a:gd name="T59" fmla="*/ 23 h 810"/>
                  <a:gd name="T60" fmla="*/ 99 w 494"/>
                  <a:gd name="T61" fmla="*/ 21 h 810"/>
                  <a:gd name="T62" fmla="*/ 99 w 494"/>
                  <a:gd name="T63" fmla="*/ 18 h 810"/>
                  <a:gd name="T64" fmla="*/ 98 w 494"/>
                  <a:gd name="T65" fmla="*/ 16 h 810"/>
                  <a:gd name="T66" fmla="*/ 96 w 494"/>
                  <a:gd name="T67" fmla="*/ 13 h 810"/>
                  <a:gd name="T68" fmla="*/ 93 w 494"/>
                  <a:gd name="T69" fmla="*/ 10 h 810"/>
                  <a:gd name="T70" fmla="*/ 89 w 494"/>
                  <a:gd name="T71" fmla="*/ 7 h 810"/>
                  <a:gd name="T72" fmla="*/ 85 w 494"/>
                  <a:gd name="T73" fmla="*/ 4 h 810"/>
                  <a:gd name="T74" fmla="*/ 80 w 494"/>
                  <a:gd name="T75" fmla="*/ 2 h 810"/>
                  <a:gd name="T76" fmla="*/ 75 w 494"/>
                  <a:gd name="T77" fmla="*/ 1 h 810"/>
                  <a:gd name="T78" fmla="*/ 70 w 494"/>
                  <a:gd name="T79" fmla="*/ 0 h 810"/>
                  <a:gd name="T80" fmla="*/ 65 w 494"/>
                  <a:gd name="T81" fmla="*/ 0 h 810"/>
                  <a:gd name="T82" fmla="*/ 60 w 494"/>
                  <a:gd name="T83" fmla="*/ 1 h 810"/>
                  <a:gd name="T84" fmla="*/ 55 w 494"/>
                  <a:gd name="T85" fmla="*/ 4 h 810"/>
                  <a:gd name="T86" fmla="*/ 51 w 494"/>
                  <a:gd name="T87" fmla="*/ 8 h 810"/>
                  <a:gd name="T88" fmla="*/ 54 w 494"/>
                  <a:gd name="T89" fmla="*/ 8 h 81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4"/>
                  <a:gd name="T136" fmla="*/ 0 h 810"/>
                  <a:gd name="T137" fmla="*/ 494 w 494"/>
                  <a:gd name="T138" fmla="*/ 810 h 81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4" h="810">
                    <a:moveTo>
                      <a:pt x="269" y="42"/>
                    </a:moveTo>
                    <a:lnTo>
                      <a:pt x="272" y="51"/>
                    </a:lnTo>
                    <a:lnTo>
                      <a:pt x="274" y="60"/>
                    </a:lnTo>
                    <a:lnTo>
                      <a:pt x="276" y="71"/>
                    </a:lnTo>
                    <a:lnTo>
                      <a:pt x="276" y="83"/>
                    </a:lnTo>
                    <a:lnTo>
                      <a:pt x="273" y="111"/>
                    </a:lnTo>
                    <a:lnTo>
                      <a:pt x="268" y="142"/>
                    </a:lnTo>
                    <a:lnTo>
                      <a:pt x="259" y="178"/>
                    </a:lnTo>
                    <a:lnTo>
                      <a:pt x="249" y="217"/>
                    </a:lnTo>
                    <a:lnTo>
                      <a:pt x="236" y="257"/>
                    </a:lnTo>
                    <a:lnTo>
                      <a:pt x="222" y="301"/>
                    </a:lnTo>
                    <a:lnTo>
                      <a:pt x="205" y="345"/>
                    </a:lnTo>
                    <a:lnTo>
                      <a:pt x="187" y="390"/>
                    </a:lnTo>
                    <a:lnTo>
                      <a:pt x="167" y="437"/>
                    </a:lnTo>
                    <a:lnTo>
                      <a:pt x="147" y="483"/>
                    </a:lnTo>
                    <a:lnTo>
                      <a:pt x="126" y="529"/>
                    </a:lnTo>
                    <a:lnTo>
                      <a:pt x="105" y="573"/>
                    </a:lnTo>
                    <a:lnTo>
                      <a:pt x="83" y="615"/>
                    </a:lnTo>
                    <a:lnTo>
                      <a:pt x="62" y="655"/>
                    </a:lnTo>
                    <a:lnTo>
                      <a:pt x="44" y="691"/>
                    </a:lnTo>
                    <a:lnTo>
                      <a:pt x="29" y="724"/>
                    </a:lnTo>
                    <a:lnTo>
                      <a:pt x="17" y="750"/>
                    </a:lnTo>
                    <a:lnTo>
                      <a:pt x="9" y="771"/>
                    </a:lnTo>
                    <a:lnTo>
                      <a:pt x="2" y="789"/>
                    </a:lnTo>
                    <a:lnTo>
                      <a:pt x="0" y="800"/>
                    </a:lnTo>
                    <a:lnTo>
                      <a:pt x="0" y="805"/>
                    </a:lnTo>
                    <a:lnTo>
                      <a:pt x="0" y="807"/>
                    </a:lnTo>
                    <a:lnTo>
                      <a:pt x="1" y="810"/>
                    </a:lnTo>
                    <a:lnTo>
                      <a:pt x="2" y="810"/>
                    </a:lnTo>
                    <a:lnTo>
                      <a:pt x="7" y="809"/>
                    </a:lnTo>
                    <a:lnTo>
                      <a:pt x="15" y="801"/>
                    </a:lnTo>
                    <a:lnTo>
                      <a:pt x="24" y="790"/>
                    </a:lnTo>
                    <a:lnTo>
                      <a:pt x="35" y="774"/>
                    </a:lnTo>
                    <a:lnTo>
                      <a:pt x="47" y="754"/>
                    </a:lnTo>
                    <a:lnTo>
                      <a:pt x="61" y="729"/>
                    </a:lnTo>
                    <a:lnTo>
                      <a:pt x="76" y="699"/>
                    </a:lnTo>
                    <a:lnTo>
                      <a:pt x="92" y="665"/>
                    </a:lnTo>
                    <a:lnTo>
                      <a:pt x="116" y="613"/>
                    </a:lnTo>
                    <a:lnTo>
                      <a:pt x="151" y="538"/>
                    </a:lnTo>
                    <a:lnTo>
                      <a:pt x="172" y="494"/>
                    </a:lnTo>
                    <a:lnTo>
                      <a:pt x="196" y="449"/>
                    </a:lnTo>
                    <a:lnTo>
                      <a:pt x="221" y="403"/>
                    </a:lnTo>
                    <a:lnTo>
                      <a:pt x="247" y="357"/>
                    </a:lnTo>
                    <a:lnTo>
                      <a:pt x="274" y="311"/>
                    </a:lnTo>
                    <a:lnTo>
                      <a:pt x="303" y="268"/>
                    </a:lnTo>
                    <a:lnTo>
                      <a:pt x="317" y="248"/>
                    </a:lnTo>
                    <a:lnTo>
                      <a:pt x="331" y="229"/>
                    </a:lnTo>
                    <a:lnTo>
                      <a:pt x="344" y="211"/>
                    </a:lnTo>
                    <a:lnTo>
                      <a:pt x="358" y="194"/>
                    </a:lnTo>
                    <a:lnTo>
                      <a:pt x="373" y="178"/>
                    </a:lnTo>
                    <a:lnTo>
                      <a:pt x="385" y="164"/>
                    </a:lnTo>
                    <a:lnTo>
                      <a:pt x="399" y="152"/>
                    </a:lnTo>
                    <a:lnTo>
                      <a:pt x="413" y="142"/>
                    </a:lnTo>
                    <a:lnTo>
                      <a:pt x="425" y="133"/>
                    </a:lnTo>
                    <a:lnTo>
                      <a:pt x="438" y="127"/>
                    </a:lnTo>
                    <a:lnTo>
                      <a:pt x="450" y="123"/>
                    </a:lnTo>
                    <a:lnTo>
                      <a:pt x="463" y="122"/>
                    </a:lnTo>
                    <a:lnTo>
                      <a:pt x="473" y="120"/>
                    </a:lnTo>
                    <a:lnTo>
                      <a:pt x="480" y="117"/>
                    </a:lnTo>
                    <a:lnTo>
                      <a:pt x="487" y="115"/>
                    </a:lnTo>
                    <a:lnTo>
                      <a:pt x="490" y="110"/>
                    </a:lnTo>
                    <a:lnTo>
                      <a:pt x="494" y="105"/>
                    </a:lnTo>
                    <a:lnTo>
                      <a:pt x="494" y="98"/>
                    </a:lnTo>
                    <a:lnTo>
                      <a:pt x="494" y="92"/>
                    </a:lnTo>
                    <a:lnTo>
                      <a:pt x="492" y="86"/>
                    </a:lnTo>
                    <a:lnTo>
                      <a:pt x="488" y="78"/>
                    </a:lnTo>
                    <a:lnTo>
                      <a:pt x="483" y="71"/>
                    </a:lnTo>
                    <a:lnTo>
                      <a:pt x="478" y="63"/>
                    </a:lnTo>
                    <a:lnTo>
                      <a:pt x="470" y="56"/>
                    </a:lnTo>
                    <a:lnTo>
                      <a:pt x="463" y="48"/>
                    </a:lnTo>
                    <a:lnTo>
                      <a:pt x="454" y="41"/>
                    </a:lnTo>
                    <a:lnTo>
                      <a:pt x="444" y="35"/>
                    </a:lnTo>
                    <a:lnTo>
                      <a:pt x="433" y="27"/>
                    </a:lnTo>
                    <a:lnTo>
                      <a:pt x="422" y="21"/>
                    </a:lnTo>
                    <a:lnTo>
                      <a:pt x="410" y="16"/>
                    </a:lnTo>
                    <a:lnTo>
                      <a:pt x="399" y="11"/>
                    </a:lnTo>
                    <a:lnTo>
                      <a:pt x="387" y="6"/>
                    </a:lnTo>
                    <a:lnTo>
                      <a:pt x="374" y="3"/>
                    </a:lnTo>
                    <a:lnTo>
                      <a:pt x="360" y="1"/>
                    </a:lnTo>
                    <a:lnTo>
                      <a:pt x="348" y="0"/>
                    </a:lnTo>
                    <a:lnTo>
                      <a:pt x="336" y="0"/>
                    </a:lnTo>
                    <a:lnTo>
                      <a:pt x="323" y="0"/>
                    </a:lnTo>
                    <a:lnTo>
                      <a:pt x="311" y="2"/>
                    </a:lnTo>
                    <a:lnTo>
                      <a:pt x="298" y="7"/>
                    </a:lnTo>
                    <a:lnTo>
                      <a:pt x="286" y="12"/>
                    </a:lnTo>
                    <a:lnTo>
                      <a:pt x="274" y="20"/>
                    </a:lnTo>
                    <a:lnTo>
                      <a:pt x="264" y="28"/>
                    </a:lnTo>
                    <a:lnTo>
                      <a:pt x="254" y="40"/>
                    </a:lnTo>
                    <a:lnTo>
                      <a:pt x="244" y="52"/>
                    </a:lnTo>
                    <a:lnTo>
                      <a:pt x="269" y="42"/>
                    </a:lnTo>
                    <a:close/>
                  </a:path>
                </a:pathLst>
              </a:custGeom>
              <a:solidFill>
                <a:srgbClr val="DFDDC9"/>
              </a:solidFill>
              <a:ln w="9525">
                <a:noFill/>
                <a:round/>
              </a:ln>
            </p:spPr>
            <p:txBody>
              <a:bodyPr/>
              <a:lstStyle/>
              <a:p>
                <a:endParaRPr lang="en-US" sz="1867"/>
              </a:p>
            </p:txBody>
          </p:sp>
          <p:sp>
            <p:nvSpPr>
              <p:cNvPr id="1425" name="Freeform 374"/>
              <p:cNvSpPr/>
              <p:nvPr/>
            </p:nvSpPr>
            <p:spPr bwMode="auto">
              <a:xfrm>
                <a:off x="3362" y="2548"/>
                <a:ext cx="37" cy="170"/>
              </a:xfrm>
              <a:custGeom>
                <a:avLst/>
                <a:gdLst>
                  <a:gd name="T0" fmla="*/ 0 w 183"/>
                  <a:gd name="T1" fmla="*/ 9 h 848"/>
                  <a:gd name="T2" fmla="*/ 2 w 183"/>
                  <a:gd name="T3" fmla="*/ 14 h 848"/>
                  <a:gd name="T4" fmla="*/ 4 w 183"/>
                  <a:gd name="T5" fmla="*/ 19 h 848"/>
                  <a:gd name="T6" fmla="*/ 5 w 183"/>
                  <a:gd name="T7" fmla="*/ 26 h 848"/>
                  <a:gd name="T8" fmla="*/ 6 w 183"/>
                  <a:gd name="T9" fmla="*/ 33 h 848"/>
                  <a:gd name="T10" fmla="*/ 7 w 183"/>
                  <a:gd name="T11" fmla="*/ 40 h 848"/>
                  <a:gd name="T12" fmla="*/ 8 w 183"/>
                  <a:gd name="T13" fmla="*/ 48 h 848"/>
                  <a:gd name="T14" fmla="*/ 9 w 183"/>
                  <a:gd name="T15" fmla="*/ 55 h 848"/>
                  <a:gd name="T16" fmla="*/ 10 w 183"/>
                  <a:gd name="T17" fmla="*/ 63 h 848"/>
                  <a:gd name="T18" fmla="*/ 11 w 183"/>
                  <a:gd name="T19" fmla="*/ 79 h 848"/>
                  <a:gd name="T20" fmla="*/ 11 w 183"/>
                  <a:gd name="T21" fmla="*/ 94 h 848"/>
                  <a:gd name="T22" fmla="*/ 11 w 183"/>
                  <a:gd name="T23" fmla="*/ 107 h 848"/>
                  <a:gd name="T24" fmla="*/ 11 w 183"/>
                  <a:gd name="T25" fmla="*/ 119 h 848"/>
                  <a:gd name="T26" fmla="*/ 11 w 183"/>
                  <a:gd name="T27" fmla="*/ 124 h 848"/>
                  <a:gd name="T28" fmla="*/ 11 w 183"/>
                  <a:gd name="T29" fmla="*/ 130 h 848"/>
                  <a:gd name="T30" fmla="*/ 11 w 183"/>
                  <a:gd name="T31" fmla="*/ 137 h 848"/>
                  <a:gd name="T32" fmla="*/ 11 w 183"/>
                  <a:gd name="T33" fmla="*/ 144 h 848"/>
                  <a:gd name="T34" fmla="*/ 11 w 183"/>
                  <a:gd name="T35" fmla="*/ 151 h 848"/>
                  <a:gd name="T36" fmla="*/ 11 w 183"/>
                  <a:gd name="T37" fmla="*/ 157 h 848"/>
                  <a:gd name="T38" fmla="*/ 12 w 183"/>
                  <a:gd name="T39" fmla="*/ 162 h 848"/>
                  <a:gd name="T40" fmla="*/ 12 w 183"/>
                  <a:gd name="T41" fmla="*/ 166 h 848"/>
                  <a:gd name="T42" fmla="*/ 12 w 183"/>
                  <a:gd name="T43" fmla="*/ 169 h 848"/>
                  <a:gd name="T44" fmla="*/ 12 w 183"/>
                  <a:gd name="T45" fmla="*/ 170 h 848"/>
                  <a:gd name="T46" fmla="*/ 13 w 183"/>
                  <a:gd name="T47" fmla="*/ 169 h 848"/>
                  <a:gd name="T48" fmla="*/ 13 w 183"/>
                  <a:gd name="T49" fmla="*/ 165 h 848"/>
                  <a:gd name="T50" fmla="*/ 14 w 183"/>
                  <a:gd name="T51" fmla="*/ 158 h 848"/>
                  <a:gd name="T52" fmla="*/ 15 w 183"/>
                  <a:gd name="T53" fmla="*/ 148 h 848"/>
                  <a:gd name="T54" fmla="*/ 15 w 183"/>
                  <a:gd name="T55" fmla="*/ 134 h 848"/>
                  <a:gd name="T56" fmla="*/ 16 w 183"/>
                  <a:gd name="T57" fmla="*/ 117 h 848"/>
                  <a:gd name="T58" fmla="*/ 16 w 183"/>
                  <a:gd name="T59" fmla="*/ 113 h 848"/>
                  <a:gd name="T60" fmla="*/ 17 w 183"/>
                  <a:gd name="T61" fmla="*/ 102 h 848"/>
                  <a:gd name="T62" fmla="*/ 19 w 183"/>
                  <a:gd name="T63" fmla="*/ 87 h 848"/>
                  <a:gd name="T64" fmla="*/ 21 w 183"/>
                  <a:gd name="T65" fmla="*/ 69 h 848"/>
                  <a:gd name="T66" fmla="*/ 22 w 183"/>
                  <a:gd name="T67" fmla="*/ 59 h 848"/>
                  <a:gd name="T68" fmla="*/ 24 w 183"/>
                  <a:gd name="T69" fmla="*/ 50 h 848"/>
                  <a:gd name="T70" fmla="*/ 25 w 183"/>
                  <a:gd name="T71" fmla="*/ 40 h 848"/>
                  <a:gd name="T72" fmla="*/ 27 w 183"/>
                  <a:gd name="T73" fmla="*/ 31 h 848"/>
                  <a:gd name="T74" fmla="*/ 29 w 183"/>
                  <a:gd name="T75" fmla="*/ 24 h 848"/>
                  <a:gd name="T76" fmla="*/ 31 w 183"/>
                  <a:gd name="T77" fmla="*/ 17 h 848"/>
                  <a:gd name="T78" fmla="*/ 32 w 183"/>
                  <a:gd name="T79" fmla="*/ 14 h 848"/>
                  <a:gd name="T80" fmla="*/ 33 w 183"/>
                  <a:gd name="T81" fmla="*/ 11 h 848"/>
                  <a:gd name="T82" fmla="*/ 34 w 183"/>
                  <a:gd name="T83" fmla="*/ 9 h 848"/>
                  <a:gd name="T84" fmla="*/ 35 w 183"/>
                  <a:gd name="T85" fmla="*/ 7 h 848"/>
                  <a:gd name="T86" fmla="*/ 36 w 183"/>
                  <a:gd name="T87" fmla="*/ 6 h 848"/>
                  <a:gd name="T88" fmla="*/ 37 w 183"/>
                  <a:gd name="T89" fmla="*/ 4 h 848"/>
                  <a:gd name="T90" fmla="*/ 37 w 183"/>
                  <a:gd name="T91" fmla="*/ 3 h 848"/>
                  <a:gd name="T92" fmla="*/ 37 w 183"/>
                  <a:gd name="T93" fmla="*/ 2 h 848"/>
                  <a:gd name="T94" fmla="*/ 37 w 183"/>
                  <a:gd name="T95" fmla="*/ 2 h 848"/>
                  <a:gd name="T96" fmla="*/ 36 w 183"/>
                  <a:gd name="T97" fmla="*/ 1 h 848"/>
                  <a:gd name="T98" fmla="*/ 35 w 183"/>
                  <a:gd name="T99" fmla="*/ 1 h 848"/>
                  <a:gd name="T100" fmla="*/ 35 w 183"/>
                  <a:gd name="T101" fmla="*/ 0 h 848"/>
                  <a:gd name="T102" fmla="*/ 32 w 183"/>
                  <a:gd name="T103" fmla="*/ 0 h 848"/>
                  <a:gd name="T104" fmla="*/ 29 w 183"/>
                  <a:gd name="T105" fmla="*/ 0 h 848"/>
                  <a:gd name="T106" fmla="*/ 26 w 183"/>
                  <a:gd name="T107" fmla="*/ 1 h 848"/>
                  <a:gd name="T108" fmla="*/ 22 w 183"/>
                  <a:gd name="T109" fmla="*/ 2 h 848"/>
                  <a:gd name="T110" fmla="*/ 14 w 183"/>
                  <a:gd name="T111" fmla="*/ 4 h 848"/>
                  <a:gd name="T112" fmla="*/ 7 w 183"/>
                  <a:gd name="T113" fmla="*/ 6 h 848"/>
                  <a:gd name="T114" fmla="*/ 2 w 183"/>
                  <a:gd name="T115" fmla="*/ 8 h 848"/>
                  <a:gd name="T116" fmla="*/ 0 w 183"/>
                  <a:gd name="T117" fmla="*/ 9 h 8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
                  <a:gd name="T178" fmla="*/ 0 h 848"/>
                  <a:gd name="T179" fmla="*/ 183 w 183"/>
                  <a:gd name="T180" fmla="*/ 848 h 8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 h="848">
                    <a:moveTo>
                      <a:pt x="0" y="44"/>
                    </a:moveTo>
                    <a:lnTo>
                      <a:pt x="10" y="69"/>
                    </a:lnTo>
                    <a:lnTo>
                      <a:pt x="18" y="97"/>
                    </a:lnTo>
                    <a:lnTo>
                      <a:pt x="25" y="130"/>
                    </a:lnTo>
                    <a:lnTo>
                      <a:pt x="32" y="164"/>
                    </a:lnTo>
                    <a:lnTo>
                      <a:pt x="37" y="200"/>
                    </a:lnTo>
                    <a:lnTo>
                      <a:pt x="42" y="237"/>
                    </a:lnTo>
                    <a:lnTo>
                      <a:pt x="45" y="276"/>
                    </a:lnTo>
                    <a:lnTo>
                      <a:pt x="48" y="315"/>
                    </a:lnTo>
                    <a:lnTo>
                      <a:pt x="52" y="393"/>
                    </a:lnTo>
                    <a:lnTo>
                      <a:pt x="54" y="468"/>
                    </a:lnTo>
                    <a:lnTo>
                      <a:pt x="54" y="536"/>
                    </a:lnTo>
                    <a:lnTo>
                      <a:pt x="54" y="593"/>
                    </a:lnTo>
                    <a:lnTo>
                      <a:pt x="54" y="619"/>
                    </a:lnTo>
                    <a:lnTo>
                      <a:pt x="54" y="650"/>
                    </a:lnTo>
                    <a:lnTo>
                      <a:pt x="55" y="684"/>
                    </a:lnTo>
                    <a:lnTo>
                      <a:pt x="55" y="719"/>
                    </a:lnTo>
                    <a:lnTo>
                      <a:pt x="55" y="751"/>
                    </a:lnTo>
                    <a:lnTo>
                      <a:pt x="55" y="783"/>
                    </a:lnTo>
                    <a:lnTo>
                      <a:pt x="57" y="810"/>
                    </a:lnTo>
                    <a:lnTo>
                      <a:pt x="58" y="830"/>
                    </a:lnTo>
                    <a:lnTo>
                      <a:pt x="59" y="844"/>
                    </a:lnTo>
                    <a:lnTo>
                      <a:pt x="60" y="848"/>
                    </a:lnTo>
                    <a:lnTo>
                      <a:pt x="63" y="841"/>
                    </a:lnTo>
                    <a:lnTo>
                      <a:pt x="65" y="821"/>
                    </a:lnTo>
                    <a:lnTo>
                      <a:pt x="68" y="788"/>
                    </a:lnTo>
                    <a:lnTo>
                      <a:pt x="72" y="738"/>
                    </a:lnTo>
                    <a:lnTo>
                      <a:pt x="75" y="670"/>
                    </a:lnTo>
                    <a:lnTo>
                      <a:pt x="79" y="583"/>
                    </a:lnTo>
                    <a:lnTo>
                      <a:pt x="80" y="563"/>
                    </a:lnTo>
                    <a:lnTo>
                      <a:pt x="85" y="509"/>
                    </a:lnTo>
                    <a:lnTo>
                      <a:pt x="93" y="433"/>
                    </a:lnTo>
                    <a:lnTo>
                      <a:pt x="104" y="342"/>
                    </a:lnTo>
                    <a:lnTo>
                      <a:pt x="110" y="295"/>
                    </a:lnTo>
                    <a:lnTo>
                      <a:pt x="118" y="247"/>
                    </a:lnTo>
                    <a:lnTo>
                      <a:pt x="125" y="201"/>
                    </a:lnTo>
                    <a:lnTo>
                      <a:pt x="134" y="157"/>
                    </a:lnTo>
                    <a:lnTo>
                      <a:pt x="143" y="119"/>
                    </a:lnTo>
                    <a:lnTo>
                      <a:pt x="153" y="84"/>
                    </a:lnTo>
                    <a:lnTo>
                      <a:pt x="158" y="69"/>
                    </a:lnTo>
                    <a:lnTo>
                      <a:pt x="163" y="55"/>
                    </a:lnTo>
                    <a:lnTo>
                      <a:pt x="168" y="44"/>
                    </a:lnTo>
                    <a:lnTo>
                      <a:pt x="173" y="34"/>
                    </a:lnTo>
                    <a:lnTo>
                      <a:pt x="178" y="28"/>
                    </a:lnTo>
                    <a:lnTo>
                      <a:pt x="181" y="21"/>
                    </a:lnTo>
                    <a:lnTo>
                      <a:pt x="183" y="15"/>
                    </a:lnTo>
                    <a:lnTo>
                      <a:pt x="183" y="11"/>
                    </a:lnTo>
                    <a:lnTo>
                      <a:pt x="181" y="8"/>
                    </a:lnTo>
                    <a:lnTo>
                      <a:pt x="179" y="4"/>
                    </a:lnTo>
                    <a:lnTo>
                      <a:pt x="175" y="3"/>
                    </a:lnTo>
                    <a:lnTo>
                      <a:pt x="171" y="0"/>
                    </a:lnTo>
                    <a:lnTo>
                      <a:pt x="159" y="0"/>
                    </a:lnTo>
                    <a:lnTo>
                      <a:pt x="144" y="0"/>
                    </a:lnTo>
                    <a:lnTo>
                      <a:pt x="128" y="4"/>
                    </a:lnTo>
                    <a:lnTo>
                      <a:pt x="109" y="8"/>
                    </a:lnTo>
                    <a:lnTo>
                      <a:pt x="70" y="19"/>
                    </a:lnTo>
                    <a:lnTo>
                      <a:pt x="35" y="31"/>
                    </a:lnTo>
                    <a:lnTo>
                      <a:pt x="10" y="40"/>
                    </a:lnTo>
                    <a:lnTo>
                      <a:pt x="0" y="44"/>
                    </a:lnTo>
                    <a:close/>
                  </a:path>
                </a:pathLst>
              </a:custGeom>
              <a:solidFill>
                <a:srgbClr val="DFDDC9"/>
              </a:solidFill>
              <a:ln w="9525">
                <a:noFill/>
                <a:round/>
              </a:ln>
            </p:spPr>
            <p:txBody>
              <a:bodyPr/>
              <a:lstStyle/>
              <a:p>
                <a:endParaRPr lang="en-US" sz="1867"/>
              </a:p>
            </p:txBody>
          </p:sp>
          <p:sp>
            <p:nvSpPr>
              <p:cNvPr id="1426" name="Freeform 375"/>
              <p:cNvSpPr/>
              <p:nvPr/>
            </p:nvSpPr>
            <p:spPr bwMode="auto">
              <a:xfrm>
                <a:off x="3413" y="2518"/>
                <a:ext cx="68" cy="149"/>
              </a:xfrm>
              <a:custGeom>
                <a:avLst/>
                <a:gdLst>
                  <a:gd name="T0" fmla="*/ 0 w 341"/>
                  <a:gd name="T1" fmla="*/ 23 h 747"/>
                  <a:gd name="T2" fmla="*/ 3 w 341"/>
                  <a:gd name="T3" fmla="*/ 27 h 747"/>
                  <a:gd name="T4" fmla="*/ 6 w 341"/>
                  <a:gd name="T5" fmla="*/ 33 h 747"/>
                  <a:gd name="T6" fmla="*/ 10 w 341"/>
                  <a:gd name="T7" fmla="*/ 39 h 747"/>
                  <a:gd name="T8" fmla="*/ 13 w 341"/>
                  <a:gd name="T9" fmla="*/ 45 h 747"/>
                  <a:gd name="T10" fmla="*/ 21 w 341"/>
                  <a:gd name="T11" fmla="*/ 59 h 747"/>
                  <a:gd name="T12" fmla="*/ 28 w 341"/>
                  <a:gd name="T13" fmla="*/ 73 h 747"/>
                  <a:gd name="T14" fmla="*/ 34 w 341"/>
                  <a:gd name="T15" fmla="*/ 86 h 747"/>
                  <a:gd name="T16" fmla="*/ 40 w 341"/>
                  <a:gd name="T17" fmla="*/ 98 h 747"/>
                  <a:gd name="T18" fmla="*/ 45 w 341"/>
                  <a:gd name="T19" fmla="*/ 108 h 747"/>
                  <a:gd name="T20" fmla="*/ 48 w 341"/>
                  <a:gd name="T21" fmla="*/ 115 h 747"/>
                  <a:gd name="T22" fmla="*/ 50 w 341"/>
                  <a:gd name="T23" fmla="*/ 118 h 747"/>
                  <a:gd name="T24" fmla="*/ 54 w 341"/>
                  <a:gd name="T25" fmla="*/ 126 h 747"/>
                  <a:gd name="T26" fmla="*/ 59 w 341"/>
                  <a:gd name="T27" fmla="*/ 135 h 747"/>
                  <a:gd name="T28" fmla="*/ 64 w 341"/>
                  <a:gd name="T29" fmla="*/ 144 h 747"/>
                  <a:gd name="T30" fmla="*/ 66 w 341"/>
                  <a:gd name="T31" fmla="*/ 147 h 747"/>
                  <a:gd name="T32" fmla="*/ 67 w 341"/>
                  <a:gd name="T33" fmla="*/ 149 h 747"/>
                  <a:gd name="T34" fmla="*/ 68 w 341"/>
                  <a:gd name="T35" fmla="*/ 149 h 747"/>
                  <a:gd name="T36" fmla="*/ 68 w 341"/>
                  <a:gd name="T37" fmla="*/ 149 h 747"/>
                  <a:gd name="T38" fmla="*/ 68 w 341"/>
                  <a:gd name="T39" fmla="*/ 149 h 747"/>
                  <a:gd name="T40" fmla="*/ 68 w 341"/>
                  <a:gd name="T41" fmla="*/ 148 h 747"/>
                  <a:gd name="T42" fmla="*/ 67 w 341"/>
                  <a:gd name="T43" fmla="*/ 144 h 747"/>
                  <a:gd name="T44" fmla="*/ 64 w 341"/>
                  <a:gd name="T45" fmla="*/ 138 h 747"/>
                  <a:gd name="T46" fmla="*/ 61 w 341"/>
                  <a:gd name="T47" fmla="*/ 129 h 747"/>
                  <a:gd name="T48" fmla="*/ 55 w 341"/>
                  <a:gd name="T49" fmla="*/ 117 h 747"/>
                  <a:gd name="T50" fmla="*/ 50 w 341"/>
                  <a:gd name="T51" fmla="*/ 106 h 747"/>
                  <a:gd name="T52" fmla="*/ 43 w 341"/>
                  <a:gd name="T53" fmla="*/ 92 h 747"/>
                  <a:gd name="T54" fmla="*/ 34 w 341"/>
                  <a:gd name="T55" fmla="*/ 75 h 747"/>
                  <a:gd name="T56" fmla="*/ 26 w 341"/>
                  <a:gd name="T57" fmla="*/ 57 h 747"/>
                  <a:gd name="T58" fmla="*/ 22 w 341"/>
                  <a:gd name="T59" fmla="*/ 48 h 747"/>
                  <a:gd name="T60" fmla="*/ 18 w 341"/>
                  <a:gd name="T61" fmla="*/ 39 h 747"/>
                  <a:gd name="T62" fmla="*/ 15 w 341"/>
                  <a:gd name="T63" fmla="*/ 31 h 747"/>
                  <a:gd name="T64" fmla="*/ 11 w 341"/>
                  <a:gd name="T65" fmla="*/ 23 h 747"/>
                  <a:gd name="T66" fmla="*/ 9 w 341"/>
                  <a:gd name="T67" fmla="*/ 16 h 747"/>
                  <a:gd name="T68" fmla="*/ 7 w 341"/>
                  <a:gd name="T69" fmla="*/ 9 h 747"/>
                  <a:gd name="T70" fmla="*/ 6 w 341"/>
                  <a:gd name="T71" fmla="*/ 7 h 747"/>
                  <a:gd name="T72" fmla="*/ 5 w 341"/>
                  <a:gd name="T73" fmla="*/ 4 h 747"/>
                  <a:gd name="T74" fmla="*/ 5 w 341"/>
                  <a:gd name="T75" fmla="*/ 2 h 747"/>
                  <a:gd name="T76" fmla="*/ 5 w 341"/>
                  <a:gd name="T77" fmla="*/ 0 h 747"/>
                  <a:gd name="T78" fmla="*/ 0 w 341"/>
                  <a:gd name="T79" fmla="*/ 23 h 74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41"/>
                  <a:gd name="T121" fmla="*/ 0 h 747"/>
                  <a:gd name="T122" fmla="*/ 341 w 341"/>
                  <a:gd name="T123" fmla="*/ 747 h 74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41" h="747">
                    <a:moveTo>
                      <a:pt x="0" y="113"/>
                    </a:moveTo>
                    <a:lnTo>
                      <a:pt x="15" y="137"/>
                    </a:lnTo>
                    <a:lnTo>
                      <a:pt x="32" y="164"/>
                    </a:lnTo>
                    <a:lnTo>
                      <a:pt x="49" y="194"/>
                    </a:lnTo>
                    <a:lnTo>
                      <a:pt x="67" y="227"/>
                    </a:lnTo>
                    <a:lnTo>
                      <a:pt x="103" y="294"/>
                    </a:lnTo>
                    <a:lnTo>
                      <a:pt x="138" y="364"/>
                    </a:lnTo>
                    <a:lnTo>
                      <a:pt x="171" y="431"/>
                    </a:lnTo>
                    <a:lnTo>
                      <a:pt x="201" y="493"/>
                    </a:lnTo>
                    <a:lnTo>
                      <a:pt x="225" y="542"/>
                    </a:lnTo>
                    <a:lnTo>
                      <a:pt x="243" y="577"/>
                    </a:lnTo>
                    <a:lnTo>
                      <a:pt x="250" y="594"/>
                    </a:lnTo>
                    <a:lnTo>
                      <a:pt x="270" y="631"/>
                    </a:lnTo>
                    <a:lnTo>
                      <a:pt x="296" y="677"/>
                    </a:lnTo>
                    <a:lnTo>
                      <a:pt x="321" y="720"/>
                    </a:lnTo>
                    <a:lnTo>
                      <a:pt x="330" y="736"/>
                    </a:lnTo>
                    <a:lnTo>
                      <a:pt x="337" y="745"/>
                    </a:lnTo>
                    <a:lnTo>
                      <a:pt x="340" y="747"/>
                    </a:lnTo>
                    <a:lnTo>
                      <a:pt x="341" y="747"/>
                    </a:lnTo>
                    <a:lnTo>
                      <a:pt x="341" y="745"/>
                    </a:lnTo>
                    <a:lnTo>
                      <a:pt x="340" y="741"/>
                    </a:lnTo>
                    <a:lnTo>
                      <a:pt x="334" y="722"/>
                    </a:lnTo>
                    <a:lnTo>
                      <a:pt x="322" y="692"/>
                    </a:lnTo>
                    <a:lnTo>
                      <a:pt x="304" y="647"/>
                    </a:lnTo>
                    <a:lnTo>
                      <a:pt x="277" y="587"/>
                    </a:lnTo>
                    <a:lnTo>
                      <a:pt x="250" y="533"/>
                    </a:lnTo>
                    <a:lnTo>
                      <a:pt x="215" y="459"/>
                    </a:lnTo>
                    <a:lnTo>
                      <a:pt x="173" y="374"/>
                    </a:lnTo>
                    <a:lnTo>
                      <a:pt x="130" y="284"/>
                    </a:lnTo>
                    <a:lnTo>
                      <a:pt x="110" y="239"/>
                    </a:lnTo>
                    <a:lnTo>
                      <a:pt x="90" y="196"/>
                    </a:lnTo>
                    <a:lnTo>
                      <a:pt x="73" y="154"/>
                    </a:lnTo>
                    <a:lnTo>
                      <a:pt x="57" y="114"/>
                    </a:lnTo>
                    <a:lnTo>
                      <a:pt x="43" y="78"/>
                    </a:lnTo>
                    <a:lnTo>
                      <a:pt x="33" y="47"/>
                    </a:lnTo>
                    <a:lnTo>
                      <a:pt x="30" y="33"/>
                    </a:lnTo>
                    <a:lnTo>
                      <a:pt x="27" y="21"/>
                    </a:lnTo>
                    <a:lnTo>
                      <a:pt x="25" y="10"/>
                    </a:lnTo>
                    <a:lnTo>
                      <a:pt x="25" y="0"/>
                    </a:lnTo>
                    <a:lnTo>
                      <a:pt x="0" y="113"/>
                    </a:lnTo>
                    <a:close/>
                  </a:path>
                </a:pathLst>
              </a:custGeom>
              <a:solidFill>
                <a:srgbClr val="DFDDC9"/>
              </a:solidFill>
              <a:ln w="9525">
                <a:noFill/>
                <a:round/>
              </a:ln>
            </p:spPr>
            <p:txBody>
              <a:bodyPr/>
              <a:lstStyle/>
              <a:p>
                <a:endParaRPr lang="en-US" sz="1867"/>
              </a:p>
            </p:txBody>
          </p:sp>
          <p:sp>
            <p:nvSpPr>
              <p:cNvPr id="1427" name="Freeform 376"/>
              <p:cNvSpPr/>
              <p:nvPr/>
            </p:nvSpPr>
            <p:spPr bwMode="auto">
              <a:xfrm>
                <a:off x="3466" y="2495"/>
                <a:ext cx="118" cy="112"/>
              </a:xfrm>
              <a:custGeom>
                <a:avLst/>
                <a:gdLst>
                  <a:gd name="T0" fmla="*/ 4 w 587"/>
                  <a:gd name="T1" fmla="*/ 23 h 559"/>
                  <a:gd name="T2" fmla="*/ 14 w 587"/>
                  <a:gd name="T3" fmla="*/ 30 h 559"/>
                  <a:gd name="T4" fmla="*/ 25 w 587"/>
                  <a:gd name="T5" fmla="*/ 38 h 559"/>
                  <a:gd name="T6" fmla="*/ 37 w 587"/>
                  <a:gd name="T7" fmla="*/ 48 h 559"/>
                  <a:gd name="T8" fmla="*/ 50 w 587"/>
                  <a:gd name="T9" fmla="*/ 58 h 559"/>
                  <a:gd name="T10" fmla="*/ 61 w 587"/>
                  <a:gd name="T11" fmla="*/ 68 h 559"/>
                  <a:gd name="T12" fmla="*/ 72 w 587"/>
                  <a:gd name="T13" fmla="*/ 77 h 559"/>
                  <a:gd name="T14" fmla="*/ 80 w 587"/>
                  <a:gd name="T15" fmla="*/ 84 h 559"/>
                  <a:gd name="T16" fmla="*/ 86 w 587"/>
                  <a:gd name="T17" fmla="*/ 89 h 559"/>
                  <a:gd name="T18" fmla="*/ 89 w 587"/>
                  <a:gd name="T19" fmla="*/ 91 h 559"/>
                  <a:gd name="T20" fmla="*/ 96 w 587"/>
                  <a:gd name="T21" fmla="*/ 97 h 559"/>
                  <a:gd name="T22" fmla="*/ 104 w 587"/>
                  <a:gd name="T23" fmla="*/ 103 h 559"/>
                  <a:gd name="T24" fmla="*/ 112 w 587"/>
                  <a:gd name="T25" fmla="*/ 109 h 559"/>
                  <a:gd name="T26" fmla="*/ 115 w 587"/>
                  <a:gd name="T27" fmla="*/ 111 h 559"/>
                  <a:gd name="T28" fmla="*/ 117 w 587"/>
                  <a:gd name="T29" fmla="*/ 112 h 559"/>
                  <a:gd name="T30" fmla="*/ 118 w 587"/>
                  <a:gd name="T31" fmla="*/ 112 h 559"/>
                  <a:gd name="T32" fmla="*/ 118 w 587"/>
                  <a:gd name="T33" fmla="*/ 112 h 559"/>
                  <a:gd name="T34" fmla="*/ 118 w 587"/>
                  <a:gd name="T35" fmla="*/ 112 h 559"/>
                  <a:gd name="T36" fmla="*/ 117 w 587"/>
                  <a:gd name="T37" fmla="*/ 111 h 559"/>
                  <a:gd name="T38" fmla="*/ 115 w 587"/>
                  <a:gd name="T39" fmla="*/ 108 h 559"/>
                  <a:gd name="T40" fmla="*/ 110 w 587"/>
                  <a:gd name="T41" fmla="*/ 104 h 559"/>
                  <a:gd name="T42" fmla="*/ 103 w 587"/>
                  <a:gd name="T43" fmla="*/ 97 h 559"/>
                  <a:gd name="T44" fmla="*/ 93 w 587"/>
                  <a:gd name="T45" fmla="*/ 88 h 559"/>
                  <a:gd name="T46" fmla="*/ 84 w 587"/>
                  <a:gd name="T47" fmla="*/ 80 h 559"/>
                  <a:gd name="T48" fmla="*/ 71 w 587"/>
                  <a:gd name="T49" fmla="*/ 69 h 559"/>
                  <a:gd name="T50" fmla="*/ 57 w 587"/>
                  <a:gd name="T51" fmla="*/ 57 h 559"/>
                  <a:gd name="T52" fmla="*/ 42 w 587"/>
                  <a:gd name="T53" fmla="*/ 44 h 559"/>
                  <a:gd name="T54" fmla="*/ 34 w 587"/>
                  <a:gd name="T55" fmla="*/ 37 h 559"/>
                  <a:gd name="T56" fmla="*/ 27 w 587"/>
                  <a:gd name="T57" fmla="*/ 31 h 559"/>
                  <a:gd name="T58" fmla="*/ 21 w 587"/>
                  <a:gd name="T59" fmla="*/ 25 h 559"/>
                  <a:gd name="T60" fmla="*/ 14 w 587"/>
                  <a:gd name="T61" fmla="*/ 19 h 559"/>
                  <a:gd name="T62" fmla="*/ 9 w 587"/>
                  <a:gd name="T63" fmla="*/ 13 h 559"/>
                  <a:gd name="T64" fmla="*/ 5 w 587"/>
                  <a:gd name="T65" fmla="*/ 8 h 559"/>
                  <a:gd name="T66" fmla="*/ 3 w 587"/>
                  <a:gd name="T67" fmla="*/ 6 h 559"/>
                  <a:gd name="T68" fmla="*/ 2 w 587"/>
                  <a:gd name="T69" fmla="*/ 4 h 559"/>
                  <a:gd name="T70" fmla="*/ 1 w 587"/>
                  <a:gd name="T71" fmla="*/ 2 h 559"/>
                  <a:gd name="T72" fmla="*/ 0 w 587"/>
                  <a:gd name="T73" fmla="*/ 0 h 559"/>
                  <a:gd name="T74" fmla="*/ 4 w 587"/>
                  <a:gd name="T75" fmla="*/ 23 h 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7"/>
                  <a:gd name="T115" fmla="*/ 0 h 559"/>
                  <a:gd name="T116" fmla="*/ 587 w 587"/>
                  <a:gd name="T117" fmla="*/ 559 h 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7" h="559">
                    <a:moveTo>
                      <a:pt x="18" y="114"/>
                    </a:moveTo>
                    <a:lnTo>
                      <a:pt x="68" y="149"/>
                    </a:lnTo>
                    <a:lnTo>
                      <a:pt x="124" y="192"/>
                    </a:lnTo>
                    <a:lnTo>
                      <a:pt x="185" y="240"/>
                    </a:lnTo>
                    <a:lnTo>
                      <a:pt x="247" y="291"/>
                    </a:lnTo>
                    <a:lnTo>
                      <a:pt x="304" y="339"/>
                    </a:lnTo>
                    <a:lnTo>
                      <a:pt x="356" y="383"/>
                    </a:lnTo>
                    <a:lnTo>
                      <a:pt x="399" y="419"/>
                    </a:lnTo>
                    <a:lnTo>
                      <a:pt x="429" y="444"/>
                    </a:lnTo>
                    <a:lnTo>
                      <a:pt x="442" y="456"/>
                    </a:lnTo>
                    <a:lnTo>
                      <a:pt x="476" y="482"/>
                    </a:lnTo>
                    <a:lnTo>
                      <a:pt x="517" y="513"/>
                    </a:lnTo>
                    <a:lnTo>
                      <a:pt x="557" y="543"/>
                    </a:lnTo>
                    <a:lnTo>
                      <a:pt x="572" y="553"/>
                    </a:lnTo>
                    <a:lnTo>
                      <a:pt x="582" y="559"/>
                    </a:lnTo>
                    <a:lnTo>
                      <a:pt x="586" y="559"/>
                    </a:lnTo>
                    <a:lnTo>
                      <a:pt x="587" y="559"/>
                    </a:lnTo>
                    <a:lnTo>
                      <a:pt x="586" y="557"/>
                    </a:lnTo>
                    <a:lnTo>
                      <a:pt x="583" y="553"/>
                    </a:lnTo>
                    <a:lnTo>
                      <a:pt x="570" y="539"/>
                    </a:lnTo>
                    <a:lnTo>
                      <a:pt x="547" y="517"/>
                    </a:lnTo>
                    <a:lnTo>
                      <a:pt x="512" y="484"/>
                    </a:lnTo>
                    <a:lnTo>
                      <a:pt x="464" y="439"/>
                    </a:lnTo>
                    <a:lnTo>
                      <a:pt x="416" y="399"/>
                    </a:lnTo>
                    <a:lnTo>
                      <a:pt x="354" y="346"/>
                    </a:lnTo>
                    <a:lnTo>
                      <a:pt x="283" y="285"/>
                    </a:lnTo>
                    <a:lnTo>
                      <a:pt x="207" y="220"/>
                    </a:lnTo>
                    <a:lnTo>
                      <a:pt x="170" y="187"/>
                    </a:lnTo>
                    <a:lnTo>
                      <a:pt x="136" y="155"/>
                    </a:lnTo>
                    <a:lnTo>
                      <a:pt x="102" y="124"/>
                    </a:lnTo>
                    <a:lnTo>
                      <a:pt x="72" y="94"/>
                    </a:lnTo>
                    <a:lnTo>
                      <a:pt x="46" y="66"/>
                    </a:lnTo>
                    <a:lnTo>
                      <a:pt x="24" y="41"/>
                    </a:lnTo>
                    <a:lnTo>
                      <a:pt x="16" y="29"/>
                    </a:lnTo>
                    <a:lnTo>
                      <a:pt x="8" y="19"/>
                    </a:lnTo>
                    <a:lnTo>
                      <a:pt x="3" y="9"/>
                    </a:lnTo>
                    <a:lnTo>
                      <a:pt x="0" y="0"/>
                    </a:lnTo>
                    <a:lnTo>
                      <a:pt x="18" y="114"/>
                    </a:lnTo>
                    <a:close/>
                  </a:path>
                </a:pathLst>
              </a:custGeom>
              <a:solidFill>
                <a:srgbClr val="DFDDC9"/>
              </a:solidFill>
              <a:ln w="9525">
                <a:noFill/>
                <a:round/>
              </a:ln>
            </p:spPr>
            <p:txBody>
              <a:bodyPr/>
              <a:lstStyle/>
              <a:p>
                <a:endParaRPr lang="en-US" sz="1867"/>
              </a:p>
            </p:txBody>
          </p:sp>
          <p:sp>
            <p:nvSpPr>
              <p:cNvPr id="1428" name="Freeform 377"/>
              <p:cNvSpPr/>
              <p:nvPr/>
            </p:nvSpPr>
            <p:spPr bwMode="auto">
              <a:xfrm>
                <a:off x="3484" y="2387"/>
                <a:ext cx="162" cy="37"/>
              </a:xfrm>
              <a:custGeom>
                <a:avLst/>
                <a:gdLst>
                  <a:gd name="T0" fmla="*/ 12 w 810"/>
                  <a:gd name="T1" fmla="*/ 37 h 186"/>
                  <a:gd name="T2" fmla="*/ 13 w 810"/>
                  <a:gd name="T3" fmla="*/ 36 h 186"/>
                  <a:gd name="T4" fmla="*/ 17 w 810"/>
                  <a:gd name="T5" fmla="*/ 35 h 186"/>
                  <a:gd name="T6" fmla="*/ 23 w 810"/>
                  <a:gd name="T7" fmla="*/ 32 h 186"/>
                  <a:gd name="T8" fmla="*/ 32 w 810"/>
                  <a:gd name="T9" fmla="*/ 29 h 186"/>
                  <a:gd name="T10" fmla="*/ 37 w 810"/>
                  <a:gd name="T11" fmla="*/ 27 h 186"/>
                  <a:gd name="T12" fmla="*/ 42 w 810"/>
                  <a:gd name="T13" fmla="*/ 25 h 186"/>
                  <a:gd name="T14" fmla="*/ 48 w 810"/>
                  <a:gd name="T15" fmla="*/ 23 h 186"/>
                  <a:gd name="T16" fmla="*/ 55 w 810"/>
                  <a:gd name="T17" fmla="*/ 21 h 186"/>
                  <a:gd name="T18" fmla="*/ 62 w 810"/>
                  <a:gd name="T19" fmla="*/ 19 h 186"/>
                  <a:gd name="T20" fmla="*/ 69 w 810"/>
                  <a:gd name="T21" fmla="*/ 18 h 186"/>
                  <a:gd name="T22" fmla="*/ 77 w 810"/>
                  <a:gd name="T23" fmla="*/ 16 h 186"/>
                  <a:gd name="T24" fmla="*/ 85 w 810"/>
                  <a:gd name="T25" fmla="*/ 15 h 186"/>
                  <a:gd name="T26" fmla="*/ 94 w 810"/>
                  <a:gd name="T27" fmla="*/ 13 h 186"/>
                  <a:gd name="T28" fmla="*/ 104 w 810"/>
                  <a:gd name="T29" fmla="*/ 12 h 186"/>
                  <a:gd name="T30" fmla="*/ 113 w 810"/>
                  <a:gd name="T31" fmla="*/ 10 h 186"/>
                  <a:gd name="T32" fmla="*/ 123 w 810"/>
                  <a:gd name="T33" fmla="*/ 8 h 186"/>
                  <a:gd name="T34" fmla="*/ 132 w 810"/>
                  <a:gd name="T35" fmla="*/ 7 h 186"/>
                  <a:gd name="T36" fmla="*/ 140 w 810"/>
                  <a:gd name="T37" fmla="*/ 5 h 186"/>
                  <a:gd name="T38" fmla="*/ 147 w 810"/>
                  <a:gd name="T39" fmla="*/ 4 h 186"/>
                  <a:gd name="T40" fmla="*/ 154 w 810"/>
                  <a:gd name="T41" fmla="*/ 3 h 186"/>
                  <a:gd name="T42" fmla="*/ 158 w 810"/>
                  <a:gd name="T43" fmla="*/ 2 h 186"/>
                  <a:gd name="T44" fmla="*/ 161 w 810"/>
                  <a:gd name="T45" fmla="*/ 1 h 186"/>
                  <a:gd name="T46" fmla="*/ 162 w 810"/>
                  <a:gd name="T47" fmla="*/ 1 h 186"/>
                  <a:gd name="T48" fmla="*/ 162 w 810"/>
                  <a:gd name="T49" fmla="*/ 0 h 186"/>
                  <a:gd name="T50" fmla="*/ 161 w 810"/>
                  <a:gd name="T51" fmla="*/ 0 h 186"/>
                  <a:gd name="T52" fmla="*/ 160 w 810"/>
                  <a:gd name="T53" fmla="*/ 0 h 186"/>
                  <a:gd name="T54" fmla="*/ 156 w 810"/>
                  <a:gd name="T55" fmla="*/ 1 h 186"/>
                  <a:gd name="T56" fmla="*/ 149 w 810"/>
                  <a:gd name="T57" fmla="*/ 1 h 186"/>
                  <a:gd name="T58" fmla="*/ 139 w 810"/>
                  <a:gd name="T59" fmla="*/ 3 h 186"/>
                  <a:gd name="T60" fmla="*/ 126 w 810"/>
                  <a:gd name="T61" fmla="*/ 5 h 186"/>
                  <a:gd name="T62" fmla="*/ 113 w 810"/>
                  <a:gd name="T63" fmla="*/ 7 h 186"/>
                  <a:gd name="T64" fmla="*/ 100 w 810"/>
                  <a:gd name="T65" fmla="*/ 8 h 186"/>
                  <a:gd name="T66" fmla="*/ 89 w 810"/>
                  <a:gd name="T67" fmla="*/ 9 h 186"/>
                  <a:gd name="T68" fmla="*/ 79 w 810"/>
                  <a:gd name="T69" fmla="*/ 10 h 186"/>
                  <a:gd name="T70" fmla="*/ 70 w 810"/>
                  <a:gd name="T71" fmla="*/ 11 h 186"/>
                  <a:gd name="T72" fmla="*/ 61 w 810"/>
                  <a:gd name="T73" fmla="*/ 12 h 186"/>
                  <a:gd name="T74" fmla="*/ 53 w 810"/>
                  <a:gd name="T75" fmla="*/ 12 h 186"/>
                  <a:gd name="T76" fmla="*/ 46 w 810"/>
                  <a:gd name="T77" fmla="*/ 12 h 186"/>
                  <a:gd name="T78" fmla="*/ 39 w 810"/>
                  <a:gd name="T79" fmla="*/ 11 h 186"/>
                  <a:gd name="T80" fmla="*/ 34 w 810"/>
                  <a:gd name="T81" fmla="*/ 11 h 186"/>
                  <a:gd name="T82" fmla="*/ 28 w 810"/>
                  <a:gd name="T83" fmla="*/ 10 h 186"/>
                  <a:gd name="T84" fmla="*/ 23 w 810"/>
                  <a:gd name="T85" fmla="*/ 10 h 186"/>
                  <a:gd name="T86" fmla="*/ 19 w 810"/>
                  <a:gd name="T87" fmla="*/ 9 h 186"/>
                  <a:gd name="T88" fmla="*/ 15 w 810"/>
                  <a:gd name="T89" fmla="*/ 7 h 186"/>
                  <a:gd name="T90" fmla="*/ 11 w 810"/>
                  <a:gd name="T91" fmla="*/ 6 h 186"/>
                  <a:gd name="T92" fmla="*/ 7 w 810"/>
                  <a:gd name="T93" fmla="*/ 5 h 186"/>
                  <a:gd name="T94" fmla="*/ 5 w 810"/>
                  <a:gd name="T95" fmla="*/ 4 h 186"/>
                  <a:gd name="T96" fmla="*/ 4 w 810"/>
                  <a:gd name="T97" fmla="*/ 4 h 186"/>
                  <a:gd name="T98" fmla="*/ 3 w 810"/>
                  <a:gd name="T99" fmla="*/ 4 h 186"/>
                  <a:gd name="T100" fmla="*/ 2 w 810"/>
                  <a:gd name="T101" fmla="*/ 4 h 186"/>
                  <a:gd name="T102" fmla="*/ 1 w 810"/>
                  <a:gd name="T103" fmla="*/ 5 h 186"/>
                  <a:gd name="T104" fmla="*/ 0 w 810"/>
                  <a:gd name="T105" fmla="*/ 5 h 186"/>
                  <a:gd name="T106" fmla="*/ 0 w 810"/>
                  <a:gd name="T107" fmla="*/ 6 h 186"/>
                  <a:gd name="T108" fmla="*/ 0 w 810"/>
                  <a:gd name="T109" fmla="*/ 7 h 186"/>
                  <a:gd name="T110" fmla="*/ 0 w 810"/>
                  <a:gd name="T111" fmla="*/ 9 h 186"/>
                  <a:gd name="T112" fmla="*/ 0 w 810"/>
                  <a:gd name="T113" fmla="*/ 12 h 186"/>
                  <a:gd name="T114" fmla="*/ 1 w 810"/>
                  <a:gd name="T115" fmla="*/ 15 h 186"/>
                  <a:gd name="T116" fmla="*/ 2 w 810"/>
                  <a:gd name="T117" fmla="*/ 18 h 186"/>
                  <a:gd name="T118" fmla="*/ 5 w 810"/>
                  <a:gd name="T119" fmla="*/ 25 h 186"/>
                  <a:gd name="T120" fmla="*/ 9 w 810"/>
                  <a:gd name="T121" fmla="*/ 31 h 186"/>
                  <a:gd name="T122" fmla="*/ 11 w 810"/>
                  <a:gd name="T123" fmla="*/ 35 h 186"/>
                  <a:gd name="T124" fmla="*/ 12 w 810"/>
                  <a:gd name="T125" fmla="*/ 3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0"/>
                  <a:gd name="T190" fmla="*/ 0 h 186"/>
                  <a:gd name="T191" fmla="*/ 810 w 810"/>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0" h="186">
                    <a:moveTo>
                      <a:pt x="60" y="186"/>
                    </a:moveTo>
                    <a:lnTo>
                      <a:pt x="66" y="183"/>
                    </a:lnTo>
                    <a:lnTo>
                      <a:pt x="86" y="174"/>
                    </a:lnTo>
                    <a:lnTo>
                      <a:pt x="116" y="160"/>
                    </a:lnTo>
                    <a:lnTo>
                      <a:pt x="158" y="144"/>
                    </a:lnTo>
                    <a:lnTo>
                      <a:pt x="183" y="135"/>
                    </a:lnTo>
                    <a:lnTo>
                      <a:pt x="211" y="126"/>
                    </a:lnTo>
                    <a:lnTo>
                      <a:pt x="241" y="116"/>
                    </a:lnTo>
                    <a:lnTo>
                      <a:pt x="273" y="106"/>
                    </a:lnTo>
                    <a:lnTo>
                      <a:pt x="308" y="98"/>
                    </a:lnTo>
                    <a:lnTo>
                      <a:pt x="344" y="89"/>
                    </a:lnTo>
                    <a:lnTo>
                      <a:pt x="384" y="80"/>
                    </a:lnTo>
                    <a:lnTo>
                      <a:pt x="425" y="73"/>
                    </a:lnTo>
                    <a:lnTo>
                      <a:pt x="470" y="65"/>
                    </a:lnTo>
                    <a:lnTo>
                      <a:pt x="518" y="58"/>
                    </a:lnTo>
                    <a:lnTo>
                      <a:pt x="566" y="50"/>
                    </a:lnTo>
                    <a:lnTo>
                      <a:pt x="613" y="41"/>
                    </a:lnTo>
                    <a:lnTo>
                      <a:pt x="659" y="34"/>
                    </a:lnTo>
                    <a:lnTo>
                      <a:pt x="700" y="27"/>
                    </a:lnTo>
                    <a:lnTo>
                      <a:pt x="737" y="19"/>
                    </a:lnTo>
                    <a:lnTo>
                      <a:pt x="769" y="13"/>
                    </a:lnTo>
                    <a:lnTo>
                      <a:pt x="791" y="8"/>
                    </a:lnTo>
                    <a:lnTo>
                      <a:pt x="806" y="4"/>
                    </a:lnTo>
                    <a:lnTo>
                      <a:pt x="810" y="3"/>
                    </a:lnTo>
                    <a:lnTo>
                      <a:pt x="810" y="2"/>
                    </a:lnTo>
                    <a:lnTo>
                      <a:pt x="807" y="0"/>
                    </a:lnTo>
                    <a:lnTo>
                      <a:pt x="802" y="0"/>
                    </a:lnTo>
                    <a:lnTo>
                      <a:pt x="782" y="3"/>
                    </a:lnTo>
                    <a:lnTo>
                      <a:pt x="747" y="7"/>
                    </a:lnTo>
                    <a:lnTo>
                      <a:pt x="696" y="14"/>
                    </a:lnTo>
                    <a:lnTo>
                      <a:pt x="629" y="23"/>
                    </a:lnTo>
                    <a:lnTo>
                      <a:pt x="563" y="33"/>
                    </a:lnTo>
                    <a:lnTo>
                      <a:pt x="501" y="40"/>
                    </a:lnTo>
                    <a:lnTo>
                      <a:pt x="445" y="46"/>
                    </a:lnTo>
                    <a:lnTo>
                      <a:pt x="394" y="51"/>
                    </a:lnTo>
                    <a:lnTo>
                      <a:pt x="348" y="55"/>
                    </a:lnTo>
                    <a:lnTo>
                      <a:pt x="304" y="58"/>
                    </a:lnTo>
                    <a:lnTo>
                      <a:pt x="266" y="59"/>
                    </a:lnTo>
                    <a:lnTo>
                      <a:pt x="229" y="58"/>
                    </a:lnTo>
                    <a:lnTo>
                      <a:pt x="197" y="56"/>
                    </a:lnTo>
                    <a:lnTo>
                      <a:pt x="168" y="55"/>
                    </a:lnTo>
                    <a:lnTo>
                      <a:pt x="141" y="51"/>
                    </a:lnTo>
                    <a:lnTo>
                      <a:pt x="116" y="48"/>
                    </a:lnTo>
                    <a:lnTo>
                      <a:pt x="93" y="43"/>
                    </a:lnTo>
                    <a:lnTo>
                      <a:pt x="73" y="36"/>
                    </a:lnTo>
                    <a:lnTo>
                      <a:pt x="54" y="30"/>
                    </a:lnTo>
                    <a:lnTo>
                      <a:pt x="36" y="23"/>
                    </a:lnTo>
                    <a:lnTo>
                      <a:pt x="27" y="20"/>
                    </a:lnTo>
                    <a:lnTo>
                      <a:pt x="20" y="19"/>
                    </a:lnTo>
                    <a:lnTo>
                      <a:pt x="15" y="19"/>
                    </a:lnTo>
                    <a:lnTo>
                      <a:pt x="10" y="20"/>
                    </a:lnTo>
                    <a:lnTo>
                      <a:pt x="6" y="23"/>
                    </a:lnTo>
                    <a:lnTo>
                      <a:pt x="2" y="25"/>
                    </a:lnTo>
                    <a:lnTo>
                      <a:pt x="1" y="29"/>
                    </a:lnTo>
                    <a:lnTo>
                      <a:pt x="0" y="34"/>
                    </a:lnTo>
                    <a:lnTo>
                      <a:pt x="0" y="45"/>
                    </a:lnTo>
                    <a:lnTo>
                      <a:pt x="2" y="59"/>
                    </a:lnTo>
                    <a:lnTo>
                      <a:pt x="6" y="75"/>
                    </a:lnTo>
                    <a:lnTo>
                      <a:pt x="12" y="91"/>
                    </a:lnTo>
                    <a:lnTo>
                      <a:pt x="27" y="125"/>
                    </a:lnTo>
                    <a:lnTo>
                      <a:pt x="44" y="156"/>
                    </a:lnTo>
                    <a:lnTo>
                      <a:pt x="55" y="178"/>
                    </a:lnTo>
                    <a:lnTo>
                      <a:pt x="60" y="186"/>
                    </a:lnTo>
                    <a:close/>
                  </a:path>
                </a:pathLst>
              </a:custGeom>
              <a:solidFill>
                <a:srgbClr val="DFDDC9"/>
              </a:solidFill>
              <a:ln w="9525">
                <a:noFill/>
                <a:round/>
              </a:ln>
            </p:spPr>
            <p:txBody>
              <a:bodyPr/>
              <a:lstStyle/>
              <a:p>
                <a:endParaRPr lang="en-US" sz="1867"/>
              </a:p>
            </p:txBody>
          </p:sp>
          <p:sp>
            <p:nvSpPr>
              <p:cNvPr id="1429" name="Freeform 378"/>
              <p:cNvSpPr/>
              <p:nvPr/>
            </p:nvSpPr>
            <p:spPr bwMode="auto">
              <a:xfrm>
                <a:off x="3487" y="2439"/>
                <a:ext cx="153" cy="63"/>
              </a:xfrm>
              <a:custGeom>
                <a:avLst/>
                <a:gdLst>
                  <a:gd name="T0" fmla="*/ 1 w 764"/>
                  <a:gd name="T1" fmla="*/ 34 h 318"/>
                  <a:gd name="T2" fmla="*/ 2 w 764"/>
                  <a:gd name="T3" fmla="*/ 34 h 318"/>
                  <a:gd name="T4" fmla="*/ 7 w 764"/>
                  <a:gd name="T5" fmla="*/ 34 h 318"/>
                  <a:gd name="T6" fmla="*/ 13 w 764"/>
                  <a:gd name="T7" fmla="*/ 34 h 318"/>
                  <a:gd name="T8" fmla="*/ 22 w 764"/>
                  <a:gd name="T9" fmla="*/ 35 h 318"/>
                  <a:gd name="T10" fmla="*/ 27 w 764"/>
                  <a:gd name="T11" fmla="*/ 35 h 318"/>
                  <a:gd name="T12" fmla="*/ 33 w 764"/>
                  <a:gd name="T13" fmla="*/ 36 h 318"/>
                  <a:gd name="T14" fmla="*/ 39 w 764"/>
                  <a:gd name="T15" fmla="*/ 37 h 318"/>
                  <a:gd name="T16" fmla="*/ 46 w 764"/>
                  <a:gd name="T17" fmla="*/ 38 h 318"/>
                  <a:gd name="T18" fmla="*/ 53 w 764"/>
                  <a:gd name="T19" fmla="*/ 39 h 318"/>
                  <a:gd name="T20" fmla="*/ 61 w 764"/>
                  <a:gd name="T21" fmla="*/ 41 h 318"/>
                  <a:gd name="T22" fmla="*/ 69 w 764"/>
                  <a:gd name="T23" fmla="*/ 43 h 318"/>
                  <a:gd name="T24" fmla="*/ 77 w 764"/>
                  <a:gd name="T25" fmla="*/ 45 h 318"/>
                  <a:gd name="T26" fmla="*/ 86 w 764"/>
                  <a:gd name="T27" fmla="*/ 47 h 318"/>
                  <a:gd name="T28" fmla="*/ 95 w 764"/>
                  <a:gd name="T29" fmla="*/ 50 h 318"/>
                  <a:gd name="T30" fmla="*/ 105 w 764"/>
                  <a:gd name="T31" fmla="*/ 52 h 318"/>
                  <a:gd name="T32" fmla="*/ 114 w 764"/>
                  <a:gd name="T33" fmla="*/ 54 h 318"/>
                  <a:gd name="T34" fmla="*/ 123 w 764"/>
                  <a:gd name="T35" fmla="*/ 56 h 318"/>
                  <a:gd name="T36" fmla="*/ 131 w 764"/>
                  <a:gd name="T37" fmla="*/ 58 h 318"/>
                  <a:gd name="T38" fmla="*/ 138 w 764"/>
                  <a:gd name="T39" fmla="*/ 60 h 318"/>
                  <a:gd name="T40" fmla="*/ 144 w 764"/>
                  <a:gd name="T41" fmla="*/ 62 h 318"/>
                  <a:gd name="T42" fmla="*/ 149 w 764"/>
                  <a:gd name="T43" fmla="*/ 63 h 318"/>
                  <a:gd name="T44" fmla="*/ 152 w 764"/>
                  <a:gd name="T45" fmla="*/ 63 h 318"/>
                  <a:gd name="T46" fmla="*/ 153 w 764"/>
                  <a:gd name="T47" fmla="*/ 63 h 318"/>
                  <a:gd name="T48" fmla="*/ 153 w 764"/>
                  <a:gd name="T49" fmla="*/ 63 h 318"/>
                  <a:gd name="T50" fmla="*/ 152 w 764"/>
                  <a:gd name="T51" fmla="*/ 63 h 318"/>
                  <a:gd name="T52" fmla="*/ 151 w 764"/>
                  <a:gd name="T53" fmla="*/ 62 h 318"/>
                  <a:gd name="T54" fmla="*/ 148 w 764"/>
                  <a:gd name="T55" fmla="*/ 61 h 318"/>
                  <a:gd name="T56" fmla="*/ 141 w 764"/>
                  <a:gd name="T57" fmla="*/ 59 h 318"/>
                  <a:gd name="T58" fmla="*/ 131 w 764"/>
                  <a:gd name="T59" fmla="*/ 56 h 318"/>
                  <a:gd name="T60" fmla="*/ 118 w 764"/>
                  <a:gd name="T61" fmla="*/ 52 h 318"/>
                  <a:gd name="T62" fmla="*/ 105 w 764"/>
                  <a:gd name="T63" fmla="*/ 48 h 318"/>
                  <a:gd name="T64" fmla="*/ 93 w 764"/>
                  <a:gd name="T65" fmla="*/ 44 h 318"/>
                  <a:gd name="T66" fmla="*/ 83 w 764"/>
                  <a:gd name="T67" fmla="*/ 41 h 318"/>
                  <a:gd name="T68" fmla="*/ 73 w 764"/>
                  <a:gd name="T69" fmla="*/ 37 h 318"/>
                  <a:gd name="T70" fmla="*/ 64 w 764"/>
                  <a:gd name="T71" fmla="*/ 34 h 318"/>
                  <a:gd name="T72" fmla="*/ 56 w 764"/>
                  <a:gd name="T73" fmla="*/ 31 h 318"/>
                  <a:gd name="T74" fmla="*/ 49 w 764"/>
                  <a:gd name="T75" fmla="*/ 28 h 318"/>
                  <a:gd name="T76" fmla="*/ 42 w 764"/>
                  <a:gd name="T77" fmla="*/ 25 h 318"/>
                  <a:gd name="T78" fmla="*/ 36 w 764"/>
                  <a:gd name="T79" fmla="*/ 22 h 318"/>
                  <a:gd name="T80" fmla="*/ 31 w 764"/>
                  <a:gd name="T81" fmla="*/ 19 h 318"/>
                  <a:gd name="T82" fmla="*/ 27 w 764"/>
                  <a:gd name="T83" fmla="*/ 17 h 318"/>
                  <a:gd name="T84" fmla="*/ 22 w 764"/>
                  <a:gd name="T85" fmla="*/ 14 h 318"/>
                  <a:gd name="T86" fmla="*/ 19 w 764"/>
                  <a:gd name="T87" fmla="*/ 11 h 318"/>
                  <a:gd name="T88" fmla="*/ 15 w 764"/>
                  <a:gd name="T89" fmla="*/ 8 h 318"/>
                  <a:gd name="T90" fmla="*/ 12 w 764"/>
                  <a:gd name="T91" fmla="*/ 6 h 318"/>
                  <a:gd name="T92" fmla="*/ 10 w 764"/>
                  <a:gd name="T93" fmla="*/ 3 h 318"/>
                  <a:gd name="T94" fmla="*/ 8 w 764"/>
                  <a:gd name="T95" fmla="*/ 2 h 318"/>
                  <a:gd name="T96" fmla="*/ 8 w 764"/>
                  <a:gd name="T97" fmla="*/ 1 h 318"/>
                  <a:gd name="T98" fmla="*/ 7 w 764"/>
                  <a:gd name="T99" fmla="*/ 0 h 318"/>
                  <a:gd name="T100" fmla="*/ 6 w 764"/>
                  <a:gd name="T101" fmla="*/ 0 h 318"/>
                  <a:gd name="T102" fmla="*/ 5 w 764"/>
                  <a:gd name="T103" fmla="*/ 0 h 318"/>
                  <a:gd name="T104" fmla="*/ 4 w 764"/>
                  <a:gd name="T105" fmla="*/ 0 h 318"/>
                  <a:gd name="T106" fmla="*/ 3 w 764"/>
                  <a:gd name="T107" fmla="*/ 1 h 318"/>
                  <a:gd name="T108" fmla="*/ 3 w 764"/>
                  <a:gd name="T109" fmla="*/ 2 h 318"/>
                  <a:gd name="T110" fmla="*/ 2 w 764"/>
                  <a:gd name="T111" fmla="*/ 4 h 318"/>
                  <a:gd name="T112" fmla="*/ 1 w 764"/>
                  <a:gd name="T113" fmla="*/ 6 h 318"/>
                  <a:gd name="T114" fmla="*/ 1 w 764"/>
                  <a:gd name="T115" fmla="*/ 10 h 318"/>
                  <a:gd name="T116" fmla="*/ 0 w 764"/>
                  <a:gd name="T117" fmla="*/ 13 h 318"/>
                  <a:gd name="T118" fmla="*/ 0 w 764"/>
                  <a:gd name="T119" fmla="*/ 20 h 318"/>
                  <a:gd name="T120" fmla="*/ 0 w 764"/>
                  <a:gd name="T121" fmla="*/ 27 h 318"/>
                  <a:gd name="T122" fmla="*/ 1 w 764"/>
                  <a:gd name="T123" fmla="*/ 32 h 318"/>
                  <a:gd name="T124" fmla="*/ 1 w 764"/>
                  <a:gd name="T125" fmla="*/ 34 h 31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4"/>
                  <a:gd name="T190" fmla="*/ 0 h 318"/>
                  <a:gd name="T191" fmla="*/ 764 w 764"/>
                  <a:gd name="T192" fmla="*/ 318 h 31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4" h="318">
                    <a:moveTo>
                      <a:pt x="5" y="172"/>
                    </a:moveTo>
                    <a:lnTo>
                      <a:pt x="11" y="172"/>
                    </a:lnTo>
                    <a:lnTo>
                      <a:pt x="33" y="171"/>
                    </a:lnTo>
                    <a:lnTo>
                      <a:pt x="65" y="172"/>
                    </a:lnTo>
                    <a:lnTo>
                      <a:pt x="110" y="175"/>
                    </a:lnTo>
                    <a:lnTo>
                      <a:pt x="136" y="177"/>
                    </a:lnTo>
                    <a:lnTo>
                      <a:pt x="165" y="181"/>
                    </a:lnTo>
                    <a:lnTo>
                      <a:pt x="196" y="186"/>
                    </a:lnTo>
                    <a:lnTo>
                      <a:pt x="230" y="191"/>
                    </a:lnTo>
                    <a:lnTo>
                      <a:pt x="266" y="197"/>
                    </a:lnTo>
                    <a:lnTo>
                      <a:pt x="303" y="206"/>
                    </a:lnTo>
                    <a:lnTo>
                      <a:pt x="343" y="215"/>
                    </a:lnTo>
                    <a:lnTo>
                      <a:pt x="386" y="226"/>
                    </a:lnTo>
                    <a:lnTo>
                      <a:pt x="429" y="239"/>
                    </a:lnTo>
                    <a:lnTo>
                      <a:pt x="475" y="250"/>
                    </a:lnTo>
                    <a:lnTo>
                      <a:pt x="523" y="262"/>
                    </a:lnTo>
                    <a:lnTo>
                      <a:pt x="569" y="273"/>
                    </a:lnTo>
                    <a:lnTo>
                      <a:pt x="614" y="285"/>
                    </a:lnTo>
                    <a:lnTo>
                      <a:pt x="655" y="295"/>
                    </a:lnTo>
                    <a:lnTo>
                      <a:pt x="691" y="303"/>
                    </a:lnTo>
                    <a:lnTo>
                      <a:pt x="721" y="311"/>
                    </a:lnTo>
                    <a:lnTo>
                      <a:pt x="745" y="316"/>
                    </a:lnTo>
                    <a:lnTo>
                      <a:pt x="760" y="318"/>
                    </a:lnTo>
                    <a:lnTo>
                      <a:pt x="762" y="318"/>
                    </a:lnTo>
                    <a:lnTo>
                      <a:pt x="764" y="317"/>
                    </a:lnTo>
                    <a:lnTo>
                      <a:pt x="761" y="316"/>
                    </a:lnTo>
                    <a:lnTo>
                      <a:pt x="756" y="315"/>
                    </a:lnTo>
                    <a:lnTo>
                      <a:pt x="738" y="307"/>
                    </a:lnTo>
                    <a:lnTo>
                      <a:pt x="703" y="296"/>
                    </a:lnTo>
                    <a:lnTo>
                      <a:pt x="654" y="281"/>
                    </a:lnTo>
                    <a:lnTo>
                      <a:pt x="588" y="261"/>
                    </a:lnTo>
                    <a:lnTo>
                      <a:pt x="524" y="242"/>
                    </a:lnTo>
                    <a:lnTo>
                      <a:pt x="466" y="224"/>
                    </a:lnTo>
                    <a:lnTo>
                      <a:pt x="412" y="206"/>
                    </a:lnTo>
                    <a:lnTo>
                      <a:pt x="363" y="189"/>
                    </a:lnTo>
                    <a:lnTo>
                      <a:pt x="320" y="172"/>
                    </a:lnTo>
                    <a:lnTo>
                      <a:pt x="280" y="157"/>
                    </a:lnTo>
                    <a:lnTo>
                      <a:pt x="243" y="141"/>
                    </a:lnTo>
                    <a:lnTo>
                      <a:pt x="211" y="126"/>
                    </a:lnTo>
                    <a:lnTo>
                      <a:pt x="182" y="111"/>
                    </a:lnTo>
                    <a:lnTo>
                      <a:pt x="156" y="98"/>
                    </a:lnTo>
                    <a:lnTo>
                      <a:pt x="134" y="84"/>
                    </a:lnTo>
                    <a:lnTo>
                      <a:pt x="112" y="69"/>
                    </a:lnTo>
                    <a:lnTo>
                      <a:pt x="94" y="55"/>
                    </a:lnTo>
                    <a:lnTo>
                      <a:pt x="77" y="41"/>
                    </a:lnTo>
                    <a:lnTo>
                      <a:pt x="62" y="28"/>
                    </a:lnTo>
                    <a:lnTo>
                      <a:pt x="49" y="14"/>
                    </a:lnTo>
                    <a:lnTo>
                      <a:pt x="42" y="8"/>
                    </a:lnTo>
                    <a:lnTo>
                      <a:pt x="38" y="4"/>
                    </a:lnTo>
                    <a:lnTo>
                      <a:pt x="33" y="1"/>
                    </a:lnTo>
                    <a:lnTo>
                      <a:pt x="28" y="0"/>
                    </a:lnTo>
                    <a:lnTo>
                      <a:pt x="23" y="0"/>
                    </a:lnTo>
                    <a:lnTo>
                      <a:pt x="19" y="1"/>
                    </a:lnTo>
                    <a:lnTo>
                      <a:pt x="16" y="4"/>
                    </a:lnTo>
                    <a:lnTo>
                      <a:pt x="13" y="8"/>
                    </a:lnTo>
                    <a:lnTo>
                      <a:pt x="8" y="18"/>
                    </a:lnTo>
                    <a:lnTo>
                      <a:pt x="5" y="31"/>
                    </a:lnTo>
                    <a:lnTo>
                      <a:pt x="3" y="48"/>
                    </a:lnTo>
                    <a:lnTo>
                      <a:pt x="1" y="65"/>
                    </a:lnTo>
                    <a:lnTo>
                      <a:pt x="0" y="103"/>
                    </a:lnTo>
                    <a:lnTo>
                      <a:pt x="1" y="137"/>
                    </a:lnTo>
                    <a:lnTo>
                      <a:pt x="4" y="162"/>
                    </a:lnTo>
                    <a:lnTo>
                      <a:pt x="5" y="172"/>
                    </a:lnTo>
                    <a:close/>
                  </a:path>
                </a:pathLst>
              </a:custGeom>
              <a:solidFill>
                <a:srgbClr val="DFDDC9"/>
              </a:solidFill>
              <a:ln w="9525">
                <a:noFill/>
                <a:round/>
              </a:ln>
            </p:spPr>
            <p:txBody>
              <a:bodyPr/>
              <a:lstStyle/>
              <a:p>
                <a:endParaRPr lang="en-US" sz="1867"/>
              </a:p>
            </p:txBody>
          </p:sp>
          <p:sp>
            <p:nvSpPr>
              <p:cNvPr id="1430" name="Freeform 379"/>
              <p:cNvSpPr/>
              <p:nvPr/>
            </p:nvSpPr>
            <p:spPr bwMode="auto">
              <a:xfrm>
                <a:off x="3249" y="2320"/>
                <a:ext cx="249" cy="244"/>
              </a:xfrm>
              <a:custGeom>
                <a:avLst/>
                <a:gdLst>
                  <a:gd name="T0" fmla="*/ 131 w 1243"/>
                  <a:gd name="T1" fmla="*/ 0 h 1221"/>
                  <a:gd name="T2" fmla="*/ 147 w 1243"/>
                  <a:gd name="T3" fmla="*/ 3 h 1221"/>
                  <a:gd name="T4" fmla="*/ 163 w 1243"/>
                  <a:gd name="T5" fmla="*/ 7 h 1221"/>
                  <a:gd name="T6" fmla="*/ 179 w 1243"/>
                  <a:gd name="T7" fmla="*/ 13 h 1221"/>
                  <a:gd name="T8" fmla="*/ 194 w 1243"/>
                  <a:gd name="T9" fmla="*/ 22 h 1221"/>
                  <a:gd name="T10" fmla="*/ 208 w 1243"/>
                  <a:gd name="T11" fmla="*/ 32 h 1221"/>
                  <a:gd name="T12" fmla="*/ 221 w 1243"/>
                  <a:gd name="T13" fmla="*/ 44 h 1221"/>
                  <a:gd name="T14" fmla="*/ 231 w 1243"/>
                  <a:gd name="T15" fmla="*/ 57 h 1221"/>
                  <a:gd name="T16" fmla="*/ 240 w 1243"/>
                  <a:gd name="T17" fmla="*/ 72 h 1221"/>
                  <a:gd name="T18" fmla="*/ 246 w 1243"/>
                  <a:gd name="T19" fmla="*/ 87 h 1221"/>
                  <a:gd name="T20" fmla="*/ 249 w 1243"/>
                  <a:gd name="T21" fmla="*/ 104 h 1221"/>
                  <a:gd name="T22" fmla="*/ 249 w 1243"/>
                  <a:gd name="T23" fmla="*/ 122 h 1221"/>
                  <a:gd name="T24" fmla="*/ 248 w 1243"/>
                  <a:gd name="T25" fmla="*/ 140 h 1221"/>
                  <a:gd name="T26" fmla="*/ 244 w 1243"/>
                  <a:gd name="T27" fmla="*/ 158 h 1221"/>
                  <a:gd name="T28" fmla="*/ 239 w 1243"/>
                  <a:gd name="T29" fmla="*/ 176 h 1221"/>
                  <a:gd name="T30" fmla="*/ 230 w 1243"/>
                  <a:gd name="T31" fmla="*/ 192 h 1221"/>
                  <a:gd name="T32" fmla="*/ 220 w 1243"/>
                  <a:gd name="T33" fmla="*/ 207 h 1221"/>
                  <a:gd name="T34" fmla="*/ 206 w 1243"/>
                  <a:gd name="T35" fmla="*/ 221 h 1221"/>
                  <a:gd name="T36" fmla="*/ 189 w 1243"/>
                  <a:gd name="T37" fmla="*/ 231 h 1221"/>
                  <a:gd name="T38" fmla="*/ 169 w 1243"/>
                  <a:gd name="T39" fmla="*/ 239 h 1221"/>
                  <a:gd name="T40" fmla="*/ 146 w 1243"/>
                  <a:gd name="T41" fmla="*/ 243 h 1221"/>
                  <a:gd name="T42" fmla="*/ 120 w 1243"/>
                  <a:gd name="T43" fmla="*/ 243 h 1221"/>
                  <a:gd name="T44" fmla="*/ 96 w 1243"/>
                  <a:gd name="T45" fmla="*/ 239 h 1221"/>
                  <a:gd name="T46" fmla="*/ 75 w 1243"/>
                  <a:gd name="T47" fmla="*/ 232 h 1221"/>
                  <a:gd name="T48" fmla="*/ 56 w 1243"/>
                  <a:gd name="T49" fmla="*/ 222 h 1221"/>
                  <a:gd name="T50" fmla="*/ 41 w 1243"/>
                  <a:gd name="T51" fmla="*/ 209 h 1221"/>
                  <a:gd name="T52" fmla="*/ 29 w 1243"/>
                  <a:gd name="T53" fmla="*/ 196 h 1221"/>
                  <a:gd name="T54" fmla="*/ 19 w 1243"/>
                  <a:gd name="T55" fmla="*/ 181 h 1221"/>
                  <a:gd name="T56" fmla="*/ 11 w 1243"/>
                  <a:gd name="T57" fmla="*/ 166 h 1221"/>
                  <a:gd name="T58" fmla="*/ 6 w 1243"/>
                  <a:gd name="T59" fmla="*/ 152 h 1221"/>
                  <a:gd name="T60" fmla="*/ 2 w 1243"/>
                  <a:gd name="T61" fmla="*/ 140 h 1221"/>
                  <a:gd name="T62" fmla="*/ 1 w 1243"/>
                  <a:gd name="T63" fmla="*/ 129 h 1221"/>
                  <a:gd name="T64" fmla="*/ 0 w 1243"/>
                  <a:gd name="T65" fmla="*/ 116 h 1221"/>
                  <a:gd name="T66" fmla="*/ 2 w 1243"/>
                  <a:gd name="T67" fmla="*/ 101 h 1221"/>
                  <a:gd name="T68" fmla="*/ 6 w 1243"/>
                  <a:gd name="T69" fmla="*/ 85 h 1221"/>
                  <a:gd name="T70" fmla="*/ 12 w 1243"/>
                  <a:gd name="T71" fmla="*/ 69 h 1221"/>
                  <a:gd name="T72" fmla="*/ 21 w 1243"/>
                  <a:gd name="T73" fmla="*/ 54 h 1221"/>
                  <a:gd name="T74" fmla="*/ 32 w 1243"/>
                  <a:gd name="T75" fmla="*/ 40 h 1221"/>
                  <a:gd name="T76" fmla="*/ 45 w 1243"/>
                  <a:gd name="T77" fmla="*/ 28 h 1221"/>
                  <a:gd name="T78" fmla="*/ 60 w 1243"/>
                  <a:gd name="T79" fmla="*/ 17 h 1221"/>
                  <a:gd name="T80" fmla="*/ 78 w 1243"/>
                  <a:gd name="T81" fmla="*/ 8 h 1221"/>
                  <a:gd name="T82" fmla="*/ 98 w 1243"/>
                  <a:gd name="T83" fmla="*/ 3 h 1221"/>
                  <a:gd name="T84" fmla="*/ 120 w 1243"/>
                  <a:gd name="T85" fmla="*/ 0 h 1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221"/>
                  <a:gd name="T131" fmla="*/ 1243 w 1243"/>
                  <a:gd name="T132" fmla="*/ 1221 h 1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221">
                    <a:moveTo>
                      <a:pt x="599" y="0"/>
                    </a:moveTo>
                    <a:lnTo>
                      <a:pt x="626" y="0"/>
                    </a:lnTo>
                    <a:lnTo>
                      <a:pt x="652" y="1"/>
                    </a:lnTo>
                    <a:lnTo>
                      <a:pt x="679" y="4"/>
                    </a:lnTo>
                    <a:lnTo>
                      <a:pt x="707" y="8"/>
                    </a:lnTo>
                    <a:lnTo>
                      <a:pt x="733" y="13"/>
                    </a:lnTo>
                    <a:lnTo>
                      <a:pt x="760" y="19"/>
                    </a:lnTo>
                    <a:lnTo>
                      <a:pt x="788" y="26"/>
                    </a:lnTo>
                    <a:lnTo>
                      <a:pt x="814" y="35"/>
                    </a:lnTo>
                    <a:lnTo>
                      <a:pt x="841" y="45"/>
                    </a:lnTo>
                    <a:lnTo>
                      <a:pt x="868" y="55"/>
                    </a:lnTo>
                    <a:lnTo>
                      <a:pt x="894" y="67"/>
                    </a:lnTo>
                    <a:lnTo>
                      <a:pt x="919" y="81"/>
                    </a:lnTo>
                    <a:lnTo>
                      <a:pt x="945" y="95"/>
                    </a:lnTo>
                    <a:lnTo>
                      <a:pt x="969" y="110"/>
                    </a:lnTo>
                    <a:lnTo>
                      <a:pt x="992" y="126"/>
                    </a:lnTo>
                    <a:lnTo>
                      <a:pt x="1016" y="142"/>
                    </a:lnTo>
                    <a:lnTo>
                      <a:pt x="1039" y="161"/>
                    </a:lnTo>
                    <a:lnTo>
                      <a:pt x="1061" y="180"/>
                    </a:lnTo>
                    <a:lnTo>
                      <a:pt x="1081" y="200"/>
                    </a:lnTo>
                    <a:lnTo>
                      <a:pt x="1101" y="220"/>
                    </a:lnTo>
                    <a:lnTo>
                      <a:pt x="1120" y="241"/>
                    </a:lnTo>
                    <a:lnTo>
                      <a:pt x="1138" y="263"/>
                    </a:lnTo>
                    <a:lnTo>
                      <a:pt x="1155" y="286"/>
                    </a:lnTo>
                    <a:lnTo>
                      <a:pt x="1170" y="310"/>
                    </a:lnTo>
                    <a:lnTo>
                      <a:pt x="1185" y="333"/>
                    </a:lnTo>
                    <a:lnTo>
                      <a:pt x="1197" y="358"/>
                    </a:lnTo>
                    <a:lnTo>
                      <a:pt x="1208" y="384"/>
                    </a:lnTo>
                    <a:lnTo>
                      <a:pt x="1218" y="409"/>
                    </a:lnTo>
                    <a:lnTo>
                      <a:pt x="1226" y="437"/>
                    </a:lnTo>
                    <a:lnTo>
                      <a:pt x="1233" y="463"/>
                    </a:lnTo>
                    <a:lnTo>
                      <a:pt x="1238" y="491"/>
                    </a:lnTo>
                    <a:lnTo>
                      <a:pt x="1241" y="519"/>
                    </a:lnTo>
                    <a:lnTo>
                      <a:pt x="1243" y="548"/>
                    </a:lnTo>
                    <a:lnTo>
                      <a:pt x="1243" y="578"/>
                    </a:lnTo>
                    <a:lnTo>
                      <a:pt x="1243" y="608"/>
                    </a:lnTo>
                    <a:lnTo>
                      <a:pt x="1242" y="638"/>
                    </a:lnTo>
                    <a:lnTo>
                      <a:pt x="1239" y="668"/>
                    </a:lnTo>
                    <a:lnTo>
                      <a:pt x="1237" y="699"/>
                    </a:lnTo>
                    <a:lnTo>
                      <a:pt x="1232" y="729"/>
                    </a:lnTo>
                    <a:lnTo>
                      <a:pt x="1226" y="759"/>
                    </a:lnTo>
                    <a:lnTo>
                      <a:pt x="1220" y="790"/>
                    </a:lnTo>
                    <a:lnTo>
                      <a:pt x="1211" y="820"/>
                    </a:lnTo>
                    <a:lnTo>
                      <a:pt x="1201" y="849"/>
                    </a:lnTo>
                    <a:lnTo>
                      <a:pt x="1191" y="879"/>
                    </a:lnTo>
                    <a:lnTo>
                      <a:pt x="1178" y="907"/>
                    </a:lnTo>
                    <a:lnTo>
                      <a:pt x="1165" y="935"/>
                    </a:lnTo>
                    <a:lnTo>
                      <a:pt x="1150" y="962"/>
                    </a:lnTo>
                    <a:lnTo>
                      <a:pt x="1133" y="989"/>
                    </a:lnTo>
                    <a:lnTo>
                      <a:pt x="1115" y="1014"/>
                    </a:lnTo>
                    <a:lnTo>
                      <a:pt x="1096" y="1038"/>
                    </a:lnTo>
                    <a:lnTo>
                      <a:pt x="1075" y="1062"/>
                    </a:lnTo>
                    <a:lnTo>
                      <a:pt x="1052" y="1083"/>
                    </a:lnTo>
                    <a:lnTo>
                      <a:pt x="1027" y="1105"/>
                    </a:lnTo>
                    <a:lnTo>
                      <a:pt x="1001" y="1125"/>
                    </a:lnTo>
                    <a:lnTo>
                      <a:pt x="974" y="1142"/>
                    </a:lnTo>
                    <a:lnTo>
                      <a:pt x="945" y="1158"/>
                    </a:lnTo>
                    <a:lnTo>
                      <a:pt x="914" y="1173"/>
                    </a:lnTo>
                    <a:lnTo>
                      <a:pt x="880" y="1186"/>
                    </a:lnTo>
                    <a:lnTo>
                      <a:pt x="845" y="1197"/>
                    </a:lnTo>
                    <a:lnTo>
                      <a:pt x="809" y="1206"/>
                    </a:lnTo>
                    <a:lnTo>
                      <a:pt x="770" y="1213"/>
                    </a:lnTo>
                    <a:lnTo>
                      <a:pt x="730" y="1218"/>
                    </a:lnTo>
                    <a:lnTo>
                      <a:pt x="688" y="1221"/>
                    </a:lnTo>
                    <a:lnTo>
                      <a:pt x="643" y="1221"/>
                    </a:lnTo>
                    <a:lnTo>
                      <a:pt x="599" y="1218"/>
                    </a:lnTo>
                    <a:lnTo>
                      <a:pt x="557" y="1214"/>
                    </a:lnTo>
                    <a:lnTo>
                      <a:pt x="516" y="1208"/>
                    </a:lnTo>
                    <a:lnTo>
                      <a:pt x="477" y="1198"/>
                    </a:lnTo>
                    <a:lnTo>
                      <a:pt x="440" y="1188"/>
                    </a:lnTo>
                    <a:lnTo>
                      <a:pt x="405" y="1176"/>
                    </a:lnTo>
                    <a:lnTo>
                      <a:pt x="372" y="1162"/>
                    </a:lnTo>
                    <a:lnTo>
                      <a:pt x="340" y="1146"/>
                    </a:lnTo>
                    <a:lnTo>
                      <a:pt x="310" y="1128"/>
                    </a:lnTo>
                    <a:lnTo>
                      <a:pt x="281" y="1110"/>
                    </a:lnTo>
                    <a:lnTo>
                      <a:pt x="255" y="1091"/>
                    </a:lnTo>
                    <a:lnTo>
                      <a:pt x="230" y="1070"/>
                    </a:lnTo>
                    <a:lnTo>
                      <a:pt x="206" y="1048"/>
                    </a:lnTo>
                    <a:lnTo>
                      <a:pt x="184" y="1026"/>
                    </a:lnTo>
                    <a:lnTo>
                      <a:pt x="164" y="1002"/>
                    </a:lnTo>
                    <a:lnTo>
                      <a:pt x="144" y="979"/>
                    </a:lnTo>
                    <a:lnTo>
                      <a:pt x="126" y="955"/>
                    </a:lnTo>
                    <a:lnTo>
                      <a:pt x="110" y="930"/>
                    </a:lnTo>
                    <a:lnTo>
                      <a:pt x="95" y="906"/>
                    </a:lnTo>
                    <a:lnTo>
                      <a:pt x="80" y="881"/>
                    </a:lnTo>
                    <a:lnTo>
                      <a:pt x="68" y="858"/>
                    </a:lnTo>
                    <a:lnTo>
                      <a:pt x="57" y="833"/>
                    </a:lnTo>
                    <a:lnTo>
                      <a:pt x="47" y="809"/>
                    </a:lnTo>
                    <a:lnTo>
                      <a:pt x="38" y="786"/>
                    </a:lnTo>
                    <a:lnTo>
                      <a:pt x="29" y="763"/>
                    </a:lnTo>
                    <a:lnTo>
                      <a:pt x="23" y="741"/>
                    </a:lnTo>
                    <a:lnTo>
                      <a:pt x="17" y="720"/>
                    </a:lnTo>
                    <a:lnTo>
                      <a:pt x="12" y="700"/>
                    </a:lnTo>
                    <a:lnTo>
                      <a:pt x="8" y="682"/>
                    </a:lnTo>
                    <a:lnTo>
                      <a:pt x="4" y="664"/>
                    </a:lnTo>
                    <a:lnTo>
                      <a:pt x="3" y="648"/>
                    </a:lnTo>
                    <a:lnTo>
                      <a:pt x="0" y="633"/>
                    </a:lnTo>
                    <a:lnTo>
                      <a:pt x="0" y="608"/>
                    </a:lnTo>
                    <a:lnTo>
                      <a:pt x="0" y="582"/>
                    </a:lnTo>
                    <a:lnTo>
                      <a:pt x="3" y="555"/>
                    </a:lnTo>
                    <a:lnTo>
                      <a:pt x="5" y="529"/>
                    </a:lnTo>
                    <a:lnTo>
                      <a:pt x="9" y="503"/>
                    </a:lnTo>
                    <a:lnTo>
                      <a:pt x="15" y="477"/>
                    </a:lnTo>
                    <a:lnTo>
                      <a:pt x="22" y="451"/>
                    </a:lnTo>
                    <a:lnTo>
                      <a:pt x="30" y="424"/>
                    </a:lnTo>
                    <a:lnTo>
                      <a:pt x="39" y="398"/>
                    </a:lnTo>
                    <a:lnTo>
                      <a:pt x="49" y="372"/>
                    </a:lnTo>
                    <a:lnTo>
                      <a:pt x="62" y="346"/>
                    </a:lnTo>
                    <a:lnTo>
                      <a:pt x="74" y="321"/>
                    </a:lnTo>
                    <a:lnTo>
                      <a:pt x="89" y="296"/>
                    </a:lnTo>
                    <a:lnTo>
                      <a:pt x="104" y="271"/>
                    </a:lnTo>
                    <a:lnTo>
                      <a:pt x="120" y="247"/>
                    </a:lnTo>
                    <a:lnTo>
                      <a:pt x="139" y="223"/>
                    </a:lnTo>
                    <a:lnTo>
                      <a:pt x="158" y="201"/>
                    </a:lnTo>
                    <a:lnTo>
                      <a:pt x="179" y="180"/>
                    </a:lnTo>
                    <a:lnTo>
                      <a:pt x="200" y="159"/>
                    </a:lnTo>
                    <a:lnTo>
                      <a:pt x="224" y="139"/>
                    </a:lnTo>
                    <a:lnTo>
                      <a:pt x="247" y="120"/>
                    </a:lnTo>
                    <a:lnTo>
                      <a:pt x="274" y="102"/>
                    </a:lnTo>
                    <a:lnTo>
                      <a:pt x="300" y="85"/>
                    </a:lnTo>
                    <a:lnTo>
                      <a:pt x="329" y="70"/>
                    </a:lnTo>
                    <a:lnTo>
                      <a:pt x="357" y="56"/>
                    </a:lnTo>
                    <a:lnTo>
                      <a:pt x="388" y="42"/>
                    </a:lnTo>
                    <a:lnTo>
                      <a:pt x="420" y="31"/>
                    </a:lnTo>
                    <a:lnTo>
                      <a:pt x="453" y="23"/>
                    </a:lnTo>
                    <a:lnTo>
                      <a:pt x="488" y="14"/>
                    </a:lnTo>
                    <a:lnTo>
                      <a:pt x="523" y="8"/>
                    </a:lnTo>
                    <a:lnTo>
                      <a:pt x="561" y="3"/>
                    </a:lnTo>
                    <a:lnTo>
                      <a:pt x="599" y="0"/>
                    </a:lnTo>
                    <a:close/>
                  </a:path>
                </a:pathLst>
              </a:custGeom>
              <a:solidFill>
                <a:srgbClr val="A98F00"/>
              </a:solidFill>
              <a:ln w="9525">
                <a:noFill/>
                <a:round/>
              </a:ln>
            </p:spPr>
            <p:txBody>
              <a:bodyPr/>
              <a:lstStyle/>
              <a:p>
                <a:endParaRPr lang="en-US" sz="1867"/>
              </a:p>
            </p:txBody>
          </p:sp>
          <p:sp>
            <p:nvSpPr>
              <p:cNvPr id="1431" name="Freeform 380"/>
              <p:cNvSpPr/>
              <p:nvPr/>
            </p:nvSpPr>
            <p:spPr bwMode="auto">
              <a:xfrm>
                <a:off x="3249" y="2320"/>
                <a:ext cx="249" cy="244"/>
              </a:xfrm>
              <a:custGeom>
                <a:avLst/>
                <a:gdLst>
                  <a:gd name="T0" fmla="*/ 131 w 1243"/>
                  <a:gd name="T1" fmla="*/ 0 h 1221"/>
                  <a:gd name="T2" fmla="*/ 147 w 1243"/>
                  <a:gd name="T3" fmla="*/ 3 h 1221"/>
                  <a:gd name="T4" fmla="*/ 163 w 1243"/>
                  <a:gd name="T5" fmla="*/ 7 h 1221"/>
                  <a:gd name="T6" fmla="*/ 179 w 1243"/>
                  <a:gd name="T7" fmla="*/ 13 h 1221"/>
                  <a:gd name="T8" fmla="*/ 194 w 1243"/>
                  <a:gd name="T9" fmla="*/ 22 h 1221"/>
                  <a:gd name="T10" fmla="*/ 208 w 1243"/>
                  <a:gd name="T11" fmla="*/ 32 h 1221"/>
                  <a:gd name="T12" fmla="*/ 221 w 1243"/>
                  <a:gd name="T13" fmla="*/ 44 h 1221"/>
                  <a:gd name="T14" fmla="*/ 231 w 1243"/>
                  <a:gd name="T15" fmla="*/ 57 h 1221"/>
                  <a:gd name="T16" fmla="*/ 240 w 1243"/>
                  <a:gd name="T17" fmla="*/ 72 h 1221"/>
                  <a:gd name="T18" fmla="*/ 246 w 1243"/>
                  <a:gd name="T19" fmla="*/ 87 h 1221"/>
                  <a:gd name="T20" fmla="*/ 249 w 1243"/>
                  <a:gd name="T21" fmla="*/ 104 h 1221"/>
                  <a:gd name="T22" fmla="*/ 249 w 1243"/>
                  <a:gd name="T23" fmla="*/ 122 h 1221"/>
                  <a:gd name="T24" fmla="*/ 248 w 1243"/>
                  <a:gd name="T25" fmla="*/ 140 h 1221"/>
                  <a:gd name="T26" fmla="*/ 244 w 1243"/>
                  <a:gd name="T27" fmla="*/ 158 h 1221"/>
                  <a:gd name="T28" fmla="*/ 239 w 1243"/>
                  <a:gd name="T29" fmla="*/ 176 h 1221"/>
                  <a:gd name="T30" fmla="*/ 230 w 1243"/>
                  <a:gd name="T31" fmla="*/ 192 h 1221"/>
                  <a:gd name="T32" fmla="*/ 220 w 1243"/>
                  <a:gd name="T33" fmla="*/ 207 h 1221"/>
                  <a:gd name="T34" fmla="*/ 206 w 1243"/>
                  <a:gd name="T35" fmla="*/ 221 h 1221"/>
                  <a:gd name="T36" fmla="*/ 189 w 1243"/>
                  <a:gd name="T37" fmla="*/ 231 h 1221"/>
                  <a:gd name="T38" fmla="*/ 169 w 1243"/>
                  <a:gd name="T39" fmla="*/ 239 h 1221"/>
                  <a:gd name="T40" fmla="*/ 146 w 1243"/>
                  <a:gd name="T41" fmla="*/ 243 h 1221"/>
                  <a:gd name="T42" fmla="*/ 120 w 1243"/>
                  <a:gd name="T43" fmla="*/ 243 h 1221"/>
                  <a:gd name="T44" fmla="*/ 96 w 1243"/>
                  <a:gd name="T45" fmla="*/ 239 h 1221"/>
                  <a:gd name="T46" fmla="*/ 75 w 1243"/>
                  <a:gd name="T47" fmla="*/ 232 h 1221"/>
                  <a:gd name="T48" fmla="*/ 56 w 1243"/>
                  <a:gd name="T49" fmla="*/ 222 h 1221"/>
                  <a:gd name="T50" fmla="*/ 41 w 1243"/>
                  <a:gd name="T51" fmla="*/ 209 h 1221"/>
                  <a:gd name="T52" fmla="*/ 29 w 1243"/>
                  <a:gd name="T53" fmla="*/ 196 h 1221"/>
                  <a:gd name="T54" fmla="*/ 19 w 1243"/>
                  <a:gd name="T55" fmla="*/ 181 h 1221"/>
                  <a:gd name="T56" fmla="*/ 11 w 1243"/>
                  <a:gd name="T57" fmla="*/ 166 h 1221"/>
                  <a:gd name="T58" fmla="*/ 6 w 1243"/>
                  <a:gd name="T59" fmla="*/ 152 h 1221"/>
                  <a:gd name="T60" fmla="*/ 2 w 1243"/>
                  <a:gd name="T61" fmla="*/ 140 h 1221"/>
                  <a:gd name="T62" fmla="*/ 1 w 1243"/>
                  <a:gd name="T63" fmla="*/ 129 h 1221"/>
                  <a:gd name="T64" fmla="*/ 0 w 1243"/>
                  <a:gd name="T65" fmla="*/ 116 h 1221"/>
                  <a:gd name="T66" fmla="*/ 2 w 1243"/>
                  <a:gd name="T67" fmla="*/ 101 h 1221"/>
                  <a:gd name="T68" fmla="*/ 6 w 1243"/>
                  <a:gd name="T69" fmla="*/ 85 h 1221"/>
                  <a:gd name="T70" fmla="*/ 12 w 1243"/>
                  <a:gd name="T71" fmla="*/ 69 h 1221"/>
                  <a:gd name="T72" fmla="*/ 21 w 1243"/>
                  <a:gd name="T73" fmla="*/ 54 h 1221"/>
                  <a:gd name="T74" fmla="*/ 32 w 1243"/>
                  <a:gd name="T75" fmla="*/ 40 h 1221"/>
                  <a:gd name="T76" fmla="*/ 45 w 1243"/>
                  <a:gd name="T77" fmla="*/ 28 h 1221"/>
                  <a:gd name="T78" fmla="*/ 60 w 1243"/>
                  <a:gd name="T79" fmla="*/ 17 h 1221"/>
                  <a:gd name="T80" fmla="*/ 78 w 1243"/>
                  <a:gd name="T81" fmla="*/ 8 h 1221"/>
                  <a:gd name="T82" fmla="*/ 98 w 1243"/>
                  <a:gd name="T83" fmla="*/ 3 h 1221"/>
                  <a:gd name="T84" fmla="*/ 120 w 1243"/>
                  <a:gd name="T85" fmla="*/ 0 h 12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3"/>
                  <a:gd name="T130" fmla="*/ 0 h 1221"/>
                  <a:gd name="T131" fmla="*/ 1243 w 1243"/>
                  <a:gd name="T132" fmla="*/ 1221 h 12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3" h="1221">
                    <a:moveTo>
                      <a:pt x="599" y="0"/>
                    </a:moveTo>
                    <a:lnTo>
                      <a:pt x="626" y="0"/>
                    </a:lnTo>
                    <a:lnTo>
                      <a:pt x="652" y="1"/>
                    </a:lnTo>
                    <a:lnTo>
                      <a:pt x="679" y="4"/>
                    </a:lnTo>
                    <a:lnTo>
                      <a:pt x="707" y="8"/>
                    </a:lnTo>
                    <a:lnTo>
                      <a:pt x="733" y="13"/>
                    </a:lnTo>
                    <a:lnTo>
                      <a:pt x="760" y="19"/>
                    </a:lnTo>
                    <a:lnTo>
                      <a:pt x="788" y="26"/>
                    </a:lnTo>
                    <a:lnTo>
                      <a:pt x="814" y="35"/>
                    </a:lnTo>
                    <a:lnTo>
                      <a:pt x="841" y="45"/>
                    </a:lnTo>
                    <a:lnTo>
                      <a:pt x="868" y="55"/>
                    </a:lnTo>
                    <a:lnTo>
                      <a:pt x="894" y="67"/>
                    </a:lnTo>
                    <a:lnTo>
                      <a:pt x="919" y="81"/>
                    </a:lnTo>
                    <a:lnTo>
                      <a:pt x="945" y="95"/>
                    </a:lnTo>
                    <a:lnTo>
                      <a:pt x="969" y="110"/>
                    </a:lnTo>
                    <a:lnTo>
                      <a:pt x="992" y="126"/>
                    </a:lnTo>
                    <a:lnTo>
                      <a:pt x="1016" y="142"/>
                    </a:lnTo>
                    <a:lnTo>
                      <a:pt x="1039" y="161"/>
                    </a:lnTo>
                    <a:lnTo>
                      <a:pt x="1061" y="180"/>
                    </a:lnTo>
                    <a:lnTo>
                      <a:pt x="1081" y="200"/>
                    </a:lnTo>
                    <a:lnTo>
                      <a:pt x="1101" y="220"/>
                    </a:lnTo>
                    <a:lnTo>
                      <a:pt x="1120" y="241"/>
                    </a:lnTo>
                    <a:lnTo>
                      <a:pt x="1138" y="263"/>
                    </a:lnTo>
                    <a:lnTo>
                      <a:pt x="1155" y="286"/>
                    </a:lnTo>
                    <a:lnTo>
                      <a:pt x="1170" y="310"/>
                    </a:lnTo>
                    <a:lnTo>
                      <a:pt x="1185" y="333"/>
                    </a:lnTo>
                    <a:lnTo>
                      <a:pt x="1197" y="358"/>
                    </a:lnTo>
                    <a:lnTo>
                      <a:pt x="1208" y="384"/>
                    </a:lnTo>
                    <a:lnTo>
                      <a:pt x="1218" y="409"/>
                    </a:lnTo>
                    <a:lnTo>
                      <a:pt x="1226" y="437"/>
                    </a:lnTo>
                    <a:lnTo>
                      <a:pt x="1233" y="463"/>
                    </a:lnTo>
                    <a:lnTo>
                      <a:pt x="1238" y="491"/>
                    </a:lnTo>
                    <a:lnTo>
                      <a:pt x="1241" y="519"/>
                    </a:lnTo>
                    <a:lnTo>
                      <a:pt x="1243" y="548"/>
                    </a:lnTo>
                    <a:lnTo>
                      <a:pt x="1243" y="578"/>
                    </a:lnTo>
                    <a:lnTo>
                      <a:pt x="1243" y="608"/>
                    </a:lnTo>
                    <a:lnTo>
                      <a:pt x="1242" y="638"/>
                    </a:lnTo>
                    <a:lnTo>
                      <a:pt x="1239" y="668"/>
                    </a:lnTo>
                    <a:lnTo>
                      <a:pt x="1237" y="699"/>
                    </a:lnTo>
                    <a:lnTo>
                      <a:pt x="1232" y="729"/>
                    </a:lnTo>
                    <a:lnTo>
                      <a:pt x="1226" y="759"/>
                    </a:lnTo>
                    <a:lnTo>
                      <a:pt x="1220" y="790"/>
                    </a:lnTo>
                    <a:lnTo>
                      <a:pt x="1211" y="820"/>
                    </a:lnTo>
                    <a:lnTo>
                      <a:pt x="1201" y="849"/>
                    </a:lnTo>
                    <a:lnTo>
                      <a:pt x="1191" y="879"/>
                    </a:lnTo>
                    <a:lnTo>
                      <a:pt x="1178" y="907"/>
                    </a:lnTo>
                    <a:lnTo>
                      <a:pt x="1165" y="935"/>
                    </a:lnTo>
                    <a:lnTo>
                      <a:pt x="1150" y="962"/>
                    </a:lnTo>
                    <a:lnTo>
                      <a:pt x="1133" y="989"/>
                    </a:lnTo>
                    <a:lnTo>
                      <a:pt x="1115" y="1014"/>
                    </a:lnTo>
                    <a:lnTo>
                      <a:pt x="1096" y="1038"/>
                    </a:lnTo>
                    <a:lnTo>
                      <a:pt x="1075" y="1062"/>
                    </a:lnTo>
                    <a:lnTo>
                      <a:pt x="1052" y="1083"/>
                    </a:lnTo>
                    <a:lnTo>
                      <a:pt x="1027" y="1105"/>
                    </a:lnTo>
                    <a:lnTo>
                      <a:pt x="1001" y="1125"/>
                    </a:lnTo>
                    <a:lnTo>
                      <a:pt x="974" y="1142"/>
                    </a:lnTo>
                    <a:lnTo>
                      <a:pt x="945" y="1158"/>
                    </a:lnTo>
                    <a:lnTo>
                      <a:pt x="914" y="1173"/>
                    </a:lnTo>
                    <a:lnTo>
                      <a:pt x="880" y="1186"/>
                    </a:lnTo>
                    <a:lnTo>
                      <a:pt x="845" y="1197"/>
                    </a:lnTo>
                    <a:lnTo>
                      <a:pt x="809" y="1206"/>
                    </a:lnTo>
                    <a:lnTo>
                      <a:pt x="770" y="1213"/>
                    </a:lnTo>
                    <a:lnTo>
                      <a:pt x="730" y="1218"/>
                    </a:lnTo>
                    <a:lnTo>
                      <a:pt x="688" y="1221"/>
                    </a:lnTo>
                    <a:lnTo>
                      <a:pt x="643" y="1221"/>
                    </a:lnTo>
                    <a:lnTo>
                      <a:pt x="599" y="1218"/>
                    </a:lnTo>
                    <a:lnTo>
                      <a:pt x="557" y="1214"/>
                    </a:lnTo>
                    <a:lnTo>
                      <a:pt x="516" y="1208"/>
                    </a:lnTo>
                    <a:lnTo>
                      <a:pt x="477" y="1198"/>
                    </a:lnTo>
                    <a:lnTo>
                      <a:pt x="440" y="1188"/>
                    </a:lnTo>
                    <a:lnTo>
                      <a:pt x="405" y="1176"/>
                    </a:lnTo>
                    <a:lnTo>
                      <a:pt x="372" y="1162"/>
                    </a:lnTo>
                    <a:lnTo>
                      <a:pt x="340" y="1146"/>
                    </a:lnTo>
                    <a:lnTo>
                      <a:pt x="310" y="1128"/>
                    </a:lnTo>
                    <a:lnTo>
                      <a:pt x="281" y="1110"/>
                    </a:lnTo>
                    <a:lnTo>
                      <a:pt x="255" y="1091"/>
                    </a:lnTo>
                    <a:lnTo>
                      <a:pt x="230" y="1070"/>
                    </a:lnTo>
                    <a:lnTo>
                      <a:pt x="206" y="1048"/>
                    </a:lnTo>
                    <a:lnTo>
                      <a:pt x="184" y="1026"/>
                    </a:lnTo>
                    <a:lnTo>
                      <a:pt x="164" y="1002"/>
                    </a:lnTo>
                    <a:lnTo>
                      <a:pt x="144" y="979"/>
                    </a:lnTo>
                    <a:lnTo>
                      <a:pt x="126" y="955"/>
                    </a:lnTo>
                    <a:lnTo>
                      <a:pt x="110" y="930"/>
                    </a:lnTo>
                    <a:lnTo>
                      <a:pt x="95" y="906"/>
                    </a:lnTo>
                    <a:lnTo>
                      <a:pt x="80" y="881"/>
                    </a:lnTo>
                    <a:lnTo>
                      <a:pt x="68" y="858"/>
                    </a:lnTo>
                    <a:lnTo>
                      <a:pt x="57" y="833"/>
                    </a:lnTo>
                    <a:lnTo>
                      <a:pt x="47" y="809"/>
                    </a:lnTo>
                    <a:lnTo>
                      <a:pt x="38" y="786"/>
                    </a:lnTo>
                    <a:lnTo>
                      <a:pt x="29" y="763"/>
                    </a:lnTo>
                    <a:lnTo>
                      <a:pt x="23" y="741"/>
                    </a:lnTo>
                    <a:lnTo>
                      <a:pt x="17" y="720"/>
                    </a:lnTo>
                    <a:lnTo>
                      <a:pt x="12" y="700"/>
                    </a:lnTo>
                    <a:lnTo>
                      <a:pt x="8" y="682"/>
                    </a:lnTo>
                    <a:lnTo>
                      <a:pt x="4" y="664"/>
                    </a:lnTo>
                    <a:lnTo>
                      <a:pt x="3" y="648"/>
                    </a:lnTo>
                    <a:lnTo>
                      <a:pt x="0" y="633"/>
                    </a:lnTo>
                    <a:lnTo>
                      <a:pt x="0" y="608"/>
                    </a:lnTo>
                    <a:lnTo>
                      <a:pt x="0" y="582"/>
                    </a:lnTo>
                    <a:lnTo>
                      <a:pt x="3" y="555"/>
                    </a:lnTo>
                    <a:lnTo>
                      <a:pt x="5" y="529"/>
                    </a:lnTo>
                    <a:lnTo>
                      <a:pt x="9" y="503"/>
                    </a:lnTo>
                    <a:lnTo>
                      <a:pt x="15" y="477"/>
                    </a:lnTo>
                    <a:lnTo>
                      <a:pt x="22" y="451"/>
                    </a:lnTo>
                    <a:lnTo>
                      <a:pt x="30" y="424"/>
                    </a:lnTo>
                    <a:lnTo>
                      <a:pt x="39" y="398"/>
                    </a:lnTo>
                    <a:lnTo>
                      <a:pt x="49" y="372"/>
                    </a:lnTo>
                    <a:lnTo>
                      <a:pt x="62" y="346"/>
                    </a:lnTo>
                    <a:lnTo>
                      <a:pt x="74" y="321"/>
                    </a:lnTo>
                    <a:lnTo>
                      <a:pt x="89" y="296"/>
                    </a:lnTo>
                    <a:lnTo>
                      <a:pt x="104" y="271"/>
                    </a:lnTo>
                    <a:lnTo>
                      <a:pt x="120" y="247"/>
                    </a:lnTo>
                    <a:lnTo>
                      <a:pt x="139" y="223"/>
                    </a:lnTo>
                    <a:lnTo>
                      <a:pt x="158" y="201"/>
                    </a:lnTo>
                    <a:lnTo>
                      <a:pt x="179" y="180"/>
                    </a:lnTo>
                    <a:lnTo>
                      <a:pt x="200" y="159"/>
                    </a:lnTo>
                    <a:lnTo>
                      <a:pt x="224" y="139"/>
                    </a:lnTo>
                    <a:lnTo>
                      <a:pt x="247" y="120"/>
                    </a:lnTo>
                    <a:lnTo>
                      <a:pt x="274" y="102"/>
                    </a:lnTo>
                    <a:lnTo>
                      <a:pt x="300" y="85"/>
                    </a:lnTo>
                    <a:lnTo>
                      <a:pt x="329" y="70"/>
                    </a:lnTo>
                    <a:lnTo>
                      <a:pt x="357" y="56"/>
                    </a:lnTo>
                    <a:lnTo>
                      <a:pt x="388" y="42"/>
                    </a:lnTo>
                    <a:lnTo>
                      <a:pt x="420" y="31"/>
                    </a:lnTo>
                    <a:lnTo>
                      <a:pt x="453" y="23"/>
                    </a:lnTo>
                    <a:lnTo>
                      <a:pt x="488" y="14"/>
                    </a:lnTo>
                    <a:lnTo>
                      <a:pt x="523" y="8"/>
                    </a:lnTo>
                    <a:lnTo>
                      <a:pt x="561" y="3"/>
                    </a:lnTo>
                    <a:lnTo>
                      <a:pt x="599" y="0"/>
                    </a:lnTo>
                    <a:close/>
                  </a:path>
                </a:pathLst>
              </a:custGeom>
              <a:noFill/>
              <a:ln w="3175">
                <a:solidFill>
                  <a:srgbClr val="1F1A17"/>
                </a:solidFill>
                <a:round/>
              </a:ln>
            </p:spPr>
            <p:txBody>
              <a:bodyPr/>
              <a:lstStyle/>
              <a:p>
                <a:endParaRPr lang="en-US" sz="1867"/>
              </a:p>
            </p:txBody>
          </p:sp>
          <p:sp>
            <p:nvSpPr>
              <p:cNvPr id="1432" name="Freeform 381"/>
              <p:cNvSpPr/>
              <p:nvPr/>
            </p:nvSpPr>
            <p:spPr bwMode="auto">
              <a:xfrm>
                <a:off x="3264" y="2331"/>
                <a:ext cx="223" cy="219"/>
              </a:xfrm>
              <a:custGeom>
                <a:avLst/>
                <a:gdLst>
                  <a:gd name="T0" fmla="*/ 117 w 1114"/>
                  <a:gd name="T1" fmla="*/ 0 h 1098"/>
                  <a:gd name="T2" fmla="*/ 131 w 1114"/>
                  <a:gd name="T3" fmla="*/ 2 h 1098"/>
                  <a:gd name="T4" fmla="*/ 146 w 1114"/>
                  <a:gd name="T5" fmla="*/ 6 h 1098"/>
                  <a:gd name="T6" fmla="*/ 160 w 1114"/>
                  <a:gd name="T7" fmla="*/ 12 h 1098"/>
                  <a:gd name="T8" fmla="*/ 173 w 1114"/>
                  <a:gd name="T9" fmla="*/ 20 h 1098"/>
                  <a:gd name="T10" fmla="*/ 186 w 1114"/>
                  <a:gd name="T11" fmla="*/ 29 h 1098"/>
                  <a:gd name="T12" fmla="*/ 197 w 1114"/>
                  <a:gd name="T13" fmla="*/ 40 h 1098"/>
                  <a:gd name="T14" fmla="*/ 207 w 1114"/>
                  <a:gd name="T15" fmla="*/ 52 h 1098"/>
                  <a:gd name="T16" fmla="*/ 215 w 1114"/>
                  <a:gd name="T17" fmla="*/ 65 h 1098"/>
                  <a:gd name="T18" fmla="*/ 220 w 1114"/>
                  <a:gd name="T19" fmla="*/ 79 h 1098"/>
                  <a:gd name="T20" fmla="*/ 223 w 1114"/>
                  <a:gd name="T21" fmla="*/ 94 h 1098"/>
                  <a:gd name="T22" fmla="*/ 223 w 1114"/>
                  <a:gd name="T23" fmla="*/ 110 h 1098"/>
                  <a:gd name="T24" fmla="*/ 222 w 1114"/>
                  <a:gd name="T25" fmla="*/ 126 h 1098"/>
                  <a:gd name="T26" fmla="*/ 218 w 1114"/>
                  <a:gd name="T27" fmla="*/ 142 h 1098"/>
                  <a:gd name="T28" fmla="*/ 213 w 1114"/>
                  <a:gd name="T29" fmla="*/ 158 h 1098"/>
                  <a:gd name="T30" fmla="*/ 206 w 1114"/>
                  <a:gd name="T31" fmla="*/ 173 h 1098"/>
                  <a:gd name="T32" fmla="*/ 196 w 1114"/>
                  <a:gd name="T33" fmla="*/ 186 h 1098"/>
                  <a:gd name="T34" fmla="*/ 184 w 1114"/>
                  <a:gd name="T35" fmla="*/ 198 h 1098"/>
                  <a:gd name="T36" fmla="*/ 169 w 1114"/>
                  <a:gd name="T37" fmla="*/ 208 h 1098"/>
                  <a:gd name="T38" fmla="*/ 151 w 1114"/>
                  <a:gd name="T39" fmla="*/ 215 h 1098"/>
                  <a:gd name="T40" fmla="*/ 130 w 1114"/>
                  <a:gd name="T41" fmla="*/ 219 h 1098"/>
                  <a:gd name="T42" fmla="*/ 107 w 1114"/>
                  <a:gd name="T43" fmla="*/ 219 h 1098"/>
                  <a:gd name="T44" fmla="*/ 85 w 1114"/>
                  <a:gd name="T45" fmla="*/ 215 h 1098"/>
                  <a:gd name="T46" fmla="*/ 66 w 1114"/>
                  <a:gd name="T47" fmla="*/ 208 h 1098"/>
                  <a:gd name="T48" fmla="*/ 50 w 1114"/>
                  <a:gd name="T49" fmla="*/ 199 h 1098"/>
                  <a:gd name="T50" fmla="*/ 36 w 1114"/>
                  <a:gd name="T51" fmla="*/ 188 h 1098"/>
                  <a:gd name="T52" fmla="*/ 25 w 1114"/>
                  <a:gd name="T53" fmla="*/ 176 h 1098"/>
                  <a:gd name="T54" fmla="*/ 16 w 1114"/>
                  <a:gd name="T55" fmla="*/ 163 h 1098"/>
                  <a:gd name="T56" fmla="*/ 10 w 1114"/>
                  <a:gd name="T57" fmla="*/ 149 h 1098"/>
                  <a:gd name="T58" fmla="*/ 5 w 1114"/>
                  <a:gd name="T59" fmla="*/ 137 h 1098"/>
                  <a:gd name="T60" fmla="*/ 2 w 1114"/>
                  <a:gd name="T61" fmla="*/ 126 h 1098"/>
                  <a:gd name="T62" fmla="*/ 1 w 1114"/>
                  <a:gd name="T63" fmla="*/ 116 h 1098"/>
                  <a:gd name="T64" fmla="*/ 0 w 1114"/>
                  <a:gd name="T65" fmla="*/ 105 h 1098"/>
                  <a:gd name="T66" fmla="*/ 1 w 1114"/>
                  <a:gd name="T67" fmla="*/ 91 h 1098"/>
                  <a:gd name="T68" fmla="*/ 5 w 1114"/>
                  <a:gd name="T69" fmla="*/ 76 h 1098"/>
                  <a:gd name="T70" fmla="*/ 10 w 1114"/>
                  <a:gd name="T71" fmla="*/ 62 h 1098"/>
                  <a:gd name="T72" fmla="*/ 18 w 1114"/>
                  <a:gd name="T73" fmla="*/ 49 h 1098"/>
                  <a:gd name="T74" fmla="*/ 28 w 1114"/>
                  <a:gd name="T75" fmla="*/ 36 h 1098"/>
                  <a:gd name="T76" fmla="*/ 39 w 1114"/>
                  <a:gd name="T77" fmla="*/ 25 h 1098"/>
                  <a:gd name="T78" fmla="*/ 53 w 1114"/>
                  <a:gd name="T79" fmla="*/ 16 h 1098"/>
                  <a:gd name="T80" fmla="*/ 69 w 1114"/>
                  <a:gd name="T81" fmla="*/ 8 h 1098"/>
                  <a:gd name="T82" fmla="*/ 87 w 1114"/>
                  <a:gd name="T83" fmla="*/ 3 h 1098"/>
                  <a:gd name="T84" fmla="*/ 107 w 1114"/>
                  <a:gd name="T85" fmla="*/ 0 h 10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14"/>
                  <a:gd name="T130" fmla="*/ 0 h 1098"/>
                  <a:gd name="T131" fmla="*/ 1114 w 1114"/>
                  <a:gd name="T132" fmla="*/ 1098 h 10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14" h="1098">
                    <a:moveTo>
                      <a:pt x="534" y="1"/>
                    </a:moveTo>
                    <a:lnTo>
                      <a:pt x="559" y="0"/>
                    </a:lnTo>
                    <a:lnTo>
                      <a:pt x="583" y="1"/>
                    </a:lnTo>
                    <a:lnTo>
                      <a:pt x="606" y="3"/>
                    </a:lnTo>
                    <a:lnTo>
                      <a:pt x="631" y="7"/>
                    </a:lnTo>
                    <a:lnTo>
                      <a:pt x="655" y="11"/>
                    </a:lnTo>
                    <a:lnTo>
                      <a:pt x="680" y="17"/>
                    </a:lnTo>
                    <a:lnTo>
                      <a:pt x="704" y="23"/>
                    </a:lnTo>
                    <a:lnTo>
                      <a:pt x="727" y="31"/>
                    </a:lnTo>
                    <a:lnTo>
                      <a:pt x="751" y="41"/>
                    </a:lnTo>
                    <a:lnTo>
                      <a:pt x="775" y="51"/>
                    </a:lnTo>
                    <a:lnTo>
                      <a:pt x="799" y="61"/>
                    </a:lnTo>
                    <a:lnTo>
                      <a:pt x="822" y="73"/>
                    </a:lnTo>
                    <a:lnTo>
                      <a:pt x="845" y="86"/>
                    </a:lnTo>
                    <a:lnTo>
                      <a:pt x="866" y="100"/>
                    </a:lnTo>
                    <a:lnTo>
                      <a:pt x="888" y="115"/>
                    </a:lnTo>
                    <a:lnTo>
                      <a:pt x="908" y="130"/>
                    </a:lnTo>
                    <a:lnTo>
                      <a:pt x="930" y="146"/>
                    </a:lnTo>
                    <a:lnTo>
                      <a:pt x="948" y="163"/>
                    </a:lnTo>
                    <a:lnTo>
                      <a:pt x="967" y="181"/>
                    </a:lnTo>
                    <a:lnTo>
                      <a:pt x="986" y="199"/>
                    </a:lnTo>
                    <a:lnTo>
                      <a:pt x="1002" y="219"/>
                    </a:lnTo>
                    <a:lnTo>
                      <a:pt x="1018" y="239"/>
                    </a:lnTo>
                    <a:lnTo>
                      <a:pt x="1033" y="259"/>
                    </a:lnTo>
                    <a:lnTo>
                      <a:pt x="1047" y="281"/>
                    </a:lnTo>
                    <a:lnTo>
                      <a:pt x="1061" y="303"/>
                    </a:lnTo>
                    <a:lnTo>
                      <a:pt x="1072" y="325"/>
                    </a:lnTo>
                    <a:lnTo>
                      <a:pt x="1082" y="348"/>
                    </a:lnTo>
                    <a:lnTo>
                      <a:pt x="1091" y="372"/>
                    </a:lnTo>
                    <a:lnTo>
                      <a:pt x="1099" y="395"/>
                    </a:lnTo>
                    <a:lnTo>
                      <a:pt x="1104" y="420"/>
                    </a:lnTo>
                    <a:lnTo>
                      <a:pt x="1109" y="445"/>
                    </a:lnTo>
                    <a:lnTo>
                      <a:pt x="1113" y="470"/>
                    </a:lnTo>
                    <a:lnTo>
                      <a:pt x="1114" y="495"/>
                    </a:lnTo>
                    <a:lnTo>
                      <a:pt x="1114" y="521"/>
                    </a:lnTo>
                    <a:lnTo>
                      <a:pt x="1114" y="549"/>
                    </a:lnTo>
                    <a:lnTo>
                      <a:pt x="1113" y="575"/>
                    </a:lnTo>
                    <a:lnTo>
                      <a:pt x="1111" y="603"/>
                    </a:lnTo>
                    <a:lnTo>
                      <a:pt x="1107" y="630"/>
                    </a:lnTo>
                    <a:lnTo>
                      <a:pt x="1103" y="657"/>
                    </a:lnTo>
                    <a:lnTo>
                      <a:pt x="1097" y="684"/>
                    </a:lnTo>
                    <a:lnTo>
                      <a:pt x="1091" y="711"/>
                    </a:lnTo>
                    <a:lnTo>
                      <a:pt x="1083" y="739"/>
                    </a:lnTo>
                    <a:lnTo>
                      <a:pt x="1074" y="765"/>
                    </a:lnTo>
                    <a:lnTo>
                      <a:pt x="1064" y="791"/>
                    </a:lnTo>
                    <a:lnTo>
                      <a:pt x="1053" y="816"/>
                    </a:lnTo>
                    <a:lnTo>
                      <a:pt x="1041" y="841"/>
                    </a:lnTo>
                    <a:lnTo>
                      <a:pt x="1027" y="866"/>
                    </a:lnTo>
                    <a:lnTo>
                      <a:pt x="1012" y="890"/>
                    </a:lnTo>
                    <a:lnTo>
                      <a:pt x="996" y="912"/>
                    </a:lnTo>
                    <a:lnTo>
                      <a:pt x="978" y="935"/>
                    </a:lnTo>
                    <a:lnTo>
                      <a:pt x="960" y="956"/>
                    </a:lnTo>
                    <a:lnTo>
                      <a:pt x="938" y="975"/>
                    </a:lnTo>
                    <a:lnTo>
                      <a:pt x="917" y="993"/>
                    </a:lnTo>
                    <a:lnTo>
                      <a:pt x="893" y="1011"/>
                    </a:lnTo>
                    <a:lnTo>
                      <a:pt x="868" y="1027"/>
                    </a:lnTo>
                    <a:lnTo>
                      <a:pt x="842" y="1042"/>
                    </a:lnTo>
                    <a:lnTo>
                      <a:pt x="815" y="1056"/>
                    </a:lnTo>
                    <a:lnTo>
                      <a:pt x="785" y="1067"/>
                    </a:lnTo>
                    <a:lnTo>
                      <a:pt x="754" y="1077"/>
                    </a:lnTo>
                    <a:lnTo>
                      <a:pt x="721" y="1084"/>
                    </a:lnTo>
                    <a:lnTo>
                      <a:pt x="688" y="1091"/>
                    </a:lnTo>
                    <a:lnTo>
                      <a:pt x="651" y="1096"/>
                    </a:lnTo>
                    <a:lnTo>
                      <a:pt x="614" y="1098"/>
                    </a:lnTo>
                    <a:lnTo>
                      <a:pt x="574" y="1098"/>
                    </a:lnTo>
                    <a:lnTo>
                      <a:pt x="534" y="1096"/>
                    </a:lnTo>
                    <a:lnTo>
                      <a:pt x="497" y="1092"/>
                    </a:lnTo>
                    <a:lnTo>
                      <a:pt x="459" y="1086"/>
                    </a:lnTo>
                    <a:lnTo>
                      <a:pt x="426" y="1078"/>
                    </a:lnTo>
                    <a:lnTo>
                      <a:pt x="392" y="1068"/>
                    </a:lnTo>
                    <a:lnTo>
                      <a:pt x="361" y="1057"/>
                    </a:lnTo>
                    <a:lnTo>
                      <a:pt x="331" y="1044"/>
                    </a:lnTo>
                    <a:lnTo>
                      <a:pt x="302" y="1029"/>
                    </a:lnTo>
                    <a:lnTo>
                      <a:pt x="275" y="1014"/>
                    </a:lnTo>
                    <a:lnTo>
                      <a:pt x="250" y="997"/>
                    </a:lnTo>
                    <a:lnTo>
                      <a:pt x="226" y="979"/>
                    </a:lnTo>
                    <a:lnTo>
                      <a:pt x="203" y="961"/>
                    </a:lnTo>
                    <a:lnTo>
                      <a:pt x="182" y="942"/>
                    </a:lnTo>
                    <a:lnTo>
                      <a:pt x="162" y="922"/>
                    </a:lnTo>
                    <a:lnTo>
                      <a:pt x="144" y="901"/>
                    </a:lnTo>
                    <a:lnTo>
                      <a:pt x="126" y="880"/>
                    </a:lnTo>
                    <a:lnTo>
                      <a:pt x="111" y="858"/>
                    </a:lnTo>
                    <a:lnTo>
                      <a:pt x="96" y="836"/>
                    </a:lnTo>
                    <a:lnTo>
                      <a:pt x="82" y="815"/>
                    </a:lnTo>
                    <a:lnTo>
                      <a:pt x="70" y="792"/>
                    </a:lnTo>
                    <a:lnTo>
                      <a:pt x="59" y="770"/>
                    </a:lnTo>
                    <a:lnTo>
                      <a:pt x="49" y="749"/>
                    </a:lnTo>
                    <a:lnTo>
                      <a:pt x="40" y="727"/>
                    </a:lnTo>
                    <a:lnTo>
                      <a:pt x="31" y="706"/>
                    </a:lnTo>
                    <a:lnTo>
                      <a:pt x="25" y="686"/>
                    </a:lnTo>
                    <a:lnTo>
                      <a:pt x="19" y="666"/>
                    </a:lnTo>
                    <a:lnTo>
                      <a:pt x="14" y="647"/>
                    </a:lnTo>
                    <a:lnTo>
                      <a:pt x="9" y="630"/>
                    </a:lnTo>
                    <a:lnTo>
                      <a:pt x="6" y="613"/>
                    </a:lnTo>
                    <a:lnTo>
                      <a:pt x="4" y="596"/>
                    </a:lnTo>
                    <a:lnTo>
                      <a:pt x="3" y="583"/>
                    </a:lnTo>
                    <a:lnTo>
                      <a:pt x="1" y="569"/>
                    </a:lnTo>
                    <a:lnTo>
                      <a:pt x="0" y="546"/>
                    </a:lnTo>
                    <a:lnTo>
                      <a:pt x="0" y="524"/>
                    </a:lnTo>
                    <a:lnTo>
                      <a:pt x="1" y="500"/>
                    </a:lnTo>
                    <a:lnTo>
                      <a:pt x="3" y="478"/>
                    </a:lnTo>
                    <a:lnTo>
                      <a:pt x="6" y="454"/>
                    </a:lnTo>
                    <a:lnTo>
                      <a:pt x="11" y="430"/>
                    </a:lnTo>
                    <a:lnTo>
                      <a:pt x="17" y="407"/>
                    </a:lnTo>
                    <a:lnTo>
                      <a:pt x="24" y="383"/>
                    </a:lnTo>
                    <a:lnTo>
                      <a:pt x="32" y="359"/>
                    </a:lnTo>
                    <a:lnTo>
                      <a:pt x="41" y="335"/>
                    </a:lnTo>
                    <a:lnTo>
                      <a:pt x="52" y="313"/>
                    </a:lnTo>
                    <a:lnTo>
                      <a:pt x="64" y="291"/>
                    </a:lnTo>
                    <a:lnTo>
                      <a:pt x="76" y="268"/>
                    </a:lnTo>
                    <a:lnTo>
                      <a:pt x="90" y="246"/>
                    </a:lnTo>
                    <a:lnTo>
                      <a:pt x="105" y="224"/>
                    </a:lnTo>
                    <a:lnTo>
                      <a:pt x="121" y="203"/>
                    </a:lnTo>
                    <a:lnTo>
                      <a:pt x="139" y="183"/>
                    </a:lnTo>
                    <a:lnTo>
                      <a:pt x="157" y="163"/>
                    </a:lnTo>
                    <a:lnTo>
                      <a:pt x="177" y="145"/>
                    </a:lnTo>
                    <a:lnTo>
                      <a:pt x="197" y="127"/>
                    </a:lnTo>
                    <a:lnTo>
                      <a:pt x="220" y="110"/>
                    </a:lnTo>
                    <a:lnTo>
                      <a:pt x="243" y="93"/>
                    </a:lnTo>
                    <a:lnTo>
                      <a:pt x="267" y="78"/>
                    </a:lnTo>
                    <a:lnTo>
                      <a:pt x="292" y="65"/>
                    </a:lnTo>
                    <a:lnTo>
                      <a:pt x="318" y="52"/>
                    </a:lnTo>
                    <a:lnTo>
                      <a:pt x="346" y="40"/>
                    </a:lnTo>
                    <a:lnTo>
                      <a:pt x="374" y="30"/>
                    </a:lnTo>
                    <a:lnTo>
                      <a:pt x="404" y="21"/>
                    </a:lnTo>
                    <a:lnTo>
                      <a:pt x="436" y="13"/>
                    </a:lnTo>
                    <a:lnTo>
                      <a:pt x="468" y="7"/>
                    </a:lnTo>
                    <a:lnTo>
                      <a:pt x="500" y="3"/>
                    </a:lnTo>
                    <a:lnTo>
                      <a:pt x="534" y="1"/>
                    </a:lnTo>
                    <a:close/>
                  </a:path>
                </a:pathLst>
              </a:custGeom>
              <a:solidFill>
                <a:srgbClr val="B79900"/>
              </a:solidFill>
              <a:ln w="9525">
                <a:noFill/>
                <a:round/>
              </a:ln>
            </p:spPr>
            <p:txBody>
              <a:bodyPr/>
              <a:lstStyle/>
              <a:p>
                <a:endParaRPr lang="en-US" sz="1867"/>
              </a:p>
            </p:txBody>
          </p:sp>
          <p:sp>
            <p:nvSpPr>
              <p:cNvPr id="1433" name="Freeform 382"/>
              <p:cNvSpPr/>
              <p:nvPr/>
            </p:nvSpPr>
            <p:spPr bwMode="auto">
              <a:xfrm>
                <a:off x="3278" y="2338"/>
                <a:ext cx="197" cy="193"/>
              </a:xfrm>
              <a:custGeom>
                <a:avLst/>
                <a:gdLst>
                  <a:gd name="T0" fmla="*/ 99 w 986"/>
                  <a:gd name="T1" fmla="*/ 0 h 968"/>
                  <a:gd name="T2" fmla="*/ 107 w 986"/>
                  <a:gd name="T3" fmla="*/ 0 h 968"/>
                  <a:gd name="T4" fmla="*/ 116 w 986"/>
                  <a:gd name="T5" fmla="*/ 2 h 968"/>
                  <a:gd name="T6" fmla="*/ 125 w 986"/>
                  <a:gd name="T7" fmla="*/ 4 h 968"/>
                  <a:gd name="T8" fmla="*/ 133 w 986"/>
                  <a:gd name="T9" fmla="*/ 7 h 968"/>
                  <a:gd name="T10" fmla="*/ 141 w 986"/>
                  <a:gd name="T11" fmla="*/ 10 h 968"/>
                  <a:gd name="T12" fmla="*/ 150 w 986"/>
                  <a:gd name="T13" fmla="*/ 15 h 968"/>
                  <a:gd name="T14" fmla="*/ 157 w 986"/>
                  <a:gd name="T15" fmla="*/ 19 h 968"/>
                  <a:gd name="T16" fmla="*/ 164 w 986"/>
                  <a:gd name="T17" fmla="*/ 25 h 968"/>
                  <a:gd name="T18" fmla="*/ 171 w 986"/>
                  <a:gd name="T19" fmla="*/ 31 h 968"/>
                  <a:gd name="T20" fmla="*/ 177 w 986"/>
                  <a:gd name="T21" fmla="*/ 37 h 968"/>
                  <a:gd name="T22" fmla="*/ 183 w 986"/>
                  <a:gd name="T23" fmla="*/ 45 h 968"/>
                  <a:gd name="T24" fmla="*/ 187 w 986"/>
                  <a:gd name="T25" fmla="*/ 52 h 968"/>
                  <a:gd name="T26" fmla="*/ 191 w 986"/>
                  <a:gd name="T27" fmla="*/ 60 h 968"/>
                  <a:gd name="T28" fmla="*/ 194 w 986"/>
                  <a:gd name="T29" fmla="*/ 69 h 968"/>
                  <a:gd name="T30" fmla="*/ 196 w 986"/>
                  <a:gd name="T31" fmla="*/ 77 h 968"/>
                  <a:gd name="T32" fmla="*/ 197 w 986"/>
                  <a:gd name="T33" fmla="*/ 86 h 968"/>
                  <a:gd name="T34" fmla="*/ 197 w 986"/>
                  <a:gd name="T35" fmla="*/ 96 h 968"/>
                  <a:gd name="T36" fmla="*/ 196 w 986"/>
                  <a:gd name="T37" fmla="*/ 105 h 968"/>
                  <a:gd name="T38" fmla="*/ 195 w 986"/>
                  <a:gd name="T39" fmla="*/ 115 h 968"/>
                  <a:gd name="T40" fmla="*/ 193 w 986"/>
                  <a:gd name="T41" fmla="*/ 125 h 968"/>
                  <a:gd name="T42" fmla="*/ 190 w 986"/>
                  <a:gd name="T43" fmla="*/ 134 h 968"/>
                  <a:gd name="T44" fmla="*/ 186 w 986"/>
                  <a:gd name="T45" fmla="*/ 143 h 968"/>
                  <a:gd name="T46" fmla="*/ 181 w 986"/>
                  <a:gd name="T47" fmla="*/ 152 h 968"/>
                  <a:gd name="T48" fmla="*/ 176 w 986"/>
                  <a:gd name="T49" fmla="*/ 161 h 968"/>
                  <a:gd name="T50" fmla="*/ 169 w 986"/>
                  <a:gd name="T51" fmla="*/ 168 h 968"/>
                  <a:gd name="T52" fmla="*/ 162 w 986"/>
                  <a:gd name="T53" fmla="*/ 175 h 968"/>
                  <a:gd name="T54" fmla="*/ 153 w 986"/>
                  <a:gd name="T55" fmla="*/ 181 h 968"/>
                  <a:gd name="T56" fmla="*/ 144 w 986"/>
                  <a:gd name="T57" fmla="*/ 186 h 968"/>
                  <a:gd name="T58" fmla="*/ 133 w 986"/>
                  <a:gd name="T59" fmla="*/ 190 h 968"/>
                  <a:gd name="T60" fmla="*/ 121 w 986"/>
                  <a:gd name="T61" fmla="*/ 192 h 968"/>
                  <a:gd name="T62" fmla="*/ 109 w 986"/>
                  <a:gd name="T63" fmla="*/ 193 h 968"/>
                  <a:gd name="T64" fmla="*/ 95 w 986"/>
                  <a:gd name="T65" fmla="*/ 193 h 968"/>
                  <a:gd name="T66" fmla="*/ 82 w 986"/>
                  <a:gd name="T67" fmla="*/ 191 h 968"/>
                  <a:gd name="T68" fmla="*/ 70 w 986"/>
                  <a:gd name="T69" fmla="*/ 188 h 968"/>
                  <a:gd name="T70" fmla="*/ 59 w 986"/>
                  <a:gd name="T71" fmla="*/ 184 h 968"/>
                  <a:gd name="T72" fmla="*/ 49 w 986"/>
                  <a:gd name="T73" fmla="*/ 178 h 968"/>
                  <a:gd name="T74" fmla="*/ 40 w 986"/>
                  <a:gd name="T75" fmla="*/ 172 h 968"/>
                  <a:gd name="T76" fmla="*/ 32 w 986"/>
                  <a:gd name="T77" fmla="*/ 165 h 968"/>
                  <a:gd name="T78" fmla="*/ 25 w 986"/>
                  <a:gd name="T79" fmla="*/ 158 h 968"/>
                  <a:gd name="T80" fmla="*/ 20 w 986"/>
                  <a:gd name="T81" fmla="*/ 151 h 968"/>
                  <a:gd name="T82" fmla="*/ 14 w 986"/>
                  <a:gd name="T83" fmla="*/ 143 h 968"/>
                  <a:gd name="T84" fmla="*/ 10 w 986"/>
                  <a:gd name="T85" fmla="*/ 135 h 968"/>
                  <a:gd name="T86" fmla="*/ 7 w 986"/>
                  <a:gd name="T87" fmla="*/ 128 h 968"/>
                  <a:gd name="T88" fmla="*/ 3 w 986"/>
                  <a:gd name="T89" fmla="*/ 117 h 968"/>
                  <a:gd name="T90" fmla="*/ 0 w 986"/>
                  <a:gd name="T91" fmla="*/ 104 h 968"/>
                  <a:gd name="T92" fmla="*/ 0 w 986"/>
                  <a:gd name="T93" fmla="*/ 96 h 968"/>
                  <a:gd name="T94" fmla="*/ 0 w 986"/>
                  <a:gd name="T95" fmla="*/ 87 h 968"/>
                  <a:gd name="T96" fmla="*/ 1 w 986"/>
                  <a:gd name="T97" fmla="*/ 79 h 968"/>
                  <a:gd name="T98" fmla="*/ 3 w 986"/>
                  <a:gd name="T99" fmla="*/ 71 h 968"/>
                  <a:gd name="T100" fmla="*/ 6 w 986"/>
                  <a:gd name="T101" fmla="*/ 62 h 968"/>
                  <a:gd name="T102" fmla="*/ 9 w 986"/>
                  <a:gd name="T103" fmla="*/ 54 h 968"/>
                  <a:gd name="T104" fmla="*/ 13 w 986"/>
                  <a:gd name="T105" fmla="*/ 46 h 968"/>
                  <a:gd name="T106" fmla="*/ 19 w 986"/>
                  <a:gd name="T107" fmla="*/ 38 h 968"/>
                  <a:gd name="T108" fmla="*/ 25 w 986"/>
                  <a:gd name="T109" fmla="*/ 31 h 968"/>
                  <a:gd name="T110" fmla="*/ 31 w 986"/>
                  <a:gd name="T111" fmla="*/ 24 h 968"/>
                  <a:gd name="T112" fmla="*/ 39 w 986"/>
                  <a:gd name="T113" fmla="*/ 18 h 968"/>
                  <a:gd name="T114" fmla="*/ 47 w 986"/>
                  <a:gd name="T115" fmla="*/ 13 h 968"/>
                  <a:gd name="T116" fmla="*/ 56 w 986"/>
                  <a:gd name="T117" fmla="*/ 8 h 968"/>
                  <a:gd name="T118" fmla="*/ 66 w 986"/>
                  <a:gd name="T119" fmla="*/ 5 h 968"/>
                  <a:gd name="T120" fmla="*/ 77 w 986"/>
                  <a:gd name="T121" fmla="*/ 2 h 968"/>
                  <a:gd name="T122" fmla="*/ 89 w 986"/>
                  <a:gd name="T123" fmla="*/ 0 h 9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6"/>
                  <a:gd name="T187" fmla="*/ 0 h 968"/>
                  <a:gd name="T188" fmla="*/ 986 w 986"/>
                  <a:gd name="T189" fmla="*/ 968 h 9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6" h="968">
                    <a:moveTo>
                      <a:pt x="474" y="0"/>
                    </a:moveTo>
                    <a:lnTo>
                      <a:pt x="495" y="0"/>
                    </a:lnTo>
                    <a:lnTo>
                      <a:pt x="516" y="1"/>
                    </a:lnTo>
                    <a:lnTo>
                      <a:pt x="538" y="2"/>
                    </a:lnTo>
                    <a:lnTo>
                      <a:pt x="559" y="5"/>
                    </a:lnTo>
                    <a:lnTo>
                      <a:pt x="581" y="8"/>
                    </a:lnTo>
                    <a:lnTo>
                      <a:pt x="603" y="13"/>
                    </a:lnTo>
                    <a:lnTo>
                      <a:pt x="624" y="20"/>
                    </a:lnTo>
                    <a:lnTo>
                      <a:pt x="645" y="26"/>
                    </a:lnTo>
                    <a:lnTo>
                      <a:pt x="666" y="33"/>
                    </a:lnTo>
                    <a:lnTo>
                      <a:pt x="687" y="42"/>
                    </a:lnTo>
                    <a:lnTo>
                      <a:pt x="707" y="52"/>
                    </a:lnTo>
                    <a:lnTo>
                      <a:pt x="729" y="62"/>
                    </a:lnTo>
                    <a:lnTo>
                      <a:pt x="749" y="73"/>
                    </a:lnTo>
                    <a:lnTo>
                      <a:pt x="767" y="85"/>
                    </a:lnTo>
                    <a:lnTo>
                      <a:pt x="786" y="97"/>
                    </a:lnTo>
                    <a:lnTo>
                      <a:pt x="805" y="111"/>
                    </a:lnTo>
                    <a:lnTo>
                      <a:pt x="823" y="124"/>
                    </a:lnTo>
                    <a:lnTo>
                      <a:pt x="840" y="139"/>
                    </a:lnTo>
                    <a:lnTo>
                      <a:pt x="857" y="156"/>
                    </a:lnTo>
                    <a:lnTo>
                      <a:pt x="872" y="172"/>
                    </a:lnTo>
                    <a:lnTo>
                      <a:pt x="887" y="188"/>
                    </a:lnTo>
                    <a:lnTo>
                      <a:pt x="901" y="206"/>
                    </a:lnTo>
                    <a:lnTo>
                      <a:pt x="915" y="224"/>
                    </a:lnTo>
                    <a:lnTo>
                      <a:pt x="927" y="243"/>
                    </a:lnTo>
                    <a:lnTo>
                      <a:pt x="938" y="262"/>
                    </a:lnTo>
                    <a:lnTo>
                      <a:pt x="948" y="282"/>
                    </a:lnTo>
                    <a:lnTo>
                      <a:pt x="957" y="302"/>
                    </a:lnTo>
                    <a:lnTo>
                      <a:pt x="964" y="323"/>
                    </a:lnTo>
                    <a:lnTo>
                      <a:pt x="972" y="344"/>
                    </a:lnTo>
                    <a:lnTo>
                      <a:pt x="977" y="365"/>
                    </a:lnTo>
                    <a:lnTo>
                      <a:pt x="981" y="388"/>
                    </a:lnTo>
                    <a:lnTo>
                      <a:pt x="983" y="410"/>
                    </a:lnTo>
                    <a:lnTo>
                      <a:pt x="984" y="433"/>
                    </a:lnTo>
                    <a:lnTo>
                      <a:pt x="986" y="456"/>
                    </a:lnTo>
                    <a:lnTo>
                      <a:pt x="986" y="480"/>
                    </a:lnTo>
                    <a:lnTo>
                      <a:pt x="984" y="504"/>
                    </a:lnTo>
                    <a:lnTo>
                      <a:pt x="982" y="529"/>
                    </a:lnTo>
                    <a:lnTo>
                      <a:pt x="979" y="553"/>
                    </a:lnTo>
                    <a:lnTo>
                      <a:pt x="976" y="578"/>
                    </a:lnTo>
                    <a:lnTo>
                      <a:pt x="971" y="601"/>
                    </a:lnTo>
                    <a:lnTo>
                      <a:pt x="964" y="625"/>
                    </a:lnTo>
                    <a:lnTo>
                      <a:pt x="958" y="649"/>
                    </a:lnTo>
                    <a:lnTo>
                      <a:pt x="949" y="672"/>
                    </a:lnTo>
                    <a:lnTo>
                      <a:pt x="941" y="696"/>
                    </a:lnTo>
                    <a:lnTo>
                      <a:pt x="931" y="719"/>
                    </a:lnTo>
                    <a:lnTo>
                      <a:pt x="920" y="741"/>
                    </a:lnTo>
                    <a:lnTo>
                      <a:pt x="908" y="764"/>
                    </a:lnTo>
                    <a:lnTo>
                      <a:pt x="895" y="783"/>
                    </a:lnTo>
                    <a:lnTo>
                      <a:pt x="880" y="805"/>
                    </a:lnTo>
                    <a:lnTo>
                      <a:pt x="865" y="823"/>
                    </a:lnTo>
                    <a:lnTo>
                      <a:pt x="847" y="842"/>
                    </a:lnTo>
                    <a:lnTo>
                      <a:pt x="830" y="861"/>
                    </a:lnTo>
                    <a:lnTo>
                      <a:pt x="810" y="877"/>
                    </a:lnTo>
                    <a:lnTo>
                      <a:pt x="790" y="892"/>
                    </a:lnTo>
                    <a:lnTo>
                      <a:pt x="767" y="907"/>
                    </a:lnTo>
                    <a:lnTo>
                      <a:pt x="745" y="920"/>
                    </a:lnTo>
                    <a:lnTo>
                      <a:pt x="720" y="932"/>
                    </a:lnTo>
                    <a:lnTo>
                      <a:pt x="694" y="942"/>
                    </a:lnTo>
                    <a:lnTo>
                      <a:pt x="666" y="951"/>
                    </a:lnTo>
                    <a:lnTo>
                      <a:pt x="638" y="957"/>
                    </a:lnTo>
                    <a:lnTo>
                      <a:pt x="608" y="963"/>
                    </a:lnTo>
                    <a:lnTo>
                      <a:pt x="576" y="967"/>
                    </a:lnTo>
                    <a:lnTo>
                      <a:pt x="544" y="968"/>
                    </a:lnTo>
                    <a:lnTo>
                      <a:pt x="509" y="968"/>
                    </a:lnTo>
                    <a:lnTo>
                      <a:pt x="474" y="967"/>
                    </a:lnTo>
                    <a:lnTo>
                      <a:pt x="440" y="963"/>
                    </a:lnTo>
                    <a:lnTo>
                      <a:pt x="408" y="958"/>
                    </a:lnTo>
                    <a:lnTo>
                      <a:pt x="377" y="951"/>
                    </a:lnTo>
                    <a:lnTo>
                      <a:pt x="348" y="942"/>
                    </a:lnTo>
                    <a:lnTo>
                      <a:pt x="319" y="932"/>
                    </a:lnTo>
                    <a:lnTo>
                      <a:pt x="293" y="921"/>
                    </a:lnTo>
                    <a:lnTo>
                      <a:pt x="268" y="908"/>
                    </a:lnTo>
                    <a:lnTo>
                      <a:pt x="244" y="895"/>
                    </a:lnTo>
                    <a:lnTo>
                      <a:pt x="221" y="880"/>
                    </a:lnTo>
                    <a:lnTo>
                      <a:pt x="200" y="863"/>
                    </a:lnTo>
                    <a:lnTo>
                      <a:pt x="180" y="847"/>
                    </a:lnTo>
                    <a:lnTo>
                      <a:pt x="161" y="830"/>
                    </a:lnTo>
                    <a:lnTo>
                      <a:pt x="143" y="812"/>
                    </a:lnTo>
                    <a:lnTo>
                      <a:pt x="127" y="793"/>
                    </a:lnTo>
                    <a:lnTo>
                      <a:pt x="112" y="775"/>
                    </a:lnTo>
                    <a:lnTo>
                      <a:pt x="98" y="756"/>
                    </a:lnTo>
                    <a:lnTo>
                      <a:pt x="85" y="736"/>
                    </a:lnTo>
                    <a:lnTo>
                      <a:pt x="72" y="717"/>
                    </a:lnTo>
                    <a:lnTo>
                      <a:pt x="62" y="697"/>
                    </a:lnTo>
                    <a:lnTo>
                      <a:pt x="52" y="677"/>
                    </a:lnTo>
                    <a:lnTo>
                      <a:pt x="42" y="659"/>
                    </a:lnTo>
                    <a:lnTo>
                      <a:pt x="35" y="640"/>
                    </a:lnTo>
                    <a:lnTo>
                      <a:pt x="27" y="621"/>
                    </a:lnTo>
                    <a:lnTo>
                      <a:pt x="16" y="586"/>
                    </a:lnTo>
                    <a:lnTo>
                      <a:pt x="7" y="553"/>
                    </a:lnTo>
                    <a:lnTo>
                      <a:pt x="2" y="524"/>
                    </a:lnTo>
                    <a:lnTo>
                      <a:pt x="0" y="499"/>
                    </a:lnTo>
                    <a:lnTo>
                      <a:pt x="0" y="479"/>
                    </a:lnTo>
                    <a:lnTo>
                      <a:pt x="0" y="459"/>
                    </a:lnTo>
                    <a:lnTo>
                      <a:pt x="1" y="438"/>
                    </a:lnTo>
                    <a:lnTo>
                      <a:pt x="2" y="418"/>
                    </a:lnTo>
                    <a:lnTo>
                      <a:pt x="6" y="397"/>
                    </a:lnTo>
                    <a:lnTo>
                      <a:pt x="10" y="375"/>
                    </a:lnTo>
                    <a:lnTo>
                      <a:pt x="15" y="354"/>
                    </a:lnTo>
                    <a:lnTo>
                      <a:pt x="21" y="333"/>
                    </a:lnTo>
                    <a:lnTo>
                      <a:pt x="29" y="312"/>
                    </a:lnTo>
                    <a:lnTo>
                      <a:pt x="37" y="292"/>
                    </a:lnTo>
                    <a:lnTo>
                      <a:pt x="46" y="271"/>
                    </a:lnTo>
                    <a:lnTo>
                      <a:pt x="56" y="251"/>
                    </a:lnTo>
                    <a:lnTo>
                      <a:pt x="67" y="231"/>
                    </a:lnTo>
                    <a:lnTo>
                      <a:pt x="80" y="212"/>
                    </a:lnTo>
                    <a:lnTo>
                      <a:pt x="93" y="192"/>
                    </a:lnTo>
                    <a:lnTo>
                      <a:pt x="107" y="173"/>
                    </a:lnTo>
                    <a:lnTo>
                      <a:pt x="123" y="156"/>
                    </a:lnTo>
                    <a:lnTo>
                      <a:pt x="140" y="138"/>
                    </a:lnTo>
                    <a:lnTo>
                      <a:pt x="157" y="122"/>
                    </a:lnTo>
                    <a:lnTo>
                      <a:pt x="175" y="107"/>
                    </a:lnTo>
                    <a:lnTo>
                      <a:pt x="195" y="92"/>
                    </a:lnTo>
                    <a:lnTo>
                      <a:pt x="215" y="77"/>
                    </a:lnTo>
                    <a:lnTo>
                      <a:pt x="236" y="65"/>
                    </a:lnTo>
                    <a:lnTo>
                      <a:pt x="258" y="52"/>
                    </a:lnTo>
                    <a:lnTo>
                      <a:pt x="282" y="42"/>
                    </a:lnTo>
                    <a:lnTo>
                      <a:pt x="307" y="32"/>
                    </a:lnTo>
                    <a:lnTo>
                      <a:pt x="332" y="23"/>
                    </a:lnTo>
                    <a:lnTo>
                      <a:pt x="358" y="16"/>
                    </a:lnTo>
                    <a:lnTo>
                      <a:pt x="385" y="10"/>
                    </a:lnTo>
                    <a:lnTo>
                      <a:pt x="414" y="5"/>
                    </a:lnTo>
                    <a:lnTo>
                      <a:pt x="444" y="2"/>
                    </a:lnTo>
                    <a:lnTo>
                      <a:pt x="474" y="0"/>
                    </a:lnTo>
                    <a:close/>
                  </a:path>
                </a:pathLst>
              </a:custGeom>
              <a:solidFill>
                <a:srgbClr val="C6A300"/>
              </a:solidFill>
              <a:ln w="9525">
                <a:noFill/>
                <a:round/>
              </a:ln>
            </p:spPr>
            <p:txBody>
              <a:bodyPr/>
              <a:lstStyle/>
              <a:p>
                <a:endParaRPr lang="en-US" sz="1867"/>
              </a:p>
            </p:txBody>
          </p:sp>
          <p:sp>
            <p:nvSpPr>
              <p:cNvPr id="1434" name="Freeform 383"/>
              <p:cNvSpPr/>
              <p:nvPr/>
            </p:nvSpPr>
            <p:spPr bwMode="auto">
              <a:xfrm>
                <a:off x="3292" y="2344"/>
                <a:ext cx="172" cy="169"/>
              </a:xfrm>
              <a:custGeom>
                <a:avLst/>
                <a:gdLst>
                  <a:gd name="T0" fmla="*/ 87 w 862"/>
                  <a:gd name="T1" fmla="*/ 0 h 845"/>
                  <a:gd name="T2" fmla="*/ 94 w 862"/>
                  <a:gd name="T3" fmla="*/ 0 h 845"/>
                  <a:gd name="T4" fmla="*/ 101 w 862"/>
                  <a:gd name="T5" fmla="*/ 1 h 845"/>
                  <a:gd name="T6" fmla="*/ 109 w 862"/>
                  <a:gd name="T7" fmla="*/ 3 h 845"/>
                  <a:gd name="T8" fmla="*/ 116 w 862"/>
                  <a:gd name="T9" fmla="*/ 6 h 845"/>
                  <a:gd name="T10" fmla="*/ 123 w 862"/>
                  <a:gd name="T11" fmla="*/ 9 h 845"/>
                  <a:gd name="T12" fmla="*/ 130 w 862"/>
                  <a:gd name="T13" fmla="*/ 13 h 845"/>
                  <a:gd name="T14" fmla="*/ 137 w 862"/>
                  <a:gd name="T15" fmla="*/ 17 h 845"/>
                  <a:gd name="T16" fmla="*/ 143 w 862"/>
                  <a:gd name="T17" fmla="*/ 22 h 845"/>
                  <a:gd name="T18" fmla="*/ 149 w 862"/>
                  <a:gd name="T19" fmla="*/ 27 h 845"/>
                  <a:gd name="T20" fmla="*/ 154 w 862"/>
                  <a:gd name="T21" fmla="*/ 33 h 845"/>
                  <a:gd name="T22" fmla="*/ 159 w 862"/>
                  <a:gd name="T23" fmla="*/ 39 h 845"/>
                  <a:gd name="T24" fmla="*/ 163 w 862"/>
                  <a:gd name="T25" fmla="*/ 46 h 845"/>
                  <a:gd name="T26" fmla="*/ 167 w 862"/>
                  <a:gd name="T27" fmla="*/ 53 h 845"/>
                  <a:gd name="T28" fmla="*/ 169 w 862"/>
                  <a:gd name="T29" fmla="*/ 61 h 845"/>
                  <a:gd name="T30" fmla="*/ 171 w 862"/>
                  <a:gd name="T31" fmla="*/ 68 h 845"/>
                  <a:gd name="T32" fmla="*/ 172 w 862"/>
                  <a:gd name="T33" fmla="*/ 76 h 845"/>
                  <a:gd name="T34" fmla="*/ 172 w 862"/>
                  <a:gd name="T35" fmla="*/ 84 h 845"/>
                  <a:gd name="T36" fmla="*/ 171 w 862"/>
                  <a:gd name="T37" fmla="*/ 93 h 845"/>
                  <a:gd name="T38" fmla="*/ 170 w 862"/>
                  <a:gd name="T39" fmla="*/ 101 h 845"/>
                  <a:gd name="T40" fmla="*/ 168 w 862"/>
                  <a:gd name="T41" fmla="*/ 109 h 845"/>
                  <a:gd name="T42" fmla="*/ 166 w 862"/>
                  <a:gd name="T43" fmla="*/ 117 h 845"/>
                  <a:gd name="T44" fmla="*/ 162 w 862"/>
                  <a:gd name="T45" fmla="*/ 125 h 845"/>
                  <a:gd name="T46" fmla="*/ 158 w 862"/>
                  <a:gd name="T47" fmla="*/ 133 h 845"/>
                  <a:gd name="T48" fmla="*/ 153 w 862"/>
                  <a:gd name="T49" fmla="*/ 140 h 845"/>
                  <a:gd name="T50" fmla="*/ 148 w 862"/>
                  <a:gd name="T51" fmla="*/ 147 h 845"/>
                  <a:gd name="T52" fmla="*/ 141 w 862"/>
                  <a:gd name="T53" fmla="*/ 153 h 845"/>
                  <a:gd name="T54" fmla="*/ 134 w 862"/>
                  <a:gd name="T55" fmla="*/ 158 h 845"/>
                  <a:gd name="T56" fmla="*/ 125 w 862"/>
                  <a:gd name="T57" fmla="*/ 162 h 845"/>
                  <a:gd name="T58" fmla="*/ 116 w 862"/>
                  <a:gd name="T59" fmla="*/ 166 h 845"/>
                  <a:gd name="T60" fmla="*/ 106 w 862"/>
                  <a:gd name="T61" fmla="*/ 168 h 845"/>
                  <a:gd name="T62" fmla="*/ 95 w 862"/>
                  <a:gd name="T63" fmla="*/ 169 h 845"/>
                  <a:gd name="T64" fmla="*/ 83 w 862"/>
                  <a:gd name="T65" fmla="*/ 169 h 845"/>
                  <a:gd name="T66" fmla="*/ 71 w 862"/>
                  <a:gd name="T67" fmla="*/ 167 h 845"/>
                  <a:gd name="T68" fmla="*/ 61 w 862"/>
                  <a:gd name="T69" fmla="*/ 164 h 845"/>
                  <a:gd name="T70" fmla="*/ 51 w 862"/>
                  <a:gd name="T71" fmla="*/ 160 h 845"/>
                  <a:gd name="T72" fmla="*/ 43 w 862"/>
                  <a:gd name="T73" fmla="*/ 156 h 845"/>
                  <a:gd name="T74" fmla="*/ 35 w 862"/>
                  <a:gd name="T75" fmla="*/ 150 h 845"/>
                  <a:gd name="T76" fmla="*/ 28 w 862"/>
                  <a:gd name="T77" fmla="*/ 145 h 845"/>
                  <a:gd name="T78" fmla="*/ 22 w 862"/>
                  <a:gd name="T79" fmla="*/ 138 h 845"/>
                  <a:gd name="T80" fmla="*/ 17 w 862"/>
                  <a:gd name="T81" fmla="*/ 132 h 845"/>
                  <a:gd name="T82" fmla="*/ 13 w 862"/>
                  <a:gd name="T83" fmla="*/ 125 h 845"/>
                  <a:gd name="T84" fmla="*/ 9 w 862"/>
                  <a:gd name="T85" fmla="*/ 118 h 845"/>
                  <a:gd name="T86" fmla="*/ 6 w 862"/>
                  <a:gd name="T87" fmla="*/ 112 h 845"/>
                  <a:gd name="T88" fmla="*/ 3 w 862"/>
                  <a:gd name="T89" fmla="*/ 102 h 845"/>
                  <a:gd name="T90" fmla="*/ 0 w 862"/>
                  <a:gd name="T91" fmla="*/ 91 h 845"/>
                  <a:gd name="T92" fmla="*/ 0 w 862"/>
                  <a:gd name="T93" fmla="*/ 84 h 845"/>
                  <a:gd name="T94" fmla="*/ 0 w 862"/>
                  <a:gd name="T95" fmla="*/ 76 h 845"/>
                  <a:gd name="T96" fmla="*/ 1 w 862"/>
                  <a:gd name="T97" fmla="*/ 69 h 845"/>
                  <a:gd name="T98" fmla="*/ 3 w 862"/>
                  <a:gd name="T99" fmla="*/ 62 h 845"/>
                  <a:gd name="T100" fmla="*/ 5 w 862"/>
                  <a:gd name="T101" fmla="*/ 55 h 845"/>
                  <a:gd name="T102" fmla="*/ 9 w 862"/>
                  <a:gd name="T103" fmla="*/ 47 h 845"/>
                  <a:gd name="T104" fmla="*/ 12 w 862"/>
                  <a:gd name="T105" fmla="*/ 40 h 845"/>
                  <a:gd name="T106" fmla="*/ 17 w 862"/>
                  <a:gd name="T107" fmla="*/ 34 h 845"/>
                  <a:gd name="T108" fmla="*/ 22 w 862"/>
                  <a:gd name="T109" fmla="*/ 27 h 845"/>
                  <a:gd name="T110" fmla="*/ 28 w 862"/>
                  <a:gd name="T111" fmla="*/ 21 h 845"/>
                  <a:gd name="T112" fmla="*/ 35 w 862"/>
                  <a:gd name="T113" fmla="*/ 16 h 845"/>
                  <a:gd name="T114" fmla="*/ 42 w 862"/>
                  <a:gd name="T115" fmla="*/ 11 h 845"/>
                  <a:gd name="T116" fmla="*/ 50 w 862"/>
                  <a:gd name="T117" fmla="*/ 7 h 845"/>
                  <a:gd name="T118" fmla="*/ 58 w 862"/>
                  <a:gd name="T119" fmla="*/ 4 h 845"/>
                  <a:gd name="T120" fmla="*/ 68 w 862"/>
                  <a:gd name="T121" fmla="*/ 2 h 845"/>
                  <a:gd name="T122" fmla="*/ 78 w 862"/>
                  <a:gd name="T123" fmla="*/ 0 h 84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2"/>
                  <a:gd name="T187" fmla="*/ 0 h 845"/>
                  <a:gd name="T188" fmla="*/ 862 w 862"/>
                  <a:gd name="T189" fmla="*/ 845 h 84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2" h="845">
                    <a:moveTo>
                      <a:pt x="415" y="0"/>
                    </a:moveTo>
                    <a:lnTo>
                      <a:pt x="434" y="0"/>
                    </a:lnTo>
                    <a:lnTo>
                      <a:pt x="452" y="0"/>
                    </a:lnTo>
                    <a:lnTo>
                      <a:pt x="470" y="1"/>
                    </a:lnTo>
                    <a:lnTo>
                      <a:pt x="489" y="3"/>
                    </a:lnTo>
                    <a:lnTo>
                      <a:pt x="507" y="7"/>
                    </a:lnTo>
                    <a:lnTo>
                      <a:pt x="526" y="11"/>
                    </a:lnTo>
                    <a:lnTo>
                      <a:pt x="545" y="16"/>
                    </a:lnTo>
                    <a:lnTo>
                      <a:pt x="564" y="22"/>
                    </a:lnTo>
                    <a:lnTo>
                      <a:pt x="582" y="28"/>
                    </a:lnTo>
                    <a:lnTo>
                      <a:pt x="600" y="36"/>
                    </a:lnTo>
                    <a:lnTo>
                      <a:pt x="618" y="45"/>
                    </a:lnTo>
                    <a:lnTo>
                      <a:pt x="636" y="53"/>
                    </a:lnTo>
                    <a:lnTo>
                      <a:pt x="653" y="63"/>
                    </a:lnTo>
                    <a:lnTo>
                      <a:pt x="670" y="73"/>
                    </a:lnTo>
                    <a:lnTo>
                      <a:pt x="687" y="84"/>
                    </a:lnTo>
                    <a:lnTo>
                      <a:pt x="702" y="97"/>
                    </a:lnTo>
                    <a:lnTo>
                      <a:pt x="718" y="109"/>
                    </a:lnTo>
                    <a:lnTo>
                      <a:pt x="733" y="122"/>
                    </a:lnTo>
                    <a:lnTo>
                      <a:pt x="748" y="136"/>
                    </a:lnTo>
                    <a:lnTo>
                      <a:pt x="762" y="151"/>
                    </a:lnTo>
                    <a:lnTo>
                      <a:pt x="774" y="166"/>
                    </a:lnTo>
                    <a:lnTo>
                      <a:pt x="787" y="181"/>
                    </a:lnTo>
                    <a:lnTo>
                      <a:pt x="798" y="197"/>
                    </a:lnTo>
                    <a:lnTo>
                      <a:pt x="809" y="213"/>
                    </a:lnTo>
                    <a:lnTo>
                      <a:pt x="819" y="231"/>
                    </a:lnTo>
                    <a:lnTo>
                      <a:pt x="828" y="248"/>
                    </a:lnTo>
                    <a:lnTo>
                      <a:pt x="837" y="265"/>
                    </a:lnTo>
                    <a:lnTo>
                      <a:pt x="843" y="284"/>
                    </a:lnTo>
                    <a:lnTo>
                      <a:pt x="849" y="303"/>
                    </a:lnTo>
                    <a:lnTo>
                      <a:pt x="854" y="322"/>
                    </a:lnTo>
                    <a:lnTo>
                      <a:pt x="858" y="340"/>
                    </a:lnTo>
                    <a:lnTo>
                      <a:pt x="861" y="360"/>
                    </a:lnTo>
                    <a:lnTo>
                      <a:pt x="862" y="380"/>
                    </a:lnTo>
                    <a:lnTo>
                      <a:pt x="862" y="400"/>
                    </a:lnTo>
                    <a:lnTo>
                      <a:pt x="862" y="420"/>
                    </a:lnTo>
                    <a:lnTo>
                      <a:pt x="862" y="441"/>
                    </a:lnTo>
                    <a:lnTo>
                      <a:pt x="859" y="463"/>
                    </a:lnTo>
                    <a:lnTo>
                      <a:pt x="857" y="483"/>
                    </a:lnTo>
                    <a:lnTo>
                      <a:pt x="854" y="504"/>
                    </a:lnTo>
                    <a:lnTo>
                      <a:pt x="849" y="525"/>
                    </a:lnTo>
                    <a:lnTo>
                      <a:pt x="844" y="546"/>
                    </a:lnTo>
                    <a:lnTo>
                      <a:pt x="838" y="566"/>
                    </a:lnTo>
                    <a:lnTo>
                      <a:pt x="832" y="587"/>
                    </a:lnTo>
                    <a:lnTo>
                      <a:pt x="823" y="607"/>
                    </a:lnTo>
                    <a:lnTo>
                      <a:pt x="814" y="627"/>
                    </a:lnTo>
                    <a:lnTo>
                      <a:pt x="804" y="647"/>
                    </a:lnTo>
                    <a:lnTo>
                      <a:pt x="794" y="666"/>
                    </a:lnTo>
                    <a:lnTo>
                      <a:pt x="782" y="685"/>
                    </a:lnTo>
                    <a:lnTo>
                      <a:pt x="769" y="702"/>
                    </a:lnTo>
                    <a:lnTo>
                      <a:pt x="756" y="719"/>
                    </a:lnTo>
                    <a:lnTo>
                      <a:pt x="741" y="735"/>
                    </a:lnTo>
                    <a:lnTo>
                      <a:pt x="725" y="751"/>
                    </a:lnTo>
                    <a:lnTo>
                      <a:pt x="708" y="765"/>
                    </a:lnTo>
                    <a:lnTo>
                      <a:pt x="690" y="778"/>
                    </a:lnTo>
                    <a:lnTo>
                      <a:pt x="671" y="791"/>
                    </a:lnTo>
                    <a:lnTo>
                      <a:pt x="651" y="802"/>
                    </a:lnTo>
                    <a:lnTo>
                      <a:pt x="628" y="812"/>
                    </a:lnTo>
                    <a:lnTo>
                      <a:pt x="606" y="822"/>
                    </a:lnTo>
                    <a:lnTo>
                      <a:pt x="582" y="830"/>
                    </a:lnTo>
                    <a:lnTo>
                      <a:pt x="557" y="836"/>
                    </a:lnTo>
                    <a:lnTo>
                      <a:pt x="531" y="840"/>
                    </a:lnTo>
                    <a:lnTo>
                      <a:pt x="504" y="843"/>
                    </a:lnTo>
                    <a:lnTo>
                      <a:pt x="475" y="845"/>
                    </a:lnTo>
                    <a:lnTo>
                      <a:pt x="445" y="845"/>
                    </a:lnTo>
                    <a:lnTo>
                      <a:pt x="414" y="843"/>
                    </a:lnTo>
                    <a:lnTo>
                      <a:pt x="385" y="840"/>
                    </a:lnTo>
                    <a:lnTo>
                      <a:pt x="356" y="835"/>
                    </a:lnTo>
                    <a:lnTo>
                      <a:pt x="330" y="828"/>
                    </a:lnTo>
                    <a:lnTo>
                      <a:pt x="304" y="821"/>
                    </a:lnTo>
                    <a:lnTo>
                      <a:pt x="280" y="812"/>
                    </a:lnTo>
                    <a:lnTo>
                      <a:pt x="257" y="802"/>
                    </a:lnTo>
                    <a:lnTo>
                      <a:pt x="234" y="791"/>
                    </a:lnTo>
                    <a:lnTo>
                      <a:pt x="214" y="780"/>
                    </a:lnTo>
                    <a:lnTo>
                      <a:pt x="194" y="766"/>
                    </a:lnTo>
                    <a:lnTo>
                      <a:pt x="175" y="752"/>
                    </a:lnTo>
                    <a:lnTo>
                      <a:pt x="158" y="739"/>
                    </a:lnTo>
                    <a:lnTo>
                      <a:pt x="142" y="724"/>
                    </a:lnTo>
                    <a:lnTo>
                      <a:pt x="127" y="707"/>
                    </a:lnTo>
                    <a:lnTo>
                      <a:pt x="112" y="691"/>
                    </a:lnTo>
                    <a:lnTo>
                      <a:pt x="98" y="675"/>
                    </a:lnTo>
                    <a:lnTo>
                      <a:pt x="86" y="659"/>
                    </a:lnTo>
                    <a:lnTo>
                      <a:pt x="74" y="641"/>
                    </a:lnTo>
                    <a:lnTo>
                      <a:pt x="64" y="625"/>
                    </a:lnTo>
                    <a:lnTo>
                      <a:pt x="54" y="607"/>
                    </a:lnTo>
                    <a:lnTo>
                      <a:pt x="46" y="591"/>
                    </a:lnTo>
                    <a:lnTo>
                      <a:pt x="38" y="574"/>
                    </a:lnTo>
                    <a:lnTo>
                      <a:pt x="31" y="558"/>
                    </a:lnTo>
                    <a:lnTo>
                      <a:pt x="24" y="541"/>
                    </a:lnTo>
                    <a:lnTo>
                      <a:pt x="14" y="510"/>
                    </a:lnTo>
                    <a:lnTo>
                      <a:pt x="7" y="481"/>
                    </a:lnTo>
                    <a:lnTo>
                      <a:pt x="2" y="456"/>
                    </a:lnTo>
                    <a:lnTo>
                      <a:pt x="1" y="435"/>
                    </a:lnTo>
                    <a:lnTo>
                      <a:pt x="0" y="418"/>
                    </a:lnTo>
                    <a:lnTo>
                      <a:pt x="1" y="400"/>
                    </a:lnTo>
                    <a:lnTo>
                      <a:pt x="2" y="382"/>
                    </a:lnTo>
                    <a:lnTo>
                      <a:pt x="3" y="364"/>
                    </a:lnTo>
                    <a:lnTo>
                      <a:pt x="7" y="345"/>
                    </a:lnTo>
                    <a:lnTo>
                      <a:pt x="11" y="328"/>
                    </a:lnTo>
                    <a:lnTo>
                      <a:pt x="16" y="309"/>
                    </a:lnTo>
                    <a:lnTo>
                      <a:pt x="21" y="290"/>
                    </a:lnTo>
                    <a:lnTo>
                      <a:pt x="27" y="273"/>
                    </a:lnTo>
                    <a:lnTo>
                      <a:pt x="34" y="254"/>
                    </a:lnTo>
                    <a:lnTo>
                      <a:pt x="43" y="237"/>
                    </a:lnTo>
                    <a:lnTo>
                      <a:pt x="52" y="219"/>
                    </a:lnTo>
                    <a:lnTo>
                      <a:pt x="62" y="202"/>
                    </a:lnTo>
                    <a:lnTo>
                      <a:pt x="73" y="186"/>
                    </a:lnTo>
                    <a:lnTo>
                      <a:pt x="84" y="168"/>
                    </a:lnTo>
                    <a:lnTo>
                      <a:pt x="97" y="152"/>
                    </a:lnTo>
                    <a:lnTo>
                      <a:pt x="111" y="137"/>
                    </a:lnTo>
                    <a:lnTo>
                      <a:pt x="124" y="122"/>
                    </a:lnTo>
                    <a:lnTo>
                      <a:pt x="139" y="107"/>
                    </a:lnTo>
                    <a:lnTo>
                      <a:pt x="155" y="93"/>
                    </a:lnTo>
                    <a:lnTo>
                      <a:pt x="173" y="81"/>
                    </a:lnTo>
                    <a:lnTo>
                      <a:pt x="190" y="68"/>
                    </a:lnTo>
                    <a:lnTo>
                      <a:pt x="209" y="57"/>
                    </a:lnTo>
                    <a:lnTo>
                      <a:pt x="228" y="46"/>
                    </a:lnTo>
                    <a:lnTo>
                      <a:pt x="249" y="37"/>
                    </a:lnTo>
                    <a:lnTo>
                      <a:pt x="270" y="28"/>
                    </a:lnTo>
                    <a:lnTo>
                      <a:pt x="292" y="21"/>
                    </a:lnTo>
                    <a:lnTo>
                      <a:pt x="315" y="13"/>
                    </a:lnTo>
                    <a:lnTo>
                      <a:pt x="339" y="8"/>
                    </a:lnTo>
                    <a:lnTo>
                      <a:pt x="364" y="5"/>
                    </a:lnTo>
                    <a:lnTo>
                      <a:pt x="389" y="1"/>
                    </a:lnTo>
                    <a:lnTo>
                      <a:pt x="415" y="0"/>
                    </a:lnTo>
                    <a:close/>
                  </a:path>
                </a:pathLst>
              </a:custGeom>
              <a:solidFill>
                <a:srgbClr val="D5AD00"/>
              </a:solidFill>
              <a:ln w="9525">
                <a:noFill/>
                <a:round/>
              </a:ln>
            </p:spPr>
            <p:txBody>
              <a:bodyPr/>
              <a:lstStyle/>
              <a:p>
                <a:endParaRPr lang="en-US" sz="1867"/>
              </a:p>
            </p:txBody>
          </p:sp>
          <p:sp>
            <p:nvSpPr>
              <p:cNvPr id="1435" name="Freeform 384"/>
              <p:cNvSpPr/>
              <p:nvPr/>
            </p:nvSpPr>
            <p:spPr bwMode="auto">
              <a:xfrm>
                <a:off x="3306" y="2350"/>
                <a:ext cx="147" cy="144"/>
              </a:xfrm>
              <a:custGeom>
                <a:avLst/>
                <a:gdLst>
                  <a:gd name="T0" fmla="*/ 74 w 738"/>
                  <a:gd name="T1" fmla="*/ 0 h 721"/>
                  <a:gd name="T2" fmla="*/ 80 w 738"/>
                  <a:gd name="T3" fmla="*/ 0 h 721"/>
                  <a:gd name="T4" fmla="*/ 87 w 738"/>
                  <a:gd name="T5" fmla="*/ 1 h 721"/>
                  <a:gd name="T6" fmla="*/ 93 w 738"/>
                  <a:gd name="T7" fmla="*/ 3 h 721"/>
                  <a:gd name="T8" fmla="*/ 99 w 738"/>
                  <a:gd name="T9" fmla="*/ 5 h 721"/>
                  <a:gd name="T10" fmla="*/ 105 w 738"/>
                  <a:gd name="T11" fmla="*/ 7 h 721"/>
                  <a:gd name="T12" fmla="*/ 111 w 738"/>
                  <a:gd name="T13" fmla="*/ 11 h 721"/>
                  <a:gd name="T14" fmla="*/ 117 w 738"/>
                  <a:gd name="T15" fmla="*/ 14 h 721"/>
                  <a:gd name="T16" fmla="*/ 123 w 738"/>
                  <a:gd name="T17" fmla="*/ 19 h 721"/>
                  <a:gd name="T18" fmla="*/ 128 w 738"/>
                  <a:gd name="T19" fmla="*/ 23 h 721"/>
                  <a:gd name="T20" fmla="*/ 132 w 738"/>
                  <a:gd name="T21" fmla="*/ 28 h 721"/>
                  <a:gd name="T22" fmla="*/ 136 w 738"/>
                  <a:gd name="T23" fmla="*/ 34 h 721"/>
                  <a:gd name="T24" fmla="*/ 140 w 738"/>
                  <a:gd name="T25" fmla="*/ 39 h 721"/>
                  <a:gd name="T26" fmla="*/ 143 w 738"/>
                  <a:gd name="T27" fmla="*/ 45 h 721"/>
                  <a:gd name="T28" fmla="*/ 145 w 738"/>
                  <a:gd name="T29" fmla="*/ 51 h 721"/>
                  <a:gd name="T30" fmla="*/ 146 w 738"/>
                  <a:gd name="T31" fmla="*/ 58 h 721"/>
                  <a:gd name="T32" fmla="*/ 147 w 738"/>
                  <a:gd name="T33" fmla="*/ 65 h 721"/>
                  <a:gd name="T34" fmla="*/ 147 w 738"/>
                  <a:gd name="T35" fmla="*/ 72 h 721"/>
                  <a:gd name="T36" fmla="*/ 146 w 738"/>
                  <a:gd name="T37" fmla="*/ 79 h 721"/>
                  <a:gd name="T38" fmla="*/ 145 w 738"/>
                  <a:gd name="T39" fmla="*/ 86 h 721"/>
                  <a:gd name="T40" fmla="*/ 143 w 738"/>
                  <a:gd name="T41" fmla="*/ 93 h 721"/>
                  <a:gd name="T42" fmla="*/ 141 w 738"/>
                  <a:gd name="T43" fmla="*/ 100 h 721"/>
                  <a:gd name="T44" fmla="*/ 138 w 738"/>
                  <a:gd name="T45" fmla="*/ 107 h 721"/>
                  <a:gd name="T46" fmla="*/ 135 w 738"/>
                  <a:gd name="T47" fmla="*/ 114 h 721"/>
                  <a:gd name="T48" fmla="*/ 131 w 738"/>
                  <a:gd name="T49" fmla="*/ 120 h 721"/>
                  <a:gd name="T50" fmla="*/ 126 w 738"/>
                  <a:gd name="T51" fmla="*/ 126 h 721"/>
                  <a:gd name="T52" fmla="*/ 120 w 738"/>
                  <a:gd name="T53" fmla="*/ 131 h 721"/>
                  <a:gd name="T54" fmla="*/ 114 w 738"/>
                  <a:gd name="T55" fmla="*/ 135 h 721"/>
                  <a:gd name="T56" fmla="*/ 107 w 738"/>
                  <a:gd name="T57" fmla="*/ 139 h 721"/>
                  <a:gd name="T58" fmla="*/ 99 w 738"/>
                  <a:gd name="T59" fmla="*/ 142 h 721"/>
                  <a:gd name="T60" fmla="*/ 90 w 738"/>
                  <a:gd name="T61" fmla="*/ 143 h 721"/>
                  <a:gd name="T62" fmla="*/ 81 w 738"/>
                  <a:gd name="T63" fmla="*/ 144 h 721"/>
                  <a:gd name="T64" fmla="*/ 71 w 738"/>
                  <a:gd name="T65" fmla="*/ 143 h 721"/>
                  <a:gd name="T66" fmla="*/ 61 w 738"/>
                  <a:gd name="T67" fmla="*/ 142 h 721"/>
                  <a:gd name="T68" fmla="*/ 52 w 738"/>
                  <a:gd name="T69" fmla="*/ 140 h 721"/>
                  <a:gd name="T70" fmla="*/ 44 w 738"/>
                  <a:gd name="T71" fmla="*/ 136 h 721"/>
                  <a:gd name="T72" fmla="*/ 37 w 738"/>
                  <a:gd name="T73" fmla="*/ 132 h 721"/>
                  <a:gd name="T74" fmla="*/ 30 w 738"/>
                  <a:gd name="T75" fmla="*/ 128 h 721"/>
                  <a:gd name="T76" fmla="*/ 24 w 738"/>
                  <a:gd name="T77" fmla="*/ 123 h 721"/>
                  <a:gd name="T78" fmla="*/ 19 w 738"/>
                  <a:gd name="T79" fmla="*/ 117 h 721"/>
                  <a:gd name="T80" fmla="*/ 15 w 738"/>
                  <a:gd name="T81" fmla="*/ 112 h 721"/>
                  <a:gd name="T82" fmla="*/ 11 w 738"/>
                  <a:gd name="T83" fmla="*/ 106 h 721"/>
                  <a:gd name="T84" fmla="*/ 7 w 738"/>
                  <a:gd name="T85" fmla="*/ 97 h 721"/>
                  <a:gd name="T86" fmla="*/ 3 w 738"/>
                  <a:gd name="T87" fmla="*/ 87 h 721"/>
                  <a:gd name="T88" fmla="*/ 1 w 738"/>
                  <a:gd name="T89" fmla="*/ 78 h 721"/>
                  <a:gd name="T90" fmla="*/ 0 w 738"/>
                  <a:gd name="T91" fmla="*/ 71 h 721"/>
                  <a:gd name="T92" fmla="*/ 0 w 738"/>
                  <a:gd name="T93" fmla="*/ 65 h 721"/>
                  <a:gd name="T94" fmla="*/ 1 w 738"/>
                  <a:gd name="T95" fmla="*/ 59 h 721"/>
                  <a:gd name="T96" fmla="*/ 3 w 738"/>
                  <a:gd name="T97" fmla="*/ 53 h 721"/>
                  <a:gd name="T98" fmla="*/ 5 w 738"/>
                  <a:gd name="T99" fmla="*/ 46 h 721"/>
                  <a:gd name="T100" fmla="*/ 7 w 738"/>
                  <a:gd name="T101" fmla="*/ 40 h 721"/>
                  <a:gd name="T102" fmla="*/ 10 w 738"/>
                  <a:gd name="T103" fmla="*/ 34 h 721"/>
                  <a:gd name="T104" fmla="*/ 14 w 738"/>
                  <a:gd name="T105" fmla="*/ 29 h 721"/>
                  <a:gd name="T106" fmla="*/ 19 w 738"/>
                  <a:gd name="T107" fmla="*/ 23 h 721"/>
                  <a:gd name="T108" fmla="*/ 24 w 738"/>
                  <a:gd name="T109" fmla="*/ 18 h 721"/>
                  <a:gd name="T110" fmla="*/ 29 w 738"/>
                  <a:gd name="T111" fmla="*/ 14 h 721"/>
                  <a:gd name="T112" fmla="*/ 36 w 738"/>
                  <a:gd name="T113" fmla="*/ 10 h 721"/>
                  <a:gd name="T114" fmla="*/ 42 w 738"/>
                  <a:gd name="T115" fmla="*/ 6 h 721"/>
                  <a:gd name="T116" fmla="*/ 50 w 738"/>
                  <a:gd name="T117" fmla="*/ 3 h 721"/>
                  <a:gd name="T118" fmla="*/ 58 w 738"/>
                  <a:gd name="T119" fmla="*/ 1 h 721"/>
                  <a:gd name="T120" fmla="*/ 67 w 738"/>
                  <a:gd name="T121" fmla="*/ 0 h 7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8"/>
                  <a:gd name="T184" fmla="*/ 0 h 721"/>
                  <a:gd name="T185" fmla="*/ 738 w 738"/>
                  <a:gd name="T186" fmla="*/ 721 h 72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8" h="721">
                    <a:moveTo>
                      <a:pt x="356" y="0"/>
                    </a:moveTo>
                    <a:lnTo>
                      <a:pt x="372" y="0"/>
                    </a:lnTo>
                    <a:lnTo>
                      <a:pt x="387" y="0"/>
                    </a:lnTo>
                    <a:lnTo>
                      <a:pt x="403" y="1"/>
                    </a:lnTo>
                    <a:lnTo>
                      <a:pt x="418" y="2"/>
                    </a:lnTo>
                    <a:lnTo>
                      <a:pt x="435" y="6"/>
                    </a:lnTo>
                    <a:lnTo>
                      <a:pt x="451" y="8"/>
                    </a:lnTo>
                    <a:lnTo>
                      <a:pt x="467" y="13"/>
                    </a:lnTo>
                    <a:lnTo>
                      <a:pt x="482" y="18"/>
                    </a:lnTo>
                    <a:lnTo>
                      <a:pt x="498" y="23"/>
                    </a:lnTo>
                    <a:lnTo>
                      <a:pt x="513" y="31"/>
                    </a:lnTo>
                    <a:lnTo>
                      <a:pt x="529" y="37"/>
                    </a:lnTo>
                    <a:lnTo>
                      <a:pt x="544" y="46"/>
                    </a:lnTo>
                    <a:lnTo>
                      <a:pt x="559" y="53"/>
                    </a:lnTo>
                    <a:lnTo>
                      <a:pt x="574" y="62"/>
                    </a:lnTo>
                    <a:lnTo>
                      <a:pt x="588" y="72"/>
                    </a:lnTo>
                    <a:lnTo>
                      <a:pt x="602" y="82"/>
                    </a:lnTo>
                    <a:lnTo>
                      <a:pt x="616" y="93"/>
                    </a:lnTo>
                    <a:lnTo>
                      <a:pt x="628" y="104"/>
                    </a:lnTo>
                    <a:lnTo>
                      <a:pt x="641" y="116"/>
                    </a:lnTo>
                    <a:lnTo>
                      <a:pt x="653" y="128"/>
                    </a:lnTo>
                    <a:lnTo>
                      <a:pt x="664" y="141"/>
                    </a:lnTo>
                    <a:lnTo>
                      <a:pt x="674" y="154"/>
                    </a:lnTo>
                    <a:lnTo>
                      <a:pt x="684" y="168"/>
                    </a:lnTo>
                    <a:lnTo>
                      <a:pt x="694" y="182"/>
                    </a:lnTo>
                    <a:lnTo>
                      <a:pt x="703" y="196"/>
                    </a:lnTo>
                    <a:lnTo>
                      <a:pt x="710" y="211"/>
                    </a:lnTo>
                    <a:lnTo>
                      <a:pt x="717" y="225"/>
                    </a:lnTo>
                    <a:lnTo>
                      <a:pt x="723" y="242"/>
                    </a:lnTo>
                    <a:lnTo>
                      <a:pt x="728" y="257"/>
                    </a:lnTo>
                    <a:lnTo>
                      <a:pt x="732" y="273"/>
                    </a:lnTo>
                    <a:lnTo>
                      <a:pt x="735" y="289"/>
                    </a:lnTo>
                    <a:lnTo>
                      <a:pt x="737" y="305"/>
                    </a:lnTo>
                    <a:lnTo>
                      <a:pt x="738" y="323"/>
                    </a:lnTo>
                    <a:lnTo>
                      <a:pt x="738" y="340"/>
                    </a:lnTo>
                    <a:lnTo>
                      <a:pt x="738" y="358"/>
                    </a:lnTo>
                    <a:lnTo>
                      <a:pt x="737" y="375"/>
                    </a:lnTo>
                    <a:lnTo>
                      <a:pt x="735" y="394"/>
                    </a:lnTo>
                    <a:lnTo>
                      <a:pt x="733" y="411"/>
                    </a:lnTo>
                    <a:lnTo>
                      <a:pt x="729" y="430"/>
                    </a:lnTo>
                    <a:lnTo>
                      <a:pt x="725" y="448"/>
                    </a:lnTo>
                    <a:lnTo>
                      <a:pt x="720" y="466"/>
                    </a:lnTo>
                    <a:lnTo>
                      <a:pt x="715" y="484"/>
                    </a:lnTo>
                    <a:lnTo>
                      <a:pt x="709" y="501"/>
                    </a:lnTo>
                    <a:lnTo>
                      <a:pt x="703" y="519"/>
                    </a:lnTo>
                    <a:lnTo>
                      <a:pt x="694" y="536"/>
                    </a:lnTo>
                    <a:lnTo>
                      <a:pt x="685" y="554"/>
                    </a:lnTo>
                    <a:lnTo>
                      <a:pt x="677" y="570"/>
                    </a:lnTo>
                    <a:lnTo>
                      <a:pt x="667" y="586"/>
                    </a:lnTo>
                    <a:lnTo>
                      <a:pt x="656" y="601"/>
                    </a:lnTo>
                    <a:lnTo>
                      <a:pt x="643" y="616"/>
                    </a:lnTo>
                    <a:lnTo>
                      <a:pt x="631" y="630"/>
                    </a:lnTo>
                    <a:lnTo>
                      <a:pt x="617" y="644"/>
                    </a:lnTo>
                    <a:lnTo>
                      <a:pt x="602" y="656"/>
                    </a:lnTo>
                    <a:lnTo>
                      <a:pt x="587" y="667"/>
                    </a:lnTo>
                    <a:lnTo>
                      <a:pt x="571" y="677"/>
                    </a:lnTo>
                    <a:lnTo>
                      <a:pt x="553" y="687"/>
                    </a:lnTo>
                    <a:lnTo>
                      <a:pt x="536" y="696"/>
                    </a:lnTo>
                    <a:lnTo>
                      <a:pt x="516" y="704"/>
                    </a:lnTo>
                    <a:lnTo>
                      <a:pt x="496" y="710"/>
                    </a:lnTo>
                    <a:lnTo>
                      <a:pt x="475" y="715"/>
                    </a:lnTo>
                    <a:lnTo>
                      <a:pt x="453" y="718"/>
                    </a:lnTo>
                    <a:lnTo>
                      <a:pt x="430" y="721"/>
                    </a:lnTo>
                    <a:lnTo>
                      <a:pt x="406" y="721"/>
                    </a:lnTo>
                    <a:lnTo>
                      <a:pt x="381" y="721"/>
                    </a:lnTo>
                    <a:lnTo>
                      <a:pt x="355" y="718"/>
                    </a:lnTo>
                    <a:lnTo>
                      <a:pt x="330" y="716"/>
                    </a:lnTo>
                    <a:lnTo>
                      <a:pt x="306" y="711"/>
                    </a:lnTo>
                    <a:lnTo>
                      <a:pt x="282" y="705"/>
                    </a:lnTo>
                    <a:lnTo>
                      <a:pt x="261" y="699"/>
                    </a:lnTo>
                    <a:lnTo>
                      <a:pt x="240" y="691"/>
                    </a:lnTo>
                    <a:lnTo>
                      <a:pt x="220" y="682"/>
                    </a:lnTo>
                    <a:lnTo>
                      <a:pt x="201" y="672"/>
                    </a:lnTo>
                    <a:lnTo>
                      <a:pt x="184" y="662"/>
                    </a:lnTo>
                    <a:lnTo>
                      <a:pt x="166" y="651"/>
                    </a:lnTo>
                    <a:lnTo>
                      <a:pt x="151" y="640"/>
                    </a:lnTo>
                    <a:lnTo>
                      <a:pt x="136" y="627"/>
                    </a:lnTo>
                    <a:lnTo>
                      <a:pt x="121" y="614"/>
                    </a:lnTo>
                    <a:lnTo>
                      <a:pt x="109" y="601"/>
                    </a:lnTo>
                    <a:lnTo>
                      <a:pt x="96" y="587"/>
                    </a:lnTo>
                    <a:lnTo>
                      <a:pt x="85" y="574"/>
                    </a:lnTo>
                    <a:lnTo>
                      <a:pt x="74" y="559"/>
                    </a:lnTo>
                    <a:lnTo>
                      <a:pt x="65" y="545"/>
                    </a:lnTo>
                    <a:lnTo>
                      <a:pt x="55" y="531"/>
                    </a:lnTo>
                    <a:lnTo>
                      <a:pt x="48" y="516"/>
                    </a:lnTo>
                    <a:lnTo>
                      <a:pt x="33" y="488"/>
                    </a:lnTo>
                    <a:lnTo>
                      <a:pt x="22" y="460"/>
                    </a:lnTo>
                    <a:lnTo>
                      <a:pt x="13" y="434"/>
                    </a:lnTo>
                    <a:lnTo>
                      <a:pt x="7" y="410"/>
                    </a:lnTo>
                    <a:lnTo>
                      <a:pt x="3" y="389"/>
                    </a:lnTo>
                    <a:lnTo>
                      <a:pt x="0" y="370"/>
                    </a:lnTo>
                    <a:lnTo>
                      <a:pt x="0" y="355"/>
                    </a:lnTo>
                    <a:lnTo>
                      <a:pt x="0" y="340"/>
                    </a:lnTo>
                    <a:lnTo>
                      <a:pt x="2" y="324"/>
                    </a:lnTo>
                    <a:lnTo>
                      <a:pt x="3" y="309"/>
                    </a:lnTo>
                    <a:lnTo>
                      <a:pt x="5" y="294"/>
                    </a:lnTo>
                    <a:lnTo>
                      <a:pt x="9" y="278"/>
                    </a:lnTo>
                    <a:lnTo>
                      <a:pt x="13" y="263"/>
                    </a:lnTo>
                    <a:lnTo>
                      <a:pt x="18" y="247"/>
                    </a:lnTo>
                    <a:lnTo>
                      <a:pt x="23" y="232"/>
                    </a:lnTo>
                    <a:lnTo>
                      <a:pt x="29" y="216"/>
                    </a:lnTo>
                    <a:lnTo>
                      <a:pt x="35" y="201"/>
                    </a:lnTo>
                    <a:lnTo>
                      <a:pt x="44" y="186"/>
                    </a:lnTo>
                    <a:lnTo>
                      <a:pt x="52" y="172"/>
                    </a:lnTo>
                    <a:lnTo>
                      <a:pt x="62" y="157"/>
                    </a:lnTo>
                    <a:lnTo>
                      <a:pt x="72" y="143"/>
                    </a:lnTo>
                    <a:lnTo>
                      <a:pt x="82" y="129"/>
                    </a:lnTo>
                    <a:lnTo>
                      <a:pt x="94" y="116"/>
                    </a:lnTo>
                    <a:lnTo>
                      <a:pt x="105" y="103"/>
                    </a:lnTo>
                    <a:lnTo>
                      <a:pt x="119" y="91"/>
                    </a:lnTo>
                    <a:lnTo>
                      <a:pt x="133" y="79"/>
                    </a:lnTo>
                    <a:lnTo>
                      <a:pt x="148" y="68"/>
                    </a:lnTo>
                    <a:lnTo>
                      <a:pt x="163" y="58"/>
                    </a:lnTo>
                    <a:lnTo>
                      <a:pt x="179" y="48"/>
                    </a:lnTo>
                    <a:lnTo>
                      <a:pt x="195" y="40"/>
                    </a:lnTo>
                    <a:lnTo>
                      <a:pt x="213" y="31"/>
                    </a:lnTo>
                    <a:lnTo>
                      <a:pt x="231" y="23"/>
                    </a:lnTo>
                    <a:lnTo>
                      <a:pt x="250" y="17"/>
                    </a:lnTo>
                    <a:lnTo>
                      <a:pt x="270" y="12"/>
                    </a:lnTo>
                    <a:lnTo>
                      <a:pt x="290" y="7"/>
                    </a:lnTo>
                    <a:lnTo>
                      <a:pt x="311" y="3"/>
                    </a:lnTo>
                    <a:lnTo>
                      <a:pt x="334" y="1"/>
                    </a:lnTo>
                    <a:lnTo>
                      <a:pt x="356" y="0"/>
                    </a:lnTo>
                    <a:close/>
                  </a:path>
                </a:pathLst>
              </a:custGeom>
              <a:solidFill>
                <a:srgbClr val="E7B900"/>
              </a:solidFill>
              <a:ln w="9525">
                <a:noFill/>
                <a:round/>
              </a:ln>
            </p:spPr>
            <p:txBody>
              <a:bodyPr/>
              <a:lstStyle/>
              <a:p>
                <a:endParaRPr lang="en-US" sz="1867"/>
              </a:p>
            </p:txBody>
          </p:sp>
          <p:sp>
            <p:nvSpPr>
              <p:cNvPr id="1436" name="Freeform 385"/>
              <p:cNvSpPr/>
              <p:nvPr/>
            </p:nvSpPr>
            <p:spPr bwMode="auto">
              <a:xfrm>
                <a:off x="3321" y="2356"/>
                <a:ext cx="121" cy="119"/>
              </a:xfrm>
              <a:custGeom>
                <a:avLst/>
                <a:gdLst>
                  <a:gd name="T0" fmla="*/ 61 w 605"/>
                  <a:gd name="T1" fmla="*/ 0 h 597"/>
                  <a:gd name="T2" fmla="*/ 66 w 605"/>
                  <a:gd name="T3" fmla="*/ 0 h 597"/>
                  <a:gd name="T4" fmla="*/ 74 w 605"/>
                  <a:gd name="T5" fmla="*/ 2 h 597"/>
                  <a:gd name="T6" fmla="*/ 85 w 605"/>
                  <a:gd name="T7" fmla="*/ 5 h 597"/>
                  <a:gd name="T8" fmla="*/ 95 w 605"/>
                  <a:gd name="T9" fmla="*/ 10 h 597"/>
                  <a:gd name="T10" fmla="*/ 104 w 605"/>
                  <a:gd name="T11" fmla="*/ 17 h 597"/>
                  <a:gd name="T12" fmla="*/ 109 w 605"/>
                  <a:gd name="T13" fmla="*/ 23 h 597"/>
                  <a:gd name="T14" fmla="*/ 113 w 605"/>
                  <a:gd name="T15" fmla="*/ 27 h 597"/>
                  <a:gd name="T16" fmla="*/ 115 w 605"/>
                  <a:gd name="T17" fmla="*/ 32 h 597"/>
                  <a:gd name="T18" fmla="*/ 118 w 605"/>
                  <a:gd name="T19" fmla="*/ 37 h 597"/>
                  <a:gd name="T20" fmla="*/ 119 w 605"/>
                  <a:gd name="T21" fmla="*/ 42 h 597"/>
                  <a:gd name="T22" fmla="*/ 120 w 605"/>
                  <a:gd name="T23" fmla="*/ 47 h 597"/>
                  <a:gd name="T24" fmla="*/ 121 w 605"/>
                  <a:gd name="T25" fmla="*/ 56 h 597"/>
                  <a:gd name="T26" fmla="*/ 120 w 605"/>
                  <a:gd name="T27" fmla="*/ 68 h 597"/>
                  <a:gd name="T28" fmla="*/ 118 w 605"/>
                  <a:gd name="T29" fmla="*/ 77 h 597"/>
                  <a:gd name="T30" fmla="*/ 116 w 605"/>
                  <a:gd name="T31" fmla="*/ 83 h 597"/>
                  <a:gd name="T32" fmla="*/ 114 w 605"/>
                  <a:gd name="T33" fmla="*/ 89 h 597"/>
                  <a:gd name="T34" fmla="*/ 111 w 605"/>
                  <a:gd name="T35" fmla="*/ 94 h 597"/>
                  <a:gd name="T36" fmla="*/ 107 w 605"/>
                  <a:gd name="T37" fmla="*/ 99 h 597"/>
                  <a:gd name="T38" fmla="*/ 103 w 605"/>
                  <a:gd name="T39" fmla="*/ 104 h 597"/>
                  <a:gd name="T40" fmla="*/ 98 w 605"/>
                  <a:gd name="T41" fmla="*/ 108 h 597"/>
                  <a:gd name="T42" fmla="*/ 93 w 605"/>
                  <a:gd name="T43" fmla="*/ 112 h 597"/>
                  <a:gd name="T44" fmla="*/ 87 w 605"/>
                  <a:gd name="T45" fmla="*/ 115 h 597"/>
                  <a:gd name="T46" fmla="*/ 81 w 605"/>
                  <a:gd name="T47" fmla="*/ 117 h 597"/>
                  <a:gd name="T48" fmla="*/ 74 w 605"/>
                  <a:gd name="T49" fmla="*/ 119 h 597"/>
                  <a:gd name="T50" fmla="*/ 66 w 605"/>
                  <a:gd name="T51" fmla="*/ 119 h 597"/>
                  <a:gd name="T52" fmla="*/ 58 w 605"/>
                  <a:gd name="T53" fmla="*/ 119 h 597"/>
                  <a:gd name="T54" fmla="*/ 50 w 605"/>
                  <a:gd name="T55" fmla="*/ 117 h 597"/>
                  <a:gd name="T56" fmla="*/ 42 w 605"/>
                  <a:gd name="T57" fmla="*/ 115 h 597"/>
                  <a:gd name="T58" fmla="*/ 36 w 605"/>
                  <a:gd name="T59" fmla="*/ 112 h 597"/>
                  <a:gd name="T60" fmla="*/ 30 w 605"/>
                  <a:gd name="T61" fmla="*/ 109 h 597"/>
                  <a:gd name="T62" fmla="*/ 24 w 605"/>
                  <a:gd name="T63" fmla="*/ 105 h 597"/>
                  <a:gd name="T64" fmla="*/ 20 w 605"/>
                  <a:gd name="T65" fmla="*/ 101 h 597"/>
                  <a:gd name="T66" fmla="*/ 16 w 605"/>
                  <a:gd name="T67" fmla="*/ 97 h 597"/>
                  <a:gd name="T68" fmla="*/ 10 w 605"/>
                  <a:gd name="T69" fmla="*/ 90 h 597"/>
                  <a:gd name="T70" fmla="*/ 5 w 605"/>
                  <a:gd name="T71" fmla="*/ 80 h 597"/>
                  <a:gd name="T72" fmla="*/ 2 w 605"/>
                  <a:gd name="T73" fmla="*/ 72 h 597"/>
                  <a:gd name="T74" fmla="*/ 1 w 605"/>
                  <a:gd name="T75" fmla="*/ 64 h 597"/>
                  <a:gd name="T76" fmla="*/ 0 w 605"/>
                  <a:gd name="T77" fmla="*/ 58 h 597"/>
                  <a:gd name="T78" fmla="*/ 0 w 605"/>
                  <a:gd name="T79" fmla="*/ 53 h 597"/>
                  <a:gd name="T80" fmla="*/ 1 w 605"/>
                  <a:gd name="T81" fmla="*/ 46 h 597"/>
                  <a:gd name="T82" fmla="*/ 3 w 605"/>
                  <a:gd name="T83" fmla="*/ 38 h 597"/>
                  <a:gd name="T84" fmla="*/ 6 w 605"/>
                  <a:gd name="T85" fmla="*/ 33 h 597"/>
                  <a:gd name="T86" fmla="*/ 8 w 605"/>
                  <a:gd name="T87" fmla="*/ 28 h 597"/>
                  <a:gd name="T88" fmla="*/ 11 w 605"/>
                  <a:gd name="T89" fmla="*/ 23 h 597"/>
                  <a:gd name="T90" fmla="*/ 15 w 605"/>
                  <a:gd name="T91" fmla="*/ 19 h 597"/>
                  <a:gd name="T92" fmla="*/ 19 w 605"/>
                  <a:gd name="T93" fmla="*/ 15 h 597"/>
                  <a:gd name="T94" fmla="*/ 24 w 605"/>
                  <a:gd name="T95" fmla="*/ 11 h 597"/>
                  <a:gd name="T96" fmla="*/ 29 w 605"/>
                  <a:gd name="T97" fmla="*/ 8 h 597"/>
                  <a:gd name="T98" fmla="*/ 35 w 605"/>
                  <a:gd name="T99" fmla="*/ 5 h 597"/>
                  <a:gd name="T100" fmla="*/ 41 w 605"/>
                  <a:gd name="T101" fmla="*/ 3 h 597"/>
                  <a:gd name="T102" fmla="*/ 48 w 605"/>
                  <a:gd name="T103" fmla="*/ 1 h 597"/>
                  <a:gd name="T104" fmla="*/ 55 w 605"/>
                  <a:gd name="T105" fmla="*/ 0 h 5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597"/>
                  <a:gd name="T161" fmla="*/ 605 w 605"/>
                  <a:gd name="T162" fmla="*/ 597 h 5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597">
                    <a:moveTo>
                      <a:pt x="292" y="0"/>
                    </a:moveTo>
                    <a:lnTo>
                      <a:pt x="306" y="0"/>
                    </a:lnTo>
                    <a:lnTo>
                      <a:pt x="318" y="0"/>
                    </a:lnTo>
                    <a:lnTo>
                      <a:pt x="332" y="1"/>
                    </a:lnTo>
                    <a:lnTo>
                      <a:pt x="344" y="2"/>
                    </a:lnTo>
                    <a:lnTo>
                      <a:pt x="372" y="8"/>
                    </a:lnTo>
                    <a:lnTo>
                      <a:pt x="398" y="16"/>
                    </a:lnTo>
                    <a:lnTo>
                      <a:pt x="424" y="26"/>
                    </a:lnTo>
                    <a:lnTo>
                      <a:pt x="449" y="38"/>
                    </a:lnTo>
                    <a:lnTo>
                      <a:pt x="473" y="52"/>
                    </a:lnTo>
                    <a:lnTo>
                      <a:pt x="495" y="68"/>
                    </a:lnTo>
                    <a:lnTo>
                      <a:pt x="518" y="86"/>
                    </a:lnTo>
                    <a:lnTo>
                      <a:pt x="537" y="104"/>
                    </a:lnTo>
                    <a:lnTo>
                      <a:pt x="547" y="116"/>
                    </a:lnTo>
                    <a:lnTo>
                      <a:pt x="555" y="126"/>
                    </a:lnTo>
                    <a:lnTo>
                      <a:pt x="563" y="137"/>
                    </a:lnTo>
                    <a:lnTo>
                      <a:pt x="570" y="148"/>
                    </a:lnTo>
                    <a:lnTo>
                      <a:pt x="577" y="161"/>
                    </a:lnTo>
                    <a:lnTo>
                      <a:pt x="583" y="173"/>
                    </a:lnTo>
                    <a:lnTo>
                      <a:pt x="588" y="184"/>
                    </a:lnTo>
                    <a:lnTo>
                      <a:pt x="593" y="198"/>
                    </a:lnTo>
                    <a:lnTo>
                      <a:pt x="596" y="210"/>
                    </a:lnTo>
                    <a:lnTo>
                      <a:pt x="600" y="224"/>
                    </a:lnTo>
                    <a:lnTo>
                      <a:pt x="601" y="238"/>
                    </a:lnTo>
                    <a:lnTo>
                      <a:pt x="604" y="252"/>
                    </a:lnTo>
                    <a:lnTo>
                      <a:pt x="605" y="279"/>
                    </a:lnTo>
                    <a:lnTo>
                      <a:pt x="604" y="309"/>
                    </a:lnTo>
                    <a:lnTo>
                      <a:pt x="600" y="339"/>
                    </a:lnTo>
                    <a:lnTo>
                      <a:pt x="595" y="370"/>
                    </a:lnTo>
                    <a:lnTo>
                      <a:pt x="590" y="385"/>
                    </a:lnTo>
                    <a:lnTo>
                      <a:pt x="586" y="400"/>
                    </a:lnTo>
                    <a:lnTo>
                      <a:pt x="582" y="415"/>
                    </a:lnTo>
                    <a:lnTo>
                      <a:pt x="575" y="430"/>
                    </a:lnTo>
                    <a:lnTo>
                      <a:pt x="569" y="444"/>
                    </a:lnTo>
                    <a:lnTo>
                      <a:pt x="562" y="459"/>
                    </a:lnTo>
                    <a:lnTo>
                      <a:pt x="553" y="473"/>
                    </a:lnTo>
                    <a:lnTo>
                      <a:pt x="545" y="485"/>
                    </a:lnTo>
                    <a:lnTo>
                      <a:pt x="535" y="498"/>
                    </a:lnTo>
                    <a:lnTo>
                      <a:pt x="525" y="510"/>
                    </a:lnTo>
                    <a:lnTo>
                      <a:pt x="515" y="522"/>
                    </a:lnTo>
                    <a:lnTo>
                      <a:pt x="504" y="534"/>
                    </a:lnTo>
                    <a:lnTo>
                      <a:pt x="492" y="544"/>
                    </a:lnTo>
                    <a:lnTo>
                      <a:pt x="479" y="554"/>
                    </a:lnTo>
                    <a:lnTo>
                      <a:pt x="465" y="562"/>
                    </a:lnTo>
                    <a:lnTo>
                      <a:pt x="452" y="570"/>
                    </a:lnTo>
                    <a:lnTo>
                      <a:pt x="437" y="577"/>
                    </a:lnTo>
                    <a:lnTo>
                      <a:pt x="421" y="584"/>
                    </a:lnTo>
                    <a:lnTo>
                      <a:pt x="404" y="589"/>
                    </a:lnTo>
                    <a:lnTo>
                      <a:pt x="388" y="592"/>
                    </a:lnTo>
                    <a:lnTo>
                      <a:pt x="369" y="596"/>
                    </a:lnTo>
                    <a:lnTo>
                      <a:pt x="351" y="597"/>
                    </a:lnTo>
                    <a:lnTo>
                      <a:pt x="332" y="597"/>
                    </a:lnTo>
                    <a:lnTo>
                      <a:pt x="312" y="597"/>
                    </a:lnTo>
                    <a:lnTo>
                      <a:pt x="291" y="595"/>
                    </a:lnTo>
                    <a:lnTo>
                      <a:pt x="270" y="592"/>
                    </a:lnTo>
                    <a:lnTo>
                      <a:pt x="250" y="589"/>
                    </a:lnTo>
                    <a:lnTo>
                      <a:pt x="231" y="584"/>
                    </a:lnTo>
                    <a:lnTo>
                      <a:pt x="212" y="577"/>
                    </a:lnTo>
                    <a:lnTo>
                      <a:pt x="196" y="571"/>
                    </a:lnTo>
                    <a:lnTo>
                      <a:pt x="180" y="564"/>
                    </a:lnTo>
                    <a:lnTo>
                      <a:pt x="163" y="556"/>
                    </a:lnTo>
                    <a:lnTo>
                      <a:pt x="150" y="547"/>
                    </a:lnTo>
                    <a:lnTo>
                      <a:pt x="136" y="537"/>
                    </a:lnTo>
                    <a:lnTo>
                      <a:pt x="122" y="529"/>
                    </a:lnTo>
                    <a:lnTo>
                      <a:pt x="111" y="518"/>
                    </a:lnTo>
                    <a:lnTo>
                      <a:pt x="99" y="508"/>
                    </a:lnTo>
                    <a:lnTo>
                      <a:pt x="89" y="496"/>
                    </a:lnTo>
                    <a:lnTo>
                      <a:pt x="79" y="485"/>
                    </a:lnTo>
                    <a:lnTo>
                      <a:pt x="69" y="474"/>
                    </a:lnTo>
                    <a:lnTo>
                      <a:pt x="52" y="450"/>
                    </a:lnTo>
                    <a:lnTo>
                      <a:pt x="39" y="426"/>
                    </a:lnTo>
                    <a:lnTo>
                      <a:pt x="27" y="403"/>
                    </a:lnTo>
                    <a:lnTo>
                      <a:pt x="17" y="380"/>
                    </a:lnTo>
                    <a:lnTo>
                      <a:pt x="11" y="359"/>
                    </a:lnTo>
                    <a:lnTo>
                      <a:pt x="6" y="339"/>
                    </a:lnTo>
                    <a:lnTo>
                      <a:pt x="3" y="320"/>
                    </a:lnTo>
                    <a:lnTo>
                      <a:pt x="1" y="305"/>
                    </a:lnTo>
                    <a:lnTo>
                      <a:pt x="0" y="293"/>
                    </a:lnTo>
                    <a:lnTo>
                      <a:pt x="0" y="280"/>
                    </a:lnTo>
                    <a:lnTo>
                      <a:pt x="1" y="268"/>
                    </a:lnTo>
                    <a:lnTo>
                      <a:pt x="3" y="255"/>
                    </a:lnTo>
                    <a:lnTo>
                      <a:pt x="6" y="230"/>
                    </a:lnTo>
                    <a:lnTo>
                      <a:pt x="14" y="204"/>
                    </a:lnTo>
                    <a:lnTo>
                      <a:pt x="17" y="192"/>
                    </a:lnTo>
                    <a:lnTo>
                      <a:pt x="24" y="178"/>
                    </a:lnTo>
                    <a:lnTo>
                      <a:pt x="29" y="166"/>
                    </a:lnTo>
                    <a:lnTo>
                      <a:pt x="35" y="153"/>
                    </a:lnTo>
                    <a:lnTo>
                      <a:pt x="42" y="141"/>
                    </a:lnTo>
                    <a:lnTo>
                      <a:pt x="50" y="129"/>
                    </a:lnTo>
                    <a:lnTo>
                      <a:pt x="57" y="117"/>
                    </a:lnTo>
                    <a:lnTo>
                      <a:pt x="67" y="106"/>
                    </a:lnTo>
                    <a:lnTo>
                      <a:pt x="76" y="94"/>
                    </a:lnTo>
                    <a:lnTo>
                      <a:pt x="86" y="84"/>
                    </a:lnTo>
                    <a:lnTo>
                      <a:pt x="97" y="74"/>
                    </a:lnTo>
                    <a:lnTo>
                      <a:pt x="109" y="64"/>
                    </a:lnTo>
                    <a:lnTo>
                      <a:pt x="120" y="56"/>
                    </a:lnTo>
                    <a:lnTo>
                      <a:pt x="132" y="47"/>
                    </a:lnTo>
                    <a:lnTo>
                      <a:pt x="146" y="38"/>
                    </a:lnTo>
                    <a:lnTo>
                      <a:pt x="160" y="31"/>
                    </a:lnTo>
                    <a:lnTo>
                      <a:pt x="175" y="24"/>
                    </a:lnTo>
                    <a:lnTo>
                      <a:pt x="190" y="18"/>
                    </a:lnTo>
                    <a:lnTo>
                      <a:pt x="205" y="13"/>
                    </a:lnTo>
                    <a:lnTo>
                      <a:pt x="221" y="8"/>
                    </a:lnTo>
                    <a:lnTo>
                      <a:pt x="238" y="5"/>
                    </a:lnTo>
                    <a:lnTo>
                      <a:pt x="256" y="2"/>
                    </a:lnTo>
                    <a:lnTo>
                      <a:pt x="273" y="0"/>
                    </a:lnTo>
                    <a:lnTo>
                      <a:pt x="292" y="0"/>
                    </a:lnTo>
                    <a:close/>
                  </a:path>
                </a:pathLst>
              </a:custGeom>
              <a:solidFill>
                <a:srgbClr val="F8C300"/>
              </a:solidFill>
              <a:ln w="9525">
                <a:noFill/>
                <a:round/>
              </a:ln>
            </p:spPr>
            <p:txBody>
              <a:bodyPr/>
              <a:lstStyle/>
              <a:p>
                <a:endParaRPr lang="en-US" sz="1867"/>
              </a:p>
            </p:txBody>
          </p:sp>
          <p:sp>
            <p:nvSpPr>
              <p:cNvPr id="1437" name="Freeform 386"/>
              <p:cNvSpPr/>
              <p:nvPr/>
            </p:nvSpPr>
            <p:spPr bwMode="auto">
              <a:xfrm>
                <a:off x="2284" y="1606"/>
                <a:ext cx="100" cy="396"/>
              </a:xfrm>
              <a:custGeom>
                <a:avLst/>
                <a:gdLst>
                  <a:gd name="T0" fmla="*/ 83 w 504"/>
                  <a:gd name="T1" fmla="*/ 354 h 1983"/>
                  <a:gd name="T2" fmla="*/ 86 w 504"/>
                  <a:gd name="T3" fmla="*/ 324 h 1983"/>
                  <a:gd name="T4" fmla="*/ 90 w 504"/>
                  <a:gd name="T5" fmla="*/ 291 h 1983"/>
                  <a:gd name="T6" fmla="*/ 94 w 504"/>
                  <a:gd name="T7" fmla="*/ 256 h 1983"/>
                  <a:gd name="T8" fmla="*/ 97 w 504"/>
                  <a:gd name="T9" fmla="*/ 220 h 1983"/>
                  <a:gd name="T10" fmla="*/ 99 w 504"/>
                  <a:gd name="T11" fmla="*/ 185 h 1983"/>
                  <a:gd name="T12" fmla="*/ 100 w 504"/>
                  <a:gd name="T13" fmla="*/ 150 h 1983"/>
                  <a:gd name="T14" fmla="*/ 99 w 504"/>
                  <a:gd name="T15" fmla="*/ 125 h 1983"/>
                  <a:gd name="T16" fmla="*/ 98 w 504"/>
                  <a:gd name="T17" fmla="*/ 109 h 1983"/>
                  <a:gd name="T18" fmla="*/ 96 w 504"/>
                  <a:gd name="T19" fmla="*/ 88 h 1983"/>
                  <a:gd name="T20" fmla="*/ 92 w 504"/>
                  <a:gd name="T21" fmla="*/ 65 h 1983"/>
                  <a:gd name="T22" fmla="*/ 87 w 504"/>
                  <a:gd name="T23" fmla="*/ 45 h 1983"/>
                  <a:gd name="T24" fmla="*/ 81 w 504"/>
                  <a:gd name="T25" fmla="*/ 28 h 1983"/>
                  <a:gd name="T26" fmla="*/ 74 w 504"/>
                  <a:gd name="T27" fmla="*/ 16 h 1983"/>
                  <a:gd name="T28" fmla="*/ 67 w 504"/>
                  <a:gd name="T29" fmla="*/ 7 h 1983"/>
                  <a:gd name="T30" fmla="*/ 59 w 504"/>
                  <a:gd name="T31" fmla="*/ 2 h 1983"/>
                  <a:gd name="T32" fmla="*/ 51 w 504"/>
                  <a:gd name="T33" fmla="*/ 0 h 1983"/>
                  <a:gd name="T34" fmla="*/ 43 w 504"/>
                  <a:gd name="T35" fmla="*/ 2 h 1983"/>
                  <a:gd name="T36" fmla="*/ 36 w 504"/>
                  <a:gd name="T37" fmla="*/ 7 h 1983"/>
                  <a:gd name="T38" fmla="*/ 29 w 504"/>
                  <a:gd name="T39" fmla="*/ 15 h 1983"/>
                  <a:gd name="T40" fmla="*/ 22 w 504"/>
                  <a:gd name="T41" fmla="*/ 27 h 1983"/>
                  <a:gd name="T42" fmla="*/ 15 w 504"/>
                  <a:gd name="T43" fmla="*/ 42 h 1983"/>
                  <a:gd name="T44" fmla="*/ 10 w 504"/>
                  <a:gd name="T45" fmla="*/ 60 h 1983"/>
                  <a:gd name="T46" fmla="*/ 6 w 504"/>
                  <a:gd name="T47" fmla="*/ 81 h 1983"/>
                  <a:gd name="T48" fmla="*/ 3 w 504"/>
                  <a:gd name="T49" fmla="*/ 106 h 1983"/>
                  <a:gd name="T50" fmla="*/ 1 w 504"/>
                  <a:gd name="T51" fmla="*/ 129 h 1983"/>
                  <a:gd name="T52" fmla="*/ 0 w 504"/>
                  <a:gd name="T53" fmla="*/ 148 h 1983"/>
                  <a:gd name="T54" fmla="*/ 0 w 504"/>
                  <a:gd name="T55" fmla="*/ 178 h 1983"/>
                  <a:gd name="T56" fmla="*/ 2 w 504"/>
                  <a:gd name="T57" fmla="*/ 219 h 1983"/>
                  <a:gd name="T58" fmla="*/ 5 w 504"/>
                  <a:gd name="T59" fmla="*/ 258 h 1983"/>
                  <a:gd name="T60" fmla="*/ 9 w 504"/>
                  <a:gd name="T61" fmla="*/ 294 h 1983"/>
                  <a:gd name="T62" fmla="*/ 13 w 504"/>
                  <a:gd name="T63" fmla="*/ 327 h 1983"/>
                  <a:gd name="T64" fmla="*/ 17 w 504"/>
                  <a:gd name="T65" fmla="*/ 353 h 1983"/>
                  <a:gd name="T66" fmla="*/ 21 w 504"/>
                  <a:gd name="T67" fmla="*/ 372 h 1983"/>
                  <a:gd name="T68" fmla="*/ 23 w 504"/>
                  <a:gd name="T69" fmla="*/ 381 h 1983"/>
                  <a:gd name="T70" fmla="*/ 25 w 504"/>
                  <a:gd name="T71" fmla="*/ 386 h 1983"/>
                  <a:gd name="T72" fmla="*/ 28 w 504"/>
                  <a:gd name="T73" fmla="*/ 389 h 1983"/>
                  <a:gd name="T74" fmla="*/ 32 w 504"/>
                  <a:gd name="T75" fmla="*/ 392 h 1983"/>
                  <a:gd name="T76" fmla="*/ 36 w 504"/>
                  <a:gd name="T77" fmla="*/ 394 h 1983"/>
                  <a:gd name="T78" fmla="*/ 41 w 504"/>
                  <a:gd name="T79" fmla="*/ 396 h 1983"/>
                  <a:gd name="T80" fmla="*/ 45 w 504"/>
                  <a:gd name="T81" fmla="*/ 396 h 1983"/>
                  <a:gd name="T82" fmla="*/ 51 w 504"/>
                  <a:gd name="T83" fmla="*/ 396 h 1983"/>
                  <a:gd name="T84" fmla="*/ 56 w 504"/>
                  <a:gd name="T85" fmla="*/ 395 h 1983"/>
                  <a:gd name="T86" fmla="*/ 61 w 504"/>
                  <a:gd name="T87" fmla="*/ 394 h 1983"/>
                  <a:gd name="T88" fmla="*/ 65 w 504"/>
                  <a:gd name="T89" fmla="*/ 391 h 1983"/>
                  <a:gd name="T90" fmla="*/ 69 w 504"/>
                  <a:gd name="T91" fmla="*/ 389 h 1983"/>
                  <a:gd name="T92" fmla="*/ 73 w 504"/>
                  <a:gd name="T93" fmla="*/ 385 h 1983"/>
                  <a:gd name="T94" fmla="*/ 77 w 504"/>
                  <a:gd name="T95" fmla="*/ 381 h 1983"/>
                  <a:gd name="T96" fmla="*/ 79 w 504"/>
                  <a:gd name="T97" fmla="*/ 376 h 1983"/>
                  <a:gd name="T98" fmla="*/ 81 w 504"/>
                  <a:gd name="T99" fmla="*/ 371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4"/>
                  <a:gd name="T151" fmla="*/ 0 h 1983"/>
                  <a:gd name="T152" fmla="*/ 504 w 504"/>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4" h="1983">
                    <a:moveTo>
                      <a:pt x="408" y="1842"/>
                    </a:moveTo>
                    <a:lnTo>
                      <a:pt x="416" y="1772"/>
                    </a:lnTo>
                    <a:lnTo>
                      <a:pt x="425" y="1699"/>
                    </a:lnTo>
                    <a:lnTo>
                      <a:pt x="435" y="1620"/>
                    </a:lnTo>
                    <a:lnTo>
                      <a:pt x="445" y="1539"/>
                    </a:lnTo>
                    <a:lnTo>
                      <a:pt x="455" y="1455"/>
                    </a:lnTo>
                    <a:lnTo>
                      <a:pt x="463" y="1369"/>
                    </a:lnTo>
                    <a:lnTo>
                      <a:pt x="473" y="1280"/>
                    </a:lnTo>
                    <a:lnTo>
                      <a:pt x="482" y="1192"/>
                    </a:lnTo>
                    <a:lnTo>
                      <a:pt x="489" y="1103"/>
                    </a:lnTo>
                    <a:lnTo>
                      <a:pt x="496" y="1013"/>
                    </a:lnTo>
                    <a:lnTo>
                      <a:pt x="501" y="925"/>
                    </a:lnTo>
                    <a:lnTo>
                      <a:pt x="503" y="837"/>
                    </a:lnTo>
                    <a:lnTo>
                      <a:pt x="504" y="751"/>
                    </a:lnTo>
                    <a:lnTo>
                      <a:pt x="503" y="668"/>
                    </a:lnTo>
                    <a:lnTo>
                      <a:pt x="501" y="626"/>
                    </a:lnTo>
                    <a:lnTo>
                      <a:pt x="498" y="587"/>
                    </a:lnTo>
                    <a:lnTo>
                      <a:pt x="496" y="547"/>
                    </a:lnTo>
                    <a:lnTo>
                      <a:pt x="492" y="508"/>
                    </a:lnTo>
                    <a:lnTo>
                      <a:pt x="483" y="442"/>
                    </a:lnTo>
                    <a:lnTo>
                      <a:pt x="475" y="379"/>
                    </a:lnTo>
                    <a:lnTo>
                      <a:pt x="463" y="323"/>
                    </a:lnTo>
                    <a:lnTo>
                      <a:pt x="451" y="271"/>
                    </a:lnTo>
                    <a:lnTo>
                      <a:pt x="437" y="223"/>
                    </a:lnTo>
                    <a:lnTo>
                      <a:pt x="422" y="180"/>
                    </a:lnTo>
                    <a:lnTo>
                      <a:pt x="406" y="142"/>
                    </a:lnTo>
                    <a:lnTo>
                      <a:pt x="390" y="109"/>
                    </a:lnTo>
                    <a:lnTo>
                      <a:pt x="372" y="80"/>
                    </a:lnTo>
                    <a:lnTo>
                      <a:pt x="355" y="55"/>
                    </a:lnTo>
                    <a:lnTo>
                      <a:pt x="336" y="35"/>
                    </a:lnTo>
                    <a:lnTo>
                      <a:pt x="317" y="20"/>
                    </a:lnTo>
                    <a:lnTo>
                      <a:pt x="297" y="9"/>
                    </a:lnTo>
                    <a:lnTo>
                      <a:pt x="279" y="2"/>
                    </a:lnTo>
                    <a:lnTo>
                      <a:pt x="259" y="0"/>
                    </a:lnTo>
                    <a:lnTo>
                      <a:pt x="239" y="2"/>
                    </a:lnTo>
                    <a:lnTo>
                      <a:pt x="219" y="9"/>
                    </a:lnTo>
                    <a:lnTo>
                      <a:pt x="200" y="20"/>
                    </a:lnTo>
                    <a:lnTo>
                      <a:pt x="180" y="35"/>
                    </a:lnTo>
                    <a:lnTo>
                      <a:pt x="161" y="54"/>
                    </a:lnTo>
                    <a:lnTo>
                      <a:pt x="144" y="77"/>
                    </a:lnTo>
                    <a:lnTo>
                      <a:pt x="126" y="104"/>
                    </a:lnTo>
                    <a:lnTo>
                      <a:pt x="109" y="136"/>
                    </a:lnTo>
                    <a:lnTo>
                      <a:pt x="93" y="171"/>
                    </a:lnTo>
                    <a:lnTo>
                      <a:pt x="78" y="211"/>
                    </a:lnTo>
                    <a:lnTo>
                      <a:pt x="64" y="255"/>
                    </a:lnTo>
                    <a:lnTo>
                      <a:pt x="51" y="302"/>
                    </a:lnTo>
                    <a:lnTo>
                      <a:pt x="39" y="353"/>
                    </a:lnTo>
                    <a:lnTo>
                      <a:pt x="29" y="408"/>
                    </a:lnTo>
                    <a:lnTo>
                      <a:pt x="20" y="468"/>
                    </a:lnTo>
                    <a:lnTo>
                      <a:pt x="13" y="530"/>
                    </a:lnTo>
                    <a:lnTo>
                      <a:pt x="8" y="597"/>
                    </a:lnTo>
                    <a:lnTo>
                      <a:pt x="5" y="645"/>
                    </a:lnTo>
                    <a:lnTo>
                      <a:pt x="3" y="694"/>
                    </a:lnTo>
                    <a:lnTo>
                      <a:pt x="2" y="743"/>
                    </a:lnTo>
                    <a:lnTo>
                      <a:pt x="0" y="792"/>
                    </a:lnTo>
                    <a:lnTo>
                      <a:pt x="2" y="892"/>
                    </a:lnTo>
                    <a:lnTo>
                      <a:pt x="4" y="993"/>
                    </a:lnTo>
                    <a:lnTo>
                      <a:pt x="9" y="1095"/>
                    </a:lnTo>
                    <a:lnTo>
                      <a:pt x="17" y="1193"/>
                    </a:lnTo>
                    <a:lnTo>
                      <a:pt x="24" y="1290"/>
                    </a:lnTo>
                    <a:lnTo>
                      <a:pt x="34" y="1384"/>
                    </a:lnTo>
                    <a:lnTo>
                      <a:pt x="44" y="1474"/>
                    </a:lnTo>
                    <a:lnTo>
                      <a:pt x="54" y="1558"/>
                    </a:lnTo>
                    <a:lnTo>
                      <a:pt x="65" y="1636"/>
                    </a:lnTo>
                    <a:lnTo>
                      <a:pt x="76" y="1706"/>
                    </a:lnTo>
                    <a:lnTo>
                      <a:pt x="86" y="1769"/>
                    </a:lnTo>
                    <a:lnTo>
                      <a:pt x="95" y="1822"/>
                    </a:lnTo>
                    <a:lnTo>
                      <a:pt x="104" y="1865"/>
                    </a:lnTo>
                    <a:lnTo>
                      <a:pt x="111" y="1897"/>
                    </a:lnTo>
                    <a:lnTo>
                      <a:pt x="115" y="1910"/>
                    </a:lnTo>
                    <a:lnTo>
                      <a:pt x="120" y="1921"/>
                    </a:lnTo>
                    <a:lnTo>
                      <a:pt x="126" y="1931"/>
                    </a:lnTo>
                    <a:lnTo>
                      <a:pt x="134" y="1941"/>
                    </a:lnTo>
                    <a:lnTo>
                      <a:pt x="141" y="1949"/>
                    </a:lnTo>
                    <a:lnTo>
                      <a:pt x="150" y="1957"/>
                    </a:lnTo>
                    <a:lnTo>
                      <a:pt x="160" y="1963"/>
                    </a:lnTo>
                    <a:lnTo>
                      <a:pt x="170" y="1969"/>
                    </a:lnTo>
                    <a:lnTo>
                      <a:pt x="181" y="1973"/>
                    </a:lnTo>
                    <a:lnTo>
                      <a:pt x="192" y="1977"/>
                    </a:lnTo>
                    <a:lnTo>
                      <a:pt x="205" y="1981"/>
                    </a:lnTo>
                    <a:lnTo>
                      <a:pt x="216" y="1982"/>
                    </a:lnTo>
                    <a:lnTo>
                      <a:pt x="229" y="1983"/>
                    </a:lnTo>
                    <a:lnTo>
                      <a:pt x="241" y="1983"/>
                    </a:lnTo>
                    <a:lnTo>
                      <a:pt x="255" y="1982"/>
                    </a:lnTo>
                    <a:lnTo>
                      <a:pt x="267" y="1981"/>
                    </a:lnTo>
                    <a:lnTo>
                      <a:pt x="280" y="1978"/>
                    </a:lnTo>
                    <a:lnTo>
                      <a:pt x="292" y="1974"/>
                    </a:lnTo>
                    <a:lnTo>
                      <a:pt x="305" y="1971"/>
                    </a:lnTo>
                    <a:lnTo>
                      <a:pt x="317" y="1966"/>
                    </a:lnTo>
                    <a:lnTo>
                      <a:pt x="329" y="1959"/>
                    </a:lnTo>
                    <a:lnTo>
                      <a:pt x="340" y="1953"/>
                    </a:lnTo>
                    <a:lnTo>
                      <a:pt x="350" y="1946"/>
                    </a:lnTo>
                    <a:lnTo>
                      <a:pt x="360" y="1937"/>
                    </a:lnTo>
                    <a:lnTo>
                      <a:pt x="370" y="1928"/>
                    </a:lnTo>
                    <a:lnTo>
                      <a:pt x="378" y="1918"/>
                    </a:lnTo>
                    <a:lnTo>
                      <a:pt x="386" y="1907"/>
                    </a:lnTo>
                    <a:lnTo>
                      <a:pt x="392" y="1896"/>
                    </a:lnTo>
                    <a:lnTo>
                      <a:pt x="398" y="1883"/>
                    </a:lnTo>
                    <a:lnTo>
                      <a:pt x="402" y="1871"/>
                    </a:lnTo>
                    <a:lnTo>
                      <a:pt x="406" y="1857"/>
                    </a:lnTo>
                    <a:lnTo>
                      <a:pt x="408" y="1842"/>
                    </a:lnTo>
                    <a:close/>
                  </a:path>
                </a:pathLst>
              </a:custGeom>
              <a:solidFill>
                <a:srgbClr val="FFFEF1"/>
              </a:solidFill>
              <a:ln w="9525">
                <a:noFill/>
                <a:round/>
              </a:ln>
            </p:spPr>
            <p:txBody>
              <a:bodyPr/>
              <a:lstStyle/>
              <a:p>
                <a:endParaRPr lang="en-US" sz="1867"/>
              </a:p>
            </p:txBody>
          </p:sp>
          <p:sp>
            <p:nvSpPr>
              <p:cNvPr id="1438" name="Freeform 387"/>
              <p:cNvSpPr/>
              <p:nvPr/>
            </p:nvSpPr>
            <p:spPr bwMode="auto">
              <a:xfrm>
                <a:off x="2284" y="1606"/>
                <a:ext cx="100" cy="396"/>
              </a:xfrm>
              <a:custGeom>
                <a:avLst/>
                <a:gdLst>
                  <a:gd name="T0" fmla="*/ 83 w 504"/>
                  <a:gd name="T1" fmla="*/ 354 h 1983"/>
                  <a:gd name="T2" fmla="*/ 86 w 504"/>
                  <a:gd name="T3" fmla="*/ 324 h 1983"/>
                  <a:gd name="T4" fmla="*/ 90 w 504"/>
                  <a:gd name="T5" fmla="*/ 291 h 1983"/>
                  <a:gd name="T6" fmla="*/ 94 w 504"/>
                  <a:gd name="T7" fmla="*/ 256 h 1983"/>
                  <a:gd name="T8" fmla="*/ 97 w 504"/>
                  <a:gd name="T9" fmla="*/ 220 h 1983"/>
                  <a:gd name="T10" fmla="*/ 99 w 504"/>
                  <a:gd name="T11" fmla="*/ 185 h 1983"/>
                  <a:gd name="T12" fmla="*/ 100 w 504"/>
                  <a:gd name="T13" fmla="*/ 150 h 1983"/>
                  <a:gd name="T14" fmla="*/ 99 w 504"/>
                  <a:gd name="T15" fmla="*/ 125 h 1983"/>
                  <a:gd name="T16" fmla="*/ 98 w 504"/>
                  <a:gd name="T17" fmla="*/ 109 h 1983"/>
                  <a:gd name="T18" fmla="*/ 96 w 504"/>
                  <a:gd name="T19" fmla="*/ 88 h 1983"/>
                  <a:gd name="T20" fmla="*/ 92 w 504"/>
                  <a:gd name="T21" fmla="*/ 65 h 1983"/>
                  <a:gd name="T22" fmla="*/ 87 w 504"/>
                  <a:gd name="T23" fmla="*/ 45 h 1983"/>
                  <a:gd name="T24" fmla="*/ 81 w 504"/>
                  <a:gd name="T25" fmla="*/ 28 h 1983"/>
                  <a:gd name="T26" fmla="*/ 74 w 504"/>
                  <a:gd name="T27" fmla="*/ 16 h 1983"/>
                  <a:gd name="T28" fmla="*/ 67 w 504"/>
                  <a:gd name="T29" fmla="*/ 7 h 1983"/>
                  <a:gd name="T30" fmla="*/ 59 w 504"/>
                  <a:gd name="T31" fmla="*/ 2 h 1983"/>
                  <a:gd name="T32" fmla="*/ 51 w 504"/>
                  <a:gd name="T33" fmla="*/ 0 h 1983"/>
                  <a:gd name="T34" fmla="*/ 43 w 504"/>
                  <a:gd name="T35" fmla="*/ 2 h 1983"/>
                  <a:gd name="T36" fmla="*/ 36 w 504"/>
                  <a:gd name="T37" fmla="*/ 7 h 1983"/>
                  <a:gd name="T38" fmla="*/ 29 w 504"/>
                  <a:gd name="T39" fmla="*/ 15 h 1983"/>
                  <a:gd name="T40" fmla="*/ 22 w 504"/>
                  <a:gd name="T41" fmla="*/ 27 h 1983"/>
                  <a:gd name="T42" fmla="*/ 15 w 504"/>
                  <a:gd name="T43" fmla="*/ 42 h 1983"/>
                  <a:gd name="T44" fmla="*/ 10 w 504"/>
                  <a:gd name="T45" fmla="*/ 60 h 1983"/>
                  <a:gd name="T46" fmla="*/ 6 w 504"/>
                  <a:gd name="T47" fmla="*/ 81 h 1983"/>
                  <a:gd name="T48" fmla="*/ 3 w 504"/>
                  <a:gd name="T49" fmla="*/ 106 h 1983"/>
                  <a:gd name="T50" fmla="*/ 1 w 504"/>
                  <a:gd name="T51" fmla="*/ 129 h 1983"/>
                  <a:gd name="T52" fmla="*/ 0 w 504"/>
                  <a:gd name="T53" fmla="*/ 148 h 1983"/>
                  <a:gd name="T54" fmla="*/ 0 w 504"/>
                  <a:gd name="T55" fmla="*/ 178 h 1983"/>
                  <a:gd name="T56" fmla="*/ 2 w 504"/>
                  <a:gd name="T57" fmla="*/ 219 h 1983"/>
                  <a:gd name="T58" fmla="*/ 5 w 504"/>
                  <a:gd name="T59" fmla="*/ 258 h 1983"/>
                  <a:gd name="T60" fmla="*/ 9 w 504"/>
                  <a:gd name="T61" fmla="*/ 294 h 1983"/>
                  <a:gd name="T62" fmla="*/ 13 w 504"/>
                  <a:gd name="T63" fmla="*/ 327 h 1983"/>
                  <a:gd name="T64" fmla="*/ 17 w 504"/>
                  <a:gd name="T65" fmla="*/ 353 h 1983"/>
                  <a:gd name="T66" fmla="*/ 21 w 504"/>
                  <a:gd name="T67" fmla="*/ 372 h 1983"/>
                  <a:gd name="T68" fmla="*/ 23 w 504"/>
                  <a:gd name="T69" fmla="*/ 381 h 1983"/>
                  <a:gd name="T70" fmla="*/ 25 w 504"/>
                  <a:gd name="T71" fmla="*/ 386 h 1983"/>
                  <a:gd name="T72" fmla="*/ 28 w 504"/>
                  <a:gd name="T73" fmla="*/ 389 h 1983"/>
                  <a:gd name="T74" fmla="*/ 32 w 504"/>
                  <a:gd name="T75" fmla="*/ 392 h 1983"/>
                  <a:gd name="T76" fmla="*/ 36 w 504"/>
                  <a:gd name="T77" fmla="*/ 394 h 1983"/>
                  <a:gd name="T78" fmla="*/ 41 w 504"/>
                  <a:gd name="T79" fmla="*/ 396 h 1983"/>
                  <a:gd name="T80" fmla="*/ 45 w 504"/>
                  <a:gd name="T81" fmla="*/ 396 h 1983"/>
                  <a:gd name="T82" fmla="*/ 51 w 504"/>
                  <a:gd name="T83" fmla="*/ 396 h 1983"/>
                  <a:gd name="T84" fmla="*/ 56 w 504"/>
                  <a:gd name="T85" fmla="*/ 395 h 1983"/>
                  <a:gd name="T86" fmla="*/ 61 w 504"/>
                  <a:gd name="T87" fmla="*/ 394 h 1983"/>
                  <a:gd name="T88" fmla="*/ 65 w 504"/>
                  <a:gd name="T89" fmla="*/ 391 h 1983"/>
                  <a:gd name="T90" fmla="*/ 69 w 504"/>
                  <a:gd name="T91" fmla="*/ 389 h 1983"/>
                  <a:gd name="T92" fmla="*/ 73 w 504"/>
                  <a:gd name="T93" fmla="*/ 385 h 1983"/>
                  <a:gd name="T94" fmla="*/ 77 w 504"/>
                  <a:gd name="T95" fmla="*/ 381 h 1983"/>
                  <a:gd name="T96" fmla="*/ 79 w 504"/>
                  <a:gd name="T97" fmla="*/ 376 h 1983"/>
                  <a:gd name="T98" fmla="*/ 81 w 504"/>
                  <a:gd name="T99" fmla="*/ 371 h 198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4"/>
                  <a:gd name="T151" fmla="*/ 0 h 1983"/>
                  <a:gd name="T152" fmla="*/ 504 w 504"/>
                  <a:gd name="T153" fmla="*/ 1983 h 198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4" h="1983">
                    <a:moveTo>
                      <a:pt x="408" y="1842"/>
                    </a:moveTo>
                    <a:lnTo>
                      <a:pt x="416" y="1772"/>
                    </a:lnTo>
                    <a:lnTo>
                      <a:pt x="425" y="1699"/>
                    </a:lnTo>
                    <a:lnTo>
                      <a:pt x="435" y="1620"/>
                    </a:lnTo>
                    <a:lnTo>
                      <a:pt x="445" y="1539"/>
                    </a:lnTo>
                    <a:lnTo>
                      <a:pt x="455" y="1455"/>
                    </a:lnTo>
                    <a:lnTo>
                      <a:pt x="463" y="1369"/>
                    </a:lnTo>
                    <a:lnTo>
                      <a:pt x="473" y="1280"/>
                    </a:lnTo>
                    <a:lnTo>
                      <a:pt x="482" y="1192"/>
                    </a:lnTo>
                    <a:lnTo>
                      <a:pt x="489" y="1103"/>
                    </a:lnTo>
                    <a:lnTo>
                      <a:pt x="496" y="1013"/>
                    </a:lnTo>
                    <a:lnTo>
                      <a:pt x="501" y="925"/>
                    </a:lnTo>
                    <a:lnTo>
                      <a:pt x="503" y="837"/>
                    </a:lnTo>
                    <a:lnTo>
                      <a:pt x="504" y="751"/>
                    </a:lnTo>
                    <a:lnTo>
                      <a:pt x="503" y="668"/>
                    </a:lnTo>
                    <a:lnTo>
                      <a:pt x="501" y="626"/>
                    </a:lnTo>
                    <a:lnTo>
                      <a:pt x="498" y="587"/>
                    </a:lnTo>
                    <a:lnTo>
                      <a:pt x="496" y="547"/>
                    </a:lnTo>
                    <a:lnTo>
                      <a:pt x="492" y="508"/>
                    </a:lnTo>
                    <a:lnTo>
                      <a:pt x="483" y="442"/>
                    </a:lnTo>
                    <a:lnTo>
                      <a:pt x="475" y="379"/>
                    </a:lnTo>
                    <a:lnTo>
                      <a:pt x="463" y="323"/>
                    </a:lnTo>
                    <a:lnTo>
                      <a:pt x="451" y="271"/>
                    </a:lnTo>
                    <a:lnTo>
                      <a:pt x="437" y="223"/>
                    </a:lnTo>
                    <a:lnTo>
                      <a:pt x="422" y="180"/>
                    </a:lnTo>
                    <a:lnTo>
                      <a:pt x="406" y="142"/>
                    </a:lnTo>
                    <a:lnTo>
                      <a:pt x="390" y="109"/>
                    </a:lnTo>
                    <a:lnTo>
                      <a:pt x="372" y="80"/>
                    </a:lnTo>
                    <a:lnTo>
                      <a:pt x="355" y="55"/>
                    </a:lnTo>
                    <a:lnTo>
                      <a:pt x="336" y="35"/>
                    </a:lnTo>
                    <a:lnTo>
                      <a:pt x="317" y="20"/>
                    </a:lnTo>
                    <a:lnTo>
                      <a:pt x="297" y="9"/>
                    </a:lnTo>
                    <a:lnTo>
                      <a:pt x="279" y="2"/>
                    </a:lnTo>
                    <a:lnTo>
                      <a:pt x="259" y="0"/>
                    </a:lnTo>
                    <a:lnTo>
                      <a:pt x="239" y="2"/>
                    </a:lnTo>
                    <a:lnTo>
                      <a:pt x="219" y="9"/>
                    </a:lnTo>
                    <a:lnTo>
                      <a:pt x="200" y="20"/>
                    </a:lnTo>
                    <a:lnTo>
                      <a:pt x="180" y="35"/>
                    </a:lnTo>
                    <a:lnTo>
                      <a:pt x="161" y="54"/>
                    </a:lnTo>
                    <a:lnTo>
                      <a:pt x="144" y="77"/>
                    </a:lnTo>
                    <a:lnTo>
                      <a:pt x="126" y="104"/>
                    </a:lnTo>
                    <a:lnTo>
                      <a:pt x="109" y="136"/>
                    </a:lnTo>
                    <a:lnTo>
                      <a:pt x="93" y="171"/>
                    </a:lnTo>
                    <a:lnTo>
                      <a:pt x="78" y="211"/>
                    </a:lnTo>
                    <a:lnTo>
                      <a:pt x="64" y="255"/>
                    </a:lnTo>
                    <a:lnTo>
                      <a:pt x="51" y="302"/>
                    </a:lnTo>
                    <a:lnTo>
                      <a:pt x="39" y="353"/>
                    </a:lnTo>
                    <a:lnTo>
                      <a:pt x="29" y="408"/>
                    </a:lnTo>
                    <a:lnTo>
                      <a:pt x="20" y="468"/>
                    </a:lnTo>
                    <a:lnTo>
                      <a:pt x="13" y="530"/>
                    </a:lnTo>
                    <a:lnTo>
                      <a:pt x="8" y="597"/>
                    </a:lnTo>
                    <a:lnTo>
                      <a:pt x="5" y="645"/>
                    </a:lnTo>
                    <a:lnTo>
                      <a:pt x="3" y="694"/>
                    </a:lnTo>
                    <a:lnTo>
                      <a:pt x="2" y="743"/>
                    </a:lnTo>
                    <a:lnTo>
                      <a:pt x="0" y="792"/>
                    </a:lnTo>
                    <a:lnTo>
                      <a:pt x="2" y="892"/>
                    </a:lnTo>
                    <a:lnTo>
                      <a:pt x="4" y="993"/>
                    </a:lnTo>
                    <a:lnTo>
                      <a:pt x="9" y="1095"/>
                    </a:lnTo>
                    <a:lnTo>
                      <a:pt x="17" y="1193"/>
                    </a:lnTo>
                    <a:lnTo>
                      <a:pt x="24" y="1290"/>
                    </a:lnTo>
                    <a:lnTo>
                      <a:pt x="34" y="1384"/>
                    </a:lnTo>
                    <a:lnTo>
                      <a:pt x="44" y="1474"/>
                    </a:lnTo>
                    <a:lnTo>
                      <a:pt x="54" y="1558"/>
                    </a:lnTo>
                    <a:lnTo>
                      <a:pt x="65" y="1636"/>
                    </a:lnTo>
                    <a:lnTo>
                      <a:pt x="76" y="1706"/>
                    </a:lnTo>
                    <a:lnTo>
                      <a:pt x="86" y="1769"/>
                    </a:lnTo>
                    <a:lnTo>
                      <a:pt x="95" y="1822"/>
                    </a:lnTo>
                    <a:lnTo>
                      <a:pt x="104" y="1865"/>
                    </a:lnTo>
                    <a:lnTo>
                      <a:pt x="111" y="1897"/>
                    </a:lnTo>
                    <a:lnTo>
                      <a:pt x="115" y="1910"/>
                    </a:lnTo>
                    <a:lnTo>
                      <a:pt x="120" y="1921"/>
                    </a:lnTo>
                    <a:lnTo>
                      <a:pt x="126" y="1931"/>
                    </a:lnTo>
                    <a:lnTo>
                      <a:pt x="134" y="1941"/>
                    </a:lnTo>
                    <a:lnTo>
                      <a:pt x="141" y="1949"/>
                    </a:lnTo>
                    <a:lnTo>
                      <a:pt x="150" y="1957"/>
                    </a:lnTo>
                    <a:lnTo>
                      <a:pt x="160" y="1963"/>
                    </a:lnTo>
                    <a:lnTo>
                      <a:pt x="170" y="1969"/>
                    </a:lnTo>
                    <a:lnTo>
                      <a:pt x="181" y="1973"/>
                    </a:lnTo>
                    <a:lnTo>
                      <a:pt x="192" y="1977"/>
                    </a:lnTo>
                    <a:lnTo>
                      <a:pt x="205" y="1981"/>
                    </a:lnTo>
                    <a:lnTo>
                      <a:pt x="216" y="1982"/>
                    </a:lnTo>
                    <a:lnTo>
                      <a:pt x="229" y="1983"/>
                    </a:lnTo>
                    <a:lnTo>
                      <a:pt x="241" y="1983"/>
                    </a:lnTo>
                    <a:lnTo>
                      <a:pt x="255" y="1982"/>
                    </a:lnTo>
                    <a:lnTo>
                      <a:pt x="267" y="1981"/>
                    </a:lnTo>
                    <a:lnTo>
                      <a:pt x="280" y="1978"/>
                    </a:lnTo>
                    <a:lnTo>
                      <a:pt x="292" y="1974"/>
                    </a:lnTo>
                    <a:lnTo>
                      <a:pt x="305" y="1971"/>
                    </a:lnTo>
                    <a:lnTo>
                      <a:pt x="317" y="1966"/>
                    </a:lnTo>
                    <a:lnTo>
                      <a:pt x="329" y="1959"/>
                    </a:lnTo>
                    <a:lnTo>
                      <a:pt x="340" y="1953"/>
                    </a:lnTo>
                    <a:lnTo>
                      <a:pt x="350" y="1946"/>
                    </a:lnTo>
                    <a:lnTo>
                      <a:pt x="360" y="1937"/>
                    </a:lnTo>
                    <a:lnTo>
                      <a:pt x="370" y="1928"/>
                    </a:lnTo>
                    <a:lnTo>
                      <a:pt x="378" y="1918"/>
                    </a:lnTo>
                    <a:lnTo>
                      <a:pt x="386" y="1907"/>
                    </a:lnTo>
                    <a:lnTo>
                      <a:pt x="392" y="1896"/>
                    </a:lnTo>
                    <a:lnTo>
                      <a:pt x="398" y="1883"/>
                    </a:lnTo>
                    <a:lnTo>
                      <a:pt x="402" y="1871"/>
                    </a:lnTo>
                    <a:lnTo>
                      <a:pt x="406" y="1857"/>
                    </a:lnTo>
                    <a:lnTo>
                      <a:pt x="408" y="1842"/>
                    </a:lnTo>
                  </a:path>
                </a:pathLst>
              </a:custGeom>
              <a:noFill/>
              <a:ln w="3175">
                <a:solidFill>
                  <a:srgbClr val="1F1A17"/>
                </a:solidFill>
                <a:round/>
              </a:ln>
            </p:spPr>
            <p:txBody>
              <a:bodyPr/>
              <a:lstStyle/>
              <a:p>
                <a:endParaRPr lang="en-US" sz="1867"/>
              </a:p>
            </p:txBody>
          </p:sp>
          <p:sp>
            <p:nvSpPr>
              <p:cNvPr id="1439" name="Freeform 388"/>
              <p:cNvSpPr/>
              <p:nvPr/>
            </p:nvSpPr>
            <p:spPr bwMode="auto">
              <a:xfrm>
                <a:off x="2316" y="1821"/>
                <a:ext cx="34" cy="162"/>
              </a:xfrm>
              <a:custGeom>
                <a:avLst/>
                <a:gdLst>
                  <a:gd name="T0" fmla="*/ 34 w 170"/>
                  <a:gd name="T1" fmla="*/ 154 h 809"/>
                  <a:gd name="T2" fmla="*/ 34 w 170"/>
                  <a:gd name="T3" fmla="*/ 153 h 809"/>
                  <a:gd name="T4" fmla="*/ 33 w 170"/>
                  <a:gd name="T5" fmla="*/ 149 h 809"/>
                  <a:gd name="T6" fmla="*/ 31 w 170"/>
                  <a:gd name="T7" fmla="*/ 143 h 809"/>
                  <a:gd name="T8" fmla="*/ 29 w 170"/>
                  <a:gd name="T9" fmla="*/ 134 h 809"/>
                  <a:gd name="T10" fmla="*/ 28 w 170"/>
                  <a:gd name="T11" fmla="*/ 129 h 809"/>
                  <a:gd name="T12" fmla="*/ 27 w 170"/>
                  <a:gd name="T13" fmla="*/ 123 h 809"/>
                  <a:gd name="T14" fmla="*/ 27 w 170"/>
                  <a:gd name="T15" fmla="*/ 117 h 809"/>
                  <a:gd name="T16" fmla="*/ 26 w 170"/>
                  <a:gd name="T17" fmla="*/ 110 h 809"/>
                  <a:gd name="T18" fmla="*/ 25 w 170"/>
                  <a:gd name="T19" fmla="*/ 103 h 809"/>
                  <a:gd name="T20" fmla="*/ 25 w 170"/>
                  <a:gd name="T21" fmla="*/ 95 h 809"/>
                  <a:gd name="T22" fmla="*/ 24 w 170"/>
                  <a:gd name="T23" fmla="*/ 87 h 809"/>
                  <a:gd name="T24" fmla="*/ 24 w 170"/>
                  <a:gd name="T25" fmla="*/ 78 h 809"/>
                  <a:gd name="T26" fmla="*/ 24 w 170"/>
                  <a:gd name="T27" fmla="*/ 69 h 809"/>
                  <a:gd name="T28" fmla="*/ 24 w 170"/>
                  <a:gd name="T29" fmla="*/ 59 h 809"/>
                  <a:gd name="T30" fmla="*/ 24 w 170"/>
                  <a:gd name="T31" fmla="*/ 50 h 809"/>
                  <a:gd name="T32" fmla="*/ 24 w 170"/>
                  <a:gd name="T33" fmla="*/ 40 h 809"/>
                  <a:gd name="T34" fmla="*/ 24 w 170"/>
                  <a:gd name="T35" fmla="*/ 31 h 809"/>
                  <a:gd name="T36" fmla="*/ 24 w 170"/>
                  <a:gd name="T37" fmla="*/ 22 h 809"/>
                  <a:gd name="T38" fmla="*/ 23 w 170"/>
                  <a:gd name="T39" fmla="*/ 15 h 809"/>
                  <a:gd name="T40" fmla="*/ 23 w 170"/>
                  <a:gd name="T41" fmla="*/ 8 h 809"/>
                  <a:gd name="T42" fmla="*/ 23 w 170"/>
                  <a:gd name="T43" fmla="*/ 4 h 809"/>
                  <a:gd name="T44" fmla="*/ 22 w 170"/>
                  <a:gd name="T45" fmla="*/ 1 h 809"/>
                  <a:gd name="T46" fmla="*/ 22 w 170"/>
                  <a:gd name="T47" fmla="*/ 0 h 809"/>
                  <a:gd name="T48" fmla="*/ 22 w 170"/>
                  <a:gd name="T49" fmla="*/ 0 h 809"/>
                  <a:gd name="T50" fmla="*/ 22 w 170"/>
                  <a:gd name="T51" fmla="*/ 0 h 809"/>
                  <a:gd name="T52" fmla="*/ 22 w 170"/>
                  <a:gd name="T53" fmla="*/ 1 h 809"/>
                  <a:gd name="T54" fmla="*/ 21 w 170"/>
                  <a:gd name="T55" fmla="*/ 6 h 809"/>
                  <a:gd name="T56" fmla="*/ 21 w 170"/>
                  <a:gd name="T57" fmla="*/ 13 h 809"/>
                  <a:gd name="T58" fmla="*/ 21 w 170"/>
                  <a:gd name="T59" fmla="*/ 23 h 809"/>
                  <a:gd name="T60" fmla="*/ 20 w 170"/>
                  <a:gd name="T61" fmla="*/ 37 h 809"/>
                  <a:gd name="T62" fmla="*/ 20 w 170"/>
                  <a:gd name="T63" fmla="*/ 50 h 809"/>
                  <a:gd name="T64" fmla="*/ 20 w 170"/>
                  <a:gd name="T65" fmla="*/ 62 h 809"/>
                  <a:gd name="T66" fmla="*/ 19 w 170"/>
                  <a:gd name="T67" fmla="*/ 74 h 809"/>
                  <a:gd name="T68" fmla="*/ 18 w 170"/>
                  <a:gd name="T69" fmla="*/ 84 h 809"/>
                  <a:gd name="T70" fmla="*/ 18 w 170"/>
                  <a:gd name="T71" fmla="*/ 94 h 809"/>
                  <a:gd name="T72" fmla="*/ 17 w 170"/>
                  <a:gd name="T73" fmla="*/ 102 h 809"/>
                  <a:gd name="T74" fmla="*/ 15 w 170"/>
                  <a:gd name="T75" fmla="*/ 110 h 809"/>
                  <a:gd name="T76" fmla="*/ 14 w 170"/>
                  <a:gd name="T77" fmla="*/ 117 h 809"/>
                  <a:gd name="T78" fmla="*/ 13 w 170"/>
                  <a:gd name="T79" fmla="*/ 123 h 809"/>
                  <a:gd name="T80" fmla="*/ 12 w 170"/>
                  <a:gd name="T81" fmla="*/ 129 h 809"/>
                  <a:gd name="T82" fmla="*/ 10 w 170"/>
                  <a:gd name="T83" fmla="*/ 134 h 809"/>
                  <a:gd name="T84" fmla="*/ 9 w 170"/>
                  <a:gd name="T85" fmla="*/ 139 h 809"/>
                  <a:gd name="T86" fmla="*/ 7 w 170"/>
                  <a:gd name="T87" fmla="*/ 143 h 809"/>
                  <a:gd name="T88" fmla="*/ 5 w 170"/>
                  <a:gd name="T89" fmla="*/ 147 h 809"/>
                  <a:gd name="T90" fmla="*/ 3 w 170"/>
                  <a:gd name="T91" fmla="*/ 151 h 809"/>
                  <a:gd name="T92" fmla="*/ 2 w 170"/>
                  <a:gd name="T93" fmla="*/ 154 h 809"/>
                  <a:gd name="T94" fmla="*/ 1 w 170"/>
                  <a:gd name="T95" fmla="*/ 156 h 809"/>
                  <a:gd name="T96" fmla="*/ 0 w 170"/>
                  <a:gd name="T97" fmla="*/ 157 h 809"/>
                  <a:gd name="T98" fmla="*/ 0 w 170"/>
                  <a:gd name="T99" fmla="*/ 158 h 809"/>
                  <a:gd name="T100" fmla="*/ 0 w 170"/>
                  <a:gd name="T101" fmla="*/ 159 h 809"/>
                  <a:gd name="T102" fmla="*/ 0 w 170"/>
                  <a:gd name="T103" fmla="*/ 160 h 809"/>
                  <a:gd name="T104" fmla="*/ 1 w 170"/>
                  <a:gd name="T105" fmla="*/ 161 h 809"/>
                  <a:gd name="T106" fmla="*/ 1 w 170"/>
                  <a:gd name="T107" fmla="*/ 161 h 809"/>
                  <a:gd name="T108" fmla="*/ 2 w 170"/>
                  <a:gd name="T109" fmla="*/ 162 h 809"/>
                  <a:gd name="T110" fmla="*/ 4 w 170"/>
                  <a:gd name="T111" fmla="*/ 162 h 809"/>
                  <a:gd name="T112" fmla="*/ 7 w 170"/>
                  <a:gd name="T113" fmla="*/ 162 h 809"/>
                  <a:gd name="T114" fmla="*/ 10 w 170"/>
                  <a:gd name="T115" fmla="*/ 161 h 809"/>
                  <a:gd name="T116" fmla="*/ 14 w 170"/>
                  <a:gd name="T117" fmla="*/ 161 h 809"/>
                  <a:gd name="T118" fmla="*/ 21 w 170"/>
                  <a:gd name="T119" fmla="*/ 159 h 809"/>
                  <a:gd name="T120" fmla="*/ 28 w 170"/>
                  <a:gd name="T121" fmla="*/ 157 h 809"/>
                  <a:gd name="T122" fmla="*/ 32 w 170"/>
                  <a:gd name="T123" fmla="*/ 155 h 809"/>
                  <a:gd name="T124" fmla="*/ 34 w 170"/>
                  <a:gd name="T125" fmla="*/ 154 h 80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0"/>
                  <a:gd name="T190" fmla="*/ 0 h 809"/>
                  <a:gd name="T191" fmla="*/ 170 w 170"/>
                  <a:gd name="T192" fmla="*/ 809 h 80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0" h="809">
                    <a:moveTo>
                      <a:pt x="170" y="771"/>
                    </a:moveTo>
                    <a:lnTo>
                      <a:pt x="169" y="765"/>
                    </a:lnTo>
                    <a:lnTo>
                      <a:pt x="163" y="745"/>
                    </a:lnTo>
                    <a:lnTo>
                      <a:pt x="156" y="712"/>
                    </a:lnTo>
                    <a:lnTo>
                      <a:pt x="147" y="669"/>
                    </a:lnTo>
                    <a:lnTo>
                      <a:pt x="142" y="643"/>
                    </a:lnTo>
                    <a:lnTo>
                      <a:pt x="137" y="614"/>
                    </a:lnTo>
                    <a:lnTo>
                      <a:pt x="133" y="583"/>
                    </a:lnTo>
                    <a:lnTo>
                      <a:pt x="129" y="549"/>
                    </a:lnTo>
                    <a:lnTo>
                      <a:pt x="126" y="513"/>
                    </a:lnTo>
                    <a:lnTo>
                      <a:pt x="123" y="474"/>
                    </a:lnTo>
                    <a:lnTo>
                      <a:pt x="122" y="433"/>
                    </a:lnTo>
                    <a:lnTo>
                      <a:pt x="122" y="390"/>
                    </a:lnTo>
                    <a:lnTo>
                      <a:pt x="122" y="346"/>
                    </a:lnTo>
                    <a:lnTo>
                      <a:pt x="121" y="297"/>
                    </a:lnTo>
                    <a:lnTo>
                      <a:pt x="121" y="248"/>
                    </a:lnTo>
                    <a:lnTo>
                      <a:pt x="119" y="199"/>
                    </a:lnTo>
                    <a:lnTo>
                      <a:pt x="119" y="155"/>
                    </a:lnTo>
                    <a:lnTo>
                      <a:pt x="118" y="112"/>
                    </a:lnTo>
                    <a:lnTo>
                      <a:pt x="117" y="73"/>
                    </a:lnTo>
                    <a:lnTo>
                      <a:pt x="116" y="42"/>
                    </a:lnTo>
                    <a:lnTo>
                      <a:pt x="114" y="19"/>
                    </a:lnTo>
                    <a:lnTo>
                      <a:pt x="112" y="4"/>
                    </a:lnTo>
                    <a:lnTo>
                      <a:pt x="112" y="1"/>
                    </a:lnTo>
                    <a:lnTo>
                      <a:pt x="111" y="0"/>
                    </a:lnTo>
                    <a:lnTo>
                      <a:pt x="109" y="2"/>
                    </a:lnTo>
                    <a:lnTo>
                      <a:pt x="109" y="7"/>
                    </a:lnTo>
                    <a:lnTo>
                      <a:pt x="107" y="29"/>
                    </a:lnTo>
                    <a:lnTo>
                      <a:pt x="106" y="63"/>
                    </a:lnTo>
                    <a:lnTo>
                      <a:pt x="103" y="115"/>
                    </a:lnTo>
                    <a:lnTo>
                      <a:pt x="102" y="183"/>
                    </a:lnTo>
                    <a:lnTo>
                      <a:pt x="101" y="251"/>
                    </a:lnTo>
                    <a:lnTo>
                      <a:pt x="98" y="312"/>
                    </a:lnTo>
                    <a:lnTo>
                      <a:pt x="96" y="368"/>
                    </a:lnTo>
                    <a:lnTo>
                      <a:pt x="92" y="419"/>
                    </a:lnTo>
                    <a:lnTo>
                      <a:pt x="88" y="467"/>
                    </a:lnTo>
                    <a:lnTo>
                      <a:pt x="83" y="509"/>
                    </a:lnTo>
                    <a:lnTo>
                      <a:pt x="77" y="548"/>
                    </a:lnTo>
                    <a:lnTo>
                      <a:pt x="72" y="583"/>
                    </a:lnTo>
                    <a:lnTo>
                      <a:pt x="64" y="615"/>
                    </a:lnTo>
                    <a:lnTo>
                      <a:pt x="58" y="644"/>
                    </a:lnTo>
                    <a:lnTo>
                      <a:pt x="51" y="670"/>
                    </a:lnTo>
                    <a:lnTo>
                      <a:pt x="43" y="694"/>
                    </a:lnTo>
                    <a:lnTo>
                      <a:pt x="34" y="716"/>
                    </a:lnTo>
                    <a:lnTo>
                      <a:pt x="26" y="736"/>
                    </a:lnTo>
                    <a:lnTo>
                      <a:pt x="17" y="754"/>
                    </a:lnTo>
                    <a:lnTo>
                      <a:pt x="8" y="771"/>
                    </a:lnTo>
                    <a:lnTo>
                      <a:pt x="3" y="779"/>
                    </a:lnTo>
                    <a:lnTo>
                      <a:pt x="1" y="785"/>
                    </a:lnTo>
                    <a:lnTo>
                      <a:pt x="0" y="791"/>
                    </a:lnTo>
                    <a:lnTo>
                      <a:pt x="0" y="796"/>
                    </a:lnTo>
                    <a:lnTo>
                      <a:pt x="1" y="800"/>
                    </a:lnTo>
                    <a:lnTo>
                      <a:pt x="3" y="802"/>
                    </a:lnTo>
                    <a:lnTo>
                      <a:pt x="6" y="805"/>
                    </a:lnTo>
                    <a:lnTo>
                      <a:pt x="11" y="807"/>
                    </a:lnTo>
                    <a:lnTo>
                      <a:pt x="22" y="809"/>
                    </a:lnTo>
                    <a:lnTo>
                      <a:pt x="36" y="809"/>
                    </a:lnTo>
                    <a:lnTo>
                      <a:pt x="52" y="806"/>
                    </a:lnTo>
                    <a:lnTo>
                      <a:pt x="69" y="802"/>
                    </a:lnTo>
                    <a:lnTo>
                      <a:pt x="104" y="794"/>
                    </a:lnTo>
                    <a:lnTo>
                      <a:pt x="138" y="784"/>
                    </a:lnTo>
                    <a:lnTo>
                      <a:pt x="162" y="775"/>
                    </a:lnTo>
                    <a:lnTo>
                      <a:pt x="170" y="771"/>
                    </a:lnTo>
                    <a:close/>
                  </a:path>
                </a:pathLst>
              </a:custGeom>
              <a:solidFill>
                <a:srgbClr val="DFDDC9"/>
              </a:solidFill>
              <a:ln w="9525">
                <a:noFill/>
                <a:round/>
              </a:ln>
            </p:spPr>
            <p:txBody>
              <a:bodyPr/>
              <a:lstStyle/>
              <a:p>
                <a:endParaRPr lang="en-US" sz="1867"/>
              </a:p>
            </p:txBody>
          </p:sp>
          <p:sp>
            <p:nvSpPr>
              <p:cNvPr id="1440" name="Freeform 389"/>
              <p:cNvSpPr/>
              <p:nvPr/>
            </p:nvSpPr>
            <p:spPr bwMode="auto">
              <a:xfrm>
                <a:off x="2101" y="1662"/>
                <a:ext cx="214" cy="358"/>
              </a:xfrm>
              <a:custGeom>
                <a:avLst/>
                <a:gdLst>
                  <a:gd name="T0" fmla="*/ 206 w 1071"/>
                  <a:gd name="T1" fmla="*/ 301 h 1789"/>
                  <a:gd name="T2" fmla="*/ 195 w 1071"/>
                  <a:gd name="T3" fmla="*/ 272 h 1789"/>
                  <a:gd name="T4" fmla="*/ 183 w 1071"/>
                  <a:gd name="T5" fmla="*/ 241 h 1789"/>
                  <a:gd name="T6" fmla="*/ 171 w 1071"/>
                  <a:gd name="T7" fmla="*/ 208 h 1789"/>
                  <a:gd name="T8" fmla="*/ 157 w 1071"/>
                  <a:gd name="T9" fmla="*/ 175 h 1789"/>
                  <a:gd name="T10" fmla="*/ 142 w 1071"/>
                  <a:gd name="T11" fmla="*/ 143 h 1789"/>
                  <a:gd name="T12" fmla="*/ 127 w 1071"/>
                  <a:gd name="T13" fmla="*/ 112 h 1789"/>
                  <a:gd name="T14" fmla="*/ 115 w 1071"/>
                  <a:gd name="T15" fmla="*/ 90 h 1789"/>
                  <a:gd name="T16" fmla="*/ 106 w 1071"/>
                  <a:gd name="T17" fmla="*/ 76 h 1789"/>
                  <a:gd name="T18" fmla="*/ 95 w 1071"/>
                  <a:gd name="T19" fmla="*/ 59 h 1789"/>
                  <a:gd name="T20" fmla="*/ 80 w 1071"/>
                  <a:gd name="T21" fmla="*/ 40 h 1789"/>
                  <a:gd name="T22" fmla="*/ 66 w 1071"/>
                  <a:gd name="T23" fmla="*/ 25 h 1789"/>
                  <a:gd name="T24" fmla="*/ 53 w 1071"/>
                  <a:gd name="T25" fmla="*/ 13 h 1789"/>
                  <a:gd name="T26" fmla="*/ 41 w 1071"/>
                  <a:gd name="T27" fmla="*/ 5 h 1789"/>
                  <a:gd name="T28" fmla="*/ 31 w 1071"/>
                  <a:gd name="T29" fmla="*/ 1 h 1789"/>
                  <a:gd name="T30" fmla="*/ 22 w 1071"/>
                  <a:gd name="T31" fmla="*/ 0 h 1789"/>
                  <a:gd name="T32" fmla="*/ 14 w 1071"/>
                  <a:gd name="T33" fmla="*/ 2 h 1789"/>
                  <a:gd name="T34" fmla="*/ 8 w 1071"/>
                  <a:gd name="T35" fmla="*/ 7 h 1789"/>
                  <a:gd name="T36" fmla="*/ 3 w 1071"/>
                  <a:gd name="T37" fmla="*/ 15 h 1789"/>
                  <a:gd name="T38" fmla="*/ 1 w 1071"/>
                  <a:gd name="T39" fmla="*/ 26 h 1789"/>
                  <a:gd name="T40" fmla="*/ 0 w 1071"/>
                  <a:gd name="T41" fmla="*/ 40 h 1789"/>
                  <a:gd name="T42" fmla="*/ 1 w 1071"/>
                  <a:gd name="T43" fmla="*/ 56 h 1789"/>
                  <a:gd name="T44" fmla="*/ 5 w 1071"/>
                  <a:gd name="T45" fmla="*/ 75 h 1789"/>
                  <a:gd name="T46" fmla="*/ 11 w 1071"/>
                  <a:gd name="T47" fmla="*/ 96 h 1789"/>
                  <a:gd name="T48" fmla="*/ 20 w 1071"/>
                  <a:gd name="T49" fmla="*/ 119 h 1789"/>
                  <a:gd name="T50" fmla="*/ 29 w 1071"/>
                  <a:gd name="T51" fmla="*/ 140 h 1789"/>
                  <a:gd name="T52" fmla="*/ 37 w 1071"/>
                  <a:gd name="T53" fmla="*/ 157 h 1789"/>
                  <a:gd name="T54" fmla="*/ 51 w 1071"/>
                  <a:gd name="T55" fmla="*/ 184 h 1789"/>
                  <a:gd name="T56" fmla="*/ 72 w 1071"/>
                  <a:gd name="T57" fmla="*/ 219 h 1789"/>
                  <a:gd name="T58" fmla="*/ 93 w 1071"/>
                  <a:gd name="T59" fmla="*/ 252 h 1789"/>
                  <a:gd name="T60" fmla="*/ 113 w 1071"/>
                  <a:gd name="T61" fmla="*/ 282 h 1789"/>
                  <a:gd name="T62" fmla="*/ 132 w 1071"/>
                  <a:gd name="T63" fmla="*/ 309 h 1789"/>
                  <a:gd name="T64" fmla="*/ 148 w 1071"/>
                  <a:gd name="T65" fmla="*/ 330 h 1789"/>
                  <a:gd name="T66" fmla="*/ 160 w 1071"/>
                  <a:gd name="T67" fmla="*/ 346 h 1789"/>
                  <a:gd name="T68" fmla="*/ 166 w 1071"/>
                  <a:gd name="T69" fmla="*/ 353 h 1789"/>
                  <a:gd name="T70" fmla="*/ 170 w 1071"/>
                  <a:gd name="T71" fmla="*/ 355 h 1789"/>
                  <a:gd name="T72" fmla="*/ 175 w 1071"/>
                  <a:gd name="T73" fmla="*/ 357 h 1789"/>
                  <a:gd name="T74" fmla="*/ 179 w 1071"/>
                  <a:gd name="T75" fmla="*/ 358 h 1789"/>
                  <a:gd name="T76" fmla="*/ 184 w 1071"/>
                  <a:gd name="T77" fmla="*/ 358 h 1789"/>
                  <a:gd name="T78" fmla="*/ 189 w 1071"/>
                  <a:gd name="T79" fmla="*/ 357 h 1789"/>
                  <a:gd name="T80" fmla="*/ 193 w 1071"/>
                  <a:gd name="T81" fmla="*/ 355 h 1789"/>
                  <a:gd name="T82" fmla="*/ 198 w 1071"/>
                  <a:gd name="T83" fmla="*/ 353 h 1789"/>
                  <a:gd name="T84" fmla="*/ 202 w 1071"/>
                  <a:gd name="T85" fmla="*/ 349 h 1789"/>
                  <a:gd name="T86" fmla="*/ 205 w 1071"/>
                  <a:gd name="T87" fmla="*/ 346 h 1789"/>
                  <a:gd name="T88" fmla="*/ 208 w 1071"/>
                  <a:gd name="T89" fmla="*/ 342 h 1789"/>
                  <a:gd name="T90" fmla="*/ 211 w 1071"/>
                  <a:gd name="T91" fmla="*/ 337 h 1789"/>
                  <a:gd name="T92" fmla="*/ 213 w 1071"/>
                  <a:gd name="T93" fmla="*/ 332 h 1789"/>
                  <a:gd name="T94" fmla="*/ 214 w 1071"/>
                  <a:gd name="T95" fmla="*/ 327 h 1789"/>
                  <a:gd name="T96" fmla="*/ 214 w 1071"/>
                  <a:gd name="T97" fmla="*/ 322 h 1789"/>
                  <a:gd name="T98" fmla="*/ 213 w 1071"/>
                  <a:gd name="T99" fmla="*/ 317 h 17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1"/>
                  <a:gd name="T151" fmla="*/ 0 h 1789"/>
                  <a:gd name="T152" fmla="*/ 1071 w 1071"/>
                  <a:gd name="T153" fmla="*/ 1789 h 17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1" h="1789">
                    <a:moveTo>
                      <a:pt x="1059" y="1570"/>
                    </a:moveTo>
                    <a:lnTo>
                      <a:pt x="1033" y="1504"/>
                    </a:lnTo>
                    <a:lnTo>
                      <a:pt x="1007" y="1434"/>
                    </a:lnTo>
                    <a:lnTo>
                      <a:pt x="978" y="1360"/>
                    </a:lnTo>
                    <a:lnTo>
                      <a:pt x="950" y="1283"/>
                    </a:lnTo>
                    <a:lnTo>
                      <a:pt x="918" y="1204"/>
                    </a:lnTo>
                    <a:lnTo>
                      <a:pt x="887" y="1123"/>
                    </a:lnTo>
                    <a:lnTo>
                      <a:pt x="855" y="1041"/>
                    </a:lnTo>
                    <a:lnTo>
                      <a:pt x="820" y="959"/>
                    </a:lnTo>
                    <a:lnTo>
                      <a:pt x="785" y="876"/>
                    </a:lnTo>
                    <a:lnTo>
                      <a:pt x="749" y="794"/>
                    </a:lnTo>
                    <a:lnTo>
                      <a:pt x="711" y="713"/>
                    </a:lnTo>
                    <a:lnTo>
                      <a:pt x="674" y="634"/>
                    </a:lnTo>
                    <a:lnTo>
                      <a:pt x="634" y="558"/>
                    </a:lnTo>
                    <a:lnTo>
                      <a:pt x="594" y="484"/>
                    </a:lnTo>
                    <a:lnTo>
                      <a:pt x="574" y="449"/>
                    </a:lnTo>
                    <a:lnTo>
                      <a:pt x="553" y="416"/>
                    </a:lnTo>
                    <a:lnTo>
                      <a:pt x="531" y="382"/>
                    </a:lnTo>
                    <a:lnTo>
                      <a:pt x="510" y="349"/>
                    </a:lnTo>
                    <a:lnTo>
                      <a:pt x="473" y="295"/>
                    </a:lnTo>
                    <a:lnTo>
                      <a:pt x="435" y="245"/>
                    </a:lnTo>
                    <a:lnTo>
                      <a:pt x="399" y="200"/>
                    </a:lnTo>
                    <a:lnTo>
                      <a:pt x="364" y="160"/>
                    </a:lnTo>
                    <a:lnTo>
                      <a:pt x="331" y="124"/>
                    </a:lnTo>
                    <a:lnTo>
                      <a:pt x="297" y="92"/>
                    </a:lnTo>
                    <a:lnTo>
                      <a:pt x="266" y="66"/>
                    </a:lnTo>
                    <a:lnTo>
                      <a:pt x="236" y="45"/>
                    </a:lnTo>
                    <a:lnTo>
                      <a:pt x="207" y="27"/>
                    </a:lnTo>
                    <a:lnTo>
                      <a:pt x="180" y="14"/>
                    </a:lnTo>
                    <a:lnTo>
                      <a:pt x="155" y="5"/>
                    </a:lnTo>
                    <a:lnTo>
                      <a:pt x="131" y="0"/>
                    </a:lnTo>
                    <a:lnTo>
                      <a:pt x="108" y="0"/>
                    </a:lnTo>
                    <a:lnTo>
                      <a:pt x="89" y="2"/>
                    </a:lnTo>
                    <a:lnTo>
                      <a:pt x="70" y="10"/>
                    </a:lnTo>
                    <a:lnTo>
                      <a:pt x="54" y="21"/>
                    </a:lnTo>
                    <a:lnTo>
                      <a:pt x="39" y="36"/>
                    </a:lnTo>
                    <a:lnTo>
                      <a:pt x="26" y="55"/>
                    </a:lnTo>
                    <a:lnTo>
                      <a:pt x="16" y="76"/>
                    </a:lnTo>
                    <a:lnTo>
                      <a:pt x="9" y="102"/>
                    </a:lnTo>
                    <a:lnTo>
                      <a:pt x="4" y="131"/>
                    </a:lnTo>
                    <a:lnTo>
                      <a:pt x="1" y="163"/>
                    </a:lnTo>
                    <a:lnTo>
                      <a:pt x="0" y="200"/>
                    </a:lnTo>
                    <a:lnTo>
                      <a:pt x="2" y="238"/>
                    </a:lnTo>
                    <a:lnTo>
                      <a:pt x="7" y="281"/>
                    </a:lnTo>
                    <a:lnTo>
                      <a:pt x="16" y="326"/>
                    </a:lnTo>
                    <a:lnTo>
                      <a:pt x="26" y="374"/>
                    </a:lnTo>
                    <a:lnTo>
                      <a:pt x="40" y="424"/>
                    </a:lnTo>
                    <a:lnTo>
                      <a:pt x="56" y="479"/>
                    </a:lnTo>
                    <a:lnTo>
                      <a:pt x="76" y="535"/>
                    </a:lnTo>
                    <a:lnTo>
                      <a:pt x="100" y="594"/>
                    </a:lnTo>
                    <a:lnTo>
                      <a:pt x="126" y="657"/>
                    </a:lnTo>
                    <a:lnTo>
                      <a:pt x="145" y="699"/>
                    </a:lnTo>
                    <a:lnTo>
                      <a:pt x="166" y="743"/>
                    </a:lnTo>
                    <a:lnTo>
                      <a:pt x="187" y="786"/>
                    </a:lnTo>
                    <a:lnTo>
                      <a:pt x="210" y="831"/>
                    </a:lnTo>
                    <a:lnTo>
                      <a:pt x="257" y="919"/>
                    </a:lnTo>
                    <a:lnTo>
                      <a:pt x="307" y="1006"/>
                    </a:lnTo>
                    <a:lnTo>
                      <a:pt x="358" y="1092"/>
                    </a:lnTo>
                    <a:lnTo>
                      <a:pt x="410" y="1177"/>
                    </a:lnTo>
                    <a:lnTo>
                      <a:pt x="463" y="1258"/>
                    </a:lnTo>
                    <a:lnTo>
                      <a:pt x="514" y="1337"/>
                    </a:lnTo>
                    <a:lnTo>
                      <a:pt x="565" y="1410"/>
                    </a:lnTo>
                    <a:lnTo>
                      <a:pt x="614" y="1479"/>
                    </a:lnTo>
                    <a:lnTo>
                      <a:pt x="660" y="1543"/>
                    </a:lnTo>
                    <a:lnTo>
                      <a:pt x="702" y="1600"/>
                    </a:lnTo>
                    <a:lnTo>
                      <a:pt x="740" y="1651"/>
                    </a:lnTo>
                    <a:lnTo>
                      <a:pt x="774" y="1694"/>
                    </a:lnTo>
                    <a:lnTo>
                      <a:pt x="801" y="1729"/>
                    </a:lnTo>
                    <a:lnTo>
                      <a:pt x="822" y="1754"/>
                    </a:lnTo>
                    <a:lnTo>
                      <a:pt x="831" y="1762"/>
                    </a:lnTo>
                    <a:lnTo>
                      <a:pt x="842" y="1770"/>
                    </a:lnTo>
                    <a:lnTo>
                      <a:pt x="852" y="1776"/>
                    </a:lnTo>
                    <a:lnTo>
                      <a:pt x="863" y="1781"/>
                    </a:lnTo>
                    <a:lnTo>
                      <a:pt x="875" y="1785"/>
                    </a:lnTo>
                    <a:lnTo>
                      <a:pt x="886" y="1787"/>
                    </a:lnTo>
                    <a:lnTo>
                      <a:pt x="897" y="1789"/>
                    </a:lnTo>
                    <a:lnTo>
                      <a:pt x="910" y="1789"/>
                    </a:lnTo>
                    <a:lnTo>
                      <a:pt x="921" y="1787"/>
                    </a:lnTo>
                    <a:lnTo>
                      <a:pt x="933" y="1786"/>
                    </a:lnTo>
                    <a:lnTo>
                      <a:pt x="945" y="1782"/>
                    </a:lnTo>
                    <a:lnTo>
                      <a:pt x="956" y="1779"/>
                    </a:lnTo>
                    <a:lnTo>
                      <a:pt x="967" y="1774"/>
                    </a:lnTo>
                    <a:lnTo>
                      <a:pt x="978" y="1769"/>
                    </a:lnTo>
                    <a:lnTo>
                      <a:pt x="989" y="1762"/>
                    </a:lnTo>
                    <a:lnTo>
                      <a:pt x="999" y="1755"/>
                    </a:lnTo>
                    <a:lnTo>
                      <a:pt x="1009" y="1746"/>
                    </a:lnTo>
                    <a:lnTo>
                      <a:pt x="1019" y="1737"/>
                    </a:lnTo>
                    <a:lnTo>
                      <a:pt x="1028" y="1729"/>
                    </a:lnTo>
                    <a:lnTo>
                      <a:pt x="1036" y="1719"/>
                    </a:lnTo>
                    <a:lnTo>
                      <a:pt x="1043" y="1709"/>
                    </a:lnTo>
                    <a:lnTo>
                      <a:pt x="1051" y="1697"/>
                    </a:lnTo>
                    <a:lnTo>
                      <a:pt x="1056" y="1686"/>
                    </a:lnTo>
                    <a:lnTo>
                      <a:pt x="1061" y="1674"/>
                    </a:lnTo>
                    <a:lnTo>
                      <a:pt x="1064" y="1661"/>
                    </a:lnTo>
                    <a:lnTo>
                      <a:pt x="1068" y="1649"/>
                    </a:lnTo>
                    <a:lnTo>
                      <a:pt x="1069" y="1636"/>
                    </a:lnTo>
                    <a:lnTo>
                      <a:pt x="1071" y="1624"/>
                    </a:lnTo>
                    <a:lnTo>
                      <a:pt x="1069" y="1610"/>
                    </a:lnTo>
                    <a:lnTo>
                      <a:pt x="1067" y="1598"/>
                    </a:lnTo>
                    <a:lnTo>
                      <a:pt x="1064" y="1584"/>
                    </a:lnTo>
                    <a:lnTo>
                      <a:pt x="1059" y="1570"/>
                    </a:lnTo>
                    <a:close/>
                  </a:path>
                </a:pathLst>
              </a:custGeom>
              <a:solidFill>
                <a:srgbClr val="FFFEF1"/>
              </a:solidFill>
              <a:ln w="9525">
                <a:noFill/>
                <a:round/>
              </a:ln>
            </p:spPr>
            <p:txBody>
              <a:bodyPr/>
              <a:lstStyle/>
              <a:p>
                <a:endParaRPr lang="en-US" sz="1867"/>
              </a:p>
            </p:txBody>
          </p:sp>
          <p:sp>
            <p:nvSpPr>
              <p:cNvPr id="1441" name="Freeform 390"/>
              <p:cNvSpPr/>
              <p:nvPr/>
            </p:nvSpPr>
            <p:spPr bwMode="auto">
              <a:xfrm>
                <a:off x="2101" y="1662"/>
                <a:ext cx="214" cy="358"/>
              </a:xfrm>
              <a:custGeom>
                <a:avLst/>
                <a:gdLst>
                  <a:gd name="T0" fmla="*/ 206 w 1071"/>
                  <a:gd name="T1" fmla="*/ 301 h 1789"/>
                  <a:gd name="T2" fmla="*/ 195 w 1071"/>
                  <a:gd name="T3" fmla="*/ 272 h 1789"/>
                  <a:gd name="T4" fmla="*/ 183 w 1071"/>
                  <a:gd name="T5" fmla="*/ 241 h 1789"/>
                  <a:gd name="T6" fmla="*/ 171 w 1071"/>
                  <a:gd name="T7" fmla="*/ 208 h 1789"/>
                  <a:gd name="T8" fmla="*/ 157 w 1071"/>
                  <a:gd name="T9" fmla="*/ 175 h 1789"/>
                  <a:gd name="T10" fmla="*/ 142 w 1071"/>
                  <a:gd name="T11" fmla="*/ 143 h 1789"/>
                  <a:gd name="T12" fmla="*/ 127 w 1071"/>
                  <a:gd name="T13" fmla="*/ 112 h 1789"/>
                  <a:gd name="T14" fmla="*/ 115 w 1071"/>
                  <a:gd name="T15" fmla="*/ 90 h 1789"/>
                  <a:gd name="T16" fmla="*/ 106 w 1071"/>
                  <a:gd name="T17" fmla="*/ 76 h 1789"/>
                  <a:gd name="T18" fmla="*/ 95 w 1071"/>
                  <a:gd name="T19" fmla="*/ 59 h 1789"/>
                  <a:gd name="T20" fmla="*/ 80 w 1071"/>
                  <a:gd name="T21" fmla="*/ 40 h 1789"/>
                  <a:gd name="T22" fmla="*/ 66 w 1071"/>
                  <a:gd name="T23" fmla="*/ 25 h 1789"/>
                  <a:gd name="T24" fmla="*/ 53 w 1071"/>
                  <a:gd name="T25" fmla="*/ 13 h 1789"/>
                  <a:gd name="T26" fmla="*/ 41 w 1071"/>
                  <a:gd name="T27" fmla="*/ 5 h 1789"/>
                  <a:gd name="T28" fmla="*/ 31 w 1071"/>
                  <a:gd name="T29" fmla="*/ 1 h 1789"/>
                  <a:gd name="T30" fmla="*/ 22 w 1071"/>
                  <a:gd name="T31" fmla="*/ 0 h 1789"/>
                  <a:gd name="T32" fmla="*/ 14 w 1071"/>
                  <a:gd name="T33" fmla="*/ 2 h 1789"/>
                  <a:gd name="T34" fmla="*/ 8 w 1071"/>
                  <a:gd name="T35" fmla="*/ 7 h 1789"/>
                  <a:gd name="T36" fmla="*/ 3 w 1071"/>
                  <a:gd name="T37" fmla="*/ 15 h 1789"/>
                  <a:gd name="T38" fmla="*/ 1 w 1071"/>
                  <a:gd name="T39" fmla="*/ 26 h 1789"/>
                  <a:gd name="T40" fmla="*/ 0 w 1071"/>
                  <a:gd name="T41" fmla="*/ 40 h 1789"/>
                  <a:gd name="T42" fmla="*/ 1 w 1071"/>
                  <a:gd name="T43" fmla="*/ 56 h 1789"/>
                  <a:gd name="T44" fmla="*/ 5 w 1071"/>
                  <a:gd name="T45" fmla="*/ 75 h 1789"/>
                  <a:gd name="T46" fmla="*/ 11 w 1071"/>
                  <a:gd name="T47" fmla="*/ 96 h 1789"/>
                  <a:gd name="T48" fmla="*/ 20 w 1071"/>
                  <a:gd name="T49" fmla="*/ 119 h 1789"/>
                  <a:gd name="T50" fmla="*/ 29 w 1071"/>
                  <a:gd name="T51" fmla="*/ 140 h 1789"/>
                  <a:gd name="T52" fmla="*/ 37 w 1071"/>
                  <a:gd name="T53" fmla="*/ 157 h 1789"/>
                  <a:gd name="T54" fmla="*/ 51 w 1071"/>
                  <a:gd name="T55" fmla="*/ 184 h 1789"/>
                  <a:gd name="T56" fmla="*/ 72 w 1071"/>
                  <a:gd name="T57" fmla="*/ 219 h 1789"/>
                  <a:gd name="T58" fmla="*/ 93 w 1071"/>
                  <a:gd name="T59" fmla="*/ 252 h 1789"/>
                  <a:gd name="T60" fmla="*/ 113 w 1071"/>
                  <a:gd name="T61" fmla="*/ 282 h 1789"/>
                  <a:gd name="T62" fmla="*/ 132 w 1071"/>
                  <a:gd name="T63" fmla="*/ 309 h 1789"/>
                  <a:gd name="T64" fmla="*/ 148 w 1071"/>
                  <a:gd name="T65" fmla="*/ 330 h 1789"/>
                  <a:gd name="T66" fmla="*/ 160 w 1071"/>
                  <a:gd name="T67" fmla="*/ 346 h 1789"/>
                  <a:gd name="T68" fmla="*/ 166 w 1071"/>
                  <a:gd name="T69" fmla="*/ 353 h 1789"/>
                  <a:gd name="T70" fmla="*/ 170 w 1071"/>
                  <a:gd name="T71" fmla="*/ 355 h 1789"/>
                  <a:gd name="T72" fmla="*/ 175 w 1071"/>
                  <a:gd name="T73" fmla="*/ 357 h 1789"/>
                  <a:gd name="T74" fmla="*/ 179 w 1071"/>
                  <a:gd name="T75" fmla="*/ 358 h 1789"/>
                  <a:gd name="T76" fmla="*/ 184 w 1071"/>
                  <a:gd name="T77" fmla="*/ 358 h 1789"/>
                  <a:gd name="T78" fmla="*/ 189 w 1071"/>
                  <a:gd name="T79" fmla="*/ 357 h 1789"/>
                  <a:gd name="T80" fmla="*/ 193 w 1071"/>
                  <a:gd name="T81" fmla="*/ 355 h 1789"/>
                  <a:gd name="T82" fmla="*/ 198 w 1071"/>
                  <a:gd name="T83" fmla="*/ 353 h 1789"/>
                  <a:gd name="T84" fmla="*/ 202 w 1071"/>
                  <a:gd name="T85" fmla="*/ 349 h 1789"/>
                  <a:gd name="T86" fmla="*/ 205 w 1071"/>
                  <a:gd name="T87" fmla="*/ 346 h 1789"/>
                  <a:gd name="T88" fmla="*/ 208 w 1071"/>
                  <a:gd name="T89" fmla="*/ 342 h 1789"/>
                  <a:gd name="T90" fmla="*/ 211 w 1071"/>
                  <a:gd name="T91" fmla="*/ 337 h 1789"/>
                  <a:gd name="T92" fmla="*/ 213 w 1071"/>
                  <a:gd name="T93" fmla="*/ 332 h 1789"/>
                  <a:gd name="T94" fmla="*/ 214 w 1071"/>
                  <a:gd name="T95" fmla="*/ 327 h 1789"/>
                  <a:gd name="T96" fmla="*/ 214 w 1071"/>
                  <a:gd name="T97" fmla="*/ 322 h 1789"/>
                  <a:gd name="T98" fmla="*/ 213 w 1071"/>
                  <a:gd name="T99" fmla="*/ 317 h 17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1"/>
                  <a:gd name="T151" fmla="*/ 0 h 1789"/>
                  <a:gd name="T152" fmla="*/ 1071 w 1071"/>
                  <a:gd name="T153" fmla="*/ 1789 h 17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1" h="1789">
                    <a:moveTo>
                      <a:pt x="1059" y="1570"/>
                    </a:moveTo>
                    <a:lnTo>
                      <a:pt x="1033" y="1504"/>
                    </a:lnTo>
                    <a:lnTo>
                      <a:pt x="1007" y="1434"/>
                    </a:lnTo>
                    <a:lnTo>
                      <a:pt x="978" y="1360"/>
                    </a:lnTo>
                    <a:lnTo>
                      <a:pt x="950" y="1283"/>
                    </a:lnTo>
                    <a:lnTo>
                      <a:pt x="918" y="1204"/>
                    </a:lnTo>
                    <a:lnTo>
                      <a:pt x="887" y="1123"/>
                    </a:lnTo>
                    <a:lnTo>
                      <a:pt x="855" y="1041"/>
                    </a:lnTo>
                    <a:lnTo>
                      <a:pt x="820" y="959"/>
                    </a:lnTo>
                    <a:lnTo>
                      <a:pt x="785" y="876"/>
                    </a:lnTo>
                    <a:lnTo>
                      <a:pt x="749" y="794"/>
                    </a:lnTo>
                    <a:lnTo>
                      <a:pt x="711" y="713"/>
                    </a:lnTo>
                    <a:lnTo>
                      <a:pt x="674" y="634"/>
                    </a:lnTo>
                    <a:lnTo>
                      <a:pt x="634" y="558"/>
                    </a:lnTo>
                    <a:lnTo>
                      <a:pt x="594" y="484"/>
                    </a:lnTo>
                    <a:lnTo>
                      <a:pt x="574" y="449"/>
                    </a:lnTo>
                    <a:lnTo>
                      <a:pt x="553" y="416"/>
                    </a:lnTo>
                    <a:lnTo>
                      <a:pt x="531" y="382"/>
                    </a:lnTo>
                    <a:lnTo>
                      <a:pt x="510" y="349"/>
                    </a:lnTo>
                    <a:lnTo>
                      <a:pt x="473" y="295"/>
                    </a:lnTo>
                    <a:lnTo>
                      <a:pt x="435" y="245"/>
                    </a:lnTo>
                    <a:lnTo>
                      <a:pt x="399" y="200"/>
                    </a:lnTo>
                    <a:lnTo>
                      <a:pt x="364" y="160"/>
                    </a:lnTo>
                    <a:lnTo>
                      <a:pt x="331" y="124"/>
                    </a:lnTo>
                    <a:lnTo>
                      <a:pt x="297" y="92"/>
                    </a:lnTo>
                    <a:lnTo>
                      <a:pt x="266" y="66"/>
                    </a:lnTo>
                    <a:lnTo>
                      <a:pt x="236" y="45"/>
                    </a:lnTo>
                    <a:lnTo>
                      <a:pt x="207" y="27"/>
                    </a:lnTo>
                    <a:lnTo>
                      <a:pt x="180" y="14"/>
                    </a:lnTo>
                    <a:lnTo>
                      <a:pt x="155" y="5"/>
                    </a:lnTo>
                    <a:lnTo>
                      <a:pt x="131" y="0"/>
                    </a:lnTo>
                    <a:lnTo>
                      <a:pt x="108" y="0"/>
                    </a:lnTo>
                    <a:lnTo>
                      <a:pt x="89" y="2"/>
                    </a:lnTo>
                    <a:lnTo>
                      <a:pt x="70" y="10"/>
                    </a:lnTo>
                    <a:lnTo>
                      <a:pt x="54" y="21"/>
                    </a:lnTo>
                    <a:lnTo>
                      <a:pt x="39" y="36"/>
                    </a:lnTo>
                    <a:lnTo>
                      <a:pt x="26" y="55"/>
                    </a:lnTo>
                    <a:lnTo>
                      <a:pt x="16" y="76"/>
                    </a:lnTo>
                    <a:lnTo>
                      <a:pt x="9" y="102"/>
                    </a:lnTo>
                    <a:lnTo>
                      <a:pt x="4" y="131"/>
                    </a:lnTo>
                    <a:lnTo>
                      <a:pt x="1" y="163"/>
                    </a:lnTo>
                    <a:lnTo>
                      <a:pt x="0" y="200"/>
                    </a:lnTo>
                    <a:lnTo>
                      <a:pt x="2" y="238"/>
                    </a:lnTo>
                    <a:lnTo>
                      <a:pt x="7" y="281"/>
                    </a:lnTo>
                    <a:lnTo>
                      <a:pt x="16" y="326"/>
                    </a:lnTo>
                    <a:lnTo>
                      <a:pt x="26" y="374"/>
                    </a:lnTo>
                    <a:lnTo>
                      <a:pt x="40" y="424"/>
                    </a:lnTo>
                    <a:lnTo>
                      <a:pt x="56" y="479"/>
                    </a:lnTo>
                    <a:lnTo>
                      <a:pt x="76" y="535"/>
                    </a:lnTo>
                    <a:lnTo>
                      <a:pt x="100" y="594"/>
                    </a:lnTo>
                    <a:lnTo>
                      <a:pt x="126" y="657"/>
                    </a:lnTo>
                    <a:lnTo>
                      <a:pt x="145" y="699"/>
                    </a:lnTo>
                    <a:lnTo>
                      <a:pt x="166" y="743"/>
                    </a:lnTo>
                    <a:lnTo>
                      <a:pt x="187" y="786"/>
                    </a:lnTo>
                    <a:lnTo>
                      <a:pt x="210" y="831"/>
                    </a:lnTo>
                    <a:lnTo>
                      <a:pt x="257" y="919"/>
                    </a:lnTo>
                    <a:lnTo>
                      <a:pt x="307" y="1006"/>
                    </a:lnTo>
                    <a:lnTo>
                      <a:pt x="358" y="1092"/>
                    </a:lnTo>
                    <a:lnTo>
                      <a:pt x="410" y="1177"/>
                    </a:lnTo>
                    <a:lnTo>
                      <a:pt x="463" y="1258"/>
                    </a:lnTo>
                    <a:lnTo>
                      <a:pt x="514" y="1337"/>
                    </a:lnTo>
                    <a:lnTo>
                      <a:pt x="565" y="1410"/>
                    </a:lnTo>
                    <a:lnTo>
                      <a:pt x="614" y="1479"/>
                    </a:lnTo>
                    <a:lnTo>
                      <a:pt x="660" y="1543"/>
                    </a:lnTo>
                    <a:lnTo>
                      <a:pt x="702" y="1600"/>
                    </a:lnTo>
                    <a:lnTo>
                      <a:pt x="740" y="1651"/>
                    </a:lnTo>
                    <a:lnTo>
                      <a:pt x="774" y="1694"/>
                    </a:lnTo>
                    <a:lnTo>
                      <a:pt x="801" y="1729"/>
                    </a:lnTo>
                    <a:lnTo>
                      <a:pt x="822" y="1754"/>
                    </a:lnTo>
                    <a:lnTo>
                      <a:pt x="831" y="1762"/>
                    </a:lnTo>
                    <a:lnTo>
                      <a:pt x="842" y="1770"/>
                    </a:lnTo>
                    <a:lnTo>
                      <a:pt x="852" y="1776"/>
                    </a:lnTo>
                    <a:lnTo>
                      <a:pt x="863" y="1781"/>
                    </a:lnTo>
                    <a:lnTo>
                      <a:pt x="875" y="1785"/>
                    </a:lnTo>
                    <a:lnTo>
                      <a:pt x="886" y="1787"/>
                    </a:lnTo>
                    <a:lnTo>
                      <a:pt x="897" y="1789"/>
                    </a:lnTo>
                    <a:lnTo>
                      <a:pt x="910" y="1789"/>
                    </a:lnTo>
                    <a:lnTo>
                      <a:pt x="921" y="1787"/>
                    </a:lnTo>
                    <a:lnTo>
                      <a:pt x="933" y="1786"/>
                    </a:lnTo>
                    <a:lnTo>
                      <a:pt x="945" y="1782"/>
                    </a:lnTo>
                    <a:lnTo>
                      <a:pt x="956" y="1779"/>
                    </a:lnTo>
                    <a:lnTo>
                      <a:pt x="967" y="1774"/>
                    </a:lnTo>
                    <a:lnTo>
                      <a:pt x="978" y="1769"/>
                    </a:lnTo>
                    <a:lnTo>
                      <a:pt x="989" y="1762"/>
                    </a:lnTo>
                    <a:lnTo>
                      <a:pt x="999" y="1755"/>
                    </a:lnTo>
                    <a:lnTo>
                      <a:pt x="1009" y="1746"/>
                    </a:lnTo>
                    <a:lnTo>
                      <a:pt x="1019" y="1737"/>
                    </a:lnTo>
                    <a:lnTo>
                      <a:pt x="1028" y="1729"/>
                    </a:lnTo>
                    <a:lnTo>
                      <a:pt x="1036" y="1719"/>
                    </a:lnTo>
                    <a:lnTo>
                      <a:pt x="1043" y="1709"/>
                    </a:lnTo>
                    <a:lnTo>
                      <a:pt x="1051" y="1697"/>
                    </a:lnTo>
                    <a:lnTo>
                      <a:pt x="1056" y="1686"/>
                    </a:lnTo>
                    <a:lnTo>
                      <a:pt x="1061" y="1674"/>
                    </a:lnTo>
                    <a:lnTo>
                      <a:pt x="1064" y="1661"/>
                    </a:lnTo>
                    <a:lnTo>
                      <a:pt x="1068" y="1649"/>
                    </a:lnTo>
                    <a:lnTo>
                      <a:pt x="1069" y="1636"/>
                    </a:lnTo>
                    <a:lnTo>
                      <a:pt x="1071" y="1624"/>
                    </a:lnTo>
                    <a:lnTo>
                      <a:pt x="1069" y="1610"/>
                    </a:lnTo>
                    <a:lnTo>
                      <a:pt x="1067" y="1598"/>
                    </a:lnTo>
                    <a:lnTo>
                      <a:pt x="1064" y="1584"/>
                    </a:lnTo>
                    <a:lnTo>
                      <a:pt x="1059" y="1570"/>
                    </a:lnTo>
                  </a:path>
                </a:pathLst>
              </a:custGeom>
              <a:noFill/>
              <a:ln w="3175">
                <a:solidFill>
                  <a:srgbClr val="1F1A17"/>
                </a:solidFill>
                <a:round/>
              </a:ln>
            </p:spPr>
            <p:txBody>
              <a:bodyPr/>
              <a:lstStyle/>
              <a:p>
                <a:endParaRPr lang="en-US" sz="1867"/>
              </a:p>
            </p:txBody>
          </p:sp>
          <p:sp>
            <p:nvSpPr>
              <p:cNvPr id="1442" name="Freeform 391"/>
              <p:cNvSpPr/>
              <p:nvPr/>
            </p:nvSpPr>
            <p:spPr bwMode="auto">
              <a:xfrm>
                <a:off x="1948" y="1800"/>
                <a:ext cx="331" cy="255"/>
              </a:xfrm>
              <a:custGeom>
                <a:avLst/>
                <a:gdLst>
                  <a:gd name="T0" fmla="*/ 311 w 1653"/>
                  <a:gd name="T1" fmla="*/ 190 h 1275"/>
                  <a:gd name="T2" fmla="*/ 288 w 1653"/>
                  <a:gd name="T3" fmla="*/ 169 h 1275"/>
                  <a:gd name="T4" fmla="*/ 263 w 1653"/>
                  <a:gd name="T5" fmla="*/ 147 h 1275"/>
                  <a:gd name="T6" fmla="*/ 237 w 1653"/>
                  <a:gd name="T7" fmla="*/ 123 h 1275"/>
                  <a:gd name="T8" fmla="*/ 210 w 1653"/>
                  <a:gd name="T9" fmla="*/ 100 h 1275"/>
                  <a:gd name="T10" fmla="*/ 182 w 1653"/>
                  <a:gd name="T11" fmla="*/ 78 h 1275"/>
                  <a:gd name="T12" fmla="*/ 154 w 1653"/>
                  <a:gd name="T13" fmla="*/ 57 h 1275"/>
                  <a:gd name="T14" fmla="*/ 134 w 1653"/>
                  <a:gd name="T15" fmla="*/ 43 h 1275"/>
                  <a:gd name="T16" fmla="*/ 121 w 1653"/>
                  <a:gd name="T17" fmla="*/ 34 h 1275"/>
                  <a:gd name="T18" fmla="*/ 102 w 1653"/>
                  <a:gd name="T19" fmla="*/ 24 h 1275"/>
                  <a:gd name="T20" fmla="*/ 80 w 1653"/>
                  <a:gd name="T21" fmla="*/ 14 h 1275"/>
                  <a:gd name="T22" fmla="*/ 61 w 1653"/>
                  <a:gd name="T23" fmla="*/ 7 h 1275"/>
                  <a:gd name="T24" fmla="*/ 44 w 1653"/>
                  <a:gd name="T25" fmla="*/ 2 h 1275"/>
                  <a:gd name="T26" fmla="*/ 30 w 1653"/>
                  <a:gd name="T27" fmla="*/ 0 h 1275"/>
                  <a:gd name="T28" fmla="*/ 18 w 1653"/>
                  <a:gd name="T29" fmla="*/ 1 h 1275"/>
                  <a:gd name="T30" fmla="*/ 10 w 1653"/>
                  <a:gd name="T31" fmla="*/ 4 h 1275"/>
                  <a:gd name="T32" fmla="*/ 4 w 1653"/>
                  <a:gd name="T33" fmla="*/ 9 h 1275"/>
                  <a:gd name="T34" fmla="*/ 1 w 1653"/>
                  <a:gd name="T35" fmla="*/ 17 h 1275"/>
                  <a:gd name="T36" fmla="*/ 0 w 1653"/>
                  <a:gd name="T37" fmla="*/ 26 h 1275"/>
                  <a:gd name="T38" fmla="*/ 3 w 1653"/>
                  <a:gd name="T39" fmla="*/ 37 h 1275"/>
                  <a:gd name="T40" fmla="*/ 8 w 1653"/>
                  <a:gd name="T41" fmla="*/ 49 h 1275"/>
                  <a:gd name="T42" fmla="*/ 17 w 1653"/>
                  <a:gd name="T43" fmla="*/ 63 h 1275"/>
                  <a:gd name="T44" fmla="*/ 28 w 1653"/>
                  <a:gd name="T45" fmla="*/ 78 h 1275"/>
                  <a:gd name="T46" fmla="*/ 43 w 1653"/>
                  <a:gd name="T47" fmla="*/ 94 h 1275"/>
                  <a:gd name="T48" fmla="*/ 61 w 1653"/>
                  <a:gd name="T49" fmla="*/ 111 h 1275"/>
                  <a:gd name="T50" fmla="*/ 79 w 1653"/>
                  <a:gd name="T51" fmla="*/ 126 h 1275"/>
                  <a:gd name="T52" fmla="*/ 95 w 1653"/>
                  <a:gd name="T53" fmla="*/ 138 h 1275"/>
                  <a:gd name="T54" fmla="*/ 119 w 1653"/>
                  <a:gd name="T55" fmla="*/ 155 h 1275"/>
                  <a:gd name="T56" fmla="*/ 153 w 1653"/>
                  <a:gd name="T57" fmla="*/ 177 h 1275"/>
                  <a:gd name="T58" fmla="*/ 187 w 1653"/>
                  <a:gd name="T59" fmla="*/ 197 h 1275"/>
                  <a:gd name="T60" fmla="*/ 219 w 1653"/>
                  <a:gd name="T61" fmla="*/ 215 h 1275"/>
                  <a:gd name="T62" fmla="*/ 248 w 1653"/>
                  <a:gd name="T63" fmla="*/ 231 h 1275"/>
                  <a:gd name="T64" fmla="*/ 272 w 1653"/>
                  <a:gd name="T65" fmla="*/ 243 h 1275"/>
                  <a:gd name="T66" fmla="*/ 290 w 1653"/>
                  <a:gd name="T67" fmla="*/ 251 h 1275"/>
                  <a:gd name="T68" fmla="*/ 298 w 1653"/>
                  <a:gd name="T69" fmla="*/ 254 h 1275"/>
                  <a:gd name="T70" fmla="*/ 303 w 1653"/>
                  <a:gd name="T71" fmla="*/ 255 h 1275"/>
                  <a:gd name="T72" fmla="*/ 308 w 1653"/>
                  <a:gd name="T73" fmla="*/ 255 h 1275"/>
                  <a:gd name="T74" fmla="*/ 312 w 1653"/>
                  <a:gd name="T75" fmla="*/ 253 h 1275"/>
                  <a:gd name="T76" fmla="*/ 316 w 1653"/>
                  <a:gd name="T77" fmla="*/ 251 h 1275"/>
                  <a:gd name="T78" fmla="*/ 320 w 1653"/>
                  <a:gd name="T79" fmla="*/ 248 h 1275"/>
                  <a:gd name="T80" fmla="*/ 323 w 1653"/>
                  <a:gd name="T81" fmla="*/ 245 h 1275"/>
                  <a:gd name="T82" fmla="*/ 326 w 1653"/>
                  <a:gd name="T83" fmla="*/ 241 h 1275"/>
                  <a:gd name="T84" fmla="*/ 328 w 1653"/>
                  <a:gd name="T85" fmla="*/ 236 h 1275"/>
                  <a:gd name="T86" fmla="*/ 330 w 1653"/>
                  <a:gd name="T87" fmla="*/ 231 h 1275"/>
                  <a:gd name="T88" fmla="*/ 331 w 1653"/>
                  <a:gd name="T89" fmla="*/ 226 h 1275"/>
                  <a:gd name="T90" fmla="*/ 331 w 1653"/>
                  <a:gd name="T91" fmla="*/ 221 h 1275"/>
                  <a:gd name="T92" fmla="*/ 331 w 1653"/>
                  <a:gd name="T93" fmla="*/ 216 h 1275"/>
                  <a:gd name="T94" fmla="*/ 329 w 1653"/>
                  <a:gd name="T95" fmla="*/ 211 h 1275"/>
                  <a:gd name="T96" fmla="*/ 327 w 1653"/>
                  <a:gd name="T97" fmla="*/ 206 h 1275"/>
                  <a:gd name="T98" fmla="*/ 324 w 1653"/>
                  <a:gd name="T99" fmla="*/ 202 h 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1275"/>
                  <a:gd name="T152" fmla="*/ 1653 w 1653"/>
                  <a:gd name="T153" fmla="*/ 1275 h 12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1275">
                    <a:moveTo>
                      <a:pt x="1607" y="999"/>
                    </a:moveTo>
                    <a:lnTo>
                      <a:pt x="1554" y="951"/>
                    </a:lnTo>
                    <a:lnTo>
                      <a:pt x="1497" y="900"/>
                    </a:lnTo>
                    <a:lnTo>
                      <a:pt x="1439" y="846"/>
                    </a:lnTo>
                    <a:lnTo>
                      <a:pt x="1378" y="790"/>
                    </a:lnTo>
                    <a:lnTo>
                      <a:pt x="1314" y="733"/>
                    </a:lnTo>
                    <a:lnTo>
                      <a:pt x="1249" y="675"/>
                    </a:lnTo>
                    <a:lnTo>
                      <a:pt x="1183" y="617"/>
                    </a:lnTo>
                    <a:lnTo>
                      <a:pt x="1116" y="558"/>
                    </a:lnTo>
                    <a:lnTo>
                      <a:pt x="1047" y="499"/>
                    </a:lnTo>
                    <a:lnTo>
                      <a:pt x="978" y="443"/>
                    </a:lnTo>
                    <a:lnTo>
                      <a:pt x="910" y="388"/>
                    </a:lnTo>
                    <a:lnTo>
                      <a:pt x="840" y="335"/>
                    </a:lnTo>
                    <a:lnTo>
                      <a:pt x="771" y="284"/>
                    </a:lnTo>
                    <a:lnTo>
                      <a:pt x="703" y="237"/>
                    </a:lnTo>
                    <a:lnTo>
                      <a:pt x="669" y="215"/>
                    </a:lnTo>
                    <a:lnTo>
                      <a:pt x="635" y="194"/>
                    </a:lnTo>
                    <a:lnTo>
                      <a:pt x="603" y="172"/>
                    </a:lnTo>
                    <a:lnTo>
                      <a:pt x="569" y="154"/>
                    </a:lnTo>
                    <a:lnTo>
                      <a:pt x="510" y="121"/>
                    </a:lnTo>
                    <a:lnTo>
                      <a:pt x="454" y="94"/>
                    </a:lnTo>
                    <a:lnTo>
                      <a:pt x="401" y="69"/>
                    </a:lnTo>
                    <a:lnTo>
                      <a:pt x="351" y="49"/>
                    </a:lnTo>
                    <a:lnTo>
                      <a:pt x="304" y="33"/>
                    </a:lnTo>
                    <a:lnTo>
                      <a:pt x="261" y="19"/>
                    </a:lnTo>
                    <a:lnTo>
                      <a:pt x="221" y="9"/>
                    </a:lnTo>
                    <a:lnTo>
                      <a:pt x="183" y="3"/>
                    </a:lnTo>
                    <a:lnTo>
                      <a:pt x="150" y="0"/>
                    </a:lnTo>
                    <a:lnTo>
                      <a:pt x="120" y="0"/>
                    </a:lnTo>
                    <a:lnTo>
                      <a:pt x="92" y="4"/>
                    </a:lnTo>
                    <a:lnTo>
                      <a:pt x="69" y="10"/>
                    </a:lnTo>
                    <a:lnTo>
                      <a:pt x="49" y="19"/>
                    </a:lnTo>
                    <a:lnTo>
                      <a:pt x="32" y="31"/>
                    </a:lnTo>
                    <a:lnTo>
                      <a:pt x="19" y="46"/>
                    </a:lnTo>
                    <a:lnTo>
                      <a:pt x="9" y="63"/>
                    </a:lnTo>
                    <a:lnTo>
                      <a:pt x="3" y="83"/>
                    </a:lnTo>
                    <a:lnTo>
                      <a:pt x="0" y="105"/>
                    </a:lnTo>
                    <a:lnTo>
                      <a:pt x="1" y="129"/>
                    </a:lnTo>
                    <a:lnTo>
                      <a:pt x="6" y="155"/>
                    </a:lnTo>
                    <a:lnTo>
                      <a:pt x="14" y="184"/>
                    </a:lnTo>
                    <a:lnTo>
                      <a:pt x="26" y="214"/>
                    </a:lnTo>
                    <a:lnTo>
                      <a:pt x="41" y="246"/>
                    </a:lnTo>
                    <a:lnTo>
                      <a:pt x="61" y="280"/>
                    </a:lnTo>
                    <a:lnTo>
                      <a:pt x="85" y="315"/>
                    </a:lnTo>
                    <a:lnTo>
                      <a:pt x="112" y="352"/>
                    </a:lnTo>
                    <a:lnTo>
                      <a:pt x="142" y="391"/>
                    </a:lnTo>
                    <a:lnTo>
                      <a:pt x="177" y="430"/>
                    </a:lnTo>
                    <a:lnTo>
                      <a:pt x="216" y="471"/>
                    </a:lnTo>
                    <a:lnTo>
                      <a:pt x="260" y="512"/>
                    </a:lnTo>
                    <a:lnTo>
                      <a:pt x="306" y="556"/>
                    </a:lnTo>
                    <a:lnTo>
                      <a:pt x="357" y="599"/>
                    </a:lnTo>
                    <a:lnTo>
                      <a:pt x="394" y="629"/>
                    </a:lnTo>
                    <a:lnTo>
                      <a:pt x="432" y="658"/>
                    </a:lnTo>
                    <a:lnTo>
                      <a:pt x="472" y="688"/>
                    </a:lnTo>
                    <a:lnTo>
                      <a:pt x="512" y="718"/>
                    </a:lnTo>
                    <a:lnTo>
                      <a:pt x="594" y="775"/>
                    </a:lnTo>
                    <a:lnTo>
                      <a:pt x="678" y="831"/>
                    </a:lnTo>
                    <a:lnTo>
                      <a:pt x="762" y="886"/>
                    </a:lnTo>
                    <a:lnTo>
                      <a:pt x="849" y="938"/>
                    </a:lnTo>
                    <a:lnTo>
                      <a:pt x="932" y="987"/>
                    </a:lnTo>
                    <a:lnTo>
                      <a:pt x="1014" y="1034"/>
                    </a:lnTo>
                    <a:lnTo>
                      <a:pt x="1093" y="1077"/>
                    </a:lnTo>
                    <a:lnTo>
                      <a:pt x="1168" y="1117"/>
                    </a:lnTo>
                    <a:lnTo>
                      <a:pt x="1238" y="1153"/>
                    </a:lnTo>
                    <a:lnTo>
                      <a:pt x="1301" y="1186"/>
                    </a:lnTo>
                    <a:lnTo>
                      <a:pt x="1359" y="1213"/>
                    </a:lnTo>
                    <a:lnTo>
                      <a:pt x="1408" y="1236"/>
                    </a:lnTo>
                    <a:lnTo>
                      <a:pt x="1447" y="1253"/>
                    </a:lnTo>
                    <a:lnTo>
                      <a:pt x="1479" y="1266"/>
                    </a:lnTo>
                    <a:lnTo>
                      <a:pt x="1490" y="1271"/>
                    </a:lnTo>
                    <a:lnTo>
                      <a:pt x="1502" y="1273"/>
                    </a:lnTo>
                    <a:lnTo>
                      <a:pt x="1514" y="1275"/>
                    </a:lnTo>
                    <a:lnTo>
                      <a:pt x="1525" y="1275"/>
                    </a:lnTo>
                    <a:lnTo>
                      <a:pt x="1536" y="1273"/>
                    </a:lnTo>
                    <a:lnTo>
                      <a:pt x="1547" y="1271"/>
                    </a:lnTo>
                    <a:lnTo>
                      <a:pt x="1559" y="1267"/>
                    </a:lnTo>
                    <a:lnTo>
                      <a:pt x="1569" y="1262"/>
                    </a:lnTo>
                    <a:lnTo>
                      <a:pt x="1579" y="1256"/>
                    </a:lnTo>
                    <a:lnTo>
                      <a:pt x="1588" y="1250"/>
                    </a:lnTo>
                    <a:lnTo>
                      <a:pt x="1597" y="1241"/>
                    </a:lnTo>
                    <a:lnTo>
                      <a:pt x="1606" y="1232"/>
                    </a:lnTo>
                    <a:lnTo>
                      <a:pt x="1613" y="1223"/>
                    </a:lnTo>
                    <a:lnTo>
                      <a:pt x="1621" y="1213"/>
                    </a:lnTo>
                    <a:lnTo>
                      <a:pt x="1627" y="1203"/>
                    </a:lnTo>
                    <a:lnTo>
                      <a:pt x="1633" y="1192"/>
                    </a:lnTo>
                    <a:lnTo>
                      <a:pt x="1638" y="1180"/>
                    </a:lnTo>
                    <a:lnTo>
                      <a:pt x="1643" y="1168"/>
                    </a:lnTo>
                    <a:lnTo>
                      <a:pt x="1647" y="1156"/>
                    </a:lnTo>
                    <a:lnTo>
                      <a:pt x="1650" y="1143"/>
                    </a:lnTo>
                    <a:lnTo>
                      <a:pt x="1652" y="1131"/>
                    </a:lnTo>
                    <a:lnTo>
                      <a:pt x="1653" y="1117"/>
                    </a:lnTo>
                    <a:lnTo>
                      <a:pt x="1653" y="1105"/>
                    </a:lnTo>
                    <a:lnTo>
                      <a:pt x="1652" y="1092"/>
                    </a:lnTo>
                    <a:lnTo>
                      <a:pt x="1651" y="1080"/>
                    </a:lnTo>
                    <a:lnTo>
                      <a:pt x="1648" y="1067"/>
                    </a:lnTo>
                    <a:lnTo>
                      <a:pt x="1645" y="1055"/>
                    </a:lnTo>
                    <a:lnTo>
                      <a:pt x="1640" y="1042"/>
                    </a:lnTo>
                    <a:lnTo>
                      <a:pt x="1633" y="1031"/>
                    </a:lnTo>
                    <a:lnTo>
                      <a:pt x="1626" y="1020"/>
                    </a:lnTo>
                    <a:lnTo>
                      <a:pt x="1617" y="1009"/>
                    </a:lnTo>
                    <a:lnTo>
                      <a:pt x="1607" y="999"/>
                    </a:lnTo>
                    <a:close/>
                  </a:path>
                </a:pathLst>
              </a:custGeom>
              <a:solidFill>
                <a:srgbClr val="FFFEF1"/>
              </a:solidFill>
              <a:ln w="9525">
                <a:noFill/>
                <a:round/>
              </a:ln>
            </p:spPr>
            <p:txBody>
              <a:bodyPr/>
              <a:lstStyle/>
              <a:p>
                <a:endParaRPr lang="en-US" sz="1867"/>
              </a:p>
            </p:txBody>
          </p:sp>
          <p:sp>
            <p:nvSpPr>
              <p:cNvPr id="1443" name="Freeform 392"/>
              <p:cNvSpPr/>
              <p:nvPr/>
            </p:nvSpPr>
            <p:spPr bwMode="auto">
              <a:xfrm>
                <a:off x="1948" y="1800"/>
                <a:ext cx="331" cy="255"/>
              </a:xfrm>
              <a:custGeom>
                <a:avLst/>
                <a:gdLst>
                  <a:gd name="T0" fmla="*/ 311 w 1653"/>
                  <a:gd name="T1" fmla="*/ 190 h 1275"/>
                  <a:gd name="T2" fmla="*/ 288 w 1653"/>
                  <a:gd name="T3" fmla="*/ 169 h 1275"/>
                  <a:gd name="T4" fmla="*/ 263 w 1653"/>
                  <a:gd name="T5" fmla="*/ 147 h 1275"/>
                  <a:gd name="T6" fmla="*/ 237 w 1653"/>
                  <a:gd name="T7" fmla="*/ 123 h 1275"/>
                  <a:gd name="T8" fmla="*/ 210 w 1653"/>
                  <a:gd name="T9" fmla="*/ 100 h 1275"/>
                  <a:gd name="T10" fmla="*/ 182 w 1653"/>
                  <a:gd name="T11" fmla="*/ 78 h 1275"/>
                  <a:gd name="T12" fmla="*/ 154 w 1653"/>
                  <a:gd name="T13" fmla="*/ 57 h 1275"/>
                  <a:gd name="T14" fmla="*/ 134 w 1653"/>
                  <a:gd name="T15" fmla="*/ 43 h 1275"/>
                  <a:gd name="T16" fmla="*/ 121 w 1653"/>
                  <a:gd name="T17" fmla="*/ 34 h 1275"/>
                  <a:gd name="T18" fmla="*/ 102 w 1653"/>
                  <a:gd name="T19" fmla="*/ 24 h 1275"/>
                  <a:gd name="T20" fmla="*/ 80 w 1653"/>
                  <a:gd name="T21" fmla="*/ 14 h 1275"/>
                  <a:gd name="T22" fmla="*/ 61 w 1653"/>
                  <a:gd name="T23" fmla="*/ 7 h 1275"/>
                  <a:gd name="T24" fmla="*/ 44 w 1653"/>
                  <a:gd name="T25" fmla="*/ 2 h 1275"/>
                  <a:gd name="T26" fmla="*/ 30 w 1653"/>
                  <a:gd name="T27" fmla="*/ 0 h 1275"/>
                  <a:gd name="T28" fmla="*/ 18 w 1653"/>
                  <a:gd name="T29" fmla="*/ 1 h 1275"/>
                  <a:gd name="T30" fmla="*/ 10 w 1653"/>
                  <a:gd name="T31" fmla="*/ 4 h 1275"/>
                  <a:gd name="T32" fmla="*/ 4 w 1653"/>
                  <a:gd name="T33" fmla="*/ 9 h 1275"/>
                  <a:gd name="T34" fmla="*/ 1 w 1653"/>
                  <a:gd name="T35" fmla="*/ 17 h 1275"/>
                  <a:gd name="T36" fmla="*/ 0 w 1653"/>
                  <a:gd name="T37" fmla="*/ 26 h 1275"/>
                  <a:gd name="T38" fmla="*/ 3 w 1653"/>
                  <a:gd name="T39" fmla="*/ 37 h 1275"/>
                  <a:gd name="T40" fmla="*/ 8 w 1653"/>
                  <a:gd name="T41" fmla="*/ 49 h 1275"/>
                  <a:gd name="T42" fmla="*/ 17 w 1653"/>
                  <a:gd name="T43" fmla="*/ 63 h 1275"/>
                  <a:gd name="T44" fmla="*/ 28 w 1653"/>
                  <a:gd name="T45" fmla="*/ 78 h 1275"/>
                  <a:gd name="T46" fmla="*/ 43 w 1653"/>
                  <a:gd name="T47" fmla="*/ 94 h 1275"/>
                  <a:gd name="T48" fmla="*/ 61 w 1653"/>
                  <a:gd name="T49" fmla="*/ 111 h 1275"/>
                  <a:gd name="T50" fmla="*/ 79 w 1653"/>
                  <a:gd name="T51" fmla="*/ 126 h 1275"/>
                  <a:gd name="T52" fmla="*/ 95 w 1653"/>
                  <a:gd name="T53" fmla="*/ 138 h 1275"/>
                  <a:gd name="T54" fmla="*/ 119 w 1653"/>
                  <a:gd name="T55" fmla="*/ 155 h 1275"/>
                  <a:gd name="T56" fmla="*/ 153 w 1653"/>
                  <a:gd name="T57" fmla="*/ 177 h 1275"/>
                  <a:gd name="T58" fmla="*/ 187 w 1653"/>
                  <a:gd name="T59" fmla="*/ 197 h 1275"/>
                  <a:gd name="T60" fmla="*/ 219 w 1653"/>
                  <a:gd name="T61" fmla="*/ 215 h 1275"/>
                  <a:gd name="T62" fmla="*/ 248 w 1653"/>
                  <a:gd name="T63" fmla="*/ 231 h 1275"/>
                  <a:gd name="T64" fmla="*/ 272 w 1653"/>
                  <a:gd name="T65" fmla="*/ 243 h 1275"/>
                  <a:gd name="T66" fmla="*/ 290 w 1653"/>
                  <a:gd name="T67" fmla="*/ 251 h 1275"/>
                  <a:gd name="T68" fmla="*/ 298 w 1653"/>
                  <a:gd name="T69" fmla="*/ 254 h 1275"/>
                  <a:gd name="T70" fmla="*/ 303 w 1653"/>
                  <a:gd name="T71" fmla="*/ 255 h 1275"/>
                  <a:gd name="T72" fmla="*/ 308 w 1653"/>
                  <a:gd name="T73" fmla="*/ 255 h 1275"/>
                  <a:gd name="T74" fmla="*/ 312 w 1653"/>
                  <a:gd name="T75" fmla="*/ 253 h 1275"/>
                  <a:gd name="T76" fmla="*/ 316 w 1653"/>
                  <a:gd name="T77" fmla="*/ 251 h 1275"/>
                  <a:gd name="T78" fmla="*/ 320 w 1653"/>
                  <a:gd name="T79" fmla="*/ 248 h 1275"/>
                  <a:gd name="T80" fmla="*/ 323 w 1653"/>
                  <a:gd name="T81" fmla="*/ 245 h 1275"/>
                  <a:gd name="T82" fmla="*/ 326 w 1653"/>
                  <a:gd name="T83" fmla="*/ 241 h 1275"/>
                  <a:gd name="T84" fmla="*/ 328 w 1653"/>
                  <a:gd name="T85" fmla="*/ 236 h 1275"/>
                  <a:gd name="T86" fmla="*/ 330 w 1653"/>
                  <a:gd name="T87" fmla="*/ 231 h 1275"/>
                  <a:gd name="T88" fmla="*/ 331 w 1653"/>
                  <a:gd name="T89" fmla="*/ 226 h 1275"/>
                  <a:gd name="T90" fmla="*/ 331 w 1653"/>
                  <a:gd name="T91" fmla="*/ 221 h 1275"/>
                  <a:gd name="T92" fmla="*/ 331 w 1653"/>
                  <a:gd name="T93" fmla="*/ 216 h 1275"/>
                  <a:gd name="T94" fmla="*/ 329 w 1653"/>
                  <a:gd name="T95" fmla="*/ 211 h 1275"/>
                  <a:gd name="T96" fmla="*/ 327 w 1653"/>
                  <a:gd name="T97" fmla="*/ 206 h 1275"/>
                  <a:gd name="T98" fmla="*/ 324 w 1653"/>
                  <a:gd name="T99" fmla="*/ 202 h 12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53"/>
                  <a:gd name="T151" fmla="*/ 0 h 1275"/>
                  <a:gd name="T152" fmla="*/ 1653 w 1653"/>
                  <a:gd name="T153" fmla="*/ 1275 h 12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53" h="1275">
                    <a:moveTo>
                      <a:pt x="1607" y="999"/>
                    </a:moveTo>
                    <a:lnTo>
                      <a:pt x="1554" y="951"/>
                    </a:lnTo>
                    <a:lnTo>
                      <a:pt x="1497" y="900"/>
                    </a:lnTo>
                    <a:lnTo>
                      <a:pt x="1439" y="846"/>
                    </a:lnTo>
                    <a:lnTo>
                      <a:pt x="1378" y="790"/>
                    </a:lnTo>
                    <a:lnTo>
                      <a:pt x="1314" y="733"/>
                    </a:lnTo>
                    <a:lnTo>
                      <a:pt x="1249" y="675"/>
                    </a:lnTo>
                    <a:lnTo>
                      <a:pt x="1183" y="617"/>
                    </a:lnTo>
                    <a:lnTo>
                      <a:pt x="1116" y="558"/>
                    </a:lnTo>
                    <a:lnTo>
                      <a:pt x="1047" y="499"/>
                    </a:lnTo>
                    <a:lnTo>
                      <a:pt x="978" y="443"/>
                    </a:lnTo>
                    <a:lnTo>
                      <a:pt x="910" y="388"/>
                    </a:lnTo>
                    <a:lnTo>
                      <a:pt x="840" y="335"/>
                    </a:lnTo>
                    <a:lnTo>
                      <a:pt x="771" y="284"/>
                    </a:lnTo>
                    <a:lnTo>
                      <a:pt x="703" y="237"/>
                    </a:lnTo>
                    <a:lnTo>
                      <a:pt x="669" y="215"/>
                    </a:lnTo>
                    <a:lnTo>
                      <a:pt x="635" y="194"/>
                    </a:lnTo>
                    <a:lnTo>
                      <a:pt x="603" y="172"/>
                    </a:lnTo>
                    <a:lnTo>
                      <a:pt x="569" y="154"/>
                    </a:lnTo>
                    <a:lnTo>
                      <a:pt x="510" y="121"/>
                    </a:lnTo>
                    <a:lnTo>
                      <a:pt x="454" y="94"/>
                    </a:lnTo>
                    <a:lnTo>
                      <a:pt x="401" y="69"/>
                    </a:lnTo>
                    <a:lnTo>
                      <a:pt x="351" y="49"/>
                    </a:lnTo>
                    <a:lnTo>
                      <a:pt x="304" y="33"/>
                    </a:lnTo>
                    <a:lnTo>
                      <a:pt x="261" y="19"/>
                    </a:lnTo>
                    <a:lnTo>
                      <a:pt x="221" y="9"/>
                    </a:lnTo>
                    <a:lnTo>
                      <a:pt x="183" y="3"/>
                    </a:lnTo>
                    <a:lnTo>
                      <a:pt x="150" y="0"/>
                    </a:lnTo>
                    <a:lnTo>
                      <a:pt x="120" y="0"/>
                    </a:lnTo>
                    <a:lnTo>
                      <a:pt x="92" y="4"/>
                    </a:lnTo>
                    <a:lnTo>
                      <a:pt x="69" y="10"/>
                    </a:lnTo>
                    <a:lnTo>
                      <a:pt x="49" y="19"/>
                    </a:lnTo>
                    <a:lnTo>
                      <a:pt x="32" y="31"/>
                    </a:lnTo>
                    <a:lnTo>
                      <a:pt x="19" y="46"/>
                    </a:lnTo>
                    <a:lnTo>
                      <a:pt x="9" y="63"/>
                    </a:lnTo>
                    <a:lnTo>
                      <a:pt x="3" y="83"/>
                    </a:lnTo>
                    <a:lnTo>
                      <a:pt x="0" y="105"/>
                    </a:lnTo>
                    <a:lnTo>
                      <a:pt x="1" y="129"/>
                    </a:lnTo>
                    <a:lnTo>
                      <a:pt x="6" y="155"/>
                    </a:lnTo>
                    <a:lnTo>
                      <a:pt x="14" y="184"/>
                    </a:lnTo>
                    <a:lnTo>
                      <a:pt x="26" y="214"/>
                    </a:lnTo>
                    <a:lnTo>
                      <a:pt x="41" y="246"/>
                    </a:lnTo>
                    <a:lnTo>
                      <a:pt x="61" y="280"/>
                    </a:lnTo>
                    <a:lnTo>
                      <a:pt x="85" y="315"/>
                    </a:lnTo>
                    <a:lnTo>
                      <a:pt x="112" y="352"/>
                    </a:lnTo>
                    <a:lnTo>
                      <a:pt x="142" y="391"/>
                    </a:lnTo>
                    <a:lnTo>
                      <a:pt x="177" y="430"/>
                    </a:lnTo>
                    <a:lnTo>
                      <a:pt x="216" y="471"/>
                    </a:lnTo>
                    <a:lnTo>
                      <a:pt x="260" y="512"/>
                    </a:lnTo>
                    <a:lnTo>
                      <a:pt x="306" y="556"/>
                    </a:lnTo>
                    <a:lnTo>
                      <a:pt x="357" y="599"/>
                    </a:lnTo>
                    <a:lnTo>
                      <a:pt x="394" y="629"/>
                    </a:lnTo>
                    <a:lnTo>
                      <a:pt x="432" y="658"/>
                    </a:lnTo>
                    <a:lnTo>
                      <a:pt x="472" y="688"/>
                    </a:lnTo>
                    <a:lnTo>
                      <a:pt x="512" y="718"/>
                    </a:lnTo>
                    <a:lnTo>
                      <a:pt x="594" y="775"/>
                    </a:lnTo>
                    <a:lnTo>
                      <a:pt x="678" y="831"/>
                    </a:lnTo>
                    <a:lnTo>
                      <a:pt x="762" y="886"/>
                    </a:lnTo>
                    <a:lnTo>
                      <a:pt x="849" y="938"/>
                    </a:lnTo>
                    <a:lnTo>
                      <a:pt x="932" y="987"/>
                    </a:lnTo>
                    <a:lnTo>
                      <a:pt x="1014" y="1034"/>
                    </a:lnTo>
                    <a:lnTo>
                      <a:pt x="1093" y="1077"/>
                    </a:lnTo>
                    <a:lnTo>
                      <a:pt x="1168" y="1117"/>
                    </a:lnTo>
                    <a:lnTo>
                      <a:pt x="1238" y="1153"/>
                    </a:lnTo>
                    <a:lnTo>
                      <a:pt x="1301" y="1186"/>
                    </a:lnTo>
                    <a:lnTo>
                      <a:pt x="1359" y="1213"/>
                    </a:lnTo>
                    <a:lnTo>
                      <a:pt x="1408" y="1236"/>
                    </a:lnTo>
                    <a:lnTo>
                      <a:pt x="1447" y="1253"/>
                    </a:lnTo>
                    <a:lnTo>
                      <a:pt x="1479" y="1266"/>
                    </a:lnTo>
                    <a:lnTo>
                      <a:pt x="1490" y="1271"/>
                    </a:lnTo>
                    <a:lnTo>
                      <a:pt x="1502" y="1273"/>
                    </a:lnTo>
                    <a:lnTo>
                      <a:pt x="1514" y="1275"/>
                    </a:lnTo>
                    <a:lnTo>
                      <a:pt x="1525" y="1275"/>
                    </a:lnTo>
                    <a:lnTo>
                      <a:pt x="1536" y="1273"/>
                    </a:lnTo>
                    <a:lnTo>
                      <a:pt x="1547" y="1271"/>
                    </a:lnTo>
                    <a:lnTo>
                      <a:pt x="1559" y="1267"/>
                    </a:lnTo>
                    <a:lnTo>
                      <a:pt x="1569" y="1262"/>
                    </a:lnTo>
                    <a:lnTo>
                      <a:pt x="1579" y="1256"/>
                    </a:lnTo>
                    <a:lnTo>
                      <a:pt x="1588" y="1250"/>
                    </a:lnTo>
                    <a:lnTo>
                      <a:pt x="1597" y="1241"/>
                    </a:lnTo>
                    <a:lnTo>
                      <a:pt x="1606" y="1232"/>
                    </a:lnTo>
                    <a:lnTo>
                      <a:pt x="1613" y="1223"/>
                    </a:lnTo>
                    <a:lnTo>
                      <a:pt x="1621" y="1213"/>
                    </a:lnTo>
                    <a:lnTo>
                      <a:pt x="1627" y="1203"/>
                    </a:lnTo>
                    <a:lnTo>
                      <a:pt x="1633" y="1192"/>
                    </a:lnTo>
                    <a:lnTo>
                      <a:pt x="1638" y="1180"/>
                    </a:lnTo>
                    <a:lnTo>
                      <a:pt x="1643" y="1168"/>
                    </a:lnTo>
                    <a:lnTo>
                      <a:pt x="1647" y="1156"/>
                    </a:lnTo>
                    <a:lnTo>
                      <a:pt x="1650" y="1143"/>
                    </a:lnTo>
                    <a:lnTo>
                      <a:pt x="1652" y="1131"/>
                    </a:lnTo>
                    <a:lnTo>
                      <a:pt x="1653" y="1117"/>
                    </a:lnTo>
                    <a:lnTo>
                      <a:pt x="1653" y="1105"/>
                    </a:lnTo>
                    <a:lnTo>
                      <a:pt x="1652" y="1092"/>
                    </a:lnTo>
                    <a:lnTo>
                      <a:pt x="1651" y="1080"/>
                    </a:lnTo>
                    <a:lnTo>
                      <a:pt x="1648" y="1067"/>
                    </a:lnTo>
                    <a:lnTo>
                      <a:pt x="1645" y="1055"/>
                    </a:lnTo>
                    <a:lnTo>
                      <a:pt x="1640" y="1042"/>
                    </a:lnTo>
                    <a:lnTo>
                      <a:pt x="1633" y="1031"/>
                    </a:lnTo>
                    <a:lnTo>
                      <a:pt x="1626" y="1020"/>
                    </a:lnTo>
                    <a:lnTo>
                      <a:pt x="1617" y="1009"/>
                    </a:lnTo>
                    <a:lnTo>
                      <a:pt x="1607" y="999"/>
                    </a:lnTo>
                  </a:path>
                </a:pathLst>
              </a:custGeom>
              <a:noFill/>
              <a:ln w="3175">
                <a:solidFill>
                  <a:srgbClr val="1F1A17"/>
                </a:solidFill>
                <a:round/>
              </a:ln>
            </p:spPr>
            <p:txBody>
              <a:bodyPr/>
              <a:lstStyle/>
              <a:p>
                <a:endParaRPr lang="en-US" sz="1867"/>
              </a:p>
            </p:txBody>
          </p:sp>
          <p:sp>
            <p:nvSpPr>
              <p:cNvPr id="1444" name="Freeform 393"/>
              <p:cNvSpPr/>
              <p:nvPr/>
            </p:nvSpPr>
            <p:spPr bwMode="auto">
              <a:xfrm>
                <a:off x="1873" y="1970"/>
                <a:ext cx="390" cy="127"/>
              </a:xfrm>
              <a:custGeom>
                <a:avLst/>
                <a:gdLst>
                  <a:gd name="T0" fmla="*/ 355 w 1948"/>
                  <a:gd name="T1" fmla="*/ 63 h 636"/>
                  <a:gd name="T2" fmla="*/ 326 w 1948"/>
                  <a:gd name="T3" fmla="*/ 54 h 636"/>
                  <a:gd name="T4" fmla="*/ 294 w 1948"/>
                  <a:gd name="T5" fmla="*/ 44 h 636"/>
                  <a:gd name="T6" fmla="*/ 260 w 1948"/>
                  <a:gd name="T7" fmla="*/ 33 h 636"/>
                  <a:gd name="T8" fmla="*/ 226 w 1948"/>
                  <a:gd name="T9" fmla="*/ 24 h 636"/>
                  <a:gd name="T10" fmla="*/ 191 w 1948"/>
                  <a:gd name="T11" fmla="*/ 15 h 636"/>
                  <a:gd name="T12" fmla="*/ 157 w 1948"/>
                  <a:gd name="T13" fmla="*/ 8 h 636"/>
                  <a:gd name="T14" fmla="*/ 133 w 1948"/>
                  <a:gd name="T15" fmla="*/ 4 h 636"/>
                  <a:gd name="T16" fmla="*/ 117 w 1948"/>
                  <a:gd name="T17" fmla="*/ 2 h 636"/>
                  <a:gd name="T18" fmla="*/ 96 w 1948"/>
                  <a:gd name="T19" fmla="*/ 0 h 636"/>
                  <a:gd name="T20" fmla="*/ 72 w 1948"/>
                  <a:gd name="T21" fmla="*/ 0 h 636"/>
                  <a:gd name="T22" fmla="*/ 51 w 1948"/>
                  <a:gd name="T23" fmla="*/ 1 h 636"/>
                  <a:gd name="T24" fmla="*/ 34 w 1948"/>
                  <a:gd name="T25" fmla="*/ 4 h 636"/>
                  <a:gd name="T26" fmla="*/ 20 w 1948"/>
                  <a:gd name="T27" fmla="*/ 8 h 636"/>
                  <a:gd name="T28" fmla="*/ 10 w 1948"/>
                  <a:gd name="T29" fmla="*/ 14 h 636"/>
                  <a:gd name="T30" fmla="*/ 3 w 1948"/>
                  <a:gd name="T31" fmla="*/ 20 h 636"/>
                  <a:gd name="T32" fmla="*/ 0 w 1948"/>
                  <a:gd name="T33" fmla="*/ 27 h 636"/>
                  <a:gd name="T34" fmla="*/ 0 w 1948"/>
                  <a:gd name="T35" fmla="*/ 35 h 636"/>
                  <a:gd name="T36" fmla="*/ 4 w 1948"/>
                  <a:gd name="T37" fmla="*/ 44 h 636"/>
                  <a:gd name="T38" fmla="*/ 11 w 1948"/>
                  <a:gd name="T39" fmla="*/ 53 h 636"/>
                  <a:gd name="T40" fmla="*/ 21 w 1948"/>
                  <a:gd name="T41" fmla="*/ 62 h 636"/>
                  <a:gd name="T42" fmla="*/ 35 w 1948"/>
                  <a:gd name="T43" fmla="*/ 70 h 636"/>
                  <a:gd name="T44" fmla="*/ 52 w 1948"/>
                  <a:gd name="T45" fmla="*/ 79 h 636"/>
                  <a:gd name="T46" fmla="*/ 72 w 1948"/>
                  <a:gd name="T47" fmla="*/ 88 h 636"/>
                  <a:gd name="T48" fmla="*/ 96 w 1948"/>
                  <a:gd name="T49" fmla="*/ 95 h 636"/>
                  <a:gd name="T50" fmla="*/ 118 w 1948"/>
                  <a:gd name="T51" fmla="*/ 101 h 636"/>
                  <a:gd name="T52" fmla="*/ 137 w 1948"/>
                  <a:gd name="T53" fmla="*/ 106 h 636"/>
                  <a:gd name="T54" fmla="*/ 166 w 1948"/>
                  <a:gd name="T55" fmla="*/ 111 h 636"/>
                  <a:gd name="T56" fmla="*/ 206 w 1948"/>
                  <a:gd name="T57" fmla="*/ 117 h 636"/>
                  <a:gd name="T58" fmla="*/ 245 w 1948"/>
                  <a:gd name="T59" fmla="*/ 122 h 636"/>
                  <a:gd name="T60" fmla="*/ 282 w 1948"/>
                  <a:gd name="T61" fmla="*/ 125 h 636"/>
                  <a:gd name="T62" fmla="*/ 314 w 1948"/>
                  <a:gd name="T63" fmla="*/ 126 h 636"/>
                  <a:gd name="T64" fmla="*/ 342 w 1948"/>
                  <a:gd name="T65" fmla="*/ 127 h 636"/>
                  <a:gd name="T66" fmla="*/ 361 w 1948"/>
                  <a:gd name="T67" fmla="*/ 127 h 636"/>
                  <a:gd name="T68" fmla="*/ 370 w 1948"/>
                  <a:gd name="T69" fmla="*/ 126 h 636"/>
                  <a:gd name="T70" fmla="*/ 375 w 1948"/>
                  <a:gd name="T71" fmla="*/ 125 h 636"/>
                  <a:gd name="T72" fmla="*/ 379 w 1948"/>
                  <a:gd name="T73" fmla="*/ 123 h 636"/>
                  <a:gd name="T74" fmla="*/ 383 w 1948"/>
                  <a:gd name="T75" fmla="*/ 120 h 636"/>
                  <a:gd name="T76" fmla="*/ 385 w 1948"/>
                  <a:gd name="T77" fmla="*/ 116 h 636"/>
                  <a:gd name="T78" fmla="*/ 388 w 1948"/>
                  <a:gd name="T79" fmla="*/ 112 h 636"/>
                  <a:gd name="T80" fmla="*/ 389 w 1948"/>
                  <a:gd name="T81" fmla="*/ 107 h 636"/>
                  <a:gd name="T82" fmla="*/ 390 w 1948"/>
                  <a:gd name="T83" fmla="*/ 102 h 636"/>
                  <a:gd name="T84" fmla="*/ 390 w 1948"/>
                  <a:gd name="T85" fmla="*/ 97 h 636"/>
                  <a:gd name="T86" fmla="*/ 389 w 1948"/>
                  <a:gd name="T87" fmla="*/ 92 h 636"/>
                  <a:gd name="T88" fmla="*/ 388 w 1948"/>
                  <a:gd name="T89" fmla="*/ 87 h 636"/>
                  <a:gd name="T90" fmla="*/ 386 w 1948"/>
                  <a:gd name="T91" fmla="*/ 82 h 636"/>
                  <a:gd name="T92" fmla="*/ 384 w 1948"/>
                  <a:gd name="T93" fmla="*/ 78 h 636"/>
                  <a:gd name="T94" fmla="*/ 380 w 1948"/>
                  <a:gd name="T95" fmla="*/ 74 h 636"/>
                  <a:gd name="T96" fmla="*/ 376 w 1948"/>
                  <a:gd name="T97" fmla="*/ 71 h 636"/>
                  <a:gd name="T98" fmla="*/ 371 w 1948"/>
                  <a:gd name="T99" fmla="*/ 68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8"/>
                  <a:gd name="T151" fmla="*/ 0 h 636"/>
                  <a:gd name="T152" fmla="*/ 1948 w 1948"/>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8" h="636">
                    <a:moveTo>
                      <a:pt x="1842" y="338"/>
                    </a:moveTo>
                    <a:lnTo>
                      <a:pt x="1773" y="317"/>
                    </a:lnTo>
                    <a:lnTo>
                      <a:pt x="1702" y="293"/>
                    </a:lnTo>
                    <a:lnTo>
                      <a:pt x="1626" y="270"/>
                    </a:lnTo>
                    <a:lnTo>
                      <a:pt x="1547" y="245"/>
                    </a:lnTo>
                    <a:lnTo>
                      <a:pt x="1466" y="218"/>
                    </a:lnTo>
                    <a:lnTo>
                      <a:pt x="1384" y="193"/>
                    </a:lnTo>
                    <a:lnTo>
                      <a:pt x="1299" y="167"/>
                    </a:lnTo>
                    <a:lnTo>
                      <a:pt x="1213" y="142"/>
                    </a:lnTo>
                    <a:lnTo>
                      <a:pt x="1127" y="119"/>
                    </a:lnTo>
                    <a:lnTo>
                      <a:pt x="1039" y="96"/>
                    </a:lnTo>
                    <a:lnTo>
                      <a:pt x="953" y="75"/>
                    </a:lnTo>
                    <a:lnTo>
                      <a:pt x="868" y="56"/>
                    </a:lnTo>
                    <a:lnTo>
                      <a:pt x="785" y="39"/>
                    </a:lnTo>
                    <a:lnTo>
                      <a:pt x="704" y="25"/>
                    </a:lnTo>
                    <a:lnTo>
                      <a:pt x="663" y="19"/>
                    </a:lnTo>
                    <a:lnTo>
                      <a:pt x="624" y="14"/>
                    </a:lnTo>
                    <a:lnTo>
                      <a:pt x="585" y="10"/>
                    </a:lnTo>
                    <a:lnTo>
                      <a:pt x="546" y="6"/>
                    </a:lnTo>
                    <a:lnTo>
                      <a:pt x="479" y="2"/>
                    </a:lnTo>
                    <a:lnTo>
                      <a:pt x="417" y="0"/>
                    </a:lnTo>
                    <a:lnTo>
                      <a:pt x="358" y="0"/>
                    </a:lnTo>
                    <a:lnTo>
                      <a:pt x="304" y="1"/>
                    </a:lnTo>
                    <a:lnTo>
                      <a:pt x="256" y="6"/>
                    </a:lnTo>
                    <a:lnTo>
                      <a:pt x="211" y="12"/>
                    </a:lnTo>
                    <a:lnTo>
                      <a:pt x="170" y="20"/>
                    </a:lnTo>
                    <a:lnTo>
                      <a:pt x="133" y="30"/>
                    </a:lnTo>
                    <a:lnTo>
                      <a:pt x="101" y="41"/>
                    </a:lnTo>
                    <a:lnTo>
                      <a:pt x="74" y="54"/>
                    </a:lnTo>
                    <a:lnTo>
                      <a:pt x="51" y="69"/>
                    </a:lnTo>
                    <a:lnTo>
                      <a:pt x="32" y="84"/>
                    </a:lnTo>
                    <a:lnTo>
                      <a:pt x="17" y="101"/>
                    </a:lnTo>
                    <a:lnTo>
                      <a:pt x="7" y="119"/>
                    </a:lnTo>
                    <a:lnTo>
                      <a:pt x="1" y="137"/>
                    </a:lnTo>
                    <a:lnTo>
                      <a:pt x="0" y="157"/>
                    </a:lnTo>
                    <a:lnTo>
                      <a:pt x="2" y="177"/>
                    </a:lnTo>
                    <a:lnTo>
                      <a:pt x="9" y="198"/>
                    </a:lnTo>
                    <a:lnTo>
                      <a:pt x="20" y="220"/>
                    </a:lnTo>
                    <a:lnTo>
                      <a:pt x="36" y="242"/>
                    </a:lnTo>
                    <a:lnTo>
                      <a:pt x="55" y="265"/>
                    </a:lnTo>
                    <a:lnTo>
                      <a:pt x="79" y="286"/>
                    </a:lnTo>
                    <a:lnTo>
                      <a:pt x="106" y="308"/>
                    </a:lnTo>
                    <a:lnTo>
                      <a:pt x="138" y="331"/>
                    </a:lnTo>
                    <a:lnTo>
                      <a:pt x="175" y="353"/>
                    </a:lnTo>
                    <a:lnTo>
                      <a:pt x="215" y="376"/>
                    </a:lnTo>
                    <a:lnTo>
                      <a:pt x="259" y="397"/>
                    </a:lnTo>
                    <a:lnTo>
                      <a:pt x="308" y="418"/>
                    </a:lnTo>
                    <a:lnTo>
                      <a:pt x="361" y="439"/>
                    </a:lnTo>
                    <a:lnTo>
                      <a:pt x="417" y="459"/>
                    </a:lnTo>
                    <a:lnTo>
                      <a:pt x="478" y="478"/>
                    </a:lnTo>
                    <a:lnTo>
                      <a:pt x="541" y="495"/>
                    </a:lnTo>
                    <a:lnTo>
                      <a:pt x="588" y="508"/>
                    </a:lnTo>
                    <a:lnTo>
                      <a:pt x="635" y="519"/>
                    </a:lnTo>
                    <a:lnTo>
                      <a:pt x="682" y="529"/>
                    </a:lnTo>
                    <a:lnTo>
                      <a:pt x="731" y="539"/>
                    </a:lnTo>
                    <a:lnTo>
                      <a:pt x="828" y="558"/>
                    </a:lnTo>
                    <a:lnTo>
                      <a:pt x="928" y="573"/>
                    </a:lnTo>
                    <a:lnTo>
                      <a:pt x="1028" y="587"/>
                    </a:lnTo>
                    <a:lnTo>
                      <a:pt x="1127" y="599"/>
                    </a:lnTo>
                    <a:lnTo>
                      <a:pt x="1223" y="609"/>
                    </a:lnTo>
                    <a:lnTo>
                      <a:pt x="1318" y="617"/>
                    </a:lnTo>
                    <a:lnTo>
                      <a:pt x="1407" y="624"/>
                    </a:lnTo>
                    <a:lnTo>
                      <a:pt x="1491" y="629"/>
                    </a:lnTo>
                    <a:lnTo>
                      <a:pt x="1570" y="633"/>
                    </a:lnTo>
                    <a:lnTo>
                      <a:pt x="1642" y="635"/>
                    </a:lnTo>
                    <a:lnTo>
                      <a:pt x="1706" y="636"/>
                    </a:lnTo>
                    <a:lnTo>
                      <a:pt x="1759" y="636"/>
                    </a:lnTo>
                    <a:lnTo>
                      <a:pt x="1803" y="635"/>
                    </a:lnTo>
                    <a:lnTo>
                      <a:pt x="1837" y="634"/>
                    </a:lnTo>
                    <a:lnTo>
                      <a:pt x="1849" y="633"/>
                    </a:lnTo>
                    <a:lnTo>
                      <a:pt x="1862" y="630"/>
                    </a:lnTo>
                    <a:lnTo>
                      <a:pt x="1873" y="625"/>
                    </a:lnTo>
                    <a:lnTo>
                      <a:pt x="1884" y="620"/>
                    </a:lnTo>
                    <a:lnTo>
                      <a:pt x="1894" y="614"/>
                    </a:lnTo>
                    <a:lnTo>
                      <a:pt x="1903" y="607"/>
                    </a:lnTo>
                    <a:lnTo>
                      <a:pt x="1912" y="599"/>
                    </a:lnTo>
                    <a:lnTo>
                      <a:pt x="1919" y="590"/>
                    </a:lnTo>
                    <a:lnTo>
                      <a:pt x="1925" y="580"/>
                    </a:lnTo>
                    <a:lnTo>
                      <a:pt x="1932" y="570"/>
                    </a:lnTo>
                    <a:lnTo>
                      <a:pt x="1937" y="559"/>
                    </a:lnTo>
                    <a:lnTo>
                      <a:pt x="1940" y="548"/>
                    </a:lnTo>
                    <a:lnTo>
                      <a:pt x="1943" y="537"/>
                    </a:lnTo>
                    <a:lnTo>
                      <a:pt x="1945" y="524"/>
                    </a:lnTo>
                    <a:lnTo>
                      <a:pt x="1948" y="512"/>
                    </a:lnTo>
                    <a:lnTo>
                      <a:pt x="1948" y="499"/>
                    </a:lnTo>
                    <a:lnTo>
                      <a:pt x="1948" y="487"/>
                    </a:lnTo>
                    <a:lnTo>
                      <a:pt x="1948" y="474"/>
                    </a:lnTo>
                    <a:lnTo>
                      <a:pt x="1945" y="460"/>
                    </a:lnTo>
                    <a:lnTo>
                      <a:pt x="1943" y="448"/>
                    </a:lnTo>
                    <a:lnTo>
                      <a:pt x="1939" y="437"/>
                    </a:lnTo>
                    <a:lnTo>
                      <a:pt x="1935" y="424"/>
                    </a:lnTo>
                    <a:lnTo>
                      <a:pt x="1929" y="413"/>
                    </a:lnTo>
                    <a:lnTo>
                      <a:pt x="1923" y="402"/>
                    </a:lnTo>
                    <a:lnTo>
                      <a:pt x="1917" y="391"/>
                    </a:lnTo>
                    <a:lnTo>
                      <a:pt x="1908" y="381"/>
                    </a:lnTo>
                    <a:lnTo>
                      <a:pt x="1899" y="372"/>
                    </a:lnTo>
                    <a:lnTo>
                      <a:pt x="1889" y="363"/>
                    </a:lnTo>
                    <a:lnTo>
                      <a:pt x="1879" y="356"/>
                    </a:lnTo>
                    <a:lnTo>
                      <a:pt x="1868" y="348"/>
                    </a:lnTo>
                    <a:lnTo>
                      <a:pt x="1855" y="342"/>
                    </a:lnTo>
                    <a:lnTo>
                      <a:pt x="1842" y="338"/>
                    </a:lnTo>
                    <a:close/>
                  </a:path>
                </a:pathLst>
              </a:custGeom>
              <a:solidFill>
                <a:srgbClr val="FFFEF1"/>
              </a:solidFill>
              <a:ln w="9525">
                <a:noFill/>
                <a:round/>
              </a:ln>
            </p:spPr>
            <p:txBody>
              <a:bodyPr/>
              <a:lstStyle/>
              <a:p>
                <a:endParaRPr lang="en-US" sz="1867"/>
              </a:p>
            </p:txBody>
          </p:sp>
          <p:sp>
            <p:nvSpPr>
              <p:cNvPr id="1445" name="Freeform 394"/>
              <p:cNvSpPr/>
              <p:nvPr/>
            </p:nvSpPr>
            <p:spPr bwMode="auto">
              <a:xfrm>
                <a:off x="1873" y="1970"/>
                <a:ext cx="390" cy="127"/>
              </a:xfrm>
              <a:custGeom>
                <a:avLst/>
                <a:gdLst>
                  <a:gd name="T0" fmla="*/ 355 w 1948"/>
                  <a:gd name="T1" fmla="*/ 63 h 636"/>
                  <a:gd name="T2" fmla="*/ 326 w 1948"/>
                  <a:gd name="T3" fmla="*/ 54 h 636"/>
                  <a:gd name="T4" fmla="*/ 294 w 1948"/>
                  <a:gd name="T5" fmla="*/ 44 h 636"/>
                  <a:gd name="T6" fmla="*/ 260 w 1948"/>
                  <a:gd name="T7" fmla="*/ 33 h 636"/>
                  <a:gd name="T8" fmla="*/ 226 w 1948"/>
                  <a:gd name="T9" fmla="*/ 24 h 636"/>
                  <a:gd name="T10" fmla="*/ 191 w 1948"/>
                  <a:gd name="T11" fmla="*/ 15 h 636"/>
                  <a:gd name="T12" fmla="*/ 157 w 1948"/>
                  <a:gd name="T13" fmla="*/ 8 h 636"/>
                  <a:gd name="T14" fmla="*/ 133 w 1948"/>
                  <a:gd name="T15" fmla="*/ 4 h 636"/>
                  <a:gd name="T16" fmla="*/ 117 w 1948"/>
                  <a:gd name="T17" fmla="*/ 2 h 636"/>
                  <a:gd name="T18" fmla="*/ 96 w 1948"/>
                  <a:gd name="T19" fmla="*/ 0 h 636"/>
                  <a:gd name="T20" fmla="*/ 72 w 1948"/>
                  <a:gd name="T21" fmla="*/ 0 h 636"/>
                  <a:gd name="T22" fmla="*/ 51 w 1948"/>
                  <a:gd name="T23" fmla="*/ 1 h 636"/>
                  <a:gd name="T24" fmla="*/ 34 w 1948"/>
                  <a:gd name="T25" fmla="*/ 4 h 636"/>
                  <a:gd name="T26" fmla="*/ 20 w 1948"/>
                  <a:gd name="T27" fmla="*/ 8 h 636"/>
                  <a:gd name="T28" fmla="*/ 10 w 1948"/>
                  <a:gd name="T29" fmla="*/ 14 h 636"/>
                  <a:gd name="T30" fmla="*/ 3 w 1948"/>
                  <a:gd name="T31" fmla="*/ 20 h 636"/>
                  <a:gd name="T32" fmla="*/ 0 w 1948"/>
                  <a:gd name="T33" fmla="*/ 27 h 636"/>
                  <a:gd name="T34" fmla="*/ 0 w 1948"/>
                  <a:gd name="T35" fmla="*/ 35 h 636"/>
                  <a:gd name="T36" fmla="*/ 4 w 1948"/>
                  <a:gd name="T37" fmla="*/ 44 h 636"/>
                  <a:gd name="T38" fmla="*/ 11 w 1948"/>
                  <a:gd name="T39" fmla="*/ 53 h 636"/>
                  <a:gd name="T40" fmla="*/ 21 w 1948"/>
                  <a:gd name="T41" fmla="*/ 62 h 636"/>
                  <a:gd name="T42" fmla="*/ 35 w 1948"/>
                  <a:gd name="T43" fmla="*/ 70 h 636"/>
                  <a:gd name="T44" fmla="*/ 52 w 1948"/>
                  <a:gd name="T45" fmla="*/ 79 h 636"/>
                  <a:gd name="T46" fmla="*/ 72 w 1948"/>
                  <a:gd name="T47" fmla="*/ 88 h 636"/>
                  <a:gd name="T48" fmla="*/ 96 w 1948"/>
                  <a:gd name="T49" fmla="*/ 95 h 636"/>
                  <a:gd name="T50" fmla="*/ 118 w 1948"/>
                  <a:gd name="T51" fmla="*/ 101 h 636"/>
                  <a:gd name="T52" fmla="*/ 137 w 1948"/>
                  <a:gd name="T53" fmla="*/ 106 h 636"/>
                  <a:gd name="T54" fmla="*/ 166 w 1948"/>
                  <a:gd name="T55" fmla="*/ 111 h 636"/>
                  <a:gd name="T56" fmla="*/ 206 w 1948"/>
                  <a:gd name="T57" fmla="*/ 117 h 636"/>
                  <a:gd name="T58" fmla="*/ 245 w 1948"/>
                  <a:gd name="T59" fmla="*/ 122 h 636"/>
                  <a:gd name="T60" fmla="*/ 282 w 1948"/>
                  <a:gd name="T61" fmla="*/ 125 h 636"/>
                  <a:gd name="T62" fmla="*/ 314 w 1948"/>
                  <a:gd name="T63" fmla="*/ 126 h 636"/>
                  <a:gd name="T64" fmla="*/ 342 w 1948"/>
                  <a:gd name="T65" fmla="*/ 127 h 636"/>
                  <a:gd name="T66" fmla="*/ 361 w 1948"/>
                  <a:gd name="T67" fmla="*/ 127 h 636"/>
                  <a:gd name="T68" fmla="*/ 370 w 1948"/>
                  <a:gd name="T69" fmla="*/ 126 h 636"/>
                  <a:gd name="T70" fmla="*/ 375 w 1948"/>
                  <a:gd name="T71" fmla="*/ 125 h 636"/>
                  <a:gd name="T72" fmla="*/ 379 w 1948"/>
                  <a:gd name="T73" fmla="*/ 123 h 636"/>
                  <a:gd name="T74" fmla="*/ 383 w 1948"/>
                  <a:gd name="T75" fmla="*/ 120 h 636"/>
                  <a:gd name="T76" fmla="*/ 385 w 1948"/>
                  <a:gd name="T77" fmla="*/ 116 h 636"/>
                  <a:gd name="T78" fmla="*/ 388 w 1948"/>
                  <a:gd name="T79" fmla="*/ 112 h 636"/>
                  <a:gd name="T80" fmla="*/ 389 w 1948"/>
                  <a:gd name="T81" fmla="*/ 107 h 636"/>
                  <a:gd name="T82" fmla="*/ 390 w 1948"/>
                  <a:gd name="T83" fmla="*/ 102 h 636"/>
                  <a:gd name="T84" fmla="*/ 390 w 1948"/>
                  <a:gd name="T85" fmla="*/ 97 h 636"/>
                  <a:gd name="T86" fmla="*/ 389 w 1948"/>
                  <a:gd name="T87" fmla="*/ 92 h 636"/>
                  <a:gd name="T88" fmla="*/ 388 w 1948"/>
                  <a:gd name="T89" fmla="*/ 87 h 636"/>
                  <a:gd name="T90" fmla="*/ 386 w 1948"/>
                  <a:gd name="T91" fmla="*/ 82 h 636"/>
                  <a:gd name="T92" fmla="*/ 384 w 1948"/>
                  <a:gd name="T93" fmla="*/ 78 h 636"/>
                  <a:gd name="T94" fmla="*/ 380 w 1948"/>
                  <a:gd name="T95" fmla="*/ 74 h 636"/>
                  <a:gd name="T96" fmla="*/ 376 w 1948"/>
                  <a:gd name="T97" fmla="*/ 71 h 636"/>
                  <a:gd name="T98" fmla="*/ 371 w 1948"/>
                  <a:gd name="T99" fmla="*/ 68 h 6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48"/>
                  <a:gd name="T151" fmla="*/ 0 h 636"/>
                  <a:gd name="T152" fmla="*/ 1948 w 1948"/>
                  <a:gd name="T153" fmla="*/ 636 h 6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48" h="636">
                    <a:moveTo>
                      <a:pt x="1842" y="338"/>
                    </a:moveTo>
                    <a:lnTo>
                      <a:pt x="1773" y="317"/>
                    </a:lnTo>
                    <a:lnTo>
                      <a:pt x="1702" y="293"/>
                    </a:lnTo>
                    <a:lnTo>
                      <a:pt x="1626" y="270"/>
                    </a:lnTo>
                    <a:lnTo>
                      <a:pt x="1547" y="245"/>
                    </a:lnTo>
                    <a:lnTo>
                      <a:pt x="1466" y="218"/>
                    </a:lnTo>
                    <a:lnTo>
                      <a:pt x="1384" y="193"/>
                    </a:lnTo>
                    <a:lnTo>
                      <a:pt x="1299" y="167"/>
                    </a:lnTo>
                    <a:lnTo>
                      <a:pt x="1213" y="142"/>
                    </a:lnTo>
                    <a:lnTo>
                      <a:pt x="1127" y="119"/>
                    </a:lnTo>
                    <a:lnTo>
                      <a:pt x="1039" y="96"/>
                    </a:lnTo>
                    <a:lnTo>
                      <a:pt x="953" y="75"/>
                    </a:lnTo>
                    <a:lnTo>
                      <a:pt x="868" y="56"/>
                    </a:lnTo>
                    <a:lnTo>
                      <a:pt x="785" y="39"/>
                    </a:lnTo>
                    <a:lnTo>
                      <a:pt x="704" y="25"/>
                    </a:lnTo>
                    <a:lnTo>
                      <a:pt x="663" y="19"/>
                    </a:lnTo>
                    <a:lnTo>
                      <a:pt x="624" y="14"/>
                    </a:lnTo>
                    <a:lnTo>
                      <a:pt x="585" y="10"/>
                    </a:lnTo>
                    <a:lnTo>
                      <a:pt x="546" y="6"/>
                    </a:lnTo>
                    <a:lnTo>
                      <a:pt x="479" y="2"/>
                    </a:lnTo>
                    <a:lnTo>
                      <a:pt x="417" y="0"/>
                    </a:lnTo>
                    <a:lnTo>
                      <a:pt x="358" y="0"/>
                    </a:lnTo>
                    <a:lnTo>
                      <a:pt x="304" y="1"/>
                    </a:lnTo>
                    <a:lnTo>
                      <a:pt x="256" y="6"/>
                    </a:lnTo>
                    <a:lnTo>
                      <a:pt x="211" y="12"/>
                    </a:lnTo>
                    <a:lnTo>
                      <a:pt x="170" y="20"/>
                    </a:lnTo>
                    <a:lnTo>
                      <a:pt x="133" y="30"/>
                    </a:lnTo>
                    <a:lnTo>
                      <a:pt x="101" y="41"/>
                    </a:lnTo>
                    <a:lnTo>
                      <a:pt x="74" y="54"/>
                    </a:lnTo>
                    <a:lnTo>
                      <a:pt x="51" y="69"/>
                    </a:lnTo>
                    <a:lnTo>
                      <a:pt x="32" y="84"/>
                    </a:lnTo>
                    <a:lnTo>
                      <a:pt x="17" y="101"/>
                    </a:lnTo>
                    <a:lnTo>
                      <a:pt x="7" y="119"/>
                    </a:lnTo>
                    <a:lnTo>
                      <a:pt x="1" y="137"/>
                    </a:lnTo>
                    <a:lnTo>
                      <a:pt x="0" y="157"/>
                    </a:lnTo>
                    <a:lnTo>
                      <a:pt x="2" y="177"/>
                    </a:lnTo>
                    <a:lnTo>
                      <a:pt x="9" y="198"/>
                    </a:lnTo>
                    <a:lnTo>
                      <a:pt x="20" y="220"/>
                    </a:lnTo>
                    <a:lnTo>
                      <a:pt x="36" y="242"/>
                    </a:lnTo>
                    <a:lnTo>
                      <a:pt x="55" y="265"/>
                    </a:lnTo>
                    <a:lnTo>
                      <a:pt x="79" y="286"/>
                    </a:lnTo>
                    <a:lnTo>
                      <a:pt x="106" y="308"/>
                    </a:lnTo>
                    <a:lnTo>
                      <a:pt x="138" y="331"/>
                    </a:lnTo>
                    <a:lnTo>
                      <a:pt x="175" y="353"/>
                    </a:lnTo>
                    <a:lnTo>
                      <a:pt x="215" y="376"/>
                    </a:lnTo>
                    <a:lnTo>
                      <a:pt x="259" y="397"/>
                    </a:lnTo>
                    <a:lnTo>
                      <a:pt x="308" y="418"/>
                    </a:lnTo>
                    <a:lnTo>
                      <a:pt x="361" y="439"/>
                    </a:lnTo>
                    <a:lnTo>
                      <a:pt x="417" y="459"/>
                    </a:lnTo>
                    <a:lnTo>
                      <a:pt x="478" y="478"/>
                    </a:lnTo>
                    <a:lnTo>
                      <a:pt x="541" y="495"/>
                    </a:lnTo>
                    <a:lnTo>
                      <a:pt x="588" y="508"/>
                    </a:lnTo>
                    <a:lnTo>
                      <a:pt x="635" y="519"/>
                    </a:lnTo>
                    <a:lnTo>
                      <a:pt x="682" y="529"/>
                    </a:lnTo>
                    <a:lnTo>
                      <a:pt x="731" y="539"/>
                    </a:lnTo>
                    <a:lnTo>
                      <a:pt x="828" y="558"/>
                    </a:lnTo>
                    <a:lnTo>
                      <a:pt x="928" y="573"/>
                    </a:lnTo>
                    <a:lnTo>
                      <a:pt x="1028" y="587"/>
                    </a:lnTo>
                    <a:lnTo>
                      <a:pt x="1127" y="599"/>
                    </a:lnTo>
                    <a:lnTo>
                      <a:pt x="1223" y="609"/>
                    </a:lnTo>
                    <a:lnTo>
                      <a:pt x="1318" y="617"/>
                    </a:lnTo>
                    <a:lnTo>
                      <a:pt x="1407" y="624"/>
                    </a:lnTo>
                    <a:lnTo>
                      <a:pt x="1491" y="629"/>
                    </a:lnTo>
                    <a:lnTo>
                      <a:pt x="1570" y="633"/>
                    </a:lnTo>
                    <a:lnTo>
                      <a:pt x="1642" y="635"/>
                    </a:lnTo>
                    <a:lnTo>
                      <a:pt x="1706" y="636"/>
                    </a:lnTo>
                    <a:lnTo>
                      <a:pt x="1759" y="636"/>
                    </a:lnTo>
                    <a:lnTo>
                      <a:pt x="1803" y="635"/>
                    </a:lnTo>
                    <a:lnTo>
                      <a:pt x="1837" y="634"/>
                    </a:lnTo>
                    <a:lnTo>
                      <a:pt x="1849" y="633"/>
                    </a:lnTo>
                    <a:lnTo>
                      <a:pt x="1862" y="630"/>
                    </a:lnTo>
                    <a:lnTo>
                      <a:pt x="1873" y="625"/>
                    </a:lnTo>
                    <a:lnTo>
                      <a:pt x="1884" y="620"/>
                    </a:lnTo>
                    <a:lnTo>
                      <a:pt x="1894" y="614"/>
                    </a:lnTo>
                    <a:lnTo>
                      <a:pt x="1903" y="607"/>
                    </a:lnTo>
                    <a:lnTo>
                      <a:pt x="1912" y="599"/>
                    </a:lnTo>
                    <a:lnTo>
                      <a:pt x="1919" y="590"/>
                    </a:lnTo>
                    <a:lnTo>
                      <a:pt x="1925" y="580"/>
                    </a:lnTo>
                    <a:lnTo>
                      <a:pt x="1932" y="570"/>
                    </a:lnTo>
                    <a:lnTo>
                      <a:pt x="1937" y="559"/>
                    </a:lnTo>
                    <a:lnTo>
                      <a:pt x="1940" y="548"/>
                    </a:lnTo>
                    <a:lnTo>
                      <a:pt x="1943" y="537"/>
                    </a:lnTo>
                    <a:lnTo>
                      <a:pt x="1945" y="524"/>
                    </a:lnTo>
                    <a:lnTo>
                      <a:pt x="1948" y="512"/>
                    </a:lnTo>
                    <a:lnTo>
                      <a:pt x="1948" y="499"/>
                    </a:lnTo>
                    <a:lnTo>
                      <a:pt x="1948" y="487"/>
                    </a:lnTo>
                    <a:lnTo>
                      <a:pt x="1948" y="474"/>
                    </a:lnTo>
                    <a:lnTo>
                      <a:pt x="1945" y="460"/>
                    </a:lnTo>
                    <a:lnTo>
                      <a:pt x="1943" y="448"/>
                    </a:lnTo>
                    <a:lnTo>
                      <a:pt x="1939" y="437"/>
                    </a:lnTo>
                    <a:lnTo>
                      <a:pt x="1935" y="424"/>
                    </a:lnTo>
                    <a:lnTo>
                      <a:pt x="1929" y="413"/>
                    </a:lnTo>
                    <a:lnTo>
                      <a:pt x="1923" y="402"/>
                    </a:lnTo>
                    <a:lnTo>
                      <a:pt x="1917" y="391"/>
                    </a:lnTo>
                    <a:lnTo>
                      <a:pt x="1908" y="381"/>
                    </a:lnTo>
                    <a:lnTo>
                      <a:pt x="1899" y="372"/>
                    </a:lnTo>
                    <a:lnTo>
                      <a:pt x="1889" y="363"/>
                    </a:lnTo>
                    <a:lnTo>
                      <a:pt x="1879" y="356"/>
                    </a:lnTo>
                    <a:lnTo>
                      <a:pt x="1868" y="348"/>
                    </a:lnTo>
                    <a:lnTo>
                      <a:pt x="1855" y="342"/>
                    </a:lnTo>
                    <a:lnTo>
                      <a:pt x="1842" y="338"/>
                    </a:lnTo>
                  </a:path>
                </a:pathLst>
              </a:custGeom>
              <a:noFill/>
              <a:ln w="3175">
                <a:solidFill>
                  <a:srgbClr val="1F1A17"/>
                </a:solidFill>
                <a:round/>
              </a:ln>
            </p:spPr>
            <p:txBody>
              <a:bodyPr/>
              <a:lstStyle/>
              <a:p>
                <a:endParaRPr lang="en-US" sz="1867"/>
              </a:p>
            </p:txBody>
          </p:sp>
          <p:sp>
            <p:nvSpPr>
              <p:cNvPr id="1446" name="Freeform 395"/>
              <p:cNvSpPr/>
              <p:nvPr/>
            </p:nvSpPr>
            <p:spPr bwMode="auto">
              <a:xfrm>
                <a:off x="1882" y="2082"/>
                <a:ext cx="386" cy="145"/>
              </a:xfrm>
              <a:custGeom>
                <a:avLst/>
                <a:gdLst>
                  <a:gd name="T0" fmla="*/ 336 w 1933"/>
                  <a:gd name="T1" fmla="*/ 2 h 724"/>
                  <a:gd name="T2" fmla="*/ 306 w 1933"/>
                  <a:gd name="T3" fmla="*/ 6 h 724"/>
                  <a:gd name="T4" fmla="*/ 272 w 1933"/>
                  <a:gd name="T5" fmla="*/ 10 h 724"/>
                  <a:gd name="T6" fmla="*/ 238 w 1933"/>
                  <a:gd name="T7" fmla="*/ 15 h 724"/>
                  <a:gd name="T8" fmla="*/ 202 w 1933"/>
                  <a:gd name="T9" fmla="*/ 21 h 724"/>
                  <a:gd name="T10" fmla="*/ 168 w 1933"/>
                  <a:gd name="T11" fmla="*/ 27 h 724"/>
                  <a:gd name="T12" fmla="*/ 134 w 1933"/>
                  <a:gd name="T13" fmla="*/ 35 h 724"/>
                  <a:gd name="T14" fmla="*/ 110 w 1933"/>
                  <a:gd name="T15" fmla="*/ 41 h 724"/>
                  <a:gd name="T16" fmla="*/ 95 w 1933"/>
                  <a:gd name="T17" fmla="*/ 46 h 724"/>
                  <a:gd name="T18" fmla="*/ 75 w 1933"/>
                  <a:gd name="T19" fmla="*/ 54 h 724"/>
                  <a:gd name="T20" fmla="*/ 53 w 1933"/>
                  <a:gd name="T21" fmla="*/ 64 h 724"/>
                  <a:gd name="T22" fmla="*/ 36 w 1933"/>
                  <a:gd name="T23" fmla="*/ 74 h 724"/>
                  <a:gd name="T24" fmla="*/ 21 w 1933"/>
                  <a:gd name="T25" fmla="*/ 84 h 724"/>
                  <a:gd name="T26" fmla="*/ 11 w 1933"/>
                  <a:gd name="T27" fmla="*/ 93 h 724"/>
                  <a:gd name="T28" fmla="*/ 4 w 1933"/>
                  <a:gd name="T29" fmla="*/ 103 h 724"/>
                  <a:gd name="T30" fmla="*/ 1 w 1933"/>
                  <a:gd name="T31" fmla="*/ 111 h 724"/>
                  <a:gd name="T32" fmla="*/ 1 w 1933"/>
                  <a:gd name="T33" fmla="*/ 119 h 724"/>
                  <a:gd name="T34" fmla="*/ 4 w 1933"/>
                  <a:gd name="T35" fmla="*/ 126 h 724"/>
                  <a:gd name="T36" fmla="*/ 11 w 1933"/>
                  <a:gd name="T37" fmla="*/ 133 h 724"/>
                  <a:gd name="T38" fmla="*/ 21 w 1933"/>
                  <a:gd name="T39" fmla="*/ 138 h 724"/>
                  <a:gd name="T40" fmla="*/ 34 w 1933"/>
                  <a:gd name="T41" fmla="*/ 142 h 724"/>
                  <a:gd name="T42" fmla="*/ 50 w 1933"/>
                  <a:gd name="T43" fmla="*/ 144 h 724"/>
                  <a:gd name="T44" fmla="*/ 69 w 1933"/>
                  <a:gd name="T45" fmla="*/ 145 h 724"/>
                  <a:gd name="T46" fmla="*/ 91 w 1933"/>
                  <a:gd name="T47" fmla="*/ 144 h 724"/>
                  <a:gd name="T48" fmla="*/ 115 w 1933"/>
                  <a:gd name="T49" fmla="*/ 141 h 724"/>
                  <a:gd name="T50" fmla="*/ 138 w 1933"/>
                  <a:gd name="T51" fmla="*/ 137 h 724"/>
                  <a:gd name="T52" fmla="*/ 157 w 1933"/>
                  <a:gd name="T53" fmla="*/ 133 h 724"/>
                  <a:gd name="T54" fmla="*/ 186 w 1933"/>
                  <a:gd name="T55" fmla="*/ 126 h 724"/>
                  <a:gd name="T56" fmla="*/ 224 w 1933"/>
                  <a:gd name="T57" fmla="*/ 114 h 724"/>
                  <a:gd name="T58" fmla="*/ 261 w 1933"/>
                  <a:gd name="T59" fmla="*/ 102 h 724"/>
                  <a:gd name="T60" fmla="*/ 296 w 1933"/>
                  <a:gd name="T61" fmla="*/ 89 h 724"/>
                  <a:gd name="T62" fmla="*/ 326 w 1933"/>
                  <a:gd name="T63" fmla="*/ 77 h 724"/>
                  <a:gd name="T64" fmla="*/ 351 w 1933"/>
                  <a:gd name="T65" fmla="*/ 66 h 724"/>
                  <a:gd name="T66" fmla="*/ 368 w 1933"/>
                  <a:gd name="T67" fmla="*/ 58 h 724"/>
                  <a:gd name="T68" fmla="*/ 376 w 1933"/>
                  <a:gd name="T69" fmla="*/ 53 h 724"/>
                  <a:gd name="T70" fmla="*/ 380 w 1933"/>
                  <a:gd name="T71" fmla="*/ 50 h 724"/>
                  <a:gd name="T72" fmla="*/ 383 w 1933"/>
                  <a:gd name="T73" fmla="*/ 46 h 724"/>
                  <a:gd name="T74" fmla="*/ 385 w 1933"/>
                  <a:gd name="T75" fmla="*/ 42 h 724"/>
                  <a:gd name="T76" fmla="*/ 386 w 1933"/>
                  <a:gd name="T77" fmla="*/ 37 h 724"/>
                  <a:gd name="T78" fmla="*/ 386 w 1933"/>
                  <a:gd name="T79" fmla="*/ 33 h 724"/>
                  <a:gd name="T80" fmla="*/ 386 w 1933"/>
                  <a:gd name="T81" fmla="*/ 28 h 724"/>
                  <a:gd name="T82" fmla="*/ 384 w 1933"/>
                  <a:gd name="T83" fmla="*/ 23 h 724"/>
                  <a:gd name="T84" fmla="*/ 382 w 1933"/>
                  <a:gd name="T85" fmla="*/ 18 h 724"/>
                  <a:gd name="T86" fmla="*/ 380 w 1933"/>
                  <a:gd name="T87" fmla="*/ 14 h 724"/>
                  <a:gd name="T88" fmla="*/ 377 w 1933"/>
                  <a:gd name="T89" fmla="*/ 10 h 724"/>
                  <a:gd name="T90" fmla="*/ 373 w 1933"/>
                  <a:gd name="T91" fmla="*/ 6 h 724"/>
                  <a:gd name="T92" fmla="*/ 368 w 1933"/>
                  <a:gd name="T93" fmla="*/ 3 h 724"/>
                  <a:gd name="T94" fmla="*/ 364 w 1933"/>
                  <a:gd name="T95" fmla="*/ 1 h 724"/>
                  <a:gd name="T96" fmla="*/ 359 w 1933"/>
                  <a:gd name="T97" fmla="*/ 0 h 724"/>
                  <a:gd name="T98" fmla="*/ 353 w 1933"/>
                  <a:gd name="T99" fmla="*/ 0 h 7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3"/>
                  <a:gd name="T151" fmla="*/ 0 h 724"/>
                  <a:gd name="T152" fmla="*/ 1933 w 1933"/>
                  <a:gd name="T153" fmla="*/ 724 h 7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3" h="724">
                    <a:moveTo>
                      <a:pt x="1755" y="2"/>
                    </a:moveTo>
                    <a:lnTo>
                      <a:pt x="1684" y="11"/>
                    </a:lnTo>
                    <a:lnTo>
                      <a:pt x="1609" y="21"/>
                    </a:lnTo>
                    <a:lnTo>
                      <a:pt x="1530" y="31"/>
                    </a:lnTo>
                    <a:lnTo>
                      <a:pt x="1448" y="41"/>
                    </a:lnTo>
                    <a:lnTo>
                      <a:pt x="1364" y="52"/>
                    </a:lnTo>
                    <a:lnTo>
                      <a:pt x="1277" y="63"/>
                    </a:lnTo>
                    <a:lnTo>
                      <a:pt x="1190" y="76"/>
                    </a:lnTo>
                    <a:lnTo>
                      <a:pt x="1101" y="90"/>
                    </a:lnTo>
                    <a:lnTo>
                      <a:pt x="1014" y="105"/>
                    </a:lnTo>
                    <a:lnTo>
                      <a:pt x="925" y="120"/>
                    </a:lnTo>
                    <a:lnTo>
                      <a:pt x="839" y="137"/>
                    </a:lnTo>
                    <a:lnTo>
                      <a:pt x="753" y="155"/>
                    </a:lnTo>
                    <a:lnTo>
                      <a:pt x="670" y="175"/>
                    </a:lnTo>
                    <a:lnTo>
                      <a:pt x="591" y="196"/>
                    </a:lnTo>
                    <a:lnTo>
                      <a:pt x="551" y="207"/>
                    </a:lnTo>
                    <a:lnTo>
                      <a:pt x="513" y="220"/>
                    </a:lnTo>
                    <a:lnTo>
                      <a:pt x="477" y="232"/>
                    </a:lnTo>
                    <a:lnTo>
                      <a:pt x="441" y="244"/>
                    </a:lnTo>
                    <a:lnTo>
                      <a:pt x="378" y="268"/>
                    </a:lnTo>
                    <a:lnTo>
                      <a:pt x="320" y="293"/>
                    </a:lnTo>
                    <a:lnTo>
                      <a:pt x="267" y="318"/>
                    </a:lnTo>
                    <a:lnTo>
                      <a:pt x="220" y="343"/>
                    </a:lnTo>
                    <a:lnTo>
                      <a:pt x="178" y="368"/>
                    </a:lnTo>
                    <a:lnTo>
                      <a:pt x="139" y="392"/>
                    </a:lnTo>
                    <a:lnTo>
                      <a:pt x="105" y="417"/>
                    </a:lnTo>
                    <a:lnTo>
                      <a:pt x="76" y="440"/>
                    </a:lnTo>
                    <a:lnTo>
                      <a:pt x="53" y="465"/>
                    </a:lnTo>
                    <a:lnTo>
                      <a:pt x="34" y="488"/>
                    </a:lnTo>
                    <a:lnTo>
                      <a:pt x="19" y="512"/>
                    </a:lnTo>
                    <a:lnTo>
                      <a:pt x="9" y="533"/>
                    </a:lnTo>
                    <a:lnTo>
                      <a:pt x="3" y="555"/>
                    </a:lnTo>
                    <a:lnTo>
                      <a:pt x="0" y="575"/>
                    </a:lnTo>
                    <a:lnTo>
                      <a:pt x="3" y="595"/>
                    </a:lnTo>
                    <a:lnTo>
                      <a:pt x="10" y="614"/>
                    </a:lnTo>
                    <a:lnTo>
                      <a:pt x="22" y="631"/>
                    </a:lnTo>
                    <a:lnTo>
                      <a:pt x="37" y="648"/>
                    </a:lnTo>
                    <a:lnTo>
                      <a:pt x="55" y="663"/>
                    </a:lnTo>
                    <a:lnTo>
                      <a:pt x="79" y="676"/>
                    </a:lnTo>
                    <a:lnTo>
                      <a:pt x="105" y="688"/>
                    </a:lnTo>
                    <a:lnTo>
                      <a:pt x="136" y="699"/>
                    </a:lnTo>
                    <a:lnTo>
                      <a:pt x="171" y="708"/>
                    </a:lnTo>
                    <a:lnTo>
                      <a:pt x="209" y="714"/>
                    </a:lnTo>
                    <a:lnTo>
                      <a:pt x="251" y="719"/>
                    </a:lnTo>
                    <a:lnTo>
                      <a:pt x="297" y="722"/>
                    </a:lnTo>
                    <a:lnTo>
                      <a:pt x="346" y="724"/>
                    </a:lnTo>
                    <a:lnTo>
                      <a:pt x="398" y="722"/>
                    </a:lnTo>
                    <a:lnTo>
                      <a:pt x="455" y="719"/>
                    </a:lnTo>
                    <a:lnTo>
                      <a:pt x="514" y="713"/>
                    </a:lnTo>
                    <a:lnTo>
                      <a:pt x="577" y="705"/>
                    </a:lnTo>
                    <a:lnTo>
                      <a:pt x="643" y="694"/>
                    </a:lnTo>
                    <a:lnTo>
                      <a:pt x="690" y="685"/>
                    </a:lnTo>
                    <a:lnTo>
                      <a:pt x="737" y="675"/>
                    </a:lnTo>
                    <a:lnTo>
                      <a:pt x="785" y="665"/>
                    </a:lnTo>
                    <a:lnTo>
                      <a:pt x="833" y="653"/>
                    </a:lnTo>
                    <a:lnTo>
                      <a:pt x="930" y="628"/>
                    </a:lnTo>
                    <a:lnTo>
                      <a:pt x="1026" y="600"/>
                    </a:lnTo>
                    <a:lnTo>
                      <a:pt x="1122" y="570"/>
                    </a:lnTo>
                    <a:lnTo>
                      <a:pt x="1217" y="539"/>
                    </a:lnTo>
                    <a:lnTo>
                      <a:pt x="1309" y="507"/>
                    </a:lnTo>
                    <a:lnTo>
                      <a:pt x="1398" y="474"/>
                    </a:lnTo>
                    <a:lnTo>
                      <a:pt x="1482" y="443"/>
                    </a:lnTo>
                    <a:lnTo>
                      <a:pt x="1560" y="412"/>
                    </a:lnTo>
                    <a:lnTo>
                      <a:pt x="1632" y="382"/>
                    </a:lnTo>
                    <a:lnTo>
                      <a:pt x="1699" y="354"/>
                    </a:lnTo>
                    <a:lnTo>
                      <a:pt x="1756" y="329"/>
                    </a:lnTo>
                    <a:lnTo>
                      <a:pt x="1806" y="307"/>
                    </a:lnTo>
                    <a:lnTo>
                      <a:pt x="1845" y="288"/>
                    </a:lnTo>
                    <a:lnTo>
                      <a:pt x="1873" y="274"/>
                    </a:lnTo>
                    <a:lnTo>
                      <a:pt x="1885" y="267"/>
                    </a:lnTo>
                    <a:lnTo>
                      <a:pt x="1895" y="259"/>
                    </a:lnTo>
                    <a:lnTo>
                      <a:pt x="1905" y="251"/>
                    </a:lnTo>
                    <a:lnTo>
                      <a:pt x="1912" y="242"/>
                    </a:lnTo>
                    <a:lnTo>
                      <a:pt x="1918" y="232"/>
                    </a:lnTo>
                    <a:lnTo>
                      <a:pt x="1923" y="221"/>
                    </a:lnTo>
                    <a:lnTo>
                      <a:pt x="1928" y="210"/>
                    </a:lnTo>
                    <a:lnTo>
                      <a:pt x="1931" y="198"/>
                    </a:lnTo>
                    <a:lnTo>
                      <a:pt x="1933" y="187"/>
                    </a:lnTo>
                    <a:lnTo>
                      <a:pt x="1933" y="176"/>
                    </a:lnTo>
                    <a:lnTo>
                      <a:pt x="1933" y="163"/>
                    </a:lnTo>
                    <a:lnTo>
                      <a:pt x="1933" y="151"/>
                    </a:lnTo>
                    <a:lnTo>
                      <a:pt x="1931" y="138"/>
                    </a:lnTo>
                    <a:lnTo>
                      <a:pt x="1928" y="127"/>
                    </a:lnTo>
                    <a:lnTo>
                      <a:pt x="1924" y="115"/>
                    </a:lnTo>
                    <a:lnTo>
                      <a:pt x="1919" y="103"/>
                    </a:lnTo>
                    <a:lnTo>
                      <a:pt x="1914" y="91"/>
                    </a:lnTo>
                    <a:lnTo>
                      <a:pt x="1908" y="80"/>
                    </a:lnTo>
                    <a:lnTo>
                      <a:pt x="1901" y="70"/>
                    </a:lnTo>
                    <a:lnTo>
                      <a:pt x="1893" y="58"/>
                    </a:lnTo>
                    <a:lnTo>
                      <a:pt x="1886" y="50"/>
                    </a:lnTo>
                    <a:lnTo>
                      <a:pt x="1876" y="40"/>
                    </a:lnTo>
                    <a:lnTo>
                      <a:pt x="1867" y="32"/>
                    </a:lnTo>
                    <a:lnTo>
                      <a:pt x="1856" y="25"/>
                    </a:lnTo>
                    <a:lnTo>
                      <a:pt x="1845" y="17"/>
                    </a:lnTo>
                    <a:lnTo>
                      <a:pt x="1833" y="12"/>
                    </a:lnTo>
                    <a:lnTo>
                      <a:pt x="1822" y="7"/>
                    </a:lnTo>
                    <a:lnTo>
                      <a:pt x="1810" y="4"/>
                    </a:lnTo>
                    <a:lnTo>
                      <a:pt x="1796" y="1"/>
                    </a:lnTo>
                    <a:lnTo>
                      <a:pt x="1783" y="0"/>
                    </a:lnTo>
                    <a:lnTo>
                      <a:pt x="1770" y="1"/>
                    </a:lnTo>
                    <a:lnTo>
                      <a:pt x="1755" y="2"/>
                    </a:lnTo>
                    <a:close/>
                  </a:path>
                </a:pathLst>
              </a:custGeom>
              <a:solidFill>
                <a:srgbClr val="FFFEF1"/>
              </a:solidFill>
              <a:ln w="9525">
                <a:noFill/>
                <a:round/>
              </a:ln>
            </p:spPr>
            <p:txBody>
              <a:bodyPr/>
              <a:lstStyle/>
              <a:p>
                <a:endParaRPr lang="en-US" sz="1867"/>
              </a:p>
            </p:txBody>
          </p:sp>
          <p:sp>
            <p:nvSpPr>
              <p:cNvPr id="1447" name="Freeform 396"/>
              <p:cNvSpPr/>
              <p:nvPr/>
            </p:nvSpPr>
            <p:spPr bwMode="auto">
              <a:xfrm>
                <a:off x="1882" y="2082"/>
                <a:ext cx="386" cy="145"/>
              </a:xfrm>
              <a:custGeom>
                <a:avLst/>
                <a:gdLst>
                  <a:gd name="T0" fmla="*/ 336 w 1933"/>
                  <a:gd name="T1" fmla="*/ 2 h 724"/>
                  <a:gd name="T2" fmla="*/ 306 w 1933"/>
                  <a:gd name="T3" fmla="*/ 6 h 724"/>
                  <a:gd name="T4" fmla="*/ 272 w 1933"/>
                  <a:gd name="T5" fmla="*/ 10 h 724"/>
                  <a:gd name="T6" fmla="*/ 238 w 1933"/>
                  <a:gd name="T7" fmla="*/ 15 h 724"/>
                  <a:gd name="T8" fmla="*/ 202 w 1933"/>
                  <a:gd name="T9" fmla="*/ 21 h 724"/>
                  <a:gd name="T10" fmla="*/ 168 w 1933"/>
                  <a:gd name="T11" fmla="*/ 27 h 724"/>
                  <a:gd name="T12" fmla="*/ 134 w 1933"/>
                  <a:gd name="T13" fmla="*/ 35 h 724"/>
                  <a:gd name="T14" fmla="*/ 110 w 1933"/>
                  <a:gd name="T15" fmla="*/ 41 h 724"/>
                  <a:gd name="T16" fmla="*/ 95 w 1933"/>
                  <a:gd name="T17" fmla="*/ 46 h 724"/>
                  <a:gd name="T18" fmla="*/ 75 w 1933"/>
                  <a:gd name="T19" fmla="*/ 54 h 724"/>
                  <a:gd name="T20" fmla="*/ 53 w 1933"/>
                  <a:gd name="T21" fmla="*/ 64 h 724"/>
                  <a:gd name="T22" fmla="*/ 36 w 1933"/>
                  <a:gd name="T23" fmla="*/ 74 h 724"/>
                  <a:gd name="T24" fmla="*/ 21 w 1933"/>
                  <a:gd name="T25" fmla="*/ 84 h 724"/>
                  <a:gd name="T26" fmla="*/ 11 w 1933"/>
                  <a:gd name="T27" fmla="*/ 93 h 724"/>
                  <a:gd name="T28" fmla="*/ 4 w 1933"/>
                  <a:gd name="T29" fmla="*/ 103 h 724"/>
                  <a:gd name="T30" fmla="*/ 1 w 1933"/>
                  <a:gd name="T31" fmla="*/ 111 h 724"/>
                  <a:gd name="T32" fmla="*/ 1 w 1933"/>
                  <a:gd name="T33" fmla="*/ 119 h 724"/>
                  <a:gd name="T34" fmla="*/ 4 w 1933"/>
                  <a:gd name="T35" fmla="*/ 126 h 724"/>
                  <a:gd name="T36" fmla="*/ 11 w 1933"/>
                  <a:gd name="T37" fmla="*/ 133 h 724"/>
                  <a:gd name="T38" fmla="*/ 21 w 1933"/>
                  <a:gd name="T39" fmla="*/ 138 h 724"/>
                  <a:gd name="T40" fmla="*/ 34 w 1933"/>
                  <a:gd name="T41" fmla="*/ 142 h 724"/>
                  <a:gd name="T42" fmla="*/ 50 w 1933"/>
                  <a:gd name="T43" fmla="*/ 144 h 724"/>
                  <a:gd name="T44" fmla="*/ 69 w 1933"/>
                  <a:gd name="T45" fmla="*/ 145 h 724"/>
                  <a:gd name="T46" fmla="*/ 91 w 1933"/>
                  <a:gd name="T47" fmla="*/ 144 h 724"/>
                  <a:gd name="T48" fmla="*/ 115 w 1933"/>
                  <a:gd name="T49" fmla="*/ 141 h 724"/>
                  <a:gd name="T50" fmla="*/ 138 w 1933"/>
                  <a:gd name="T51" fmla="*/ 137 h 724"/>
                  <a:gd name="T52" fmla="*/ 157 w 1933"/>
                  <a:gd name="T53" fmla="*/ 133 h 724"/>
                  <a:gd name="T54" fmla="*/ 186 w 1933"/>
                  <a:gd name="T55" fmla="*/ 126 h 724"/>
                  <a:gd name="T56" fmla="*/ 224 w 1933"/>
                  <a:gd name="T57" fmla="*/ 114 h 724"/>
                  <a:gd name="T58" fmla="*/ 261 w 1933"/>
                  <a:gd name="T59" fmla="*/ 102 h 724"/>
                  <a:gd name="T60" fmla="*/ 296 w 1933"/>
                  <a:gd name="T61" fmla="*/ 89 h 724"/>
                  <a:gd name="T62" fmla="*/ 326 w 1933"/>
                  <a:gd name="T63" fmla="*/ 77 h 724"/>
                  <a:gd name="T64" fmla="*/ 351 w 1933"/>
                  <a:gd name="T65" fmla="*/ 66 h 724"/>
                  <a:gd name="T66" fmla="*/ 368 w 1933"/>
                  <a:gd name="T67" fmla="*/ 58 h 724"/>
                  <a:gd name="T68" fmla="*/ 376 w 1933"/>
                  <a:gd name="T69" fmla="*/ 53 h 724"/>
                  <a:gd name="T70" fmla="*/ 380 w 1933"/>
                  <a:gd name="T71" fmla="*/ 50 h 724"/>
                  <a:gd name="T72" fmla="*/ 383 w 1933"/>
                  <a:gd name="T73" fmla="*/ 46 h 724"/>
                  <a:gd name="T74" fmla="*/ 385 w 1933"/>
                  <a:gd name="T75" fmla="*/ 42 h 724"/>
                  <a:gd name="T76" fmla="*/ 386 w 1933"/>
                  <a:gd name="T77" fmla="*/ 37 h 724"/>
                  <a:gd name="T78" fmla="*/ 386 w 1933"/>
                  <a:gd name="T79" fmla="*/ 33 h 724"/>
                  <a:gd name="T80" fmla="*/ 386 w 1933"/>
                  <a:gd name="T81" fmla="*/ 28 h 724"/>
                  <a:gd name="T82" fmla="*/ 384 w 1933"/>
                  <a:gd name="T83" fmla="*/ 23 h 724"/>
                  <a:gd name="T84" fmla="*/ 382 w 1933"/>
                  <a:gd name="T85" fmla="*/ 18 h 724"/>
                  <a:gd name="T86" fmla="*/ 380 w 1933"/>
                  <a:gd name="T87" fmla="*/ 14 h 724"/>
                  <a:gd name="T88" fmla="*/ 377 w 1933"/>
                  <a:gd name="T89" fmla="*/ 10 h 724"/>
                  <a:gd name="T90" fmla="*/ 373 w 1933"/>
                  <a:gd name="T91" fmla="*/ 6 h 724"/>
                  <a:gd name="T92" fmla="*/ 368 w 1933"/>
                  <a:gd name="T93" fmla="*/ 3 h 724"/>
                  <a:gd name="T94" fmla="*/ 364 w 1933"/>
                  <a:gd name="T95" fmla="*/ 1 h 724"/>
                  <a:gd name="T96" fmla="*/ 359 w 1933"/>
                  <a:gd name="T97" fmla="*/ 0 h 724"/>
                  <a:gd name="T98" fmla="*/ 353 w 1933"/>
                  <a:gd name="T99" fmla="*/ 0 h 7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33"/>
                  <a:gd name="T151" fmla="*/ 0 h 724"/>
                  <a:gd name="T152" fmla="*/ 1933 w 1933"/>
                  <a:gd name="T153" fmla="*/ 724 h 72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33" h="724">
                    <a:moveTo>
                      <a:pt x="1755" y="2"/>
                    </a:moveTo>
                    <a:lnTo>
                      <a:pt x="1684" y="11"/>
                    </a:lnTo>
                    <a:lnTo>
                      <a:pt x="1609" y="21"/>
                    </a:lnTo>
                    <a:lnTo>
                      <a:pt x="1530" y="31"/>
                    </a:lnTo>
                    <a:lnTo>
                      <a:pt x="1448" y="41"/>
                    </a:lnTo>
                    <a:lnTo>
                      <a:pt x="1364" y="52"/>
                    </a:lnTo>
                    <a:lnTo>
                      <a:pt x="1277" y="63"/>
                    </a:lnTo>
                    <a:lnTo>
                      <a:pt x="1190" y="76"/>
                    </a:lnTo>
                    <a:lnTo>
                      <a:pt x="1101" y="90"/>
                    </a:lnTo>
                    <a:lnTo>
                      <a:pt x="1014" y="105"/>
                    </a:lnTo>
                    <a:lnTo>
                      <a:pt x="925" y="120"/>
                    </a:lnTo>
                    <a:lnTo>
                      <a:pt x="839" y="137"/>
                    </a:lnTo>
                    <a:lnTo>
                      <a:pt x="753" y="155"/>
                    </a:lnTo>
                    <a:lnTo>
                      <a:pt x="670" y="175"/>
                    </a:lnTo>
                    <a:lnTo>
                      <a:pt x="591" y="196"/>
                    </a:lnTo>
                    <a:lnTo>
                      <a:pt x="551" y="207"/>
                    </a:lnTo>
                    <a:lnTo>
                      <a:pt x="513" y="220"/>
                    </a:lnTo>
                    <a:lnTo>
                      <a:pt x="477" y="232"/>
                    </a:lnTo>
                    <a:lnTo>
                      <a:pt x="441" y="244"/>
                    </a:lnTo>
                    <a:lnTo>
                      <a:pt x="378" y="268"/>
                    </a:lnTo>
                    <a:lnTo>
                      <a:pt x="320" y="293"/>
                    </a:lnTo>
                    <a:lnTo>
                      <a:pt x="267" y="318"/>
                    </a:lnTo>
                    <a:lnTo>
                      <a:pt x="220" y="343"/>
                    </a:lnTo>
                    <a:lnTo>
                      <a:pt x="178" y="368"/>
                    </a:lnTo>
                    <a:lnTo>
                      <a:pt x="139" y="392"/>
                    </a:lnTo>
                    <a:lnTo>
                      <a:pt x="105" y="417"/>
                    </a:lnTo>
                    <a:lnTo>
                      <a:pt x="76" y="440"/>
                    </a:lnTo>
                    <a:lnTo>
                      <a:pt x="53" y="465"/>
                    </a:lnTo>
                    <a:lnTo>
                      <a:pt x="34" y="488"/>
                    </a:lnTo>
                    <a:lnTo>
                      <a:pt x="19" y="512"/>
                    </a:lnTo>
                    <a:lnTo>
                      <a:pt x="9" y="533"/>
                    </a:lnTo>
                    <a:lnTo>
                      <a:pt x="3" y="555"/>
                    </a:lnTo>
                    <a:lnTo>
                      <a:pt x="0" y="575"/>
                    </a:lnTo>
                    <a:lnTo>
                      <a:pt x="3" y="595"/>
                    </a:lnTo>
                    <a:lnTo>
                      <a:pt x="10" y="614"/>
                    </a:lnTo>
                    <a:lnTo>
                      <a:pt x="22" y="631"/>
                    </a:lnTo>
                    <a:lnTo>
                      <a:pt x="37" y="648"/>
                    </a:lnTo>
                    <a:lnTo>
                      <a:pt x="55" y="663"/>
                    </a:lnTo>
                    <a:lnTo>
                      <a:pt x="79" y="676"/>
                    </a:lnTo>
                    <a:lnTo>
                      <a:pt x="105" y="688"/>
                    </a:lnTo>
                    <a:lnTo>
                      <a:pt x="136" y="699"/>
                    </a:lnTo>
                    <a:lnTo>
                      <a:pt x="171" y="708"/>
                    </a:lnTo>
                    <a:lnTo>
                      <a:pt x="209" y="714"/>
                    </a:lnTo>
                    <a:lnTo>
                      <a:pt x="251" y="719"/>
                    </a:lnTo>
                    <a:lnTo>
                      <a:pt x="297" y="722"/>
                    </a:lnTo>
                    <a:lnTo>
                      <a:pt x="346" y="724"/>
                    </a:lnTo>
                    <a:lnTo>
                      <a:pt x="398" y="722"/>
                    </a:lnTo>
                    <a:lnTo>
                      <a:pt x="455" y="719"/>
                    </a:lnTo>
                    <a:lnTo>
                      <a:pt x="514" y="713"/>
                    </a:lnTo>
                    <a:lnTo>
                      <a:pt x="577" y="705"/>
                    </a:lnTo>
                    <a:lnTo>
                      <a:pt x="643" y="694"/>
                    </a:lnTo>
                    <a:lnTo>
                      <a:pt x="690" y="685"/>
                    </a:lnTo>
                    <a:lnTo>
                      <a:pt x="737" y="675"/>
                    </a:lnTo>
                    <a:lnTo>
                      <a:pt x="785" y="665"/>
                    </a:lnTo>
                    <a:lnTo>
                      <a:pt x="833" y="653"/>
                    </a:lnTo>
                    <a:lnTo>
                      <a:pt x="930" y="628"/>
                    </a:lnTo>
                    <a:lnTo>
                      <a:pt x="1026" y="600"/>
                    </a:lnTo>
                    <a:lnTo>
                      <a:pt x="1122" y="570"/>
                    </a:lnTo>
                    <a:lnTo>
                      <a:pt x="1217" y="539"/>
                    </a:lnTo>
                    <a:lnTo>
                      <a:pt x="1309" y="507"/>
                    </a:lnTo>
                    <a:lnTo>
                      <a:pt x="1398" y="474"/>
                    </a:lnTo>
                    <a:lnTo>
                      <a:pt x="1482" y="443"/>
                    </a:lnTo>
                    <a:lnTo>
                      <a:pt x="1560" y="412"/>
                    </a:lnTo>
                    <a:lnTo>
                      <a:pt x="1632" y="382"/>
                    </a:lnTo>
                    <a:lnTo>
                      <a:pt x="1699" y="354"/>
                    </a:lnTo>
                    <a:lnTo>
                      <a:pt x="1756" y="329"/>
                    </a:lnTo>
                    <a:lnTo>
                      <a:pt x="1806" y="307"/>
                    </a:lnTo>
                    <a:lnTo>
                      <a:pt x="1845" y="288"/>
                    </a:lnTo>
                    <a:lnTo>
                      <a:pt x="1873" y="274"/>
                    </a:lnTo>
                    <a:lnTo>
                      <a:pt x="1885" y="267"/>
                    </a:lnTo>
                    <a:lnTo>
                      <a:pt x="1895" y="259"/>
                    </a:lnTo>
                    <a:lnTo>
                      <a:pt x="1905" y="251"/>
                    </a:lnTo>
                    <a:lnTo>
                      <a:pt x="1912" y="242"/>
                    </a:lnTo>
                    <a:lnTo>
                      <a:pt x="1918" y="232"/>
                    </a:lnTo>
                    <a:lnTo>
                      <a:pt x="1923" y="221"/>
                    </a:lnTo>
                    <a:lnTo>
                      <a:pt x="1928" y="210"/>
                    </a:lnTo>
                    <a:lnTo>
                      <a:pt x="1931" y="198"/>
                    </a:lnTo>
                    <a:lnTo>
                      <a:pt x="1933" y="187"/>
                    </a:lnTo>
                    <a:lnTo>
                      <a:pt x="1933" y="176"/>
                    </a:lnTo>
                    <a:lnTo>
                      <a:pt x="1933" y="163"/>
                    </a:lnTo>
                    <a:lnTo>
                      <a:pt x="1933" y="151"/>
                    </a:lnTo>
                    <a:lnTo>
                      <a:pt x="1931" y="138"/>
                    </a:lnTo>
                    <a:lnTo>
                      <a:pt x="1928" y="127"/>
                    </a:lnTo>
                    <a:lnTo>
                      <a:pt x="1924" y="115"/>
                    </a:lnTo>
                    <a:lnTo>
                      <a:pt x="1919" y="103"/>
                    </a:lnTo>
                    <a:lnTo>
                      <a:pt x="1914" y="91"/>
                    </a:lnTo>
                    <a:lnTo>
                      <a:pt x="1908" y="80"/>
                    </a:lnTo>
                    <a:lnTo>
                      <a:pt x="1901" y="70"/>
                    </a:lnTo>
                    <a:lnTo>
                      <a:pt x="1893" y="58"/>
                    </a:lnTo>
                    <a:lnTo>
                      <a:pt x="1886" y="50"/>
                    </a:lnTo>
                    <a:lnTo>
                      <a:pt x="1876" y="40"/>
                    </a:lnTo>
                    <a:lnTo>
                      <a:pt x="1867" y="32"/>
                    </a:lnTo>
                    <a:lnTo>
                      <a:pt x="1856" y="25"/>
                    </a:lnTo>
                    <a:lnTo>
                      <a:pt x="1845" y="17"/>
                    </a:lnTo>
                    <a:lnTo>
                      <a:pt x="1833" y="12"/>
                    </a:lnTo>
                    <a:lnTo>
                      <a:pt x="1822" y="7"/>
                    </a:lnTo>
                    <a:lnTo>
                      <a:pt x="1810" y="4"/>
                    </a:lnTo>
                    <a:lnTo>
                      <a:pt x="1796" y="1"/>
                    </a:lnTo>
                    <a:lnTo>
                      <a:pt x="1783" y="0"/>
                    </a:lnTo>
                    <a:lnTo>
                      <a:pt x="1770" y="1"/>
                    </a:lnTo>
                    <a:lnTo>
                      <a:pt x="1755" y="2"/>
                    </a:lnTo>
                  </a:path>
                </a:pathLst>
              </a:custGeom>
              <a:noFill/>
              <a:ln w="3175">
                <a:solidFill>
                  <a:srgbClr val="1F1A17"/>
                </a:solidFill>
                <a:round/>
              </a:ln>
            </p:spPr>
            <p:txBody>
              <a:bodyPr/>
              <a:lstStyle/>
              <a:p>
                <a:endParaRPr lang="en-US" sz="1867"/>
              </a:p>
            </p:txBody>
          </p:sp>
          <p:sp>
            <p:nvSpPr>
              <p:cNvPr id="1448" name="Freeform 397"/>
              <p:cNvSpPr/>
              <p:nvPr/>
            </p:nvSpPr>
            <p:spPr bwMode="auto">
              <a:xfrm>
                <a:off x="1971" y="2123"/>
                <a:ext cx="322" cy="267"/>
              </a:xfrm>
              <a:custGeom>
                <a:avLst/>
                <a:gdLst>
                  <a:gd name="T0" fmla="*/ 260 w 1608"/>
                  <a:gd name="T1" fmla="*/ 12 h 1336"/>
                  <a:gd name="T2" fmla="*/ 234 w 1608"/>
                  <a:gd name="T3" fmla="*/ 29 h 1336"/>
                  <a:gd name="T4" fmla="*/ 206 w 1608"/>
                  <a:gd name="T5" fmla="*/ 46 h 1336"/>
                  <a:gd name="T6" fmla="*/ 176 w 1608"/>
                  <a:gd name="T7" fmla="*/ 65 h 1336"/>
                  <a:gd name="T8" fmla="*/ 147 w 1608"/>
                  <a:gd name="T9" fmla="*/ 86 h 1336"/>
                  <a:gd name="T10" fmla="*/ 118 w 1608"/>
                  <a:gd name="T11" fmla="*/ 106 h 1336"/>
                  <a:gd name="T12" fmla="*/ 90 w 1608"/>
                  <a:gd name="T13" fmla="*/ 128 h 1336"/>
                  <a:gd name="T14" fmla="*/ 71 w 1608"/>
                  <a:gd name="T15" fmla="*/ 143 h 1336"/>
                  <a:gd name="T16" fmla="*/ 60 w 1608"/>
                  <a:gd name="T17" fmla="*/ 154 h 1336"/>
                  <a:gd name="T18" fmla="*/ 45 w 1608"/>
                  <a:gd name="T19" fmla="*/ 169 h 1336"/>
                  <a:gd name="T20" fmla="*/ 29 w 1608"/>
                  <a:gd name="T21" fmla="*/ 187 h 1336"/>
                  <a:gd name="T22" fmla="*/ 16 w 1608"/>
                  <a:gd name="T23" fmla="*/ 203 h 1336"/>
                  <a:gd name="T24" fmla="*/ 8 w 1608"/>
                  <a:gd name="T25" fmla="*/ 218 h 1336"/>
                  <a:gd name="T26" fmla="*/ 2 w 1608"/>
                  <a:gd name="T27" fmla="*/ 231 h 1336"/>
                  <a:gd name="T28" fmla="*/ 0 w 1608"/>
                  <a:gd name="T29" fmla="*/ 242 h 1336"/>
                  <a:gd name="T30" fmla="*/ 1 w 1608"/>
                  <a:gd name="T31" fmla="*/ 252 h 1336"/>
                  <a:gd name="T32" fmla="*/ 4 w 1608"/>
                  <a:gd name="T33" fmla="*/ 259 h 1336"/>
                  <a:gd name="T34" fmla="*/ 10 w 1608"/>
                  <a:gd name="T35" fmla="*/ 264 h 1336"/>
                  <a:gd name="T36" fmla="*/ 19 w 1608"/>
                  <a:gd name="T37" fmla="*/ 266 h 1336"/>
                  <a:gd name="T38" fmla="*/ 30 w 1608"/>
                  <a:gd name="T39" fmla="*/ 267 h 1336"/>
                  <a:gd name="T40" fmla="*/ 44 w 1608"/>
                  <a:gd name="T41" fmla="*/ 265 h 1336"/>
                  <a:gd name="T42" fmla="*/ 59 w 1608"/>
                  <a:gd name="T43" fmla="*/ 260 h 1336"/>
                  <a:gd name="T44" fmla="*/ 77 w 1608"/>
                  <a:gd name="T45" fmla="*/ 253 h 1336"/>
                  <a:gd name="T46" fmla="*/ 97 w 1608"/>
                  <a:gd name="T47" fmla="*/ 243 h 1336"/>
                  <a:gd name="T48" fmla="*/ 117 w 1608"/>
                  <a:gd name="T49" fmla="*/ 230 h 1336"/>
                  <a:gd name="T50" fmla="*/ 136 w 1608"/>
                  <a:gd name="T51" fmla="*/ 217 h 1336"/>
                  <a:gd name="T52" fmla="*/ 152 w 1608"/>
                  <a:gd name="T53" fmla="*/ 206 h 1336"/>
                  <a:gd name="T54" fmla="*/ 167 w 1608"/>
                  <a:gd name="T55" fmla="*/ 194 h 1336"/>
                  <a:gd name="T56" fmla="*/ 183 w 1608"/>
                  <a:gd name="T57" fmla="*/ 181 h 1336"/>
                  <a:gd name="T58" fmla="*/ 206 w 1608"/>
                  <a:gd name="T59" fmla="*/ 161 h 1336"/>
                  <a:gd name="T60" fmla="*/ 234 w 1608"/>
                  <a:gd name="T61" fmla="*/ 134 h 1336"/>
                  <a:gd name="T62" fmla="*/ 260 w 1608"/>
                  <a:gd name="T63" fmla="*/ 108 h 1336"/>
                  <a:gd name="T64" fmla="*/ 283 w 1608"/>
                  <a:gd name="T65" fmla="*/ 84 h 1336"/>
                  <a:gd name="T66" fmla="*/ 301 w 1608"/>
                  <a:gd name="T67" fmla="*/ 64 h 1336"/>
                  <a:gd name="T68" fmla="*/ 313 w 1608"/>
                  <a:gd name="T69" fmla="*/ 49 h 1336"/>
                  <a:gd name="T70" fmla="*/ 319 w 1608"/>
                  <a:gd name="T71" fmla="*/ 42 h 1336"/>
                  <a:gd name="T72" fmla="*/ 321 w 1608"/>
                  <a:gd name="T73" fmla="*/ 37 h 1336"/>
                  <a:gd name="T74" fmla="*/ 322 w 1608"/>
                  <a:gd name="T75" fmla="*/ 33 h 1336"/>
                  <a:gd name="T76" fmla="*/ 322 w 1608"/>
                  <a:gd name="T77" fmla="*/ 28 h 1336"/>
                  <a:gd name="T78" fmla="*/ 321 w 1608"/>
                  <a:gd name="T79" fmla="*/ 24 h 1336"/>
                  <a:gd name="T80" fmla="*/ 319 w 1608"/>
                  <a:gd name="T81" fmla="*/ 19 h 1336"/>
                  <a:gd name="T82" fmla="*/ 316 w 1608"/>
                  <a:gd name="T83" fmla="*/ 15 h 1336"/>
                  <a:gd name="T84" fmla="*/ 313 w 1608"/>
                  <a:gd name="T85" fmla="*/ 11 h 1336"/>
                  <a:gd name="T86" fmla="*/ 309 w 1608"/>
                  <a:gd name="T87" fmla="*/ 8 h 1336"/>
                  <a:gd name="T88" fmla="*/ 305 w 1608"/>
                  <a:gd name="T89" fmla="*/ 5 h 1336"/>
                  <a:gd name="T90" fmla="*/ 300 w 1608"/>
                  <a:gd name="T91" fmla="*/ 3 h 1336"/>
                  <a:gd name="T92" fmla="*/ 295 w 1608"/>
                  <a:gd name="T93" fmla="*/ 1 h 1336"/>
                  <a:gd name="T94" fmla="*/ 290 w 1608"/>
                  <a:gd name="T95" fmla="*/ 0 h 1336"/>
                  <a:gd name="T96" fmla="*/ 285 w 1608"/>
                  <a:gd name="T97" fmla="*/ 0 h 1336"/>
                  <a:gd name="T98" fmla="*/ 280 w 1608"/>
                  <a:gd name="T99" fmla="*/ 1 h 1336"/>
                  <a:gd name="T100" fmla="*/ 274 w 1608"/>
                  <a:gd name="T101" fmla="*/ 3 h 1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8"/>
                  <a:gd name="T154" fmla="*/ 0 h 1336"/>
                  <a:gd name="T155" fmla="*/ 1608 w 1608"/>
                  <a:gd name="T156" fmla="*/ 1336 h 1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8" h="1336">
                    <a:moveTo>
                      <a:pt x="1358" y="22"/>
                    </a:moveTo>
                    <a:lnTo>
                      <a:pt x="1298" y="61"/>
                    </a:lnTo>
                    <a:lnTo>
                      <a:pt x="1234" y="101"/>
                    </a:lnTo>
                    <a:lnTo>
                      <a:pt x="1168" y="144"/>
                    </a:lnTo>
                    <a:lnTo>
                      <a:pt x="1098" y="187"/>
                    </a:lnTo>
                    <a:lnTo>
                      <a:pt x="1027" y="232"/>
                    </a:lnTo>
                    <a:lnTo>
                      <a:pt x="955" y="280"/>
                    </a:lnTo>
                    <a:lnTo>
                      <a:pt x="881" y="327"/>
                    </a:lnTo>
                    <a:lnTo>
                      <a:pt x="806" y="377"/>
                    </a:lnTo>
                    <a:lnTo>
                      <a:pt x="733" y="428"/>
                    </a:lnTo>
                    <a:lnTo>
                      <a:pt x="659" y="479"/>
                    </a:lnTo>
                    <a:lnTo>
                      <a:pt x="588" y="532"/>
                    </a:lnTo>
                    <a:lnTo>
                      <a:pt x="518" y="584"/>
                    </a:lnTo>
                    <a:lnTo>
                      <a:pt x="451" y="638"/>
                    </a:lnTo>
                    <a:lnTo>
                      <a:pt x="387" y="691"/>
                    </a:lnTo>
                    <a:lnTo>
                      <a:pt x="356" y="718"/>
                    </a:lnTo>
                    <a:lnTo>
                      <a:pt x="327" y="745"/>
                    </a:lnTo>
                    <a:lnTo>
                      <a:pt x="298" y="771"/>
                    </a:lnTo>
                    <a:lnTo>
                      <a:pt x="271" y="799"/>
                    </a:lnTo>
                    <a:lnTo>
                      <a:pt x="223" y="846"/>
                    </a:lnTo>
                    <a:lnTo>
                      <a:pt x="182" y="892"/>
                    </a:lnTo>
                    <a:lnTo>
                      <a:pt x="145" y="936"/>
                    </a:lnTo>
                    <a:lnTo>
                      <a:pt x="111" y="979"/>
                    </a:lnTo>
                    <a:lnTo>
                      <a:pt x="82" y="1018"/>
                    </a:lnTo>
                    <a:lnTo>
                      <a:pt x="59" y="1056"/>
                    </a:lnTo>
                    <a:lnTo>
                      <a:pt x="39" y="1092"/>
                    </a:lnTo>
                    <a:lnTo>
                      <a:pt x="24" y="1126"/>
                    </a:lnTo>
                    <a:lnTo>
                      <a:pt x="11" y="1157"/>
                    </a:lnTo>
                    <a:lnTo>
                      <a:pt x="4" y="1186"/>
                    </a:lnTo>
                    <a:lnTo>
                      <a:pt x="0" y="1213"/>
                    </a:lnTo>
                    <a:lnTo>
                      <a:pt x="0" y="1237"/>
                    </a:lnTo>
                    <a:lnTo>
                      <a:pt x="4" y="1259"/>
                    </a:lnTo>
                    <a:lnTo>
                      <a:pt x="10" y="1278"/>
                    </a:lnTo>
                    <a:lnTo>
                      <a:pt x="21" y="1294"/>
                    </a:lnTo>
                    <a:lnTo>
                      <a:pt x="35" y="1308"/>
                    </a:lnTo>
                    <a:lnTo>
                      <a:pt x="52" y="1319"/>
                    </a:lnTo>
                    <a:lnTo>
                      <a:pt x="72" y="1328"/>
                    </a:lnTo>
                    <a:lnTo>
                      <a:pt x="96" y="1333"/>
                    </a:lnTo>
                    <a:lnTo>
                      <a:pt x="122" y="1336"/>
                    </a:lnTo>
                    <a:lnTo>
                      <a:pt x="152" y="1336"/>
                    </a:lnTo>
                    <a:lnTo>
                      <a:pt x="185" y="1332"/>
                    </a:lnTo>
                    <a:lnTo>
                      <a:pt x="220" y="1326"/>
                    </a:lnTo>
                    <a:lnTo>
                      <a:pt x="257" y="1316"/>
                    </a:lnTo>
                    <a:lnTo>
                      <a:pt x="297" y="1302"/>
                    </a:lnTo>
                    <a:lnTo>
                      <a:pt x="339" y="1286"/>
                    </a:lnTo>
                    <a:lnTo>
                      <a:pt x="384" y="1266"/>
                    </a:lnTo>
                    <a:lnTo>
                      <a:pt x="432" y="1243"/>
                    </a:lnTo>
                    <a:lnTo>
                      <a:pt x="482" y="1216"/>
                    </a:lnTo>
                    <a:lnTo>
                      <a:pt x="533" y="1186"/>
                    </a:lnTo>
                    <a:lnTo>
                      <a:pt x="585" y="1152"/>
                    </a:lnTo>
                    <a:lnTo>
                      <a:pt x="641" y="1115"/>
                    </a:lnTo>
                    <a:lnTo>
                      <a:pt x="680" y="1087"/>
                    </a:lnTo>
                    <a:lnTo>
                      <a:pt x="719" y="1060"/>
                    </a:lnTo>
                    <a:lnTo>
                      <a:pt x="759" y="1030"/>
                    </a:lnTo>
                    <a:lnTo>
                      <a:pt x="797" y="1000"/>
                    </a:lnTo>
                    <a:lnTo>
                      <a:pt x="836" y="969"/>
                    </a:lnTo>
                    <a:lnTo>
                      <a:pt x="875" y="937"/>
                    </a:lnTo>
                    <a:lnTo>
                      <a:pt x="913" y="905"/>
                    </a:lnTo>
                    <a:lnTo>
                      <a:pt x="952" y="872"/>
                    </a:lnTo>
                    <a:lnTo>
                      <a:pt x="1027" y="805"/>
                    </a:lnTo>
                    <a:lnTo>
                      <a:pt x="1099" y="738"/>
                    </a:lnTo>
                    <a:lnTo>
                      <a:pt x="1171" y="670"/>
                    </a:lnTo>
                    <a:lnTo>
                      <a:pt x="1237" y="604"/>
                    </a:lnTo>
                    <a:lnTo>
                      <a:pt x="1300" y="540"/>
                    </a:lnTo>
                    <a:lnTo>
                      <a:pt x="1359" y="479"/>
                    </a:lnTo>
                    <a:lnTo>
                      <a:pt x="1413" y="422"/>
                    </a:lnTo>
                    <a:lnTo>
                      <a:pt x="1460" y="368"/>
                    </a:lnTo>
                    <a:lnTo>
                      <a:pt x="1502" y="321"/>
                    </a:lnTo>
                    <a:lnTo>
                      <a:pt x="1537" y="280"/>
                    </a:lnTo>
                    <a:lnTo>
                      <a:pt x="1565" y="246"/>
                    </a:lnTo>
                    <a:lnTo>
                      <a:pt x="1585" y="220"/>
                    </a:lnTo>
                    <a:lnTo>
                      <a:pt x="1592" y="210"/>
                    </a:lnTo>
                    <a:lnTo>
                      <a:pt x="1599" y="198"/>
                    </a:lnTo>
                    <a:lnTo>
                      <a:pt x="1602" y="187"/>
                    </a:lnTo>
                    <a:lnTo>
                      <a:pt x="1606" y="176"/>
                    </a:lnTo>
                    <a:lnTo>
                      <a:pt x="1607" y="164"/>
                    </a:lnTo>
                    <a:lnTo>
                      <a:pt x="1608" y="152"/>
                    </a:lnTo>
                    <a:lnTo>
                      <a:pt x="1607" y="141"/>
                    </a:lnTo>
                    <a:lnTo>
                      <a:pt x="1606" y="130"/>
                    </a:lnTo>
                    <a:lnTo>
                      <a:pt x="1602" y="119"/>
                    </a:lnTo>
                    <a:lnTo>
                      <a:pt x="1599" y="107"/>
                    </a:lnTo>
                    <a:lnTo>
                      <a:pt x="1594" y="96"/>
                    </a:lnTo>
                    <a:lnTo>
                      <a:pt x="1587" y="86"/>
                    </a:lnTo>
                    <a:lnTo>
                      <a:pt x="1580" y="75"/>
                    </a:lnTo>
                    <a:lnTo>
                      <a:pt x="1572" y="65"/>
                    </a:lnTo>
                    <a:lnTo>
                      <a:pt x="1564" y="56"/>
                    </a:lnTo>
                    <a:lnTo>
                      <a:pt x="1555" y="47"/>
                    </a:lnTo>
                    <a:lnTo>
                      <a:pt x="1545" y="39"/>
                    </a:lnTo>
                    <a:lnTo>
                      <a:pt x="1534" y="31"/>
                    </a:lnTo>
                    <a:lnTo>
                      <a:pt x="1522" y="25"/>
                    </a:lnTo>
                    <a:lnTo>
                      <a:pt x="1511" y="19"/>
                    </a:lnTo>
                    <a:lnTo>
                      <a:pt x="1500" y="13"/>
                    </a:lnTo>
                    <a:lnTo>
                      <a:pt x="1487" y="9"/>
                    </a:lnTo>
                    <a:lnTo>
                      <a:pt x="1475" y="5"/>
                    </a:lnTo>
                    <a:lnTo>
                      <a:pt x="1461" y="3"/>
                    </a:lnTo>
                    <a:lnTo>
                      <a:pt x="1449" y="0"/>
                    </a:lnTo>
                    <a:lnTo>
                      <a:pt x="1435" y="0"/>
                    </a:lnTo>
                    <a:lnTo>
                      <a:pt x="1423" y="0"/>
                    </a:lnTo>
                    <a:lnTo>
                      <a:pt x="1409" y="3"/>
                    </a:lnTo>
                    <a:lnTo>
                      <a:pt x="1396" y="5"/>
                    </a:lnTo>
                    <a:lnTo>
                      <a:pt x="1383" y="10"/>
                    </a:lnTo>
                    <a:lnTo>
                      <a:pt x="1370" y="15"/>
                    </a:lnTo>
                    <a:lnTo>
                      <a:pt x="1358" y="22"/>
                    </a:lnTo>
                    <a:close/>
                  </a:path>
                </a:pathLst>
              </a:custGeom>
              <a:solidFill>
                <a:srgbClr val="FFFEF1"/>
              </a:solidFill>
              <a:ln w="9525">
                <a:noFill/>
                <a:round/>
              </a:ln>
            </p:spPr>
            <p:txBody>
              <a:bodyPr/>
              <a:lstStyle/>
              <a:p>
                <a:endParaRPr lang="en-US" sz="1867"/>
              </a:p>
            </p:txBody>
          </p:sp>
          <p:sp>
            <p:nvSpPr>
              <p:cNvPr id="1449" name="Freeform 398"/>
              <p:cNvSpPr/>
              <p:nvPr/>
            </p:nvSpPr>
            <p:spPr bwMode="auto">
              <a:xfrm>
                <a:off x="1971" y="2123"/>
                <a:ext cx="322" cy="267"/>
              </a:xfrm>
              <a:custGeom>
                <a:avLst/>
                <a:gdLst>
                  <a:gd name="T0" fmla="*/ 260 w 1608"/>
                  <a:gd name="T1" fmla="*/ 12 h 1336"/>
                  <a:gd name="T2" fmla="*/ 234 w 1608"/>
                  <a:gd name="T3" fmla="*/ 29 h 1336"/>
                  <a:gd name="T4" fmla="*/ 206 w 1608"/>
                  <a:gd name="T5" fmla="*/ 46 h 1336"/>
                  <a:gd name="T6" fmla="*/ 176 w 1608"/>
                  <a:gd name="T7" fmla="*/ 65 h 1336"/>
                  <a:gd name="T8" fmla="*/ 147 w 1608"/>
                  <a:gd name="T9" fmla="*/ 86 h 1336"/>
                  <a:gd name="T10" fmla="*/ 118 w 1608"/>
                  <a:gd name="T11" fmla="*/ 106 h 1336"/>
                  <a:gd name="T12" fmla="*/ 90 w 1608"/>
                  <a:gd name="T13" fmla="*/ 128 h 1336"/>
                  <a:gd name="T14" fmla="*/ 71 w 1608"/>
                  <a:gd name="T15" fmla="*/ 143 h 1336"/>
                  <a:gd name="T16" fmla="*/ 60 w 1608"/>
                  <a:gd name="T17" fmla="*/ 154 h 1336"/>
                  <a:gd name="T18" fmla="*/ 45 w 1608"/>
                  <a:gd name="T19" fmla="*/ 169 h 1336"/>
                  <a:gd name="T20" fmla="*/ 29 w 1608"/>
                  <a:gd name="T21" fmla="*/ 187 h 1336"/>
                  <a:gd name="T22" fmla="*/ 16 w 1608"/>
                  <a:gd name="T23" fmla="*/ 203 h 1336"/>
                  <a:gd name="T24" fmla="*/ 8 w 1608"/>
                  <a:gd name="T25" fmla="*/ 218 h 1336"/>
                  <a:gd name="T26" fmla="*/ 2 w 1608"/>
                  <a:gd name="T27" fmla="*/ 231 h 1336"/>
                  <a:gd name="T28" fmla="*/ 0 w 1608"/>
                  <a:gd name="T29" fmla="*/ 242 h 1336"/>
                  <a:gd name="T30" fmla="*/ 1 w 1608"/>
                  <a:gd name="T31" fmla="*/ 252 h 1336"/>
                  <a:gd name="T32" fmla="*/ 4 w 1608"/>
                  <a:gd name="T33" fmla="*/ 259 h 1336"/>
                  <a:gd name="T34" fmla="*/ 10 w 1608"/>
                  <a:gd name="T35" fmla="*/ 264 h 1336"/>
                  <a:gd name="T36" fmla="*/ 19 w 1608"/>
                  <a:gd name="T37" fmla="*/ 266 h 1336"/>
                  <a:gd name="T38" fmla="*/ 30 w 1608"/>
                  <a:gd name="T39" fmla="*/ 267 h 1336"/>
                  <a:gd name="T40" fmla="*/ 44 w 1608"/>
                  <a:gd name="T41" fmla="*/ 265 h 1336"/>
                  <a:gd name="T42" fmla="*/ 59 w 1608"/>
                  <a:gd name="T43" fmla="*/ 260 h 1336"/>
                  <a:gd name="T44" fmla="*/ 77 w 1608"/>
                  <a:gd name="T45" fmla="*/ 253 h 1336"/>
                  <a:gd name="T46" fmla="*/ 97 w 1608"/>
                  <a:gd name="T47" fmla="*/ 243 h 1336"/>
                  <a:gd name="T48" fmla="*/ 117 w 1608"/>
                  <a:gd name="T49" fmla="*/ 230 h 1336"/>
                  <a:gd name="T50" fmla="*/ 136 w 1608"/>
                  <a:gd name="T51" fmla="*/ 217 h 1336"/>
                  <a:gd name="T52" fmla="*/ 152 w 1608"/>
                  <a:gd name="T53" fmla="*/ 206 h 1336"/>
                  <a:gd name="T54" fmla="*/ 167 w 1608"/>
                  <a:gd name="T55" fmla="*/ 194 h 1336"/>
                  <a:gd name="T56" fmla="*/ 183 w 1608"/>
                  <a:gd name="T57" fmla="*/ 181 h 1336"/>
                  <a:gd name="T58" fmla="*/ 206 w 1608"/>
                  <a:gd name="T59" fmla="*/ 161 h 1336"/>
                  <a:gd name="T60" fmla="*/ 234 w 1608"/>
                  <a:gd name="T61" fmla="*/ 134 h 1336"/>
                  <a:gd name="T62" fmla="*/ 260 w 1608"/>
                  <a:gd name="T63" fmla="*/ 108 h 1336"/>
                  <a:gd name="T64" fmla="*/ 283 w 1608"/>
                  <a:gd name="T65" fmla="*/ 84 h 1336"/>
                  <a:gd name="T66" fmla="*/ 301 w 1608"/>
                  <a:gd name="T67" fmla="*/ 64 h 1336"/>
                  <a:gd name="T68" fmla="*/ 313 w 1608"/>
                  <a:gd name="T69" fmla="*/ 49 h 1336"/>
                  <a:gd name="T70" fmla="*/ 319 w 1608"/>
                  <a:gd name="T71" fmla="*/ 42 h 1336"/>
                  <a:gd name="T72" fmla="*/ 321 w 1608"/>
                  <a:gd name="T73" fmla="*/ 37 h 1336"/>
                  <a:gd name="T74" fmla="*/ 322 w 1608"/>
                  <a:gd name="T75" fmla="*/ 33 h 1336"/>
                  <a:gd name="T76" fmla="*/ 322 w 1608"/>
                  <a:gd name="T77" fmla="*/ 28 h 1336"/>
                  <a:gd name="T78" fmla="*/ 321 w 1608"/>
                  <a:gd name="T79" fmla="*/ 24 h 1336"/>
                  <a:gd name="T80" fmla="*/ 319 w 1608"/>
                  <a:gd name="T81" fmla="*/ 19 h 1336"/>
                  <a:gd name="T82" fmla="*/ 316 w 1608"/>
                  <a:gd name="T83" fmla="*/ 15 h 1336"/>
                  <a:gd name="T84" fmla="*/ 313 w 1608"/>
                  <a:gd name="T85" fmla="*/ 11 h 1336"/>
                  <a:gd name="T86" fmla="*/ 309 w 1608"/>
                  <a:gd name="T87" fmla="*/ 8 h 1336"/>
                  <a:gd name="T88" fmla="*/ 305 w 1608"/>
                  <a:gd name="T89" fmla="*/ 5 h 1336"/>
                  <a:gd name="T90" fmla="*/ 300 w 1608"/>
                  <a:gd name="T91" fmla="*/ 3 h 1336"/>
                  <a:gd name="T92" fmla="*/ 295 w 1608"/>
                  <a:gd name="T93" fmla="*/ 1 h 1336"/>
                  <a:gd name="T94" fmla="*/ 290 w 1608"/>
                  <a:gd name="T95" fmla="*/ 0 h 1336"/>
                  <a:gd name="T96" fmla="*/ 285 w 1608"/>
                  <a:gd name="T97" fmla="*/ 0 h 1336"/>
                  <a:gd name="T98" fmla="*/ 280 w 1608"/>
                  <a:gd name="T99" fmla="*/ 1 h 1336"/>
                  <a:gd name="T100" fmla="*/ 274 w 1608"/>
                  <a:gd name="T101" fmla="*/ 3 h 13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08"/>
                  <a:gd name="T154" fmla="*/ 0 h 1336"/>
                  <a:gd name="T155" fmla="*/ 1608 w 1608"/>
                  <a:gd name="T156" fmla="*/ 1336 h 13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08" h="1336">
                    <a:moveTo>
                      <a:pt x="1358" y="22"/>
                    </a:moveTo>
                    <a:lnTo>
                      <a:pt x="1298" y="61"/>
                    </a:lnTo>
                    <a:lnTo>
                      <a:pt x="1234" y="101"/>
                    </a:lnTo>
                    <a:lnTo>
                      <a:pt x="1168" y="144"/>
                    </a:lnTo>
                    <a:lnTo>
                      <a:pt x="1098" y="187"/>
                    </a:lnTo>
                    <a:lnTo>
                      <a:pt x="1027" y="232"/>
                    </a:lnTo>
                    <a:lnTo>
                      <a:pt x="955" y="280"/>
                    </a:lnTo>
                    <a:lnTo>
                      <a:pt x="881" y="327"/>
                    </a:lnTo>
                    <a:lnTo>
                      <a:pt x="806" y="377"/>
                    </a:lnTo>
                    <a:lnTo>
                      <a:pt x="733" y="428"/>
                    </a:lnTo>
                    <a:lnTo>
                      <a:pt x="659" y="479"/>
                    </a:lnTo>
                    <a:lnTo>
                      <a:pt x="588" y="532"/>
                    </a:lnTo>
                    <a:lnTo>
                      <a:pt x="518" y="584"/>
                    </a:lnTo>
                    <a:lnTo>
                      <a:pt x="451" y="638"/>
                    </a:lnTo>
                    <a:lnTo>
                      <a:pt x="387" y="691"/>
                    </a:lnTo>
                    <a:lnTo>
                      <a:pt x="356" y="718"/>
                    </a:lnTo>
                    <a:lnTo>
                      <a:pt x="327" y="745"/>
                    </a:lnTo>
                    <a:lnTo>
                      <a:pt x="298" y="771"/>
                    </a:lnTo>
                    <a:lnTo>
                      <a:pt x="271" y="799"/>
                    </a:lnTo>
                    <a:lnTo>
                      <a:pt x="223" y="846"/>
                    </a:lnTo>
                    <a:lnTo>
                      <a:pt x="182" y="892"/>
                    </a:lnTo>
                    <a:lnTo>
                      <a:pt x="145" y="936"/>
                    </a:lnTo>
                    <a:lnTo>
                      <a:pt x="111" y="979"/>
                    </a:lnTo>
                    <a:lnTo>
                      <a:pt x="82" y="1018"/>
                    </a:lnTo>
                    <a:lnTo>
                      <a:pt x="59" y="1056"/>
                    </a:lnTo>
                    <a:lnTo>
                      <a:pt x="39" y="1092"/>
                    </a:lnTo>
                    <a:lnTo>
                      <a:pt x="24" y="1126"/>
                    </a:lnTo>
                    <a:lnTo>
                      <a:pt x="11" y="1157"/>
                    </a:lnTo>
                    <a:lnTo>
                      <a:pt x="4" y="1186"/>
                    </a:lnTo>
                    <a:lnTo>
                      <a:pt x="0" y="1213"/>
                    </a:lnTo>
                    <a:lnTo>
                      <a:pt x="0" y="1237"/>
                    </a:lnTo>
                    <a:lnTo>
                      <a:pt x="4" y="1259"/>
                    </a:lnTo>
                    <a:lnTo>
                      <a:pt x="10" y="1278"/>
                    </a:lnTo>
                    <a:lnTo>
                      <a:pt x="21" y="1294"/>
                    </a:lnTo>
                    <a:lnTo>
                      <a:pt x="35" y="1308"/>
                    </a:lnTo>
                    <a:lnTo>
                      <a:pt x="52" y="1319"/>
                    </a:lnTo>
                    <a:lnTo>
                      <a:pt x="72" y="1328"/>
                    </a:lnTo>
                    <a:lnTo>
                      <a:pt x="96" y="1333"/>
                    </a:lnTo>
                    <a:lnTo>
                      <a:pt x="122" y="1336"/>
                    </a:lnTo>
                    <a:lnTo>
                      <a:pt x="152" y="1336"/>
                    </a:lnTo>
                    <a:lnTo>
                      <a:pt x="185" y="1332"/>
                    </a:lnTo>
                    <a:lnTo>
                      <a:pt x="220" y="1326"/>
                    </a:lnTo>
                    <a:lnTo>
                      <a:pt x="257" y="1316"/>
                    </a:lnTo>
                    <a:lnTo>
                      <a:pt x="297" y="1302"/>
                    </a:lnTo>
                    <a:lnTo>
                      <a:pt x="339" y="1286"/>
                    </a:lnTo>
                    <a:lnTo>
                      <a:pt x="384" y="1266"/>
                    </a:lnTo>
                    <a:lnTo>
                      <a:pt x="432" y="1243"/>
                    </a:lnTo>
                    <a:lnTo>
                      <a:pt x="482" y="1216"/>
                    </a:lnTo>
                    <a:lnTo>
                      <a:pt x="533" y="1186"/>
                    </a:lnTo>
                    <a:lnTo>
                      <a:pt x="585" y="1152"/>
                    </a:lnTo>
                    <a:lnTo>
                      <a:pt x="641" y="1115"/>
                    </a:lnTo>
                    <a:lnTo>
                      <a:pt x="680" y="1087"/>
                    </a:lnTo>
                    <a:lnTo>
                      <a:pt x="719" y="1060"/>
                    </a:lnTo>
                    <a:lnTo>
                      <a:pt x="759" y="1030"/>
                    </a:lnTo>
                    <a:lnTo>
                      <a:pt x="797" y="1000"/>
                    </a:lnTo>
                    <a:lnTo>
                      <a:pt x="836" y="969"/>
                    </a:lnTo>
                    <a:lnTo>
                      <a:pt x="875" y="937"/>
                    </a:lnTo>
                    <a:lnTo>
                      <a:pt x="913" y="905"/>
                    </a:lnTo>
                    <a:lnTo>
                      <a:pt x="952" y="872"/>
                    </a:lnTo>
                    <a:lnTo>
                      <a:pt x="1027" y="805"/>
                    </a:lnTo>
                    <a:lnTo>
                      <a:pt x="1099" y="738"/>
                    </a:lnTo>
                    <a:lnTo>
                      <a:pt x="1171" y="670"/>
                    </a:lnTo>
                    <a:lnTo>
                      <a:pt x="1237" y="604"/>
                    </a:lnTo>
                    <a:lnTo>
                      <a:pt x="1300" y="540"/>
                    </a:lnTo>
                    <a:lnTo>
                      <a:pt x="1359" y="479"/>
                    </a:lnTo>
                    <a:lnTo>
                      <a:pt x="1413" y="422"/>
                    </a:lnTo>
                    <a:lnTo>
                      <a:pt x="1460" y="368"/>
                    </a:lnTo>
                    <a:lnTo>
                      <a:pt x="1502" y="321"/>
                    </a:lnTo>
                    <a:lnTo>
                      <a:pt x="1537" y="280"/>
                    </a:lnTo>
                    <a:lnTo>
                      <a:pt x="1565" y="246"/>
                    </a:lnTo>
                    <a:lnTo>
                      <a:pt x="1585" y="220"/>
                    </a:lnTo>
                    <a:lnTo>
                      <a:pt x="1592" y="210"/>
                    </a:lnTo>
                    <a:lnTo>
                      <a:pt x="1599" y="198"/>
                    </a:lnTo>
                    <a:lnTo>
                      <a:pt x="1602" y="187"/>
                    </a:lnTo>
                    <a:lnTo>
                      <a:pt x="1606" y="176"/>
                    </a:lnTo>
                    <a:lnTo>
                      <a:pt x="1607" y="164"/>
                    </a:lnTo>
                    <a:lnTo>
                      <a:pt x="1608" y="152"/>
                    </a:lnTo>
                    <a:lnTo>
                      <a:pt x="1607" y="141"/>
                    </a:lnTo>
                    <a:lnTo>
                      <a:pt x="1606" y="130"/>
                    </a:lnTo>
                    <a:lnTo>
                      <a:pt x="1602" y="119"/>
                    </a:lnTo>
                    <a:lnTo>
                      <a:pt x="1599" y="107"/>
                    </a:lnTo>
                    <a:lnTo>
                      <a:pt x="1594" y="96"/>
                    </a:lnTo>
                    <a:lnTo>
                      <a:pt x="1587" y="86"/>
                    </a:lnTo>
                    <a:lnTo>
                      <a:pt x="1580" y="75"/>
                    </a:lnTo>
                    <a:lnTo>
                      <a:pt x="1572" y="65"/>
                    </a:lnTo>
                    <a:lnTo>
                      <a:pt x="1564" y="56"/>
                    </a:lnTo>
                    <a:lnTo>
                      <a:pt x="1555" y="47"/>
                    </a:lnTo>
                    <a:lnTo>
                      <a:pt x="1545" y="39"/>
                    </a:lnTo>
                    <a:lnTo>
                      <a:pt x="1534" y="31"/>
                    </a:lnTo>
                    <a:lnTo>
                      <a:pt x="1522" y="25"/>
                    </a:lnTo>
                    <a:lnTo>
                      <a:pt x="1511" y="19"/>
                    </a:lnTo>
                    <a:lnTo>
                      <a:pt x="1500" y="13"/>
                    </a:lnTo>
                    <a:lnTo>
                      <a:pt x="1487" y="9"/>
                    </a:lnTo>
                    <a:lnTo>
                      <a:pt x="1475" y="5"/>
                    </a:lnTo>
                    <a:lnTo>
                      <a:pt x="1461" y="3"/>
                    </a:lnTo>
                    <a:lnTo>
                      <a:pt x="1449" y="0"/>
                    </a:lnTo>
                    <a:lnTo>
                      <a:pt x="1435" y="0"/>
                    </a:lnTo>
                    <a:lnTo>
                      <a:pt x="1423" y="0"/>
                    </a:lnTo>
                    <a:lnTo>
                      <a:pt x="1409" y="3"/>
                    </a:lnTo>
                    <a:lnTo>
                      <a:pt x="1396" y="5"/>
                    </a:lnTo>
                    <a:lnTo>
                      <a:pt x="1383" y="10"/>
                    </a:lnTo>
                    <a:lnTo>
                      <a:pt x="1370" y="15"/>
                    </a:lnTo>
                    <a:lnTo>
                      <a:pt x="1358" y="22"/>
                    </a:lnTo>
                    <a:close/>
                  </a:path>
                </a:pathLst>
              </a:custGeom>
              <a:noFill/>
              <a:ln w="3175">
                <a:solidFill>
                  <a:srgbClr val="1F1A17"/>
                </a:solidFill>
                <a:round/>
              </a:ln>
            </p:spPr>
            <p:txBody>
              <a:bodyPr/>
              <a:lstStyle/>
              <a:p>
                <a:endParaRPr lang="en-US" sz="1867"/>
              </a:p>
            </p:txBody>
          </p:sp>
          <p:sp>
            <p:nvSpPr>
              <p:cNvPr id="1450" name="Freeform 399"/>
              <p:cNvSpPr/>
              <p:nvPr/>
            </p:nvSpPr>
            <p:spPr bwMode="auto">
              <a:xfrm>
                <a:off x="2128" y="2143"/>
                <a:ext cx="139" cy="122"/>
              </a:xfrm>
              <a:custGeom>
                <a:avLst/>
                <a:gdLst>
                  <a:gd name="T0" fmla="*/ 120 w 694"/>
                  <a:gd name="T1" fmla="*/ 3 h 612"/>
                  <a:gd name="T2" fmla="*/ 118 w 694"/>
                  <a:gd name="T3" fmla="*/ 9 h 612"/>
                  <a:gd name="T4" fmla="*/ 114 w 694"/>
                  <a:gd name="T5" fmla="*/ 16 h 612"/>
                  <a:gd name="T6" fmla="*/ 109 w 694"/>
                  <a:gd name="T7" fmla="*/ 23 h 612"/>
                  <a:gd name="T8" fmla="*/ 102 w 694"/>
                  <a:gd name="T9" fmla="*/ 32 h 612"/>
                  <a:gd name="T10" fmla="*/ 94 w 694"/>
                  <a:gd name="T11" fmla="*/ 40 h 612"/>
                  <a:gd name="T12" fmla="*/ 80 w 694"/>
                  <a:gd name="T13" fmla="*/ 53 h 612"/>
                  <a:gd name="T14" fmla="*/ 60 w 694"/>
                  <a:gd name="T15" fmla="*/ 70 h 612"/>
                  <a:gd name="T16" fmla="*/ 41 w 694"/>
                  <a:gd name="T17" fmla="*/ 87 h 612"/>
                  <a:gd name="T18" fmla="*/ 16 w 694"/>
                  <a:gd name="T19" fmla="*/ 107 h 612"/>
                  <a:gd name="T20" fmla="*/ 3 w 694"/>
                  <a:gd name="T21" fmla="*/ 118 h 612"/>
                  <a:gd name="T22" fmla="*/ 0 w 694"/>
                  <a:gd name="T23" fmla="*/ 121 h 612"/>
                  <a:gd name="T24" fmla="*/ 0 w 694"/>
                  <a:gd name="T25" fmla="*/ 122 h 612"/>
                  <a:gd name="T26" fmla="*/ 1 w 694"/>
                  <a:gd name="T27" fmla="*/ 122 h 612"/>
                  <a:gd name="T28" fmla="*/ 5 w 694"/>
                  <a:gd name="T29" fmla="*/ 120 h 612"/>
                  <a:gd name="T30" fmla="*/ 16 w 694"/>
                  <a:gd name="T31" fmla="*/ 112 h 612"/>
                  <a:gd name="T32" fmla="*/ 35 w 694"/>
                  <a:gd name="T33" fmla="*/ 98 h 612"/>
                  <a:gd name="T34" fmla="*/ 56 w 694"/>
                  <a:gd name="T35" fmla="*/ 81 h 612"/>
                  <a:gd name="T36" fmla="*/ 80 w 694"/>
                  <a:gd name="T37" fmla="*/ 62 h 612"/>
                  <a:gd name="T38" fmla="*/ 98 w 694"/>
                  <a:gd name="T39" fmla="*/ 48 h 612"/>
                  <a:gd name="T40" fmla="*/ 109 w 694"/>
                  <a:gd name="T41" fmla="*/ 41 h 612"/>
                  <a:gd name="T42" fmla="*/ 120 w 694"/>
                  <a:gd name="T43" fmla="*/ 35 h 612"/>
                  <a:gd name="T44" fmla="*/ 128 w 694"/>
                  <a:gd name="T45" fmla="*/ 32 h 612"/>
                  <a:gd name="T46" fmla="*/ 132 w 694"/>
                  <a:gd name="T47" fmla="*/ 31 h 612"/>
                  <a:gd name="T48" fmla="*/ 136 w 694"/>
                  <a:gd name="T49" fmla="*/ 30 h 612"/>
                  <a:gd name="T50" fmla="*/ 138 w 694"/>
                  <a:gd name="T51" fmla="*/ 30 h 612"/>
                  <a:gd name="T52" fmla="*/ 139 w 694"/>
                  <a:gd name="T53" fmla="*/ 28 h 612"/>
                  <a:gd name="T54" fmla="*/ 139 w 694"/>
                  <a:gd name="T55" fmla="*/ 26 h 612"/>
                  <a:gd name="T56" fmla="*/ 138 w 694"/>
                  <a:gd name="T57" fmla="*/ 23 h 612"/>
                  <a:gd name="T58" fmla="*/ 135 w 694"/>
                  <a:gd name="T59" fmla="*/ 18 h 612"/>
                  <a:gd name="T60" fmla="*/ 129 w 694"/>
                  <a:gd name="T61" fmla="*/ 10 h 612"/>
                  <a:gd name="T62" fmla="*/ 122 w 694"/>
                  <a:gd name="T63" fmla="*/ 1 h 6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94"/>
                  <a:gd name="T97" fmla="*/ 0 h 612"/>
                  <a:gd name="T98" fmla="*/ 694 w 694"/>
                  <a:gd name="T99" fmla="*/ 612 h 6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94" h="612">
                    <a:moveTo>
                      <a:pt x="601" y="0"/>
                    </a:moveTo>
                    <a:lnTo>
                      <a:pt x="600" y="14"/>
                    </a:lnTo>
                    <a:lnTo>
                      <a:pt x="596" y="29"/>
                    </a:lnTo>
                    <a:lnTo>
                      <a:pt x="590" y="45"/>
                    </a:lnTo>
                    <a:lnTo>
                      <a:pt x="581" y="61"/>
                    </a:lnTo>
                    <a:lnTo>
                      <a:pt x="570" y="80"/>
                    </a:lnTo>
                    <a:lnTo>
                      <a:pt x="558" y="99"/>
                    </a:lnTo>
                    <a:lnTo>
                      <a:pt x="543" y="117"/>
                    </a:lnTo>
                    <a:lnTo>
                      <a:pt x="525" y="137"/>
                    </a:lnTo>
                    <a:lnTo>
                      <a:pt x="508" y="159"/>
                    </a:lnTo>
                    <a:lnTo>
                      <a:pt x="488" y="179"/>
                    </a:lnTo>
                    <a:lnTo>
                      <a:pt x="467" y="201"/>
                    </a:lnTo>
                    <a:lnTo>
                      <a:pt x="445" y="222"/>
                    </a:lnTo>
                    <a:lnTo>
                      <a:pt x="399" y="266"/>
                    </a:lnTo>
                    <a:lnTo>
                      <a:pt x="351" y="310"/>
                    </a:lnTo>
                    <a:lnTo>
                      <a:pt x="301" y="353"/>
                    </a:lnTo>
                    <a:lnTo>
                      <a:pt x="252" y="396"/>
                    </a:lnTo>
                    <a:lnTo>
                      <a:pt x="203" y="436"/>
                    </a:lnTo>
                    <a:lnTo>
                      <a:pt x="158" y="472"/>
                    </a:lnTo>
                    <a:lnTo>
                      <a:pt x="81" y="536"/>
                    </a:lnTo>
                    <a:lnTo>
                      <a:pt x="29" y="579"/>
                    </a:lnTo>
                    <a:lnTo>
                      <a:pt x="14" y="593"/>
                    </a:lnTo>
                    <a:lnTo>
                      <a:pt x="5" y="603"/>
                    </a:lnTo>
                    <a:lnTo>
                      <a:pt x="2" y="607"/>
                    </a:lnTo>
                    <a:lnTo>
                      <a:pt x="0" y="609"/>
                    </a:lnTo>
                    <a:lnTo>
                      <a:pt x="0" y="612"/>
                    </a:lnTo>
                    <a:lnTo>
                      <a:pt x="1" y="612"/>
                    </a:lnTo>
                    <a:lnTo>
                      <a:pt x="5" y="612"/>
                    </a:lnTo>
                    <a:lnTo>
                      <a:pt x="14" y="607"/>
                    </a:lnTo>
                    <a:lnTo>
                      <a:pt x="26" y="600"/>
                    </a:lnTo>
                    <a:lnTo>
                      <a:pt x="41" y="590"/>
                    </a:lnTo>
                    <a:lnTo>
                      <a:pt x="79" y="564"/>
                    </a:lnTo>
                    <a:lnTo>
                      <a:pt x="123" y="531"/>
                    </a:lnTo>
                    <a:lnTo>
                      <a:pt x="175" y="492"/>
                    </a:lnTo>
                    <a:lnTo>
                      <a:pt x="227" y="451"/>
                    </a:lnTo>
                    <a:lnTo>
                      <a:pt x="281" y="406"/>
                    </a:lnTo>
                    <a:lnTo>
                      <a:pt x="338" y="357"/>
                    </a:lnTo>
                    <a:lnTo>
                      <a:pt x="398" y="310"/>
                    </a:lnTo>
                    <a:lnTo>
                      <a:pt x="458" y="263"/>
                    </a:lnTo>
                    <a:lnTo>
                      <a:pt x="488" y="242"/>
                    </a:lnTo>
                    <a:lnTo>
                      <a:pt x="517" y="222"/>
                    </a:lnTo>
                    <a:lnTo>
                      <a:pt x="545" y="204"/>
                    </a:lnTo>
                    <a:lnTo>
                      <a:pt x="573" y="189"/>
                    </a:lnTo>
                    <a:lnTo>
                      <a:pt x="600" y="175"/>
                    </a:lnTo>
                    <a:lnTo>
                      <a:pt x="625" y="165"/>
                    </a:lnTo>
                    <a:lnTo>
                      <a:pt x="638" y="161"/>
                    </a:lnTo>
                    <a:lnTo>
                      <a:pt x="649" y="157"/>
                    </a:lnTo>
                    <a:lnTo>
                      <a:pt x="660" y="155"/>
                    </a:lnTo>
                    <a:lnTo>
                      <a:pt x="671" y="154"/>
                    </a:lnTo>
                    <a:lnTo>
                      <a:pt x="678" y="152"/>
                    </a:lnTo>
                    <a:lnTo>
                      <a:pt x="684" y="151"/>
                    </a:lnTo>
                    <a:lnTo>
                      <a:pt x="687" y="149"/>
                    </a:lnTo>
                    <a:lnTo>
                      <a:pt x="691" y="146"/>
                    </a:lnTo>
                    <a:lnTo>
                      <a:pt x="692" y="142"/>
                    </a:lnTo>
                    <a:lnTo>
                      <a:pt x="694" y="137"/>
                    </a:lnTo>
                    <a:lnTo>
                      <a:pt x="694" y="132"/>
                    </a:lnTo>
                    <a:lnTo>
                      <a:pt x="694" y="127"/>
                    </a:lnTo>
                    <a:lnTo>
                      <a:pt x="690" y="116"/>
                    </a:lnTo>
                    <a:lnTo>
                      <a:pt x="684" y="104"/>
                    </a:lnTo>
                    <a:lnTo>
                      <a:pt x="676" y="90"/>
                    </a:lnTo>
                    <a:lnTo>
                      <a:pt x="666" y="75"/>
                    </a:lnTo>
                    <a:lnTo>
                      <a:pt x="645" y="48"/>
                    </a:lnTo>
                    <a:lnTo>
                      <a:pt x="624" y="24"/>
                    </a:lnTo>
                    <a:lnTo>
                      <a:pt x="608" y="6"/>
                    </a:lnTo>
                    <a:lnTo>
                      <a:pt x="601" y="0"/>
                    </a:lnTo>
                    <a:close/>
                  </a:path>
                </a:pathLst>
              </a:custGeom>
              <a:solidFill>
                <a:srgbClr val="DFDDC9"/>
              </a:solidFill>
              <a:ln w="9525">
                <a:noFill/>
                <a:round/>
              </a:ln>
            </p:spPr>
            <p:txBody>
              <a:bodyPr/>
              <a:lstStyle/>
              <a:p>
                <a:endParaRPr lang="en-US" sz="1867"/>
              </a:p>
            </p:txBody>
          </p:sp>
          <p:sp>
            <p:nvSpPr>
              <p:cNvPr id="1451" name="Freeform 400"/>
              <p:cNvSpPr/>
              <p:nvPr/>
            </p:nvSpPr>
            <p:spPr bwMode="auto">
              <a:xfrm>
                <a:off x="2122" y="2150"/>
                <a:ext cx="208" cy="359"/>
              </a:xfrm>
              <a:custGeom>
                <a:avLst/>
                <a:gdLst>
                  <a:gd name="T0" fmla="*/ 143 w 1040"/>
                  <a:gd name="T1" fmla="*/ 26 h 1795"/>
                  <a:gd name="T2" fmla="*/ 126 w 1040"/>
                  <a:gd name="T3" fmla="*/ 52 h 1795"/>
                  <a:gd name="T4" fmla="*/ 108 w 1040"/>
                  <a:gd name="T5" fmla="*/ 80 h 1795"/>
                  <a:gd name="T6" fmla="*/ 89 w 1040"/>
                  <a:gd name="T7" fmla="*/ 109 h 1795"/>
                  <a:gd name="T8" fmla="*/ 70 w 1040"/>
                  <a:gd name="T9" fmla="*/ 139 h 1795"/>
                  <a:gd name="T10" fmla="*/ 52 w 1040"/>
                  <a:gd name="T11" fmla="*/ 170 h 1795"/>
                  <a:gd name="T12" fmla="*/ 36 w 1040"/>
                  <a:gd name="T13" fmla="*/ 201 h 1795"/>
                  <a:gd name="T14" fmla="*/ 26 w 1040"/>
                  <a:gd name="T15" fmla="*/ 223 h 1795"/>
                  <a:gd name="T16" fmla="*/ 20 w 1040"/>
                  <a:gd name="T17" fmla="*/ 238 h 1795"/>
                  <a:gd name="T18" fmla="*/ 12 w 1040"/>
                  <a:gd name="T19" fmla="*/ 258 h 1795"/>
                  <a:gd name="T20" fmla="*/ 6 w 1040"/>
                  <a:gd name="T21" fmla="*/ 281 h 1795"/>
                  <a:gd name="T22" fmla="*/ 2 w 1040"/>
                  <a:gd name="T23" fmla="*/ 301 h 1795"/>
                  <a:gd name="T24" fmla="*/ 0 w 1040"/>
                  <a:gd name="T25" fmla="*/ 318 h 1795"/>
                  <a:gd name="T26" fmla="*/ 1 w 1040"/>
                  <a:gd name="T27" fmla="*/ 333 h 1795"/>
                  <a:gd name="T28" fmla="*/ 3 w 1040"/>
                  <a:gd name="T29" fmla="*/ 344 h 1795"/>
                  <a:gd name="T30" fmla="*/ 8 w 1040"/>
                  <a:gd name="T31" fmla="*/ 352 h 1795"/>
                  <a:gd name="T32" fmla="*/ 14 w 1040"/>
                  <a:gd name="T33" fmla="*/ 357 h 1795"/>
                  <a:gd name="T34" fmla="*/ 22 w 1040"/>
                  <a:gd name="T35" fmla="*/ 359 h 1795"/>
                  <a:gd name="T36" fmla="*/ 31 w 1040"/>
                  <a:gd name="T37" fmla="*/ 358 h 1795"/>
                  <a:gd name="T38" fmla="*/ 41 w 1040"/>
                  <a:gd name="T39" fmla="*/ 353 h 1795"/>
                  <a:gd name="T40" fmla="*/ 53 w 1040"/>
                  <a:gd name="T41" fmla="*/ 346 h 1795"/>
                  <a:gd name="T42" fmla="*/ 65 w 1040"/>
                  <a:gd name="T43" fmla="*/ 335 h 1795"/>
                  <a:gd name="T44" fmla="*/ 78 w 1040"/>
                  <a:gd name="T45" fmla="*/ 321 h 1795"/>
                  <a:gd name="T46" fmla="*/ 91 w 1040"/>
                  <a:gd name="T47" fmla="*/ 304 h 1795"/>
                  <a:gd name="T48" fmla="*/ 105 w 1040"/>
                  <a:gd name="T49" fmla="*/ 283 h 1795"/>
                  <a:gd name="T50" fmla="*/ 116 w 1040"/>
                  <a:gd name="T51" fmla="*/ 263 h 1795"/>
                  <a:gd name="T52" fmla="*/ 126 w 1040"/>
                  <a:gd name="T53" fmla="*/ 246 h 1795"/>
                  <a:gd name="T54" fmla="*/ 139 w 1040"/>
                  <a:gd name="T55" fmla="*/ 219 h 1795"/>
                  <a:gd name="T56" fmla="*/ 155 w 1040"/>
                  <a:gd name="T57" fmla="*/ 183 h 1795"/>
                  <a:gd name="T58" fmla="*/ 170 w 1040"/>
                  <a:gd name="T59" fmla="*/ 146 h 1795"/>
                  <a:gd name="T60" fmla="*/ 182 w 1040"/>
                  <a:gd name="T61" fmla="*/ 112 h 1795"/>
                  <a:gd name="T62" fmla="*/ 193 w 1040"/>
                  <a:gd name="T63" fmla="*/ 81 h 1795"/>
                  <a:gd name="T64" fmla="*/ 201 w 1040"/>
                  <a:gd name="T65" fmla="*/ 55 h 1795"/>
                  <a:gd name="T66" fmla="*/ 206 w 1040"/>
                  <a:gd name="T67" fmla="*/ 37 h 1795"/>
                  <a:gd name="T68" fmla="*/ 208 w 1040"/>
                  <a:gd name="T69" fmla="*/ 28 h 1795"/>
                  <a:gd name="T70" fmla="*/ 208 w 1040"/>
                  <a:gd name="T71" fmla="*/ 23 h 1795"/>
                  <a:gd name="T72" fmla="*/ 207 w 1040"/>
                  <a:gd name="T73" fmla="*/ 19 h 1795"/>
                  <a:gd name="T74" fmla="*/ 205 w 1040"/>
                  <a:gd name="T75" fmla="*/ 14 h 1795"/>
                  <a:gd name="T76" fmla="*/ 202 w 1040"/>
                  <a:gd name="T77" fmla="*/ 11 h 1795"/>
                  <a:gd name="T78" fmla="*/ 199 w 1040"/>
                  <a:gd name="T79" fmla="*/ 7 h 1795"/>
                  <a:gd name="T80" fmla="*/ 194 w 1040"/>
                  <a:gd name="T81" fmla="*/ 5 h 1795"/>
                  <a:gd name="T82" fmla="*/ 190 w 1040"/>
                  <a:gd name="T83" fmla="*/ 3 h 1795"/>
                  <a:gd name="T84" fmla="*/ 185 w 1040"/>
                  <a:gd name="T85" fmla="*/ 1 h 1795"/>
                  <a:gd name="T86" fmla="*/ 180 w 1040"/>
                  <a:gd name="T87" fmla="*/ 0 h 1795"/>
                  <a:gd name="T88" fmla="*/ 175 w 1040"/>
                  <a:gd name="T89" fmla="*/ 0 h 1795"/>
                  <a:gd name="T90" fmla="*/ 170 w 1040"/>
                  <a:gd name="T91" fmla="*/ 1 h 1795"/>
                  <a:gd name="T92" fmla="*/ 165 w 1040"/>
                  <a:gd name="T93" fmla="*/ 2 h 1795"/>
                  <a:gd name="T94" fmla="*/ 160 w 1040"/>
                  <a:gd name="T95" fmla="*/ 4 h 1795"/>
                  <a:gd name="T96" fmla="*/ 156 w 1040"/>
                  <a:gd name="T97" fmla="*/ 7 h 1795"/>
                  <a:gd name="T98" fmla="*/ 152 w 1040"/>
                  <a:gd name="T99" fmla="*/ 11 h 1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5"/>
                  <a:gd name="T152" fmla="*/ 1040 w 1040"/>
                  <a:gd name="T153" fmla="*/ 1795 h 1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5">
                    <a:moveTo>
                      <a:pt x="752" y="69"/>
                    </a:moveTo>
                    <a:lnTo>
                      <a:pt x="713" y="129"/>
                    </a:lnTo>
                    <a:lnTo>
                      <a:pt x="672" y="191"/>
                    </a:lnTo>
                    <a:lnTo>
                      <a:pt x="629" y="259"/>
                    </a:lnTo>
                    <a:lnTo>
                      <a:pt x="584" y="327"/>
                    </a:lnTo>
                    <a:lnTo>
                      <a:pt x="538" y="398"/>
                    </a:lnTo>
                    <a:lnTo>
                      <a:pt x="490" y="471"/>
                    </a:lnTo>
                    <a:lnTo>
                      <a:pt x="443" y="546"/>
                    </a:lnTo>
                    <a:lnTo>
                      <a:pt x="395" y="621"/>
                    </a:lnTo>
                    <a:lnTo>
                      <a:pt x="349" y="697"/>
                    </a:lnTo>
                    <a:lnTo>
                      <a:pt x="304" y="774"/>
                    </a:lnTo>
                    <a:lnTo>
                      <a:pt x="261" y="850"/>
                    </a:lnTo>
                    <a:lnTo>
                      <a:pt x="219" y="928"/>
                    </a:lnTo>
                    <a:lnTo>
                      <a:pt x="181" y="1004"/>
                    </a:lnTo>
                    <a:lnTo>
                      <a:pt x="144" y="1079"/>
                    </a:lnTo>
                    <a:lnTo>
                      <a:pt x="128" y="1116"/>
                    </a:lnTo>
                    <a:lnTo>
                      <a:pt x="113" y="1152"/>
                    </a:lnTo>
                    <a:lnTo>
                      <a:pt x="98" y="1189"/>
                    </a:lnTo>
                    <a:lnTo>
                      <a:pt x="85" y="1225"/>
                    </a:lnTo>
                    <a:lnTo>
                      <a:pt x="62" y="1288"/>
                    </a:lnTo>
                    <a:lnTo>
                      <a:pt x="45" y="1348"/>
                    </a:lnTo>
                    <a:lnTo>
                      <a:pt x="30" y="1404"/>
                    </a:lnTo>
                    <a:lnTo>
                      <a:pt x="17" y="1457"/>
                    </a:lnTo>
                    <a:lnTo>
                      <a:pt x="8" y="1506"/>
                    </a:lnTo>
                    <a:lnTo>
                      <a:pt x="3" y="1550"/>
                    </a:lnTo>
                    <a:lnTo>
                      <a:pt x="0" y="1592"/>
                    </a:lnTo>
                    <a:lnTo>
                      <a:pt x="0" y="1629"/>
                    </a:lnTo>
                    <a:lnTo>
                      <a:pt x="3" y="1663"/>
                    </a:lnTo>
                    <a:lnTo>
                      <a:pt x="8" y="1693"/>
                    </a:lnTo>
                    <a:lnTo>
                      <a:pt x="16" y="1719"/>
                    </a:lnTo>
                    <a:lnTo>
                      <a:pt x="26" y="1741"/>
                    </a:lnTo>
                    <a:lnTo>
                      <a:pt x="38" y="1760"/>
                    </a:lnTo>
                    <a:lnTo>
                      <a:pt x="53" y="1774"/>
                    </a:lnTo>
                    <a:lnTo>
                      <a:pt x="70" y="1785"/>
                    </a:lnTo>
                    <a:lnTo>
                      <a:pt x="88" y="1791"/>
                    </a:lnTo>
                    <a:lnTo>
                      <a:pt x="108" y="1795"/>
                    </a:lnTo>
                    <a:lnTo>
                      <a:pt x="131" y="1794"/>
                    </a:lnTo>
                    <a:lnTo>
                      <a:pt x="154" y="1789"/>
                    </a:lnTo>
                    <a:lnTo>
                      <a:pt x="179" y="1780"/>
                    </a:lnTo>
                    <a:lnTo>
                      <a:pt x="206" y="1766"/>
                    </a:lnTo>
                    <a:lnTo>
                      <a:pt x="234" y="1750"/>
                    </a:lnTo>
                    <a:lnTo>
                      <a:pt x="263" y="1729"/>
                    </a:lnTo>
                    <a:lnTo>
                      <a:pt x="293" y="1704"/>
                    </a:lnTo>
                    <a:lnTo>
                      <a:pt x="324" y="1675"/>
                    </a:lnTo>
                    <a:lnTo>
                      <a:pt x="355" y="1643"/>
                    </a:lnTo>
                    <a:lnTo>
                      <a:pt x="389" y="1605"/>
                    </a:lnTo>
                    <a:lnTo>
                      <a:pt x="422" y="1564"/>
                    </a:lnTo>
                    <a:lnTo>
                      <a:pt x="455" y="1519"/>
                    </a:lnTo>
                    <a:lnTo>
                      <a:pt x="490" y="1469"/>
                    </a:lnTo>
                    <a:lnTo>
                      <a:pt x="524" y="1416"/>
                    </a:lnTo>
                    <a:lnTo>
                      <a:pt x="559" y="1358"/>
                    </a:lnTo>
                    <a:lnTo>
                      <a:pt x="582" y="1317"/>
                    </a:lnTo>
                    <a:lnTo>
                      <a:pt x="605" y="1275"/>
                    </a:lnTo>
                    <a:lnTo>
                      <a:pt x="629" y="1231"/>
                    </a:lnTo>
                    <a:lnTo>
                      <a:pt x="651" y="1187"/>
                    </a:lnTo>
                    <a:lnTo>
                      <a:pt x="694" y="1097"/>
                    </a:lnTo>
                    <a:lnTo>
                      <a:pt x="736" y="1006"/>
                    </a:lnTo>
                    <a:lnTo>
                      <a:pt x="776" y="914"/>
                    </a:lnTo>
                    <a:lnTo>
                      <a:pt x="813" y="822"/>
                    </a:lnTo>
                    <a:lnTo>
                      <a:pt x="848" y="732"/>
                    </a:lnTo>
                    <a:lnTo>
                      <a:pt x="882" y="644"/>
                    </a:lnTo>
                    <a:lnTo>
                      <a:pt x="912" y="559"/>
                    </a:lnTo>
                    <a:lnTo>
                      <a:pt x="939" y="480"/>
                    </a:lnTo>
                    <a:lnTo>
                      <a:pt x="964" y="406"/>
                    </a:lnTo>
                    <a:lnTo>
                      <a:pt x="987" y="339"/>
                    </a:lnTo>
                    <a:lnTo>
                      <a:pt x="1004" y="277"/>
                    </a:lnTo>
                    <a:lnTo>
                      <a:pt x="1019" y="226"/>
                    </a:lnTo>
                    <a:lnTo>
                      <a:pt x="1030" y="184"/>
                    </a:lnTo>
                    <a:lnTo>
                      <a:pt x="1038" y="153"/>
                    </a:lnTo>
                    <a:lnTo>
                      <a:pt x="1040" y="140"/>
                    </a:lnTo>
                    <a:lnTo>
                      <a:pt x="1040" y="128"/>
                    </a:lnTo>
                    <a:lnTo>
                      <a:pt x="1040" y="115"/>
                    </a:lnTo>
                    <a:lnTo>
                      <a:pt x="1038" y="104"/>
                    </a:lnTo>
                    <a:lnTo>
                      <a:pt x="1034" y="93"/>
                    </a:lnTo>
                    <a:lnTo>
                      <a:pt x="1030" y="81"/>
                    </a:lnTo>
                    <a:lnTo>
                      <a:pt x="1024" y="71"/>
                    </a:lnTo>
                    <a:lnTo>
                      <a:pt x="1018" y="63"/>
                    </a:lnTo>
                    <a:lnTo>
                      <a:pt x="1010" y="53"/>
                    </a:lnTo>
                    <a:lnTo>
                      <a:pt x="1002" y="45"/>
                    </a:lnTo>
                    <a:lnTo>
                      <a:pt x="993" y="37"/>
                    </a:lnTo>
                    <a:lnTo>
                      <a:pt x="983" y="30"/>
                    </a:lnTo>
                    <a:lnTo>
                      <a:pt x="972" y="23"/>
                    </a:lnTo>
                    <a:lnTo>
                      <a:pt x="961" y="18"/>
                    </a:lnTo>
                    <a:lnTo>
                      <a:pt x="949" y="13"/>
                    </a:lnTo>
                    <a:lnTo>
                      <a:pt x="937" y="9"/>
                    </a:lnTo>
                    <a:lnTo>
                      <a:pt x="926" y="5"/>
                    </a:lnTo>
                    <a:lnTo>
                      <a:pt x="913" y="3"/>
                    </a:lnTo>
                    <a:lnTo>
                      <a:pt x="899" y="0"/>
                    </a:lnTo>
                    <a:lnTo>
                      <a:pt x="887" y="0"/>
                    </a:lnTo>
                    <a:lnTo>
                      <a:pt x="874" y="0"/>
                    </a:lnTo>
                    <a:lnTo>
                      <a:pt x="861" y="0"/>
                    </a:lnTo>
                    <a:lnTo>
                      <a:pt x="848" y="3"/>
                    </a:lnTo>
                    <a:lnTo>
                      <a:pt x="836" y="5"/>
                    </a:lnTo>
                    <a:lnTo>
                      <a:pt x="823" y="10"/>
                    </a:lnTo>
                    <a:lnTo>
                      <a:pt x="812" y="15"/>
                    </a:lnTo>
                    <a:lnTo>
                      <a:pt x="801" y="20"/>
                    </a:lnTo>
                    <a:lnTo>
                      <a:pt x="790" y="28"/>
                    </a:lnTo>
                    <a:lnTo>
                      <a:pt x="778" y="37"/>
                    </a:lnTo>
                    <a:lnTo>
                      <a:pt x="768" y="45"/>
                    </a:lnTo>
                    <a:lnTo>
                      <a:pt x="760" y="56"/>
                    </a:lnTo>
                    <a:lnTo>
                      <a:pt x="752" y="69"/>
                    </a:lnTo>
                    <a:close/>
                  </a:path>
                </a:pathLst>
              </a:custGeom>
              <a:solidFill>
                <a:srgbClr val="FFFEF1"/>
              </a:solidFill>
              <a:ln w="9525">
                <a:noFill/>
                <a:round/>
              </a:ln>
            </p:spPr>
            <p:txBody>
              <a:bodyPr/>
              <a:lstStyle/>
              <a:p>
                <a:endParaRPr lang="en-US" sz="1867"/>
              </a:p>
            </p:txBody>
          </p:sp>
          <p:sp>
            <p:nvSpPr>
              <p:cNvPr id="1452" name="Freeform 401"/>
              <p:cNvSpPr/>
              <p:nvPr/>
            </p:nvSpPr>
            <p:spPr bwMode="auto">
              <a:xfrm>
                <a:off x="2122" y="2150"/>
                <a:ext cx="208" cy="359"/>
              </a:xfrm>
              <a:custGeom>
                <a:avLst/>
                <a:gdLst>
                  <a:gd name="T0" fmla="*/ 143 w 1040"/>
                  <a:gd name="T1" fmla="*/ 26 h 1795"/>
                  <a:gd name="T2" fmla="*/ 126 w 1040"/>
                  <a:gd name="T3" fmla="*/ 52 h 1795"/>
                  <a:gd name="T4" fmla="*/ 108 w 1040"/>
                  <a:gd name="T5" fmla="*/ 80 h 1795"/>
                  <a:gd name="T6" fmla="*/ 89 w 1040"/>
                  <a:gd name="T7" fmla="*/ 109 h 1795"/>
                  <a:gd name="T8" fmla="*/ 70 w 1040"/>
                  <a:gd name="T9" fmla="*/ 139 h 1795"/>
                  <a:gd name="T10" fmla="*/ 52 w 1040"/>
                  <a:gd name="T11" fmla="*/ 170 h 1795"/>
                  <a:gd name="T12" fmla="*/ 36 w 1040"/>
                  <a:gd name="T13" fmla="*/ 201 h 1795"/>
                  <a:gd name="T14" fmla="*/ 26 w 1040"/>
                  <a:gd name="T15" fmla="*/ 223 h 1795"/>
                  <a:gd name="T16" fmla="*/ 20 w 1040"/>
                  <a:gd name="T17" fmla="*/ 238 h 1795"/>
                  <a:gd name="T18" fmla="*/ 12 w 1040"/>
                  <a:gd name="T19" fmla="*/ 258 h 1795"/>
                  <a:gd name="T20" fmla="*/ 6 w 1040"/>
                  <a:gd name="T21" fmla="*/ 281 h 1795"/>
                  <a:gd name="T22" fmla="*/ 2 w 1040"/>
                  <a:gd name="T23" fmla="*/ 301 h 1795"/>
                  <a:gd name="T24" fmla="*/ 0 w 1040"/>
                  <a:gd name="T25" fmla="*/ 318 h 1795"/>
                  <a:gd name="T26" fmla="*/ 1 w 1040"/>
                  <a:gd name="T27" fmla="*/ 333 h 1795"/>
                  <a:gd name="T28" fmla="*/ 3 w 1040"/>
                  <a:gd name="T29" fmla="*/ 344 h 1795"/>
                  <a:gd name="T30" fmla="*/ 8 w 1040"/>
                  <a:gd name="T31" fmla="*/ 352 h 1795"/>
                  <a:gd name="T32" fmla="*/ 14 w 1040"/>
                  <a:gd name="T33" fmla="*/ 357 h 1795"/>
                  <a:gd name="T34" fmla="*/ 22 w 1040"/>
                  <a:gd name="T35" fmla="*/ 359 h 1795"/>
                  <a:gd name="T36" fmla="*/ 31 w 1040"/>
                  <a:gd name="T37" fmla="*/ 358 h 1795"/>
                  <a:gd name="T38" fmla="*/ 41 w 1040"/>
                  <a:gd name="T39" fmla="*/ 353 h 1795"/>
                  <a:gd name="T40" fmla="*/ 53 w 1040"/>
                  <a:gd name="T41" fmla="*/ 346 h 1795"/>
                  <a:gd name="T42" fmla="*/ 65 w 1040"/>
                  <a:gd name="T43" fmla="*/ 335 h 1795"/>
                  <a:gd name="T44" fmla="*/ 78 w 1040"/>
                  <a:gd name="T45" fmla="*/ 321 h 1795"/>
                  <a:gd name="T46" fmla="*/ 91 w 1040"/>
                  <a:gd name="T47" fmla="*/ 304 h 1795"/>
                  <a:gd name="T48" fmla="*/ 105 w 1040"/>
                  <a:gd name="T49" fmla="*/ 283 h 1795"/>
                  <a:gd name="T50" fmla="*/ 116 w 1040"/>
                  <a:gd name="T51" fmla="*/ 263 h 1795"/>
                  <a:gd name="T52" fmla="*/ 126 w 1040"/>
                  <a:gd name="T53" fmla="*/ 246 h 1795"/>
                  <a:gd name="T54" fmla="*/ 139 w 1040"/>
                  <a:gd name="T55" fmla="*/ 219 h 1795"/>
                  <a:gd name="T56" fmla="*/ 155 w 1040"/>
                  <a:gd name="T57" fmla="*/ 183 h 1795"/>
                  <a:gd name="T58" fmla="*/ 170 w 1040"/>
                  <a:gd name="T59" fmla="*/ 146 h 1795"/>
                  <a:gd name="T60" fmla="*/ 182 w 1040"/>
                  <a:gd name="T61" fmla="*/ 112 h 1795"/>
                  <a:gd name="T62" fmla="*/ 193 w 1040"/>
                  <a:gd name="T63" fmla="*/ 81 h 1795"/>
                  <a:gd name="T64" fmla="*/ 201 w 1040"/>
                  <a:gd name="T65" fmla="*/ 55 h 1795"/>
                  <a:gd name="T66" fmla="*/ 206 w 1040"/>
                  <a:gd name="T67" fmla="*/ 37 h 1795"/>
                  <a:gd name="T68" fmla="*/ 208 w 1040"/>
                  <a:gd name="T69" fmla="*/ 28 h 1795"/>
                  <a:gd name="T70" fmla="*/ 208 w 1040"/>
                  <a:gd name="T71" fmla="*/ 23 h 1795"/>
                  <a:gd name="T72" fmla="*/ 207 w 1040"/>
                  <a:gd name="T73" fmla="*/ 19 h 1795"/>
                  <a:gd name="T74" fmla="*/ 205 w 1040"/>
                  <a:gd name="T75" fmla="*/ 14 h 1795"/>
                  <a:gd name="T76" fmla="*/ 202 w 1040"/>
                  <a:gd name="T77" fmla="*/ 11 h 1795"/>
                  <a:gd name="T78" fmla="*/ 199 w 1040"/>
                  <a:gd name="T79" fmla="*/ 7 h 1795"/>
                  <a:gd name="T80" fmla="*/ 194 w 1040"/>
                  <a:gd name="T81" fmla="*/ 5 h 1795"/>
                  <a:gd name="T82" fmla="*/ 190 w 1040"/>
                  <a:gd name="T83" fmla="*/ 3 h 1795"/>
                  <a:gd name="T84" fmla="*/ 185 w 1040"/>
                  <a:gd name="T85" fmla="*/ 1 h 1795"/>
                  <a:gd name="T86" fmla="*/ 180 w 1040"/>
                  <a:gd name="T87" fmla="*/ 0 h 1795"/>
                  <a:gd name="T88" fmla="*/ 175 w 1040"/>
                  <a:gd name="T89" fmla="*/ 0 h 1795"/>
                  <a:gd name="T90" fmla="*/ 170 w 1040"/>
                  <a:gd name="T91" fmla="*/ 1 h 1795"/>
                  <a:gd name="T92" fmla="*/ 165 w 1040"/>
                  <a:gd name="T93" fmla="*/ 2 h 1795"/>
                  <a:gd name="T94" fmla="*/ 160 w 1040"/>
                  <a:gd name="T95" fmla="*/ 4 h 1795"/>
                  <a:gd name="T96" fmla="*/ 156 w 1040"/>
                  <a:gd name="T97" fmla="*/ 7 h 1795"/>
                  <a:gd name="T98" fmla="*/ 152 w 1040"/>
                  <a:gd name="T99" fmla="*/ 11 h 1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0"/>
                  <a:gd name="T151" fmla="*/ 0 h 1795"/>
                  <a:gd name="T152" fmla="*/ 1040 w 1040"/>
                  <a:gd name="T153" fmla="*/ 1795 h 179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0" h="1795">
                    <a:moveTo>
                      <a:pt x="752" y="69"/>
                    </a:moveTo>
                    <a:lnTo>
                      <a:pt x="713" y="129"/>
                    </a:lnTo>
                    <a:lnTo>
                      <a:pt x="672" y="191"/>
                    </a:lnTo>
                    <a:lnTo>
                      <a:pt x="629" y="259"/>
                    </a:lnTo>
                    <a:lnTo>
                      <a:pt x="584" y="327"/>
                    </a:lnTo>
                    <a:lnTo>
                      <a:pt x="538" y="398"/>
                    </a:lnTo>
                    <a:lnTo>
                      <a:pt x="490" y="471"/>
                    </a:lnTo>
                    <a:lnTo>
                      <a:pt x="443" y="546"/>
                    </a:lnTo>
                    <a:lnTo>
                      <a:pt x="395" y="621"/>
                    </a:lnTo>
                    <a:lnTo>
                      <a:pt x="349" y="697"/>
                    </a:lnTo>
                    <a:lnTo>
                      <a:pt x="304" y="774"/>
                    </a:lnTo>
                    <a:lnTo>
                      <a:pt x="261" y="850"/>
                    </a:lnTo>
                    <a:lnTo>
                      <a:pt x="219" y="928"/>
                    </a:lnTo>
                    <a:lnTo>
                      <a:pt x="181" y="1004"/>
                    </a:lnTo>
                    <a:lnTo>
                      <a:pt x="144" y="1079"/>
                    </a:lnTo>
                    <a:lnTo>
                      <a:pt x="128" y="1116"/>
                    </a:lnTo>
                    <a:lnTo>
                      <a:pt x="113" y="1152"/>
                    </a:lnTo>
                    <a:lnTo>
                      <a:pt x="98" y="1189"/>
                    </a:lnTo>
                    <a:lnTo>
                      <a:pt x="85" y="1225"/>
                    </a:lnTo>
                    <a:lnTo>
                      <a:pt x="62" y="1288"/>
                    </a:lnTo>
                    <a:lnTo>
                      <a:pt x="45" y="1348"/>
                    </a:lnTo>
                    <a:lnTo>
                      <a:pt x="30" y="1404"/>
                    </a:lnTo>
                    <a:lnTo>
                      <a:pt x="17" y="1457"/>
                    </a:lnTo>
                    <a:lnTo>
                      <a:pt x="8" y="1506"/>
                    </a:lnTo>
                    <a:lnTo>
                      <a:pt x="3" y="1550"/>
                    </a:lnTo>
                    <a:lnTo>
                      <a:pt x="0" y="1592"/>
                    </a:lnTo>
                    <a:lnTo>
                      <a:pt x="0" y="1629"/>
                    </a:lnTo>
                    <a:lnTo>
                      <a:pt x="3" y="1663"/>
                    </a:lnTo>
                    <a:lnTo>
                      <a:pt x="8" y="1693"/>
                    </a:lnTo>
                    <a:lnTo>
                      <a:pt x="16" y="1719"/>
                    </a:lnTo>
                    <a:lnTo>
                      <a:pt x="26" y="1741"/>
                    </a:lnTo>
                    <a:lnTo>
                      <a:pt x="38" y="1760"/>
                    </a:lnTo>
                    <a:lnTo>
                      <a:pt x="53" y="1774"/>
                    </a:lnTo>
                    <a:lnTo>
                      <a:pt x="70" y="1785"/>
                    </a:lnTo>
                    <a:lnTo>
                      <a:pt x="88" y="1791"/>
                    </a:lnTo>
                    <a:lnTo>
                      <a:pt x="108" y="1795"/>
                    </a:lnTo>
                    <a:lnTo>
                      <a:pt x="131" y="1794"/>
                    </a:lnTo>
                    <a:lnTo>
                      <a:pt x="154" y="1789"/>
                    </a:lnTo>
                    <a:lnTo>
                      <a:pt x="179" y="1780"/>
                    </a:lnTo>
                    <a:lnTo>
                      <a:pt x="206" y="1766"/>
                    </a:lnTo>
                    <a:lnTo>
                      <a:pt x="234" y="1750"/>
                    </a:lnTo>
                    <a:lnTo>
                      <a:pt x="263" y="1729"/>
                    </a:lnTo>
                    <a:lnTo>
                      <a:pt x="293" y="1704"/>
                    </a:lnTo>
                    <a:lnTo>
                      <a:pt x="324" y="1675"/>
                    </a:lnTo>
                    <a:lnTo>
                      <a:pt x="355" y="1643"/>
                    </a:lnTo>
                    <a:lnTo>
                      <a:pt x="389" y="1605"/>
                    </a:lnTo>
                    <a:lnTo>
                      <a:pt x="422" y="1564"/>
                    </a:lnTo>
                    <a:lnTo>
                      <a:pt x="455" y="1519"/>
                    </a:lnTo>
                    <a:lnTo>
                      <a:pt x="490" y="1469"/>
                    </a:lnTo>
                    <a:lnTo>
                      <a:pt x="524" y="1416"/>
                    </a:lnTo>
                    <a:lnTo>
                      <a:pt x="559" y="1358"/>
                    </a:lnTo>
                    <a:lnTo>
                      <a:pt x="582" y="1317"/>
                    </a:lnTo>
                    <a:lnTo>
                      <a:pt x="605" y="1275"/>
                    </a:lnTo>
                    <a:lnTo>
                      <a:pt x="629" y="1231"/>
                    </a:lnTo>
                    <a:lnTo>
                      <a:pt x="651" y="1187"/>
                    </a:lnTo>
                    <a:lnTo>
                      <a:pt x="694" y="1097"/>
                    </a:lnTo>
                    <a:lnTo>
                      <a:pt x="736" y="1006"/>
                    </a:lnTo>
                    <a:lnTo>
                      <a:pt x="776" y="914"/>
                    </a:lnTo>
                    <a:lnTo>
                      <a:pt x="813" y="822"/>
                    </a:lnTo>
                    <a:lnTo>
                      <a:pt x="848" y="732"/>
                    </a:lnTo>
                    <a:lnTo>
                      <a:pt x="882" y="644"/>
                    </a:lnTo>
                    <a:lnTo>
                      <a:pt x="912" y="559"/>
                    </a:lnTo>
                    <a:lnTo>
                      <a:pt x="939" y="480"/>
                    </a:lnTo>
                    <a:lnTo>
                      <a:pt x="964" y="406"/>
                    </a:lnTo>
                    <a:lnTo>
                      <a:pt x="987" y="339"/>
                    </a:lnTo>
                    <a:lnTo>
                      <a:pt x="1004" y="277"/>
                    </a:lnTo>
                    <a:lnTo>
                      <a:pt x="1019" y="226"/>
                    </a:lnTo>
                    <a:lnTo>
                      <a:pt x="1030" y="184"/>
                    </a:lnTo>
                    <a:lnTo>
                      <a:pt x="1038" y="153"/>
                    </a:lnTo>
                    <a:lnTo>
                      <a:pt x="1040" y="140"/>
                    </a:lnTo>
                    <a:lnTo>
                      <a:pt x="1040" y="128"/>
                    </a:lnTo>
                    <a:lnTo>
                      <a:pt x="1040" y="115"/>
                    </a:lnTo>
                    <a:lnTo>
                      <a:pt x="1038" y="104"/>
                    </a:lnTo>
                    <a:lnTo>
                      <a:pt x="1034" y="93"/>
                    </a:lnTo>
                    <a:lnTo>
                      <a:pt x="1030" y="81"/>
                    </a:lnTo>
                    <a:lnTo>
                      <a:pt x="1024" y="71"/>
                    </a:lnTo>
                    <a:lnTo>
                      <a:pt x="1018" y="63"/>
                    </a:lnTo>
                    <a:lnTo>
                      <a:pt x="1010" y="53"/>
                    </a:lnTo>
                    <a:lnTo>
                      <a:pt x="1002" y="45"/>
                    </a:lnTo>
                    <a:lnTo>
                      <a:pt x="993" y="37"/>
                    </a:lnTo>
                    <a:lnTo>
                      <a:pt x="983" y="30"/>
                    </a:lnTo>
                    <a:lnTo>
                      <a:pt x="972" y="23"/>
                    </a:lnTo>
                    <a:lnTo>
                      <a:pt x="961" y="18"/>
                    </a:lnTo>
                    <a:lnTo>
                      <a:pt x="949" y="13"/>
                    </a:lnTo>
                    <a:lnTo>
                      <a:pt x="937" y="9"/>
                    </a:lnTo>
                    <a:lnTo>
                      <a:pt x="926" y="5"/>
                    </a:lnTo>
                    <a:lnTo>
                      <a:pt x="913" y="3"/>
                    </a:lnTo>
                    <a:lnTo>
                      <a:pt x="899" y="0"/>
                    </a:lnTo>
                    <a:lnTo>
                      <a:pt x="887" y="0"/>
                    </a:lnTo>
                    <a:lnTo>
                      <a:pt x="874" y="0"/>
                    </a:lnTo>
                    <a:lnTo>
                      <a:pt x="861" y="0"/>
                    </a:lnTo>
                    <a:lnTo>
                      <a:pt x="848" y="3"/>
                    </a:lnTo>
                    <a:lnTo>
                      <a:pt x="836" y="5"/>
                    </a:lnTo>
                    <a:lnTo>
                      <a:pt x="823" y="10"/>
                    </a:lnTo>
                    <a:lnTo>
                      <a:pt x="812" y="15"/>
                    </a:lnTo>
                    <a:lnTo>
                      <a:pt x="801" y="20"/>
                    </a:lnTo>
                    <a:lnTo>
                      <a:pt x="790" y="28"/>
                    </a:lnTo>
                    <a:lnTo>
                      <a:pt x="778" y="37"/>
                    </a:lnTo>
                    <a:lnTo>
                      <a:pt x="768" y="45"/>
                    </a:lnTo>
                    <a:lnTo>
                      <a:pt x="760" y="56"/>
                    </a:lnTo>
                    <a:lnTo>
                      <a:pt x="752" y="69"/>
                    </a:lnTo>
                  </a:path>
                </a:pathLst>
              </a:custGeom>
              <a:noFill/>
              <a:ln w="3175">
                <a:solidFill>
                  <a:srgbClr val="1F1A17"/>
                </a:solidFill>
                <a:round/>
              </a:ln>
            </p:spPr>
            <p:txBody>
              <a:bodyPr/>
              <a:lstStyle/>
              <a:p>
                <a:endParaRPr lang="en-US" sz="1867"/>
              </a:p>
            </p:txBody>
          </p:sp>
          <p:sp>
            <p:nvSpPr>
              <p:cNvPr id="1453" name="Freeform 402"/>
              <p:cNvSpPr/>
              <p:nvPr/>
            </p:nvSpPr>
            <p:spPr bwMode="auto">
              <a:xfrm>
                <a:off x="2289" y="2158"/>
                <a:ext cx="101" cy="395"/>
              </a:xfrm>
              <a:custGeom>
                <a:avLst/>
                <a:gdLst>
                  <a:gd name="T0" fmla="*/ 23 w 509"/>
                  <a:gd name="T1" fmla="*/ 41 h 1975"/>
                  <a:gd name="T2" fmla="*/ 19 w 509"/>
                  <a:gd name="T3" fmla="*/ 71 h 1975"/>
                  <a:gd name="T4" fmla="*/ 14 w 509"/>
                  <a:gd name="T5" fmla="*/ 104 h 1975"/>
                  <a:gd name="T6" fmla="*/ 9 w 509"/>
                  <a:gd name="T7" fmla="*/ 139 h 1975"/>
                  <a:gd name="T8" fmla="*/ 5 w 509"/>
                  <a:gd name="T9" fmla="*/ 174 h 1975"/>
                  <a:gd name="T10" fmla="*/ 2 w 509"/>
                  <a:gd name="T11" fmla="*/ 210 h 1975"/>
                  <a:gd name="T12" fmla="*/ 0 w 509"/>
                  <a:gd name="T13" fmla="*/ 244 h 1975"/>
                  <a:gd name="T14" fmla="*/ 0 w 509"/>
                  <a:gd name="T15" fmla="*/ 269 h 1975"/>
                  <a:gd name="T16" fmla="*/ 1 w 509"/>
                  <a:gd name="T17" fmla="*/ 285 h 1975"/>
                  <a:gd name="T18" fmla="*/ 3 w 509"/>
                  <a:gd name="T19" fmla="*/ 306 h 1975"/>
                  <a:gd name="T20" fmla="*/ 6 w 509"/>
                  <a:gd name="T21" fmla="*/ 330 h 1975"/>
                  <a:gd name="T22" fmla="*/ 11 w 509"/>
                  <a:gd name="T23" fmla="*/ 350 h 1975"/>
                  <a:gd name="T24" fmla="*/ 17 w 509"/>
                  <a:gd name="T25" fmla="*/ 366 h 1975"/>
                  <a:gd name="T26" fmla="*/ 23 w 509"/>
                  <a:gd name="T27" fmla="*/ 379 h 1975"/>
                  <a:gd name="T28" fmla="*/ 30 w 509"/>
                  <a:gd name="T29" fmla="*/ 388 h 1975"/>
                  <a:gd name="T30" fmla="*/ 38 w 509"/>
                  <a:gd name="T31" fmla="*/ 393 h 1975"/>
                  <a:gd name="T32" fmla="*/ 45 w 509"/>
                  <a:gd name="T33" fmla="*/ 395 h 1975"/>
                  <a:gd name="T34" fmla="*/ 53 w 509"/>
                  <a:gd name="T35" fmla="*/ 393 h 1975"/>
                  <a:gd name="T36" fmla="*/ 61 w 509"/>
                  <a:gd name="T37" fmla="*/ 389 h 1975"/>
                  <a:gd name="T38" fmla="*/ 69 w 509"/>
                  <a:gd name="T39" fmla="*/ 380 h 1975"/>
                  <a:gd name="T40" fmla="*/ 76 w 509"/>
                  <a:gd name="T41" fmla="*/ 369 h 1975"/>
                  <a:gd name="T42" fmla="*/ 83 w 509"/>
                  <a:gd name="T43" fmla="*/ 354 h 1975"/>
                  <a:gd name="T44" fmla="*/ 88 w 509"/>
                  <a:gd name="T45" fmla="*/ 336 h 1975"/>
                  <a:gd name="T46" fmla="*/ 93 w 509"/>
                  <a:gd name="T47" fmla="*/ 314 h 1975"/>
                  <a:gd name="T48" fmla="*/ 97 w 509"/>
                  <a:gd name="T49" fmla="*/ 290 h 1975"/>
                  <a:gd name="T50" fmla="*/ 99 w 509"/>
                  <a:gd name="T51" fmla="*/ 267 h 1975"/>
                  <a:gd name="T52" fmla="*/ 100 w 509"/>
                  <a:gd name="T53" fmla="*/ 248 h 1975"/>
                  <a:gd name="T54" fmla="*/ 101 w 509"/>
                  <a:gd name="T55" fmla="*/ 218 h 1975"/>
                  <a:gd name="T56" fmla="*/ 100 w 509"/>
                  <a:gd name="T57" fmla="*/ 178 h 1975"/>
                  <a:gd name="T58" fmla="*/ 98 w 509"/>
                  <a:gd name="T59" fmla="*/ 139 h 1975"/>
                  <a:gd name="T60" fmla="*/ 95 w 509"/>
                  <a:gd name="T61" fmla="*/ 102 h 1975"/>
                  <a:gd name="T62" fmla="*/ 91 w 509"/>
                  <a:gd name="T63" fmla="*/ 70 h 1975"/>
                  <a:gd name="T64" fmla="*/ 88 w 509"/>
                  <a:gd name="T65" fmla="*/ 43 h 1975"/>
                  <a:gd name="T66" fmla="*/ 84 w 509"/>
                  <a:gd name="T67" fmla="*/ 24 h 1975"/>
                  <a:gd name="T68" fmla="*/ 82 w 509"/>
                  <a:gd name="T69" fmla="*/ 15 h 1975"/>
                  <a:gd name="T70" fmla="*/ 80 w 509"/>
                  <a:gd name="T71" fmla="*/ 11 h 1975"/>
                  <a:gd name="T72" fmla="*/ 77 w 509"/>
                  <a:gd name="T73" fmla="*/ 7 h 1975"/>
                  <a:gd name="T74" fmla="*/ 74 w 509"/>
                  <a:gd name="T75" fmla="*/ 4 h 1975"/>
                  <a:gd name="T76" fmla="*/ 70 w 509"/>
                  <a:gd name="T77" fmla="*/ 2 h 1975"/>
                  <a:gd name="T78" fmla="*/ 65 w 509"/>
                  <a:gd name="T79" fmla="*/ 1 h 1975"/>
                  <a:gd name="T80" fmla="*/ 61 w 509"/>
                  <a:gd name="T81" fmla="*/ 0 h 1975"/>
                  <a:gd name="T82" fmla="*/ 56 w 509"/>
                  <a:gd name="T83" fmla="*/ 0 h 1975"/>
                  <a:gd name="T84" fmla="*/ 51 w 509"/>
                  <a:gd name="T85" fmla="*/ 1 h 1975"/>
                  <a:gd name="T86" fmla="*/ 46 w 509"/>
                  <a:gd name="T87" fmla="*/ 2 h 1975"/>
                  <a:gd name="T88" fmla="*/ 41 w 509"/>
                  <a:gd name="T89" fmla="*/ 4 h 1975"/>
                  <a:gd name="T90" fmla="*/ 37 w 509"/>
                  <a:gd name="T91" fmla="*/ 7 h 1975"/>
                  <a:gd name="T92" fmla="*/ 33 w 509"/>
                  <a:gd name="T93" fmla="*/ 10 h 1975"/>
                  <a:gd name="T94" fmla="*/ 30 w 509"/>
                  <a:gd name="T95" fmla="*/ 14 h 1975"/>
                  <a:gd name="T96" fmla="*/ 27 w 509"/>
                  <a:gd name="T97" fmla="*/ 19 h 1975"/>
                  <a:gd name="T98" fmla="*/ 26 w 509"/>
                  <a:gd name="T99" fmla="*/ 24 h 1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9"/>
                  <a:gd name="T151" fmla="*/ 0 h 1975"/>
                  <a:gd name="T152" fmla="*/ 509 w 509"/>
                  <a:gd name="T153" fmla="*/ 1975 h 19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9" h="1975">
                    <a:moveTo>
                      <a:pt x="126" y="134"/>
                    </a:moveTo>
                    <a:lnTo>
                      <a:pt x="116" y="203"/>
                    </a:lnTo>
                    <a:lnTo>
                      <a:pt x="105" y="278"/>
                    </a:lnTo>
                    <a:lnTo>
                      <a:pt x="94" y="357"/>
                    </a:lnTo>
                    <a:lnTo>
                      <a:pt x="81" y="438"/>
                    </a:lnTo>
                    <a:lnTo>
                      <a:pt x="70" y="522"/>
                    </a:lnTo>
                    <a:lnTo>
                      <a:pt x="58" y="608"/>
                    </a:lnTo>
                    <a:lnTo>
                      <a:pt x="46" y="695"/>
                    </a:lnTo>
                    <a:lnTo>
                      <a:pt x="35" y="783"/>
                    </a:lnTo>
                    <a:lnTo>
                      <a:pt x="25" y="871"/>
                    </a:lnTo>
                    <a:lnTo>
                      <a:pt x="17" y="960"/>
                    </a:lnTo>
                    <a:lnTo>
                      <a:pt x="10" y="1048"/>
                    </a:lnTo>
                    <a:lnTo>
                      <a:pt x="4" y="1136"/>
                    </a:lnTo>
                    <a:lnTo>
                      <a:pt x="2" y="1221"/>
                    </a:lnTo>
                    <a:lnTo>
                      <a:pt x="0" y="1304"/>
                    </a:lnTo>
                    <a:lnTo>
                      <a:pt x="2" y="1344"/>
                    </a:lnTo>
                    <a:lnTo>
                      <a:pt x="3" y="1385"/>
                    </a:lnTo>
                    <a:lnTo>
                      <a:pt x="5" y="1424"/>
                    </a:lnTo>
                    <a:lnTo>
                      <a:pt x="8" y="1463"/>
                    </a:lnTo>
                    <a:lnTo>
                      <a:pt x="14" y="1529"/>
                    </a:lnTo>
                    <a:lnTo>
                      <a:pt x="21" y="1591"/>
                    </a:lnTo>
                    <a:lnTo>
                      <a:pt x="31" y="1649"/>
                    </a:lnTo>
                    <a:lnTo>
                      <a:pt x="43" y="1700"/>
                    </a:lnTo>
                    <a:lnTo>
                      <a:pt x="55" y="1749"/>
                    </a:lnTo>
                    <a:lnTo>
                      <a:pt x="69" y="1791"/>
                    </a:lnTo>
                    <a:lnTo>
                      <a:pt x="84" y="1830"/>
                    </a:lnTo>
                    <a:lnTo>
                      <a:pt x="99" y="1863"/>
                    </a:lnTo>
                    <a:lnTo>
                      <a:pt x="116" y="1893"/>
                    </a:lnTo>
                    <a:lnTo>
                      <a:pt x="134" y="1918"/>
                    </a:lnTo>
                    <a:lnTo>
                      <a:pt x="151" y="1938"/>
                    </a:lnTo>
                    <a:lnTo>
                      <a:pt x="170" y="1955"/>
                    </a:lnTo>
                    <a:lnTo>
                      <a:pt x="189" y="1966"/>
                    </a:lnTo>
                    <a:lnTo>
                      <a:pt x="209" y="1972"/>
                    </a:lnTo>
                    <a:lnTo>
                      <a:pt x="229" y="1975"/>
                    </a:lnTo>
                    <a:lnTo>
                      <a:pt x="249" y="1973"/>
                    </a:lnTo>
                    <a:lnTo>
                      <a:pt x="269" y="1967"/>
                    </a:lnTo>
                    <a:lnTo>
                      <a:pt x="289" y="1957"/>
                    </a:lnTo>
                    <a:lnTo>
                      <a:pt x="307" y="1943"/>
                    </a:lnTo>
                    <a:lnTo>
                      <a:pt x="327" y="1925"/>
                    </a:lnTo>
                    <a:lnTo>
                      <a:pt x="346" y="1901"/>
                    </a:lnTo>
                    <a:lnTo>
                      <a:pt x="365" y="1875"/>
                    </a:lnTo>
                    <a:lnTo>
                      <a:pt x="382" y="1843"/>
                    </a:lnTo>
                    <a:lnTo>
                      <a:pt x="400" y="1809"/>
                    </a:lnTo>
                    <a:lnTo>
                      <a:pt x="416" y="1769"/>
                    </a:lnTo>
                    <a:lnTo>
                      <a:pt x="431" y="1725"/>
                    </a:lnTo>
                    <a:lnTo>
                      <a:pt x="445" y="1679"/>
                    </a:lnTo>
                    <a:lnTo>
                      <a:pt x="458" y="1628"/>
                    </a:lnTo>
                    <a:lnTo>
                      <a:pt x="469" y="1571"/>
                    </a:lnTo>
                    <a:lnTo>
                      <a:pt x="481" y="1513"/>
                    </a:lnTo>
                    <a:lnTo>
                      <a:pt x="489" y="1450"/>
                    </a:lnTo>
                    <a:lnTo>
                      <a:pt x="497" y="1383"/>
                    </a:lnTo>
                    <a:lnTo>
                      <a:pt x="501" y="1337"/>
                    </a:lnTo>
                    <a:lnTo>
                      <a:pt x="503" y="1288"/>
                    </a:lnTo>
                    <a:lnTo>
                      <a:pt x="506" y="1239"/>
                    </a:lnTo>
                    <a:lnTo>
                      <a:pt x="507" y="1191"/>
                    </a:lnTo>
                    <a:lnTo>
                      <a:pt x="509" y="1091"/>
                    </a:lnTo>
                    <a:lnTo>
                      <a:pt x="508" y="990"/>
                    </a:lnTo>
                    <a:lnTo>
                      <a:pt x="504" y="890"/>
                    </a:lnTo>
                    <a:lnTo>
                      <a:pt x="501" y="791"/>
                    </a:lnTo>
                    <a:lnTo>
                      <a:pt x="494" y="694"/>
                    </a:lnTo>
                    <a:lnTo>
                      <a:pt x="487" y="600"/>
                    </a:lnTo>
                    <a:lnTo>
                      <a:pt x="478" y="512"/>
                    </a:lnTo>
                    <a:lnTo>
                      <a:pt x="469" y="428"/>
                    </a:lnTo>
                    <a:lnTo>
                      <a:pt x="461" y="349"/>
                    </a:lnTo>
                    <a:lnTo>
                      <a:pt x="451" y="280"/>
                    </a:lnTo>
                    <a:lnTo>
                      <a:pt x="442" y="217"/>
                    </a:lnTo>
                    <a:lnTo>
                      <a:pt x="433" y="164"/>
                    </a:lnTo>
                    <a:lnTo>
                      <a:pt x="425" y="121"/>
                    </a:lnTo>
                    <a:lnTo>
                      <a:pt x="417" y="89"/>
                    </a:lnTo>
                    <a:lnTo>
                      <a:pt x="415" y="76"/>
                    </a:lnTo>
                    <a:lnTo>
                      <a:pt x="410" y="65"/>
                    </a:lnTo>
                    <a:lnTo>
                      <a:pt x="405" y="54"/>
                    </a:lnTo>
                    <a:lnTo>
                      <a:pt x="397" y="45"/>
                    </a:lnTo>
                    <a:lnTo>
                      <a:pt x="390" y="36"/>
                    </a:lnTo>
                    <a:lnTo>
                      <a:pt x="381" y="29"/>
                    </a:lnTo>
                    <a:lnTo>
                      <a:pt x="372" y="21"/>
                    </a:lnTo>
                    <a:lnTo>
                      <a:pt x="362" y="16"/>
                    </a:lnTo>
                    <a:lnTo>
                      <a:pt x="352" y="11"/>
                    </a:lnTo>
                    <a:lnTo>
                      <a:pt x="341" y="6"/>
                    </a:lnTo>
                    <a:lnTo>
                      <a:pt x="330" y="4"/>
                    </a:lnTo>
                    <a:lnTo>
                      <a:pt x="317" y="1"/>
                    </a:lnTo>
                    <a:lnTo>
                      <a:pt x="306" y="0"/>
                    </a:lnTo>
                    <a:lnTo>
                      <a:pt x="294" y="0"/>
                    </a:lnTo>
                    <a:lnTo>
                      <a:pt x="281" y="0"/>
                    </a:lnTo>
                    <a:lnTo>
                      <a:pt x="269" y="1"/>
                    </a:lnTo>
                    <a:lnTo>
                      <a:pt x="256" y="4"/>
                    </a:lnTo>
                    <a:lnTo>
                      <a:pt x="244" y="6"/>
                    </a:lnTo>
                    <a:lnTo>
                      <a:pt x="231" y="10"/>
                    </a:lnTo>
                    <a:lnTo>
                      <a:pt x="219" y="15"/>
                    </a:lnTo>
                    <a:lnTo>
                      <a:pt x="207" y="21"/>
                    </a:lnTo>
                    <a:lnTo>
                      <a:pt x="196" y="27"/>
                    </a:lnTo>
                    <a:lnTo>
                      <a:pt x="186" y="34"/>
                    </a:lnTo>
                    <a:lnTo>
                      <a:pt x="176" y="42"/>
                    </a:lnTo>
                    <a:lnTo>
                      <a:pt x="166" y="51"/>
                    </a:lnTo>
                    <a:lnTo>
                      <a:pt x="158" y="60"/>
                    </a:lnTo>
                    <a:lnTo>
                      <a:pt x="150" y="71"/>
                    </a:lnTo>
                    <a:lnTo>
                      <a:pt x="143" y="81"/>
                    </a:lnTo>
                    <a:lnTo>
                      <a:pt x="138" y="94"/>
                    </a:lnTo>
                    <a:lnTo>
                      <a:pt x="133" y="106"/>
                    </a:lnTo>
                    <a:lnTo>
                      <a:pt x="129" y="119"/>
                    </a:lnTo>
                    <a:lnTo>
                      <a:pt x="126" y="134"/>
                    </a:lnTo>
                    <a:close/>
                  </a:path>
                </a:pathLst>
              </a:custGeom>
              <a:solidFill>
                <a:srgbClr val="FFFEF1"/>
              </a:solidFill>
              <a:ln w="9525">
                <a:noFill/>
                <a:round/>
              </a:ln>
            </p:spPr>
            <p:txBody>
              <a:bodyPr/>
              <a:lstStyle/>
              <a:p>
                <a:endParaRPr lang="en-US" sz="1867"/>
              </a:p>
            </p:txBody>
          </p:sp>
          <p:sp>
            <p:nvSpPr>
              <p:cNvPr id="1454" name="Freeform 403"/>
              <p:cNvSpPr/>
              <p:nvPr/>
            </p:nvSpPr>
            <p:spPr bwMode="auto">
              <a:xfrm>
                <a:off x="2289" y="2158"/>
                <a:ext cx="101" cy="395"/>
              </a:xfrm>
              <a:custGeom>
                <a:avLst/>
                <a:gdLst>
                  <a:gd name="T0" fmla="*/ 23 w 509"/>
                  <a:gd name="T1" fmla="*/ 41 h 1975"/>
                  <a:gd name="T2" fmla="*/ 19 w 509"/>
                  <a:gd name="T3" fmla="*/ 71 h 1975"/>
                  <a:gd name="T4" fmla="*/ 14 w 509"/>
                  <a:gd name="T5" fmla="*/ 104 h 1975"/>
                  <a:gd name="T6" fmla="*/ 9 w 509"/>
                  <a:gd name="T7" fmla="*/ 139 h 1975"/>
                  <a:gd name="T8" fmla="*/ 5 w 509"/>
                  <a:gd name="T9" fmla="*/ 174 h 1975"/>
                  <a:gd name="T10" fmla="*/ 2 w 509"/>
                  <a:gd name="T11" fmla="*/ 210 h 1975"/>
                  <a:gd name="T12" fmla="*/ 0 w 509"/>
                  <a:gd name="T13" fmla="*/ 244 h 1975"/>
                  <a:gd name="T14" fmla="*/ 0 w 509"/>
                  <a:gd name="T15" fmla="*/ 269 h 1975"/>
                  <a:gd name="T16" fmla="*/ 1 w 509"/>
                  <a:gd name="T17" fmla="*/ 285 h 1975"/>
                  <a:gd name="T18" fmla="*/ 3 w 509"/>
                  <a:gd name="T19" fmla="*/ 306 h 1975"/>
                  <a:gd name="T20" fmla="*/ 6 w 509"/>
                  <a:gd name="T21" fmla="*/ 330 h 1975"/>
                  <a:gd name="T22" fmla="*/ 11 w 509"/>
                  <a:gd name="T23" fmla="*/ 350 h 1975"/>
                  <a:gd name="T24" fmla="*/ 17 w 509"/>
                  <a:gd name="T25" fmla="*/ 366 h 1975"/>
                  <a:gd name="T26" fmla="*/ 23 w 509"/>
                  <a:gd name="T27" fmla="*/ 379 h 1975"/>
                  <a:gd name="T28" fmla="*/ 30 w 509"/>
                  <a:gd name="T29" fmla="*/ 388 h 1975"/>
                  <a:gd name="T30" fmla="*/ 38 w 509"/>
                  <a:gd name="T31" fmla="*/ 393 h 1975"/>
                  <a:gd name="T32" fmla="*/ 45 w 509"/>
                  <a:gd name="T33" fmla="*/ 395 h 1975"/>
                  <a:gd name="T34" fmla="*/ 53 w 509"/>
                  <a:gd name="T35" fmla="*/ 393 h 1975"/>
                  <a:gd name="T36" fmla="*/ 61 w 509"/>
                  <a:gd name="T37" fmla="*/ 389 h 1975"/>
                  <a:gd name="T38" fmla="*/ 69 w 509"/>
                  <a:gd name="T39" fmla="*/ 380 h 1975"/>
                  <a:gd name="T40" fmla="*/ 76 w 509"/>
                  <a:gd name="T41" fmla="*/ 369 h 1975"/>
                  <a:gd name="T42" fmla="*/ 83 w 509"/>
                  <a:gd name="T43" fmla="*/ 354 h 1975"/>
                  <a:gd name="T44" fmla="*/ 88 w 509"/>
                  <a:gd name="T45" fmla="*/ 336 h 1975"/>
                  <a:gd name="T46" fmla="*/ 93 w 509"/>
                  <a:gd name="T47" fmla="*/ 314 h 1975"/>
                  <a:gd name="T48" fmla="*/ 97 w 509"/>
                  <a:gd name="T49" fmla="*/ 290 h 1975"/>
                  <a:gd name="T50" fmla="*/ 99 w 509"/>
                  <a:gd name="T51" fmla="*/ 267 h 1975"/>
                  <a:gd name="T52" fmla="*/ 100 w 509"/>
                  <a:gd name="T53" fmla="*/ 248 h 1975"/>
                  <a:gd name="T54" fmla="*/ 101 w 509"/>
                  <a:gd name="T55" fmla="*/ 218 h 1975"/>
                  <a:gd name="T56" fmla="*/ 100 w 509"/>
                  <a:gd name="T57" fmla="*/ 178 h 1975"/>
                  <a:gd name="T58" fmla="*/ 98 w 509"/>
                  <a:gd name="T59" fmla="*/ 139 h 1975"/>
                  <a:gd name="T60" fmla="*/ 95 w 509"/>
                  <a:gd name="T61" fmla="*/ 102 h 1975"/>
                  <a:gd name="T62" fmla="*/ 91 w 509"/>
                  <a:gd name="T63" fmla="*/ 70 h 1975"/>
                  <a:gd name="T64" fmla="*/ 88 w 509"/>
                  <a:gd name="T65" fmla="*/ 43 h 1975"/>
                  <a:gd name="T66" fmla="*/ 84 w 509"/>
                  <a:gd name="T67" fmla="*/ 24 h 1975"/>
                  <a:gd name="T68" fmla="*/ 82 w 509"/>
                  <a:gd name="T69" fmla="*/ 15 h 1975"/>
                  <a:gd name="T70" fmla="*/ 80 w 509"/>
                  <a:gd name="T71" fmla="*/ 11 h 1975"/>
                  <a:gd name="T72" fmla="*/ 77 w 509"/>
                  <a:gd name="T73" fmla="*/ 7 h 1975"/>
                  <a:gd name="T74" fmla="*/ 74 w 509"/>
                  <a:gd name="T75" fmla="*/ 4 h 1975"/>
                  <a:gd name="T76" fmla="*/ 70 w 509"/>
                  <a:gd name="T77" fmla="*/ 2 h 1975"/>
                  <a:gd name="T78" fmla="*/ 65 w 509"/>
                  <a:gd name="T79" fmla="*/ 1 h 1975"/>
                  <a:gd name="T80" fmla="*/ 61 w 509"/>
                  <a:gd name="T81" fmla="*/ 0 h 1975"/>
                  <a:gd name="T82" fmla="*/ 56 w 509"/>
                  <a:gd name="T83" fmla="*/ 0 h 1975"/>
                  <a:gd name="T84" fmla="*/ 51 w 509"/>
                  <a:gd name="T85" fmla="*/ 1 h 1975"/>
                  <a:gd name="T86" fmla="*/ 46 w 509"/>
                  <a:gd name="T87" fmla="*/ 2 h 1975"/>
                  <a:gd name="T88" fmla="*/ 41 w 509"/>
                  <a:gd name="T89" fmla="*/ 4 h 1975"/>
                  <a:gd name="T90" fmla="*/ 37 w 509"/>
                  <a:gd name="T91" fmla="*/ 7 h 1975"/>
                  <a:gd name="T92" fmla="*/ 33 w 509"/>
                  <a:gd name="T93" fmla="*/ 10 h 1975"/>
                  <a:gd name="T94" fmla="*/ 30 w 509"/>
                  <a:gd name="T95" fmla="*/ 14 h 1975"/>
                  <a:gd name="T96" fmla="*/ 27 w 509"/>
                  <a:gd name="T97" fmla="*/ 19 h 1975"/>
                  <a:gd name="T98" fmla="*/ 26 w 509"/>
                  <a:gd name="T99" fmla="*/ 24 h 1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09"/>
                  <a:gd name="T151" fmla="*/ 0 h 1975"/>
                  <a:gd name="T152" fmla="*/ 509 w 509"/>
                  <a:gd name="T153" fmla="*/ 1975 h 19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09" h="1975">
                    <a:moveTo>
                      <a:pt x="126" y="134"/>
                    </a:moveTo>
                    <a:lnTo>
                      <a:pt x="116" y="203"/>
                    </a:lnTo>
                    <a:lnTo>
                      <a:pt x="105" y="278"/>
                    </a:lnTo>
                    <a:lnTo>
                      <a:pt x="94" y="357"/>
                    </a:lnTo>
                    <a:lnTo>
                      <a:pt x="81" y="438"/>
                    </a:lnTo>
                    <a:lnTo>
                      <a:pt x="70" y="522"/>
                    </a:lnTo>
                    <a:lnTo>
                      <a:pt x="58" y="608"/>
                    </a:lnTo>
                    <a:lnTo>
                      <a:pt x="46" y="695"/>
                    </a:lnTo>
                    <a:lnTo>
                      <a:pt x="35" y="783"/>
                    </a:lnTo>
                    <a:lnTo>
                      <a:pt x="25" y="871"/>
                    </a:lnTo>
                    <a:lnTo>
                      <a:pt x="17" y="960"/>
                    </a:lnTo>
                    <a:lnTo>
                      <a:pt x="10" y="1048"/>
                    </a:lnTo>
                    <a:lnTo>
                      <a:pt x="4" y="1136"/>
                    </a:lnTo>
                    <a:lnTo>
                      <a:pt x="2" y="1221"/>
                    </a:lnTo>
                    <a:lnTo>
                      <a:pt x="0" y="1304"/>
                    </a:lnTo>
                    <a:lnTo>
                      <a:pt x="2" y="1344"/>
                    </a:lnTo>
                    <a:lnTo>
                      <a:pt x="3" y="1385"/>
                    </a:lnTo>
                    <a:lnTo>
                      <a:pt x="5" y="1424"/>
                    </a:lnTo>
                    <a:lnTo>
                      <a:pt x="8" y="1463"/>
                    </a:lnTo>
                    <a:lnTo>
                      <a:pt x="14" y="1529"/>
                    </a:lnTo>
                    <a:lnTo>
                      <a:pt x="21" y="1591"/>
                    </a:lnTo>
                    <a:lnTo>
                      <a:pt x="31" y="1649"/>
                    </a:lnTo>
                    <a:lnTo>
                      <a:pt x="43" y="1700"/>
                    </a:lnTo>
                    <a:lnTo>
                      <a:pt x="55" y="1749"/>
                    </a:lnTo>
                    <a:lnTo>
                      <a:pt x="69" y="1791"/>
                    </a:lnTo>
                    <a:lnTo>
                      <a:pt x="84" y="1830"/>
                    </a:lnTo>
                    <a:lnTo>
                      <a:pt x="99" y="1863"/>
                    </a:lnTo>
                    <a:lnTo>
                      <a:pt x="116" y="1893"/>
                    </a:lnTo>
                    <a:lnTo>
                      <a:pt x="134" y="1918"/>
                    </a:lnTo>
                    <a:lnTo>
                      <a:pt x="151" y="1938"/>
                    </a:lnTo>
                    <a:lnTo>
                      <a:pt x="170" y="1955"/>
                    </a:lnTo>
                    <a:lnTo>
                      <a:pt x="189" y="1966"/>
                    </a:lnTo>
                    <a:lnTo>
                      <a:pt x="209" y="1972"/>
                    </a:lnTo>
                    <a:lnTo>
                      <a:pt x="229" y="1975"/>
                    </a:lnTo>
                    <a:lnTo>
                      <a:pt x="249" y="1973"/>
                    </a:lnTo>
                    <a:lnTo>
                      <a:pt x="269" y="1967"/>
                    </a:lnTo>
                    <a:lnTo>
                      <a:pt x="289" y="1957"/>
                    </a:lnTo>
                    <a:lnTo>
                      <a:pt x="307" y="1943"/>
                    </a:lnTo>
                    <a:lnTo>
                      <a:pt x="327" y="1925"/>
                    </a:lnTo>
                    <a:lnTo>
                      <a:pt x="346" y="1901"/>
                    </a:lnTo>
                    <a:lnTo>
                      <a:pt x="365" y="1875"/>
                    </a:lnTo>
                    <a:lnTo>
                      <a:pt x="382" y="1843"/>
                    </a:lnTo>
                    <a:lnTo>
                      <a:pt x="400" y="1809"/>
                    </a:lnTo>
                    <a:lnTo>
                      <a:pt x="416" y="1769"/>
                    </a:lnTo>
                    <a:lnTo>
                      <a:pt x="431" y="1725"/>
                    </a:lnTo>
                    <a:lnTo>
                      <a:pt x="445" y="1679"/>
                    </a:lnTo>
                    <a:lnTo>
                      <a:pt x="458" y="1628"/>
                    </a:lnTo>
                    <a:lnTo>
                      <a:pt x="469" y="1571"/>
                    </a:lnTo>
                    <a:lnTo>
                      <a:pt x="481" y="1513"/>
                    </a:lnTo>
                    <a:lnTo>
                      <a:pt x="489" y="1450"/>
                    </a:lnTo>
                    <a:lnTo>
                      <a:pt x="497" y="1383"/>
                    </a:lnTo>
                    <a:lnTo>
                      <a:pt x="501" y="1337"/>
                    </a:lnTo>
                    <a:lnTo>
                      <a:pt x="503" y="1288"/>
                    </a:lnTo>
                    <a:lnTo>
                      <a:pt x="506" y="1239"/>
                    </a:lnTo>
                    <a:lnTo>
                      <a:pt x="507" y="1191"/>
                    </a:lnTo>
                    <a:lnTo>
                      <a:pt x="509" y="1091"/>
                    </a:lnTo>
                    <a:lnTo>
                      <a:pt x="508" y="990"/>
                    </a:lnTo>
                    <a:lnTo>
                      <a:pt x="504" y="890"/>
                    </a:lnTo>
                    <a:lnTo>
                      <a:pt x="501" y="791"/>
                    </a:lnTo>
                    <a:lnTo>
                      <a:pt x="494" y="694"/>
                    </a:lnTo>
                    <a:lnTo>
                      <a:pt x="487" y="600"/>
                    </a:lnTo>
                    <a:lnTo>
                      <a:pt x="478" y="512"/>
                    </a:lnTo>
                    <a:lnTo>
                      <a:pt x="469" y="428"/>
                    </a:lnTo>
                    <a:lnTo>
                      <a:pt x="461" y="349"/>
                    </a:lnTo>
                    <a:lnTo>
                      <a:pt x="451" y="280"/>
                    </a:lnTo>
                    <a:lnTo>
                      <a:pt x="442" y="217"/>
                    </a:lnTo>
                    <a:lnTo>
                      <a:pt x="433" y="164"/>
                    </a:lnTo>
                    <a:lnTo>
                      <a:pt x="425" y="121"/>
                    </a:lnTo>
                    <a:lnTo>
                      <a:pt x="417" y="89"/>
                    </a:lnTo>
                    <a:lnTo>
                      <a:pt x="415" y="76"/>
                    </a:lnTo>
                    <a:lnTo>
                      <a:pt x="410" y="65"/>
                    </a:lnTo>
                    <a:lnTo>
                      <a:pt x="405" y="54"/>
                    </a:lnTo>
                    <a:lnTo>
                      <a:pt x="397" y="45"/>
                    </a:lnTo>
                    <a:lnTo>
                      <a:pt x="390" y="36"/>
                    </a:lnTo>
                    <a:lnTo>
                      <a:pt x="381" y="29"/>
                    </a:lnTo>
                    <a:lnTo>
                      <a:pt x="372" y="21"/>
                    </a:lnTo>
                    <a:lnTo>
                      <a:pt x="362" y="16"/>
                    </a:lnTo>
                    <a:lnTo>
                      <a:pt x="352" y="11"/>
                    </a:lnTo>
                    <a:lnTo>
                      <a:pt x="341" y="6"/>
                    </a:lnTo>
                    <a:lnTo>
                      <a:pt x="330" y="4"/>
                    </a:lnTo>
                    <a:lnTo>
                      <a:pt x="317" y="1"/>
                    </a:lnTo>
                    <a:lnTo>
                      <a:pt x="306" y="0"/>
                    </a:lnTo>
                    <a:lnTo>
                      <a:pt x="294" y="0"/>
                    </a:lnTo>
                    <a:lnTo>
                      <a:pt x="281" y="0"/>
                    </a:lnTo>
                    <a:lnTo>
                      <a:pt x="269" y="1"/>
                    </a:lnTo>
                    <a:lnTo>
                      <a:pt x="256" y="4"/>
                    </a:lnTo>
                    <a:lnTo>
                      <a:pt x="244" y="6"/>
                    </a:lnTo>
                    <a:lnTo>
                      <a:pt x="231" y="10"/>
                    </a:lnTo>
                    <a:lnTo>
                      <a:pt x="219" y="15"/>
                    </a:lnTo>
                    <a:lnTo>
                      <a:pt x="207" y="21"/>
                    </a:lnTo>
                    <a:lnTo>
                      <a:pt x="196" y="27"/>
                    </a:lnTo>
                    <a:lnTo>
                      <a:pt x="186" y="34"/>
                    </a:lnTo>
                    <a:lnTo>
                      <a:pt x="176" y="42"/>
                    </a:lnTo>
                    <a:lnTo>
                      <a:pt x="166" y="51"/>
                    </a:lnTo>
                    <a:lnTo>
                      <a:pt x="158" y="60"/>
                    </a:lnTo>
                    <a:lnTo>
                      <a:pt x="150" y="71"/>
                    </a:lnTo>
                    <a:lnTo>
                      <a:pt x="143" y="81"/>
                    </a:lnTo>
                    <a:lnTo>
                      <a:pt x="138" y="94"/>
                    </a:lnTo>
                    <a:lnTo>
                      <a:pt x="133" y="106"/>
                    </a:lnTo>
                    <a:lnTo>
                      <a:pt x="129" y="119"/>
                    </a:lnTo>
                    <a:lnTo>
                      <a:pt x="126" y="134"/>
                    </a:lnTo>
                  </a:path>
                </a:pathLst>
              </a:custGeom>
              <a:noFill/>
              <a:ln w="3175">
                <a:solidFill>
                  <a:srgbClr val="1F1A17"/>
                </a:solidFill>
                <a:round/>
              </a:ln>
            </p:spPr>
            <p:txBody>
              <a:bodyPr/>
              <a:lstStyle/>
              <a:p>
                <a:endParaRPr lang="en-US" sz="1867"/>
              </a:p>
            </p:txBody>
          </p:sp>
          <p:sp>
            <p:nvSpPr>
              <p:cNvPr id="1455" name="Freeform 404"/>
              <p:cNvSpPr/>
              <p:nvPr/>
            </p:nvSpPr>
            <p:spPr bwMode="auto">
              <a:xfrm>
                <a:off x="2358" y="2145"/>
                <a:ext cx="192" cy="368"/>
              </a:xfrm>
              <a:custGeom>
                <a:avLst/>
                <a:gdLst>
                  <a:gd name="T0" fmla="*/ 6 w 962"/>
                  <a:gd name="T1" fmla="*/ 55 h 1841"/>
                  <a:gd name="T2" fmla="*/ 14 w 962"/>
                  <a:gd name="T3" fmla="*/ 84 h 1841"/>
                  <a:gd name="T4" fmla="*/ 24 w 962"/>
                  <a:gd name="T5" fmla="*/ 116 h 1841"/>
                  <a:gd name="T6" fmla="*/ 34 w 962"/>
                  <a:gd name="T7" fmla="*/ 150 h 1841"/>
                  <a:gd name="T8" fmla="*/ 46 w 962"/>
                  <a:gd name="T9" fmla="*/ 183 h 1841"/>
                  <a:gd name="T10" fmla="*/ 58 w 962"/>
                  <a:gd name="T11" fmla="*/ 216 h 1841"/>
                  <a:gd name="T12" fmla="*/ 71 w 962"/>
                  <a:gd name="T13" fmla="*/ 248 h 1841"/>
                  <a:gd name="T14" fmla="*/ 81 w 962"/>
                  <a:gd name="T15" fmla="*/ 270 h 1841"/>
                  <a:gd name="T16" fmla="*/ 88 w 962"/>
                  <a:gd name="T17" fmla="*/ 285 h 1841"/>
                  <a:gd name="T18" fmla="*/ 99 w 962"/>
                  <a:gd name="T19" fmla="*/ 303 h 1841"/>
                  <a:gd name="T20" fmla="*/ 112 w 962"/>
                  <a:gd name="T21" fmla="*/ 323 h 1841"/>
                  <a:gd name="T22" fmla="*/ 125 w 962"/>
                  <a:gd name="T23" fmla="*/ 339 h 1841"/>
                  <a:gd name="T24" fmla="*/ 137 w 962"/>
                  <a:gd name="T25" fmla="*/ 352 h 1841"/>
                  <a:gd name="T26" fmla="*/ 148 w 962"/>
                  <a:gd name="T27" fmla="*/ 361 h 1841"/>
                  <a:gd name="T28" fmla="*/ 158 w 962"/>
                  <a:gd name="T29" fmla="*/ 366 h 1841"/>
                  <a:gd name="T30" fmla="*/ 167 w 962"/>
                  <a:gd name="T31" fmla="*/ 368 h 1841"/>
                  <a:gd name="T32" fmla="*/ 175 w 962"/>
                  <a:gd name="T33" fmla="*/ 367 h 1841"/>
                  <a:gd name="T34" fmla="*/ 182 w 962"/>
                  <a:gd name="T35" fmla="*/ 362 h 1841"/>
                  <a:gd name="T36" fmla="*/ 187 w 962"/>
                  <a:gd name="T37" fmla="*/ 354 h 1841"/>
                  <a:gd name="T38" fmla="*/ 190 w 962"/>
                  <a:gd name="T39" fmla="*/ 343 h 1841"/>
                  <a:gd name="T40" fmla="*/ 192 w 962"/>
                  <a:gd name="T41" fmla="*/ 330 h 1841"/>
                  <a:gd name="T42" fmla="*/ 192 w 962"/>
                  <a:gd name="T43" fmla="*/ 314 h 1841"/>
                  <a:gd name="T44" fmla="*/ 189 w 962"/>
                  <a:gd name="T45" fmla="*/ 295 h 1841"/>
                  <a:gd name="T46" fmla="*/ 185 w 962"/>
                  <a:gd name="T47" fmla="*/ 273 h 1841"/>
                  <a:gd name="T48" fmla="*/ 178 w 962"/>
                  <a:gd name="T49" fmla="*/ 249 h 1841"/>
                  <a:gd name="T50" fmla="*/ 171 w 962"/>
                  <a:gd name="T51" fmla="*/ 228 h 1841"/>
                  <a:gd name="T52" fmla="*/ 163 w 962"/>
                  <a:gd name="T53" fmla="*/ 210 h 1841"/>
                  <a:gd name="T54" fmla="*/ 151 w 962"/>
                  <a:gd name="T55" fmla="*/ 183 h 1841"/>
                  <a:gd name="T56" fmla="*/ 134 w 962"/>
                  <a:gd name="T57" fmla="*/ 147 h 1841"/>
                  <a:gd name="T58" fmla="*/ 116 w 962"/>
                  <a:gd name="T59" fmla="*/ 112 h 1841"/>
                  <a:gd name="T60" fmla="*/ 97 w 962"/>
                  <a:gd name="T61" fmla="*/ 80 h 1841"/>
                  <a:gd name="T62" fmla="*/ 80 w 962"/>
                  <a:gd name="T63" fmla="*/ 52 h 1841"/>
                  <a:gd name="T64" fmla="*/ 66 w 962"/>
                  <a:gd name="T65" fmla="*/ 30 h 1841"/>
                  <a:gd name="T66" fmla="*/ 55 w 962"/>
                  <a:gd name="T67" fmla="*/ 14 h 1841"/>
                  <a:gd name="T68" fmla="*/ 50 w 962"/>
                  <a:gd name="T69" fmla="*/ 7 h 1841"/>
                  <a:gd name="T70" fmla="*/ 46 w 962"/>
                  <a:gd name="T71" fmla="*/ 4 h 1841"/>
                  <a:gd name="T72" fmla="*/ 42 w 962"/>
                  <a:gd name="T73" fmla="*/ 2 h 1841"/>
                  <a:gd name="T74" fmla="*/ 37 w 962"/>
                  <a:gd name="T75" fmla="*/ 0 h 1841"/>
                  <a:gd name="T76" fmla="*/ 33 w 962"/>
                  <a:gd name="T77" fmla="*/ 0 h 1841"/>
                  <a:gd name="T78" fmla="*/ 28 w 962"/>
                  <a:gd name="T79" fmla="*/ 1 h 1841"/>
                  <a:gd name="T80" fmla="*/ 23 w 962"/>
                  <a:gd name="T81" fmla="*/ 2 h 1841"/>
                  <a:gd name="T82" fmla="*/ 19 w 962"/>
                  <a:gd name="T83" fmla="*/ 4 h 1841"/>
                  <a:gd name="T84" fmla="*/ 14 w 962"/>
                  <a:gd name="T85" fmla="*/ 7 h 1841"/>
                  <a:gd name="T86" fmla="*/ 11 w 962"/>
                  <a:gd name="T87" fmla="*/ 10 h 1841"/>
                  <a:gd name="T88" fmla="*/ 7 w 962"/>
                  <a:gd name="T89" fmla="*/ 14 h 1841"/>
                  <a:gd name="T90" fmla="*/ 4 w 962"/>
                  <a:gd name="T91" fmla="*/ 18 h 1841"/>
                  <a:gd name="T92" fmla="*/ 2 w 962"/>
                  <a:gd name="T93" fmla="*/ 23 h 1841"/>
                  <a:gd name="T94" fmla="*/ 1 w 962"/>
                  <a:gd name="T95" fmla="*/ 28 h 1841"/>
                  <a:gd name="T96" fmla="*/ 0 w 962"/>
                  <a:gd name="T97" fmla="*/ 33 h 1841"/>
                  <a:gd name="T98" fmla="*/ 1 w 962"/>
                  <a:gd name="T99" fmla="*/ 39 h 18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2"/>
                  <a:gd name="T151" fmla="*/ 0 h 1841"/>
                  <a:gd name="T152" fmla="*/ 962 w 962"/>
                  <a:gd name="T153" fmla="*/ 1841 h 18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2" h="1841">
                    <a:moveTo>
                      <a:pt x="6" y="208"/>
                    </a:moveTo>
                    <a:lnTo>
                      <a:pt x="28" y="275"/>
                    </a:lnTo>
                    <a:lnTo>
                      <a:pt x="49" y="347"/>
                    </a:lnTo>
                    <a:lnTo>
                      <a:pt x="71" y="422"/>
                    </a:lnTo>
                    <a:lnTo>
                      <a:pt x="95" y="501"/>
                    </a:lnTo>
                    <a:lnTo>
                      <a:pt x="120" y="582"/>
                    </a:lnTo>
                    <a:lnTo>
                      <a:pt x="146" y="664"/>
                    </a:lnTo>
                    <a:lnTo>
                      <a:pt x="172" y="748"/>
                    </a:lnTo>
                    <a:lnTo>
                      <a:pt x="200" y="832"/>
                    </a:lnTo>
                    <a:lnTo>
                      <a:pt x="229" y="916"/>
                    </a:lnTo>
                    <a:lnTo>
                      <a:pt x="258" y="1000"/>
                    </a:lnTo>
                    <a:lnTo>
                      <a:pt x="290" y="1082"/>
                    </a:lnTo>
                    <a:lnTo>
                      <a:pt x="322" y="1164"/>
                    </a:lnTo>
                    <a:lnTo>
                      <a:pt x="355" y="1242"/>
                    </a:lnTo>
                    <a:lnTo>
                      <a:pt x="390" y="1317"/>
                    </a:lnTo>
                    <a:lnTo>
                      <a:pt x="407" y="1353"/>
                    </a:lnTo>
                    <a:lnTo>
                      <a:pt x="424" y="1390"/>
                    </a:lnTo>
                    <a:lnTo>
                      <a:pt x="442" y="1424"/>
                    </a:lnTo>
                    <a:lnTo>
                      <a:pt x="461" y="1457"/>
                    </a:lnTo>
                    <a:lnTo>
                      <a:pt x="496" y="1516"/>
                    </a:lnTo>
                    <a:lnTo>
                      <a:pt x="528" y="1568"/>
                    </a:lnTo>
                    <a:lnTo>
                      <a:pt x="562" y="1617"/>
                    </a:lnTo>
                    <a:lnTo>
                      <a:pt x="594" y="1660"/>
                    </a:lnTo>
                    <a:lnTo>
                      <a:pt x="625" y="1698"/>
                    </a:lnTo>
                    <a:lnTo>
                      <a:pt x="655" y="1732"/>
                    </a:lnTo>
                    <a:lnTo>
                      <a:pt x="685" y="1761"/>
                    </a:lnTo>
                    <a:lnTo>
                      <a:pt x="714" y="1785"/>
                    </a:lnTo>
                    <a:lnTo>
                      <a:pt x="741" y="1805"/>
                    </a:lnTo>
                    <a:lnTo>
                      <a:pt x="768" y="1820"/>
                    </a:lnTo>
                    <a:lnTo>
                      <a:pt x="793" y="1831"/>
                    </a:lnTo>
                    <a:lnTo>
                      <a:pt x="816" y="1839"/>
                    </a:lnTo>
                    <a:lnTo>
                      <a:pt x="839" y="1841"/>
                    </a:lnTo>
                    <a:lnTo>
                      <a:pt x="860" y="1839"/>
                    </a:lnTo>
                    <a:lnTo>
                      <a:pt x="879" y="1834"/>
                    </a:lnTo>
                    <a:lnTo>
                      <a:pt x="896" y="1824"/>
                    </a:lnTo>
                    <a:lnTo>
                      <a:pt x="911" y="1810"/>
                    </a:lnTo>
                    <a:lnTo>
                      <a:pt x="925" y="1793"/>
                    </a:lnTo>
                    <a:lnTo>
                      <a:pt x="936" y="1771"/>
                    </a:lnTo>
                    <a:lnTo>
                      <a:pt x="946" y="1746"/>
                    </a:lnTo>
                    <a:lnTo>
                      <a:pt x="954" y="1718"/>
                    </a:lnTo>
                    <a:lnTo>
                      <a:pt x="959" y="1685"/>
                    </a:lnTo>
                    <a:lnTo>
                      <a:pt x="962" y="1650"/>
                    </a:lnTo>
                    <a:lnTo>
                      <a:pt x="962" y="1610"/>
                    </a:lnTo>
                    <a:lnTo>
                      <a:pt x="961" y="1569"/>
                    </a:lnTo>
                    <a:lnTo>
                      <a:pt x="956" y="1523"/>
                    </a:lnTo>
                    <a:lnTo>
                      <a:pt x="949" y="1474"/>
                    </a:lnTo>
                    <a:lnTo>
                      <a:pt x="940" y="1422"/>
                    </a:lnTo>
                    <a:lnTo>
                      <a:pt x="926" y="1367"/>
                    </a:lnTo>
                    <a:lnTo>
                      <a:pt x="911" y="1310"/>
                    </a:lnTo>
                    <a:lnTo>
                      <a:pt x="892" y="1248"/>
                    </a:lnTo>
                    <a:lnTo>
                      <a:pt x="871" y="1186"/>
                    </a:lnTo>
                    <a:lnTo>
                      <a:pt x="855" y="1141"/>
                    </a:lnTo>
                    <a:lnTo>
                      <a:pt x="837" y="1096"/>
                    </a:lnTo>
                    <a:lnTo>
                      <a:pt x="819" y="1051"/>
                    </a:lnTo>
                    <a:lnTo>
                      <a:pt x="800" y="1006"/>
                    </a:lnTo>
                    <a:lnTo>
                      <a:pt x="759" y="915"/>
                    </a:lnTo>
                    <a:lnTo>
                      <a:pt x="716" y="824"/>
                    </a:lnTo>
                    <a:lnTo>
                      <a:pt x="672" y="734"/>
                    </a:lnTo>
                    <a:lnTo>
                      <a:pt x="625" y="647"/>
                    </a:lnTo>
                    <a:lnTo>
                      <a:pt x="579" y="561"/>
                    </a:lnTo>
                    <a:lnTo>
                      <a:pt x="533" y="480"/>
                    </a:lnTo>
                    <a:lnTo>
                      <a:pt x="488" y="402"/>
                    </a:lnTo>
                    <a:lnTo>
                      <a:pt x="444" y="329"/>
                    </a:lnTo>
                    <a:lnTo>
                      <a:pt x="403" y="262"/>
                    </a:lnTo>
                    <a:lnTo>
                      <a:pt x="366" y="203"/>
                    </a:lnTo>
                    <a:lnTo>
                      <a:pt x="332" y="149"/>
                    </a:lnTo>
                    <a:lnTo>
                      <a:pt x="302" y="105"/>
                    </a:lnTo>
                    <a:lnTo>
                      <a:pt x="277" y="69"/>
                    </a:lnTo>
                    <a:lnTo>
                      <a:pt x="258" y="44"/>
                    </a:lnTo>
                    <a:lnTo>
                      <a:pt x="250" y="34"/>
                    </a:lnTo>
                    <a:lnTo>
                      <a:pt x="240" y="25"/>
                    </a:lnTo>
                    <a:lnTo>
                      <a:pt x="231" y="18"/>
                    </a:lnTo>
                    <a:lnTo>
                      <a:pt x="220" y="13"/>
                    </a:lnTo>
                    <a:lnTo>
                      <a:pt x="210" y="8"/>
                    </a:lnTo>
                    <a:lnTo>
                      <a:pt x="199" y="4"/>
                    </a:lnTo>
                    <a:lnTo>
                      <a:pt x="187" y="2"/>
                    </a:lnTo>
                    <a:lnTo>
                      <a:pt x="175" y="0"/>
                    </a:lnTo>
                    <a:lnTo>
                      <a:pt x="164" y="0"/>
                    </a:lnTo>
                    <a:lnTo>
                      <a:pt x="151" y="2"/>
                    </a:lnTo>
                    <a:lnTo>
                      <a:pt x="140" y="4"/>
                    </a:lnTo>
                    <a:lnTo>
                      <a:pt x="127" y="7"/>
                    </a:lnTo>
                    <a:lnTo>
                      <a:pt x="116" y="10"/>
                    </a:lnTo>
                    <a:lnTo>
                      <a:pt x="105" y="15"/>
                    </a:lnTo>
                    <a:lnTo>
                      <a:pt x="94" y="20"/>
                    </a:lnTo>
                    <a:lnTo>
                      <a:pt x="83" y="28"/>
                    </a:lnTo>
                    <a:lnTo>
                      <a:pt x="71" y="34"/>
                    </a:lnTo>
                    <a:lnTo>
                      <a:pt x="61" y="43"/>
                    </a:lnTo>
                    <a:lnTo>
                      <a:pt x="53" y="52"/>
                    </a:lnTo>
                    <a:lnTo>
                      <a:pt x="43" y="60"/>
                    </a:lnTo>
                    <a:lnTo>
                      <a:pt x="35" y="70"/>
                    </a:lnTo>
                    <a:lnTo>
                      <a:pt x="28" y="80"/>
                    </a:lnTo>
                    <a:lnTo>
                      <a:pt x="20" y="91"/>
                    </a:lnTo>
                    <a:lnTo>
                      <a:pt x="14" y="103"/>
                    </a:lnTo>
                    <a:lnTo>
                      <a:pt x="9" y="115"/>
                    </a:lnTo>
                    <a:lnTo>
                      <a:pt x="5" y="128"/>
                    </a:lnTo>
                    <a:lnTo>
                      <a:pt x="3" y="140"/>
                    </a:lnTo>
                    <a:lnTo>
                      <a:pt x="0" y="153"/>
                    </a:lnTo>
                    <a:lnTo>
                      <a:pt x="0" y="166"/>
                    </a:lnTo>
                    <a:lnTo>
                      <a:pt x="1" y="180"/>
                    </a:lnTo>
                    <a:lnTo>
                      <a:pt x="3" y="194"/>
                    </a:lnTo>
                    <a:lnTo>
                      <a:pt x="6" y="208"/>
                    </a:lnTo>
                    <a:close/>
                  </a:path>
                </a:pathLst>
              </a:custGeom>
              <a:solidFill>
                <a:srgbClr val="FFFEF1"/>
              </a:solidFill>
              <a:ln w="9525">
                <a:noFill/>
                <a:round/>
              </a:ln>
            </p:spPr>
            <p:txBody>
              <a:bodyPr/>
              <a:lstStyle/>
              <a:p>
                <a:endParaRPr lang="en-US" sz="1867"/>
              </a:p>
            </p:txBody>
          </p:sp>
          <p:sp>
            <p:nvSpPr>
              <p:cNvPr id="1456" name="Freeform 405"/>
              <p:cNvSpPr/>
              <p:nvPr/>
            </p:nvSpPr>
            <p:spPr bwMode="auto">
              <a:xfrm>
                <a:off x="2358" y="2145"/>
                <a:ext cx="192" cy="368"/>
              </a:xfrm>
              <a:custGeom>
                <a:avLst/>
                <a:gdLst>
                  <a:gd name="T0" fmla="*/ 6 w 962"/>
                  <a:gd name="T1" fmla="*/ 55 h 1841"/>
                  <a:gd name="T2" fmla="*/ 14 w 962"/>
                  <a:gd name="T3" fmla="*/ 84 h 1841"/>
                  <a:gd name="T4" fmla="*/ 24 w 962"/>
                  <a:gd name="T5" fmla="*/ 116 h 1841"/>
                  <a:gd name="T6" fmla="*/ 34 w 962"/>
                  <a:gd name="T7" fmla="*/ 150 h 1841"/>
                  <a:gd name="T8" fmla="*/ 46 w 962"/>
                  <a:gd name="T9" fmla="*/ 183 h 1841"/>
                  <a:gd name="T10" fmla="*/ 58 w 962"/>
                  <a:gd name="T11" fmla="*/ 216 h 1841"/>
                  <a:gd name="T12" fmla="*/ 71 w 962"/>
                  <a:gd name="T13" fmla="*/ 248 h 1841"/>
                  <a:gd name="T14" fmla="*/ 81 w 962"/>
                  <a:gd name="T15" fmla="*/ 270 h 1841"/>
                  <a:gd name="T16" fmla="*/ 88 w 962"/>
                  <a:gd name="T17" fmla="*/ 285 h 1841"/>
                  <a:gd name="T18" fmla="*/ 99 w 962"/>
                  <a:gd name="T19" fmla="*/ 303 h 1841"/>
                  <a:gd name="T20" fmla="*/ 112 w 962"/>
                  <a:gd name="T21" fmla="*/ 323 h 1841"/>
                  <a:gd name="T22" fmla="*/ 125 w 962"/>
                  <a:gd name="T23" fmla="*/ 339 h 1841"/>
                  <a:gd name="T24" fmla="*/ 137 w 962"/>
                  <a:gd name="T25" fmla="*/ 352 h 1841"/>
                  <a:gd name="T26" fmla="*/ 148 w 962"/>
                  <a:gd name="T27" fmla="*/ 361 h 1841"/>
                  <a:gd name="T28" fmla="*/ 158 w 962"/>
                  <a:gd name="T29" fmla="*/ 366 h 1841"/>
                  <a:gd name="T30" fmla="*/ 167 w 962"/>
                  <a:gd name="T31" fmla="*/ 368 h 1841"/>
                  <a:gd name="T32" fmla="*/ 175 w 962"/>
                  <a:gd name="T33" fmla="*/ 367 h 1841"/>
                  <a:gd name="T34" fmla="*/ 182 w 962"/>
                  <a:gd name="T35" fmla="*/ 362 h 1841"/>
                  <a:gd name="T36" fmla="*/ 187 w 962"/>
                  <a:gd name="T37" fmla="*/ 354 h 1841"/>
                  <a:gd name="T38" fmla="*/ 190 w 962"/>
                  <a:gd name="T39" fmla="*/ 343 h 1841"/>
                  <a:gd name="T40" fmla="*/ 192 w 962"/>
                  <a:gd name="T41" fmla="*/ 330 h 1841"/>
                  <a:gd name="T42" fmla="*/ 192 w 962"/>
                  <a:gd name="T43" fmla="*/ 314 h 1841"/>
                  <a:gd name="T44" fmla="*/ 189 w 962"/>
                  <a:gd name="T45" fmla="*/ 295 h 1841"/>
                  <a:gd name="T46" fmla="*/ 185 w 962"/>
                  <a:gd name="T47" fmla="*/ 273 h 1841"/>
                  <a:gd name="T48" fmla="*/ 178 w 962"/>
                  <a:gd name="T49" fmla="*/ 249 h 1841"/>
                  <a:gd name="T50" fmla="*/ 171 w 962"/>
                  <a:gd name="T51" fmla="*/ 228 h 1841"/>
                  <a:gd name="T52" fmla="*/ 163 w 962"/>
                  <a:gd name="T53" fmla="*/ 210 h 1841"/>
                  <a:gd name="T54" fmla="*/ 151 w 962"/>
                  <a:gd name="T55" fmla="*/ 183 h 1841"/>
                  <a:gd name="T56" fmla="*/ 134 w 962"/>
                  <a:gd name="T57" fmla="*/ 147 h 1841"/>
                  <a:gd name="T58" fmla="*/ 116 w 962"/>
                  <a:gd name="T59" fmla="*/ 112 h 1841"/>
                  <a:gd name="T60" fmla="*/ 97 w 962"/>
                  <a:gd name="T61" fmla="*/ 80 h 1841"/>
                  <a:gd name="T62" fmla="*/ 80 w 962"/>
                  <a:gd name="T63" fmla="*/ 52 h 1841"/>
                  <a:gd name="T64" fmla="*/ 66 w 962"/>
                  <a:gd name="T65" fmla="*/ 30 h 1841"/>
                  <a:gd name="T66" fmla="*/ 55 w 962"/>
                  <a:gd name="T67" fmla="*/ 14 h 1841"/>
                  <a:gd name="T68" fmla="*/ 50 w 962"/>
                  <a:gd name="T69" fmla="*/ 7 h 1841"/>
                  <a:gd name="T70" fmla="*/ 46 w 962"/>
                  <a:gd name="T71" fmla="*/ 4 h 1841"/>
                  <a:gd name="T72" fmla="*/ 42 w 962"/>
                  <a:gd name="T73" fmla="*/ 2 h 1841"/>
                  <a:gd name="T74" fmla="*/ 37 w 962"/>
                  <a:gd name="T75" fmla="*/ 0 h 1841"/>
                  <a:gd name="T76" fmla="*/ 33 w 962"/>
                  <a:gd name="T77" fmla="*/ 0 h 1841"/>
                  <a:gd name="T78" fmla="*/ 28 w 962"/>
                  <a:gd name="T79" fmla="*/ 1 h 1841"/>
                  <a:gd name="T80" fmla="*/ 23 w 962"/>
                  <a:gd name="T81" fmla="*/ 2 h 1841"/>
                  <a:gd name="T82" fmla="*/ 19 w 962"/>
                  <a:gd name="T83" fmla="*/ 4 h 1841"/>
                  <a:gd name="T84" fmla="*/ 14 w 962"/>
                  <a:gd name="T85" fmla="*/ 7 h 1841"/>
                  <a:gd name="T86" fmla="*/ 11 w 962"/>
                  <a:gd name="T87" fmla="*/ 10 h 1841"/>
                  <a:gd name="T88" fmla="*/ 7 w 962"/>
                  <a:gd name="T89" fmla="*/ 14 h 1841"/>
                  <a:gd name="T90" fmla="*/ 4 w 962"/>
                  <a:gd name="T91" fmla="*/ 18 h 1841"/>
                  <a:gd name="T92" fmla="*/ 2 w 962"/>
                  <a:gd name="T93" fmla="*/ 23 h 1841"/>
                  <a:gd name="T94" fmla="*/ 1 w 962"/>
                  <a:gd name="T95" fmla="*/ 28 h 1841"/>
                  <a:gd name="T96" fmla="*/ 0 w 962"/>
                  <a:gd name="T97" fmla="*/ 33 h 1841"/>
                  <a:gd name="T98" fmla="*/ 1 w 962"/>
                  <a:gd name="T99" fmla="*/ 39 h 18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62"/>
                  <a:gd name="T151" fmla="*/ 0 h 1841"/>
                  <a:gd name="T152" fmla="*/ 962 w 962"/>
                  <a:gd name="T153" fmla="*/ 1841 h 184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62" h="1841">
                    <a:moveTo>
                      <a:pt x="6" y="208"/>
                    </a:moveTo>
                    <a:lnTo>
                      <a:pt x="28" y="275"/>
                    </a:lnTo>
                    <a:lnTo>
                      <a:pt x="49" y="347"/>
                    </a:lnTo>
                    <a:lnTo>
                      <a:pt x="71" y="422"/>
                    </a:lnTo>
                    <a:lnTo>
                      <a:pt x="95" y="501"/>
                    </a:lnTo>
                    <a:lnTo>
                      <a:pt x="120" y="582"/>
                    </a:lnTo>
                    <a:lnTo>
                      <a:pt x="146" y="664"/>
                    </a:lnTo>
                    <a:lnTo>
                      <a:pt x="172" y="748"/>
                    </a:lnTo>
                    <a:lnTo>
                      <a:pt x="200" y="832"/>
                    </a:lnTo>
                    <a:lnTo>
                      <a:pt x="229" y="916"/>
                    </a:lnTo>
                    <a:lnTo>
                      <a:pt x="258" y="1000"/>
                    </a:lnTo>
                    <a:lnTo>
                      <a:pt x="290" y="1082"/>
                    </a:lnTo>
                    <a:lnTo>
                      <a:pt x="322" y="1164"/>
                    </a:lnTo>
                    <a:lnTo>
                      <a:pt x="355" y="1242"/>
                    </a:lnTo>
                    <a:lnTo>
                      <a:pt x="390" y="1317"/>
                    </a:lnTo>
                    <a:lnTo>
                      <a:pt x="407" y="1353"/>
                    </a:lnTo>
                    <a:lnTo>
                      <a:pt x="424" y="1390"/>
                    </a:lnTo>
                    <a:lnTo>
                      <a:pt x="442" y="1424"/>
                    </a:lnTo>
                    <a:lnTo>
                      <a:pt x="461" y="1457"/>
                    </a:lnTo>
                    <a:lnTo>
                      <a:pt x="496" y="1516"/>
                    </a:lnTo>
                    <a:lnTo>
                      <a:pt x="528" y="1568"/>
                    </a:lnTo>
                    <a:lnTo>
                      <a:pt x="562" y="1617"/>
                    </a:lnTo>
                    <a:lnTo>
                      <a:pt x="594" y="1660"/>
                    </a:lnTo>
                    <a:lnTo>
                      <a:pt x="625" y="1698"/>
                    </a:lnTo>
                    <a:lnTo>
                      <a:pt x="655" y="1732"/>
                    </a:lnTo>
                    <a:lnTo>
                      <a:pt x="685" y="1761"/>
                    </a:lnTo>
                    <a:lnTo>
                      <a:pt x="714" y="1785"/>
                    </a:lnTo>
                    <a:lnTo>
                      <a:pt x="741" y="1805"/>
                    </a:lnTo>
                    <a:lnTo>
                      <a:pt x="768" y="1820"/>
                    </a:lnTo>
                    <a:lnTo>
                      <a:pt x="793" y="1831"/>
                    </a:lnTo>
                    <a:lnTo>
                      <a:pt x="816" y="1839"/>
                    </a:lnTo>
                    <a:lnTo>
                      <a:pt x="839" y="1841"/>
                    </a:lnTo>
                    <a:lnTo>
                      <a:pt x="860" y="1839"/>
                    </a:lnTo>
                    <a:lnTo>
                      <a:pt x="879" y="1834"/>
                    </a:lnTo>
                    <a:lnTo>
                      <a:pt x="896" y="1824"/>
                    </a:lnTo>
                    <a:lnTo>
                      <a:pt x="911" y="1810"/>
                    </a:lnTo>
                    <a:lnTo>
                      <a:pt x="925" y="1793"/>
                    </a:lnTo>
                    <a:lnTo>
                      <a:pt x="936" y="1771"/>
                    </a:lnTo>
                    <a:lnTo>
                      <a:pt x="946" y="1746"/>
                    </a:lnTo>
                    <a:lnTo>
                      <a:pt x="954" y="1718"/>
                    </a:lnTo>
                    <a:lnTo>
                      <a:pt x="959" y="1685"/>
                    </a:lnTo>
                    <a:lnTo>
                      <a:pt x="962" y="1650"/>
                    </a:lnTo>
                    <a:lnTo>
                      <a:pt x="962" y="1610"/>
                    </a:lnTo>
                    <a:lnTo>
                      <a:pt x="961" y="1569"/>
                    </a:lnTo>
                    <a:lnTo>
                      <a:pt x="956" y="1523"/>
                    </a:lnTo>
                    <a:lnTo>
                      <a:pt x="949" y="1474"/>
                    </a:lnTo>
                    <a:lnTo>
                      <a:pt x="940" y="1422"/>
                    </a:lnTo>
                    <a:lnTo>
                      <a:pt x="926" y="1367"/>
                    </a:lnTo>
                    <a:lnTo>
                      <a:pt x="911" y="1310"/>
                    </a:lnTo>
                    <a:lnTo>
                      <a:pt x="892" y="1248"/>
                    </a:lnTo>
                    <a:lnTo>
                      <a:pt x="871" y="1186"/>
                    </a:lnTo>
                    <a:lnTo>
                      <a:pt x="855" y="1141"/>
                    </a:lnTo>
                    <a:lnTo>
                      <a:pt x="837" y="1096"/>
                    </a:lnTo>
                    <a:lnTo>
                      <a:pt x="819" y="1051"/>
                    </a:lnTo>
                    <a:lnTo>
                      <a:pt x="800" y="1006"/>
                    </a:lnTo>
                    <a:lnTo>
                      <a:pt x="759" y="915"/>
                    </a:lnTo>
                    <a:lnTo>
                      <a:pt x="716" y="824"/>
                    </a:lnTo>
                    <a:lnTo>
                      <a:pt x="672" y="734"/>
                    </a:lnTo>
                    <a:lnTo>
                      <a:pt x="625" y="647"/>
                    </a:lnTo>
                    <a:lnTo>
                      <a:pt x="579" y="561"/>
                    </a:lnTo>
                    <a:lnTo>
                      <a:pt x="533" y="480"/>
                    </a:lnTo>
                    <a:lnTo>
                      <a:pt x="488" y="402"/>
                    </a:lnTo>
                    <a:lnTo>
                      <a:pt x="444" y="329"/>
                    </a:lnTo>
                    <a:lnTo>
                      <a:pt x="403" y="262"/>
                    </a:lnTo>
                    <a:lnTo>
                      <a:pt x="366" y="203"/>
                    </a:lnTo>
                    <a:lnTo>
                      <a:pt x="332" y="149"/>
                    </a:lnTo>
                    <a:lnTo>
                      <a:pt x="302" y="105"/>
                    </a:lnTo>
                    <a:lnTo>
                      <a:pt x="277" y="69"/>
                    </a:lnTo>
                    <a:lnTo>
                      <a:pt x="258" y="44"/>
                    </a:lnTo>
                    <a:lnTo>
                      <a:pt x="250" y="34"/>
                    </a:lnTo>
                    <a:lnTo>
                      <a:pt x="240" y="25"/>
                    </a:lnTo>
                    <a:lnTo>
                      <a:pt x="231" y="18"/>
                    </a:lnTo>
                    <a:lnTo>
                      <a:pt x="220" y="13"/>
                    </a:lnTo>
                    <a:lnTo>
                      <a:pt x="210" y="8"/>
                    </a:lnTo>
                    <a:lnTo>
                      <a:pt x="199" y="4"/>
                    </a:lnTo>
                    <a:lnTo>
                      <a:pt x="187" y="2"/>
                    </a:lnTo>
                    <a:lnTo>
                      <a:pt x="175" y="0"/>
                    </a:lnTo>
                    <a:lnTo>
                      <a:pt x="164" y="0"/>
                    </a:lnTo>
                    <a:lnTo>
                      <a:pt x="151" y="2"/>
                    </a:lnTo>
                    <a:lnTo>
                      <a:pt x="140" y="4"/>
                    </a:lnTo>
                    <a:lnTo>
                      <a:pt x="127" y="7"/>
                    </a:lnTo>
                    <a:lnTo>
                      <a:pt x="116" y="10"/>
                    </a:lnTo>
                    <a:lnTo>
                      <a:pt x="105" y="15"/>
                    </a:lnTo>
                    <a:lnTo>
                      <a:pt x="94" y="20"/>
                    </a:lnTo>
                    <a:lnTo>
                      <a:pt x="83" y="28"/>
                    </a:lnTo>
                    <a:lnTo>
                      <a:pt x="71" y="34"/>
                    </a:lnTo>
                    <a:lnTo>
                      <a:pt x="61" y="43"/>
                    </a:lnTo>
                    <a:lnTo>
                      <a:pt x="53" y="52"/>
                    </a:lnTo>
                    <a:lnTo>
                      <a:pt x="43" y="60"/>
                    </a:lnTo>
                    <a:lnTo>
                      <a:pt x="35" y="70"/>
                    </a:lnTo>
                    <a:lnTo>
                      <a:pt x="28" y="80"/>
                    </a:lnTo>
                    <a:lnTo>
                      <a:pt x="20" y="91"/>
                    </a:lnTo>
                    <a:lnTo>
                      <a:pt x="14" y="103"/>
                    </a:lnTo>
                    <a:lnTo>
                      <a:pt x="9" y="115"/>
                    </a:lnTo>
                    <a:lnTo>
                      <a:pt x="5" y="128"/>
                    </a:lnTo>
                    <a:lnTo>
                      <a:pt x="3" y="140"/>
                    </a:lnTo>
                    <a:lnTo>
                      <a:pt x="0" y="153"/>
                    </a:lnTo>
                    <a:lnTo>
                      <a:pt x="0" y="166"/>
                    </a:lnTo>
                    <a:lnTo>
                      <a:pt x="1" y="180"/>
                    </a:lnTo>
                    <a:lnTo>
                      <a:pt x="3" y="194"/>
                    </a:lnTo>
                    <a:lnTo>
                      <a:pt x="6" y="208"/>
                    </a:lnTo>
                  </a:path>
                </a:pathLst>
              </a:custGeom>
              <a:noFill/>
              <a:ln w="3175">
                <a:solidFill>
                  <a:srgbClr val="1F1A17"/>
                </a:solidFill>
                <a:round/>
              </a:ln>
            </p:spPr>
            <p:txBody>
              <a:bodyPr/>
              <a:lstStyle/>
              <a:p>
                <a:endParaRPr lang="en-US" sz="1867"/>
              </a:p>
            </p:txBody>
          </p:sp>
          <p:sp>
            <p:nvSpPr>
              <p:cNvPr id="1457" name="Freeform 406"/>
              <p:cNvSpPr/>
              <p:nvPr/>
            </p:nvSpPr>
            <p:spPr bwMode="auto">
              <a:xfrm>
                <a:off x="2395" y="2115"/>
                <a:ext cx="308" cy="282"/>
              </a:xfrm>
              <a:custGeom>
                <a:avLst/>
                <a:gdLst>
                  <a:gd name="T0" fmla="*/ 17 w 1540"/>
                  <a:gd name="T1" fmla="*/ 64 h 1412"/>
                  <a:gd name="T2" fmla="*/ 37 w 1540"/>
                  <a:gd name="T3" fmla="*/ 87 h 1412"/>
                  <a:gd name="T4" fmla="*/ 60 w 1540"/>
                  <a:gd name="T5" fmla="*/ 112 h 1412"/>
                  <a:gd name="T6" fmla="*/ 83 w 1540"/>
                  <a:gd name="T7" fmla="*/ 138 h 1412"/>
                  <a:gd name="T8" fmla="*/ 108 w 1540"/>
                  <a:gd name="T9" fmla="*/ 163 h 1412"/>
                  <a:gd name="T10" fmla="*/ 133 w 1540"/>
                  <a:gd name="T11" fmla="*/ 189 h 1412"/>
                  <a:gd name="T12" fmla="*/ 158 w 1540"/>
                  <a:gd name="T13" fmla="*/ 212 h 1412"/>
                  <a:gd name="T14" fmla="*/ 177 w 1540"/>
                  <a:gd name="T15" fmla="*/ 228 h 1412"/>
                  <a:gd name="T16" fmla="*/ 189 w 1540"/>
                  <a:gd name="T17" fmla="*/ 238 h 1412"/>
                  <a:gd name="T18" fmla="*/ 207 w 1540"/>
                  <a:gd name="T19" fmla="*/ 250 h 1412"/>
                  <a:gd name="T20" fmla="*/ 227 w 1540"/>
                  <a:gd name="T21" fmla="*/ 263 h 1412"/>
                  <a:gd name="T22" fmla="*/ 246 w 1540"/>
                  <a:gd name="T23" fmla="*/ 272 h 1412"/>
                  <a:gd name="T24" fmla="*/ 262 w 1540"/>
                  <a:gd name="T25" fmla="*/ 278 h 1412"/>
                  <a:gd name="T26" fmla="*/ 275 w 1540"/>
                  <a:gd name="T27" fmla="*/ 281 h 1412"/>
                  <a:gd name="T28" fmla="*/ 287 w 1540"/>
                  <a:gd name="T29" fmla="*/ 282 h 1412"/>
                  <a:gd name="T30" fmla="*/ 296 w 1540"/>
                  <a:gd name="T31" fmla="*/ 280 h 1412"/>
                  <a:gd name="T32" fmla="*/ 303 w 1540"/>
                  <a:gd name="T33" fmla="*/ 275 h 1412"/>
                  <a:gd name="T34" fmla="*/ 307 w 1540"/>
                  <a:gd name="T35" fmla="*/ 268 h 1412"/>
                  <a:gd name="T36" fmla="*/ 308 w 1540"/>
                  <a:gd name="T37" fmla="*/ 259 h 1412"/>
                  <a:gd name="T38" fmla="*/ 306 w 1540"/>
                  <a:gd name="T39" fmla="*/ 248 h 1412"/>
                  <a:gd name="T40" fmla="*/ 302 w 1540"/>
                  <a:gd name="T41" fmla="*/ 235 h 1412"/>
                  <a:gd name="T42" fmla="*/ 295 w 1540"/>
                  <a:gd name="T43" fmla="*/ 221 h 1412"/>
                  <a:gd name="T44" fmla="*/ 285 w 1540"/>
                  <a:gd name="T45" fmla="*/ 205 h 1412"/>
                  <a:gd name="T46" fmla="*/ 272 w 1540"/>
                  <a:gd name="T47" fmla="*/ 187 h 1412"/>
                  <a:gd name="T48" fmla="*/ 256 w 1540"/>
                  <a:gd name="T49" fmla="*/ 169 h 1412"/>
                  <a:gd name="T50" fmla="*/ 240 w 1540"/>
                  <a:gd name="T51" fmla="*/ 153 h 1412"/>
                  <a:gd name="T52" fmla="*/ 226 w 1540"/>
                  <a:gd name="T53" fmla="*/ 139 h 1412"/>
                  <a:gd name="T54" fmla="*/ 204 w 1540"/>
                  <a:gd name="T55" fmla="*/ 119 h 1412"/>
                  <a:gd name="T56" fmla="*/ 173 w 1540"/>
                  <a:gd name="T57" fmla="*/ 94 h 1412"/>
                  <a:gd name="T58" fmla="*/ 141 w 1540"/>
                  <a:gd name="T59" fmla="*/ 70 h 1412"/>
                  <a:gd name="T60" fmla="*/ 111 w 1540"/>
                  <a:gd name="T61" fmla="*/ 49 h 1412"/>
                  <a:gd name="T62" fmla="*/ 84 w 1540"/>
                  <a:gd name="T63" fmla="*/ 31 h 1412"/>
                  <a:gd name="T64" fmla="*/ 61 w 1540"/>
                  <a:gd name="T65" fmla="*/ 16 h 1412"/>
                  <a:gd name="T66" fmla="*/ 44 w 1540"/>
                  <a:gd name="T67" fmla="*/ 6 h 1412"/>
                  <a:gd name="T68" fmla="*/ 36 w 1540"/>
                  <a:gd name="T69" fmla="*/ 1 h 1412"/>
                  <a:gd name="T70" fmla="*/ 31 w 1540"/>
                  <a:gd name="T71" fmla="*/ 0 h 1412"/>
                  <a:gd name="T72" fmla="*/ 27 w 1540"/>
                  <a:gd name="T73" fmla="*/ 0 h 1412"/>
                  <a:gd name="T74" fmla="*/ 22 w 1540"/>
                  <a:gd name="T75" fmla="*/ 1 h 1412"/>
                  <a:gd name="T76" fmla="*/ 18 w 1540"/>
                  <a:gd name="T77" fmla="*/ 3 h 1412"/>
                  <a:gd name="T78" fmla="*/ 14 w 1540"/>
                  <a:gd name="T79" fmla="*/ 5 h 1412"/>
                  <a:gd name="T80" fmla="*/ 10 w 1540"/>
                  <a:gd name="T81" fmla="*/ 9 h 1412"/>
                  <a:gd name="T82" fmla="*/ 7 w 1540"/>
                  <a:gd name="T83" fmla="*/ 12 h 1412"/>
                  <a:gd name="T84" fmla="*/ 4 w 1540"/>
                  <a:gd name="T85" fmla="*/ 17 h 1412"/>
                  <a:gd name="T86" fmla="*/ 2 w 1540"/>
                  <a:gd name="T87" fmla="*/ 21 h 1412"/>
                  <a:gd name="T88" fmla="*/ 1 w 1540"/>
                  <a:gd name="T89" fmla="*/ 26 h 1412"/>
                  <a:gd name="T90" fmla="*/ 0 w 1540"/>
                  <a:gd name="T91" fmla="*/ 31 h 1412"/>
                  <a:gd name="T92" fmla="*/ 0 w 1540"/>
                  <a:gd name="T93" fmla="*/ 37 h 1412"/>
                  <a:gd name="T94" fmla="*/ 1 w 1540"/>
                  <a:gd name="T95" fmla="*/ 42 h 1412"/>
                  <a:gd name="T96" fmla="*/ 3 w 1540"/>
                  <a:gd name="T97" fmla="*/ 47 h 1412"/>
                  <a:gd name="T98" fmla="*/ 6 w 1540"/>
                  <a:gd name="T99" fmla="*/ 51 h 1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1412"/>
                  <a:gd name="T152" fmla="*/ 1540 w 1540"/>
                  <a:gd name="T153" fmla="*/ 1412 h 1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1412">
                    <a:moveTo>
                      <a:pt x="39" y="269"/>
                    </a:moveTo>
                    <a:lnTo>
                      <a:pt x="86" y="322"/>
                    </a:lnTo>
                    <a:lnTo>
                      <a:pt x="135" y="379"/>
                    </a:lnTo>
                    <a:lnTo>
                      <a:pt x="187" y="437"/>
                    </a:lnTo>
                    <a:lnTo>
                      <a:pt x="242" y="498"/>
                    </a:lnTo>
                    <a:lnTo>
                      <a:pt x="298" y="561"/>
                    </a:lnTo>
                    <a:lnTo>
                      <a:pt x="357" y="624"/>
                    </a:lnTo>
                    <a:lnTo>
                      <a:pt x="415" y="689"/>
                    </a:lnTo>
                    <a:lnTo>
                      <a:pt x="477" y="754"/>
                    </a:lnTo>
                    <a:lnTo>
                      <a:pt x="539" y="818"/>
                    </a:lnTo>
                    <a:lnTo>
                      <a:pt x="601" y="882"/>
                    </a:lnTo>
                    <a:lnTo>
                      <a:pt x="664" y="944"/>
                    </a:lnTo>
                    <a:lnTo>
                      <a:pt x="727" y="1004"/>
                    </a:lnTo>
                    <a:lnTo>
                      <a:pt x="791" y="1061"/>
                    </a:lnTo>
                    <a:lnTo>
                      <a:pt x="853" y="1115"/>
                    </a:lnTo>
                    <a:lnTo>
                      <a:pt x="885" y="1141"/>
                    </a:lnTo>
                    <a:lnTo>
                      <a:pt x="916" y="1166"/>
                    </a:lnTo>
                    <a:lnTo>
                      <a:pt x="947" y="1190"/>
                    </a:lnTo>
                    <a:lnTo>
                      <a:pt x="977" y="1214"/>
                    </a:lnTo>
                    <a:lnTo>
                      <a:pt x="1033" y="1251"/>
                    </a:lnTo>
                    <a:lnTo>
                      <a:pt x="1085" y="1285"/>
                    </a:lnTo>
                    <a:lnTo>
                      <a:pt x="1135" y="1315"/>
                    </a:lnTo>
                    <a:lnTo>
                      <a:pt x="1183" y="1340"/>
                    </a:lnTo>
                    <a:lnTo>
                      <a:pt x="1228" y="1361"/>
                    </a:lnTo>
                    <a:lnTo>
                      <a:pt x="1269" y="1378"/>
                    </a:lnTo>
                    <a:lnTo>
                      <a:pt x="1308" y="1392"/>
                    </a:lnTo>
                    <a:lnTo>
                      <a:pt x="1344" y="1402"/>
                    </a:lnTo>
                    <a:lnTo>
                      <a:pt x="1377" y="1409"/>
                    </a:lnTo>
                    <a:lnTo>
                      <a:pt x="1407" y="1412"/>
                    </a:lnTo>
                    <a:lnTo>
                      <a:pt x="1435" y="1411"/>
                    </a:lnTo>
                    <a:lnTo>
                      <a:pt x="1459" y="1407"/>
                    </a:lnTo>
                    <a:lnTo>
                      <a:pt x="1480" y="1401"/>
                    </a:lnTo>
                    <a:lnTo>
                      <a:pt x="1498" y="1391"/>
                    </a:lnTo>
                    <a:lnTo>
                      <a:pt x="1513" y="1377"/>
                    </a:lnTo>
                    <a:lnTo>
                      <a:pt x="1525" y="1361"/>
                    </a:lnTo>
                    <a:lnTo>
                      <a:pt x="1533" y="1342"/>
                    </a:lnTo>
                    <a:lnTo>
                      <a:pt x="1538" y="1321"/>
                    </a:lnTo>
                    <a:lnTo>
                      <a:pt x="1540" y="1297"/>
                    </a:lnTo>
                    <a:lnTo>
                      <a:pt x="1538" y="1271"/>
                    </a:lnTo>
                    <a:lnTo>
                      <a:pt x="1532" y="1242"/>
                    </a:lnTo>
                    <a:lnTo>
                      <a:pt x="1523" y="1211"/>
                    </a:lnTo>
                    <a:lnTo>
                      <a:pt x="1512" y="1177"/>
                    </a:lnTo>
                    <a:lnTo>
                      <a:pt x="1496" y="1142"/>
                    </a:lnTo>
                    <a:lnTo>
                      <a:pt x="1476" y="1105"/>
                    </a:lnTo>
                    <a:lnTo>
                      <a:pt x="1454" y="1066"/>
                    </a:lnTo>
                    <a:lnTo>
                      <a:pt x="1426" y="1025"/>
                    </a:lnTo>
                    <a:lnTo>
                      <a:pt x="1396" y="983"/>
                    </a:lnTo>
                    <a:lnTo>
                      <a:pt x="1361" y="938"/>
                    </a:lnTo>
                    <a:lnTo>
                      <a:pt x="1323" y="893"/>
                    </a:lnTo>
                    <a:lnTo>
                      <a:pt x="1280" y="847"/>
                    </a:lnTo>
                    <a:lnTo>
                      <a:pt x="1234" y="798"/>
                    </a:lnTo>
                    <a:lnTo>
                      <a:pt x="1202" y="764"/>
                    </a:lnTo>
                    <a:lnTo>
                      <a:pt x="1167" y="730"/>
                    </a:lnTo>
                    <a:lnTo>
                      <a:pt x="1130" y="697"/>
                    </a:lnTo>
                    <a:lnTo>
                      <a:pt x="1094" y="663"/>
                    </a:lnTo>
                    <a:lnTo>
                      <a:pt x="1019" y="597"/>
                    </a:lnTo>
                    <a:lnTo>
                      <a:pt x="942" y="532"/>
                    </a:lnTo>
                    <a:lnTo>
                      <a:pt x="863" y="470"/>
                    </a:lnTo>
                    <a:lnTo>
                      <a:pt x="785" y="408"/>
                    </a:lnTo>
                    <a:lnTo>
                      <a:pt x="706" y="351"/>
                    </a:lnTo>
                    <a:lnTo>
                      <a:pt x="630" y="296"/>
                    </a:lnTo>
                    <a:lnTo>
                      <a:pt x="556" y="244"/>
                    </a:lnTo>
                    <a:lnTo>
                      <a:pt x="485" y="196"/>
                    </a:lnTo>
                    <a:lnTo>
                      <a:pt x="420" y="153"/>
                    </a:lnTo>
                    <a:lnTo>
                      <a:pt x="359" y="114"/>
                    </a:lnTo>
                    <a:lnTo>
                      <a:pt x="306" y="79"/>
                    </a:lnTo>
                    <a:lnTo>
                      <a:pt x="259" y="52"/>
                    </a:lnTo>
                    <a:lnTo>
                      <a:pt x="221" y="28"/>
                    </a:lnTo>
                    <a:lnTo>
                      <a:pt x="192" y="12"/>
                    </a:lnTo>
                    <a:lnTo>
                      <a:pt x="181" y="7"/>
                    </a:lnTo>
                    <a:lnTo>
                      <a:pt x="168" y="3"/>
                    </a:lnTo>
                    <a:lnTo>
                      <a:pt x="157" y="0"/>
                    </a:lnTo>
                    <a:lnTo>
                      <a:pt x="146" y="0"/>
                    </a:lnTo>
                    <a:lnTo>
                      <a:pt x="133" y="0"/>
                    </a:lnTo>
                    <a:lnTo>
                      <a:pt x="122" y="2"/>
                    </a:lnTo>
                    <a:lnTo>
                      <a:pt x="111" y="4"/>
                    </a:lnTo>
                    <a:lnTo>
                      <a:pt x="101" y="9"/>
                    </a:lnTo>
                    <a:lnTo>
                      <a:pt x="90" y="13"/>
                    </a:lnTo>
                    <a:lnTo>
                      <a:pt x="80" y="19"/>
                    </a:lnTo>
                    <a:lnTo>
                      <a:pt x="70" y="27"/>
                    </a:lnTo>
                    <a:lnTo>
                      <a:pt x="61" y="34"/>
                    </a:lnTo>
                    <a:lnTo>
                      <a:pt x="51" y="43"/>
                    </a:lnTo>
                    <a:lnTo>
                      <a:pt x="44" y="52"/>
                    </a:lnTo>
                    <a:lnTo>
                      <a:pt x="35" y="61"/>
                    </a:lnTo>
                    <a:lnTo>
                      <a:pt x="29" y="71"/>
                    </a:lnTo>
                    <a:lnTo>
                      <a:pt x="22" y="83"/>
                    </a:lnTo>
                    <a:lnTo>
                      <a:pt x="16" y="94"/>
                    </a:lnTo>
                    <a:lnTo>
                      <a:pt x="11" y="106"/>
                    </a:lnTo>
                    <a:lnTo>
                      <a:pt x="7" y="119"/>
                    </a:lnTo>
                    <a:lnTo>
                      <a:pt x="4" y="131"/>
                    </a:lnTo>
                    <a:lnTo>
                      <a:pt x="1" y="144"/>
                    </a:lnTo>
                    <a:lnTo>
                      <a:pt x="0" y="156"/>
                    </a:lnTo>
                    <a:lnTo>
                      <a:pt x="0" y="170"/>
                    </a:lnTo>
                    <a:lnTo>
                      <a:pt x="0" y="183"/>
                    </a:lnTo>
                    <a:lnTo>
                      <a:pt x="2" y="196"/>
                    </a:lnTo>
                    <a:lnTo>
                      <a:pt x="5" y="209"/>
                    </a:lnTo>
                    <a:lnTo>
                      <a:pt x="9" y="221"/>
                    </a:lnTo>
                    <a:lnTo>
                      <a:pt x="15" y="234"/>
                    </a:lnTo>
                    <a:lnTo>
                      <a:pt x="21" y="246"/>
                    </a:lnTo>
                    <a:lnTo>
                      <a:pt x="30" y="257"/>
                    </a:lnTo>
                    <a:lnTo>
                      <a:pt x="39" y="269"/>
                    </a:lnTo>
                    <a:close/>
                  </a:path>
                </a:pathLst>
              </a:custGeom>
              <a:solidFill>
                <a:srgbClr val="FFFEF1"/>
              </a:solidFill>
              <a:ln w="9525">
                <a:noFill/>
                <a:round/>
              </a:ln>
            </p:spPr>
            <p:txBody>
              <a:bodyPr/>
              <a:lstStyle/>
              <a:p>
                <a:endParaRPr lang="en-US" sz="1867"/>
              </a:p>
            </p:txBody>
          </p:sp>
          <p:sp>
            <p:nvSpPr>
              <p:cNvPr id="1458" name="Freeform 407"/>
              <p:cNvSpPr/>
              <p:nvPr/>
            </p:nvSpPr>
            <p:spPr bwMode="auto">
              <a:xfrm>
                <a:off x="2395" y="2115"/>
                <a:ext cx="308" cy="282"/>
              </a:xfrm>
              <a:custGeom>
                <a:avLst/>
                <a:gdLst>
                  <a:gd name="T0" fmla="*/ 17 w 1540"/>
                  <a:gd name="T1" fmla="*/ 64 h 1412"/>
                  <a:gd name="T2" fmla="*/ 37 w 1540"/>
                  <a:gd name="T3" fmla="*/ 87 h 1412"/>
                  <a:gd name="T4" fmla="*/ 60 w 1540"/>
                  <a:gd name="T5" fmla="*/ 112 h 1412"/>
                  <a:gd name="T6" fmla="*/ 83 w 1540"/>
                  <a:gd name="T7" fmla="*/ 138 h 1412"/>
                  <a:gd name="T8" fmla="*/ 108 w 1540"/>
                  <a:gd name="T9" fmla="*/ 163 h 1412"/>
                  <a:gd name="T10" fmla="*/ 133 w 1540"/>
                  <a:gd name="T11" fmla="*/ 189 h 1412"/>
                  <a:gd name="T12" fmla="*/ 158 w 1540"/>
                  <a:gd name="T13" fmla="*/ 212 h 1412"/>
                  <a:gd name="T14" fmla="*/ 177 w 1540"/>
                  <a:gd name="T15" fmla="*/ 228 h 1412"/>
                  <a:gd name="T16" fmla="*/ 189 w 1540"/>
                  <a:gd name="T17" fmla="*/ 238 h 1412"/>
                  <a:gd name="T18" fmla="*/ 207 w 1540"/>
                  <a:gd name="T19" fmla="*/ 250 h 1412"/>
                  <a:gd name="T20" fmla="*/ 227 w 1540"/>
                  <a:gd name="T21" fmla="*/ 263 h 1412"/>
                  <a:gd name="T22" fmla="*/ 246 w 1540"/>
                  <a:gd name="T23" fmla="*/ 272 h 1412"/>
                  <a:gd name="T24" fmla="*/ 262 w 1540"/>
                  <a:gd name="T25" fmla="*/ 278 h 1412"/>
                  <a:gd name="T26" fmla="*/ 275 w 1540"/>
                  <a:gd name="T27" fmla="*/ 281 h 1412"/>
                  <a:gd name="T28" fmla="*/ 287 w 1540"/>
                  <a:gd name="T29" fmla="*/ 282 h 1412"/>
                  <a:gd name="T30" fmla="*/ 296 w 1540"/>
                  <a:gd name="T31" fmla="*/ 280 h 1412"/>
                  <a:gd name="T32" fmla="*/ 303 w 1540"/>
                  <a:gd name="T33" fmla="*/ 275 h 1412"/>
                  <a:gd name="T34" fmla="*/ 307 w 1540"/>
                  <a:gd name="T35" fmla="*/ 268 h 1412"/>
                  <a:gd name="T36" fmla="*/ 308 w 1540"/>
                  <a:gd name="T37" fmla="*/ 259 h 1412"/>
                  <a:gd name="T38" fmla="*/ 306 w 1540"/>
                  <a:gd name="T39" fmla="*/ 248 h 1412"/>
                  <a:gd name="T40" fmla="*/ 302 w 1540"/>
                  <a:gd name="T41" fmla="*/ 235 h 1412"/>
                  <a:gd name="T42" fmla="*/ 295 w 1540"/>
                  <a:gd name="T43" fmla="*/ 221 h 1412"/>
                  <a:gd name="T44" fmla="*/ 285 w 1540"/>
                  <a:gd name="T45" fmla="*/ 205 h 1412"/>
                  <a:gd name="T46" fmla="*/ 272 w 1540"/>
                  <a:gd name="T47" fmla="*/ 187 h 1412"/>
                  <a:gd name="T48" fmla="*/ 256 w 1540"/>
                  <a:gd name="T49" fmla="*/ 169 h 1412"/>
                  <a:gd name="T50" fmla="*/ 240 w 1540"/>
                  <a:gd name="T51" fmla="*/ 153 h 1412"/>
                  <a:gd name="T52" fmla="*/ 226 w 1540"/>
                  <a:gd name="T53" fmla="*/ 139 h 1412"/>
                  <a:gd name="T54" fmla="*/ 204 w 1540"/>
                  <a:gd name="T55" fmla="*/ 119 h 1412"/>
                  <a:gd name="T56" fmla="*/ 173 w 1540"/>
                  <a:gd name="T57" fmla="*/ 94 h 1412"/>
                  <a:gd name="T58" fmla="*/ 141 w 1540"/>
                  <a:gd name="T59" fmla="*/ 70 h 1412"/>
                  <a:gd name="T60" fmla="*/ 111 w 1540"/>
                  <a:gd name="T61" fmla="*/ 49 h 1412"/>
                  <a:gd name="T62" fmla="*/ 84 w 1540"/>
                  <a:gd name="T63" fmla="*/ 31 h 1412"/>
                  <a:gd name="T64" fmla="*/ 61 w 1540"/>
                  <a:gd name="T65" fmla="*/ 16 h 1412"/>
                  <a:gd name="T66" fmla="*/ 44 w 1540"/>
                  <a:gd name="T67" fmla="*/ 6 h 1412"/>
                  <a:gd name="T68" fmla="*/ 36 w 1540"/>
                  <a:gd name="T69" fmla="*/ 1 h 1412"/>
                  <a:gd name="T70" fmla="*/ 31 w 1540"/>
                  <a:gd name="T71" fmla="*/ 0 h 1412"/>
                  <a:gd name="T72" fmla="*/ 27 w 1540"/>
                  <a:gd name="T73" fmla="*/ 0 h 1412"/>
                  <a:gd name="T74" fmla="*/ 22 w 1540"/>
                  <a:gd name="T75" fmla="*/ 1 h 1412"/>
                  <a:gd name="T76" fmla="*/ 18 w 1540"/>
                  <a:gd name="T77" fmla="*/ 3 h 1412"/>
                  <a:gd name="T78" fmla="*/ 14 w 1540"/>
                  <a:gd name="T79" fmla="*/ 5 h 1412"/>
                  <a:gd name="T80" fmla="*/ 10 w 1540"/>
                  <a:gd name="T81" fmla="*/ 9 h 1412"/>
                  <a:gd name="T82" fmla="*/ 7 w 1540"/>
                  <a:gd name="T83" fmla="*/ 12 h 1412"/>
                  <a:gd name="T84" fmla="*/ 4 w 1540"/>
                  <a:gd name="T85" fmla="*/ 17 h 1412"/>
                  <a:gd name="T86" fmla="*/ 2 w 1540"/>
                  <a:gd name="T87" fmla="*/ 21 h 1412"/>
                  <a:gd name="T88" fmla="*/ 1 w 1540"/>
                  <a:gd name="T89" fmla="*/ 26 h 1412"/>
                  <a:gd name="T90" fmla="*/ 0 w 1540"/>
                  <a:gd name="T91" fmla="*/ 31 h 1412"/>
                  <a:gd name="T92" fmla="*/ 0 w 1540"/>
                  <a:gd name="T93" fmla="*/ 37 h 1412"/>
                  <a:gd name="T94" fmla="*/ 1 w 1540"/>
                  <a:gd name="T95" fmla="*/ 42 h 1412"/>
                  <a:gd name="T96" fmla="*/ 3 w 1540"/>
                  <a:gd name="T97" fmla="*/ 47 h 1412"/>
                  <a:gd name="T98" fmla="*/ 6 w 1540"/>
                  <a:gd name="T99" fmla="*/ 51 h 14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540"/>
                  <a:gd name="T151" fmla="*/ 0 h 1412"/>
                  <a:gd name="T152" fmla="*/ 1540 w 1540"/>
                  <a:gd name="T153" fmla="*/ 1412 h 14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540" h="1412">
                    <a:moveTo>
                      <a:pt x="39" y="269"/>
                    </a:moveTo>
                    <a:lnTo>
                      <a:pt x="86" y="322"/>
                    </a:lnTo>
                    <a:lnTo>
                      <a:pt x="135" y="379"/>
                    </a:lnTo>
                    <a:lnTo>
                      <a:pt x="187" y="437"/>
                    </a:lnTo>
                    <a:lnTo>
                      <a:pt x="242" y="498"/>
                    </a:lnTo>
                    <a:lnTo>
                      <a:pt x="298" y="561"/>
                    </a:lnTo>
                    <a:lnTo>
                      <a:pt x="357" y="624"/>
                    </a:lnTo>
                    <a:lnTo>
                      <a:pt x="415" y="689"/>
                    </a:lnTo>
                    <a:lnTo>
                      <a:pt x="477" y="754"/>
                    </a:lnTo>
                    <a:lnTo>
                      <a:pt x="539" y="818"/>
                    </a:lnTo>
                    <a:lnTo>
                      <a:pt x="601" y="882"/>
                    </a:lnTo>
                    <a:lnTo>
                      <a:pt x="664" y="944"/>
                    </a:lnTo>
                    <a:lnTo>
                      <a:pt x="727" y="1004"/>
                    </a:lnTo>
                    <a:lnTo>
                      <a:pt x="791" y="1061"/>
                    </a:lnTo>
                    <a:lnTo>
                      <a:pt x="853" y="1115"/>
                    </a:lnTo>
                    <a:lnTo>
                      <a:pt x="885" y="1141"/>
                    </a:lnTo>
                    <a:lnTo>
                      <a:pt x="916" y="1166"/>
                    </a:lnTo>
                    <a:lnTo>
                      <a:pt x="947" y="1190"/>
                    </a:lnTo>
                    <a:lnTo>
                      <a:pt x="977" y="1214"/>
                    </a:lnTo>
                    <a:lnTo>
                      <a:pt x="1033" y="1251"/>
                    </a:lnTo>
                    <a:lnTo>
                      <a:pt x="1085" y="1285"/>
                    </a:lnTo>
                    <a:lnTo>
                      <a:pt x="1135" y="1315"/>
                    </a:lnTo>
                    <a:lnTo>
                      <a:pt x="1183" y="1340"/>
                    </a:lnTo>
                    <a:lnTo>
                      <a:pt x="1228" y="1361"/>
                    </a:lnTo>
                    <a:lnTo>
                      <a:pt x="1269" y="1378"/>
                    </a:lnTo>
                    <a:lnTo>
                      <a:pt x="1308" y="1392"/>
                    </a:lnTo>
                    <a:lnTo>
                      <a:pt x="1344" y="1402"/>
                    </a:lnTo>
                    <a:lnTo>
                      <a:pt x="1377" y="1409"/>
                    </a:lnTo>
                    <a:lnTo>
                      <a:pt x="1407" y="1412"/>
                    </a:lnTo>
                    <a:lnTo>
                      <a:pt x="1435" y="1411"/>
                    </a:lnTo>
                    <a:lnTo>
                      <a:pt x="1459" y="1407"/>
                    </a:lnTo>
                    <a:lnTo>
                      <a:pt x="1480" y="1401"/>
                    </a:lnTo>
                    <a:lnTo>
                      <a:pt x="1498" y="1391"/>
                    </a:lnTo>
                    <a:lnTo>
                      <a:pt x="1513" y="1377"/>
                    </a:lnTo>
                    <a:lnTo>
                      <a:pt x="1525" y="1361"/>
                    </a:lnTo>
                    <a:lnTo>
                      <a:pt x="1533" y="1342"/>
                    </a:lnTo>
                    <a:lnTo>
                      <a:pt x="1538" y="1321"/>
                    </a:lnTo>
                    <a:lnTo>
                      <a:pt x="1540" y="1297"/>
                    </a:lnTo>
                    <a:lnTo>
                      <a:pt x="1538" y="1271"/>
                    </a:lnTo>
                    <a:lnTo>
                      <a:pt x="1532" y="1242"/>
                    </a:lnTo>
                    <a:lnTo>
                      <a:pt x="1523" y="1211"/>
                    </a:lnTo>
                    <a:lnTo>
                      <a:pt x="1512" y="1177"/>
                    </a:lnTo>
                    <a:lnTo>
                      <a:pt x="1496" y="1142"/>
                    </a:lnTo>
                    <a:lnTo>
                      <a:pt x="1476" y="1105"/>
                    </a:lnTo>
                    <a:lnTo>
                      <a:pt x="1454" y="1066"/>
                    </a:lnTo>
                    <a:lnTo>
                      <a:pt x="1426" y="1025"/>
                    </a:lnTo>
                    <a:lnTo>
                      <a:pt x="1396" y="983"/>
                    </a:lnTo>
                    <a:lnTo>
                      <a:pt x="1361" y="938"/>
                    </a:lnTo>
                    <a:lnTo>
                      <a:pt x="1323" y="893"/>
                    </a:lnTo>
                    <a:lnTo>
                      <a:pt x="1280" y="847"/>
                    </a:lnTo>
                    <a:lnTo>
                      <a:pt x="1234" y="798"/>
                    </a:lnTo>
                    <a:lnTo>
                      <a:pt x="1202" y="764"/>
                    </a:lnTo>
                    <a:lnTo>
                      <a:pt x="1167" y="730"/>
                    </a:lnTo>
                    <a:lnTo>
                      <a:pt x="1130" y="697"/>
                    </a:lnTo>
                    <a:lnTo>
                      <a:pt x="1094" y="663"/>
                    </a:lnTo>
                    <a:lnTo>
                      <a:pt x="1019" y="597"/>
                    </a:lnTo>
                    <a:lnTo>
                      <a:pt x="942" y="532"/>
                    </a:lnTo>
                    <a:lnTo>
                      <a:pt x="863" y="470"/>
                    </a:lnTo>
                    <a:lnTo>
                      <a:pt x="785" y="408"/>
                    </a:lnTo>
                    <a:lnTo>
                      <a:pt x="706" y="351"/>
                    </a:lnTo>
                    <a:lnTo>
                      <a:pt x="630" y="296"/>
                    </a:lnTo>
                    <a:lnTo>
                      <a:pt x="556" y="244"/>
                    </a:lnTo>
                    <a:lnTo>
                      <a:pt x="485" y="196"/>
                    </a:lnTo>
                    <a:lnTo>
                      <a:pt x="420" y="153"/>
                    </a:lnTo>
                    <a:lnTo>
                      <a:pt x="359" y="114"/>
                    </a:lnTo>
                    <a:lnTo>
                      <a:pt x="306" y="79"/>
                    </a:lnTo>
                    <a:lnTo>
                      <a:pt x="259" y="52"/>
                    </a:lnTo>
                    <a:lnTo>
                      <a:pt x="221" y="28"/>
                    </a:lnTo>
                    <a:lnTo>
                      <a:pt x="192" y="12"/>
                    </a:lnTo>
                    <a:lnTo>
                      <a:pt x="181" y="7"/>
                    </a:lnTo>
                    <a:lnTo>
                      <a:pt x="168" y="3"/>
                    </a:lnTo>
                    <a:lnTo>
                      <a:pt x="157" y="0"/>
                    </a:lnTo>
                    <a:lnTo>
                      <a:pt x="146" y="0"/>
                    </a:lnTo>
                    <a:lnTo>
                      <a:pt x="133" y="0"/>
                    </a:lnTo>
                    <a:lnTo>
                      <a:pt x="122" y="2"/>
                    </a:lnTo>
                    <a:lnTo>
                      <a:pt x="111" y="4"/>
                    </a:lnTo>
                    <a:lnTo>
                      <a:pt x="101" y="9"/>
                    </a:lnTo>
                    <a:lnTo>
                      <a:pt x="90" y="13"/>
                    </a:lnTo>
                    <a:lnTo>
                      <a:pt x="80" y="19"/>
                    </a:lnTo>
                    <a:lnTo>
                      <a:pt x="70" y="27"/>
                    </a:lnTo>
                    <a:lnTo>
                      <a:pt x="61" y="34"/>
                    </a:lnTo>
                    <a:lnTo>
                      <a:pt x="51" y="43"/>
                    </a:lnTo>
                    <a:lnTo>
                      <a:pt x="44" y="52"/>
                    </a:lnTo>
                    <a:lnTo>
                      <a:pt x="35" y="61"/>
                    </a:lnTo>
                    <a:lnTo>
                      <a:pt x="29" y="71"/>
                    </a:lnTo>
                    <a:lnTo>
                      <a:pt x="22" y="83"/>
                    </a:lnTo>
                    <a:lnTo>
                      <a:pt x="16" y="94"/>
                    </a:lnTo>
                    <a:lnTo>
                      <a:pt x="11" y="106"/>
                    </a:lnTo>
                    <a:lnTo>
                      <a:pt x="7" y="119"/>
                    </a:lnTo>
                    <a:lnTo>
                      <a:pt x="4" y="131"/>
                    </a:lnTo>
                    <a:lnTo>
                      <a:pt x="1" y="144"/>
                    </a:lnTo>
                    <a:lnTo>
                      <a:pt x="0" y="156"/>
                    </a:lnTo>
                    <a:lnTo>
                      <a:pt x="0" y="170"/>
                    </a:lnTo>
                    <a:lnTo>
                      <a:pt x="0" y="183"/>
                    </a:lnTo>
                    <a:lnTo>
                      <a:pt x="2" y="196"/>
                    </a:lnTo>
                    <a:lnTo>
                      <a:pt x="5" y="209"/>
                    </a:lnTo>
                    <a:lnTo>
                      <a:pt x="9" y="221"/>
                    </a:lnTo>
                    <a:lnTo>
                      <a:pt x="15" y="234"/>
                    </a:lnTo>
                    <a:lnTo>
                      <a:pt x="21" y="246"/>
                    </a:lnTo>
                    <a:lnTo>
                      <a:pt x="30" y="257"/>
                    </a:lnTo>
                    <a:lnTo>
                      <a:pt x="39" y="269"/>
                    </a:lnTo>
                  </a:path>
                </a:pathLst>
              </a:custGeom>
              <a:noFill/>
              <a:ln w="3175">
                <a:solidFill>
                  <a:srgbClr val="1F1A17"/>
                </a:solidFill>
                <a:round/>
              </a:ln>
            </p:spPr>
            <p:txBody>
              <a:bodyPr/>
              <a:lstStyle/>
              <a:p>
                <a:endParaRPr lang="en-US" sz="1867"/>
              </a:p>
            </p:txBody>
          </p:sp>
        </p:grpSp>
        <p:grpSp>
          <p:nvGrpSpPr>
            <p:cNvPr id="5" name="Group 408"/>
            <p:cNvGrpSpPr/>
            <p:nvPr/>
          </p:nvGrpSpPr>
          <p:grpSpPr bwMode="auto">
            <a:xfrm>
              <a:off x="1017" y="767"/>
              <a:ext cx="3679" cy="2762"/>
              <a:chOff x="1017" y="767"/>
              <a:chExt cx="3679" cy="2762"/>
            </a:xfrm>
          </p:grpSpPr>
          <p:sp>
            <p:nvSpPr>
              <p:cNvPr id="1059" name="Freeform 409"/>
              <p:cNvSpPr/>
              <p:nvPr/>
            </p:nvSpPr>
            <p:spPr bwMode="auto">
              <a:xfrm>
                <a:off x="2415" y="2075"/>
                <a:ext cx="381" cy="158"/>
              </a:xfrm>
              <a:custGeom>
                <a:avLst/>
                <a:gdLst>
                  <a:gd name="T0" fmla="*/ 31 w 1902"/>
                  <a:gd name="T1" fmla="*/ 65 h 792"/>
                  <a:gd name="T2" fmla="*/ 59 w 1902"/>
                  <a:gd name="T3" fmla="*/ 77 h 792"/>
                  <a:gd name="T4" fmla="*/ 90 w 1902"/>
                  <a:gd name="T5" fmla="*/ 90 h 792"/>
                  <a:gd name="T6" fmla="*/ 122 w 1902"/>
                  <a:gd name="T7" fmla="*/ 104 h 792"/>
                  <a:gd name="T8" fmla="*/ 155 w 1902"/>
                  <a:gd name="T9" fmla="*/ 117 h 792"/>
                  <a:gd name="T10" fmla="*/ 189 w 1902"/>
                  <a:gd name="T11" fmla="*/ 129 h 792"/>
                  <a:gd name="T12" fmla="*/ 222 w 1902"/>
                  <a:gd name="T13" fmla="*/ 140 h 792"/>
                  <a:gd name="T14" fmla="*/ 246 w 1902"/>
                  <a:gd name="T15" fmla="*/ 147 h 792"/>
                  <a:gd name="T16" fmla="*/ 262 w 1902"/>
                  <a:gd name="T17" fmla="*/ 150 h 792"/>
                  <a:gd name="T18" fmla="*/ 283 w 1902"/>
                  <a:gd name="T19" fmla="*/ 154 h 792"/>
                  <a:gd name="T20" fmla="*/ 306 w 1902"/>
                  <a:gd name="T21" fmla="*/ 157 h 792"/>
                  <a:gd name="T22" fmla="*/ 327 w 1902"/>
                  <a:gd name="T23" fmla="*/ 158 h 792"/>
                  <a:gd name="T24" fmla="*/ 345 w 1902"/>
                  <a:gd name="T25" fmla="*/ 157 h 792"/>
                  <a:gd name="T26" fmla="*/ 359 w 1902"/>
                  <a:gd name="T27" fmla="*/ 154 h 792"/>
                  <a:gd name="T28" fmla="*/ 369 w 1902"/>
                  <a:gd name="T29" fmla="*/ 150 h 792"/>
                  <a:gd name="T30" fmla="*/ 376 w 1902"/>
                  <a:gd name="T31" fmla="*/ 144 h 792"/>
                  <a:gd name="T32" fmla="*/ 380 w 1902"/>
                  <a:gd name="T33" fmla="*/ 137 h 792"/>
                  <a:gd name="T34" fmla="*/ 381 w 1902"/>
                  <a:gd name="T35" fmla="*/ 129 h 792"/>
                  <a:gd name="T36" fmla="*/ 378 w 1902"/>
                  <a:gd name="T37" fmla="*/ 120 h 792"/>
                  <a:gd name="T38" fmla="*/ 372 w 1902"/>
                  <a:gd name="T39" fmla="*/ 111 h 792"/>
                  <a:gd name="T40" fmla="*/ 363 w 1902"/>
                  <a:gd name="T41" fmla="*/ 101 h 792"/>
                  <a:gd name="T42" fmla="*/ 351 w 1902"/>
                  <a:gd name="T43" fmla="*/ 90 h 792"/>
                  <a:gd name="T44" fmla="*/ 335 w 1902"/>
                  <a:gd name="T45" fmla="*/ 80 h 792"/>
                  <a:gd name="T46" fmla="*/ 315 w 1902"/>
                  <a:gd name="T47" fmla="*/ 70 h 792"/>
                  <a:gd name="T48" fmla="*/ 293 w 1902"/>
                  <a:gd name="T49" fmla="*/ 59 h 792"/>
                  <a:gd name="T50" fmla="*/ 271 w 1902"/>
                  <a:gd name="T51" fmla="*/ 51 h 792"/>
                  <a:gd name="T52" fmla="*/ 253 w 1902"/>
                  <a:gd name="T53" fmla="*/ 45 h 792"/>
                  <a:gd name="T54" fmla="*/ 224 w 1902"/>
                  <a:gd name="T55" fmla="*/ 36 h 792"/>
                  <a:gd name="T56" fmla="*/ 185 w 1902"/>
                  <a:gd name="T57" fmla="*/ 26 h 792"/>
                  <a:gd name="T58" fmla="*/ 147 w 1902"/>
                  <a:gd name="T59" fmla="*/ 18 h 792"/>
                  <a:gd name="T60" fmla="*/ 110 w 1902"/>
                  <a:gd name="T61" fmla="*/ 11 h 792"/>
                  <a:gd name="T62" fmla="*/ 78 w 1902"/>
                  <a:gd name="T63" fmla="*/ 6 h 792"/>
                  <a:gd name="T64" fmla="*/ 51 w 1902"/>
                  <a:gd name="T65" fmla="*/ 3 h 792"/>
                  <a:gd name="T66" fmla="*/ 31 w 1902"/>
                  <a:gd name="T67" fmla="*/ 1 h 792"/>
                  <a:gd name="T68" fmla="*/ 22 w 1902"/>
                  <a:gd name="T69" fmla="*/ 0 h 792"/>
                  <a:gd name="T70" fmla="*/ 18 w 1902"/>
                  <a:gd name="T71" fmla="*/ 1 h 792"/>
                  <a:gd name="T72" fmla="*/ 14 w 1902"/>
                  <a:gd name="T73" fmla="*/ 3 h 792"/>
                  <a:gd name="T74" fmla="*/ 10 w 1902"/>
                  <a:gd name="T75" fmla="*/ 6 h 792"/>
                  <a:gd name="T76" fmla="*/ 7 w 1902"/>
                  <a:gd name="T77" fmla="*/ 9 h 792"/>
                  <a:gd name="T78" fmla="*/ 4 w 1902"/>
                  <a:gd name="T79" fmla="*/ 13 h 792"/>
                  <a:gd name="T80" fmla="*/ 2 w 1902"/>
                  <a:gd name="T81" fmla="*/ 18 h 792"/>
                  <a:gd name="T82" fmla="*/ 1 w 1902"/>
                  <a:gd name="T83" fmla="*/ 23 h 792"/>
                  <a:gd name="T84" fmla="*/ 0 w 1902"/>
                  <a:gd name="T85" fmla="*/ 28 h 792"/>
                  <a:gd name="T86" fmla="*/ 0 w 1902"/>
                  <a:gd name="T87" fmla="*/ 33 h 792"/>
                  <a:gd name="T88" fmla="*/ 1 w 1902"/>
                  <a:gd name="T89" fmla="*/ 38 h 792"/>
                  <a:gd name="T90" fmla="*/ 2 w 1902"/>
                  <a:gd name="T91" fmla="*/ 43 h 792"/>
                  <a:gd name="T92" fmla="*/ 4 w 1902"/>
                  <a:gd name="T93" fmla="*/ 47 h 792"/>
                  <a:gd name="T94" fmla="*/ 7 w 1902"/>
                  <a:gd name="T95" fmla="*/ 51 h 792"/>
                  <a:gd name="T96" fmla="*/ 11 w 1902"/>
                  <a:gd name="T97" fmla="*/ 55 h 792"/>
                  <a:gd name="T98" fmla="*/ 16 w 1902"/>
                  <a:gd name="T99" fmla="*/ 58 h 7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2"/>
                  <a:gd name="T151" fmla="*/ 0 h 792"/>
                  <a:gd name="T152" fmla="*/ 1902 w 1902"/>
                  <a:gd name="T153" fmla="*/ 792 h 7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2" h="792">
                    <a:moveTo>
                      <a:pt x="90" y="297"/>
                    </a:moveTo>
                    <a:lnTo>
                      <a:pt x="155" y="325"/>
                    </a:lnTo>
                    <a:lnTo>
                      <a:pt x="224" y="355"/>
                    </a:lnTo>
                    <a:lnTo>
                      <a:pt x="296" y="387"/>
                    </a:lnTo>
                    <a:lnTo>
                      <a:pt x="372" y="420"/>
                    </a:lnTo>
                    <a:lnTo>
                      <a:pt x="449" y="453"/>
                    </a:lnTo>
                    <a:lnTo>
                      <a:pt x="529" y="487"/>
                    </a:lnTo>
                    <a:lnTo>
                      <a:pt x="610" y="522"/>
                    </a:lnTo>
                    <a:lnTo>
                      <a:pt x="693" y="556"/>
                    </a:lnTo>
                    <a:lnTo>
                      <a:pt x="776" y="588"/>
                    </a:lnTo>
                    <a:lnTo>
                      <a:pt x="860" y="619"/>
                    </a:lnTo>
                    <a:lnTo>
                      <a:pt x="944" y="649"/>
                    </a:lnTo>
                    <a:lnTo>
                      <a:pt x="1027" y="678"/>
                    </a:lnTo>
                    <a:lnTo>
                      <a:pt x="1109" y="703"/>
                    </a:lnTo>
                    <a:lnTo>
                      <a:pt x="1189" y="727"/>
                    </a:lnTo>
                    <a:lnTo>
                      <a:pt x="1229" y="737"/>
                    </a:lnTo>
                    <a:lnTo>
                      <a:pt x="1268" y="746"/>
                    </a:lnTo>
                    <a:lnTo>
                      <a:pt x="1307" y="754"/>
                    </a:lnTo>
                    <a:lnTo>
                      <a:pt x="1345" y="762"/>
                    </a:lnTo>
                    <a:lnTo>
                      <a:pt x="1411" y="773"/>
                    </a:lnTo>
                    <a:lnTo>
                      <a:pt x="1473" y="782"/>
                    </a:lnTo>
                    <a:lnTo>
                      <a:pt x="1530" y="788"/>
                    </a:lnTo>
                    <a:lnTo>
                      <a:pt x="1584" y="792"/>
                    </a:lnTo>
                    <a:lnTo>
                      <a:pt x="1634" y="792"/>
                    </a:lnTo>
                    <a:lnTo>
                      <a:pt x="1678" y="790"/>
                    </a:lnTo>
                    <a:lnTo>
                      <a:pt x="1720" y="787"/>
                    </a:lnTo>
                    <a:lnTo>
                      <a:pt x="1756" y="780"/>
                    </a:lnTo>
                    <a:lnTo>
                      <a:pt x="1790" y="772"/>
                    </a:lnTo>
                    <a:lnTo>
                      <a:pt x="1817" y="762"/>
                    </a:lnTo>
                    <a:lnTo>
                      <a:pt x="1842" y="751"/>
                    </a:lnTo>
                    <a:lnTo>
                      <a:pt x="1862" y="737"/>
                    </a:lnTo>
                    <a:lnTo>
                      <a:pt x="1878" y="722"/>
                    </a:lnTo>
                    <a:lnTo>
                      <a:pt x="1891" y="704"/>
                    </a:lnTo>
                    <a:lnTo>
                      <a:pt x="1898" y="687"/>
                    </a:lnTo>
                    <a:lnTo>
                      <a:pt x="1902" y="667"/>
                    </a:lnTo>
                    <a:lnTo>
                      <a:pt x="1902" y="647"/>
                    </a:lnTo>
                    <a:lnTo>
                      <a:pt x="1897" y="624"/>
                    </a:lnTo>
                    <a:lnTo>
                      <a:pt x="1888" y="602"/>
                    </a:lnTo>
                    <a:lnTo>
                      <a:pt x="1876" y="578"/>
                    </a:lnTo>
                    <a:lnTo>
                      <a:pt x="1858" y="555"/>
                    </a:lnTo>
                    <a:lnTo>
                      <a:pt x="1837" y="530"/>
                    </a:lnTo>
                    <a:lnTo>
                      <a:pt x="1812" y="505"/>
                    </a:lnTo>
                    <a:lnTo>
                      <a:pt x="1782" y="478"/>
                    </a:lnTo>
                    <a:lnTo>
                      <a:pt x="1750" y="453"/>
                    </a:lnTo>
                    <a:lnTo>
                      <a:pt x="1711" y="427"/>
                    </a:lnTo>
                    <a:lnTo>
                      <a:pt x="1670" y="401"/>
                    </a:lnTo>
                    <a:lnTo>
                      <a:pt x="1624" y="375"/>
                    </a:lnTo>
                    <a:lnTo>
                      <a:pt x="1574" y="349"/>
                    </a:lnTo>
                    <a:lnTo>
                      <a:pt x="1520" y="322"/>
                    </a:lnTo>
                    <a:lnTo>
                      <a:pt x="1461" y="297"/>
                    </a:lnTo>
                    <a:lnTo>
                      <a:pt x="1399" y="272"/>
                    </a:lnTo>
                    <a:lnTo>
                      <a:pt x="1354" y="256"/>
                    </a:lnTo>
                    <a:lnTo>
                      <a:pt x="1309" y="240"/>
                    </a:lnTo>
                    <a:lnTo>
                      <a:pt x="1263" y="225"/>
                    </a:lnTo>
                    <a:lnTo>
                      <a:pt x="1216" y="210"/>
                    </a:lnTo>
                    <a:lnTo>
                      <a:pt x="1119" y="181"/>
                    </a:lnTo>
                    <a:lnTo>
                      <a:pt x="1022" y="155"/>
                    </a:lnTo>
                    <a:lnTo>
                      <a:pt x="925" y="131"/>
                    </a:lnTo>
                    <a:lnTo>
                      <a:pt x="827" y="109"/>
                    </a:lnTo>
                    <a:lnTo>
                      <a:pt x="733" y="89"/>
                    </a:lnTo>
                    <a:lnTo>
                      <a:pt x="639" y="72"/>
                    </a:lnTo>
                    <a:lnTo>
                      <a:pt x="550" y="55"/>
                    </a:lnTo>
                    <a:lnTo>
                      <a:pt x="467" y="42"/>
                    </a:lnTo>
                    <a:lnTo>
                      <a:pt x="389" y="30"/>
                    </a:lnTo>
                    <a:lnTo>
                      <a:pt x="318" y="20"/>
                    </a:lnTo>
                    <a:lnTo>
                      <a:pt x="255" y="13"/>
                    </a:lnTo>
                    <a:lnTo>
                      <a:pt x="201" y="7"/>
                    </a:lnTo>
                    <a:lnTo>
                      <a:pt x="157" y="3"/>
                    </a:lnTo>
                    <a:lnTo>
                      <a:pt x="125" y="0"/>
                    </a:lnTo>
                    <a:lnTo>
                      <a:pt x="111" y="0"/>
                    </a:lnTo>
                    <a:lnTo>
                      <a:pt x="100" y="3"/>
                    </a:lnTo>
                    <a:lnTo>
                      <a:pt x="89" y="5"/>
                    </a:lnTo>
                    <a:lnTo>
                      <a:pt x="78" y="9"/>
                    </a:lnTo>
                    <a:lnTo>
                      <a:pt x="68" y="15"/>
                    </a:lnTo>
                    <a:lnTo>
                      <a:pt x="58" y="22"/>
                    </a:lnTo>
                    <a:lnTo>
                      <a:pt x="49" y="28"/>
                    </a:lnTo>
                    <a:lnTo>
                      <a:pt x="40" y="37"/>
                    </a:lnTo>
                    <a:lnTo>
                      <a:pt x="33" y="45"/>
                    </a:lnTo>
                    <a:lnTo>
                      <a:pt x="26" y="55"/>
                    </a:lnTo>
                    <a:lnTo>
                      <a:pt x="20" y="65"/>
                    </a:lnTo>
                    <a:lnTo>
                      <a:pt x="15" y="77"/>
                    </a:lnTo>
                    <a:lnTo>
                      <a:pt x="10" y="88"/>
                    </a:lnTo>
                    <a:lnTo>
                      <a:pt x="6" y="100"/>
                    </a:lnTo>
                    <a:lnTo>
                      <a:pt x="4" y="113"/>
                    </a:lnTo>
                    <a:lnTo>
                      <a:pt x="1" y="125"/>
                    </a:lnTo>
                    <a:lnTo>
                      <a:pt x="0" y="138"/>
                    </a:lnTo>
                    <a:lnTo>
                      <a:pt x="0" y="150"/>
                    </a:lnTo>
                    <a:lnTo>
                      <a:pt x="0" y="163"/>
                    </a:lnTo>
                    <a:lnTo>
                      <a:pt x="1" y="176"/>
                    </a:lnTo>
                    <a:lnTo>
                      <a:pt x="4" y="189"/>
                    </a:lnTo>
                    <a:lnTo>
                      <a:pt x="6" y="201"/>
                    </a:lnTo>
                    <a:lnTo>
                      <a:pt x="10" y="214"/>
                    </a:lnTo>
                    <a:lnTo>
                      <a:pt x="15" y="225"/>
                    </a:lnTo>
                    <a:lnTo>
                      <a:pt x="21" y="236"/>
                    </a:lnTo>
                    <a:lnTo>
                      <a:pt x="28" y="248"/>
                    </a:lnTo>
                    <a:lnTo>
                      <a:pt x="36" y="258"/>
                    </a:lnTo>
                    <a:lnTo>
                      <a:pt x="45" y="267"/>
                    </a:lnTo>
                    <a:lnTo>
                      <a:pt x="54" y="276"/>
                    </a:lnTo>
                    <a:lnTo>
                      <a:pt x="65" y="284"/>
                    </a:lnTo>
                    <a:lnTo>
                      <a:pt x="78" y="291"/>
                    </a:lnTo>
                    <a:lnTo>
                      <a:pt x="90" y="297"/>
                    </a:lnTo>
                    <a:close/>
                  </a:path>
                </a:pathLst>
              </a:custGeom>
              <a:solidFill>
                <a:srgbClr val="FFFEF1"/>
              </a:solidFill>
              <a:ln w="9525">
                <a:noFill/>
                <a:round/>
              </a:ln>
            </p:spPr>
            <p:txBody>
              <a:bodyPr/>
              <a:lstStyle/>
              <a:p>
                <a:endParaRPr lang="en-US" sz="1867"/>
              </a:p>
            </p:txBody>
          </p:sp>
          <p:sp>
            <p:nvSpPr>
              <p:cNvPr id="1060" name="Freeform 410"/>
              <p:cNvSpPr/>
              <p:nvPr/>
            </p:nvSpPr>
            <p:spPr bwMode="auto">
              <a:xfrm>
                <a:off x="2415" y="2075"/>
                <a:ext cx="381" cy="158"/>
              </a:xfrm>
              <a:custGeom>
                <a:avLst/>
                <a:gdLst>
                  <a:gd name="T0" fmla="*/ 31 w 1902"/>
                  <a:gd name="T1" fmla="*/ 65 h 792"/>
                  <a:gd name="T2" fmla="*/ 59 w 1902"/>
                  <a:gd name="T3" fmla="*/ 77 h 792"/>
                  <a:gd name="T4" fmla="*/ 90 w 1902"/>
                  <a:gd name="T5" fmla="*/ 90 h 792"/>
                  <a:gd name="T6" fmla="*/ 122 w 1902"/>
                  <a:gd name="T7" fmla="*/ 104 h 792"/>
                  <a:gd name="T8" fmla="*/ 155 w 1902"/>
                  <a:gd name="T9" fmla="*/ 117 h 792"/>
                  <a:gd name="T10" fmla="*/ 189 w 1902"/>
                  <a:gd name="T11" fmla="*/ 129 h 792"/>
                  <a:gd name="T12" fmla="*/ 222 w 1902"/>
                  <a:gd name="T13" fmla="*/ 140 h 792"/>
                  <a:gd name="T14" fmla="*/ 246 w 1902"/>
                  <a:gd name="T15" fmla="*/ 147 h 792"/>
                  <a:gd name="T16" fmla="*/ 262 w 1902"/>
                  <a:gd name="T17" fmla="*/ 150 h 792"/>
                  <a:gd name="T18" fmla="*/ 283 w 1902"/>
                  <a:gd name="T19" fmla="*/ 154 h 792"/>
                  <a:gd name="T20" fmla="*/ 306 w 1902"/>
                  <a:gd name="T21" fmla="*/ 157 h 792"/>
                  <a:gd name="T22" fmla="*/ 327 w 1902"/>
                  <a:gd name="T23" fmla="*/ 158 h 792"/>
                  <a:gd name="T24" fmla="*/ 345 w 1902"/>
                  <a:gd name="T25" fmla="*/ 157 h 792"/>
                  <a:gd name="T26" fmla="*/ 359 w 1902"/>
                  <a:gd name="T27" fmla="*/ 154 h 792"/>
                  <a:gd name="T28" fmla="*/ 369 w 1902"/>
                  <a:gd name="T29" fmla="*/ 150 h 792"/>
                  <a:gd name="T30" fmla="*/ 376 w 1902"/>
                  <a:gd name="T31" fmla="*/ 144 h 792"/>
                  <a:gd name="T32" fmla="*/ 380 w 1902"/>
                  <a:gd name="T33" fmla="*/ 137 h 792"/>
                  <a:gd name="T34" fmla="*/ 381 w 1902"/>
                  <a:gd name="T35" fmla="*/ 129 h 792"/>
                  <a:gd name="T36" fmla="*/ 378 w 1902"/>
                  <a:gd name="T37" fmla="*/ 120 h 792"/>
                  <a:gd name="T38" fmla="*/ 372 w 1902"/>
                  <a:gd name="T39" fmla="*/ 111 h 792"/>
                  <a:gd name="T40" fmla="*/ 363 w 1902"/>
                  <a:gd name="T41" fmla="*/ 101 h 792"/>
                  <a:gd name="T42" fmla="*/ 351 w 1902"/>
                  <a:gd name="T43" fmla="*/ 90 h 792"/>
                  <a:gd name="T44" fmla="*/ 335 w 1902"/>
                  <a:gd name="T45" fmla="*/ 80 h 792"/>
                  <a:gd name="T46" fmla="*/ 315 w 1902"/>
                  <a:gd name="T47" fmla="*/ 70 h 792"/>
                  <a:gd name="T48" fmla="*/ 293 w 1902"/>
                  <a:gd name="T49" fmla="*/ 59 h 792"/>
                  <a:gd name="T50" fmla="*/ 271 w 1902"/>
                  <a:gd name="T51" fmla="*/ 51 h 792"/>
                  <a:gd name="T52" fmla="*/ 253 w 1902"/>
                  <a:gd name="T53" fmla="*/ 45 h 792"/>
                  <a:gd name="T54" fmla="*/ 224 w 1902"/>
                  <a:gd name="T55" fmla="*/ 36 h 792"/>
                  <a:gd name="T56" fmla="*/ 185 w 1902"/>
                  <a:gd name="T57" fmla="*/ 26 h 792"/>
                  <a:gd name="T58" fmla="*/ 147 w 1902"/>
                  <a:gd name="T59" fmla="*/ 18 h 792"/>
                  <a:gd name="T60" fmla="*/ 110 w 1902"/>
                  <a:gd name="T61" fmla="*/ 11 h 792"/>
                  <a:gd name="T62" fmla="*/ 78 w 1902"/>
                  <a:gd name="T63" fmla="*/ 6 h 792"/>
                  <a:gd name="T64" fmla="*/ 51 w 1902"/>
                  <a:gd name="T65" fmla="*/ 3 h 792"/>
                  <a:gd name="T66" fmla="*/ 31 w 1902"/>
                  <a:gd name="T67" fmla="*/ 1 h 792"/>
                  <a:gd name="T68" fmla="*/ 22 w 1902"/>
                  <a:gd name="T69" fmla="*/ 0 h 792"/>
                  <a:gd name="T70" fmla="*/ 18 w 1902"/>
                  <a:gd name="T71" fmla="*/ 1 h 792"/>
                  <a:gd name="T72" fmla="*/ 14 w 1902"/>
                  <a:gd name="T73" fmla="*/ 3 h 792"/>
                  <a:gd name="T74" fmla="*/ 10 w 1902"/>
                  <a:gd name="T75" fmla="*/ 6 h 792"/>
                  <a:gd name="T76" fmla="*/ 7 w 1902"/>
                  <a:gd name="T77" fmla="*/ 9 h 792"/>
                  <a:gd name="T78" fmla="*/ 4 w 1902"/>
                  <a:gd name="T79" fmla="*/ 13 h 792"/>
                  <a:gd name="T80" fmla="*/ 2 w 1902"/>
                  <a:gd name="T81" fmla="*/ 18 h 792"/>
                  <a:gd name="T82" fmla="*/ 1 w 1902"/>
                  <a:gd name="T83" fmla="*/ 23 h 792"/>
                  <a:gd name="T84" fmla="*/ 0 w 1902"/>
                  <a:gd name="T85" fmla="*/ 28 h 792"/>
                  <a:gd name="T86" fmla="*/ 0 w 1902"/>
                  <a:gd name="T87" fmla="*/ 33 h 792"/>
                  <a:gd name="T88" fmla="*/ 1 w 1902"/>
                  <a:gd name="T89" fmla="*/ 38 h 792"/>
                  <a:gd name="T90" fmla="*/ 2 w 1902"/>
                  <a:gd name="T91" fmla="*/ 43 h 792"/>
                  <a:gd name="T92" fmla="*/ 4 w 1902"/>
                  <a:gd name="T93" fmla="*/ 47 h 792"/>
                  <a:gd name="T94" fmla="*/ 7 w 1902"/>
                  <a:gd name="T95" fmla="*/ 51 h 792"/>
                  <a:gd name="T96" fmla="*/ 11 w 1902"/>
                  <a:gd name="T97" fmla="*/ 55 h 792"/>
                  <a:gd name="T98" fmla="*/ 16 w 1902"/>
                  <a:gd name="T99" fmla="*/ 58 h 7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02"/>
                  <a:gd name="T151" fmla="*/ 0 h 792"/>
                  <a:gd name="T152" fmla="*/ 1902 w 1902"/>
                  <a:gd name="T153" fmla="*/ 792 h 79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02" h="792">
                    <a:moveTo>
                      <a:pt x="90" y="297"/>
                    </a:moveTo>
                    <a:lnTo>
                      <a:pt x="155" y="325"/>
                    </a:lnTo>
                    <a:lnTo>
                      <a:pt x="224" y="355"/>
                    </a:lnTo>
                    <a:lnTo>
                      <a:pt x="296" y="387"/>
                    </a:lnTo>
                    <a:lnTo>
                      <a:pt x="372" y="420"/>
                    </a:lnTo>
                    <a:lnTo>
                      <a:pt x="449" y="453"/>
                    </a:lnTo>
                    <a:lnTo>
                      <a:pt x="529" y="487"/>
                    </a:lnTo>
                    <a:lnTo>
                      <a:pt x="610" y="522"/>
                    </a:lnTo>
                    <a:lnTo>
                      <a:pt x="693" y="556"/>
                    </a:lnTo>
                    <a:lnTo>
                      <a:pt x="776" y="588"/>
                    </a:lnTo>
                    <a:lnTo>
                      <a:pt x="860" y="619"/>
                    </a:lnTo>
                    <a:lnTo>
                      <a:pt x="944" y="649"/>
                    </a:lnTo>
                    <a:lnTo>
                      <a:pt x="1027" y="678"/>
                    </a:lnTo>
                    <a:lnTo>
                      <a:pt x="1109" y="703"/>
                    </a:lnTo>
                    <a:lnTo>
                      <a:pt x="1189" y="727"/>
                    </a:lnTo>
                    <a:lnTo>
                      <a:pt x="1229" y="737"/>
                    </a:lnTo>
                    <a:lnTo>
                      <a:pt x="1268" y="746"/>
                    </a:lnTo>
                    <a:lnTo>
                      <a:pt x="1307" y="754"/>
                    </a:lnTo>
                    <a:lnTo>
                      <a:pt x="1345" y="762"/>
                    </a:lnTo>
                    <a:lnTo>
                      <a:pt x="1411" y="773"/>
                    </a:lnTo>
                    <a:lnTo>
                      <a:pt x="1473" y="782"/>
                    </a:lnTo>
                    <a:lnTo>
                      <a:pt x="1530" y="788"/>
                    </a:lnTo>
                    <a:lnTo>
                      <a:pt x="1584" y="792"/>
                    </a:lnTo>
                    <a:lnTo>
                      <a:pt x="1634" y="792"/>
                    </a:lnTo>
                    <a:lnTo>
                      <a:pt x="1678" y="790"/>
                    </a:lnTo>
                    <a:lnTo>
                      <a:pt x="1720" y="787"/>
                    </a:lnTo>
                    <a:lnTo>
                      <a:pt x="1756" y="780"/>
                    </a:lnTo>
                    <a:lnTo>
                      <a:pt x="1790" y="772"/>
                    </a:lnTo>
                    <a:lnTo>
                      <a:pt x="1817" y="762"/>
                    </a:lnTo>
                    <a:lnTo>
                      <a:pt x="1842" y="751"/>
                    </a:lnTo>
                    <a:lnTo>
                      <a:pt x="1862" y="737"/>
                    </a:lnTo>
                    <a:lnTo>
                      <a:pt x="1878" y="722"/>
                    </a:lnTo>
                    <a:lnTo>
                      <a:pt x="1891" y="704"/>
                    </a:lnTo>
                    <a:lnTo>
                      <a:pt x="1898" y="687"/>
                    </a:lnTo>
                    <a:lnTo>
                      <a:pt x="1902" y="667"/>
                    </a:lnTo>
                    <a:lnTo>
                      <a:pt x="1902" y="647"/>
                    </a:lnTo>
                    <a:lnTo>
                      <a:pt x="1897" y="624"/>
                    </a:lnTo>
                    <a:lnTo>
                      <a:pt x="1888" y="602"/>
                    </a:lnTo>
                    <a:lnTo>
                      <a:pt x="1876" y="578"/>
                    </a:lnTo>
                    <a:lnTo>
                      <a:pt x="1858" y="555"/>
                    </a:lnTo>
                    <a:lnTo>
                      <a:pt x="1837" y="530"/>
                    </a:lnTo>
                    <a:lnTo>
                      <a:pt x="1812" y="505"/>
                    </a:lnTo>
                    <a:lnTo>
                      <a:pt x="1782" y="478"/>
                    </a:lnTo>
                    <a:lnTo>
                      <a:pt x="1750" y="453"/>
                    </a:lnTo>
                    <a:lnTo>
                      <a:pt x="1711" y="427"/>
                    </a:lnTo>
                    <a:lnTo>
                      <a:pt x="1670" y="401"/>
                    </a:lnTo>
                    <a:lnTo>
                      <a:pt x="1624" y="375"/>
                    </a:lnTo>
                    <a:lnTo>
                      <a:pt x="1574" y="349"/>
                    </a:lnTo>
                    <a:lnTo>
                      <a:pt x="1520" y="322"/>
                    </a:lnTo>
                    <a:lnTo>
                      <a:pt x="1461" y="297"/>
                    </a:lnTo>
                    <a:lnTo>
                      <a:pt x="1399" y="272"/>
                    </a:lnTo>
                    <a:lnTo>
                      <a:pt x="1354" y="256"/>
                    </a:lnTo>
                    <a:lnTo>
                      <a:pt x="1309" y="240"/>
                    </a:lnTo>
                    <a:lnTo>
                      <a:pt x="1263" y="225"/>
                    </a:lnTo>
                    <a:lnTo>
                      <a:pt x="1216" y="210"/>
                    </a:lnTo>
                    <a:lnTo>
                      <a:pt x="1119" y="181"/>
                    </a:lnTo>
                    <a:lnTo>
                      <a:pt x="1022" y="155"/>
                    </a:lnTo>
                    <a:lnTo>
                      <a:pt x="925" y="131"/>
                    </a:lnTo>
                    <a:lnTo>
                      <a:pt x="827" y="109"/>
                    </a:lnTo>
                    <a:lnTo>
                      <a:pt x="733" y="89"/>
                    </a:lnTo>
                    <a:lnTo>
                      <a:pt x="639" y="72"/>
                    </a:lnTo>
                    <a:lnTo>
                      <a:pt x="550" y="55"/>
                    </a:lnTo>
                    <a:lnTo>
                      <a:pt x="467" y="42"/>
                    </a:lnTo>
                    <a:lnTo>
                      <a:pt x="389" y="30"/>
                    </a:lnTo>
                    <a:lnTo>
                      <a:pt x="318" y="20"/>
                    </a:lnTo>
                    <a:lnTo>
                      <a:pt x="255" y="13"/>
                    </a:lnTo>
                    <a:lnTo>
                      <a:pt x="201" y="7"/>
                    </a:lnTo>
                    <a:lnTo>
                      <a:pt x="157" y="3"/>
                    </a:lnTo>
                    <a:lnTo>
                      <a:pt x="125" y="0"/>
                    </a:lnTo>
                    <a:lnTo>
                      <a:pt x="111" y="0"/>
                    </a:lnTo>
                    <a:lnTo>
                      <a:pt x="100" y="3"/>
                    </a:lnTo>
                    <a:lnTo>
                      <a:pt x="89" y="5"/>
                    </a:lnTo>
                    <a:lnTo>
                      <a:pt x="78" y="9"/>
                    </a:lnTo>
                    <a:lnTo>
                      <a:pt x="68" y="15"/>
                    </a:lnTo>
                    <a:lnTo>
                      <a:pt x="58" y="22"/>
                    </a:lnTo>
                    <a:lnTo>
                      <a:pt x="49" y="28"/>
                    </a:lnTo>
                    <a:lnTo>
                      <a:pt x="40" y="37"/>
                    </a:lnTo>
                    <a:lnTo>
                      <a:pt x="33" y="45"/>
                    </a:lnTo>
                    <a:lnTo>
                      <a:pt x="26" y="55"/>
                    </a:lnTo>
                    <a:lnTo>
                      <a:pt x="20" y="65"/>
                    </a:lnTo>
                    <a:lnTo>
                      <a:pt x="15" y="77"/>
                    </a:lnTo>
                    <a:lnTo>
                      <a:pt x="10" y="88"/>
                    </a:lnTo>
                    <a:lnTo>
                      <a:pt x="6" y="100"/>
                    </a:lnTo>
                    <a:lnTo>
                      <a:pt x="4" y="113"/>
                    </a:lnTo>
                    <a:lnTo>
                      <a:pt x="1" y="125"/>
                    </a:lnTo>
                    <a:lnTo>
                      <a:pt x="0" y="138"/>
                    </a:lnTo>
                    <a:lnTo>
                      <a:pt x="0" y="150"/>
                    </a:lnTo>
                    <a:lnTo>
                      <a:pt x="0" y="163"/>
                    </a:lnTo>
                    <a:lnTo>
                      <a:pt x="1" y="176"/>
                    </a:lnTo>
                    <a:lnTo>
                      <a:pt x="4" y="189"/>
                    </a:lnTo>
                    <a:lnTo>
                      <a:pt x="6" y="201"/>
                    </a:lnTo>
                    <a:lnTo>
                      <a:pt x="10" y="214"/>
                    </a:lnTo>
                    <a:lnTo>
                      <a:pt x="15" y="225"/>
                    </a:lnTo>
                    <a:lnTo>
                      <a:pt x="21" y="236"/>
                    </a:lnTo>
                    <a:lnTo>
                      <a:pt x="28" y="248"/>
                    </a:lnTo>
                    <a:lnTo>
                      <a:pt x="36" y="258"/>
                    </a:lnTo>
                    <a:lnTo>
                      <a:pt x="45" y="267"/>
                    </a:lnTo>
                    <a:lnTo>
                      <a:pt x="54" y="276"/>
                    </a:lnTo>
                    <a:lnTo>
                      <a:pt x="65" y="284"/>
                    </a:lnTo>
                    <a:lnTo>
                      <a:pt x="78" y="291"/>
                    </a:lnTo>
                    <a:lnTo>
                      <a:pt x="90" y="297"/>
                    </a:lnTo>
                  </a:path>
                </a:pathLst>
              </a:custGeom>
              <a:noFill/>
              <a:ln w="3175">
                <a:solidFill>
                  <a:srgbClr val="1F1A17"/>
                </a:solidFill>
                <a:round/>
              </a:ln>
            </p:spPr>
            <p:txBody>
              <a:bodyPr/>
              <a:lstStyle/>
              <a:p>
                <a:endParaRPr lang="en-US" sz="1867"/>
              </a:p>
            </p:txBody>
          </p:sp>
          <p:sp>
            <p:nvSpPr>
              <p:cNvPr id="1061" name="Freeform 411"/>
              <p:cNvSpPr/>
              <p:nvPr/>
            </p:nvSpPr>
            <p:spPr bwMode="auto">
              <a:xfrm>
                <a:off x="2415" y="1975"/>
                <a:ext cx="393" cy="115"/>
              </a:xfrm>
              <a:custGeom>
                <a:avLst/>
                <a:gdLst>
                  <a:gd name="T0" fmla="*/ 46 w 1965"/>
                  <a:gd name="T1" fmla="*/ 115 h 574"/>
                  <a:gd name="T2" fmla="*/ 77 w 1965"/>
                  <a:gd name="T3" fmla="*/ 114 h 574"/>
                  <a:gd name="T4" fmla="*/ 111 w 1965"/>
                  <a:gd name="T5" fmla="*/ 113 h 574"/>
                  <a:gd name="T6" fmla="*/ 146 w 1965"/>
                  <a:gd name="T7" fmla="*/ 112 h 574"/>
                  <a:gd name="T8" fmla="*/ 181 w 1965"/>
                  <a:gd name="T9" fmla="*/ 110 h 574"/>
                  <a:gd name="T10" fmla="*/ 217 w 1965"/>
                  <a:gd name="T11" fmla="*/ 107 h 574"/>
                  <a:gd name="T12" fmla="*/ 252 w 1965"/>
                  <a:gd name="T13" fmla="*/ 103 h 574"/>
                  <a:gd name="T14" fmla="*/ 276 w 1965"/>
                  <a:gd name="T15" fmla="*/ 99 h 574"/>
                  <a:gd name="T16" fmla="*/ 291 w 1965"/>
                  <a:gd name="T17" fmla="*/ 96 h 574"/>
                  <a:gd name="T18" fmla="*/ 312 w 1965"/>
                  <a:gd name="T19" fmla="*/ 91 h 574"/>
                  <a:gd name="T20" fmla="*/ 335 w 1965"/>
                  <a:gd name="T21" fmla="*/ 83 h 574"/>
                  <a:gd name="T22" fmla="*/ 354 w 1965"/>
                  <a:gd name="T23" fmla="*/ 76 h 574"/>
                  <a:gd name="T24" fmla="*/ 369 w 1965"/>
                  <a:gd name="T25" fmla="*/ 67 h 574"/>
                  <a:gd name="T26" fmla="*/ 380 w 1965"/>
                  <a:gd name="T27" fmla="*/ 59 h 574"/>
                  <a:gd name="T28" fmla="*/ 388 w 1965"/>
                  <a:gd name="T29" fmla="*/ 50 h 574"/>
                  <a:gd name="T30" fmla="*/ 392 w 1965"/>
                  <a:gd name="T31" fmla="*/ 42 h 574"/>
                  <a:gd name="T32" fmla="*/ 393 w 1965"/>
                  <a:gd name="T33" fmla="*/ 34 h 574"/>
                  <a:gd name="T34" fmla="*/ 390 w 1965"/>
                  <a:gd name="T35" fmla="*/ 26 h 574"/>
                  <a:gd name="T36" fmla="*/ 384 w 1965"/>
                  <a:gd name="T37" fmla="*/ 19 h 574"/>
                  <a:gd name="T38" fmla="*/ 375 w 1965"/>
                  <a:gd name="T39" fmla="*/ 13 h 574"/>
                  <a:gd name="T40" fmla="*/ 362 w 1965"/>
                  <a:gd name="T41" fmla="*/ 8 h 574"/>
                  <a:gd name="T42" fmla="*/ 347 w 1965"/>
                  <a:gd name="T43" fmla="*/ 4 h 574"/>
                  <a:gd name="T44" fmla="*/ 328 w 1965"/>
                  <a:gd name="T45" fmla="*/ 1 h 574"/>
                  <a:gd name="T46" fmla="*/ 306 w 1965"/>
                  <a:gd name="T47" fmla="*/ 0 h 574"/>
                  <a:gd name="T48" fmla="*/ 281 w 1965"/>
                  <a:gd name="T49" fmla="*/ 0 h 574"/>
                  <a:gd name="T50" fmla="*/ 259 w 1965"/>
                  <a:gd name="T51" fmla="*/ 2 h 574"/>
                  <a:gd name="T52" fmla="*/ 239 w 1965"/>
                  <a:gd name="T53" fmla="*/ 4 h 574"/>
                  <a:gd name="T54" fmla="*/ 210 w 1965"/>
                  <a:gd name="T55" fmla="*/ 8 h 574"/>
                  <a:gd name="T56" fmla="*/ 170 w 1965"/>
                  <a:gd name="T57" fmla="*/ 15 h 574"/>
                  <a:gd name="T58" fmla="*/ 131 w 1965"/>
                  <a:gd name="T59" fmla="*/ 24 h 574"/>
                  <a:gd name="T60" fmla="*/ 96 w 1965"/>
                  <a:gd name="T61" fmla="*/ 33 h 574"/>
                  <a:gd name="T62" fmla="*/ 64 w 1965"/>
                  <a:gd name="T63" fmla="*/ 42 h 574"/>
                  <a:gd name="T64" fmla="*/ 39 w 1965"/>
                  <a:gd name="T65" fmla="*/ 50 h 574"/>
                  <a:gd name="T66" fmla="*/ 20 w 1965"/>
                  <a:gd name="T67" fmla="*/ 56 h 574"/>
                  <a:gd name="T68" fmla="*/ 12 w 1965"/>
                  <a:gd name="T69" fmla="*/ 60 h 574"/>
                  <a:gd name="T70" fmla="*/ 8 w 1965"/>
                  <a:gd name="T71" fmla="*/ 63 h 574"/>
                  <a:gd name="T72" fmla="*/ 4 w 1965"/>
                  <a:gd name="T73" fmla="*/ 66 h 574"/>
                  <a:gd name="T74" fmla="*/ 2 w 1965"/>
                  <a:gd name="T75" fmla="*/ 70 h 574"/>
                  <a:gd name="T76" fmla="*/ 1 w 1965"/>
                  <a:gd name="T77" fmla="*/ 74 h 574"/>
                  <a:gd name="T78" fmla="*/ 0 w 1965"/>
                  <a:gd name="T79" fmla="*/ 79 h 574"/>
                  <a:gd name="T80" fmla="*/ 0 w 1965"/>
                  <a:gd name="T81" fmla="*/ 84 h 574"/>
                  <a:gd name="T82" fmla="*/ 1 w 1965"/>
                  <a:gd name="T83" fmla="*/ 89 h 574"/>
                  <a:gd name="T84" fmla="*/ 2 w 1965"/>
                  <a:gd name="T85" fmla="*/ 94 h 574"/>
                  <a:gd name="T86" fmla="*/ 4 w 1965"/>
                  <a:gd name="T87" fmla="*/ 98 h 574"/>
                  <a:gd name="T88" fmla="*/ 7 w 1965"/>
                  <a:gd name="T89" fmla="*/ 103 h 574"/>
                  <a:gd name="T90" fmla="*/ 11 w 1965"/>
                  <a:gd name="T91" fmla="*/ 106 h 574"/>
                  <a:gd name="T92" fmla="*/ 14 w 1965"/>
                  <a:gd name="T93" fmla="*/ 110 h 574"/>
                  <a:gd name="T94" fmla="*/ 19 w 1965"/>
                  <a:gd name="T95" fmla="*/ 112 h 574"/>
                  <a:gd name="T96" fmla="*/ 24 w 1965"/>
                  <a:gd name="T97" fmla="*/ 114 h 574"/>
                  <a:gd name="T98" fmla="*/ 29 w 1965"/>
                  <a:gd name="T99" fmla="*/ 115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5"/>
                  <a:gd name="T151" fmla="*/ 0 h 574"/>
                  <a:gd name="T152" fmla="*/ 1965 w 1965"/>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5" h="574">
                    <a:moveTo>
                      <a:pt x="160" y="574"/>
                    </a:moveTo>
                    <a:lnTo>
                      <a:pt x="231" y="572"/>
                    </a:lnTo>
                    <a:lnTo>
                      <a:pt x="307" y="571"/>
                    </a:lnTo>
                    <a:lnTo>
                      <a:pt x="386" y="569"/>
                    </a:lnTo>
                    <a:lnTo>
                      <a:pt x="468" y="567"/>
                    </a:lnTo>
                    <a:lnTo>
                      <a:pt x="553" y="566"/>
                    </a:lnTo>
                    <a:lnTo>
                      <a:pt x="640" y="563"/>
                    </a:lnTo>
                    <a:lnTo>
                      <a:pt x="729" y="559"/>
                    </a:lnTo>
                    <a:lnTo>
                      <a:pt x="817" y="556"/>
                    </a:lnTo>
                    <a:lnTo>
                      <a:pt x="907" y="551"/>
                    </a:lnTo>
                    <a:lnTo>
                      <a:pt x="997" y="543"/>
                    </a:lnTo>
                    <a:lnTo>
                      <a:pt x="1086" y="536"/>
                    </a:lnTo>
                    <a:lnTo>
                      <a:pt x="1173" y="527"/>
                    </a:lnTo>
                    <a:lnTo>
                      <a:pt x="1258" y="516"/>
                    </a:lnTo>
                    <a:lnTo>
                      <a:pt x="1340" y="502"/>
                    </a:lnTo>
                    <a:lnTo>
                      <a:pt x="1380" y="496"/>
                    </a:lnTo>
                    <a:lnTo>
                      <a:pt x="1419" y="487"/>
                    </a:lnTo>
                    <a:lnTo>
                      <a:pt x="1457" y="479"/>
                    </a:lnTo>
                    <a:lnTo>
                      <a:pt x="1494" y="469"/>
                    </a:lnTo>
                    <a:lnTo>
                      <a:pt x="1558" y="453"/>
                    </a:lnTo>
                    <a:lnTo>
                      <a:pt x="1618" y="434"/>
                    </a:lnTo>
                    <a:lnTo>
                      <a:pt x="1673" y="416"/>
                    </a:lnTo>
                    <a:lnTo>
                      <a:pt x="1723" y="397"/>
                    </a:lnTo>
                    <a:lnTo>
                      <a:pt x="1768" y="377"/>
                    </a:lnTo>
                    <a:lnTo>
                      <a:pt x="1808" y="356"/>
                    </a:lnTo>
                    <a:lnTo>
                      <a:pt x="1844" y="336"/>
                    </a:lnTo>
                    <a:lnTo>
                      <a:pt x="1875" y="315"/>
                    </a:lnTo>
                    <a:lnTo>
                      <a:pt x="1902" y="293"/>
                    </a:lnTo>
                    <a:lnTo>
                      <a:pt x="1923" y="272"/>
                    </a:lnTo>
                    <a:lnTo>
                      <a:pt x="1940" y="251"/>
                    </a:lnTo>
                    <a:lnTo>
                      <a:pt x="1953" y="231"/>
                    </a:lnTo>
                    <a:lnTo>
                      <a:pt x="1962" y="210"/>
                    </a:lnTo>
                    <a:lnTo>
                      <a:pt x="1965" y="190"/>
                    </a:lnTo>
                    <a:lnTo>
                      <a:pt x="1965" y="170"/>
                    </a:lnTo>
                    <a:lnTo>
                      <a:pt x="1960" y="151"/>
                    </a:lnTo>
                    <a:lnTo>
                      <a:pt x="1952" y="132"/>
                    </a:lnTo>
                    <a:lnTo>
                      <a:pt x="1938" y="114"/>
                    </a:lnTo>
                    <a:lnTo>
                      <a:pt x="1922" y="97"/>
                    </a:lnTo>
                    <a:lnTo>
                      <a:pt x="1899" y="81"/>
                    </a:lnTo>
                    <a:lnTo>
                      <a:pt x="1874" y="66"/>
                    </a:lnTo>
                    <a:lnTo>
                      <a:pt x="1844" y="54"/>
                    </a:lnTo>
                    <a:lnTo>
                      <a:pt x="1812" y="41"/>
                    </a:lnTo>
                    <a:lnTo>
                      <a:pt x="1774" y="30"/>
                    </a:lnTo>
                    <a:lnTo>
                      <a:pt x="1733" y="20"/>
                    </a:lnTo>
                    <a:lnTo>
                      <a:pt x="1688" y="13"/>
                    </a:lnTo>
                    <a:lnTo>
                      <a:pt x="1640" y="6"/>
                    </a:lnTo>
                    <a:lnTo>
                      <a:pt x="1587" y="3"/>
                    </a:lnTo>
                    <a:lnTo>
                      <a:pt x="1531" y="0"/>
                    </a:lnTo>
                    <a:lnTo>
                      <a:pt x="1471" y="0"/>
                    </a:lnTo>
                    <a:lnTo>
                      <a:pt x="1407" y="1"/>
                    </a:lnTo>
                    <a:lnTo>
                      <a:pt x="1341" y="5"/>
                    </a:lnTo>
                    <a:lnTo>
                      <a:pt x="1294" y="9"/>
                    </a:lnTo>
                    <a:lnTo>
                      <a:pt x="1245" y="14"/>
                    </a:lnTo>
                    <a:lnTo>
                      <a:pt x="1197" y="19"/>
                    </a:lnTo>
                    <a:lnTo>
                      <a:pt x="1147" y="25"/>
                    </a:lnTo>
                    <a:lnTo>
                      <a:pt x="1048" y="40"/>
                    </a:lnTo>
                    <a:lnTo>
                      <a:pt x="948" y="58"/>
                    </a:lnTo>
                    <a:lnTo>
                      <a:pt x="848" y="76"/>
                    </a:lnTo>
                    <a:lnTo>
                      <a:pt x="751" y="97"/>
                    </a:lnTo>
                    <a:lnTo>
                      <a:pt x="656" y="119"/>
                    </a:lnTo>
                    <a:lnTo>
                      <a:pt x="565" y="141"/>
                    </a:lnTo>
                    <a:lnTo>
                      <a:pt x="478" y="164"/>
                    </a:lnTo>
                    <a:lnTo>
                      <a:pt x="397" y="186"/>
                    </a:lnTo>
                    <a:lnTo>
                      <a:pt x="321" y="209"/>
                    </a:lnTo>
                    <a:lnTo>
                      <a:pt x="253" y="230"/>
                    </a:lnTo>
                    <a:lnTo>
                      <a:pt x="193" y="249"/>
                    </a:lnTo>
                    <a:lnTo>
                      <a:pt x="142" y="266"/>
                    </a:lnTo>
                    <a:lnTo>
                      <a:pt x="101" y="280"/>
                    </a:lnTo>
                    <a:lnTo>
                      <a:pt x="71" y="292"/>
                    </a:lnTo>
                    <a:lnTo>
                      <a:pt x="60" y="297"/>
                    </a:lnTo>
                    <a:lnTo>
                      <a:pt x="49" y="305"/>
                    </a:lnTo>
                    <a:lnTo>
                      <a:pt x="39" y="312"/>
                    </a:lnTo>
                    <a:lnTo>
                      <a:pt x="30" y="320"/>
                    </a:lnTo>
                    <a:lnTo>
                      <a:pt x="22" y="328"/>
                    </a:lnTo>
                    <a:lnTo>
                      <a:pt x="16" y="338"/>
                    </a:lnTo>
                    <a:lnTo>
                      <a:pt x="11" y="348"/>
                    </a:lnTo>
                    <a:lnTo>
                      <a:pt x="7" y="360"/>
                    </a:lnTo>
                    <a:lnTo>
                      <a:pt x="4" y="371"/>
                    </a:lnTo>
                    <a:lnTo>
                      <a:pt x="2" y="382"/>
                    </a:lnTo>
                    <a:lnTo>
                      <a:pt x="1" y="395"/>
                    </a:lnTo>
                    <a:lnTo>
                      <a:pt x="0" y="406"/>
                    </a:lnTo>
                    <a:lnTo>
                      <a:pt x="1" y="418"/>
                    </a:lnTo>
                    <a:lnTo>
                      <a:pt x="2" y="431"/>
                    </a:lnTo>
                    <a:lnTo>
                      <a:pt x="5" y="443"/>
                    </a:lnTo>
                    <a:lnTo>
                      <a:pt x="9" y="456"/>
                    </a:lnTo>
                    <a:lnTo>
                      <a:pt x="12" y="467"/>
                    </a:lnTo>
                    <a:lnTo>
                      <a:pt x="17" y="478"/>
                    </a:lnTo>
                    <a:lnTo>
                      <a:pt x="22" y="491"/>
                    </a:lnTo>
                    <a:lnTo>
                      <a:pt x="30" y="501"/>
                    </a:lnTo>
                    <a:lnTo>
                      <a:pt x="36" y="512"/>
                    </a:lnTo>
                    <a:lnTo>
                      <a:pt x="45" y="522"/>
                    </a:lnTo>
                    <a:lnTo>
                      <a:pt x="54" y="531"/>
                    </a:lnTo>
                    <a:lnTo>
                      <a:pt x="62" y="539"/>
                    </a:lnTo>
                    <a:lnTo>
                      <a:pt x="72" y="547"/>
                    </a:lnTo>
                    <a:lnTo>
                      <a:pt x="84" y="554"/>
                    </a:lnTo>
                    <a:lnTo>
                      <a:pt x="95" y="561"/>
                    </a:lnTo>
                    <a:lnTo>
                      <a:pt x="107" y="566"/>
                    </a:lnTo>
                    <a:lnTo>
                      <a:pt x="120" y="569"/>
                    </a:lnTo>
                    <a:lnTo>
                      <a:pt x="132" y="572"/>
                    </a:lnTo>
                    <a:lnTo>
                      <a:pt x="146" y="573"/>
                    </a:lnTo>
                    <a:lnTo>
                      <a:pt x="160" y="574"/>
                    </a:lnTo>
                    <a:close/>
                  </a:path>
                </a:pathLst>
              </a:custGeom>
              <a:solidFill>
                <a:srgbClr val="FFFEF1"/>
              </a:solidFill>
              <a:ln w="9525">
                <a:noFill/>
                <a:round/>
              </a:ln>
            </p:spPr>
            <p:txBody>
              <a:bodyPr/>
              <a:lstStyle/>
              <a:p>
                <a:endParaRPr lang="en-US" sz="1867"/>
              </a:p>
            </p:txBody>
          </p:sp>
          <p:sp>
            <p:nvSpPr>
              <p:cNvPr id="1062" name="Freeform 412"/>
              <p:cNvSpPr/>
              <p:nvPr/>
            </p:nvSpPr>
            <p:spPr bwMode="auto">
              <a:xfrm>
                <a:off x="2415" y="1975"/>
                <a:ext cx="393" cy="115"/>
              </a:xfrm>
              <a:custGeom>
                <a:avLst/>
                <a:gdLst>
                  <a:gd name="T0" fmla="*/ 46 w 1965"/>
                  <a:gd name="T1" fmla="*/ 115 h 574"/>
                  <a:gd name="T2" fmla="*/ 77 w 1965"/>
                  <a:gd name="T3" fmla="*/ 114 h 574"/>
                  <a:gd name="T4" fmla="*/ 111 w 1965"/>
                  <a:gd name="T5" fmla="*/ 113 h 574"/>
                  <a:gd name="T6" fmla="*/ 146 w 1965"/>
                  <a:gd name="T7" fmla="*/ 112 h 574"/>
                  <a:gd name="T8" fmla="*/ 181 w 1965"/>
                  <a:gd name="T9" fmla="*/ 110 h 574"/>
                  <a:gd name="T10" fmla="*/ 217 w 1965"/>
                  <a:gd name="T11" fmla="*/ 107 h 574"/>
                  <a:gd name="T12" fmla="*/ 252 w 1965"/>
                  <a:gd name="T13" fmla="*/ 103 h 574"/>
                  <a:gd name="T14" fmla="*/ 276 w 1965"/>
                  <a:gd name="T15" fmla="*/ 99 h 574"/>
                  <a:gd name="T16" fmla="*/ 291 w 1965"/>
                  <a:gd name="T17" fmla="*/ 96 h 574"/>
                  <a:gd name="T18" fmla="*/ 312 w 1965"/>
                  <a:gd name="T19" fmla="*/ 91 h 574"/>
                  <a:gd name="T20" fmla="*/ 335 w 1965"/>
                  <a:gd name="T21" fmla="*/ 83 h 574"/>
                  <a:gd name="T22" fmla="*/ 354 w 1965"/>
                  <a:gd name="T23" fmla="*/ 76 h 574"/>
                  <a:gd name="T24" fmla="*/ 369 w 1965"/>
                  <a:gd name="T25" fmla="*/ 67 h 574"/>
                  <a:gd name="T26" fmla="*/ 380 w 1965"/>
                  <a:gd name="T27" fmla="*/ 59 h 574"/>
                  <a:gd name="T28" fmla="*/ 388 w 1965"/>
                  <a:gd name="T29" fmla="*/ 50 h 574"/>
                  <a:gd name="T30" fmla="*/ 392 w 1965"/>
                  <a:gd name="T31" fmla="*/ 42 h 574"/>
                  <a:gd name="T32" fmla="*/ 393 w 1965"/>
                  <a:gd name="T33" fmla="*/ 34 h 574"/>
                  <a:gd name="T34" fmla="*/ 390 w 1965"/>
                  <a:gd name="T35" fmla="*/ 26 h 574"/>
                  <a:gd name="T36" fmla="*/ 384 w 1965"/>
                  <a:gd name="T37" fmla="*/ 19 h 574"/>
                  <a:gd name="T38" fmla="*/ 375 w 1965"/>
                  <a:gd name="T39" fmla="*/ 13 h 574"/>
                  <a:gd name="T40" fmla="*/ 362 w 1965"/>
                  <a:gd name="T41" fmla="*/ 8 h 574"/>
                  <a:gd name="T42" fmla="*/ 347 w 1965"/>
                  <a:gd name="T43" fmla="*/ 4 h 574"/>
                  <a:gd name="T44" fmla="*/ 328 w 1965"/>
                  <a:gd name="T45" fmla="*/ 1 h 574"/>
                  <a:gd name="T46" fmla="*/ 306 w 1965"/>
                  <a:gd name="T47" fmla="*/ 0 h 574"/>
                  <a:gd name="T48" fmla="*/ 281 w 1965"/>
                  <a:gd name="T49" fmla="*/ 0 h 574"/>
                  <a:gd name="T50" fmla="*/ 259 w 1965"/>
                  <a:gd name="T51" fmla="*/ 2 h 574"/>
                  <a:gd name="T52" fmla="*/ 239 w 1965"/>
                  <a:gd name="T53" fmla="*/ 4 h 574"/>
                  <a:gd name="T54" fmla="*/ 210 w 1965"/>
                  <a:gd name="T55" fmla="*/ 8 h 574"/>
                  <a:gd name="T56" fmla="*/ 170 w 1965"/>
                  <a:gd name="T57" fmla="*/ 15 h 574"/>
                  <a:gd name="T58" fmla="*/ 131 w 1965"/>
                  <a:gd name="T59" fmla="*/ 24 h 574"/>
                  <a:gd name="T60" fmla="*/ 96 w 1965"/>
                  <a:gd name="T61" fmla="*/ 33 h 574"/>
                  <a:gd name="T62" fmla="*/ 64 w 1965"/>
                  <a:gd name="T63" fmla="*/ 42 h 574"/>
                  <a:gd name="T64" fmla="*/ 39 w 1965"/>
                  <a:gd name="T65" fmla="*/ 50 h 574"/>
                  <a:gd name="T66" fmla="*/ 20 w 1965"/>
                  <a:gd name="T67" fmla="*/ 56 h 574"/>
                  <a:gd name="T68" fmla="*/ 12 w 1965"/>
                  <a:gd name="T69" fmla="*/ 60 h 574"/>
                  <a:gd name="T70" fmla="*/ 8 w 1965"/>
                  <a:gd name="T71" fmla="*/ 63 h 574"/>
                  <a:gd name="T72" fmla="*/ 4 w 1965"/>
                  <a:gd name="T73" fmla="*/ 66 h 574"/>
                  <a:gd name="T74" fmla="*/ 2 w 1965"/>
                  <a:gd name="T75" fmla="*/ 70 h 574"/>
                  <a:gd name="T76" fmla="*/ 1 w 1965"/>
                  <a:gd name="T77" fmla="*/ 74 h 574"/>
                  <a:gd name="T78" fmla="*/ 0 w 1965"/>
                  <a:gd name="T79" fmla="*/ 79 h 574"/>
                  <a:gd name="T80" fmla="*/ 0 w 1965"/>
                  <a:gd name="T81" fmla="*/ 84 h 574"/>
                  <a:gd name="T82" fmla="*/ 1 w 1965"/>
                  <a:gd name="T83" fmla="*/ 89 h 574"/>
                  <a:gd name="T84" fmla="*/ 2 w 1965"/>
                  <a:gd name="T85" fmla="*/ 94 h 574"/>
                  <a:gd name="T86" fmla="*/ 4 w 1965"/>
                  <a:gd name="T87" fmla="*/ 98 h 574"/>
                  <a:gd name="T88" fmla="*/ 7 w 1965"/>
                  <a:gd name="T89" fmla="*/ 103 h 574"/>
                  <a:gd name="T90" fmla="*/ 11 w 1965"/>
                  <a:gd name="T91" fmla="*/ 106 h 574"/>
                  <a:gd name="T92" fmla="*/ 14 w 1965"/>
                  <a:gd name="T93" fmla="*/ 110 h 574"/>
                  <a:gd name="T94" fmla="*/ 19 w 1965"/>
                  <a:gd name="T95" fmla="*/ 112 h 574"/>
                  <a:gd name="T96" fmla="*/ 24 w 1965"/>
                  <a:gd name="T97" fmla="*/ 114 h 574"/>
                  <a:gd name="T98" fmla="*/ 29 w 1965"/>
                  <a:gd name="T99" fmla="*/ 115 h 5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65"/>
                  <a:gd name="T151" fmla="*/ 0 h 574"/>
                  <a:gd name="T152" fmla="*/ 1965 w 1965"/>
                  <a:gd name="T153" fmla="*/ 574 h 5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65" h="574">
                    <a:moveTo>
                      <a:pt x="160" y="574"/>
                    </a:moveTo>
                    <a:lnTo>
                      <a:pt x="231" y="572"/>
                    </a:lnTo>
                    <a:lnTo>
                      <a:pt x="307" y="571"/>
                    </a:lnTo>
                    <a:lnTo>
                      <a:pt x="386" y="569"/>
                    </a:lnTo>
                    <a:lnTo>
                      <a:pt x="468" y="567"/>
                    </a:lnTo>
                    <a:lnTo>
                      <a:pt x="553" y="566"/>
                    </a:lnTo>
                    <a:lnTo>
                      <a:pt x="640" y="563"/>
                    </a:lnTo>
                    <a:lnTo>
                      <a:pt x="729" y="559"/>
                    </a:lnTo>
                    <a:lnTo>
                      <a:pt x="817" y="556"/>
                    </a:lnTo>
                    <a:lnTo>
                      <a:pt x="907" y="551"/>
                    </a:lnTo>
                    <a:lnTo>
                      <a:pt x="997" y="543"/>
                    </a:lnTo>
                    <a:lnTo>
                      <a:pt x="1086" y="536"/>
                    </a:lnTo>
                    <a:lnTo>
                      <a:pt x="1173" y="527"/>
                    </a:lnTo>
                    <a:lnTo>
                      <a:pt x="1258" y="516"/>
                    </a:lnTo>
                    <a:lnTo>
                      <a:pt x="1340" y="502"/>
                    </a:lnTo>
                    <a:lnTo>
                      <a:pt x="1380" y="496"/>
                    </a:lnTo>
                    <a:lnTo>
                      <a:pt x="1419" y="487"/>
                    </a:lnTo>
                    <a:lnTo>
                      <a:pt x="1457" y="479"/>
                    </a:lnTo>
                    <a:lnTo>
                      <a:pt x="1494" y="469"/>
                    </a:lnTo>
                    <a:lnTo>
                      <a:pt x="1558" y="453"/>
                    </a:lnTo>
                    <a:lnTo>
                      <a:pt x="1618" y="434"/>
                    </a:lnTo>
                    <a:lnTo>
                      <a:pt x="1673" y="416"/>
                    </a:lnTo>
                    <a:lnTo>
                      <a:pt x="1723" y="397"/>
                    </a:lnTo>
                    <a:lnTo>
                      <a:pt x="1768" y="377"/>
                    </a:lnTo>
                    <a:lnTo>
                      <a:pt x="1808" y="356"/>
                    </a:lnTo>
                    <a:lnTo>
                      <a:pt x="1844" y="336"/>
                    </a:lnTo>
                    <a:lnTo>
                      <a:pt x="1875" y="315"/>
                    </a:lnTo>
                    <a:lnTo>
                      <a:pt x="1902" y="293"/>
                    </a:lnTo>
                    <a:lnTo>
                      <a:pt x="1923" y="272"/>
                    </a:lnTo>
                    <a:lnTo>
                      <a:pt x="1940" y="251"/>
                    </a:lnTo>
                    <a:lnTo>
                      <a:pt x="1953" y="231"/>
                    </a:lnTo>
                    <a:lnTo>
                      <a:pt x="1962" y="210"/>
                    </a:lnTo>
                    <a:lnTo>
                      <a:pt x="1965" y="190"/>
                    </a:lnTo>
                    <a:lnTo>
                      <a:pt x="1965" y="170"/>
                    </a:lnTo>
                    <a:lnTo>
                      <a:pt x="1960" y="151"/>
                    </a:lnTo>
                    <a:lnTo>
                      <a:pt x="1952" y="132"/>
                    </a:lnTo>
                    <a:lnTo>
                      <a:pt x="1938" y="114"/>
                    </a:lnTo>
                    <a:lnTo>
                      <a:pt x="1922" y="97"/>
                    </a:lnTo>
                    <a:lnTo>
                      <a:pt x="1899" y="81"/>
                    </a:lnTo>
                    <a:lnTo>
                      <a:pt x="1874" y="66"/>
                    </a:lnTo>
                    <a:lnTo>
                      <a:pt x="1844" y="54"/>
                    </a:lnTo>
                    <a:lnTo>
                      <a:pt x="1812" y="41"/>
                    </a:lnTo>
                    <a:lnTo>
                      <a:pt x="1774" y="30"/>
                    </a:lnTo>
                    <a:lnTo>
                      <a:pt x="1733" y="20"/>
                    </a:lnTo>
                    <a:lnTo>
                      <a:pt x="1688" y="13"/>
                    </a:lnTo>
                    <a:lnTo>
                      <a:pt x="1640" y="6"/>
                    </a:lnTo>
                    <a:lnTo>
                      <a:pt x="1587" y="3"/>
                    </a:lnTo>
                    <a:lnTo>
                      <a:pt x="1531" y="0"/>
                    </a:lnTo>
                    <a:lnTo>
                      <a:pt x="1471" y="0"/>
                    </a:lnTo>
                    <a:lnTo>
                      <a:pt x="1407" y="1"/>
                    </a:lnTo>
                    <a:lnTo>
                      <a:pt x="1341" y="5"/>
                    </a:lnTo>
                    <a:lnTo>
                      <a:pt x="1294" y="9"/>
                    </a:lnTo>
                    <a:lnTo>
                      <a:pt x="1245" y="14"/>
                    </a:lnTo>
                    <a:lnTo>
                      <a:pt x="1197" y="19"/>
                    </a:lnTo>
                    <a:lnTo>
                      <a:pt x="1147" y="25"/>
                    </a:lnTo>
                    <a:lnTo>
                      <a:pt x="1048" y="40"/>
                    </a:lnTo>
                    <a:lnTo>
                      <a:pt x="948" y="58"/>
                    </a:lnTo>
                    <a:lnTo>
                      <a:pt x="848" y="76"/>
                    </a:lnTo>
                    <a:lnTo>
                      <a:pt x="751" y="97"/>
                    </a:lnTo>
                    <a:lnTo>
                      <a:pt x="656" y="119"/>
                    </a:lnTo>
                    <a:lnTo>
                      <a:pt x="565" y="141"/>
                    </a:lnTo>
                    <a:lnTo>
                      <a:pt x="478" y="164"/>
                    </a:lnTo>
                    <a:lnTo>
                      <a:pt x="397" y="186"/>
                    </a:lnTo>
                    <a:lnTo>
                      <a:pt x="321" y="209"/>
                    </a:lnTo>
                    <a:lnTo>
                      <a:pt x="253" y="230"/>
                    </a:lnTo>
                    <a:lnTo>
                      <a:pt x="193" y="249"/>
                    </a:lnTo>
                    <a:lnTo>
                      <a:pt x="142" y="266"/>
                    </a:lnTo>
                    <a:lnTo>
                      <a:pt x="101" y="280"/>
                    </a:lnTo>
                    <a:lnTo>
                      <a:pt x="71" y="292"/>
                    </a:lnTo>
                    <a:lnTo>
                      <a:pt x="60" y="297"/>
                    </a:lnTo>
                    <a:lnTo>
                      <a:pt x="49" y="305"/>
                    </a:lnTo>
                    <a:lnTo>
                      <a:pt x="39" y="312"/>
                    </a:lnTo>
                    <a:lnTo>
                      <a:pt x="30" y="320"/>
                    </a:lnTo>
                    <a:lnTo>
                      <a:pt x="22" y="328"/>
                    </a:lnTo>
                    <a:lnTo>
                      <a:pt x="16" y="338"/>
                    </a:lnTo>
                    <a:lnTo>
                      <a:pt x="11" y="348"/>
                    </a:lnTo>
                    <a:lnTo>
                      <a:pt x="7" y="360"/>
                    </a:lnTo>
                    <a:lnTo>
                      <a:pt x="4" y="371"/>
                    </a:lnTo>
                    <a:lnTo>
                      <a:pt x="2" y="382"/>
                    </a:lnTo>
                    <a:lnTo>
                      <a:pt x="1" y="395"/>
                    </a:lnTo>
                    <a:lnTo>
                      <a:pt x="0" y="406"/>
                    </a:lnTo>
                    <a:lnTo>
                      <a:pt x="1" y="418"/>
                    </a:lnTo>
                    <a:lnTo>
                      <a:pt x="2" y="431"/>
                    </a:lnTo>
                    <a:lnTo>
                      <a:pt x="5" y="443"/>
                    </a:lnTo>
                    <a:lnTo>
                      <a:pt x="9" y="456"/>
                    </a:lnTo>
                    <a:lnTo>
                      <a:pt x="12" y="467"/>
                    </a:lnTo>
                    <a:lnTo>
                      <a:pt x="17" y="478"/>
                    </a:lnTo>
                    <a:lnTo>
                      <a:pt x="22" y="491"/>
                    </a:lnTo>
                    <a:lnTo>
                      <a:pt x="30" y="501"/>
                    </a:lnTo>
                    <a:lnTo>
                      <a:pt x="36" y="512"/>
                    </a:lnTo>
                    <a:lnTo>
                      <a:pt x="45" y="522"/>
                    </a:lnTo>
                    <a:lnTo>
                      <a:pt x="54" y="531"/>
                    </a:lnTo>
                    <a:lnTo>
                      <a:pt x="62" y="539"/>
                    </a:lnTo>
                    <a:lnTo>
                      <a:pt x="72" y="547"/>
                    </a:lnTo>
                    <a:lnTo>
                      <a:pt x="84" y="554"/>
                    </a:lnTo>
                    <a:lnTo>
                      <a:pt x="95" y="561"/>
                    </a:lnTo>
                    <a:lnTo>
                      <a:pt x="107" y="566"/>
                    </a:lnTo>
                    <a:lnTo>
                      <a:pt x="120" y="569"/>
                    </a:lnTo>
                    <a:lnTo>
                      <a:pt x="132" y="572"/>
                    </a:lnTo>
                    <a:lnTo>
                      <a:pt x="146" y="573"/>
                    </a:lnTo>
                    <a:lnTo>
                      <a:pt x="160" y="574"/>
                    </a:lnTo>
                  </a:path>
                </a:pathLst>
              </a:custGeom>
              <a:noFill/>
              <a:ln w="3175">
                <a:solidFill>
                  <a:srgbClr val="1F1A17"/>
                </a:solidFill>
                <a:round/>
              </a:ln>
            </p:spPr>
            <p:txBody>
              <a:bodyPr/>
              <a:lstStyle/>
              <a:p>
                <a:endParaRPr lang="en-US" sz="1867"/>
              </a:p>
            </p:txBody>
          </p:sp>
          <p:sp>
            <p:nvSpPr>
              <p:cNvPr id="1063" name="Freeform 413"/>
              <p:cNvSpPr/>
              <p:nvPr/>
            </p:nvSpPr>
            <p:spPr bwMode="auto">
              <a:xfrm>
                <a:off x="2395" y="1808"/>
                <a:ext cx="343" cy="239"/>
              </a:xfrm>
              <a:custGeom>
                <a:avLst/>
                <a:gdLst>
                  <a:gd name="T0" fmla="*/ 59 w 1715"/>
                  <a:gd name="T1" fmla="*/ 230 h 1198"/>
                  <a:gd name="T2" fmla="*/ 87 w 1715"/>
                  <a:gd name="T3" fmla="*/ 216 h 1198"/>
                  <a:gd name="T4" fmla="*/ 117 w 1715"/>
                  <a:gd name="T5" fmla="*/ 201 h 1198"/>
                  <a:gd name="T6" fmla="*/ 148 w 1715"/>
                  <a:gd name="T7" fmla="*/ 185 h 1198"/>
                  <a:gd name="T8" fmla="*/ 180 w 1715"/>
                  <a:gd name="T9" fmla="*/ 169 h 1198"/>
                  <a:gd name="T10" fmla="*/ 211 w 1715"/>
                  <a:gd name="T11" fmla="*/ 151 h 1198"/>
                  <a:gd name="T12" fmla="*/ 241 w 1715"/>
                  <a:gd name="T13" fmla="*/ 133 h 1198"/>
                  <a:gd name="T14" fmla="*/ 261 w 1715"/>
                  <a:gd name="T15" fmla="*/ 119 h 1198"/>
                  <a:gd name="T16" fmla="*/ 274 w 1715"/>
                  <a:gd name="T17" fmla="*/ 110 h 1198"/>
                  <a:gd name="T18" fmla="*/ 290 w 1715"/>
                  <a:gd name="T19" fmla="*/ 96 h 1198"/>
                  <a:gd name="T20" fmla="*/ 308 w 1715"/>
                  <a:gd name="T21" fmla="*/ 80 h 1198"/>
                  <a:gd name="T22" fmla="*/ 322 w 1715"/>
                  <a:gd name="T23" fmla="*/ 65 h 1198"/>
                  <a:gd name="T24" fmla="*/ 332 w 1715"/>
                  <a:gd name="T25" fmla="*/ 51 h 1198"/>
                  <a:gd name="T26" fmla="*/ 339 w 1715"/>
                  <a:gd name="T27" fmla="*/ 39 h 1198"/>
                  <a:gd name="T28" fmla="*/ 343 w 1715"/>
                  <a:gd name="T29" fmla="*/ 28 h 1198"/>
                  <a:gd name="T30" fmla="*/ 343 w 1715"/>
                  <a:gd name="T31" fmla="*/ 18 h 1198"/>
                  <a:gd name="T32" fmla="*/ 340 w 1715"/>
                  <a:gd name="T33" fmla="*/ 11 h 1198"/>
                  <a:gd name="T34" fmla="*/ 334 w 1715"/>
                  <a:gd name="T35" fmla="*/ 5 h 1198"/>
                  <a:gd name="T36" fmla="*/ 326 w 1715"/>
                  <a:gd name="T37" fmla="*/ 2 h 1198"/>
                  <a:gd name="T38" fmla="*/ 315 w 1715"/>
                  <a:gd name="T39" fmla="*/ 0 h 1198"/>
                  <a:gd name="T40" fmla="*/ 301 w 1715"/>
                  <a:gd name="T41" fmla="*/ 1 h 1198"/>
                  <a:gd name="T42" fmla="*/ 285 w 1715"/>
                  <a:gd name="T43" fmla="*/ 4 h 1198"/>
                  <a:gd name="T44" fmla="*/ 267 w 1715"/>
                  <a:gd name="T45" fmla="*/ 9 h 1198"/>
                  <a:gd name="T46" fmla="*/ 246 w 1715"/>
                  <a:gd name="T47" fmla="*/ 17 h 1198"/>
                  <a:gd name="T48" fmla="*/ 224 w 1715"/>
                  <a:gd name="T49" fmla="*/ 27 h 1198"/>
                  <a:gd name="T50" fmla="*/ 204 w 1715"/>
                  <a:gd name="T51" fmla="*/ 38 h 1198"/>
                  <a:gd name="T52" fmla="*/ 188 w 1715"/>
                  <a:gd name="T53" fmla="*/ 48 h 1198"/>
                  <a:gd name="T54" fmla="*/ 162 w 1715"/>
                  <a:gd name="T55" fmla="*/ 64 h 1198"/>
                  <a:gd name="T56" fmla="*/ 130 w 1715"/>
                  <a:gd name="T57" fmla="*/ 88 h 1198"/>
                  <a:gd name="T58" fmla="*/ 98 w 1715"/>
                  <a:gd name="T59" fmla="*/ 111 h 1198"/>
                  <a:gd name="T60" fmla="*/ 70 w 1715"/>
                  <a:gd name="T61" fmla="*/ 134 h 1198"/>
                  <a:gd name="T62" fmla="*/ 45 w 1715"/>
                  <a:gd name="T63" fmla="*/ 156 h 1198"/>
                  <a:gd name="T64" fmla="*/ 25 w 1715"/>
                  <a:gd name="T65" fmla="*/ 174 h 1198"/>
                  <a:gd name="T66" fmla="*/ 11 w 1715"/>
                  <a:gd name="T67" fmla="*/ 187 h 1198"/>
                  <a:gd name="T68" fmla="*/ 4 w 1715"/>
                  <a:gd name="T69" fmla="*/ 194 h 1198"/>
                  <a:gd name="T70" fmla="*/ 2 w 1715"/>
                  <a:gd name="T71" fmla="*/ 198 h 1198"/>
                  <a:gd name="T72" fmla="*/ 0 w 1715"/>
                  <a:gd name="T73" fmla="*/ 202 h 1198"/>
                  <a:gd name="T74" fmla="*/ 0 w 1715"/>
                  <a:gd name="T75" fmla="*/ 207 h 1198"/>
                  <a:gd name="T76" fmla="*/ 0 w 1715"/>
                  <a:gd name="T77" fmla="*/ 212 h 1198"/>
                  <a:gd name="T78" fmla="*/ 2 w 1715"/>
                  <a:gd name="T79" fmla="*/ 217 h 1198"/>
                  <a:gd name="T80" fmla="*/ 4 w 1715"/>
                  <a:gd name="T81" fmla="*/ 221 h 1198"/>
                  <a:gd name="T82" fmla="*/ 7 w 1715"/>
                  <a:gd name="T83" fmla="*/ 225 h 1198"/>
                  <a:gd name="T84" fmla="*/ 10 w 1715"/>
                  <a:gd name="T85" fmla="*/ 229 h 1198"/>
                  <a:gd name="T86" fmla="*/ 14 w 1715"/>
                  <a:gd name="T87" fmla="*/ 232 h 1198"/>
                  <a:gd name="T88" fmla="*/ 19 w 1715"/>
                  <a:gd name="T89" fmla="*/ 235 h 1198"/>
                  <a:gd name="T90" fmla="*/ 23 w 1715"/>
                  <a:gd name="T91" fmla="*/ 237 h 1198"/>
                  <a:gd name="T92" fmla="*/ 28 w 1715"/>
                  <a:gd name="T93" fmla="*/ 239 h 1198"/>
                  <a:gd name="T94" fmla="*/ 33 w 1715"/>
                  <a:gd name="T95" fmla="*/ 239 h 1198"/>
                  <a:gd name="T96" fmla="*/ 39 w 1715"/>
                  <a:gd name="T97" fmla="*/ 239 h 1198"/>
                  <a:gd name="T98" fmla="*/ 44 w 1715"/>
                  <a:gd name="T99" fmla="*/ 237 h 1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5"/>
                  <a:gd name="T151" fmla="*/ 0 h 1198"/>
                  <a:gd name="T152" fmla="*/ 1715 w 1715"/>
                  <a:gd name="T153" fmla="*/ 1198 h 1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5" h="1198">
                    <a:moveTo>
                      <a:pt x="233" y="1182"/>
                    </a:moveTo>
                    <a:lnTo>
                      <a:pt x="295" y="1151"/>
                    </a:lnTo>
                    <a:lnTo>
                      <a:pt x="364" y="1117"/>
                    </a:lnTo>
                    <a:lnTo>
                      <a:pt x="434" y="1081"/>
                    </a:lnTo>
                    <a:lnTo>
                      <a:pt x="509" y="1045"/>
                    </a:lnTo>
                    <a:lnTo>
                      <a:pt x="585" y="1007"/>
                    </a:lnTo>
                    <a:lnTo>
                      <a:pt x="662" y="968"/>
                    </a:lnTo>
                    <a:lnTo>
                      <a:pt x="742" y="929"/>
                    </a:lnTo>
                    <a:lnTo>
                      <a:pt x="821" y="887"/>
                    </a:lnTo>
                    <a:lnTo>
                      <a:pt x="901" y="845"/>
                    </a:lnTo>
                    <a:lnTo>
                      <a:pt x="979" y="801"/>
                    </a:lnTo>
                    <a:lnTo>
                      <a:pt x="1055" y="758"/>
                    </a:lnTo>
                    <a:lnTo>
                      <a:pt x="1131" y="713"/>
                    </a:lnTo>
                    <a:lnTo>
                      <a:pt x="1204" y="666"/>
                    </a:lnTo>
                    <a:lnTo>
                      <a:pt x="1272" y="620"/>
                    </a:lnTo>
                    <a:lnTo>
                      <a:pt x="1306" y="596"/>
                    </a:lnTo>
                    <a:lnTo>
                      <a:pt x="1337" y="573"/>
                    </a:lnTo>
                    <a:lnTo>
                      <a:pt x="1368" y="549"/>
                    </a:lnTo>
                    <a:lnTo>
                      <a:pt x="1398" y="525"/>
                    </a:lnTo>
                    <a:lnTo>
                      <a:pt x="1450" y="482"/>
                    </a:lnTo>
                    <a:lnTo>
                      <a:pt x="1497" y="440"/>
                    </a:lnTo>
                    <a:lnTo>
                      <a:pt x="1539" y="401"/>
                    </a:lnTo>
                    <a:lnTo>
                      <a:pt x="1577" y="362"/>
                    </a:lnTo>
                    <a:lnTo>
                      <a:pt x="1609" y="324"/>
                    </a:lnTo>
                    <a:lnTo>
                      <a:pt x="1637" y="289"/>
                    </a:lnTo>
                    <a:lnTo>
                      <a:pt x="1660" y="256"/>
                    </a:lnTo>
                    <a:lnTo>
                      <a:pt x="1680" y="223"/>
                    </a:lnTo>
                    <a:lnTo>
                      <a:pt x="1695" y="193"/>
                    </a:lnTo>
                    <a:lnTo>
                      <a:pt x="1707" y="165"/>
                    </a:lnTo>
                    <a:lnTo>
                      <a:pt x="1713" y="138"/>
                    </a:lnTo>
                    <a:lnTo>
                      <a:pt x="1715" y="115"/>
                    </a:lnTo>
                    <a:lnTo>
                      <a:pt x="1714" y="92"/>
                    </a:lnTo>
                    <a:lnTo>
                      <a:pt x="1709" y="72"/>
                    </a:lnTo>
                    <a:lnTo>
                      <a:pt x="1700" y="55"/>
                    </a:lnTo>
                    <a:lnTo>
                      <a:pt x="1688" y="40"/>
                    </a:lnTo>
                    <a:lnTo>
                      <a:pt x="1672" y="26"/>
                    </a:lnTo>
                    <a:lnTo>
                      <a:pt x="1653" y="16"/>
                    </a:lnTo>
                    <a:lnTo>
                      <a:pt x="1629" y="9"/>
                    </a:lnTo>
                    <a:lnTo>
                      <a:pt x="1603" y="2"/>
                    </a:lnTo>
                    <a:lnTo>
                      <a:pt x="1574" y="0"/>
                    </a:lnTo>
                    <a:lnTo>
                      <a:pt x="1542" y="1"/>
                    </a:lnTo>
                    <a:lnTo>
                      <a:pt x="1506" y="4"/>
                    </a:lnTo>
                    <a:lnTo>
                      <a:pt x="1467" y="10"/>
                    </a:lnTo>
                    <a:lnTo>
                      <a:pt x="1426" y="19"/>
                    </a:lnTo>
                    <a:lnTo>
                      <a:pt x="1381" y="30"/>
                    </a:lnTo>
                    <a:lnTo>
                      <a:pt x="1335" y="45"/>
                    </a:lnTo>
                    <a:lnTo>
                      <a:pt x="1285" y="64"/>
                    </a:lnTo>
                    <a:lnTo>
                      <a:pt x="1232" y="85"/>
                    </a:lnTo>
                    <a:lnTo>
                      <a:pt x="1179" y="110"/>
                    </a:lnTo>
                    <a:lnTo>
                      <a:pt x="1121" y="137"/>
                    </a:lnTo>
                    <a:lnTo>
                      <a:pt x="1063" y="170"/>
                    </a:lnTo>
                    <a:lnTo>
                      <a:pt x="1022" y="192"/>
                    </a:lnTo>
                    <a:lnTo>
                      <a:pt x="979" y="217"/>
                    </a:lnTo>
                    <a:lnTo>
                      <a:pt x="938" y="242"/>
                    </a:lnTo>
                    <a:lnTo>
                      <a:pt x="896" y="268"/>
                    </a:lnTo>
                    <a:lnTo>
                      <a:pt x="812" y="323"/>
                    </a:lnTo>
                    <a:lnTo>
                      <a:pt x="730" y="381"/>
                    </a:lnTo>
                    <a:lnTo>
                      <a:pt x="648" y="439"/>
                    </a:lnTo>
                    <a:lnTo>
                      <a:pt x="569" y="499"/>
                    </a:lnTo>
                    <a:lnTo>
                      <a:pt x="491" y="558"/>
                    </a:lnTo>
                    <a:lnTo>
                      <a:pt x="419" y="616"/>
                    </a:lnTo>
                    <a:lnTo>
                      <a:pt x="349" y="674"/>
                    </a:lnTo>
                    <a:lnTo>
                      <a:pt x="284" y="728"/>
                    </a:lnTo>
                    <a:lnTo>
                      <a:pt x="224" y="780"/>
                    </a:lnTo>
                    <a:lnTo>
                      <a:pt x="171" y="826"/>
                    </a:lnTo>
                    <a:lnTo>
                      <a:pt x="124" y="870"/>
                    </a:lnTo>
                    <a:lnTo>
                      <a:pt x="84" y="906"/>
                    </a:lnTo>
                    <a:lnTo>
                      <a:pt x="53" y="937"/>
                    </a:lnTo>
                    <a:lnTo>
                      <a:pt x="30" y="960"/>
                    </a:lnTo>
                    <a:lnTo>
                      <a:pt x="21" y="971"/>
                    </a:lnTo>
                    <a:lnTo>
                      <a:pt x="15" y="981"/>
                    </a:lnTo>
                    <a:lnTo>
                      <a:pt x="8" y="992"/>
                    </a:lnTo>
                    <a:lnTo>
                      <a:pt x="5" y="1003"/>
                    </a:lnTo>
                    <a:lnTo>
                      <a:pt x="2" y="1015"/>
                    </a:lnTo>
                    <a:lnTo>
                      <a:pt x="0" y="1027"/>
                    </a:lnTo>
                    <a:lnTo>
                      <a:pt x="0" y="1038"/>
                    </a:lnTo>
                    <a:lnTo>
                      <a:pt x="1" y="1051"/>
                    </a:lnTo>
                    <a:lnTo>
                      <a:pt x="2" y="1062"/>
                    </a:lnTo>
                    <a:lnTo>
                      <a:pt x="5" y="1073"/>
                    </a:lnTo>
                    <a:lnTo>
                      <a:pt x="10" y="1086"/>
                    </a:lnTo>
                    <a:lnTo>
                      <a:pt x="15" y="1097"/>
                    </a:lnTo>
                    <a:lnTo>
                      <a:pt x="20" y="1107"/>
                    </a:lnTo>
                    <a:lnTo>
                      <a:pt x="27" y="1118"/>
                    </a:lnTo>
                    <a:lnTo>
                      <a:pt x="35" y="1128"/>
                    </a:lnTo>
                    <a:lnTo>
                      <a:pt x="42" y="1138"/>
                    </a:lnTo>
                    <a:lnTo>
                      <a:pt x="51" y="1147"/>
                    </a:lnTo>
                    <a:lnTo>
                      <a:pt x="61" y="1156"/>
                    </a:lnTo>
                    <a:lnTo>
                      <a:pt x="71" y="1164"/>
                    </a:lnTo>
                    <a:lnTo>
                      <a:pt x="82" y="1171"/>
                    </a:lnTo>
                    <a:lnTo>
                      <a:pt x="93" y="1178"/>
                    </a:lnTo>
                    <a:lnTo>
                      <a:pt x="104" y="1183"/>
                    </a:lnTo>
                    <a:lnTo>
                      <a:pt x="116" y="1188"/>
                    </a:lnTo>
                    <a:lnTo>
                      <a:pt x="128" y="1192"/>
                    </a:lnTo>
                    <a:lnTo>
                      <a:pt x="141" y="1196"/>
                    </a:lnTo>
                    <a:lnTo>
                      <a:pt x="154" y="1197"/>
                    </a:lnTo>
                    <a:lnTo>
                      <a:pt x="167" y="1198"/>
                    </a:lnTo>
                    <a:lnTo>
                      <a:pt x="181" y="1197"/>
                    </a:lnTo>
                    <a:lnTo>
                      <a:pt x="193" y="1196"/>
                    </a:lnTo>
                    <a:lnTo>
                      <a:pt x="207" y="1193"/>
                    </a:lnTo>
                    <a:lnTo>
                      <a:pt x="219" y="1188"/>
                    </a:lnTo>
                    <a:lnTo>
                      <a:pt x="233" y="1182"/>
                    </a:lnTo>
                    <a:close/>
                  </a:path>
                </a:pathLst>
              </a:custGeom>
              <a:solidFill>
                <a:srgbClr val="FFFEF1"/>
              </a:solidFill>
              <a:ln w="9525">
                <a:noFill/>
                <a:round/>
              </a:ln>
            </p:spPr>
            <p:txBody>
              <a:bodyPr/>
              <a:lstStyle/>
              <a:p>
                <a:endParaRPr lang="en-US" sz="1867"/>
              </a:p>
            </p:txBody>
          </p:sp>
          <p:sp>
            <p:nvSpPr>
              <p:cNvPr id="1064" name="Freeform 414"/>
              <p:cNvSpPr/>
              <p:nvPr/>
            </p:nvSpPr>
            <p:spPr bwMode="auto">
              <a:xfrm>
                <a:off x="2395" y="1808"/>
                <a:ext cx="343" cy="239"/>
              </a:xfrm>
              <a:custGeom>
                <a:avLst/>
                <a:gdLst>
                  <a:gd name="T0" fmla="*/ 59 w 1715"/>
                  <a:gd name="T1" fmla="*/ 230 h 1198"/>
                  <a:gd name="T2" fmla="*/ 87 w 1715"/>
                  <a:gd name="T3" fmla="*/ 216 h 1198"/>
                  <a:gd name="T4" fmla="*/ 117 w 1715"/>
                  <a:gd name="T5" fmla="*/ 201 h 1198"/>
                  <a:gd name="T6" fmla="*/ 148 w 1715"/>
                  <a:gd name="T7" fmla="*/ 185 h 1198"/>
                  <a:gd name="T8" fmla="*/ 180 w 1715"/>
                  <a:gd name="T9" fmla="*/ 169 h 1198"/>
                  <a:gd name="T10" fmla="*/ 211 w 1715"/>
                  <a:gd name="T11" fmla="*/ 151 h 1198"/>
                  <a:gd name="T12" fmla="*/ 241 w 1715"/>
                  <a:gd name="T13" fmla="*/ 133 h 1198"/>
                  <a:gd name="T14" fmla="*/ 261 w 1715"/>
                  <a:gd name="T15" fmla="*/ 119 h 1198"/>
                  <a:gd name="T16" fmla="*/ 274 w 1715"/>
                  <a:gd name="T17" fmla="*/ 110 h 1198"/>
                  <a:gd name="T18" fmla="*/ 290 w 1715"/>
                  <a:gd name="T19" fmla="*/ 96 h 1198"/>
                  <a:gd name="T20" fmla="*/ 308 w 1715"/>
                  <a:gd name="T21" fmla="*/ 80 h 1198"/>
                  <a:gd name="T22" fmla="*/ 322 w 1715"/>
                  <a:gd name="T23" fmla="*/ 65 h 1198"/>
                  <a:gd name="T24" fmla="*/ 332 w 1715"/>
                  <a:gd name="T25" fmla="*/ 51 h 1198"/>
                  <a:gd name="T26" fmla="*/ 339 w 1715"/>
                  <a:gd name="T27" fmla="*/ 39 h 1198"/>
                  <a:gd name="T28" fmla="*/ 343 w 1715"/>
                  <a:gd name="T29" fmla="*/ 28 h 1198"/>
                  <a:gd name="T30" fmla="*/ 343 w 1715"/>
                  <a:gd name="T31" fmla="*/ 18 h 1198"/>
                  <a:gd name="T32" fmla="*/ 340 w 1715"/>
                  <a:gd name="T33" fmla="*/ 11 h 1198"/>
                  <a:gd name="T34" fmla="*/ 334 w 1715"/>
                  <a:gd name="T35" fmla="*/ 5 h 1198"/>
                  <a:gd name="T36" fmla="*/ 326 w 1715"/>
                  <a:gd name="T37" fmla="*/ 2 h 1198"/>
                  <a:gd name="T38" fmla="*/ 315 w 1715"/>
                  <a:gd name="T39" fmla="*/ 0 h 1198"/>
                  <a:gd name="T40" fmla="*/ 301 w 1715"/>
                  <a:gd name="T41" fmla="*/ 1 h 1198"/>
                  <a:gd name="T42" fmla="*/ 285 w 1715"/>
                  <a:gd name="T43" fmla="*/ 4 h 1198"/>
                  <a:gd name="T44" fmla="*/ 267 w 1715"/>
                  <a:gd name="T45" fmla="*/ 9 h 1198"/>
                  <a:gd name="T46" fmla="*/ 246 w 1715"/>
                  <a:gd name="T47" fmla="*/ 17 h 1198"/>
                  <a:gd name="T48" fmla="*/ 224 w 1715"/>
                  <a:gd name="T49" fmla="*/ 27 h 1198"/>
                  <a:gd name="T50" fmla="*/ 204 w 1715"/>
                  <a:gd name="T51" fmla="*/ 38 h 1198"/>
                  <a:gd name="T52" fmla="*/ 188 w 1715"/>
                  <a:gd name="T53" fmla="*/ 48 h 1198"/>
                  <a:gd name="T54" fmla="*/ 162 w 1715"/>
                  <a:gd name="T55" fmla="*/ 64 h 1198"/>
                  <a:gd name="T56" fmla="*/ 130 w 1715"/>
                  <a:gd name="T57" fmla="*/ 88 h 1198"/>
                  <a:gd name="T58" fmla="*/ 98 w 1715"/>
                  <a:gd name="T59" fmla="*/ 111 h 1198"/>
                  <a:gd name="T60" fmla="*/ 70 w 1715"/>
                  <a:gd name="T61" fmla="*/ 134 h 1198"/>
                  <a:gd name="T62" fmla="*/ 45 w 1715"/>
                  <a:gd name="T63" fmla="*/ 156 h 1198"/>
                  <a:gd name="T64" fmla="*/ 25 w 1715"/>
                  <a:gd name="T65" fmla="*/ 174 h 1198"/>
                  <a:gd name="T66" fmla="*/ 11 w 1715"/>
                  <a:gd name="T67" fmla="*/ 187 h 1198"/>
                  <a:gd name="T68" fmla="*/ 4 w 1715"/>
                  <a:gd name="T69" fmla="*/ 194 h 1198"/>
                  <a:gd name="T70" fmla="*/ 2 w 1715"/>
                  <a:gd name="T71" fmla="*/ 198 h 1198"/>
                  <a:gd name="T72" fmla="*/ 0 w 1715"/>
                  <a:gd name="T73" fmla="*/ 202 h 1198"/>
                  <a:gd name="T74" fmla="*/ 0 w 1715"/>
                  <a:gd name="T75" fmla="*/ 207 h 1198"/>
                  <a:gd name="T76" fmla="*/ 0 w 1715"/>
                  <a:gd name="T77" fmla="*/ 212 h 1198"/>
                  <a:gd name="T78" fmla="*/ 2 w 1715"/>
                  <a:gd name="T79" fmla="*/ 217 h 1198"/>
                  <a:gd name="T80" fmla="*/ 4 w 1715"/>
                  <a:gd name="T81" fmla="*/ 221 h 1198"/>
                  <a:gd name="T82" fmla="*/ 7 w 1715"/>
                  <a:gd name="T83" fmla="*/ 225 h 1198"/>
                  <a:gd name="T84" fmla="*/ 10 w 1715"/>
                  <a:gd name="T85" fmla="*/ 229 h 1198"/>
                  <a:gd name="T86" fmla="*/ 14 w 1715"/>
                  <a:gd name="T87" fmla="*/ 232 h 1198"/>
                  <a:gd name="T88" fmla="*/ 19 w 1715"/>
                  <a:gd name="T89" fmla="*/ 235 h 1198"/>
                  <a:gd name="T90" fmla="*/ 23 w 1715"/>
                  <a:gd name="T91" fmla="*/ 237 h 1198"/>
                  <a:gd name="T92" fmla="*/ 28 w 1715"/>
                  <a:gd name="T93" fmla="*/ 239 h 1198"/>
                  <a:gd name="T94" fmla="*/ 33 w 1715"/>
                  <a:gd name="T95" fmla="*/ 239 h 1198"/>
                  <a:gd name="T96" fmla="*/ 39 w 1715"/>
                  <a:gd name="T97" fmla="*/ 239 h 1198"/>
                  <a:gd name="T98" fmla="*/ 44 w 1715"/>
                  <a:gd name="T99" fmla="*/ 237 h 119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5"/>
                  <a:gd name="T151" fmla="*/ 0 h 1198"/>
                  <a:gd name="T152" fmla="*/ 1715 w 1715"/>
                  <a:gd name="T153" fmla="*/ 1198 h 119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5" h="1198">
                    <a:moveTo>
                      <a:pt x="233" y="1182"/>
                    </a:moveTo>
                    <a:lnTo>
                      <a:pt x="295" y="1151"/>
                    </a:lnTo>
                    <a:lnTo>
                      <a:pt x="364" y="1117"/>
                    </a:lnTo>
                    <a:lnTo>
                      <a:pt x="434" y="1081"/>
                    </a:lnTo>
                    <a:lnTo>
                      <a:pt x="509" y="1045"/>
                    </a:lnTo>
                    <a:lnTo>
                      <a:pt x="585" y="1007"/>
                    </a:lnTo>
                    <a:lnTo>
                      <a:pt x="662" y="968"/>
                    </a:lnTo>
                    <a:lnTo>
                      <a:pt x="742" y="929"/>
                    </a:lnTo>
                    <a:lnTo>
                      <a:pt x="821" y="887"/>
                    </a:lnTo>
                    <a:lnTo>
                      <a:pt x="901" y="845"/>
                    </a:lnTo>
                    <a:lnTo>
                      <a:pt x="979" y="801"/>
                    </a:lnTo>
                    <a:lnTo>
                      <a:pt x="1055" y="758"/>
                    </a:lnTo>
                    <a:lnTo>
                      <a:pt x="1131" y="713"/>
                    </a:lnTo>
                    <a:lnTo>
                      <a:pt x="1204" y="666"/>
                    </a:lnTo>
                    <a:lnTo>
                      <a:pt x="1272" y="620"/>
                    </a:lnTo>
                    <a:lnTo>
                      <a:pt x="1306" y="596"/>
                    </a:lnTo>
                    <a:lnTo>
                      <a:pt x="1337" y="573"/>
                    </a:lnTo>
                    <a:lnTo>
                      <a:pt x="1368" y="549"/>
                    </a:lnTo>
                    <a:lnTo>
                      <a:pt x="1398" y="525"/>
                    </a:lnTo>
                    <a:lnTo>
                      <a:pt x="1450" y="482"/>
                    </a:lnTo>
                    <a:lnTo>
                      <a:pt x="1497" y="440"/>
                    </a:lnTo>
                    <a:lnTo>
                      <a:pt x="1539" y="401"/>
                    </a:lnTo>
                    <a:lnTo>
                      <a:pt x="1577" y="362"/>
                    </a:lnTo>
                    <a:lnTo>
                      <a:pt x="1609" y="324"/>
                    </a:lnTo>
                    <a:lnTo>
                      <a:pt x="1637" y="289"/>
                    </a:lnTo>
                    <a:lnTo>
                      <a:pt x="1660" y="256"/>
                    </a:lnTo>
                    <a:lnTo>
                      <a:pt x="1680" y="223"/>
                    </a:lnTo>
                    <a:lnTo>
                      <a:pt x="1695" y="193"/>
                    </a:lnTo>
                    <a:lnTo>
                      <a:pt x="1707" y="165"/>
                    </a:lnTo>
                    <a:lnTo>
                      <a:pt x="1713" y="138"/>
                    </a:lnTo>
                    <a:lnTo>
                      <a:pt x="1715" y="115"/>
                    </a:lnTo>
                    <a:lnTo>
                      <a:pt x="1714" y="92"/>
                    </a:lnTo>
                    <a:lnTo>
                      <a:pt x="1709" y="72"/>
                    </a:lnTo>
                    <a:lnTo>
                      <a:pt x="1700" y="55"/>
                    </a:lnTo>
                    <a:lnTo>
                      <a:pt x="1688" y="40"/>
                    </a:lnTo>
                    <a:lnTo>
                      <a:pt x="1672" y="26"/>
                    </a:lnTo>
                    <a:lnTo>
                      <a:pt x="1653" y="16"/>
                    </a:lnTo>
                    <a:lnTo>
                      <a:pt x="1629" y="9"/>
                    </a:lnTo>
                    <a:lnTo>
                      <a:pt x="1603" y="2"/>
                    </a:lnTo>
                    <a:lnTo>
                      <a:pt x="1574" y="0"/>
                    </a:lnTo>
                    <a:lnTo>
                      <a:pt x="1542" y="1"/>
                    </a:lnTo>
                    <a:lnTo>
                      <a:pt x="1506" y="4"/>
                    </a:lnTo>
                    <a:lnTo>
                      <a:pt x="1467" y="10"/>
                    </a:lnTo>
                    <a:lnTo>
                      <a:pt x="1426" y="19"/>
                    </a:lnTo>
                    <a:lnTo>
                      <a:pt x="1381" y="30"/>
                    </a:lnTo>
                    <a:lnTo>
                      <a:pt x="1335" y="45"/>
                    </a:lnTo>
                    <a:lnTo>
                      <a:pt x="1285" y="64"/>
                    </a:lnTo>
                    <a:lnTo>
                      <a:pt x="1232" y="85"/>
                    </a:lnTo>
                    <a:lnTo>
                      <a:pt x="1179" y="110"/>
                    </a:lnTo>
                    <a:lnTo>
                      <a:pt x="1121" y="137"/>
                    </a:lnTo>
                    <a:lnTo>
                      <a:pt x="1063" y="170"/>
                    </a:lnTo>
                    <a:lnTo>
                      <a:pt x="1022" y="192"/>
                    </a:lnTo>
                    <a:lnTo>
                      <a:pt x="979" y="217"/>
                    </a:lnTo>
                    <a:lnTo>
                      <a:pt x="938" y="242"/>
                    </a:lnTo>
                    <a:lnTo>
                      <a:pt x="896" y="268"/>
                    </a:lnTo>
                    <a:lnTo>
                      <a:pt x="812" y="323"/>
                    </a:lnTo>
                    <a:lnTo>
                      <a:pt x="730" y="381"/>
                    </a:lnTo>
                    <a:lnTo>
                      <a:pt x="648" y="439"/>
                    </a:lnTo>
                    <a:lnTo>
                      <a:pt x="569" y="499"/>
                    </a:lnTo>
                    <a:lnTo>
                      <a:pt x="491" y="558"/>
                    </a:lnTo>
                    <a:lnTo>
                      <a:pt x="419" y="616"/>
                    </a:lnTo>
                    <a:lnTo>
                      <a:pt x="349" y="674"/>
                    </a:lnTo>
                    <a:lnTo>
                      <a:pt x="284" y="728"/>
                    </a:lnTo>
                    <a:lnTo>
                      <a:pt x="224" y="780"/>
                    </a:lnTo>
                    <a:lnTo>
                      <a:pt x="171" y="826"/>
                    </a:lnTo>
                    <a:lnTo>
                      <a:pt x="124" y="870"/>
                    </a:lnTo>
                    <a:lnTo>
                      <a:pt x="84" y="906"/>
                    </a:lnTo>
                    <a:lnTo>
                      <a:pt x="53" y="937"/>
                    </a:lnTo>
                    <a:lnTo>
                      <a:pt x="30" y="960"/>
                    </a:lnTo>
                    <a:lnTo>
                      <a:pt x="21" y="971"/>
                    </a:lnTo>
                    <a:lnTo>
                      <a:pt x="15" y="981"/>
                    </a:lnTo>
                    <a:lnTo>
                      <a:pt x="8" y="992"/>
                    </a:lnTo>
                    <a:lnTo>
                      <a:pt x="5" y="1003"/>
                    </a:lnTo>
                    <a:lnTo>
                      <a:pt x="2" y="1015"/>
                    </a:lnTo>
                    <a:lnTo>
                      <a:pt x="0" y="1027"/>
                    </a:lnTo>
                    <a:lnTo>
                      <a:pt x="0" y="1038"/>
                    </a:lnTo>
                    <a:lnTo>
                      <a:pt x="1" y="1051"/>
                    </a:lnTo>
                    <a:lnTo>
                      <a:pt x="2" y="1062"/>
                    </a:lnTo>
                    <a:lnTo>
                      <a:pt x="5" y="1073"/>
                    </a:lnTo>
                    <a:lnTo>
                      <a:pt x="10" y="1086"/>
                    </a:lnTo>
                    <a:lnTo>
                      <a:pt x="15" y="1097"/>
                    </a:lnTo>
                    <a:lnTo>
                      <a:pt x="20" y="1107"/>
                    </a:lnTo>
                    <a:lnTo>
                      <a:pt x="27" y="1118"/>
                    </a:lnTo>
                    <a:lnTo>
                      <a:pt x="35" y="1128"/>
                    </a:lnTo>
                    <a:lnTo>
                      <a:pt x="42" y="1138"/>
                    </a:lnTo>
                    <a:lnTo>
                      <a:pt x="51" y="1147"/>
                    </a:lnTo>
                    <a:lnTo>
                      <a:pt x="61" y="1156"/>
                    </a:lnTo>
                    <a:lnTo>
                      <a:pt x="71" y="1164"/>
                    </a:lnTo>
                    <a:lnTo>
                      <a:pt x="82" y="1171"/>
                    </a:lnTo>
                    <a:lnTo>
                      <a:pt x="93" y="1178"/>
                    </a:lnTo>
                    <a:lnTo>
                      <a:pt x="104" y="1183"/>
                    </a:lnTo>
                    <a:lnTo>
                      <a:pt x="116" y="1188"/>
                    </a:lnTo>
                    <a:lnTo>
                      <a:pt x="128" y="1192"/>
                    </a:lnTo>
                    <a:lnTo>
                      <a:pt x="141" y="1196"/>
                    </a:lnTo>
                    <a:lnTo>
                      <a:pt x="154" y="1197"/>
                    </a:lnTo>
                    <a:lnTo>
                      <a:pt x="167" y="1198"/>
                    </a:lnTo>
                    <a:lnTo>
                      <a:pt x="181" y="1197"/>
                    </a:lnTo>
                    <a:lnTo>
                      <a:pt x="193" y="1196"/>
                    </a:lnTo>
                    <a:lnTo>
                      <a:pt x="207" y="1193"/>
                    </a:lnTo>
                    <a:lnTo>
                      <a:pt x="219" y="1188"/>
                    </a:lnTo>
                    <a:lnTo>
                      <a:pt x="233" y="1182"/>
                    </a:lnTo>
                  </a:path>
                </a:pathLst>
              </a:custGeom>
              <a:noFill/>
              <a:ln w="3175">
                <a:solidFill>
                  <a:srgbClr val="1F1A17"/>
                </a:solidFill>
                <a:round/>
              </a:ln>
            </p:spPr>
            <p:txBody>
              <a:bodyPr/>
              <a:lstStyle/>
              <a:p>
                <a:endParaRPr lang="en-US" sz="1867"/>
              </a:p>
            </p:txBody>
          </p:sp>
          <p:sp>
            <p:nvSpPr>
              <p:cNvPr id="1065" name="Freeform 415"/>
              <p:cNvSpPr/>
              <p:nvPr/>
            </p:nvSpPr>
            <p:spPr bwMode="auto">
              <a:xfrm>
                <a:off x="2417" y="1923"/>
                <a:ext cx="143" cy="101"/>
              </a:xfrm>
              <a:custGeom>
                <a:avLst/>
                <a:gdLst>
                  <a:gd name="T0" fmla="*/ 25 w 713"/>
                  <a:gd name="T1" fmla="*/ 101 h 505"/>
                  <a:gd name="T2" fmla="*/ 26 w 713"/>
                  <a:gd name="T3" fmla="*/ 100 h 505"/>
                  <a:gd name="T4" fmla="*/ 29 w 713"/>
                  <a:gd name="T5" fmla="*/ 97 h 505"/>
                  <a:gd name="T6" fmla="*/ 33 w 713"/>
                  <a:gd name="T7" fmla="*/ 92 h 505"/>
                  <a:gd name="T8" fmla="*/ 39 w 713"/>
                  <a:gd name="T9" fmla="*/ 85 h 505"/>
                  <a:gd name="T10" fmla="*/ 43 w 713"/>
                  <a:gd name="T11" fmla="*/ 81 h 505"/>
                  <a:gd name="T12" fmla="*/ 47 w 713"/>
                  <a:gd name="T13" fmla="*/ 77 h 505"/>
                  <a:gd name="T14" fmla="*/ 51 w 713"/>
                  <a:gd name="T15" fmla="*/ 72 h 505"/>
                  <a:gd name="T16" fmla="*/ 56 w 713"/>
                  <a:gd name="T17" fmla="*/ 68 h 505"/>
                  <a:gd name="T18" fmla="*/ 62 w 713"/>
                  <a:gd name="T19" fmla="*/ 63 h 505"/>
                  <a:gd name="T20" fmla="*/ 68 w 713"/>
                  <a:gd name="T21" fmla="*/ 58 h 505"/>
                  <a:gd name="T22" fmla="*/ 74 w 713"/>
                  <a:gd name="T23" fmla="*/ 53 h 505"/>
                  <a:gd name="T24" fmla="*/ 81 w 713"/>
                  <a:gd name="T25" fmla="*/ 48 h 505"/>
                  <a:gd name="T26" fmla="*/ 96 w 713"/>
                  <a:gd name="T27" fmla="*/ 37 h 505"/>
                  <a:gd name="T28" fmla="*/ 111 w 713"/>
                  <a:gd name="T29" fmla="*/ 25 h 505"/>
                  <a:gd name="T30" fmla="*/ 126 w 713"/>
                  <a:gd name="T31" fmla="*/ 14 h 505"/>
                  <a:gd name="T32" fmla="*/ 137 w 713"/>
                  <a:gd name="T33" fmla="*/ 6 h 505"/>
                  <a:gd name="T34" fmla="*/ 140 w 713"/>
                  <a:gd name="T35" fmla="*/ 3 h 505"/>
                  <a:gd name="T36" fmla="*/ 143 w 713"/>
                  <a:gd name="T37" fmla="*/ 1 h 505"/>
                  <a:gd name="T38" fmla="*/ 143 w 713"/>
                  <a:gd name="T39" fmla="*/ 0 h 505"/>
                  <a:gd name="T40" fmla="*/ 143 w 713"/>
                  <a:gd name="T41" fmla="*/ 0 h 505"/>
                  <a:gd name="T42" fmla="*/ 143 w 713"/>
                  <a:gd name="T43" fmla="*/ 0 h 505"/>
                  <a:gd name="T44" fmla="*/ 142 w 713"/>
                  <a:gd name="T45" fmla="*/ 0 h 505"/>
                  <a:gd name="T46" fmla="*/ 132 w 713"/>
                  <a:gd name="T47" fmla="*/ 6 h 505"/>
                  <a:gd name="T48" fmla="*/ 113 w 713"/>
                  <a:gd name="T49" fmla="*/ 20 h 505"/>
                  <a:gd name="T50" fmla="*/ 101 w 713"/>
                  <a:gd name="T51" fmla="*/ 28 h 505"/>
                  <a:gd name="T52" fmla="*/ 91 w 713"/>
                  <a:gd name="T53" fmla="*/ 34 h 505"/>
                  <a:gd name="T54" fmla="*/ 81 w 713"/>
                  <a:gd name="T55" fmla="*/ 41 h 505"/>
                  <a:gd name="T56" fmla="*/ 73 w 713"/>
                  <a:gd name="T57" fmla="*/ 46 h 505"/>
                  <a:gd name="T58" fmla="*/ 65 w 713"/>
                  <a:gd name="T59" fmla="*/ 51 h 505"/>
                  <a:gd name="T60" fmla="*/ 57 w 713"/>
                  <a:gd name="T61" fmla="*/ 55 h 505"/>
                  <a:gd name="T62" fmla="*/ 50 w 713"/>
                  <a:gd name="T63" fmla="*/ 59 h 505"/>
                  <a:gd name="T64" fmla="*/ 44 w 713"/>
                  <a:gd name="T65" fmla="*/ 62 h 505"/>
                  <a:gd name="T66" fmla="*/ 38 w 713"/>
                  <a:gd name="T67" fmla="*/ 65 h 505"/>
                  <a:gd name="T68" fmla="*/ 32 w 713"/>
                  <a:gd name="T69" fmla="*/ 68 h 505"/>
                  <a:gd name="T70" fmla="*/ 27 w 713"/>
                  <a:gd name="T71" fmla="*/ 70 h 505"/>
                  <a:gd name="T72" fmla="*/ 22 w 713"/>
                  <a:gd name="T73" fmla="*/ 71 h 505"/>
                  <a:gd name="T74" fmla="*/ 18 w 713"/>
                  <a:gd name="T75" fmla="*/ 72 h 505"/>
                  <a:gd name="T76" fmla="*/ 14 w 713"/>
                  <a:gd name="T77" fmla="*/ 73 h 505"/>
                  <a:gd name="T78" fmla="*/ 9 w 713"/>
                  <a:gd name="T79" fmla="*/ 74 h 505"/>
                  <a:gd name="T80" fmla="*/ 5 w 713"/>
                  <a:gd name="T81" fmla="*/ 74 h 505"/>
                  <a:gd name="T82" fmla="*/ 4 w 713"/>
                  <a:gd name="T83" fmla="*/ 75 h 505"/>
                  <a:gd name="T84" fmla="*/ 2 w 713"/>
                  <a:gd name="T85" fmla="*/ 75 h 505"/>
                  <a:gd name="T86" fmla="*/ 1 w 713"/>
                  <a:gd name="T87" fmla="*/ 76 h 505"/>
                  <a:gd name="T88" fmla="*/ 1 w 713"/>
                  <a:gd name="T89" fmla="*/ 76 h 505"/>
                  <a:gd name="T90" fmla="*/ 0 w 713"/>
                  <a:gd name="T91" fmla="*/ 77 h 505"/>
                  <a:gd name="T92" fmla="*/ 0 w 713"/>
                  <a:gd name="T93" fmla="*/ 78 h 505"/>
                  <a:gd name="T94" fmla="*/ 0 w 713"/>
                  <a:gd name="T95" fmla="*/ 79 h 505"/>
                  <a:gd name="T96" fmla="*/ 0 w 713"/>
                  <a:gd name="T97" fmla="*/ 79 h 505"/>
                  <a:gd name="T98" fmla="*/ 1 w 713"/>
                  <a:gd name="T99" fmla="*/ 82 h 505"/>
                  <a:gd name="T100" fmla="*/ 3 w 713"/>
                  <a:gd name="T101" fmla="*/ 84 h 505"/>
                  <a:gd name="T102" fmla="*/ 5 w 713"/>
                  <a:gd name="T103" fmla="*/ 86 h 505"/>
                  <a:gd name="T104" fmla="*/ 8 w 713"/>
                  <a:gd name="T105" fmla="*/ 89 h 505"/>
                  <a:gd name="T106" fmla="*/ 14 w 713"/>
                  <a:gd name="T107" fmla="*/ 93 h 505"/>
                  <a:gd name="T108" fmla="*/ 19 w 713"/>
                  <a:gd name="T109" fmla="*/ 97 h 505"/>
                  <a:gd name="T110" fmla="*/ 24 w 713"/>
                  <a:gd name="T111" fmla="*/ 100 h 505"/>
                  <a:gd name="T112" fmla="*/ 25 w 713"/>
                  <a:gd name="T113" fmla="*/ 101 h 50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3"/>
                  <a:gd name="T172" fmla="*/ 0 h 505"/>
                  <a:gd name="T173" fmla="*/ 713 w 713"/>
                  <a:gd name="T174" fmla="*/ 505 h 50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3" h="505">
                    <a:moveTo>
                      <a:pt x="127" y="505"/>
                    </a:moveTo>
                    <a:lnTo>
                      <a:pt x="131" y="500"/>
                    </a:lnTo>
                    <a:lnTo>
                      <a:pt x="143" y="483"/>
                    </a:lnTo>
                    <a:lnTo>
                      <a:pt x="164" y="458"/>
                    </a:lnTo>
                    <a:lnTo>
                      <a:pt x="194" y="424"/>
                    </a:lnTo>
                    <a:lnTo>
                      <a:pt x="213" y="404"/>
                    </a:lnTo>
                    <a:lnTo>
                      <a:pt x="233" y="384"/>
                    </a:lnTo>
                    <a:lnTo>
                      <a:pt x="255" y="362"/>
                    </a:lnTo>
                    <a:lnTo>
                      <a:pt x="280" y="339"/>
                    </a:lnTo>
                    <a:lnTo>
                      <a:pt x="308" y="314"/>
                    </a:lnTo>
                    <a:lnTo>
                      <a:pt x="338" y="289"/>
                    </a:lnTo>
                    <a:lnTo>
                      <a:pt x="369" y="264"/>
                    </a:lnTo>
                    <a:lnTo>
                      <a:pt x="403" y="238"/>
                    </a:lnTo>
                    <a:lnTo>
                      <a:pt x="478" y="183"/>
                    </a:lnTo>
                    <a:lnTo>
                      <a:pt x="555" y="126"/>
                    </a:lnTo>
                    <a:lnTo>
                      <a:pt x="626" y="72"/>
                    </a:lnTo>
                    <a:lnTo>
                      <a:pt x="681" y="28"/>
                    </a:lnTo>
                    <a:lnTo>
                      <a:pt x="700" y="14"/>
                    </a:lnTo>
                    <a:lnTo>
                      <a:pt x="711" y="4"/>
                    </a:lnTo>
                    <a:lnTo>
                      <a:pt x="713" y="1"/>
                    </a:lnTo>
                    <a:lnTo>
                      <a:pt x="713" y="0"/>
                    </a:lnTo>
                    <a:lnTo>
                      <a:pt x="711" y="0"/>
                    </a:lnTo>
                    <a:lnTo>
                      <a:pt x="707" y="2"/>
                    </a:lnTo>
                    <a:lnTo>
                      <a:pt x="660" y="32"/>
                    </a:lnTo>
                    <a:lnTo>
                      <a:pt x="561" y="101"/>
                    </a:lnTo>
                    <a:lnTo>
                      <a:pt x="506" y="138"/>
                    </a:lnTo>
                    <a:lnTo>
                      <a:pt x="455" y="172"/>
                    </a:lnTo>
                    <a:lnTo>
                      <a:pt x="406" y="203"/>
                    </a:lnTo>
                    <a:lnTo>
                      <a:pt x="363" y="231"/>
                    </a:lnTo>
                    <a:lnTo>
                      <a:pt x="323" y="256"/>
                    </a:lnTo>
                    <a:lnTo>
                      <a:pt x="285" y="277"/>
                    </a:lnTo>
                    <a:lnTo>
                      <a:pt x="250" y="296"/>
                    </a:lnTo>
                    <a:lnTo>
                      <a:pt x="218" y="312"/>
                    </a:lnTo>
                    <a:lnTo>
                      <a:pt x="189" y="326"/>
                    </a:lnTo>
                    <a:lnTo>
                      <a:pt x="161" y="338"/>
                    </a:lnTo>
                    <a:lnTo>
                      <a:pt x="136" y="348"/>
                    </a:lnTo>
                    <a:lnTo>
                      <a:pt x="112" y="355"/>
                    </a:lnTo>
                    <a:lnTo>
                      <a:pt x="90" y="362"/>
                    </a:lnTo>
                    <a:lnTo>
                      <a:pt x="68" y="367"/>
                    </a:lnTo>
                    <a:lnTo>
                      <a:pt x="47" y="369"/>
                    </a:lnTo>
                    <a:lnTo>
                      <a:pt x="27" y="372"/>
                    </a:lnTo>
                    <a:lnTo>
                      <a:pt x="20" y="373"/>
                    </a:lnTo>
                    <a:lnTo>
                      <a:pt x="12" y="375"/>
                    </a:lnTo>
                    <a:lnTo>
                      <a:pt x="7" y="378"/>
                    </a:lnTo>
                    <a:lnTo>
                      <a:pt x="3" y="380"/>
                    </a:lnTo>
                    <a:lnTo>
                      <a:pt x="1" y="384"/>
                    </a:lnTo>
                    <a:lnTo>
                      <a:pt x="0" y="388"/>
                    </a:lnTo>
                    <a:lnTo>
                      <a:pt x="0" y="393"/>
                    </a:lnTo>
                    <a:lnTo>
                      <a:pt x="1" y="397"/>
                    </a:lnTo>
                    <a:lnTo>
                      <a:pt x="7" y="408"/>
                    </a:lnTo>
                    <a:lnTo>
                      <a:pt x="16" y="419"/>
                    </a:lnTo>
                    <a:lnTo>
                      <a:pt x="27" y="430"/>
                    </a:lnTo>
                    <a:lnTo>
                      <a:pt x="40" y="443"/>
                    </a:lnTo>
                    <a:lnTo>
                      <a:pt x="70" y="465"/>
                    </a:lnTo>
                    <a:lnTo>
                      <a:pt x="97" y="487"/>
                    </a:lnTo>
                    <a:lnTo>
                      <a:pt x="118" y="500"/>
                    </a:lnTo>
                    <a:lnTo>
                      <a:pt x="127" y="505"/>
                    </a:lnTo>
                    <a:close/>
                  </a:path>
                </a:pathLst>
              </a:custGeom>
              <a:solidFill>
                <a:srgbClr val="DFDDC9"/>
              </a:solidFill>
              <a:ln w="9525">
                <a:noFill/>
                <a:round/>
              </a:ln>
            </p:spPr>
            <p:txBody>
              <a:bodyPr/>
              <a:lstStyle/>
              <a:p>
                <a:endParaRPr lang="en-US" sz="1867"/>
              </a:p>
            </p:txBody>
          </p:sp>
          <p:sp>
            <p:nvSpPr>
              <p:cNvPr id="1066" name="Freeform 416"/>
              <p:cNvSpPr/>
              <p:nvPr/>
            </p:nvSpPr>
            <p:spPr bwMode="auto">
              <a:xfrm>
                <a:off x="2357" y="1665"/>
                <a:ext cx="228" cy="349"/>
              </a:xfrm>
              <a:custGeom>
                <a:avLst/>
                <a:gdLst>
                  <a:gd name="T0" fmla="*/ 66 w 1141"/>
                  <a:gd name="T1" fmla="*/ 326 h 1744"/>
                  <a:gd name="T2" fmla="*/ 84 w 1141"/>
                  <a:gd name="T3" fmla="*/ 301 h 1744"/>
                  <a:gd name="T4" fmla="*/ 104 w 1141"/>
                  <a:gd name="T5" fmla="*/ 274 h 1744"/>
                  <a:gd name="T6" fmla="*/ 124 w 1141"/>
                  <a:gd name="T7" fmla="*/ 246 h 1744"/>
                  <a:gd name="T8" fmla="*/ 145 w 1141"/>
                  <a:gd name="T9" fmla="*/ 217 h 1744"/>
                  <a:gd name="T10" fmla="*/ 165 w 1141"/>
                  <a:gd name="T11" fmla="*/ 187 h 1744"/>
                  <a:gd name="T12" fmla="*/ 183 w 1141"/>
                  <a:gd name="T13" fmla="*/ 157 h 1744"/>
                  <a:gd name="T14" fmla="*/ 195 w 1141"/>
                  <a:gd name="T15" fmla="*/ 135 h 1744"/>
                  <a:gd name="T16" fmla="*/ 202 w 1141"/>
                  <a:gd name="T17" fmla="*/ 121 h 1744"/>
                  <a:gd name="T18" fmla="*/ 211 w 1141"/>
                  <a:gd name="T19" fmla="*/ 102 h 1744"/>
                  <a:gd name="T20" fmla="*/ 219 w 1141"/>
                  <a:gd name="T21" fmla="*/ 79 h 1744"/>
                  <a:gd name="T22" fmla="*/ 224 w 1141"/>
                  <a:gd name="T23" fmla="*/ 59 h 1744"/>
                  <a:gd name="T24" fmla="*/ 227 w 1141"/>
                  <a:gd name="T25" fmla="*/ 42 h 1744"/>
                  <a:gd name="T26" fmla="*/ 228 w 1141"/>
                  <a:gd name="T27" fmla="*/ 28 h 1744"/>
                  <a:gd name="T28" fmla="*/ 226 w 1141"/>
                  <a:gd name="T29" fmla="*/ 17 h 1744"/>
                  <a:gd name="T30" fmla="*/ 222 w 1141"/>
                  <a:gd name="T31" fmla="*/ 8 h 1744"/>
                  <a:gd name="T32" fmla="*/ 216 w 1141"/>
                  <a:gd name="T33" fmla="*/ 3 h 1744"/>
                  <a:gd name="T34" fmla="*/ 208 w 1141"/>
                  <a:gd name="T35" fmla="*/ 0 h 1744"/>
                  <a:gd name="T36" fmla="*/ 199 w 1141"/>
                  <a:gd name="T37" fmla="*/ 1 h 1744"/>
                  <a:gd name="T38" fmla="*/ 188 w 1141"/>
                  <a:gd name="T39" fmla="*/ 4 h 1744"/>
                  <a:gd name="T40" fmla="*/ 177 w 1141"/>
                  <a:gd name="T41" fmla="*/ 11 h 1744"/>
                  <a:gd name="T42" fmla="*/ 164 w 1141"/>
                  <a:gd name="T43" fmla="*/ 21 h 1744"/>
                  <a:gd name="T44" fmla="*/ 150 w 1141"/>
                  <a:gd name="T45" fmla="*/ 34 h 1744"/>
                  <a:gd name="T46" fmla="*/ 135 w 1141"/>
                  <a:gd name="T47" fmla="*/ 50 h 1744"/>
                  <a:gd name="T48" fmla="*/ 120 w 1141"/>
                  <a:gd name="T49" fmla="*/ 70 h 1744"/>
                  <a:gd name="T50" fmla="*/ 107 w 1141"/>
                  <a:gd name="T51" fmla="*/ 89 h 1744"/>
                  <a:gd name="T52" fmla="*/ 97 w 1141"/>
                  <a:gd name="T53" fmla="*/ 105 h 1744"/>
                  <a:gd name="T54" fmla="*/ 82 w 1141"/>
                  <a:gd name="T55" fmla="*/ 131 h 1744"/>
                  <a:gd name="T56" fmla="*/ 63 w 1141"/>
                  <a:gd name="T57" fmla="*/ 167 h 1744"/>
                  <a:gd name="T58" fmla="*/ 47 w 1141"/>
                  <a:gd name="T59" fmla="*/ 203 h 1744"/>
                  <a:gd name="T60" fmla="*/ 32 w 1141"/>
                  <a:gd name="T61" fmla="*/ 236 h 1744"/>
                  <a:gd name="T62" fmla="*/ 19 w 1141"/>
                  <a:gd name="T63" fmla="*/ 267 h 1744"/>
                  <a:gd name="T64" fmla="*/ 10 w 1141"/>
                  <a:gd name="T65" fmla="*/ 292 h 1744"/>
                  <a:gd name="T66" fmla="*/ 3 w 1141"/>
                  <a:gd name="T67" fmla="*/ 310 h 1744"/>
                  <a:gd name="T68" fmla="*/ 1 w 1141"/>
                  <a:gd name="T69" fmla="*/ 319 h 1744"/>
                  <a:gd name="T70" fmla="*/ 0 w 1141"/>
                  <a:gd name="T71" fmla="*/ 324 h 1744"/>
                  <a:gd name="T72" fmla="*/ 1 w 1141"/>
                  <a:gd name="T73" fmla="*/ 328 h 1744"/>
                  <a:gd name="T74" fmla="*/ 3 w 1141"/>
                  <a:gd name="T75" fmla="*/ 332 h 1744"/>
                  <a:gd name="T76" fmla="*/ 5 w 1141"/>
                  <a:gd name="T77" fmla="*/ 336 h 1744"/>
                  <a:gd name="T78" fmla="*/ 9 w 1141"/>
                  <a:gd name="T79" fmla="*/ 340 h 1744"/>
                  <a:gd name="T80" fmla="*/ 13 w 1141"/>
                  <a:gd name="T81" fmla="*/ 343 h 1744"/>
                  <a:gd name="T82" fmla="*/ 17 w 1141"/>
                  <a:gd name="T83" fmla="*/ 345 h 1744"/>
                  <a:gd name="T84" fmla="*/ 22 w 1141"/>
                  <a:gd name="T85" fmla="*/ 347 h 1744"/>
                  <a:gd name="T86" fmla="*/ 27 w 1141"/>
                  <a:gd name="T87" fmla="*/ 348 h 1744"/>
                  <a:gd name="T88" fmla="*/ 32 w 1141"/>
                  <a:gd name="T89" fmla="*/ 349 h 1744"/>
                  <a:gd name="T90" fmla="*/ 37 w 1141"/>
                  <a:gd name="T91" fmla="*/ 349 h 1744"/>
                  <a:gd name="T92" fmla="*/ 42 w 1141"/>
                  <a:gd name="T93" fmla="*/ 348 h 1744"/>
                  <a:gd name="T94" fmla="*/ 47 w 1141"/>
                  <a:gd name="T95" fmla="*/ 346 h 1744"/>
                  <a:gd name="T96" fmla="*/ 51 w 1141"/>
                  <a:gd name="T97" fmla="*/ 343 h 1744"/>
                  <a:gd name="T98" fmla="*/ 55 w 1141"/>
                  <a:gd name="T99" fmla="*/ 339 h 17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1"/>
                  <a:gd name="T151" fmla="*/ 0 h 1744"/>
                  <a:gd name="T152" fmla="*/ 1141 w 1141"/>
                  <a:gd name="T153" fmla="*/ 1744 h 17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1" h="1744">
                    <a:moveTo>
                      <a:pt x="287" y="1683"/>
                    </a:moveTo>
                    <a:lnTo>
                      <a:pt x="329" y="1627"/>
                    </a:lnTo>
                    <a:lnTo>
                      <a:pt x="374" y="1567"/>
                    </a:lnTo>
                    <a:lnTo>
                      <a:pt x="420" y="1504"/>
                    </a:lnTo>
                    <a:lnTo>
                      <a:pt x="468" y="1438"/>
                    </a:lnTo>
                    <a:lnTo>
                      <a:pt x="520" y="1371"/>
                    </a:lnTo>
                    <a:lnTo>
                      <a:pt x="571" y="1301"/>
                    </a:lnTo>
                    <a:lnTo>
                      <a:pt x="622" y="1230"/>
                    </a:lnTo>
                    <a:lnTo>
                      <a:pt x="674" y="1156"/>
                    </a:lnTo>
                    <a:lnTo>
                      <a:pt x="725" y="1082"/>
                    </a:lnTo>
                    <a:lnTo>
                      <a:pt x="775" y="1009"/>
                    </a:lnTo>
                    <a:lnTo>
                      <a:pt x="824" y="934"/>
                    </a:lnTo>
                    <a:lnTo>
                      <a:pt x="871" y="860"/>
                    </a:lnTo>
                    <a:lnTo>
                      <a:pt x="915" y="787"/>
                    </a:lnTo>
                    <a:lnTo>
                      <a:pt x="956" y="713"/>
                    </a:lnTo>
                    <a:lnTo>
                      <a:pt x="976" y="677"/>
                    </a:lnTo>
                    <a:lnTo>
                      <a:pt x="995" y="642"/>
                    </a:lnTo>
                    <a:lnTo>
                      <a:pt x="1012" y="606"/>
                    </a:lnTo>
                    <a:lnTo>
                      <a:pt x="1029" y="571"/>
                    </a:lnTo>
                    <a:lnTo>
                      <a:pt x="1055" y="509"/>
                    </a:lnTo>
                    <a:lnTo>
                      <a:pt x="1077" y="451"/>
                    </a:lnTo>
                    <a:lnTo>
                      <a:pt x="1096" y="396"/>
                    </a:lnTo>
                    <a:lnTo>
                      <a:pt x="1111" y="345"/>
                    </a:lnTo>
                    <a:lnTo>
                      <a:pt x="1123" y="296"/>
                    </a:lnTo>
                    <a:lnTo>
                      <a:pt x="1132" y="252"/>
                    </a:lnTo>
                    <a:lnTo>
                      <a:pt x="1138" y="211"/>
                    </a:lnTo>
                    <a:lnTo>
                      <a:pt x="1141" y="174"/>
                    </a:lnTo>
                    <a:lnTo>
                      <a:pt x="1140" y="140"/>
                    </a:lnTo>
                    <a:lnTo>
                      <a:pt x="1136" y="110"/>
                    </a:lnTo>
                    <a:lnTo>
                      <a:pt x="1131" y="83"/>
                    </a:lnTo>
                    <a:lnTo>
                      <a:pt x="1122" y="60"/>
                    </a:lnTo>
                    <a:lnTo>
                      <a:pt x="1111" y="40"/>
                    </a:lnTo>
                    <a:lnTo>
                      <a:pt x="1097" y="25"/>
                    </a:lnTo>
                    <a:lnTo>
                      <a:pt x="1081" y="13"/>
                    </a:lnTo>
                    <a:lnTo>
                      <a:pt x="1062" y="5"/>
                    </a:lnTo>
                    <a:lnTo>
                      <a:pt x="1042" y="0"/>
                    </a:lnTo>
                    <a:lnTo>
                      <a:pt x="1020" y="0"/>
                    </a:lnTo>
                    <a:lnTo>
                      <a:pt x="996" y="4"/>
                    </a:lnTo>
                    <a:lnTo>
                      <a:pt x="970" y="10"/>
                    </a:lnTo>
                    <a:lnTo>
                      <a:pt x="943" y="21"/>
                    </a:lnTo>
                    <a:lnTo>
                      <a:pt x="914" y="36"/>
                    </a:lnTo>
                    <a:lnTo>
                      <a:pt x="884" y="55"/>
                    </a:lnTo>
                    <a:lnTo>
                      <a:pt x="851" y="78"/>
                    </a:lnTo>
                    <a:lnTo>
                      <a:pt x="819" y="104"/>
                    </a:lnTo>
                    <a:lnTo>
                      <a:pt x="784" y="135"/>
                    </a:lnTo>
                    <a:lnTo>
                      <a:pt x="749" y="169"/>
                    </a:lnTo>
                    <a:lnTo>
                      <a:pt x="714" y="207"/>
                    </a:lnTo>
                    <a:lnTo>
                      <a:pt x="677" y="251"/>
                    </a:lnTo>
                    <a:lnTo>
                      <a:pt x="639" y="297"/>
                    </a:lnTo>
                    <a:lnTo>
                      <a:pt x="602" y="348"/>
                    </a:lnTo>
                    <a:lnTo>
                      <a:pt x="563" y="403"/>
                    </a:lnTo>
                    <a:lnTo>
                      <a:pt x="537" y="443"/>
                    </a:lnTo>
                    <a:lnTo>
                      <a:pt x="512" y="484"/>
                    </a:lnTo>
                    <a:lnTo>
                      <a:pt x="486" y="526"/>
                    </a:lnTo>
                    <a:lnTo>
                      <a:pt x="461" y="568"/>
                    </a:lnTo>
                    <a:lnTo>
                      <a:pt x="411" y="655"/>
                    </a:lnTo>
                    <a:lnTo>
                      <a:pt x="364" y="745"/>
                    </a:lnTo>
                    <a:lnTo>
                      <a:pt x="317" y="835"/>
                    </a:lnTo>
                    <a:lnTo>
                      <a:pt x="274" y="925"/>
                    </a:lnTo>
                    <a:lnTo>
                      <a:pt x="233" y="1012"/>
                    </a:lnTo>
                    <a:lnTo>
                      <a:pt x="194" y="1099"/>
                    </a:lnTo>
                    <a:lnTo>
                      <a:pt x="158" y="1181"/>
                    </a:lnTo>
                    <a:lnTo>
                      <a:pt x="125" y="1260"/>
                    </a:lnTo>
                    <a:lnTo>
                      <a:pt x="95" y="1332"/>
                    </a:lnTo>
                    <a:lnTo>
                      <a:pt x="70" y="1398"/>
                    </a:lnTo>
                    <a:lnTo>
                      <a:pt x="48" y="1457"/>
                    </a:lnTo>
                    <a:lnTo>
                      <a:pt x="29" y="1508"/>
                    </a:lnTo>
                    <a:lnTo>
                      <a:pt x="15" y="1549"/>
                    </a:lnTo>
                    <a:lnTo>
                      <a:pt x="5" y="1579"/>
                    </a:lnTo>
                    <a:lnTo>
                      <a:pt x="3" y="1592"/>
                    </a:lnTo>
                    <a:lnTo>
                      <a:pt x="0" y="1604"/>
                    </a:lnTo>
                    <a:lnTo>
                      <a:pt x="0" y="1617"/>
                    </a:lnTo>
                    <a:lnTo>
                      <a:pt x="3" y="1629"/>
                    </a:lnTo>
                    <a:lnTo>
                      <a:pt x="5" y="1640"/>
                    </a:lnTo>
                    <a:lnTo>
                      <a:pt x="9" y="1651"/>
                    </a:lnTo>
                    <a:lnTo>
                      <a:pt x="14" y="1661"/>
                    </a:lnTo>
                    <a:lnTo>
                      <a:pt x="19" y="1671"/>
                    </a:lnTo>
                    <a:lnTo>
                      <a:pt x="27" y="1681"/>
                    </a:lnTo>
                    <a:lnTo>
                      <a:pt x="34" y="1690"/>
                    </a:lnTo>
                    <a:lnTo>
                      <a:pt x="43" y="1699"/>
                    </a:lnTo>
                    <a:lnTo>
                      <a:pt x="53" y="1706"/>
                    </a:lnTo>
                    <a:lnTo>
                      <a:pt x="63" y="1714"/>
                    </a:lnTo>
                    <a:lnTo>
                      <a:pt x="73" y="1720"/>
                    </a:lnTo>
                    <a:lnTo>
                      <a:pt x="84" y="1726"/>
                    </a:lnTo>
                    <a:lnTo>
                      <a:pt x="97" y="1731"/>
                    </a:lnTo>
                    <a:lnTo>
                      <a:pt x="108" y="1735"/>
                    </a:lnTo>
                    <a:lnTo>
                      <a:pt x="120" y="1739"/>
                    </a:lnTo>
                    <a:lnTo>
                      <a:pt x="134" y="1741"/>
                    </a:lnTo>
                    <a:lnTo>
                      <a:pt x="146" y="1743"/>
                    </a:lnTo>
                    <a:lnTo>
                      <a:pt x="159" y="1744"/>
                    </a:lnTo>
                    <a:lnTo>
                      <a:pt x="173" y="1744"/>
                    </a:lnTo>
                    <a:lnTo>
                      <a:pt x="185" y="1743"/>
                    </a:lnTo>
                    <a:lnTo>
                      <a:pt x="198" y="1740"/>
                    </a:lnTo>
                    <a:lnTo>
                      <a:pt x="210" y="1738"/>
                    </a:lnTo>
                    <a:lnTo>
                      <a:pt x="223" y="1733"/>
                    </a:lnTo>
                    <a:lnTo>
                      <a:pt x="235" y="1728"/>
                    </a:lnTo>
                    <a:lnTo>
                      <a:pt x="246" y="1721"/>
                    </a:lnTo>
                    <a:lnTo>
                      <a:pt x="257" y="1714"/>
                    </a:lnTo>
                    <a:lnTo>
                      <a:pt x="267" y="1704"/>
                    </a:lnTo>
                    <a:lnTo>
                      <a:pt x="277" y="1694"/>
                    </a:lnTo>
                    <a:lnTo>
                      <a:pt x="287" y="1683"/>
                    </a:lnTo>
                    <a:close/>
                  </a:path>
                </a:pathLst>
              </a:custGeom>
              <a:solidFill>
                <a:srgbClr val="FFFEF1"/>
              </a:solidFill>
              <a:ln w="9525">
                <a:noFill/>
                <a:round/>
              </a:ln>
            </p:spPr>
            <p:txBody>
              <a:bodyPr/>
              <a:lstStyle/>
              <a:p>
                <a:endParaRPr lang="en-US" sz="1867"/>
              </a:p>
            </p:txBody>
          </p:sp>
          <p:sp>
            <p:nvSpPr>
              <p:cNvPr id="1067" name="Freeform 417"/>
              <p:cNvSpPr/>
              <p:nvPr/>
            </p:nvSpPr>
            <p:spPr bwMode="auto">
              <a:xfrm>
                <a:off x="2357" y="1665"/>
                <a:ext cx="228" cy="349"/>
              </a:xfrm>
              <a:custGeom>
                <a:avLst/>
                <a:gdLst>
                  <a:gd name="T0" fmla="*/ 66 w 1141"/>
                  <a:gd name="T1" fmla="*/ 326 h 1744"/>
                  <a:gd name="T2" fmla="*/ 84 w 1141"/>
                  <a:gd name="T3" fmla="*/ 301 h 1744"/>
                  <a:gd name="T4" fmla="*/ 104 w 1141"/>
                  <a:gd name="T5" fmla="*/ 274 h 1744"/>
                  <a:gd name="T6" fmla="*/ 124 w 1141"/>
                  <a:gd name="T7" fmla="*/ 246 h 1744"/>
                  <a:gd name="T8" fmla="*/ 145 w 1141"/>
                  <a:gd name="T9" fmla="*/ 217 h 1744"/>
                  <a:gd name="T10" fmla="*/ 165 w 1141"/>
                  <a:gd name="T11" fmla="*/ 187 h 1744"/>
                  <a:gd name="T12" fmla="*/ 183 w 1141"/>
                  <a:gd name="T13" fmla="*/ 157 h 1744"/>
                  <a:gd name="T14" fmla="*/ 195 w 1141"/>
                  <a:gd name="T15" fmla="*/ 135 h 1744"/>
                  <a:gd name="T16" fmla="*/ 202 w 1141"/>
                  <a:gd name="T17" fmla="*/ 121 h 1744"/>
                  <a:gd name="T18" fmla="*/ 211 w 1141"/>
                  <a:gd name="T19" fmla="*/ 102 h 1744"/>
                  <a:gd name="T20" fmla="*/ 219 w 1141"/>
                  <a:gd name="T21" fmla="*/ 79 h 1744"/>
                  <a:gd name="T22" fmla="*/ 224 w 1141"/>
                  <a:gd name="T23" fmla="*/ 59 h 1744"/>
                  <a:gd name="T24" fmla="*/ 227 w 1141"/>
                  <a:gd name="T25" fmla="*/ 42 h 1744"/>
                  <a:gd name="T26" fmla="*/ 228 w 1141"/>
                  <a:gd name="T27" fmla="*/ 28 h 1744"/>
                  <a:gd name="T28" fmla="*/ 226 w 1141"/>
                  <a:gd name="T29" fmla="*/ 17 h 1744"/>
                  <a:gd name="T30" fmla="*/ 222 w 1141"/>
                  <a:gd name="T31" fmla="*/ 8 h 1744"/>
                  <a:gd name="T32" fmla="*/ 216 w 1141"/>
                  <a:gd name="T33" fmla="*/ 3 h 1744"/>
                  <a:gd name="T34" fmla="*/ 208 w 1141"/>
                  <a:gd name="T35" fmla="*/ 0 h 1744"/>
                  <a:gd name="T36" fmla="*/ 199 w 1141"/>
                  <a:gd name="T37" fmla="*/ 1 h 1744"/>
                  <a:gd name="T38" fmla="*/ 188 w 1141"/>
                  <a:gd name="T39" fmla="*/ 4 h 1744"/>
                  <a:gd name="T40" fmla="*/ 177 w 1141"/>
                  <a:gd name="T41" fmla="*/ 11 h 1744"/>
                  <a:gd name="T42" fmla="*/ 164 w 1141"/>
                  <a:gd name="T43" fmla="*/ 21 h 1744"/>
                  <a:gd name="T44" fmla="*/ 150 w 1141"/>
                  <a:gd name="T45" fmla="*/ 34 h 1744"/>
                  <a:gd name="T46" fmla="*/ 135 w 1141"/>
                  <a:gd name="T47" fmla="*/ 50 h 1744"/>
                  <a:gd name="T48" fmla="*/ 120 w 1141"/>
                  <a:gd name="T49" fmla="*/ 70 h 1744"/>
                  <a:gd name="T50" fmla="*/ 107 w 1141"/>
                  <a:gd name="T51" fmla="*/ 89 h 1744"/>
                  <a:gd name="T52" fmla="*/ 97 w 1141"/>
                  <a:gd name="T53" fmla="*/ 105 h 1744"/>
                  <a:gd name="T54" fmla="*/ 82 w 1141"/>
                  <a:gd name="T55" fmla="*/ 131 h 1744"/>
                  <a:gd name="T56" fmla="*/ 63 w 1141"/>
                  <a:gd name="T57" fmla="*/ 167 h 1744"/>
                  <a:gd name="T58" fmla="*/ 47 w 1141"/>
                  <a:gd name="T59" fmla="*/ 203 h 1744"/>
                  <a:gd name="T60" fmla="*/ 32 w 1141"/>
                  <a:gd name="T61" fmla="*/ 236 h 1744"/>
                  <a:gd name="T62" fmla="*/ 19 w 1141"/>
                  <a:gd name="T63" fmla="*/ 267 h 1744"/>
                  <a:gd name="T64" fmla="*/ 10 w 1141"/>
                  <a:gd name="T65" fmla="*/ 292 h 1744"/>
                  <a:gd name="T66" fmla="*/ 3 w 1141"/>
                  <a:gd name="T67" fmla="*/ 310 h 1744"/>
                  <a:gd name="T68" fmla="*/ 1 w 1141"/>
                  <a:gd name="T69" fmla="*/ 319 h 1744"/>
                  <a:gd name="T70" fmla="*/ 0 w 1141"/>
                  <a:gd name="T71" fmla="*/ 324 h 1744"/>
                  <a:gd name="T72" fmla="*/ 1 w 1141"/>
                  <a:gd name="T73" fmla="*/ 328 h 1744"/>
                  <a:gd name="T74" fmla="*/ 3 w 1141"/>
                  <a:gd name="T75" fmla="*/ 332 h 1744"/>
                  <a:gd name="T76" fmla="*/ 5 w 1141"/>
                  <a:gd name="T77" fmla="*/ 336 h 1744"/>
                  <a:gd name="T78" fmla="*/ 9 w 1141"/>
                  <a:gd name="T79" fmla="*/ 340 h 1744"/>
                  <a:gd name="T80" fmla="*/ 13 w 1141"/>
                  <a:gd name="T81" fmla="*/ 343 h 1744"/>
                  <a:gd name="T82" fmla="*/ 17 w 1141"/>
                  <a:gd name="T83" fmla="*/ 345 h 1744"/>
                  <a:gd name="T84" fmla="*/ 22 w 1141"/>
                  <a:gd name="T85" fmla="*/ 347 h 1744"/>
                  <a:gd name="T86" fmla="*/ 27 w 1141"/>
                  <a:gd name="T87" fmla="*/ 348 h 1744"/>
                  <a:gd name="T88" fmla="*/ 32 w 1141"/>
                  <a:gd name="T89" fmla="*/ 349 h 1744"/>
                  <a:gd name="T90" fmla="*/ 37 w 1141"/>
                  <a:gd name="T91" fmla="*/ 349 h 1744"/>
                  <a:gd name="T92" fmla="*/ 42 w 1141"/>
                  <a:gd name="T93" fmla="*/ 348 h 1744"/>
                  <a:gd name="T94" fmla="*/ 47 w 1141"/>
                  <a:gd name="T95" fmla="*/ 346 h 1744"/>
                  <a:gd name="T96" fmla="*/ 51 w 1141"/>
                  <a:gd name="T97" fmla="*/ 343 h 1744"/>
                  <a:gd name="T98" fmla="*/ 55 w 1141"/>
                  <a:gd name="T99" fmla="*/ 339 h 17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41"/>
                  <a:gd name="T151" fmla="*/ 0 h 1744"/>
                  <a:gd name="T152" fmla="*/ 1141 w 1141"/>
                  <a:gd name="T153" fmla="*/ 1744 h 17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41" h="1744">
                    <a:moveTo>
                      <a:pt x="287" y="1683"/>
                    </a:moveTo>
                    <a:lnTo>
                      <a:pt x="329" y="1627"/>
                    </a:lnTo>
                    <a:lnTo>
                      <a:pt x="374" y="1567"/>
                    </a:lnTo>
                    <a:lnTo>
                      <a:pt x="420" y="1504"/>
                    </a:lnTo>
                    <a:lnTo>
                      <a:pt x="468" y="1438"/>
                    </a:lnTo>
                    <a:lnTo>
                      <a:pt x="520" y="1371"/>
                    </a:lnTo>
                    <a:lnTo>
                      <a:pt x="571" y="1301"/>
                    </a:lnTo>
                    <a:lnTo>
                      <a:pt x="622" y="1230"/>
                    </a:lnTo>
                    <a:lnTo>
                      <a:pt x="674" y="1156"/>
                    </a:lnTo>
                    <a:lnTo>
                      <a:pt x="725" y="1082"/>
                    </a:lnTo>
                    <a:lnTo>
                      <a:pt x="775" y="1009"/>
                    </a:lnTo>
                    <a:lnTo>
                      <a:pt x="824" y="934"/>
                    </a:lnTo>
                    <a:lnTo>
                      <a:pt x="871" y="860"/>
                    </a:lnTo>
                    <a:lnTo>
                      <a:pt x="915" y="787"/>
                    </a:lnTo>
                    <a:lnTo>
                      <a:pt x="956" y="713"/>
                    </a:lnTo>
                    <a:lnTo>
                      <a:pt x="976" y="677"/>
                    </a:lnTo>
                    <a:lnTo>
                      <a:pt x="995" y="642"/>
                    </a:lnTo>
                    <a:lnTo>
                      <a:pt x="1012" y="606"/>
                    </a:lnTo>
                    <a:lnTo>
                      <a:pt x="1029" y="571"/>
                    </a:lnTo>
                    <a:lnTo>
                      <a:pt x="1055" y="509"/>
                    </a:lnTo>
                    <a:lnTo>
                      <a:pt x="1077" y="451"/>
                    </a:lnTo>
                    <a:lnTo>
                      <a:pt x="1096" y="396"/>
                    </a:lnTo>
                    <a:lnTo>
                      <a:pt x="1111" y="345"/>
                    </a:lnTo>
                    <a:lnTo>
                      <a:pt x="1123" y="296"/>
                    </a:lnTo>
                    <a:lnTo>
                      <a:pt x="1132" y="252"/>
                    </a:lnTo>
                    <a:lnTo>
                      <a:pt x="1138" y="211"/>
                    </a:lnTo>
                    <a:lnTo>
                      <a:pt x="1141" y="174"/>
                    </a:lnTo>
                    <a:lnTo>
                      <a:pt x="1140" y="140"/>
                    </a:lnTo>
                    <a:lnTo>
                      <a:pt x="1136" y="110"/>
                    </a:lnTo>
                    <a:lnTo>
                      <a:pt x="1131" y="83"/>
                    </a:lnTo>
                    <a:lnTo>
                      <a:pt x="1122" y="60"/>
                    </a:lnTo>
                    <a:lnTo>
                      <a:pt x="1111" y="40"/>
                    </a:lnTo>
                    <a:lnTo>
                      <a:pt x="1097" y="25"/>
                    </a:lnTo>
                    <a:lnTo>
                      <a:pt x="1081" y="13"/>
                    </a:lnTo>
                    <a:lnTo>
                      <a:pt x="1062" y="5"/>
                    </a:lnTo>
                    <a:lnTo>
                      <a:pt x="1042" y="0"/>
                    </a:lnTo>
                    <a:lnTo>
                      <a:pt x="1020" y="0"/>
                    </a:lnTo>
                    <a:lnTo>
                      <a:pt x="996" y="4"/>
                    </a:lnTo>
                    <a:lnTo>
                      <a:pt x="970" y="10"/>
                    </a:lnTo>
                    <a:lnTo>
                      <a:pt x="943" y="21"/>
                    </a:lnTo>
                    <a:lnTo>
                      <a:pt x="914" y="36"/>
                    </a:lnTo>
                    <a:lnTo>
                      <a:pt x="884" y="55"/>
                    </a:lnTo>
                    <a:lnTo>
                      <a:pt x="851" y="78"/>
                    </a:lnTo>
                    <a:lnTo>
                      <a:pt x="819" y="104"/>
                    </a:lnTo>
                    <a:lnTo>
                      <a:pt x="784" y="135"/>
                    </a:lnTo>
                    <a:lnTo>
                      <a:pt x="749" y="169"/>
                    </a:lnTo>
                    <a:lnTo>
                      <a:pt x="714" y="207"/>
                    </a:lnTo>
                    <a:lnTo>
                      <a:pt x="677" y="251"/>
                    </a:lnTo>
                    <a:lnTo>
                      <a:pt x="639" y="297"/>
                    </a:lnTo>
                    <a:lnTo>
                      <a:pt x="602" y="348"/>
                    </a:lnTo>
                    <a:lnTo>
                      <a:pt x="563" y="403"/>
                    </a:lnTo>
                    <a:lnTo>
                      <a:pt x="537" y="443"/>
                    </a:lnTo>
                    <a:lnTo>
                      <a:pt x="512" y="484"/>
                    </a:lnTo>
                    <a:lnTo>
                      <a:pt x="486" y="526"/>
                    </a:lnTo>
                    <a:lnTo>
                      <a:pt x="461" y="568"/>
                    </a:lnTo>
                    <a:lnTo>
                      <a:pt x="411" y="655"/>
                    </a:lnTo>
                    <a:lnTo>
                      <a:pt x="364" y="745"/>
                    </a:lnTo>
                    <a:lnTo>
                      <a:pt x="317" y="835"/>
                    </a:lnTo>
                    <a:lnTo>
                      <a:pt x="274" y="925"/>
                    </a:lnTo>
                    <a:lnTo>
                      <a:pt x="233" y="1012"/>
                    </a:lnTo>
                    <a:lnTo>
                      <a:pt x="194" y="1099"/>
                    </a:lnTo>
                    <a:lnTo>
                      <a:pt x="158" y="1181"/>
                    </a:lnTo>
                    <a:lnTo>
                      <a:pt x="125" y="1260"/>
                    </a:lnTo>
                    <a:lnTo>
                      <a:pt x="95" y="1332"/>
                    </a:lnTo>
                    <a:lnTo>
                      <a:pt x="70" y="1398"/>
                    </a:lnTo>
                    <a:lnTo>
                      <a:pt x="48" y="1457"/>
                    </a:lnTo>
                    <a:lnTo>
                      <a:pt x="29" y="1508"/>
                    </a:lnTo>
                    <a:lnTo>
                      <a:pt x="15" y="1549"/>
                    </a:lnTo>
                    <a:lnTo>
                      <a:pt x="5" y="1579"/>
                    </a:lnTo>
                    <a:lnTo>
                      <a:pt x="3" y="1592"/>
                    </a:lnTo>
                    <a:lnTo>
                      <a:pt x="0" y="1604"/>
                    </a:lnTo>
                    <a:lnTo>
                      <a:pt x="0" y="1617"/>
                    </a:lnTo>
                    <a:lnTo>
                      <a:pt x="3" y="1629"/>
                    </a:lnTo>
                    <a:lnTo>
                      <a:pt x="5" y="1640"/>
                    </a:lnTo>
                    <a:lnTo>
                      <a:pt x="9" y="1651"/>
                    </a:lnTo>
                    <a:lnTo>
                      <a:pt x="14" y="1661"/>
                    </a:lnTo>
                    <a:lnTo>
                      <a:pt x="19" y="1671"/>
                    </a:lnTo>
                    <a:lnTo>
                      <a:pt x="27" y="1681"/>
                    </a:lnTo>
                    <a:lnTo>
                      <a:pt x="34" y="1690"/>
                    </a:lnTo>
                    <a:lnTo>
                      <a:pt x="43" y="1699"/>
                    </a:lnTo>
                    <a:lnTo>
                      <a:pt x="53" y="1706"/>
                    </a:lnTo>
                    <a:lnTo>
                      <a:pt x="63" y="1714"/>
                    </a:lnTo>
                    <a:lnTo>
                      <a:pt x="73" y="1720"/>
                    </a:lnTo>
                    <a:lnTo>
                      <a:pt x="84" y="1726"/>
                    </a:lnTo>
                    <a:lnTo>
                      <a:pt x="97" y="1731"/>
                    </a:lnTo>
                    <a:lnTo>
                      <a:pt x="108" y="1735"/>
                    </a:lnTo>
                    <a:lnTo>
                      <a:pt x="120" y="1739"/>
                    </a:lnTo>
                    <a:lnTo>
                      <a:pt x="134" y="1741"/>
                    </a:lnTo>
                    <a:lnTo>
                      <a:pt x="146" y="1743"/>
                    </a:lnTo>
                    <a:lnTo>
                      <a:pt x="159" y="1744"/>
                    </a:lnTo>
                    <a:lnTo>
                      <a:pt x="173" y="1744"/>
                    </a:lnTo>
                    <a:lnTo>
                      <a:pt x="185" y="1743"/>
                    </a:lnTo>
                    <a:lnTo>
                      <a:pt x="198" y="1740"/>
                    </a:lnTo>
                    <a:lnTo>
                      <a:pt x="210" y="1738"/>
                    </a:lnTo>
                    <a:lnTo>
                      <a:pt x="223" y="1733"/>
                    </a:lnTo>
                    <a:lnTo>
                      <a:pt x="235" y="1728"/>
                    </a:lnTo>
                    <a:lnTo>
                      <a:pt x="246" y="1721"/>
                    </a:lnTo>
                    <a:lnTo>
                      <a:pt x="257" y="1714"/>
                    </a:lnTo>
                    <a:lnTo>
                      <a:pt x="267" y="1704"/>
                    </a:lnTo>
                    <a:lnTo>
                      <a:pt x="277" y="1694"/>
                    </a:lnTo>
                    <a:lnTo>
                      <a:pt x="287" y="1683"/>
                    </a:lnTo>
                  </a:path>
                </a:pathLst>
              </a:custGeom>
              <a:noFill/>
              <a:ln w="3175">
                <a:solidFill>
                  <a:srgbClr val="1F1A17"/>
                </a:solidFill>
                <a:round/>
              </a:ln>
            </p:spPr>
            <p:txBody>
              <a:bodyPr/>
              <a:lstStyle/>
              <a:p>
                <a:endParaRPr lang="en-US" sz="1867"/>
              </a:p>
            </p:txBody>
          </p:sp>
          <p:sp>
            <p:nvSpPr>
              <p:cNvPr id="1068" name="Freeform 418"/>
              <p:cNvSpPr/>
              <p:nvPr/>
            </p:nvSpPr>
            <p:spPr bwMode="auto">
              <a:xfrm>
                <a:off x="2370" y="1847"/>
                <a:ext cx="91" cy="143"/>
              </a:xfrm>
              <a:custGeom>
                <a:avLst/>
                <a:gdLst>
                  <a:gd name="T0" fmla="*/ 33 w 459"/>
                  <a:gd name="T1" fmla="*/ 143 h 713"/>
                  <a:gd name="T2" fmla="*/ 33 w 459"/>
                  <a:gd name="T3" fmla="*/ 142 h 713"/>
                  <a:gd name="T4" fmla="*/ 34 w 459"/>
                  <a:gd name="T5" fmla="*/ 138 h 713"/>
                  <a:gd name="T6" fmla="*/ 35 w 459"/>
                  <a:gd name="T7" fmla="*/ 131 h 713"/>
                  <a:gd name="T8" fmla="*/ 37 w 459"/>
                  <a:gd name="T9" fmla="*/ 122 h 713"/>
                  <a:gd name="T10" fmla="*/ 39 w 459"/>
                  <a:gd name="T11" fmla="*/ 117 h 713"/>
                  <a:gd name="T12" fmla="*/ 40 w 459"/>
                  <a:gd name="T13" fmla="*/ 112 h 713"/>
                  <a:gd name="T14" fmla="*/ 42 w 459"/>
                  <a:gd name="T15" fmla="*/ 106 h 713"/>
                  <a:gd name="T16" fmla="*/ 45 w 459"/>
                  <a:gd name="T17" fmla="*/ 99 h 713"/>
                  <a:gd name="T18" fmla="*/ 47 w 459"/>
                  <a:gd name="T19" fmla="*/ 93 h 713"/>
                  <a:gd name="T20" fmla="*/ 50 w 459"/>
                  <a:gd name="T21" fmla="*/ 86 h 713"/>
                  <a:gd name="T22" fmla="*/ 54 w 459"/>
                  <a:gd name="T23" fmla="*/ 78 h 713"/>
                  <a:gd name="T24" fmla="*/ 57 w 459"/>
                  <a:gd name="T25" fmla="*/ 71 h 713"/>
                  <a:gd name="T26" fmla="*/ 61 w 459"/>
                  <a:gd name="T27" fmla="*/ 62 h 713"/>
                  <a:gd name="T28" fmla="*/ 65 w 459"/>
                  <a:gd name="T29" fmla="*/ 54 h 713"/>
                  <a:gd name="T30" fmla="*/ 70 w 459"/>
                  <a:gd name="T31" fmla="*/ 45 h 713"/>
                  <a:gd name="T32" fmla="*/ 74 w 459"/>
                  <a:gd name="T33" fmla="*/ 37 h 713"/>
                  <a:gd name="T34" fmla="*/ 78 w 459"/>
                  <a:gd name="T35" fmla="*/ 28 h 713"/>
                  <a:gd name="T36" fmla="*/ 81 w 459"/>
                  <a:gd name="T37" fmla="*/ 21 h 713"/>
                  <a:gd name="T38" fmla="*/ 85 w 459"/>
                  <a:gd name="T39" fmla="*/ 14 h 713"/>
                  <a:gd name="T40" fmla="*/ 87 w 459"/>
                  <a:gd name="T41" fmla="*/ 8 h 713"/>
                  <a:gd name="T42" fmla="*/ 89 w 459"/>
                  <a:gd name="T43" fmla="*/ 4 h 713"/>
                  <a:gd name="T44" fmla="*/ 91 w 459"/>
                  <a:gd name="T45" fmla="*/ 1 h 713"/>
                  <a:gd name="T46" fmla="*/ 91 w 459"/>
                  <a:gd name="T47" fmla="*/ 0 h 713"/>
                  <a:gd name="T48" fmla="*/ 91 w 459"/>
                  <a:gd name="T49" fmla="*/ 0 h 713"/>
                  <a:gd name="T50" fmla="*/ 90 w 459"/>
                  <a:gd name="T51" fmla="*/ 0 h 713"/>
                  <a:gd name="T52" fmla="*/ 90 w 459"/>
                  <a:gd name="T53" fmla="*/ 1 h 713"/>
                  <a:gd name="T54" fmla="*/ 88 w 459"/>
                  <a:gd name="T55" fmla="*/ 5 h 713"/>
                  <a:gd name="T56" fmla="*/ 84 w 459"/>
                  <a:gd name="T57" fmla="*/ 11 h 713"/>
                  <a:gd name="T58" fmla="*/ 80 w 459"/>
                  <a:gd name="T59" fmla="*/ 20 h 713"/>
                  <a:gd name="T60" fmla="*/ 73 w 459"/>
                  <a:gd name="T61" fmla="*/ 32 h 713"/>
                  <a:gd name="T62" fmla="*/ 67 w 459"/>
                  <a:gd name="T63" fmla="*/ 44 h 713"/>
                  <a:gd name="T64" fmla="*/ 60 w 459"/>
                  <a:gd name="T65" fmla="*/ 54 h 713"/>
                  <a:gd name="T66" fmla="*/ 55 w 459"/>
                  <a:gd name="T67" fmla="*/ 64 h 713"/>
                  <a:gd name="T68" fmla="*/ 50 w 459"/>
                  <a:gd name="T69" fmla="*/ 73 h 713"/>
                  <a:gd name="T70" fmla="*/ 45 w 459"/>
                  <a:gd name="T71" fmla="*/ 81 h 713"/>
                  <a:gd name="T72" fmla="*/ 40 w 459"/>
                  <a:gd name="T73" fmla="*/ 88 h 713"/>
                  <a:gd name="T74" fmla="*/ 35 w 459"/>
                  <a:gd name="T75" fmla="*/ 95 h 713"/>
                  <a:gd name="T76" fmla="*/ 31 w 459"/>
                  <a:gd name="T77" fmla="*/ 101 h 713"/>
                  <a:gd name="T78" fmla="*/ 27 w 459"/>
                  <a:gd name="T79" fmla="*/ 106 h 713"/>
                  <a:gd name="T80" fmla="*/ 23 w 459"/>
                  <a:gd name="T81" fmla="*/ 111 h 713"/>
                  <a:gd name="T82" fmla="*/ 20 w 459"/>
                  <a:gd name="T83" fmla="*/ 115 h 713"/>
                  <a:gd name="T84" fmla="*/ 16 w 459"/>
                  <a:gd name="T85" fmla="*/ 118 h 713"/>
                  <a:gd name="T86" fmla="*/ 13 w 459"/>
                  <a:gd name="T87" fmla="*/ 121 h 713"/>
                  <a:gd name="T88" fmla="*/ 10 w 459"/>
                  <a:gd name="T89" fmla="*/ 124 h 713"/>
                  <a:gd name="T90" fmla="*/ 7 w 459"/>
                  <a:gd name="T91" fmla="*/ 126 h 713"/>
                  <a:gd name="T92" fmla="*/ 3 w 459"/>
                  <a:gd name="T93" fmla="*/ 128 h 713"/>
                  <a:gd name="T94" fmla="*/ 2 w 459"/>
                  <a:gd name="T95" fmla="*/ 129 h 713"/>
                  <a:gd name="T96" fmla="*/ 1 w 459"/>
                  <a:gd name="T97" fmla="*/ 130 h 713"/>
                  <a:gd name="T98" fmla="*/ 0 w 459"/>
                  <a:gd name="T99" fmla="*/ 131 h 713"/>
                  <a:gd name="T100" fmla="*/ 0 w 459"/>
                  <a:gd name="T101" fmla="*/ 132 h 713"/>
                  <a:gd name="T102" fmla="*/ 0 w 459"/>
                  <a:gd name="T103" fmla="*/ 133 h 713"/>
                  <a:gd name="T104" fmla="*/ 0 w 459"/>
                  <a:gd name="T105" fmla="*/ 134 h 713"/>
                  <a:gd name="T106" fmla="*/ 0 w 459"/>
                  <a:gd name="T107" fmla="*/ 134 h 713"/>
                  <a:gd name="T108" fmla="*/ 1 w 459"/>
                  <a:gd name="T109" fmla="*/ 135 h 713"/>
                  <a:gd name="T110" fmla="*/ 3 w 459"/>
                  <a:gd name="T111" fmla="*/ 136 h 713"/>
                  <a:gd name="T112" fmla="*/ 5 w 459"/>
                  <a:gd name="T113" fmla="*/ 138 h 713"/>
                  <a:gd name="T114" fmla="*/ 9 w 459"/>
                  <a:gd name="T115" fmla="*/ 139 h 713"/>
                  <a:gd name="T116" fmla="*/ 12 w 459"/>
                  <a:gd name="T117" fmla="*/ 140 h 713"/>
                  <a:gd name="T118" fmla="*/ 19 w 459"/>
                  <a:gd name="T119" fmla="*/ 141 h 713"/>
                  <a:gd name="T120" fmla="*/ 26 w 459"/>
                  <a:gd name="T121" fmla="*/ 142 h 713"/>
                  <a:gd name="T122" fmla="*/ 31 w 459"/>
                  <a:gd name="T123" fmla="*/ 143 h 713"/>
                  <a:gd name="T124" fmla="*/ 33 w 459"/>
                  <a:gd name="T125" fmla="*/ 143 h 7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59"/>
                  <a:gd name="T190" fmla="*/ 0 h 713"/>
                  <a:gd name="T191" fmla="*/ 459 w 459"/>
                  <a:gd name="T192" fmla="*/ 713 h 71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59" h="713">
                    <a:moveTo>
                      <a:pt x="166" y="713"/>
                    </a:moveTo>
                    <a:lnTo>
                      <a:pt x="167" y="706"/>
                    </a:lnTo>
                    <a:lnTo>
                      <a:pt x="171" y="686"/>
                    </a:lnTo>
                    <a:lnTo>
                      <a:pt x="178" y="653"/>
                    </a:lnTo>
                    <a:lnTo>
                      <a:pt x="188" y="609"/>
                    </a:lnTo>
                    <a:lnTo>
                      <a:pt x="195" y="584"/>
                    </a:lnTo>
                    <a:lnTo>
                      <a:pt x="204" y="557"/>
                    </a:lnTo>
                    <a:lnTo>
                      <a:pt x="214" y="527"/>
                    </a:lnTo>
                    <a:lnTo>
                      <a:pt x="227" y="496"/>
                    </a:lnTo>
                    <a:lnTo>
                      <a:pt x="239" y="462"/>
                    </a:lnTo>
                    <a:lnTo>
                      <a:pt x="254" y="427"/>
                    </a:lnTo>
                    <a:lnTo>
                      <a:pt x="270" y="390"/>
                    </a:lnTo>
                    <a:lnTo>
                      <a:pt x="289" y="352"/>
                    </a:lnTo>
                    <a:lnTo>
                      <a:pt x="309" y="311"/>
                    </a:lnTo>
                    <a:lnTo>
                      <a:pt x="330" y="269"/>
                    </a:lnTo>
                    <a:lnTo>
                      <a:pt x="351" y="225"/>
                    </a:lnTo>
                    <a:lnTo>
                      <a:pt x="373" y="183"/>
                    </a:lnTo>
                    <a:lnTo>
                      <a:pt x="394" y="141"/>
                    </a:lnTo>
                    <a:lnTo>
                      <a:pt x="411" y="103"/>
                    </a:lnTo>
                    <a:lnTo>
                      <a:pt x="429" y="69"/>
                    </a:lnTo>
                    <a:lnTo>
                      <a:pt x="441" y="40"/>
                    </a:lnTo>
                    <a:lnTo>
                      <a:pt x="451" y="19"/>
                    </a:lnTo>
                    <a:lnTo>
                      <a:pt x="458" y="4"/>
                    </a:lnTo>
                    <a:lnTo>
                      <a:pt x="459" y="2"/>
                    </a:lnTo>
                    <a:lnTo>
                      <a:pt x="459" y="0"/>
                    </a:lnTo>
                    <a:lnTo>
                      <a:pt x="456" y="2"/>
                    </a:lnTo>
                    <a:lnTo>
                      <a:pt x="454" y="5"/>
                    </a:lnTo>
                    <a:lnTo>
                      <a:pt x="444" y="23"/>
                    </a:lnTo>
                    <a:lnTo>
                      <a:pt x="426" y="54"/>
                    </a:lnTo>
                    <a:lnTo>
                      <a:pt x="401" y="99"/>
                    </a:lnTo>
                    <a:lnTo>
                      <a:pt x="369" y="159"/>
                    </a:lnTo>
                    <a:lnTo>
                      <a:pt x="336" y="218"/>
                    </a:lnTo>
                    <a:lnTo>
                      <a:pt x="305" y="271"/>
                    </a:lnTo>
                    <a:lnTo>
                      <a:pt x="277" y="320"/>
                    </a:lnTo>
                    <a:lnTo>
                      <a:pt x="250" y="365"/>
                    </a:lnTo>
                    <a:lnTo>
                      <a:pt x="225" y="405"/>
                    </a:lnTo>
                    <a:lnTo>
                      <a:pt x="202" y="441"/>
                    </a:lnTo>
                    <a:lnTo>
                      <a:pt x="179" y="473"/>
                    </a:lnTo>
                    <a:lnTo>
                      <a:pt x="158" y="502"/>
                    </a:lnTo>
                    <a:lnTo>
                      <a:pt x="138" y="528"/>
                    </a:lnTo>
                    <a:lnTo>
                      <a:pt x="118" y="551"/>
                    </a:lnTo>
                    <a:lnTo>
                      <a:pt x="101" y="571"/>
                    </a:lnTo>
                    <a:lnTo>
                      <a:pt x="83" y="588"/>
                    </a:lnTo>
                    <a:lnTo>
                      <a:pt x="66" y="603"/>
                    </a:lnTo>
                    <a:lnTo>
                      <a:pt x="49" y="617"/>
                    </a:lnTo>
                    <a:lnTo>
                      <a:pt x="33" y="628"/>
                    </a:lnTo>
                    <a:lnTo>
                      <a:pt x="17" y="638"/>
                    </a:lnTo>
                    <a:lnTo>
                      <a:pt x="11" y="643"/>
                    </a:lnTo>
                    <a:lnTo>
                      <a:pt x="6" y="648"/>
                    </a:lnTo>
                    <a:lnTo>
                      <a:pt x="2" y="653"/>
                    </a:lnTo>
                    <a:lnTo>
                      <a:pt x="0" y="657"/>
                    </a:lnTo>
                    <a:lnTo>
                      <a:pt x="0" y="662"/>
                    </a:lnTo>
                    <a:lnTo>
                      <a:pt x="0" y="666"/>
                    </a:lnTo>
                    <a:lnTo>
                      <a:pt x="2" y="669"/>
                    </a:lnTo>
                    <a:lnTo>
                      <a:pt x="6" y="673"/>
                    </a:lnTo>
                    <a:lnTo>
                      <a:pt x="15" y="679"/>
                    </a:lnTo>
                    <a:lnTo>
                      <a:pt x="27" y="686"/>
                    </a:lnTo>
                    <a:lnTo>
                      <a:pt x="43" y="692"/>
                    </a:lnTo>
                    <a:lnTo>
                      <a:pt x="61" y="696"/>
                    </a:lnTo>
                    <a:lnTo>
                      <a:pt x="97" y="703"/>
                    </a:lnTo>
                    <a:lnTo>
                      <a:pt x="131" y="708"/>
                    </a:lnTo>
                    <a:lnTo>
                      <a:pt x="156" y="712"/>
                    </a:lnTo>
                    <a:lnTo>
                      <a:pt x="166" y="713"/>
                    </a:lnTo>
                    <a:close/>
                  </a:path>
                </a:pathLst>
              </a:custGeom>
              <a:solidFill>
                <a:srgbClr val="DFDDC9"/>
              </a:solidFill>
              <a:ln w="9525">
                <a:noFill/>
                <a:round/>
              </a:ln>
            </p:spPr>
            <p:txBody>
              <a:bodyPr/>
              <a:lstStyle/>
              <a:p>
                <a:endParaRPr lang="en-US" sz="1867"/>
              </a:p>
            </p:txBody>
          </p:sp>
          <p:sp>
            <p:nvSpPr>
              <p:cNvPr id="1069" name="Freeform 419"/>
              <p:cNvSpPr/>
              <p:nvPr/>
            </p:nvSpPr>
            <p:spPr bwMode="auto">
              <a:xfrm>
                <a:off x="2222" y="1867"/>
                <a:ext cx="80" cy="139"/>
              </a:xfrm>
              <a:custGeom>
                <a:avLst/>
                <a:gdLst>
                  <a:gd name="T0" fmla="*/ 80 w 398"/>
                  <a:gd name="T1" fmla="*/ 115 h 699"/>
                  <a:gd name="T2" fmla="*/ 78 w 398"/>
                  <a:gd name="T3" fmla="*/ 114 h 699"/>
                  <a:gd name="T4" fmla="*/ 76 w 398"/>
                  <a:gd name="T5" fmla="*/ 113 h 699"/>
                  <a:gd name="T6" fmla="*/ 74 w 398"/>
                  <a:gd name="T7" fmla="*/ 112 h 699"/>
                  <a:gd name="T8" fmla="*/ 72 w 398"/>
                  <a:gd name="T9" fmla="*/ 111 h 699"/>
                  <a:gd name="T10" fmla="*/ 68 w 398"/>
                  <a:gd name="T11" fmla="*/ 108 h 699"/>
                  <a:gd name="T12" fmla="*/ 64 w 398"/>
                  <a:gd name="T13" fmla="*/ 104 h 699"/>
                  <a:gd name="T14" fmla="*/ 59 w 398"/>
                  <a:gd name="T15" fmla="*/ 100 h 699"/>
                  <a:gd name="T16" fmla="*/ 56 w 398"/>
                  <a:gd name="T17" fmla="*/ 96 h 699"/>
                  <a:gd name="T18" fmla="*/ 52 w 398"/>
                  <a:gd name="T19" fmla="*/ 91 h 699"/>
                  <a:gd name="T20" fmla="*/ 48 w 398"/>
                  <a:gd name="T21" fmla="*/ 86 h 699"/>
                  <a:gd name="T22" fmla="*/ 45 w 398"/>
                  <a:gd name="T23" fmla="*/ 81 h 699"/>
                  <a:gd name="T24" fmla="*/ 42 w 398"/>
                  <a:gd name="T25" fmla="*/ 75 h 699"/>
                  <a:gd name="T26" fmla="*/ 39 w 398"/>
                  <a:gd name="T27" fmla="*/ 70 h 699"/>
                  <a:gd name="T28" fmla="*/ 36 w 398"/>
                  <a:gd name="T29" fmla="*/ 65 h 699"/>
                  <a:gd name="T30" fmla="*/ 31 w 398"/>
                  <a:gd name="T31" fmla="*/ 55 h 699"/>
                  <a:gd name="T32" fmla="*/ 26 w 398"/>
                  <a:gd name="T33" fmla="*/ 46 h 699"/>
                  <a:gd name="T34" fmla="*/ 22 w 398"/>
                  <a:gd name="T35" fmla="*/ 37 h 699"/>
                  <a:gd name="T36" fmla="*/ 17 w 398"/>
                  <a:gd name="T37" fmla="*/ 27 h 699"/>
                  <a:gd name="T38" fmla="*/ 12 w 398"/>
                  <a:gd name="T39" fmla="*/ 18 h 699"/>
                  <a:gd name="T40" fmla="*/ 7 w 398"/>
                  <a:gd name="T41" fmla="*/ 10 h 699"/>
                  <a:gd name="T42" fmla="*/ 3 w 398"/>
                  <a:gd name="T43" fmla="*/ 4 h 699"/>
                  <a:gd name="T44" fmla="*/ 1 w 398"/>
                  <a:gd name="T45" fmla="*/ 1 h 699"/>
                  <a:gd name="T46" fmla="*/ 0 w 398"/>
                  <a:gd name="T47" fmla="*/ 0 h 699"/>
                  <a:gd name="T48" fmla="*/ 0 w 398"/>
                  <a:gd name="T49" fmla="*/ 0 h 699"/>
                  <a:gd name="T50" fmla="*/ 0 w 398"/>
                  <a:gd name="T51" fmla="*/ 0 h 699"/>
                  <a:gd name="T52" fmla="*/ 0 w 398"/>
                  <a:gd name="T53" fmla="*/ 0 h 699"/>
                  <a:gd name="T54" fmla="*/ 1 w 398"/>
                  <a:gd name="T55" fmla="*/ 2 h 699"/>
                  <a:gd name="T56" fmla="*/ 2 w 398"/>
                  <a:gd name="T57" fmla="*/ 5 h 699"/>
                  <a:gd name="T58" fmla="*/ 6 w 398"/>
                  <a:gd name="T59" fmla="*/ 13 h 699"/>
                  <a:gd name="T60" fmla="*/ 11 w 398"/>
                  <a:gd name="T61" fmla="*/ 23 h 699"/>
                  <a:gd name="T62" fmla="*/ 17 w 398"/>
                  <a:gd name="T63" fmla="*/ 36 h 699"/>
                  <a:gd name="T64" fmla="*/ 24 w 398"/>
                  <a:gd name="T65" fmla="*/ 49 h 699"/>
                  <a:gd name="T66" fmla="*/ 30 w 398"/>
                  <a:gd name="T67" fmla="*/ 62 h 699"/>
                  <a:gd name="T68" fmla="*/ 35 w 398"/>
                  <a:gd name="T69" fmla="*/ 75 h 699"/>
                  <a:gd name="T70" fmla="*/ 37 w 398"/>
                  <a:gd name="T71" fmla="*/ 81 h 699"/>
                  <a:gd name="T72" fmla="*/ 38 w 398"/>
                  <a:gd name="T73" fmla="*/ 86 h 699"/>
                  <a:gd name="T74" fmla="*/ 40 w 398"/>
                  <a:gd name="T75" fmla="*/ 90 h 699"/>
                  <a:gd name="T76" fmla="*/ 40 w 398"/>
                  <a:gd name="T77" fmla="*/ 94 h 699"/>
                  <a:gd name="T78" fmla="*/ 41 w 398"/>
                  <a:gd name="T79" fmla="*/ 101 h 699"/>
                  <a:gd name="T80" fmla="*/ 42 w 398"/>
                  <a:gd name="T81" fmla="*/ 109 h 699"/>
                  <a:gd name="T82" fmla="*/ 42 w 398"/>
                  <a:gd name="T83" fmla="*/ 118 h 699"/>
                  <a:gd name="T84" fmla="*/ 44 w 398"/>
                  <a:gd name="T85" fmla="*/ 126 h 699"/>
                  <a:gd name="T86" fmla="*/ 44 w 398"/>
                  <a:gd name="T87" fmla="*/ 129 h 699"/>
                  <a:gd name="T88" fmla="*/ 45 w 398"/>
                  <a:gd name="T89" fmla="*/ 132 h 699"/>
                  <a:gd name="T90" fmla="*/ 46 w 398"/>
                  <a:gd name="T91" fmla="*/ 135 h 699"/>
                  <a:gd name="T92" fmla="*/ 47 w 398"/>
                  <a:gd name="T93" fmla="*/ 137 h 699"/>
                  <a:gd name="T94" fmla="*/ 48 w 398"/>
                  <a:gd name="T95" fmla="*/ 138 h 699"/>
                  <a:gd name="T96" fmla="*/ 49 w 398"/>
                  <a:gd name="T97" fmla="*/ 138 h 699"/>
                  <a:gd name="T98" fmla="*/ 49 w 398"/>
                  <a:gd name="T99" fmla="*/ 139 h 699"/>
                  <a:gd name="T100" fmla="*/ 50 w 398"/>
                  <a:gd name="T101" fmla="*/ 139 h 699"/>
                  <a:gd name="T102" fmla="*/ 51 w 398"/>
                  <a:gd name="T103" fmla="*/ 139 h 699"/>
                  <a:gd name="T104" fmla="*/ 52 w 398"/>
                  <a:gd name="T105" fmla="*/ 139 h 699"/>
                  <a:gd name="T106" fmla="*/ 53 w 398"/>
                  <a:gd name="T107" fmla="*/ 138 h 699"/>
                  <a:gd name="T108" fmla="*/ 54 w 398"/>
                  <a:gd name="T109" fmla="*/ 137 h 699"/>
                  <a:gd name="T110" fmla="*/ 63 w 398"/>
                  <a:gd name="T111" fmla="*/ 129 h 699"/>
                  <a:gd name="T112" fmla="*/ 72 w 398"/>
                  <a:gd name="T113" fmla="*/ 122 h 699"/>
                  <a:gd name="T114" fmla="*/ 78 w 398"/>
                  <a:gd name="T115" fmla="*/ 117 h 699"/>
                  <a:gd name="T116" fmla="*/ 80 w 398"/>
                  <a:gd name="T117" fmla="*/ 115 h 6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8"/>
                  <a:gd name="T178" fmla="*/ 0 h 699"/>
                  <a:gd name="T179" fmla="*/ 398 w 398"/>
                  <a:gd name="T180" fmla="*/ 699 h 6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8" h="699">
                    <a:moveTo>
                      <a:pt x="398" y="577"/>
                    </a:moveTo>
                    <a:lnTo>
                      <a:pt x="388" y="573"/>
                    </a:lnTo>
                    <a:lnTo>
                      <a:pt x="377" y="568"/>
                    </a:lnTo>
                    <a:lnTo>
                      <a:pt x="367" y="563"/>
                    </a:lnTo>
                    <a:lnTo>
                      <a:pt x="357" y="557"/>
                    </a:lnTo>
                    <a:lnTo>
                      <a:pt x="336" y="542"/>
                    </a:lnTo>
                    <a:lnTo>
                      <a:pt x="316" y="523"/>
                    </a:lnTo>
                    <a:lnTo>
                      <a:pt x="296" y="503"/>
                    </a:lnTo>
                    <a:lnTo>
                      <a:pt x="277" y="481"/>
                    </a:lnTo>
                    <a:lnTo>
                      <a:pt x="259" y="457"/>
                    </a:lnTo>
                    <a:lnTo>
                      <a:pt x="241" y="432"/>
                    </a:lnTo>
                    <a:lnTo>
                      <a:pt x="224" y="406"/>
                    </a:lnTo>
                    <a:lnTo>
                      <a:pt x="209" y="379"/>
                    </a:lnTo>
                    <a:lnTo>
                      <a:pt x="193" y="352"/>
                    </a:lnTo>
                    <a:lnTo>
                      <a:pt x="179" y="326"/>
                    </a:lnTo>
                    <a:lnTo>
                      <a:pt x="153" y="276"/>
                    </a:lnTo>
                    <a:lnTo>
                      <a:pt x="131" y="231"/>
                    </a:lnTo>
                    <a:lnTo>
                      <a:pt x="109" y="186"/>
                    </a:lnTo>
                    <a:lnTo>
                      <a:pt x="84" y="138"/>
                    </a:lnTo>
                    <a:lnTo>
                      <a:pt x="59" y="92"/>
                    </a:lnTo>
                    <a:lnTo>
                      <a:pt x="35" y="52"/>
                    </a:lnTo>
                    <a:lnTo>
                      <a:pt x="15" y="20"/>
                    </a:lnTo>
                    <a:lnTo>
                      <a:pt x="3" y="3"/>
                    </a:lnTo>
                    <a:lnTo>
                      <a:pt x="2" y="0"/>
                    </a:lnTo>
                    <a:lnTo>
                      <a:pt x="0" y="0"/>
                    </a:lnTo>
                    <a:lnTo>
                      <a:pt x="0" y="2"/>
                    </a:lnTo>
                    <a:lnTo>
                      <a:pt x="3" y="10"/>
                    </a:lnTo>
                    <a:lnTo>
                      <a:pt x="9" y="23"/>
                    </a:lnTo>
                    <a:lnTo>
                      <a:pt x="29" y="63"/>
                    </a:lnTo>
                    <a:lnTo>
                      <a:pt x="57" y="117"/>
                    </a:lnTo>
                    <a:lnTo>
                      <a:pt x="86" y="179"/>
                    </a:lnTo>
                    <a:lnTo>
                      <a:pt x="118" y="246"/>
                    </a:lnTo>
                    <a:lnTo>
                      <a:pt x="148" y="314"/>
                    </a:lnTo>
                    <a:lnTo>
                      <a:pt x="173" y="377"/>
                    </a:lnTo>
                    <a:lnTo>
                      <a:pt x="184" y="406"/>
                    </a:lnTo>
                    <a:lnTo>
                      <a:pt x="191" y="432"/>
                    </a:lnTo>
                    <a:lnTo>
                      <a:pt x="198" y="455"/>
                    </a:lnTo>
                    <a:lnTo>
                      <a:pt x="201" y="473"/>
                    </a:lnTo>
                    <a:lnTo>
                      <a:pt x="205" y="508"/>
                    </a:lnTo>
                    <a:lnTo>
                      <a:pt x="208" y="550"/>
                    </a:lnTo>
                    <a:lnTo>
                      <a:pt x="211" y="592"/>
                    </a:lnTo>
                    <a:lnTo>
                      <a:pt x="217" y="632"/>
                    </a:lnTo>
                    <a:lnTo>
                      <a:pt x="221" y="649"/>
                    </a:lnTo>
                    <a:lnTo>
                      <a:pt x="225" y="666"/>
                    </a:lnTo>
                    <a:lnTo>
                      <a:pt x="230" y="679"/>
                    </a:lnTo>
                    <a:lnTo>
                      <a:pt x="236" y="689"/>
                    </a:lnTo>
                    <a:lnTo>
                      <a:pt x="239" y="693"/>
                    </a:lnTo>
                    <a:lnTo>
                      <a:pt x="242" y="696"/>
                    </a:lnTo>
                    <a:lnTo>
                      <a:pt x="246" y="698"/>
                    </a:lnTo>
                    <a:lnTo>
                      <a:pt x="251" y="699"/>
                    </a:lnTo>
                    <a:lnTo>
                      <a:pt x="255" y="698"/>
                    </a:lnTo>
                    <a:lnTo>
                      <a:pt x="260" y="697"/>
                    </a:lnTo>
                    <a:lnTo>
                      <a:pt x="265" y="694"/>
                    </a:lnTo>
                    <a:lnTo>
                      <a:pt x="270" y="691"/>
                    </a:lnTo>
                    <a:lnTo>
                      <a:pt x="315" y="649"/>
                    </a:lnTo>
                    <a:lnTo>
                      <a:pt x="357" y="613"/>
                    </a:lnTo>
                    <a:lnTo>
                      <a:pt x="387" y="587"/>
                    </a:lnTo>
                    <a:lnTo>
                      <a:pt x="398" y="577"/>
                    </a:lnTo>
                    <a:close/>
                  </a:path>
                </a:pathLst>
              </a:custGeom>
              <a:solidFill>
                <a:srgbClr val="DFDDC9"/>
              </a:solidFill>
              <a:ln w="9525">
                <a:noFill/>
                <a:round/>
              </a:ln>
            </p:spPr>
            <p:txBody>
              <a:bodyPr/>
              <a:lstStyle/>
              <a:p>
                <a:endParaRPr lang="en-US" sz="1867"/>
              </a:p>
            </p:txBody>
          </p:sp>
          <p:sp>
            <p:nvSpPr>
              <p:cNvPr id="1070" name="Freeform 420"/>
              <p:cNvSpPr/>
              <p:nvPr/>
            </p:nvSpPr>
            <p:spPr bwMode="auto">
              <a:xfrm>
                <a:off x="2136" y="1945"/>
                <a:ext cx="128" cy="99"/>
              </a:xfrm>
              <a:custGeom>
                <a:avLst/>
                <a:gdLst>
                  <a:gd name="T0" fmla="*/ 128 w 640"/>
                  <a:gd name="T1" fmla="*/ 60 h 499"/>
                  <a:gd name="T2" fmla="*/ 127 w 640"/>
                  <a:gd name="T3" fmla="*/ 59 h 499"/>
                  <a:gd name="T4" fmla="*/ 123 w 640"/>
                  <a:gd name="T5" fmla="*/ 58 h 499"/>
                  <a:gd name="T6" fmla="*/ 118 w 640"/>
                  <a:gd name="T7" fmla="*/ 57 h 499"/>
                  <a:gd name="T8" fmla="*/ 112 w 640"/>
                  <a:gd name="T9" fmla="*/ 55 h 499"/>
                  <a:gd name="T10" fmla="*/ 104 w 640"/>
                  <a:gd name="T11" fmla="*/ 52 h 499"/>
                  <a:gd name="T12" fmla="*/ 96 w 640"/>
                  <a:gd name="T13" fmla="*/ 49 h 499"/>
                  <a:gd name="T14" fmla="*/ 92 w 640"/>
                  <a:gd name="T15" fmla="*/ 47 h 499"/>
                  <a:gd name="T16" fmla="*/ 88 w 640"/>
                  <a:gd name="T17" fmla="*/ 45 h 499"/>
                  <a:gd name="T18" fmla="*/ 84 w 640"/>
                  <a:gd name="T19" fmla="*/ 43 h 499"/>
                  <a:gd name="T20" fmla="*/ 80 w 640"/>
                  <a:gd name="T21" fmla="*/ 40 h 499"/>
                  <a:gd name="T22" fmla="*/ 69 w 640"/>
                  <a:gd name="T23" fmla="*/ 34 h 499"/>
                  <a:gd name="T24" fmla="*/ 55 w 640"/>
                  <a:gd name="T25" fmla="*/ 26 h 499"/>
                  <a:gd name="T26" fmla="*/ 40 w 640"/>
                  <a:gd name="T27" fmla="*/ 18 h 499"/>
                  <a:gd name="T28" fmla="*/ 25 w 640"/>
                  <a:gd name="T29" fmla="*/ 11 h 499"/>
                  <a:gd name="T30" fmla="*/ 12 w 640"/>
                  <a:gd name="T31" fmla="*/ 5 h 499"/>
                  <a:gd name="T32" fmla="*/ 3 w 640"/>
                  <a:gd name="T33" fmla="*/ 1 h 499"/>
                  <a:gd name="T34" fmla="*/ 1 w 640"/>
                  <a:gd name="T35" fmla="*/ 0 h 499"/>
                  <a:gd name="T36" fmla="*/ 0 w 640"/>
                  <a:gd name="T37" fmla="*/ 0 h 499"/>
                  <a:gd name="T38" fmla="*/ 1 w 640"/>
                  <a:gd name="T39" fmla="*/ 1 h 499"/>
                  <a:gd name="T40" fmla="*/ 5 w 640"/>
                  <a:gd name="T41" fmla="*/ 3 h 499"/>
                  <a:gd name="T42" fmla="*/ 10 w 640"/>
                  <a:gd name="T43" fmla="*/ 6 h 499"/>
                  <a:gd name="T44" fmla="*/ 16 w 640"/>
                  <a:gd name="T45" fmla="*/ 10 h 499"/>
                  <a:gd name="T46" fmla="*/ 24 w 640"/>
                  <a:gd name="T47" fmla="*/ 15 h 499"/>
                  <a:gd name="T48" fmla="*/ 32 w 640"/>
                  <a:gd name="T49" fmla="*/ 21 h 499"/>
                  <a:gd name="T50" fmla="*/ 41 w 640"/>
                  <a:gd name="T51" fmla="*/ 27 h 499"/>
                  <a:gd name="T52" fmla="*/ 50 w 640"/>
                  <a:gd name="T53" fmla="*/ 34 h 499"/>
                  <a:gd name="T54" fmla="*/ 59 w 640"/>
                  <a:gd name="T55" fmla="*/ 42 h 499"/>
                  <a:gd name="T56" fmla="*/ 69 w 640"/>
                  <a:gd name="T57" fmla="*/ 49 h 499"/>
                  <a:gd name="T58" fmla="*/ 78 w 640"/>
                  <a:gd name="T59" fmla="*/ 56 h 499"/>
                  <a:gd name="T60" fmla="*/ 86 w 640"/>
                  <a:gd name="T61" fmla="*/ 63 h 499"/>
                  <a:gd name="T62" fmla="*/ 94 w 640"/>
                  <a:gd name="T63" fmla="*/ 70 h 499"/>
                  <a:gd name="T64" fmla="*/ 101 w 640"/>
                  <a:gd name="T65" fmla="*/ 77 h 499"/>
                  <a:gd name="T66" fmla="*/ 106 w 640"/>
                  <a:gd name="T67" fmla="*/ 82 h 499"/>
                  <a:gd name="T68" fmla="*/ 111 w 640"/>
                  <a:gd name="T69" fmla="*/ 88 h 499"/>
                  <a:gd name="T70" fmla="*/ 112 w 640"/>
                  <a:gd name="T71" fmla="*/ 90 h 499"/>
                  <a:gd name="T72" fmla="*/ 113 w 640"/>
                  <a:gd name="T73" fmla="*/ 92 h 499"/>
                  <a:gd name="T74" fmla="*/ 114 w 640"/>
                  <a:gd name="T75" fmla="*/ 94 h 499"/>
                  <a:gd name="T76" fmla="*/ 114 w 640"/>
                  <a:gd name="T77" fmla="*/ 95 h 499"/>
                  <a:gd name="T78" fmla="*/ 114 w 640"/>
                  <a:gd name="T79" fmla="*/ 97 h 499"/>
                  <a:gd name="T80" fmla="*/ 114 w 640"/>
                  <a:gd name="T81" fmla="*/ 99 h 499"/>
                  <a:gd name="T82" fmla="*/ 113 w 640"/>
                  <a:gd name="T83" fmla="*/ 99 h 499"/>
                  <a:gd name="T84" fmla="*/ 113 w 640"/>
                  <a:gd name="T85" fmla="*/ 99 h 499"/>
                  <a:gd name="T86" fmla="*/ 113 w 640"/>
                  <a:gd name="T87" fmla="*/ 99 h 499"/>
                  <a:gd name="T88" fmla="*/ 112 w 640"/>
                  <a:gd name="T89" fmla="*/ 99 h 499"/>
                  <a:gd name="T90" fmla="*/ 112 w 640"/>
                  <a:gd name="T91" fmla="*/ 98 h 499"/>
                  <a:gd name="T92" fmla="*/ 111 w 640"/>
                  <a:gd name="T93" fmla="*/ 97 h 499"/>
                  <a:gd name="T94" fmla="*/ 111 w 640"/>
                  <a:gd name="T95" fmla="*/ 95 h 499"/>
                  <a:gd name="T96" fmla="*/ 111 w 640"/>
                  <a:gd name="T97" fmla="*/ 92 h 499"/>
                  <a:gd name="T98" fmla="*/ 111 w 640"/>
                  <a:gd name="T99" fmla="*/ 89 h 499"/>
                  <a:gd name="T100" fmla="*/ 112 w 640"/>
                  <a:gd name="T101" fmla="*/ 86 h 499"/>
                  <a:gd name="T102" fmla="*/ 113 w 640"/>
                  <a:gd name="T103" fmla="*/ 82 h 499"/>
                  <a:gd name="T104" fmla="*/ 114 w 640"/>
                  <a:gd name="T105" fmla="*/ 78 h 499"/>
                  <a:gd name="T106" fmla="*/ 115 w 640"/>
                  <a:gd name="T107" fmla="*/ 76 h 499"/>
                  <a:gd name="T108" fmla="*/ 117 w 640"/>
                  <a:gd name="T109" fmla="*/ 74 h 499"/>
                  <a:gd name="T110" fmla="*/ 118 w 640"/>
                  <a:gd name="T111" fmla="*/ 71 h 499"/>
                  <a:gd name="T112" fmla="*/ 120 w 640"/>
                  <a:gd name="T113" fmla="*/ 69 h 499"/>
                  <a:gd name="T114" fmla="*/ 121 w 640"/>
                  <a:gd name="T115" fmla="*/ 67 h 499"/>
                  <a:gd name="T116" fmla="*/ 123 w 640"/>
                  <a:gd name="T117" fmla="*/ 64 h 499"/>
                  <a:gd name="T118" fmla="*/ 126 w 640"/>
                  <a:gd name="T119" fmla="*/ 62 h 499"/>
                  <a:gd name="T120" fmla="*/ 128 w 640"/>
                  <a:gd name="T121" fmla="*/ 60 h 4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0"/>
                  <a:gd name="T184" fmla="*/ 0 h 499"/>
                  <a:gd name="T185" fmla="*/ 640 w 640"/>
                  <a:gd name="T186" fmla="*/ 499 h 4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0" h="499">
                    <a:moveTo>
                      <a:pt x="640" y="301"/>
                    </a:moveTo>
                    <a:lnTo>
                      <a:pt x="634" y="299"/>
                    </a:lnTo>
                    <a:lnTo>
                      <a:pt x="617" y="294"/>
                    </a:lnTo>
                    <a:lnTo>
                      <a:pt x="590" y="288"/>
                    </a:lnTo>
                    <a:lnTo>
                      <a:pt x="558" y="277"/>
                    </a:lnTo>
                    <a:lnTo>
                      <a:pt x="520" y="263"/>
                    </a:lnTo>
                    <a:lnTo>
                      <a:pt x="479" y="247"/>
                    </a:lnTo>
                    <a:lnTo>
                      <a:pt x="459" y="237"/>
                    </a:lnTo>
                    <a:lnTo>
                      <a:pt x="438" y="226"/>
                    </a:lnTo>
                    <a:lnTo>
                      <a:pt x="418" y="215"/>
                    </a:lnTo>
                    <a:lnTo>
                      <a:pt x="398" y="202"/>
                    </a:lnTo>
                    <a:lnTo>
                      <a:pt x="346" y="171"/>
                    </a:lnTo>
                    <a:lnTo>
                      <a:pt x="277" y="133"/>
                    </a:lnTo>
                    <a:lnTo>
                      <a:pt x="200" y="93"/>
                    </a:lnTo>
                    <a:lnTo>
                      <a:pt x="125" y="56"/>
                    </a:lnTo>
                    <a:lnTo>
                      <a:pt x="60" y="25"/>
                    </a:lnTo>
                    <a:lnTo>
                      <a:pt x="16" y="5"/>
                    </a:lnTo>
                    <a:lnTo>
                      <a:pt x="4" y="0"/>
                    </a:lnTo>
                    <a:lnTo>
                      <a:pt x="0" y="0"/>
                    </a:lnTo>
                    <a:lnTo>
                      <a:pt x="6" y="4"/>
                    </a:lnTo>
                    <a:lnTo>
                      <a:pt x="23" y="14"/>
                    </a:lnTo>
                    <a:lnTo>
                      <a:pt x="49" y="30"/>
                    </a:lnTo>
                    <a:lnTo>
                      <a:pt x="81" y="51"/>
                    </a:lnTo>
                    <a:lnTo>
                      <a:pt x="119" y="77"/>
                    </a:lnTo>
                    <a:lnTo>
                      <a:pt x="160" y="106"/>
                    </a:lnTo>
                    <a:lnTo>
                      <a:pt x="205" y="138"/>
                    </a:lnTo>
                    <a:lnTo>
                      <a:pt x="250" y="173"/>
                    </a:lnTo>
                    <a:lnTo>
                      <a:pt x="297" y="210"/>
                    </a:lnTo>
                    <a:lnTo>
                      <a:pt x="343" y="246"/>
                    </a:lnTo>
                    <a:lnTo>
                      <a:pt x="388" y="283"/>
                    </a:lnTo>
                    <a:lnTo>
                      <a:pt x="429" y="319"/>
                    </a:lnTo>
                    <a:lnTo>
                      <a:pt x="468" y="354"/>
                    </a:lnTo>
                    <a:lnTo>
                      <a:pt x="503" y="387"/>
                    </a:lnTo>
                    <a:lnTo>
                      <a:pt x="530" y="415"/>
                    </a:lnTo>
                    <a:lnTo>
                      <a:pt x="553" y="442"/>
                    </a:lnTo>
                    <a:lnTo>
                      <a:pt x="560" y="453"/>
                    </a:lnTo>
                    <a:lnTo>
                      <a:pt x="567" y="463"/>
                    </a:lnTo>
                    <a:lnTo>
                      <a:pt x="569" y="472"/>
                    </a:lnTo>
                    <a:lnTo>
                      <a:pt x="570" y="479"/>
                    </a:lnTo>
                    <a:lnTo>
                      <a:pt x="570" y="489"/>
                    </a:lnTo>
                    <a:lnTo>
                      <a:pt x="568" y="497"/>
                    </a:lnTo>
                    <a:lnTo>
                      <a:pt x="567" y="498"/>
                    </a:lnTo>
                    <a:lnTo>
                      <a:pt x="565" y="499"/>
                    </a:lnTo>
                    <a:lnTo>
                      <a:pt x="564" y="499"/>
                    </a:lnTo>
                    <a:lnTo>
                      <a:pt x="562" y="498"/>
                    </a:lnTo>
                    <a:lnTo>
                      <a:pt x="559" y="494"/>
                    </a:lnTo>
                    <a:lnTo>
                      <a:pt x="557" y="487"/>
                    </a:lnTo>
                    <a:lnTo>
                      <a:pt x="554" y="477"/>
                    </a:lnTo>
                    <a:lnTo>
                      <a:pt x="554" y="464"/>
                    </a:lnTo>
                    <a:lnTo>
                      <a:pt x="554" y="449"/>
                    </a:lnTo>
                    <a:lnTo>
                      <a:pt x="558" y="432"/>
                    </a:lnTo>
                    <a:lnTo>
                      <a:pt x="563" y="413"/>
                    </a:lnTo>
                    <a:lnTo>
                      <a:pt x="570" y="393"/>
                    </a:lnTo>
                    <a:lnTo>
                      <a:pt x="577" y="382"/>
                    </a:lnTo>
                    <a:lnTo>
                      <a:pt x="583" y="371"/>
                    </a:lnTo>
                    <a:lnTo>
                      <a:pt x="589" y="359"/>
                    </a:lnTo>
                    <a:lnTo>
                      <a:pt x="598" y="348"/>
                    </a:lnTo>
                    <a:lnTo>
                      <a:pt x="607" y="337"/>
                    </a:lnTo>
                    <a:lnTo>
                      <a:pt x="617" y="324"/>
                    </a:lnTo>
                    <a:lnTo>
                      <a:pt x="628" y="313"/>
                    </a:lnTo>
                    <a:lnTo>
                      <a:pt x="640" y="301"/>
                    </a:lnTo>
                    <a:close/>
                  </a:path>
                </a:pathLst>
              </a:custGeom>
              <a:solidFill>
                <a:srgbClr val="DFDDC9"/>
              </a:solidFill>
              <a:ln w="9525">
                <a:noFill/>
                <a:round/>
              </a:ln>
            </p:spPr>
            <p:txBody>
              <a:bodyPr/>
              <a:lstStyle/>
              <a:p>
                <a:endParaRPr lang="en-US" sz="1867"/>
              </a:p>
            </p:txBody>
          </p:sp>
          <p:sp>
            <p:nvSpPr>
              <p:cNvPr id="1071" name="Freeform 421"/>
              <p:cNvSpPr/>
              <p:nvPr/>
            </p:nvSpPr>
            <p:spPr bwMode="auto">
              <a:xfrm>
                <a:off x="2074" y="2041"/>
                <a:ext cx="172" cy="45"/>
              </a:xfrm>
              <a:custGeom>
                <a:avLst/>
                <a:gdLst>
                  <a:gd name="T0" fmla="*/ 168 w 860"/>
                  <a:gd name="T1" fmla="*/ 8 h 225"/>
                  <a:gd name="T2" fmla="*/ 163 w 860"/>
                  <a:gd name="T3" fmla="*/ 11 h 225"/>
                  <a:gd name="T4" fmla="*/ 156 w 860"/>
                  <a:gd name="T5" fmla="*/ 13 h 225"/>
                  <a:gd name="T6" fmla="*/ 149 w 860"/>
                  <a:gd name="T7" fmla="*/ 14 h 225"/>
                  <a:gd name="T8" fmla="*/ 140 w 860"/>
                  <a:gd name="T9" fmla="*/ 15 h 225"/>
                  <a:gd name="T10" fmla="*/ 131 w 860"/>
                  <a:gd name="T11" fmla="*/ 15 h 225"/>
                  <a:gd name="T12" fmla="*/ 116 w 860"/>
                  <a:gd name="T13" fmla="*/ 14 h 225"/>
                  <a:gd name="T14" fmla="*/ 95 w 860"/>
                  <a:gd name="T15" fmla="*/ 12 h 225"/>
                  <a:gd name="T16" fmla="*/ 74 w 860"/>
                  <a:gd name="T17" fmla="*/ 9 h 225"/>
                  <a:gd name="T18" fmla="*/ 45 w 860"/>
                  <a:gd name="T19" fmla="*/ 4 h 225"/>
                  <a:gd name="T20" fmla="*/ 25 w 860"/>
                  <a:gd name="T21" fmla="*/ 1 h 225"/>
                  <a:gd name="T22" fmla="*/ 14 w 860"/>
                  <a:gd name="T23" fmla="*/ 0 h 225"/>
                  <a:gd name="T24" fmla="*/ 6 w 860"/>
                  <a:gd name="T25" fmla="*/ 0 h 225"/>
                  <a:gd name="T26" fmla="*/ 1 w 860"/>
                  <a:gd name="T27" fmla="*/ 1 h 225"/>
                  <a:gd name="T28" fmla="*/ 0 w 860"/>
                  <a:gd name="T29" fmla="*/ 2 h 225"/>
                  <a:gd name="T30" fmla="*/ 0 w 860"/>
                  <a:gd name="T31" fmla="*/ 3 h 225"/>
                  <a:gd name="T32" fmla="*/ 2 w 860"/>
                  <a:gd name="T33" fmla="*/ 4 h 225"/>
                  <a:gd name="T34" fmla="*/ 10 w 860"/>
                  <a:gd name="T35" fmla="*/ 6 h 225"/>
                  <a:gd name="T36" fmla="*/ 22 w 860"/>
                  <a:gd name="T37" fmla="*/ 8 h 225"/>
                  <a:gd name="T38" fmla="*/ 50 w 860"/>
                  <a:gd name="T39" fmla="*/ 11 h 225"/>
                  <a:gd name="T40" fmla="*/ 83 w 860"/>
                  <a:gd name="T41" fmla="*/ 16 h 225"/>
                  <a:gd name="T42" fmla="*/ 105 w 860"/>
                  <a:gd name="T43" fmla="*/ 19 h 225"/>
                  <a:gd name="T44" fmla="*/ 126 w 860"/>
                  <a:gd name="T45" fmla="*/ 24 h 225"/>
                  <a:gd name="T46" fmla="*/ 145 w 860"/>
                  <a:gd name="T47" fmla="*/ 28 h 225"/>
                  <a:gd name="T48" fmla="*/ 156 w 860"/>
                  <a:gd name="T49" fmla="*/ 32 h 225"/>
                  <a:gd name="T50" fmla="*/ 162 w 860"/>
                  <a:gd name="T51" fmla="*/ 34 h 225"/>
                  <a:gd name="T52" fmla="*/ 166 w 860"/>
                  <a:gd name="T53" fmla="*/ 37 h 225"/>
                  <a:gd name="T54" fmla="*/ 169 w 860"/>
                  <a:gd name="T55" fmla="*/ 39 h 225"/>
                  <a:gd name="T56" fmla="*/ 171 w 860"/>
                  <a:gd name="T57" fmla="*/ 42 h 225"/>
                  <a:gd name="T58" fmla="*/ 171 w 860"/>
                  <a:gd name="T59" fmla="*/ 45 h 225"/>
                  <a:gd name="T60" fmla="*/ 171 w 860"/>
                  <a:gd name="T61" fmla="*/ 45 h 225"/>
                  <a:gd name="T62" fmla="*/ 169 w 860"/>
                  <a:gd name="T63" fmla="*/ 44 h 225"/>
                  <a:gd name="T64" fmla="*/ 165 w 860"/>
                  <a:gd name="T65" fmla="*/ 40 h 225"/>
                  <a:gd name="T66" fmla="*/ 164 w 860"/>
                  <a:gd name="T67" fmla="*/ 37 h 225"/>
                  <a:gd name="T68" fmla="*/ 168 w 860"/>
                  <a:gd name="T69" fmla="*/ 27 h 225"/>
                  <a:gd name="T70" fmla="*/ 171 w 860"/>
                  <a:gd name="T71" fmla="*/ 14 h 225"/>
                  <a:gd name="T72" fmla="*/ 172 w 860"/>
                  <a:gd name="T73" fmla="*/ 7 h 225"/>
                  <a:gd name="T74" fmla="*/ 171 w 860"/>
                  <a:gd name="T75" fmla="*/ 6 h 225"/>
                  <a:gd name="T76" fmla="*/ 170 w 860"/>
                  <a:gd name="T77" fmla="*/ 6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60"/>
                  <a:gd name="T118" fmla="*/ 0 h 225"/>
                  <a:gd name="T119" fmla="*/ 860 w 860"/>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60" h="225">
                    <a:moveTo>
                      <a:pt x="850" y="33"/>
                    </a:moveTo>
                    <a:lnTo>
                      <a:pt x="840" y="42"/>
                    </a:lnTo>
                    <a:lnTo>
                      <a:pt x="828" y="49"/>
                    </a:lnTo>
                    <a:lnTo>
                      <a:pt x="815" y="55"/>
                    </a:lnTo>
                    <a:lnTo>
                      <a:pt x="800" y="60"/>
                    </a:lnTo>
                    <a:lnTo>
                      <a:pt x="782" y="64"/>
                    </a:lnTo>
                    <a:lnTo>
                      <a:pt x="765" y="68"/>
                    </a:lnTo>
                    <a:lnTo>
                      <a:pt x="745" y="70"/>
                    </a:lnTo>
                    <a:lnTo>
                      <a:pt x="725" y="73"/>
                    </a:lnTo>
                    <a:lnTo>
                      <a:pt x="702" y="74"/>
                    </a:lnTo>
                    <a:lnTo>
                      <a:pt x="680" y="74"/>
                    </a:lnTo>
                    <a:lnTo>
                      <a:pt x="656" y="74"/>
                    </a:lnTo>
                    <a:lnTo>
                      <a:pt x="631" y="73"/>
                    </a:lnTo>
                    <a:lnTo>
                      <a:pt x="581" y="70"/>
                    </a:lnTo>
                    <a:lnTo>
                      <a:pt x="529" y="65"/>
                    </a:lnTo>
                    <a:lnTo>
                      <a:pt x="475" y="59"/>
                    </a:lnTo>
                    <a:lnTo>
                      <a:pt x="422" y="52"/>
                    </a:lnTo>
                    <a:lnTo>
                      <a:pt x="369" y="44"/>
                    </a:lnTo>
                    <a:lnTo>
                      <a:pt x="319" y="37"/>
                    </a:lnTo>
                    <a:lnTo>
                      <a:pt x="227" y="20"/>
                    </a:lnTo>
                    <a:lnTo>
                      <a:pt x="152" y="8"/>
                    </a:lnTo>
                    <a:lnTo>
                      <a:pt x="123" y="4"/>
                    </a:lnTo>
                    <a:lnTo>
                      <a:pt x="96" y="2"/>
                    </a:lnTo>
                    <a:lnTo>
                      <a:pt x="71" y="0"/>
                    </a:lnTo>
                    <a:lnTo>
                      <a:pt x="50" y="0"/>
                    </a:lnTo>
                    <a:lnTo>
                      <a:pt x="31" y="0"/>
                    </a:lnTo>
                    <a:lnTo>
                      <a:pt x="17" y="2"/>
                    </a:lnTo>
                    <a:lnTo>
                      <a:pt x="6" y="4"/>
                    </a:lnTo>
                    <a:lnTo>
                      <a:pt x="1" y="8"/>
                    </a:lnTo>
                    <a:lnTo>
                      <a:pt x="0" y="9"/>
                    </a:lnTo>
                    <a:lnTo>
                      <a:pt x="0" y="10"/>
                    </a:lnTo>
                    <a:lnTo>
                      <a:pt x="1" y="13"/>
                    </a:lnTo>
                    <a:lnTo>
                      <a:pt x="4" y="15"/>
                    </a:lnTo>
                    <a:lnTo>
                      <a:pt x="12" y="19"/>
                    </a:lnTo>
                    <a:lnTo>
                      <a:pt x="27" y="24"/>
                    </a:lnTo>
                    <a:lnTo>
                      <a:pt x="49" y="29"/>
                    </a:lnTo>
                    <a:lnTo>
                      <a:pt x="76" y="34"/>
                    </a:lnTo>
                    <a:lnTo>
                      <a:pt x="111" y="38"/>
                    </a:lnTo>
                    <a:lnTo>
                      <a:pt x="152" y="43"/>
                    </a:lnTo>
                    <a:lnTo>
                      <a:pt x="251" y="54"/>
                    </a:lnTo>
                    <a:lnTo>
                      <a:pt x="359" y="69"/>
                    </a:lnTo>
                    <a:lnTo>
                      <a:pt x="415" y="78"/>
                    </a:lnTo>
                    <a:lnTo>
                      <a:pt x="472" y="87"/>
                    </a:lnTo>
                    <a:lnTo>
                      <a:pt x="526" y="97"/>
                    </a:lnTo>
                    <a:lnTo>
                      <a:pt x="580" y="108"/>
                    </a:lnTo>
                    <a:lnTo>
                      <a:pt x="631" y="118"/>
                    </a:lnTo>
                    <a:lnTo>
                      <a:pt x="680" y="129"/>
                    </a:lnTo>
                    <a:lnTo>
                      <a:pt x="724" y="141"/>
                    </a:lnTo>
                    <a:lnTo>
                      <a:pt x="762" y="153"/>
                    </a:lnTo>
                    <a:lnTo>
                      <a:pt x="779" y="159"/>
                    </a:lnTo>
                    <a:lnTo>
                      <a:pt x="795" y="165"/>
                    </a:lnTo>
                    <a:lnTo>
                      <a:pt x="809" y="171"/>
                    </a:lnTo>
                    <a:lnTo>
                      <a:pt x="821" y="178"/>
                    </a:lnTo>
                    <a:lnTo>
                      <a:pt x="831" y="183"/>
                    </a:lnTo>
                    <a:lnTo>
                      <a:pt x="840" y="189"/>
                    </a:lnTo>
                    <a:lnTo>
                      <a:pt x="846" y="195"/>
                    </a:lnTo>
                    <a:lnTo>
                      <a:pt x="850" y="201"/>
                    </a:lnTo>
                    <a:lnTo>
                      <a:pt x="853" y="211"/>
                    </a:lnTo>
                    <a:lnTo>
                      <a:pt x="855" y="218"/>
                    </a:lnTo>
                    <a:lnTo>
                      <a:pt x="856" y="223"/>
                    </a:lnTo>
                    <a:lnTo>
                      <a:pt x="855" y="225"/>
                    </a:lnTo>
                    <a:lnTo>
                      <a:pt x="853" y="225"/>
                    </a:lnTo>
                    <a:lnTo>
                      <a:pt x="851" y="224"/>
                    </a:lnTo>
                    <a:lnTo>
                      <a:pt x="847" y="221"/>
                    </a:lnTo>
                    <a:lnTo>
                      <a:pt x="843" y="219"/>
                    </a:lnTo>
                    <a:lnTo>
                      <a:pt x="827" y="201"/>
                    </a:lnTo>
                    <a:lnTo>
                      <a:pt x="820" y="191"/>
                    </a:lnTo>
                    <a:lnTo>
                      <a:pt x="822" y="183"/>
                    </a:lnTo>
                    <a:lnTo>
                      <a:pt x="830" y="161"/>
                    </a:lnTo>
                    <a:lnTo>
                      <a:pt x="838" y="133"/>
                    </a:lnTo>
                    <a:lnTo>
                      <a:pt x="847" y="99"/>
                    </a:lnTo>
                    <a:lnTo>
                      <a:pt x="855" y="68"/>
                    </a:lnTo>
                    <a:lnTo>
                      <a:pt x="860" y="43"/>
                    </a:lnTo>
                    <a:lnTo>
                      <a:pt x="860" y="35"/>
                    </a:lnTo>
                    <a:lnTo>
                      <a:pt x="858" y="30"/>
                    </a:lnTo>
                    <a:lnTo>
                      <a:pt x="857" y="29"/>
                    </a:lnTo>
                    <a:lnTo>
                      <a:pt x="855" y="29"/>
                    </a:lnTo>
                    <a:lnTo>
                      <a:pt x="852" y="30"/>
                    </a:lnTo>
                    <a:lnTo>
                      <a:pt x="850" y="33"/>
                    </a:lnTo>
                    <a:close/>
                  </a:path>
                </a:pathLst>
              </a:custGeom>
              <a:solidFill>
                <a:srgbClr val="DFDDC9"/>
              </a:solidFill>
              <a:ln w="9525">
                <a:noFill/>
                <a:round/>
              </a:ln>
            </p:spPr>
            <p:txBody>
              <a:bodyPr/>
              <a:lstStyle/>
              <a:p>
                <a:endParaRPr lang="en-US" sz="1867"/>
              </a:p>
            </p:txBody>
          </p:sp>
          <p:sp>
            <p:nvSpPr>
              <p:cNvPr id="1072" name="Freeform 422"/>
              <p:cNvSpPr/>
              <p:nvPr/>
            </p:nvSpPr>
            <p:spPr bwMode="auto">
              <a:xfrm>
                <a:off x="2070" y="2098"/>
                <a:ext cx="173" cy="60"/>
              </a:xfrm>
              <a:custGeom>
                <a:avLst/>
                <a:gdLst>
                  <a:gd name="T0" fmla="*/ 158 w 866"/>
                  <a:gd name="T1" fmla="*/ 2 h 301"/>
                  <a:gd name="T2" fmla="*/ 154 w 866"/>
                  <a:gd name="T3" fmla="*/ 6 h 301"/>
                  <a:gd name="T4" fmla="*/ 149 w 866"/>
                  <a:gd name="T5" fmla="*/ 10 h 301"/>
                  <a:gd name="T6" fmla="*/ 144 w 866"/>
                  <a:gd name="T7" fmla="*/ 13 h 301"/>
                  <a:gd name="T8" fmla="*/ 133 w 866"/>
                  <a:gd name="T9" fmla="*/ 18 h 301"/>
                  <a:gd name="T10" fmla="*/ 117 w 866"/>
                  <a:gd name="T11" fmla="*/ 24 h 301"/>
                  <a:gd name="T12" fmla="*/ 89 w 866"/>
                  <a:gd name="T13" fmla="*/ 31 h 301"/>
                  <a:gd name="T14" fmla="*/ 59 w 866"/>
                  <a:gd name="T15" fmla="*/ 38 h 301"/>
                  <a:gd name="T16" fmla="*/ 40 w 866"/>
                  <a:gd name="T17" fmla="*/ 43 h 301"/>
                  <a:gd name="T18" fmla="*/ 17 w 866"/>
                  <a:gd name="T19" fmla="*/ 51 h 301"/>
                  <a:gd name="T20" fmla="*/ 3 w 866"/>
                  <a:gd name="T21" fmla="*/ 57 h 301"/>
                  <a:gd name="T22" fmla="*/ 0 w 866"/>
                  <a:gd name="T23" fmla="*/ 59 h 301"/>
                  <a:gd name="T24" fmla="*/ 0 w 866"/>
                  <a:gd name="T25" fmla="*/ 59 h 301"/>
                  <a:gd name="T26" fmla="*/ 1 w 866"/>
                  <a:gd name="T27" fmla="*/ 60 h 301"/>
                  <a:gd name="T28" fmla="*/ 7 w 866"/>
                  <a:gd name="T29" fmla="*/ 60 h 301"/>
                  <a:gd name="T30" fmla="*/ 22 w 866"/>
                  <a:gd name="T31" fmla="*/ 57 h 301"/>
                  <a:gd name="T32" fmla="*/ 52 w 866"/>
                  <a:gd name="T33" fmla="*/ 49 h 301"/>
                  <a:gd name="T34" fmla="*/ 84 w 866"/>
                  <a:gd name="T35" fmla="*/ 41 h 301"/>
                  <a:gd name="T36" fmla="*/ 107 w 866"/>
                  <a:gd name="T37" fmla="*/ 35 h 301"/>
                  <a:gd name="T38" fmla="*/ 122 w 866"/>
                  <a:gd name="T39" fmla="*/ 32 h 301"/>
                  <a:gd name="T40" fmla="*/ 137 w 866"/>
                  <a:gd name="T41" fmla="*/ 30 h 301"/>
                  <a:gd name="T42" fmla="*/ 152 w 866"/>
                  <a:gd name="T43" fmla="*/ 30 h 301"/>
                  <a:gd name="T44" fmla="*/ 161 w 866"/>
                  <a:gd name="T45" fmla="*/ 30 h 301"/>
                  <a:gd name="T46" fmla="*/ 166 w 866"/>
                  <a:gd name="T47" fmla="*/ 29 h 301"/>
                  <a:gd name="T48" fmla="*/ 169 w 866"/>
                  <a:gd name="T49" fmla="*/ 28 h 301"/>
                  <a:gd name="T50" fmla="*/ 172 w 866"/>
                  <a:gd name="T51" fmla="*/ 27 h 301"/>
                  <a:gd name="T52" fmla="*/ 173 w 866"/>
                  <a:gd name="T53" fmla="*/ 25 h 301"/>
                  <a:gd name="T54" fmla="*/ 173 w 866"/>
                  <a:gd name="T55" fmla="*/ 22 h 301"/>
                  <a:gd name="T56" fmla="*/ 172 w 866"/>
                  <a:gd name="T57" fmla="*/ 18 h 301"/>
                  <a:gd name="T58" fmla="*/ 170 w 866"/>
                  <a:gd name="T59" fmla="*/ 13 h 301"/>
                  <a:gd name="T60" fmla="*/ 166 w 866"/>
                  <a:gd name="T61" fmla="*/ 7 h 301"/>
                  <a:gd name="T62" fmla="*/ 161 w 866"/>
                  <a:gd name="T63" fmla="*/ 1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6"/>
                  <a:gd name="T97" fmla="*/ 0 h 301"/>
                  <a:gd name="T98" fmla="*/ 866 w 866"/>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6" h="301">
                    <a:moveTo>
                      <a:pt x="799" y="0"/>
                    </a:moveTo>
                    <a:lnTo>
                      <a:pt x="791" y="11"/>
                    </a:lnTo>
                    <a:lnTo>
                      <a:pt x="783" y="21"/>
                    </a:lnTo>
                    <a:lnTo>
                      <a:pt x="773" y="30"/>
                    </a:lnTo>
                    <a:lnTo>
                      <a:pt x="761" y="40"/>
                    </a:lnTo>
                    <a:lnTo>
                      <a:pt x="748" y="49"/>
                    </a:lnTo>
                    <a:lnTo>
                      <a:pt x="734" y="57"/>
                    </a:lnTo>
                    <a:lnTo>
                      <a:pt x="719" y="66"/>
                    </a:lnTo>
                    <a:lnTo>
                      <a:pt x="703" y="74"/>
                    </a:lnTo>
                    <a:lnTo>
                      <a:pt x="667" y="90"/>
                    </a:lnTo>
                    <a:lnTo>
                      <a:pt x="627" y="104"/>
                    </a:lnTo>
                    <a:lnTo>
                      <a:pt x="584" y="119"/>
                    </a:lnTo>
                    <a:lnTo>
                      <a:pt x="539" y="131"/>
                    </a:lnTo>
                    <a:lnTo>
                      <a:pt x="444" y="156"/>
                    </a:lnTo>
                    <a:lnTo>
                      <a:pt x="346" y="181"/>
                    </a:lnTo>
                    <a:lnTo>
                      <a:pt x="296" y="193"/>
                    </a:lnTo>
                    <a:lnTo>
                      <a:pt x="249" y="206"/>
                    </a:lnTo>
                    <a:lnTo>
                      <a:pt x="201" y="218"/>
                    </a:lnTo>
                    <a:lnTo>
                      <a:pt x="157" y="232"/>
                    </a:lnTo>
                    <a:lnTo>
                      <a:pt x="83" y="258"/>
                    </a:lnTo>
                    <a:lnTo>
                      <a:pt x="33" y="280"/>
                    </a:lnTo>
                    <a:lnTo>
                      <a:pt x="16" y="287"/>
                    </a:lnTo>
                    <a:lnTo>
                      <a:pt x="5" y="292"/>
                    </a:lnTo>
                    <a:lnTo>
                      <a:pt x="1" y="295"/>
                    </a:lnTo>
                    <a:lnTo>
                      <a:pt x="0" y="297"/>
                    </a:lnTo>
                    <a:lnTo>
                      <a:pt x="0" y="298"/>
                    </a:lnTo>
                    <a:lnTo>
                      <a:pt x="0" y="300"/>
                    </a:lnTo>
                    <a:lnTo>
                      <a:pt x="6" y="301"/>
                    </a:lnTo>
                    <a:lnTo>
                      <a:pt x="16" y="301"/>
                    </a:lnTo>
                    <a:lnTo>
                      <a:pt x="33" y="300"/>
                    </a:lnTo>
                    <a:lnTo>
                      <a:pt x="54" y="296"/>
                    </a:lnTo>
                    <a:lnTo>
                      <a:pt x="109" y="285"/>
                    </a:lnTo>
                    <a:lnTo>
                      <a:pt x="181" y="267"/>
                    </a:lnTo>
                    <a:lnTo>
                      <a:pt x="262" y="247"/>
                    </a:lnTo>
                    <a:lnTo>
                      <a:pt x="342" y="227"/>
                    </a:lnTo>
                    <a:lnTo>
                      <a:pt x="422" y="207"/>
                    </a:lnTo>
                    <a:lnTo>
                      <a:pt x="499" y="187"/>
                    </a:lnTo>
                    <a:lnTo>
                      <a:pt x="537" y="178"/>
                    </a:lnTo>
                    <a:lnTo>
                      <a:pt x="575" y="171"/>
                    </a:lnTo>
                    <a:lnTo>
                      <a:pt x="613" y="163"/>
                    </a:lnTo>
                    <a:lnTo>
                      <a:pt x="650" y="158"/>
                    </a:lnTo>
                    <a:lnTo>
                      <a:pt x="686" y="153"/>
                    </a:lnTo>
                    <a:lnTo>
                      <a:pt x="723" y="150"/>
                    </a:lnTo>
                    <a:lnTo>
                      <a:pt x="759" y="148"/>
                    </a:lnTo>
                    <a:lnTo>
                      <a:pt x="794" y="148"/>
                    </a:lnTo>
                    <a:lnTo>
                      <a:pt x="808" y="148"/>
                    </a:lnTo>
                    <a:lnTo>
                      <a:pt x="820" y="148"/>
                    </a:lnTo>
                    <a:lnTo>
                      <a:pt x="831" y="147"/>
                    </a:lnTo>
                    <a:lnTo>
                      <a:pt x="840" y="145"/>
                    </a:lnTo>
                    <a:lnTo>
                      <a:pt x="847" y="142"/>
                    </a:lnTo>
                    <a:lnTo>
                      <a:pt x="854" y="139"/>
                    </a:lnTo>
                    <a:lnTo>
                      <a:pt x="859" y="135"/>
                    </a:lnTo>
                    <a:lnTo>
                      <a:pt x="861" y="130"/>
                    </a:lnTo>
                    <a:lnTo>
                      <a:pt x="864" y="125"/>
                    </a:lnTo>
                    <a:lnTo>
                      <a:pt x="865" y="119"/>
                    </a:lnTo>
                    <a:lnTo>
                      <a:pt x="866" y="112"/>
                    </a:lnTo>
                    <a:lnTo>
                      <a:pt x="865" y="106"/>
                    </a:lnTo>
                    <a:lnTo>
                      <a:pt x="862" y="92"/>
                    </a:lnTo>
                    <a:lnTo>
                      <a:pt x="856" y="79"/>
                    </a:lnTo>
                    <a:lnTo>
                      <a:pt x="849" y="64"/>
                    </a:lnTo>
                    <a:lnTo>
                      <a:pt x="839" y="50"/>
                    </a:lnTo>
                    <a:lnTo>
                      <a:pt x="830" y="36"/>
                    </a:lnTo>
                    <a:lnTo>
                      <a:pt x="820" y="25"/>
                    </a:lnTo>
                    <a:lnTo>
                      <a:pt x="805" y="7"/>
                    </a:lnTo>
                    <a:lnTo>
                      <a:pt x="799" y="0"/>
                    </a:lnTo>
                    <a:close/>
                  </a:path>
                </a:pathLst>
              </a:custGeom>
              <a:solidFill>
                <a:srgbClr val="DFDDC9"/>
              </a:solidFill>
              <a:ln w="9525">
                <a:noFill/>
                <a:round/>
              </a:ln>
            </p:spPr>
            <p:txBody>
              <a:bodyPr/>
              <a:lstStyle/>
              <a:p>
                <a:endParaRPr lang="en-US" sz="1867"/>
              </a:p>
            </p:txBody>
          </p:sp>
          <p:sp>
            <p:nvSpPr>
              <p:cNvPr id="1073" name="Freeform 423"/>
              <p:cNvSpPr/>
              <p:nvPr/>
            </p:nvSpPr>
            <p:spPr bwMode="auto">
              <a:xfrm>
                <a:off x="2220" y="2177"/>
                <a:ext cx="99" cy="162"/>
              </a:xfrm>
              <a:custGeom>
                <a:avLst/>
                <a:gdLst>
                  <a:gd name="T0" fmla="*/ 55 w 497"/>
                  <a:gd name="T1" fmla="*/ 11 h 808"/>
                  <a:gd name="T2" fmla="*/ 55 w 497"/>
                  <a:gd name="T3" fmla="*/ 15 h 808"/>
                  <a:gd name="T4" fmla="*/ 55 w 497"/>
                  <a:gd name="T5" fmla="*/ 23 h 808"/>
                  <a:gd name="T6" fmla="*/ 52 w 497"/>
                  <a:gd name="T7" fmla="*/ 36 h 808"/>
                  <a:gd name="T8" fmla="*/ 48 w 497"/>
                  <a:gd name="T9" fmla="*/ 52 h 808"/>
                  <a:gd name="T10" fmla="*/ 41 w 497"/>
                  <a:gd name="T11" fmla="*/ 70 h 808"/>
                  <a:gd name="T12" fmla="*/ 34 w 497"/>
                  <a:gd name="T13" fmla="*/ 88 h 808"/>
                  <a:gd name="T14" fmla="*/ 26 w 497"/>
                  <a:gd name="T15" fmla="*/ 106 h 808"/>
                  <a:gd name="T16" fmla="*/ 17 w 497"/>
                  <a:gd name="T17" fmla="*/ 123 h 808"/>
                  <a:gd name="T18" fmla="*/ 9 w 497"/>
                  <a:gd name="T19" fmla="*/ 139 h 808"/>
                  <a:gd name="T20" fmla="*/ 3 w 497"/>
                  <a:gd name="T21" fmla="*/ 150 h 808"/>
                  <a:gd name="T22" fmla="*/ 1 w 497"/>
                  <a:gd name="T23" fmla="*/ 158 h 808"/>
                  <a:gd name="T24" fmla="*/ 0 w 497"/>
                  <a:gd name="T25" fmla="*/ 161 h 808"/>
                  <a:gd name="T26" fmla="*/ 0 w 497"/>
                  <a:gd name="T27" fmla="*/ 162 h 808"/>
                  <a:gd name="T28" fmla="*/ 2 w 497"/>
                  <a:gd name="T29" fmla="*/ 162 h 808"/>
                  <a:gd name="T30" fmla="*/ 5 w 497"/>
                  <a:gd name="T31" fmla="*/ 158 h 808"/>
                  <a:gd name="T32" fmla="*/ 9 w 497"/>
                  <a:gd name="T33" fmla="*/ 151 h 808"/>
                  <a:gd name="T34" fmla="*/ 15 w 497"/>
                  <a:gd name="T35" fmla="*/ 140 h 808"/>
                  <a:gd name="T36" fmla="*/ 23 w 497"/>
                  <a:gd name="T37" fmla="*/ 123 h 808"/>
                  <a:gd name="T38" fmla="*/ 34 w 497"/>
                  <a:gd name="T39" fmla="*/ 99 h 808"/>
                  <a:gd name="T40" fmla="*/ 44 w 497"/>
                  <a:gd name="T41" fmla="*/ 81 h 808"/>
                  <a:gd name="T42" fmla="*/ 55 w 497"/>
                  <a:gd name="T43" fmla="*/ 63 h 808"/>
                  <a:gd name="T44" fmla="*/ 64 w 497"/>
                  <a:gd name="T45" fmla="*/ 50 h 808"/>
                  <a:gd name="T46" fmla="*/ 69 w 497"/>
                  <a:gd name="T47" fmla="*/ 43 h 808"/>
                  <a:gd name="T48" fmla="*/ 75 w 497"/>
                  <a:gd name="T49" fmla="*/ 36 h 808"/>
                  <a:gd name="T50" fmla="*/ 80 w 497"/>
                  <a:gd name="T51" fmla="*/ 31 h 808"/>
                  <a:gd name="T52" fmla="*/ 85 w 497"/>
                  <a:gd name="T53" fmla="*/ 27 h 808"/>
                  <a:gd name="T54" fmla="*/ 90 w 497"/>
                  <a:gd name="T55" fmla="*/ 25 h 808"/>
                  <a:gd name="T56" fmla="*/ 95 w 497"/>
                  <a:gd name="T57" fmla="*/ 24 h 808"/>
                  <a:gd name="T58" fmla="*/ 97 w 497"/>
                  <a:gd name="T59" fmla="*/ 23 h 808"/>
                  <a:gd name="T60" fmla="*/ 99 w 497"/>
                  <a:gd name="T61" fmla="*/ 21 h 808"/>
                  <a:gd name="T62" fmla="*/ 99 w 497"/>
                  <a:gd name="T63" fmla="*/ 19 h 808"/>
                  <a:gd name="T64" fmla="*/ 98 w 497"/>
                  <a:gd name="T65" fmla="*/ 16 h 808"/>
                  <a:gd name="T66" fmla="*/ 96 w 497"/>
                  <a:gd name="T67" fmla="*/ 13 h 808"/>
                  <a:gd name="T68" fmla="*/ 93 w 497"/>
                  <a:gd name="T69" fmla="*/ 10 h 808"/>
                  <a:gd name="T70" fmla="*/ 89 w 497"/>
                  <a:gd name="T71" fmla="*/ 7 h 808"/>
                  <a:gd name="T72" fmla="*/ 85 w 497"/>
                  <a:gd name="T73" fmla="*/ 5 h 808"/>
                  <a:gd name="T74" fmla="*/ 80 w 497"/>
                  <a:gd name="T75" fmla="*/ 2 h 808"/>
                  <a:gd name="T76" fmla="*/ 75 w 497"/>
                  <a:gd name="T77" fmla="*/ 1 h 808"/>
                  <a:gd name="T78" fmla="*/ 70 w 497"/>
                  <a:gd name="T79" fmla="*/ 0 h 808"/>
                  <a:gd name="T80" fmla="*/ 65 w 497"/>
                  <a:gd name="T81" fmla="*/ 0 h 808"/>
                  <a:gd name="T82" fmla="*/ 60 w 497"/>
                  <a:gd name="T83" fmla="*/ 1 h 808"/>
                  <a:gd name="T84" fmla="*/ 55 w 497"/>
                  <a:gd name="T85" fmla="*/ 4 h 808"/>
                  <a:gd name="T86" fmla="*/ 51 w 497"/>
                  <a:gd name="T87" fmla="*/ 8 h 808"/>
                  <a:gd name="T88" fmla="*/ 54 w 497"/>
                  <a:gd name="T89" fmla="*/ 10 h 80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7"/>
                  <a:gd name="T136" fmla="*/ 0 h 808"/>
                  <a:gd name="T137" fmla="*/ 497 w 497"/>
                  <a:gd name="T138" fmla="*/ 808 h 80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7" h="808">
                    <a:moveTo>
                      <a:pt x="272" y="48"/>
                    </a:moveTo>
                    <a:lnTo>
                      <a:pt x="276" y="55"/>
                    </a:lnTo>
                    <a:lnTo>
                      <a:pt x="277" y="64"/>
                    </a:lnTo>
                    <a:lnTo>
                      <a:pt x="278" y="74"/>
                    </a:lnTo>
                    <a:lnTo>
                      <a:pt x="278" y="86"/>
                    </a:lnTo>
                    <a:lnTo>
                      <a:pt x="276" y="114"/>
                    </a:lnTo>
                    <a:lnTo>
                      <a:pt x="271" y="145"/>
                    </a:lnTo>
                    <a:lnTo>
                      <a:pt x="262" y="180"/>
                    </a:lnTo>
                    <a:lnTo>
                      <a:pt x="252" y="219"/>
                    </a:lnTo>
                    <a:lnTo>
                      <a:pt x="239" y="260"/>
                    </a:lnTo>
                    <a:lnTo>
                      <a:pt x="224" y="302"/>
                    </a:lnTo>
                    <a:lnTo>
                      <a:pt x="208" y="347"/>
                    </a:lnTo>
                    <a:lnTo>
                      <a:pt x="190" y="393"/>
                    </a:lnTo>
                    <a:lnTo>
                      <a:pt x="171" y="439"/>
                    </a:lnTo>
                    <a:lnTo>
                      <a:pt x="150" y="484"/>
                    </a:lnTo>
                    <a:lnTo>
                      <a:pt x="130" y="529"/>
                    </a:lnTo>
                    <a:lnTo>
                      <a:pt x="108" y="574"/>
                    </a:lnTo>
                    <a:lnTo>
                      <a:pt x="86" y="615"/>
                    </a:lnTo>
                    <a:lnTo>
                      <a:pt x="65" y="655"/>
                    </a:lnTo>
                    <a:lnTo>
                      <a:pt x="46" y="692"/>
                    </a:lnTo>
                    <a:lnTo>
                      <a:pt x="30" y="723"/>
                    </a:lnTo>
                    <a:lnTo>
                      <a:pt x="17" y="749"/>
                    </a:lnTo>
                    <a:lnTo>
                      <a:pt x="9" y="770"/>
                    </a:lnTo>
                    <a:lnTo>
                      <a:pt x="4" y="786"/>
                    </a:lnTo>
                    <a:lnTo>
                      <a:pt x="1" y="799"/>
                    </a:lnTo>
                    <a:lnTo>
                      <a:pt x="0" y="803"/>
                    </a:lnTo>
                    <a:lnTo>
                      <a:pt x="1" y="806"/>
                    </a:lnTo>
                    <a:lnTo>
                      <a:pt x="1" y="808"/>
                    </a:lnTo>
                    <a:lnTo>
                      <a:pt x="4" y="808"/>
                    </a:lnTo>
                    <a:lnTo>
                      <a:pt x="9" y="806"/>
                    </a:lnTo>
                    <a:lnTo>
                      <a:pt x="15" y="799"/>
                    </a:lnTo>
                    <a:lnTo>
                      <a:pt x="24" y="788"/>
                    </a:lnTo>
                    <a:lnTo>
                      <a:pt x="35" y="771"/>
                    </a:lnTo>
                    <a:lnTo>
                      <a:pt x="46" y="751"/>
                    </a:lnTo>
                    <a:lnTo>
                      <a:pt x="60" y="727"/>
                    </a:lnTo>
                    <a:lnTo>
                      <a:pt x="75" y="698"/>
                    </a:lnTo>
                    <a:lnTo>
                      <a:pt x="90" y="665"/>
                    </a:lnTo>
                    <a:lnTo>
                      <a:pt x="115" y="612"/>
                    </a:lnTo>
                    <a:lnTo>
                      <a:pt x="152" y="538"/>
                    </a:lnTo>
                    <a:lnTo>
                      <a:pt x="173" y="494"/>
                    </a:lnTo>
                    <a:lnTo>
                      <a:pt x="197" y="449"/>
                    </a:lnTo>
                    <a:lnTo>
                      <a:pt x="223" y="403"/>
                    </a:lnTo>
                    <a:lnTo>
                      <a:pt x="249" y="358"/>
                    </a:lnTo>
                    <a:lnTo>
                      <a:pt x="277" y="313"/>
                    </a:lnTo>
                    <a:lnTo>
                      <a:pt x="306" y="270"/>
                    </a:lnTo>
                    <a:lnTo>
                      <a:pt x="319" y="250"/>
                    </a:lnTo>
                    <a:lnTo>
                      <a:pt x="333" y="231"/>
                    </a:lnTo>
                    <a:lnTo>
                      <a:pt x="347" y="212"/>
                    </a:lnTo>
                    <a:lnTo>
                      <a:pt x="362" y="196"/>
                    </a:lnTo>
                    <a:lnTo>
                      <a:pt x="375" y="180"/>
                    </a:lnTo>
                    <a:lnTo>
                      <a:pt x="389" y="166"/>
                    </a:lnTo>
                    <a:lnTo>
                      <a:pt x="403" y="154"/>
                    </a:lnTo>
                    <a:lnTo>
                      <a:pt x="415" y="144"/>
                    </a:lnTo>
                    <a:lnTo>
                      <a:pt x="428" y="135"/>
                    </a:lnTo>
                    <a:lnTo>
                      <a:pt x="442" y="127"/>
                    </a:lnTo>
                    <a:lnTo>
                      <a:pt x="453" y="124"/>
                    </a:lnTo>
                    <a:lnTo>
                      <a:pt x="465" y="121"/>
                    </a:lnTo>
                    <a:lnTo>
                      <a:pt x="475" y="120"/>
                    </a:lnTo>
                    <a:lnTo>
                      <a:pt x="483" y="117"/>
                    </a:lnTo>
                    <a:lnTo>
                      <a:pt x="489" y="115"/>
                    </a:lnTo>
                    <a:lnTo>
                      <a:pt x="494" y="111"/>
                    </a:lnTo>
                    <a:lnTo>
                      <a:pt x="497" y="106"/>
                    </a:lnTo>
                    <a:lnTo>
                      <a:pt x="497" y="100"/>
                    </a:lnTo>
                    <a:lnTo>
                      <a:pt x="497" y="94"/>
                    </a:lnTo>
                    <a:lnTo>
                      <a:pt x="494" y="87"/>
                    </a:lnTo>
                    <a:lnTo>
                      <a:pt x="492" y="80"/>
                    </a:lnTo>
                    <a:lnTo>
                      <a:pt x="487" y="73"/>
                    </a:lnTo>
                    <a:lnTo>
                      <a:pt x="480" y="65"/>
                    </a:lnTo>
                    <a:lnTo>
                      <a:pt x="473" y="58"/>
                    </a:lnTo>
                    <a:lnTo>
                      <a:pt x="465" y="50"/>
                    </a:lnTo>
                    <a:lnTo>
                      <a:pt x="457" y="43"/>
                    </a:lnTo>
                    <a:lnTo>
                      <a:pt x="447" y="36"/>
                    </a:lnTo>
                    <a:lnTo>
                      <a:pt x="437" y="29"/>
                    </a:lnTo>
                    <a:lnTo>
                      <a:pt x="425" y="23"/>
                    </a:lnTo>
                    <a:lnTo>
                      <a:pt x="413" y="18"/>
                    </a:lnTo>
                    <a:lnTo>
                      <a:pt x="402" y="11"/>
                    </a:lnTo>
                    <a:lnTo>
                      <a:pt x="389" y="8"/>
                    </a:lnTo>
                    <a:lnTo>
                      <a:pt x="377" y="4"/>
                    </a:lnTo>
                    <a:lnTo>
                      <a:pt x="364" y="1"/>
                    </a:lnTo>
                    <a:lnTo>
                      <a:pt x="351" y="0"/>
                    </a:lnTo>
                    <a:lnTo>
                      <a:pt x="338" y="0"/>
                    </a:lnTo>
                    <a:lnTo>
                      <a:pt x="326" y="0"/>
                    </a:lnTo>
                    <a:lnTo>
                      <a:pt x="313" y="3"/>
                    </a:lnTo>
                    <a:lnTo>
                      <a:pt x="301" y="6"/>
                    </a:lnTo>
                    <a:lnTo>
                      <a:pt x="289" y="13"/>
                    </a:lnTo>
                    <a:lnTo>
                      <a:pt x="278" y="19"/>
                    </a:lnTo>
                    <a:lnTo>
                      <a:pt x="267" y="29"/>
                    </a:lnTo>
                    <a:lnTo>
                      <a:pt x="257" y="39"/>
                    </a:lnTo>
                    <a:lnTo>
                      <a:pt x="248" y="53"/>
                    </a:lnTo>
                    <a:lnTo>
                      <a:pt x="272" y="48"/>
                    </a:lnTo>
                    <a:close/>
                  </a:path>
                </a:pathLst>
              </a:custGeom>
              <a:solidFill>
                <a:srgbClr val="DFDDC9"/>
              </a:solidFill>
              <a:ln w="9525">
                <a:noFill/>
                <a:round/>
              </a:ln>
            </p:spPr>
            <p:txBody>
              <a:bodyPr/>
              <a:lstStyle/>
              <a:p>
                <a:endParaRPr lang="en-US" sz="1867"/>
              </a:p>
            </p:txBody>
          </p:sp>
          <p:sp>
            <p:nvSpPr>
              <p:cNvPr id="1074" name="Freeform 424"/>
              <p:cNvSpPr/>
              <p:nvPr/>
            </p:nvSpPr>
            <p:spPr bwMode="auto">
              <a:xfrm>
                <a:off x="2332" y="2196"/>
                <a:ext cx="36" cy="169"/>
              </a:xfrm>
              <a:custGeom>
                <a:avLst/>
                <a:gdLst>
                  <a:gd name="T0" fmla="*/ 0 w 182"/>
                  <a:gd name="T1" fmla="*/ 9 h 841"/>
                  <a:gd name="T2" fmla="*/ 2 w 182"/>
                  <a:gd name="T3" fmla="*/ 14 h 841"/>
                  <a:gd name="T4" fmla="*/ 3 w 182"/>
                  <a:gd name="T5" fmla="*/ 20 h 841"/>
                  <a:gd name="T6" fmla="*/ 4 w 182"/>
                  <a:gd name="T7" fmla="*/ 26 h 841"/>
                  <a:gd name="T8" fmla="*/ 6 w 182"/>
                  <a:gd name="T9" fmla="*/ 32 h 841"/>
                  <a:gd name="T10" fmla="*/ 7 w 182"/>
                  <a:gd name="T11" fmla="*/ 40 h 841"/>
                  <a:gd name="T12" fmla="*/ 7 w 182"/>
                  <a:gd name="T13" fmla="*/ 47 h 841"/>
                  <a:gd name="T14" fmla="*/ 8 w 182"/>
                  <a:gd name="T15" fmla="*/ 55 h 841"/>
                  <a:gd name="T16" fmla="*/ 9 w 182"/>
                  <a:gd name="T17" fmla="*/ 63 h 841"/>
                  <a:gd name="T18" fmla="*/ 9 w 182"/>
                  <a:gd name="T19" fmla="*/ 78 h 841"/>
                  <a:gd name="T20" fmla="*/ 10 w 182"/>
                  <a:gd name="T21" fmla="*/ 93 h 841"/>
                  <a:gd name="T22" fmla="*/ 10 w 182"/>
                  <a:gd name="T23" fmla="*/ 106 h 841"/>
                  <a:gd name="T24" fmla="*/ 10 w 182"/>
                  <a:gd name="T25" fmla="*/ 117 h 841"/>
                  <a:gd name="T26" fmla="*/ 10 w 182"/>
                  <a:gd name="T27" fmla="*/ 123 h 841"/>
                  <a:gd name="T28" fmla="*/ 10 w 182"/>
                  <a:gd name="T29" fmla="*/ 129 h 841"/>
                  <a:gd name="T30" fmla="*/ 10 w 182"/>
                  <a:gd name="T31" fmla="*/ 136 h 841"/>
                  <a:gd name="T32" fmla="*/ 10 w 182"/>
                  <a:gd name="T33" fmla="*/ 143 h 841"/>
                  <a:gd name="T34" fmla="*/ 10 w 182"/>
                  <a:gd name="T35" fmla="*/ 150 h 841"/>
                  <a:gd name="T36" fmla="*/ 10 w 182"/>
                  <a:gd name="T37" fmla="*/ 156 h 841"/>
                  <a:gd name="T38" fmla="*/ 10 w 182"/>
                  <a:gd name="T39" fmla="*/ 161 h 841"/>
                  <a:gd name="T40" fmla="*/ 11 w 182"/>
                  <a:gd name="T41" fmla="*/ 165 h 841"/>
                  <a:gd name="T42" fmla="*/ 11 w 182"/>
                  <a:gd name="T43" fmla="*/ 168 h 841"/>
                  <a:gd name="T44" fmla="*/ 11 w 182"/>
                  <a:gd name="T45" fmla="*/ 169 h 841"/>
                  <a:gd name="T46" fmla="*/ 12 w 182"/>
                  <a:gd name="T47" fmla="*/ 168 h 841"/>
                  <a:gd name="T48" fmla="*/ 12 w 182"/>
                  <a:gd name="T49" fmla="*/ 164 h 841"/>
                  <a:gd name="T50" fmla="*/ 13 w 182"/>
                  <a:gd name="T51" fmla="*/ 157 h 841"/>
                  <a:gd name="T52" fmla="*/ 14 w 182"/>
                  <a:gd name="T53" fmla="*/ 147 h 841"/>
                  <a:gd name="T54" fmla="*/ 15 w 182"/>
                  <a:gd name="T55" fmla="*/ 133 h 841"/>
                  <a:gd name="T56" fmla="*/ 16 w 182"/>
                  <a:gd name="T57" fmla="*/ 115 h 841"/>
                  <a:gd name="T58" fmla="*/ 16 w 182"/>
                  <a:gd name="T59" fmla="*/ 111 h 841"/>
                  <a:gd name="T60" fmla="*/ 17 w 182"/>
                  <a:gd name="T61" fmla="*/ 101 h 841"/>
                  <a:gd name="T62" fmla="*/ 18 w 182"/>
                  <a:gd name="T63" fmla="*/ 86 h 841"/>
                  <a:gd name="T64" fmla="*/ 20 w 182"/>
                  <a:gd name="T65" fmla="*/ 68 h 841"/>
                  <a:gd name="T66" fmla="*/ 22 w 182"/>
                  <a:gd name="T67" fmla="*/ 58 h 841"/>
                  <a:gd name="T68" fmla="*/ 23 w 182"/>
                  <a:gd name="T69" fmla="*/ 49 h 841"/>
                  <a:gd name="T70" fmla="*/ 25 w 182"/>
                  <a:gd name="T71" fmla="*/ 40 h 841"/>
                  <a:gd name="T72" fmla="*/ 26 w 182"/>
                  <a:gd name="T73" fmla="*/ 31 h 841"/>
                  <a:gd name="T74" fmla="*/ 28 w 182"/>
                  <a:gd name="T75" fmla="*/ 24 h 841"/>
                  <a:gd name="T76" fmla="*/ 30 w 182"/>
                  <a:gd name="T77" fmla="*/ 17 h 841"/>
                  <a:gd name="T78" fmla="*/ 31 w 182"/>
                  <a:gd name="T79" fmla="*/ 14 h 841"/>
                  <a:gd name="T80" fmla="*/ 32 w 182"/>
                  <a:gd name="T81" fmla="*/ 11 h 841"/>
                  <a:gd name="T82" fmla="*/ 33 w 182"/>
                  <a:gd name="T83" fmla="*/ 9 h 841"/>
                  <a:gd name="T84" fmla="*/ 34 w 182"/>
                  <a:gd name="T85" fmla="*/ 7 h 841"/>
                  <a:gd name="T86" fmla="*/ 35 w 182"/>
                  <a:gd name="T87" fmla="*/ 6 h 841"/>
                  <a:gd name="T88" fmla="*/ 36 w 182"/>
                  <a:gd name="T89" fmla="*/ 4 h 841"/>
                  <a:gd name="T90" fmla="*/ 36 w 182"/>
                  <a:gd name="T91" fmla="*/ 3 h 841"/>
                  <a:gd name="T92" fmla="*/ 36 w 182"/>
                  <a:gd name="T93" fmla="*/ 2 h 841"/>
                  <a:gd name="T94" fmla="*/ 36 w 182"/>
                  <a:gd name="T95" fmla="*/ 2 h 841"/>
                  <a:gd name="T96" fmla="*/ 36 w 182"/>
                  <a:gd name="T97" fmla="*/ 1 h 841"/>
                  <a:gd name="T98" fmla="*/ 35 w 182"/>
                  <a:gd name="T99" fmla="*/ 1 h 841"/>
                  <a:gd name="T100" fmla="*/ 34 w 182"/>
                  <a:gd name="T101" fmla="*/ 0 h 841"/>
                  <a:gd name="T102" fmla="*/ 32 w 182"/>
                  <a:gd name="T103" fmla="*/ 0 h 841"/>
                  <a:gd name="T104" fmla="*/ 29 w 182"/>
                  <a:gd name="T105" fmla="*/ 0 h 841"/>
                  <a:gd name="T106" fmla="*/ 25 w 182"/>
                  <a:gd name="T107" fmla="*/ 1 h 841"/>
                  <a:gd name="T108" fmla="*/ 21 w 182"/>
                  <a:gd name="T109" fmla="*/ 2 h 841"/>
                  <a:gd name="T110" fmla="*/ 14 w 182"/>
                  <a:gd name="T111" fmla="*/ 4 h 841"/>
                  <a:gd name="T112" fmla="*/ 7 w 182"/>
                  <a:gd name="T113" fmla="*/ 6 h 841"/>
                  <a:gd name="T114" fmla="*/ 2 w 182"/>
                  <a:gd name="T115" fmla="*/ 8 h 841"/>
                  <a:gd name="T116" fmla="*/ 0 w 182"/>
                  <a:gd name="T117" fmla="*/ 9 h 8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2"/>
                  <a:gd name="T178" fmla="*/ 0 h 841"/>
                  <a:gd name="T179" fmla="*/ 182 w 182"/>
                  <a:gd name="T180" fmla="*/ 841 h 8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2" h="841">
                    <a:moveTo>
                      <a:pt x="0" y="45"/>
                    </a:moveTo>
                    <a:lnTo>
                      <a:pt x="9" y="69"/>
                    </a:lnTo>
                    <a:lnTo>
                      <a:pt x="16" y="98"/>
                    </a:lnTo>
                    <a:lnTo>
                      <a:pt x="22" y="128"/>
                    </a:lnTo>
                    <a:lnTo>
                      <a:pt x="29" y="161"/>
                    </a:lnTo>
                    <a:lnTo>
                      <a:pt x="34" y="197"/>
                    </a:lnTo>
                    <a:lnTo>
                      <a:pt x="37" y="235"/>
                    </a:lnTo>
                    <a:lnTo>
                      <a:pt x="41" y="274"/>
                    </a:lnTo>
                    <a:lnTo>
                      <a:pt x="44" y="312"/>
                    </a:lnTo>
                    <a:lnTo>
                      <a:pt x="47" y="390"/>
                    </a:lnTo>
                    <a:lnTo>
                      <a:pt x="49" y="465"/>
                    </a:lnTo>
                    <a:lnTo>
                      <a:pt x="50" y="529"/>
                    </a:lnTo>
                    <a:lnTo>
                      <a:pt x="50" y="583"/>
                    </a:lnTo>
                    <a:lnTo>
                      <a:pt x="50" y="611"/>
                    </a:lnTo>
                    <a:lnTo>
                      <a:pt x="50" y="642"/>
                    </a:lnTo>
                    <a:lnTo>
                      <a:pt x="50" y="675"/>
                    </a:lnTo>
                    <a:lnTo>
                      <a:pt x="50" y="710"/>
                    </a:lnTo>
                    <a:lnTo>
                      <a:pt x="50" y="744"/>
                    </a:lnTo>
                    <a:lnTo>
                      <a:pt x="51" y="775"/>
                    </a:lnTo>
                    <a:lnTo>
                      <a:pt x="52" y="803"/>
                    </a:lnTo>
                    <a:lnTo>
                      <a:pt x="54" y="823"/>
                    </a:lnTo>
                    <a:lnTo>
                      <a:pt x="55" y="836"/>
                    </a:lnTo>
                    <a:lnTo>
                      <a:pt x="56" y="841"/>
                    </a:lnTo>
                    <a:lnTo>
                      <a:pt x="59" y="834"/>
                    </a:lnTo>
                    <a:lnTo>
                      <a:pt x="62" y="814"/>
                    </a:lnTo>
                    <a:lnTo>
                      <a:pt x="65" y="780"/>
                    </a:lnTo>
                    <a:lnTo>
                      <a:pt x="70" y="730"/>
                    </a:lnTo>
                    <a:lnTo>
                      <a:pt x="74" y="662"/>
                    </a:lnTo>
                    <a:lnTo>
                      <a:pt x="79" y="573"/>
                    </a:lnTo>
                    <a:lnTo>
                      <a:pt x="81" y="554"/>
                    </a:lnTo>
                    <a:lnTo>
                      <a:pt x="86" y="502"/>
                    </a:lnTo>
                    <a:lnTo>
                      <a:pt x="93" y="427"/>
                    </a:lnTo>
                    <a:lnTo>
                      <a:pt x="103" y="337"/>
                    </a:lnTo>
                    <a:lnTo>
                      <a:pt x="110" y="291"/>
                    </a:lnTo>
                    <a:lnTo>
                      <a:pt x="117" y="245"/>
                    </a:lnTo>
                    <a:lnTo>
                      <a:pt x="125" y="200"/>
                    </a:lnTo>
                    <a:lnTo>
                      <a:pt x="133" y="156"/>
                    </a:lnTo>
                    <a:lnTo>
                      <a:pt x="142" y="118"/>
                    </a:lnTo>
                    <a:lnTo>
                      <a:pt x="152" y="84"/>
                    </a:lnTo>
                    <a:lnTo>
                      <a:pt x="157" y="69"/>
                    </a:lnTo>
                    <a:lnTo>
                      <a:pt x="162" y="56"/>
                    </a:lnTo>
                    <a:lnTo>
                      <a:pt x="167" y="44"/>
                    </a:lnTo>
                    <a:lnTo>
                      <a:pt x="173" y="35"/>
                    </a:lnTo>
                    <a:lnTo>
                      <a:pt x="177" y="28"/>
                    </a:lnTo>
                    <a:lnTo>
                      <a:pt x="181" y="21"/>
                    </a:lnTo>
                    <a:lnTo>
                      <a:pt x="182" y="16"/>
                    </a:lnTo>
                    <a:lnTo>
                      <a:pt x="182" y="11"/>
                    </a:lnTo>
                    <a:lnTo>
                      <a:pt x="181" y="8"/>
                    </a:lnTo>
                    <a:lnTo>
                      <a:pt x="180" y="5"/>
                    </a:lnTo>
                    <a:lnTo>
                      <a:pt x="176" y="3"/>
                    </a:lnTo>
                    <a:lnTo>
                      <a:pt x="171" y="1"/>
                    </a:lnTo>
                    <a:lnTo>
                      <a:pt x="160" y="0"/>
                    </a:lnTo>
                    <a:lnTo>
                      <a:pt x="145" y="1"/>
                    </a:lnTo>
                    <a:lnTo>
                      <a:pt x="127" y="4"/>
                    </a:lnTo>
                    <a:lnTo>
                      <a:pt x="108" y="9"/>
                    </a:lnTo>
                    <a:lnTo>
                      <a:pt x="70" y="20"/>
                    </a:lnTo>
                    <a:lnTo>
                      <a:pt x="35" y="31"/>
                    </a:lnTo>
                    <a:lnTo>
                      <a:pt x="10" y="41"/>
                    </a:lnTo>
                    <a:lnTo>
                      <a:pt x="0" y="45"/>
                    </a:lnTo>
                    <a:close/>
                  </a:path>
                </a:pathLst>
              </a:custGeom>
              <a:solidFill>
                <a:srgbClr val="DFDDC9"/>
              </a:solidFill>
              <a:ln w="9525">
                <a:noFill/>
                <a:round/>
              </a:ln>
            </p:spPr>
            <p:txBody>
              <a:bodyPr/>
              <a:lstStyle/>
              <a:p>
                <a:endParaRPr lang="en-US" sz="1867"/>
              </a:p>
            </p:txBody>
          </p:sp>
          <p:sp>
            <p:nvSpPr>
              <p:cNvPr id="1075" name="Freeform 425"/>
              <p:cNvSpPr/>
              <p:nvPr/>
            </p:nvSpPr>
            <p:spPr bwMode="auto">
              <a:xfrm>
                <a:off x="2382" y="2165"/>
                <a:ext cx="68" cy="150"/>
              </a:xfrm>
              <a:custGeom>
                <a:avLst/>
                <a:gdLst>
                  <a:gd name="T0" fmla="*/ 0 w 341"/>
                  <a:gd name="T1" fmla="*/ 23 h 749"/>
                  <a:gd name="T2" fmla="*/ 6 w 341"/>
                  <a:gd name="T3" fmla="*/ 33 h 749"/>
                  <a:gd name="T4" fmla="*/ 13 w 341"/>
                  <a:gd name="T5" fmla="*/ 46 h 749"/>
                  <a:gd name="T6" fmla="*/ 20 w 341"/>
                  <a:gd name="T7" fmla="*/ 60 h 749"/>
                  <a:gd name="T8" fmla="*/ 27 w 341"/>
                  <a:gd name="T9" fmla="*/ 74 h 749"/>
                  <a:gd name="T10" fmla="*/ 34 w 341"/>
                  <a:gd name="T11" fmla="*/ 88 h 749"/>
                  <a:gd name="T12" fmla="*/ 40 w 341"/>
                  <a:gd name="T13" fmla="*/ 100 h 749"/>
                  <a:gd name="T14" fmla="*/ 45 w 341"/>
                  <a:gd name="T15" fmla="*/ 110 h 749"/>
                  <a:gd name="T16" fmla="*/ 48 w 341"/>
                  <a:gd name="T17" fmla="*/ 117 h 749"/>
                  <a:gd name="T18" fmla="*/ 50 w 341"/>
                  <a:gd name="T19" fmla="*/ 120 h 749"/>
                  <a:gd name="T20" fmla="*/ 54 w 341"/>
                  <a:gd name="T21" fmla="*/ 127 h 749"/>
                  <a:gd name="T22" fmla="*/ 59 w 341"/>
                  <a:gd name="T23" fmla="*/ 136 h 749"/>
                  <a:gd name="T24" fmla="*/ 64 w 341"/>
                  <a:gd name="T25" fmla="*/ 145 h 749"/>
                  <a:gd name="T26" fmla="*/ 66 w 341"/>
                  <a:gd name="T27" fmla="*/ 148 h 749"/>
                  <a:gd name="T28" fmla="*/ 67 w 341"/>
                  <a:gd name="T29" fmla="*/ 149 h 749"/>
                  <a:gd name="T30" fmla="*/ 68 w 341"/>
                  <a:gd name="T31" fmla="*/ 150 h 749"/>
                  <a:gd name="T32" fmla="*/ 68 w 341"/>
                  <a:gd name="T33" fmla="*/ 150 h 749"/>
                  <a:gd name="T34" fmla="*/ 68 w 341"/>
                  <a:gd name="T35" fmla="*/ 149 h 749"/>
                  <a:gd name="T36" fmla="*/ 68 w 341"/>
                  <a:gd name="T37" fmla="*/ 149 h 749"/>
                  <a:gd name="T38" fmla="*/ 67 w 341"/>
                  <a:gd name="T39" fmla="*/ 145 h 749"/>
                  <a:gd name="T40" fmla="*/ 64 w 341"/>
                  <a:gd name="T41" fmla="*/ 139 h 749"/>
                  <a:gd name="T42" fmla="*/ 60 w 341"/>
                  <a:gd name="T43" fmla="*/ 131 h 749"/>
                  <a:gd name="T44" fmla="*/ 55 w 341"/>
                  <a:gd name="T45" fmla="*/ 119 h 749"/>
                  <a:gd name="T46" fmla="*/ 50 w 341"/>
                  <a:gd name="T47" fmla="*/ 107 h 749"/>
                  <a:gd name="T48" fmla="*/ 43 w 341"/>
                  <a:gd name="T49" fmla="*/ 93 h 749"/>
                  <a:gd name="T50" fmla="*/ 34 w 341"/>
                  <a:gd name="T51" fmla="*/ 76 h 749"/>
                  <a:gd name="T52" fmla="*/ 26 w 341"/>
                  <a:gd name="T53" fmla="*/ 58 h 749"/>
                  <a:gd name="T54" fmla="*/ 22 w 341"/>
                  <a:gd name="T55" fmla="*/ 49 h 749"/>
                  <a:gd name="T56" fmla="*/ 18 w 341"/>
                  <a:gd name="T57" fmla="*/ 40 h 749"/>
                  <a:gd name="T58" fmla="*/ 14 w 341"/>
                  <a:gd name="T59" fmla="*/ 31 h 749"/>
                  <a:gd name="T60" fmla="*/ 11 w 341"/>
                  <a:gd name="T61" fmla="*/ 23 h 749"/>
                  <a:gd name="T62" fmla="*/ 9 w 341"/>
                  <a:gd name="T63" fmla="*/ 16 h 749"/>
                  <a:gd name="T64" fmla="*/ 7 w 341"/>
                  <a:gd name="T65" fmla="*/ 10 h 749"/>
                  <a:gd name="T66" fmla="*/ 6 w 341"/>
                  <a:gd name="T67" fmla="*/ 7 h 749"/>
                  <a:gd name="T68" fmla="*/ 5 w 341"/>
                  <a:gd name="T69" fmla="*/ 4 h 749"/>
                  <a:gd name="T70" fmla="*/ 5 w 341"/>
                  <a:gd name="T71" fmla="*/ 2 h 749"/>
                  <a:gd name="T72" fmla="*/ 5 w 341"/>
                  <a:gd name="T73" fmla="*/ 0 h 749"/>
                  <a:gd name="T74" fmla="*/ 0 w 341"/>
                  <a:gd name="T75" fmla="*/ 23 h 7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1"/>
                  <a:gd name="T115" fmla="*/ 0 h 749"/>
                  <a:gd name="T116" fmla="*/ 341 w 341"/>
                  <a:gd name="T117" fmla="*/ 749 h 7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1" h="749">
                    <a:moveTo>
                      <a:pt x="0" y="115"/>
                    </a:moveTo>
                    <a:lnTo>
                      <a:pt x="30" y="167"/>
                    </a:lnTo>
                    <a:lnTo>
                      <a:pt x="64" y="229"/>
                    </a:lnTo>
                    <a:lnTo>
                      <a:pt x="100" y="298"/>
                    </a:lnTo>
                    <a:lnTo>
                      <a:pt x="136" y="369"/>
                    </a:lnTo>
                    <a:lnTo>
                      <a:pt x="170" y="437"/>
                    </a:lnTo>
                    <a:lnTo>
                      <a:pt x="200" y="498"/>
                    </a:lnTo>
                    <a:lnTo>
                      <a:pt x="225" y="549"/>
                    </a:lnTo>
                    <a:lnTo>
                      <a:pt x="242" y="584"/>
                    </a:lnTo>
                    <a:lnTo>
                      <a:pt x="251" y="599"/>
                    </a:lnTo>
                    <a:lnTo>
                      <a:pt x="271" y="635"/>
                    </a:lnTo>
                    <a:lnTo>
                      <a:pt x="296" y="680"/>
                    </a:lnTo>
                    <a:lnTo>
                      <a:pt x="321" y="722"/>
                    </a:lnTo>
                    <a:lnTo>
                      <a:pt x="331" y="737"/>
                    </a:lnTo>
                    <a:lnTo>
                      <a:pt x="337" y="746"/>
                    </a:lnTo>
                    <a:lnTo>
                      <a:pt x="339" y="749"/>
                    </a:lnTo>
                    <a:lnTo>
                      <a:pt x="341" y="749"/>
                    </a:lnTo>
                    <a:lnTo>
                      <a:pt x="341" y="746"/>
                    </a:lnTo>
                    <a:lnTo>
                      <a:pt x="341" y="742"/>
                    </a:lnTo>
                    <a:lnTo>
                      <a:pt x="334" y="725"/>
                    </a:lnTo>
                    <a:lnTo>
                      <a:pt x="322" y="695"/>
                    </a:lnTo>
                    <a:lnTo>
                      <a:pt x="303" y="652"/>
                    </a:lnTo>
                    <a:lnTo>
                      <a:pt x="277" y="594"/>
                    </a:lnTo>
                    <a:lnTo>
                      <a:pt x="251" y="536"/>
                    </a:lnTo>
                    <a:lnTo>
                      <a:pt x="215" y="463"/>
                    </a:lnTo>
                    <a:lnTo>
                      <a:pt x="173" y="378"/>
                    </a:lnTo>
                    <a:lnTo>
                      <a:pt x="130" y="288"/>
                    </a:lnTo>
                    <a:lnTo>
                      <a:pt x="110" y="243"/>
                    </a:lnTo>
                    <a:lnTo>
                      <a:pt x="90" y="199"/>
                    </a:lnTo>
                    <a:lnTo>
                      <a:pt x="72" y="157"/>
                    </a:lnTo>
                    <a:lnTo>
                      <a:pt x="56" y="117"/>
                    </a:lnTo>
                    <a:lnTo>
                      <a:pt x="44" y="81"/>
                    </a:lnTo>
                    <a:lnTo>
                      <a:pt x="34" y="50"/>
                    </a:lnTo>
                    <a:lnTo>
                      <a:pt x="30" y="35"/>
                    </a:lnTo>
                    <a:lnTo>
                      <a:pt x="27" y="22"/>
                    </a:lnTo>
                    <a:lnTo>
                      <a:pt x="25" y="11"/>
                    </a:lnTo>
                    <a:lnTo>
                      <a:pt x="25" y="0"/>
                    </a:lnTo>
                    <a:lnTo>
                      <a:pt x="0" y="115"/>
                    </a:lnTo>
                    <a:close/>
                  </a:path>
                </a:pathLst>
              </a:custGeom>
              <a:solidFill>
                <a:srgbClr val="DFDDC9"/>
              </a:solidFill>
              <a:ln w="9525">
                <a:noFill/>
                <a:round/>
              </a:ln>
            </p:spPr>
            <p:txBody>
              <a:bodyPr/>
              <a:lstStyle/>
              <a:p>
                <a:endParaRPr lang="en-US" sz="1867"/>
              </a:p>
            </p:txBody>
          </p:sp>
          <p:sp>
            <p:nvSpPr>
              <p:cNvPr id="1076" name="Freeform 426"/>
              <p:cNvSpPr/>
              <p:nvPr/>
            </p:nvSpPr>
            <p:spPr bwMode="auto">
              <a:xfrm>
                <a:off x="2434" y="2142"/>
                <a:ext cx="118" cy="113"/>
              </a:xfrm>
              <a:custGeom>
                <a:avLst/>
                <a:gdLst>
                  <a:gd name="T0" fmla="*/ 5 w 588"/>
                  <a:gd name="T1" fmla="*/ 23 h 566"/>
                  <a:gd name="T2" fmla="*/ 15 w 588"/>
                  <a:gd name="T3" fmla="*/ 30 h 566"/>
                  <a:gd name="T4" fmla="*/ 26 w 588"/>
                  <a:gd name="T5" fmla="*/ 39 h 566"/>
                  <a:gd name="T6" fmla="*/ 38 w 588"/>
                  <a:gd name="T7" fmla="*/ 49 h 566"/>
                  <a:gd name="T8" fmla="*/ 50 w 588"/>
                  <a:gd name="T9" fmla="*/ 59 h 566"/>
                  <a:gd name="T10" fmla="*/ 62 w 588"/>
                  <a:gd name="T11" fmla="*/ 69 h 566"/>
                  <a:gd name="T12" fmla="*/ 72 w 588"/>
                  <a:gd name="T13" fmla="*/ 77 h 566"/>
                  <a:gd name="T14" fmla="*/ 80 w 588"/>
                  <a:gd name="T15" fmla="*/ 85 h 566"/>
                  <a:gd name="T16" fmla="*/ 86 w 588"/>
                  <a:gd name="T17" fmla="*/ 90 h 566"/>
                  <a:gd name="T18" fmla="*/ 89 w 588"/>
                  <a:gd name="T19" fmla="*/ 92 h 566"/>
                  <a:gd name="T20" fmla="*/ 96 w 588"/>
                  <a:gd name="T21" fmla="*/ 97 h 566"/>
                  <a:gd name="T22" fmla="*/ 104 w 588"/>
                  <a:gd name="T23" fmla="*/ 104 h 566"/>
                  <a:gd name="T24" fmla="*/ 112 w 588"/>
                  <a:gd name="T25" fmla="*/ 109 h 566"/>
                  <a:gd name="T26" fmla="*/ 115 w 588"/>
                  <a:gd name="T27" fmla="*/ 111 h 566"/>
                  <a:gd name="T28" fmla="*/ 117 w 588"/>
                  <a:gd name="T29" fmla="*/ 113 h 566"/>
                  <a:gd name="T30" fmla="*/ 118 w 588"/>
                  <a:gd name="T31" fmla="*/ 113 h 566"/>
                  <a:gd name="T32" fmla="*/ 118 w 588"/>
                  <a:gd name="T33" fmla="*/ 113 h 566"/>
                  <a:gd name="T34" fmla="*/ 118 w 588"/>
                  <a:gd name="T35" fmla="*/ 112 h 566"/>
                  <a:gd name="T36" fmla="*/ 117 w 588"/>
                  <a:gd name="T37" fmla="*/ 112 h 566"/>
                  <a:gd name="T38" fmla="*/ 115 w 588"/>
                  <a:gd name="T39" fmla="*/ 109 h 566"/>
                  <a:gd name="T40" fmla="*/ 110 w 588"/>
                  <a:gd name="T41" fmla="*/ 104 h 566"/>
                  <a:gd name="T42" fmla="*/ 103 w 588"/>
                  <a:gd name="T43" fmla="*/ 98 h 566"/>
                  <a:gd name="T44" fmla="*/ 93 w 588"/>
                  <a:gd name="T45" fmla="*/ 89 h 566"/>
                  <a:gd name="T46" fmla="*/ 84 w 588"/>
                  <a:gd name="T47" fmla="*/ 81 h 566"/>
                  <a:gd name="T48" fmla="*/ 72 w 588"/>
                  <a:gd name="T49" fmla="*/ 70 h 566"/>
                  <a:gd name="T50" fmla="*/ 58 w 588"/>
                  <a:gd name="T51" fmla="*/ 57 h 566"/>
                  <a:gd name="T52" fmla="*/ 43 w 588"/>
                  <a:gd name="T53" fmla="*/ 45 h 566"/>
                  <a:gd name="T54" fmla="*/ 35 w 588"/>
                  <a:gd name="T55" fmla="*/ 38 h 566"/>
                  <a:gd name="T56" fmla="*/ 28 w 588"/>
                  <a:gd name="T57" fmla="*/ 31 h 566"/>
                  <a:gd name="T58" fmla="*/ 21 w 588"/>
                  <a:gd name="T59" fmla="*/ 25 h 566"/>
                  <a:gd name="T60" fmla="*/ 15 w 588"/>
                  <a:gd name="T61" fmla="*/ 19 h 566"/>
                  <a:gd name="T62" fmla="*/ 10 w 588"/>
                  <a:gd name="T63" fmla="*/ 14 h 566"/>
                  <a:gd name="T64" fmla="*/ 5 w 588"/>
                  <a:gd name="T65" fmla="*/ 8 h 566"/>
                  <a:gd name="T66" fmla="*/ 4 w 588"/>
                  <a:gd name="T67" fmla="*/ 6 h 566"/>
                  <a:gd name="T68" fmla="*/ 2 w 588"/>
                  <a:gd name="T69" fmla="*/ 4 h 566"/>
                  <a:gd name="T70" fmla="*/ 1 w 588"/>
                  <a:gd name="T71" fmla="*/ 2 h 566"/>
                  <a:gd name="T72" fmla="*/ 0 w 588"/>
                  <a:gd name="T73" fmla="*/ 0 h 566"/>
                  <a:gd name="T74" fmla="*/ 5 w 588"/>
                  <a:gd name="T75" fmla="*/ 23 h 56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8"/>
                  <a:gd name="T115" fmla="*/ 0 h 566"/>
                  <a:gd name="T116" fmla="*/ 588 w 588"/>
                  <a:gd name="T117" fmla="*/ 566 h 56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8" h="566">
                    <a:moveTo>
                      <a:pt x="25" y="114"/>
                    </a:moveTo>
                    <a:lnTo>
                      <a:pt x="74" y="151"/>
                    </a:lnTo>
                    <a:lnTo>
                      <a:pt x="130" y="195"/>
                    </a:lnTo>
                    <a:lnTo>
                      <a:pt x="190" y="245"/>
                    </a:lnTo>
                    <a:lnTo>
                      <a:pt x="250" y="295"/>
                    </a:lnTo>
                    <a:lnTo>
                      <a:pt x="307" y="345"/>
                    </a:lnTo>
                    <a:lnTo>
                      <a:pt x="358" y="388"/>
                    </a:lnTo>
                    <a:lnTo>
                      <a:pt x="401" y="426"/>
                    </a:lnTo>
                    <a:lnTo>
                      <a:pt x="429" y="451"/>
                    </a:lnTo>
                    <a:lnTo>
                      <a:pt x="443" y="461"/>
                    </a:lnTo>
                    <a:lnTo>
                      <a:pt x="477" y="487"/>
                    </a:lnTo>
                    <a:lnTo>
                      <a:pt x="519" y="519"/>
                    </a:lnTo>
                    <a:lnTo>
                      <a:pt x="558" y="548"/>
                    </a:lnTo>
                    <a:lnTo>
                      <a:pt x="573" y="558"/>
                    </a:lnTo>
                    <a:lnTo>
                      <a:pt x="584" y="564"/>
                    </a:lnTo>
                    <a:lnTo>
                      <a:pt x="586" y="566"/>
                    </a:lnTo>
                    <a:lnTo>
                      <a:pt x="588" y="564"/>
                    </a:lnTo>
                    <a:lnTo>
                      <a:pt x="586" y="563"/>
                    </a:lnTo>
                    <a:lnTo>
                      <a:pt x="584" y="559"/>
                    </a:lnTo>
                    <a:lnTo>
                      <a:pt x="572" y="546"/>
                    </a:lnTo>
                    <a:lnTo>
                      <a:pt x="548" y="522"/>
                    </a:lnTo>
                    <a:lnTo>
                      <a:pt x="513" y="489"/>
                    </a:lnTo>
                    <a:lnTo>
                      <a:pt x="464" y="446"/>
                    </a:lnTo>
                    <a:lnTo>
                      <a:pt x="419" y="405"/>
                    </a:lnTo>
                    <a:lnTo>
                      <a:pt x="358" y="351"/>
                    </a:lnTo>
                    <a:lnTo>
                      <a:pt x="287" y="288"/>
                    </a:lnTo>
                    <a:lnTo>
                      <a:pt x="212" y="224"/>
                    </a:lnTo>
                    <a:lnTo>
                      <a:pt x="175" y="190"/>
                    </a:lnTo>
                    <a:lnTo>
                      <a:pt x="140" y="157"/>
                    </a:lnTo>
                    <a:lnTo>
                      <a:pt x="106" y="125"/>
                    </a:lnTo>
                    <a:lnTo>
                      <a:pt x="76" y="95"/>
                    </a:lnTo>
                    <a:lnTo>
                      <a:pt x="50" y="68"/>
                    </a:lnTo>
                    <a:lnTo>
                      <a:pt x="27" y="41"/>
                    </a:lnTo>
                    <a:lnTo>
                      <a:pt x="19" y="30"/>
                    </a:lnTo>
                    <a:lnTo>
                      <a:pt x="10" y="19"/>
                    </a:lnTo>
                    <a:lnTo>
                      <a:pt x="5" y="10"/>
                    </a:lnTo>
                    <a:lnTo>
                      <a:pt x="0" y="0"/>
                    </a:lnTo>
                    <a:lnTo>
                      <a:pt x="25" y="114"/>
                    </a:lnTo>
                    <a:close/>
                  </a:path>
                </a:pathLst>
              </a:custGeom>
              <a:solidFill>
                <a:srgbClr val="DFDDC9"/>
              </a:solidFill>
              <a:ln w="9525">
                <a:noFill/>
                <a:round/>
              </a:ln>
            </p:spPr>
            <p:txBody>
              <a:bodyPr/>
              <a:lstStyle/>
              <a:p>
                <a:endParaRPr lang="en-US" sz="1867"/>
              </a:p>
            </p:txBody>
          </p:sp>
          <p:sp>
            <p:nvSpPr>
              <p:cNvPr id="1077" name="Freeform 427"/>
              <p:cNvSpPr/>
              <p:nvPr/>
            </p:nvSpPr>
            <p:spPr bwMode="auto">
              <a:xfrm>
                <a:off x="2452" y="2035"/>
                <a:ext cx="163" cy="37"/>
              </a:xfrm>
              <a:custGeom>
                <a:avLst/>
                <a:gdLst>
                  <a:gd name="T0" fmla="*/ 13 w 813"/>
                  <a:gd name="T1" fmla="*/ 37 h 186"/>
                  <a:gd name="T2" fmla="*/ 14 w 813"/>
                  <a:gd name="T3" fmla="*/ 37 h 186"/>
                  <a:gd name="T4" fmla="*/ 18 w 813"/>
                  <a:gd name="T5" fmla="*/ 35 h 186"/>
                  <a:gd name="T6" fmla="*/ 24 w 813"/>
                  <a:gd name="T7" fmla="*/ 32 h 186"/>
                  <a:gd name="T8" fmla="*/ 32 w 813"/>
                  <a:gd name="T9" fmla="*/ 29 h 186"/>
                  <a:gd name="T10" fmla="*/ 37 w 813"/>
                  <a:gd name="T11" fmla="*/ 27 h 186"/>
                  <a:gd name="T12" fmla="*/ 43 w 813"/>
                  <a:gd name="T13" fmla="*/ 25 h 186"/>
                  <a:gd name="T14" fmla="*/ 49 w 813"/>
                  <a:gd name="T15" fmla="*/ 23 h 186"/>
                  <a:gd name="T16" fmla="*/ 55 w 813"/>
                  <a:gd name="T17" fmla="*/ 21 h 186"/>
                  <a:gd name="T18" fmla="*/ 62 w 813"/>
                  <a:gd name="T19" fmla="*/ 19 h 186"/>
                  <a:gd name="T20" fmla="*/ 70 w 813"/>
                  <a:gd name="T21" fmla="*/ 18 h 186"/>
                  <a:gd name="T22" fmla="*/ 78 w 813"/>
                  <a:gd name="T23" fmla="*/ 16 h 186"/>
                  <a:gd name="T24" fmla="*/ 86 w 813"/>
                  <a:gd name="T25" fmla="*/ 15 h 186"/>
                  <a:gd name="T26" fmla="*/ 95 w 813"/>
                  <a:gd name="T27" fmla="*/ 13 h 186"/>
                  <a:gd name="T28" fmla="*/ 105 w 813"/>
                  <a:gd name="T29" fmla="*/ 11 h 186"/>
                  <a:gd name="T30" fmla="*/ 114 w 813"/>
                  <a:gd name="T31" fmla="*/ 10 h 186"/>
                  <a:gd name="T32" fmla="*/ 124 w 813"/>
                  <a:gd name="T33" fmla="*/ 8 h 186"/>
                  <a:gd name="T34" fmla="*/ 133 w 813"/>
                  <a:gd name="T35" fmla="*/ 6 h 186"/>
                  <a:gd name="T36" fmla="*/ 141 w 813"/>
                  <a:gd name="T37" fmla="*/ 5 h 186"/>
                  <a:gd name="T38" fmla="*/ 149 w 813"/>
                  <a:gd name="T39" fmla="*/ 4 h 186"/>
                  <a:gd name="T40" fmla="*/ 155 w 813"/>
                  <a:gd name="T41" fmla="*/ 2 h 186"/>
                  <a:gd name="T42" fmla="*/ 160 w 813"/>
                  <a:gd name="T43" fmla="*/ 1 h 186"/>
                  <a:gd name="T44" fmla="*/ 162 w 813"/>
                  <a:gd name="T45" fmla="*/ 1 h 186"/>
                  <a:gd name="T46" fmla="*/ 163 w 813"/>
                  <a:gd name="T47" fmla="*/ 0 h 186"/>
                  <a:gd name="T48" fmla="*/ 163 w 813"/>
                  <a:gd name="T49" fmla="*/ 0 h 186"/>
                  <a:gd name="T50" fmla="*/ 163 w 813"/>
                  <a:gd name="T51" fmla="*/ 0 h 186"/>
                  <a:gd name="T52" fmla="*/ 162 w 813"/>
                  <a:gd name="T53" fmla="*/ 0 h 186"/>
                  <a:gd name="T54" fmla="*/ 158 w 813"/>
                  <a:gd name="T55" fmla="*/ 1 h 186"/>
                  <a:gd name="T56" fmla="*/ 151 w 813"/>
                  <a:gd name="T57" fmla="*/ 1 h 186"/>
                  <a:gd name="T58" fmla="*/ 140 w 813"/>
                  <a:gd name="T59" fmla="*/ 3 h 186"/>
                  <a:gd name="T60" fmla="*/ 127 w 813"/>
                  <a:gd name="T61" fmla="*/ 5 h 186"/>
                  <a:gd name="T62" fmla="*/ 113 w 813"/>
                  <a:gd name="T63" fmla="*/ 6 h 186"/>
                  <a:gd name="T64" fmla="*/ 101 w 813"/>
                  <a:gd name="T65" fmla="*/ 8 h 186"/>
                  <a:gd name="T66" fmla="*/ 90 w 813"/>
                  <a:gd name="T67" fmla="*/ 9 h 186"/>
                  <a:gd name="T68" fmla="*/ 79 w 813"/>
                  <a:gd name="T69" fmla="*/ 10 h 186"/>
                  <a:gd name="T70" fmla="*/ 70 w 813"/>
                  <a:gd name="T71" fmla="*/ 11 h 186"/>
                  <a:gd name="T72" fmla="*/ 61 w 813"/>
                  <a:gd name="T73" fmla="*/ 11 h 186"/>
                  <a:gd name="T74" fmla="*/ 53 w 813"/>
                  <a:gd name="T75" fmla="*/ 11 h 186"/>
                  <a:gd name="T76" fmla="*/ 46 w 813"/>
                  <a:gd name="T77" fmla="*/ 11 h 186"/>
                  <a:gd name="T78" fmla="*/ 39 w 813"/>
                  <a:gd name="T79" fmla="*/ 11 h 186"/>
                  <a:gd name="T80" fmla="*/ 33 w 813"/>
                  <a:gd name="T81" fmla="*/ 11 h 186"/>
                  <a:gd name="T82" fmla="*/ 28 w 813"/>
                  <a:gd name="T83" fmla="*/ 10 h 186"/>
                  <a:gd name="T84" fmla="*/ 23 w 813"/>
                  <a:gd name="T85" fmla="*/ 10 h 186"/>
                  <a:gd name="T86" fmla="*/ 19 w 813"/>
                  <a:gd name="T87" fmla="*/ 9 h 186"/>
                  <a:gd name="T88" fmla="*/ 14 w 813"/>
                  <a:gd name="T89" fmla="*/ 7 h 186"/>
                  <a:gd name="T90" fmla="*/ 10 w 813"/>
                  <a:gd name="T91" fmla="*/ 6 h 186"/>
                  <a:gd name="T92" fmla="*/ 7 w 813"/>
                  <a:gd name="T93" fmla="*/ 5 h 186"/>
                  <a:gd name="T94" fmla="*/ 5 w 813"/>
                  <a:gd name="T95" fmla="*/ 4 h 186"/>
                  <a:gd name="T96" fmla="*/ 4 w 813"/>
                  <a:gd name="T97" fmla="*/ 4 h 186"/>
                  <a:gd name="T98" fmla="*/ 3 w 813"/>
                  <a:gd name="T99" fmla="*/ 4 h 186"/>
                  <a:gd name="T100" fmla="*/ 2 w 813"/>
                  <a:gd name="T101" fmla="*/ 4 h 186"/>
                  <a:gd name="T102" fmla="*/ 1 w 813"/>
                  <a:gd name="T103" fmla="*/ 4 h 186"/>
                  <a:gd name="T104" fmla="*/ 0 w 813"/>
                  <a:gd name="T105" fmla="*/ 5 h 186"/>
                  <a:gd name="T106" fmla="*/ 0 w 813"/>
                  <a:gd name="T107" fmla="*/ 6 h 186"/>
                  <a:gd name="T108" fmla="*/ 0 w 813"/>
                  <a:gd name="T109" fmla="*/ 7 h 186"/>
                  <a:gd name="T110" fmla="*/ 0 w 813"/>
                  <a:gd name="T111" fmla="*/ 9 h 186"/>
                  <a:gd name="T112" fmla="*/ 0 w 813"/>
                  <a:gd name="T113" fmla="*/ 12 h 186"/>
                  <a:gd name="T114" fmla="*/ 1 w 813"/>
                  <a:gd name="T115" fmla="*/ 15 h 186"/>
                  <a:gd name="T116" fmla="*/ 3 w 813"/>
                  <a:gd name="T117" fmla="*/ 18 h 186"/>
                  <a:gd name="T118" fmla="*/ 6 w 813"/>
                  <a:gd name="T119" fmla="*/ 25 h 186"/>
                  <a:gd name="T120" fmla="*/ 9 w 813"/>
                  <a:gd name="T121" fmla="*/ 31 h 186"/>
                  <a:gd name="T122" fmla="*/ 12 w 813"/>
                  <a:gd name="T123" fmla="*/ 35 h 186"/>
                  <a:gd name="T124" fmla="*/ 13 w 813"/>
                  <a:gd name="T125" fmla="*/ 37 h 1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13"/>
                  <a:gd name="T190" fmla="*/ 0 h 186"/>
                  <a:gd name="T191" fmla="*/ 813 w 813"/>
                  <a:gd name="T192" fmla="*/ 186 h 1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13" h="186">
                    <a:moveTo>
                      <a:pt x="64" y="186"/>
                    </a:moveTo>
                    <a:lnTo>
                      <a:pt x="71" y="184"/>
                    </a:lnTo>
                    <a:lnTo>
                      <a:pt x="88" y="175"/>
                    </a:lnTo>
                    <a:lnTo>
                      <a:pt x="118" y="161"/>
                    </a:lnTo>
                    <a:lnTo>
                      <a:pt x="159" y="145"/>
                    </a:lnTo>
                    <a:lnTo>
                      <a:pt x="184" y="135"/>
                    </a:lnTo>
                    <a:lnTo>
                      <a:pt x="212" y="127"/>
                    </a:lnTo>
                    <a:lnTo>
                      <a:pt x="242" y="117"/>
                    </a:lnTo>
                    <a:lnTo>
                      <a:pt x="274" y="108"/>
                    </a:lnTo>
                    <a:lnTo>
                      <a:pt x="309" y="98"/>
                    </a:lnTo>
                    <a:lnTo>
                      <a:pt x="348" y="89"/>
                    </a:lnTo>
                    <a:lnTo>
                      <a:pt x="388" y="80"/>
                    </a:lnTo>
                    <a:lnTo>
                      <a:pt x="430" y="73"/>
                    </a:lnTo>
                    <a:lnTo>
                      <a:pt x="475" y="65"/>
                    </a:lnTo>
                    <a:lnTo>
                      <a:pt x="522" y="57"/>
                    </a:lnTo>
                    <a:lnTo>
                      <a:pt x="570" y="49"/>
                    </a:lnTo>
                    <a:lnTo>
                      <a:pt x="617" y="40"/>
                    </a:lnTo>
                    <a:lnTo>
                      <a:pt x="662" y="32"/>
                    </a:lnTo>
                    <a:lnTo>
                      <a:pt x="703" y="24"/>
                    </a:lnTo>
                    <a:lnTo>
                      <a:pt x="741" y="18"/>
                    </a:lnTo>
                    <a:lnTo>
                      <a:pt x="772" y="12"/>
                    </a:lnTo>
                    <a:lnTo>
                      <a:pt x="796" y="7"/>
                    </a:lnTo>
                    <a:lnTo>
                      <a:pt x="809" y="3"/>
                    </a:lnTo>
                    <a:lnTo>
                      <a:pt x="813" y="2"/>
                    </a:lnTo>
                    <a:lnTo>
                      <a:pt x="813" y="0"/>
                    </a:lnTo>
                    <a:lnTo>
                      <a:pt x="812" y="0"/>
                    </a:lnTo>
                    <a:lnTo>
                      <a:pt x="806" y="0"/>
                    </a:lnTo>
                    <a:lnTo>
                      <a:pt x="786" y="3"/>
                    </a:lnTo>
                    <a:lnTo>
                      <a:pt x="751" y="7"/>
                    </a:lnTo>
                    <a:lnTo>
                      <a:pt x="700" y="14"/>
                    </a:lnTo>
                    <a:lnTo>
                      <a:pt x="632" y="24"/>
                    </a:lnTo>
                    <a:lnTo>
                      <a:pt x="565" y="32"/>
                    </a:lnTo>
                    <a:lnTo>
                      <a:pt x="504" y="39"/>
                    </a:lnTo>
                    <a:lnTo>
                      <a:pt x="448" y="45"/>
                    </a:lnTo>
                    <a:lnTo>
                      <a:pt x="395" y="50"/>
                    </a:lnTo>
                    <a:lnTo>
                      <a:pt x="348" y="54"/>
                    </a:lnTo>
                    <a:lnTo>
                      <a:pt x="305" y="55"/>
                    </a:lnTo>
                    <a:lnTo>
                      <a:pt x="265" y="57"/>
                    </a:lnTo>
                    <a:lnTo>
                      <a:pt x="229" y="57"/>
                    </a:lnTo>
                    <a:lnTo>
                      <a:pt x="197" y="57"/>
                    </a:lnTo>
                    <a:lnTo>
                      <a:pt x="167" y="54"/>
                    </a:lnTo>
                    <a:lnTo>
                      <a:pt x="139" y="52"/>
                    </a:lnTo>
                    <a:lnTo>
                      <a:pt x="116" y="48"/>
                    </a:lnTo>
                    <a:lnTo>
                      <a:pt x="93" y="43"/>
                    </a:lnTo>
                    <a:lnTo>
                      <a:pt x="72" y="37"/>
                    </a:lnTo>
                    <a:lnTo>
                      <a:pt x="52" y="30"/>
                    </a:lnTo>
                    <a:lnTo>
                      <a:pt x="35" y="24"/>
                    </a:lnTo>
                    <a:lnTo>
                      <a:pt x="26" y="20"/>
                    </a:lnTo>
                    <a:lnTo>
                      <a:pt x="20" y="19"/>
                    </a:lnTo>
                    <a:lnTo>
                      <a:pt x="13" y="19"/>
                    </a:lnTo>
                    <a:lnTo>
                      <a:pt x="8" y="19"/>
                    </a:lnTo>
                    <a:lnTo>
                      <a:pt x="5" y="22"/>
                    </a:lnTo>
                    <a:lnTo>
                      <a:pt x="2" y="24"/>
                    </a:lnTo>
                    <a:lnTo>
                      <a:pt x="1" y="28"/>
                    </a:lnTo>
                    <a:lnTo>
                      <a:pt x="0" y="33"/>
                    </a:lnTo>
                    <a:lnTo>
                      <a:pt x="0" y="44"/>
                    </a:lnTo>
                    <a:lnTo>
                      <a:pt x="2" y="58"/>
                    </a:lnTo>
                    <a:lnTo>
                      <a:pt x="7" y="74"/>
                    </a:lnTo>
                    <a:lnTo>
                      <a:pt x="15" y="90"/>
                    </a:lnTo>
                    <a:lnTo>
                      <a:pt x="30" y="125"/>
                    </a:lnTo>
                    <a:lnTo>
                      <a:pt x="46" y="155"/>
                    </a:lnTo>
                    <a:lnTo>
                      <a:pt x="60" y="178"/>
                    </a:lnTo>
                    <a:lnTo>
                      <a:pt x="64" y="186"/>
                    </a:lnTo>
                    <a:close/>
                  </a:path>
                </a:pathLst>
              </a:custGeom>
              <a:solidFill>
                <a:srgbClr val="DFDDC9"/>
              </a:solidFill>
              <a:ln w="9525">
                <a:noFill/>
                <a:round/>
              </a:ln>
            </p:spPr>
            <p:txBody>
              <a:bodyPr/>
              <a:lstStyle/>
              <a:p>
                <a:endParaRPr lang="en-US" sz="1867"/>
              </a:p>
            </p:txBody>
          </p:sp>
          <p:sp>
            <p:nvSpPr>
              <p:cNvPr id="1078" name="Freeform 428"/>
              <p:cNvSpPr/>
              <p:nvPr/>
            </p:nvSpPr>
            <p:spPr bwMode="auto">
              <a:xfrm>
                <a:off x="2456" y="2087"/>
                <a:ext cx="153" cy="64"/>
              </a:xfrm>
              <a:custGeom>
                <a:avLst/>
                <a:gdLst>
                  <a:gd name="T0" fmla="*/ 1 w 765"/>
                  <a:gd name="T1" fmla="*/ 35 h 319"/>
                  <a:gd name="T2" fmla="*/ 3 w 765"/>
                  <a:gd name="T3" fmla="*/ 35 h 319"/>
                  <a:gd name="T4" fmla="*/ 7 w 765"/>
                  <a:gd name="T5" fmla="*/ 35 h 319"/>
                  <a:gd name="T6" fmla="*/ 13 w 765"/>
                  <a:gd name="T7" fmla="*/ 35 h 319"/>
                  <a:gd name="T8" fmla="*/ 22 w 765"/>
                  <a:gd name="T9" fmla="*/ 35 h 319"/>
                  <a:gd name="T10" fmla="*/ 28 w 765"/>
                  <a:gd name="T11" fmla="*/ 36 h 319"/>
                  <a:gd name="T12" fmla="*/ 33 w 765"/>
                  <a:gd name="T13" fmla="*/ 36 h 319"/>
                  <a:gd name="T14" fmla="*/ 39 w 765"/>
                  <a:gd name="T15" fmla="*/ 37 h 319"/>
                  <a:gd name="T16" fmla="*/ 46 w 765"/>
                  <a:gd name="T17" fmla="*/ 38 h 319"/>
                  <a:gd name="T18" fmla="*/ 53 w 765"/>
                  <a:gd name="T19" fmla="*/ 39 h 319"/>
                  <a:gd name="T20" fmla="*/ 61 w 765"/>
                  <a:gd name="T21" fmla="*/ 41 h 319"/>
                  <a:gd name="T22" fmla="*/ 69 w 765"/>
                  <a:gd name="T23" fmla="*/ 43 h 319"/>
                  <a:gd name="T24" fmla="*/ 77 w 765"/>
                  <a:gd name="T25" fmla="*/ 45 h 319"/>
                  <a:gd name="T26" fmla="*/ 86 w 765"/>
                  <a:gd name="T27" fmla="*/ 47 h 319"/>
                  <a:gd name="T28" fmla="*/ 95 w 765"/>
                  <a:gd name="T29" fmla="*/ 50 h 319"/>
                  <a:gd name="T30" fmla="*/ 104 w 765"/>
                  <a:gd name="T31" fmla="*/ 52 h 319"/>
                  <a:gd name="T32" fmla="*/ 114 w 765"/>
                  <a:gd name="T33" fmla="*/ 55 h 319"/>
                  <a:gd name="T34" fmla="*/ 123 w 765"/>
                  <a:gd name="T35" fmla="*/ 57 h 319"/>
                  <a:gd name="T36" fmla="*/ 131 w 765"/>
                  <a:gd name="T37" fmla="*/ 59 h 319"/>
                  <a:gd name="T38" fmla="*/ 138 w 765"/>
                  <a:gd name="T39" fmla="*/ 61 h 319"/>
                  <a:gd name="T40" fmla="*/ 144 w 765"/>
                  <a:gd name="T41" fmla="*/ 62 h 319"/>
                  <a:gd name="T42" fmla="*/ 149 w 765"/>
                  <a:gd name="T43" fmla="*/ 63 h 319"/>
                  <a:gd name="T44" fmla="*/ 152 w 765"/>
                  <a:gd name="T45" fmla="*/ 64 h 319"/>
                  <a:gd name="T46" fmla="*/ 153 w 765"/>
                  <a:gd name="T47" fmla="*/ 64 h 319"/>
                  <a:gd name="T48" fmla="*/ 153 w 765"/>
                  <a:gd name="T49" fmla="*/ 64 h 319"/>
                  <a:gd name="T50" fmla="*/ 153 w 765"/>
                  <a:gd name="T51" fmla="*/ 64 h 319"/>
                  <a:gd name="T52" fmla="*/ 152 w 765"/>
                  <a:gd name="T53" fmla="*/ 63 h 319"/>
                  <a:gd name="T54" fmla="*/ 148 w 765"/>
                  <a:gd name="T55" fmla="*/ 62 h 319"/>
                  <a:gd name="T56" fmla="*/ 141 w 765"/>
                  <a:gd name="T57" fmla="*/ 60 h 319"/>
                  <a:gd name="T58" fmla="*/ 131 w 765"/>
                  <a:gd name="T59" fmla="*/ 56 h 319"/>
                  <a:gd name="T60" fmla="*/ 118 w 765"/>
                  <a:gd name="T61" fmla="*/ 53 h 319"/>
                  <a:gd name="T62" fmla="*/ 105 w 765"/>
                  <a:gd name="T63" fmla="*/ 49 h 319"/>
                  <a:gd name="T64" fmla="*/ 93 w 765"/>
                  <a:gd name="T65" fmla="*/ 45 h 319"/>
                  <a:gd name="T66" fmla="*/ 83 w 765"/>
                  <a:gd name="T67" fmla="*/ 41 h 319"/>
                  <a:gd name="T68" fmla="*/ 73 w 765"/>
                  <a:gd name="T69" fmla="*/ 38 h 319"/>
                  <a:gd name="T70" fmla="*/ 64 w 765"/>
                  <a:gd name="T71" fmla="*/ 34 h 319"/>
                  <a:gd name="T72" fmla="*/ 56 w 765"/>
                  <a:gd name="T73" fmla="*/ 31 h 319"/>
                  <a:gd name="T74" fmla="*/ 49 w 765"/>
                  <a:gd name="T75" fmla="*/ 28 h 319"/>
                  <a:gd name="T76" fmla="*/ 42 w 765"/>
                  <a:gd name="T77" fmla="*/ 25 h 319"/>
                  <a:gd name="T78" fmla="*/ 36 w 765"/>
                  <a:gd name="T79" fmla="*/ 22 h 319"/>
                  <a:gd name="T80" fmla="*/ 31 w 765"/>
                  <a:gd name="T81" fmla="*/ 19 h 319"/>
                  <a:gd name="T82" fmla="*/ 26 w 765"/>
                  <a:gd name="T83" fmla="*/ 17 h 319"/>
                  <a:gd name="T84" fmla="*/ 22 w 765"/>
                  <a:gd name="T85" fmla="*/ 14 h 319"/>
                  <a:gd name="T86" fmla="*/ 18 w 765"/>
                  <a:gd name="T87" fmla="*/ 11 h 319"/>
                  <a:gd name="T88" fmla="*/ 15 w 765"/>
                  <a:gd name="T89" fmla="*/ 9 h 319"/>
                  <a:gd name="T90" fmla="*/ 12 w 765"/>
                  <a:gd name="T91" fmla="*/ 6 h 319"/>
                  <a:gd name="T92" fmla="*/ 9 w 765"/>
                  <a:gd name="T93" fmla="*/ 3 h 319"/>
                  <a:gd name="T94" fmla="*/ 8 w 765"/>
                  <a:gd name="T95" fmla="*/ 2 h 319"/>
                  <a:gd name="T96" fmla="*/ 7 w 765"/>
                  <a:gd name="T97" fmla="*/ 1 h 319"/>
                  <a:gd name="T98" fmla="*/ 6 w 765"/>
                  <a:gd name="T99" fmla="*/ 0 h 319"/>
                  <a:gd name="T100" fmla="*/ 5 w 765"/>
                  <a:gd name="T101" fmla="*/ 0 h 319"/>
                  <a:gd name="T102" fmla="*/ 4 w 765"/>
                  <a:gd name="T103" fmla="*/ 0 h 319"/>
                  <a:gd name="T104" fmla="*/ 3 w 765"/>
                  <a:gd name="T105" fmla="*/ 0 h 319"/>
                  <a:gd name="T106" fmla="*/ 3 w 765"/>
                  <a:gd name="T107" fmla="*/ 1 h 319"/>
                  <a:gd name="T108" fmla="*/ 2 w 765"/>
                  <a:gd name="T109" fmla="*/ 2 h 319"/>
                  <a:gd name="T110" fmla="*/ 1 w 765"/>
                  <a:gd name="T111" fmla="*/ 4 h 319"/>
                  <a:gd name="T112" fmla="*/ 1 w 765"/>
                  <a:gd name="T113" fmla="*/ 7 h 319"/>
                  <a:gd name="T114" fmla="*/ 0 w 765"/>
                  <a:gd name="T115" fmla="*/ 10 h 319"/>
                  <a:gd name="T116" fmla="*/ 0 w 765"/>
                  <a:gd name="T117" fmla="*/ 13 h 319"/>
                  <a:gd name="T118" fmla="*/ 0 w 765"/>
                  <a:gd name="T119" fmla="*/ 21 h 319"/>
                  <a:gd name="T120" fmla="*/ 1 w 765"/>
                  <a:gd name="T121" fmla="*/ 28 h 319"/>
                  <a:gd name="T122" fmla="*/ 1 w 765"/>
                  <a:gd name="T123" fmla="*/ 33 h 319"/>
                  <a:gd name="T124" fmla="*/ 1 w 765"/>
                  <a:gd name="T125" fmla="*/ 35 h 31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65"/>
                  <a:gd name="T190" fmla="*/ 0 h 319"/>
                  <a:gd name="T191" fmla="*/ 765 w 765"/>
                  <a:gd name="T192" fmla="*/ 319 h 31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65" h="319">
                    <a:moveTo>
                      <a:pt x="7" y="173"/>
                    </a:moveTo>
                    <a:lnTo>
                      <a:pt x="14" y="173"/>
                    </a:lnTo>
                    <a:lnTo>
                      <a:pt x="34" y="173"/>
                    </a:lnTo>
                    <a:lnTo>
                      <a:pt x="66" y="173"/>
                    </a:lnTo>
                    <a:lnTo>
                      <a:pt x="111" y="175"/>
                    </a:lnTo>
                    <a:lnTo>
                      <a:pt x="138" y="178"/>
                    </a:lnTo>
                    <a:lnTo>
                      <a:pt x="166" y="180"/>
                    </a:lnTo>
                    <a:lnTo>
                      <a:pt x="197" y="185"/>
                    </a:lnTo>
                    <a:lnTo>
                      <a:pt x="231" y="190"/>
                    </a:lnTo>
                    <a:lnTo>
                      <a:pt x="267" y="196"/>
                    </a:lnTo>
                    <a:lnTo>
                      <a:pt x="305" y="204"/>
                    </a:lnTo>
                    <a:lnTo>
                      <a:pt x="345" y="212"/>
                    </a:lnTo>
                    <a:lnTo>
                      <a:pt x="387" y="222"/>
                    </a:lnTo>
                    <a:lnTo>
                      <a:pt x="431" y="235"/>
                    </a:lnTo>
                    <a:lnTo>
                      <a:pt x="476" y="247"/>
                    </a:lnTo>
                    <a:lnTo>
                      <a:pt x="522" y="260"/>
                    </a:lnTo>
                    <a:lnTo>
                      <a:pt x="568" y="272"/>
                    </a:lnTo>
                    <a:lnTo>
                      <a:pt x="613" y="284"/>
                    </a:lnTo>
                    <a:lnTo>
                      <a:pt x="654" y="295"/>
                    </a:lnTo>
                    <a:lnTo>
                      <a:pt x="690" y="304"/>
                    </a:lnTo>
                    <a:lnTo>
                      <a:pt x="722" y="311"/>
                    </a:lnTo>
                    <a:lnTo>
                      <a:pt x="745" y="316"/>
                    </a:lnTo>
                    <a:lnTo>
                      <a:pt x="760" y="319"/>
                    </a:lnTo>
                    <a:lnTo>
                      <a:pt x="764" y="319"/>
                    </a:lnTo>
                    <a:lnTo>
                      <a:pt x="765" y="319"/>
                    </a:lnTo>
                    <a:lnTo>
                      <a:pt x="763" y="317"/>
                    </a:lnTo>
                    <a:lnTo>
                      <a:pt x="758" y="315"/>
                    </a:lnTo>
                    <a:lnTo>
                      <a:pt x="739" y="307"/>
                    </a:lnTo>
                    <a:lnTo>
                      <a:pt x="705" y="297"/>
                    </a:lnTo>
                    <a:lnTo>
                      <a:pt x="655" y="281"/>
                    </a:lnTo>
                    <a:lnTo>
                      <a:pt x="589" y="262"/>
                    </a:lnTo>
                    <a:lnTo>
                      <a:pt x="526" y="242"/>
                    </a:lnTo>
                    <a:lnTo>
                      <a:pt x="467" y="222"/>
                    </a:lnTo>
                    <a:lnTo>
                      <a:pt x="413" y="205"/>
                    </a:lnTo>
                    <a:lnTo>
                      <a:pt x="365" y="188"/>
                    </a:lnTo>
                    <a:lnTo>
                      <a:pt x="320" y="171"/>
                    </a:lnTo>
                    <a:lnTo>
                      <a:pt x="280" y="155"/>
                    </a:lnTo>
                    <a:lnTo>
                      <a:pt x="244" y="140"/>
                    </a:lnTo>
                    <a:lnTo>
                      <a:pt x="210" y="125"/>
                    </a:lnTo>
                    <a:lnTo>
                      <a:pt x="181" y="111"/>
                    </a:lnTo>
                    <a:lnTo>
                      <a:pt x="155" y="96"/>
                    </a:lnTo>
                    <a:lnTo>
                      <a:pt x="131" y="83"/>
                    </a:lnTo>
                    <a:lnTo>
                      <a:pt x="110" y="69"/>
                    </a:lnTo>
                    <a:lnTo>
                      <a:pt x="91" y="55"/>
                    </a:lnTo>
                    <a:lnTo>
                      <a:pt x="75" y="43"/>
                    </a:lnTo>
                    <a:lnTo>
                      <a:pt x="60" y="29"/>
                    </a:lnTo>
                    <a:lnTo>
                      <a:pt x="46" y="15"/>
                    </a:lnTo>
                    <a:lnTo>
                      <a:pt x="40" y="9"/>
                    </a:lnTo>
                    <a:lnTo>
                      <a:pt x="34" y="4"/>
                    </a:lnTo>
                    <a:lnTo>
                      <a:pt x="29" y="2"/>
                    </a:lnTo>
                    <a:lnTo>
                      <a:pt x="24" y="0"/>
                    </a:lnTo>
                    <a:lnTo>
                      <a:pt x="20" y="0"/>
                    </a:lnTo>
                    <a:lnTo>
                      <a:pt x="17" y="2"/>
                    </a:lnTo>
                    <a:lnTo>
                      <a:pt x="14" y="4"/>
                    </a:lnTo>
                    <a:lnTo>
                      <a:pt x="10" y="8"/>
                    </a:lnTo>
                    <a:lnTo>
                      <a:pt x="7" y="19"/>
                    </a:lnTo>
                    <a:lnTo>
                      <a:pt x="3" y="33"/>
                    </a:lnTo>
                    <a:lnTo>
                      <a:pt x="2" y="48"/>
                    </a:lnTo>
                    <a:lnTo>
                      <a:pt x="0" y="66"/>
                    </a:lnTo>
                    <a:lnTo>
                      <a:pt x="0" y="104"/>
                    </a:lnTo>
                    <a:lnTo>
                      <a:pt x="3" y="138"/>
                    </a:lnTo>
                    <a:lnTo>
                      <a:pt x="5" y="163"/>
                    </a:lnTo>
                    <a:lnTo>
                      <a:pt x="7" y="173"/>
                    </a:lnTo>
                    <a:close/>
                  </a:path>
                </a:pathLst>
              </a:custGeom>
              <a:solidFill>
                <a:srgbClr val="DFDDC9"/>
              </a:solidFill>
              <a:ln w="9525">
                <a:noFill/>
                <a:round/>
              </a:ln>
            </p:spPr>
            <p:txBody>
              <a:bodyPr/>
              <a:lstStyle/>
              <a:p>
                <a:endParaRPr lang="en-US" sz="1867"/>
              </a:p>
            </p:txBody>
          </p:sp>
          <p:sp>
            <p:nvSpPr>
              <p:cNvPr id="1079" name="Freeform 429"/>
              <p:cNvSpPr/>
              <p:nvPr/>
            </p:nvSpPr>
            <p:spPr bwMode="auto">
              <a:xfrm>
                <a:off x="2219" y="1968"/>
                <a:ext cx="249" cy="244"/>
              </a:xfrm>
              <a:custGeom>
                <a:avLst/>
                <a:gdLst>
                  <a:gd name="T0" fmla="*/ 130 w 1244"/>
                  <a:gd name="T1" fmla="*/ 0 h 1222"/>
                  <a:gd name="T2" fmla="*/ 146 w 1244"/>
                  <a:gd name="T3" fmla="*/ 2 h 1222"/>
                  <a:gd name="T4" fmla="*/ 162 w 1244"/>
                  <a:gd name="T5" fmla="*/ 7 h 1222"/>
                  <a:gd name="T6" fmla="*/ 178 w 1244"/>
                  <a:gd name="T7" fmla="*/ 13 h 1222"/>
                  <a:gd name="T8" fmla="*/ 193 w 1244"/>
                  <a:gd name="T9" fmla="*/ 22 h 1222"/>
                  <a:gd name="T10" fmla="*/ 207 w 1244"/>
                  <a:gd name="T11" fmla="*/ 32 h 1222"/>
                  <a:gd name="T12" fmla="*/ 220 w 1244"/>
                  <a:gd name="T13" fmla="*/ 44 h 1222"/>
                  <a:gd name="T14" fmla="*/ 231 w 1244"/>
                  <a:gd name="T15" fmla="*/ 57 h 1222"/>
                  <a:gd name="T16" fmla="*/ 239 w 1244"/>
                  <a:gd name="T17" fmla="*/ 71 h 1222"/>
                  <a:gd name="T18" fmla="*/ 245 w 1244"/>
                  <a:gd name="T19" fmla="*/ 87 h 1222"/>
                  <a:gd name="T20" fmla="*/ 248 w 1244"/>
                  <a:gd name="T21" fmla="*/ 104 h 1222"/>
                  <a:gd name="T22" fmla="*/ 249 w 1244"/>
                  <a:gd name="T23" fmla="*/ 121 h 1222"/>
                  <a:gd name="T24" fmla="*/ 247 w 1244"/>
                  <a:gd name="T25" fmla="*/ 139 h 1222"/>
                  <a:gd name="T26" fmla="*/ 244 w 1244"/>
                  <a:gd name="T27" fmla="*/ 157 h 1222"/>
                  <a:gd name="T28" fmla="*/ 238 w 1244"/>
                  <a:gd name="T29" fmla="*/ 175 h 1222"/>
                  <a:gd name="T30" fmla="*/ 230 w 1244"/>
                  <a:gd name="T31" fmla="*/ 192 h 1222"/>
                  <a:gd name="T32" fmla="*/ 219 w 1244"/>
                  <a:gd name="T33" fmla="*/ 207 h 1222"/>
                  <a:gd name="T34" fmla="*/ 206 w 1244"/>
                  <a:gd name="T35" fmla="*/ 221 h 1222"/>
                  <a:gd name="T36" fmla="*/ 189 w 1244"/>
                  <a:gd name="T37" fmla="*/ 231 h 1222"/>
                  <a:gd name="T38" fmla="*/ 169 w 1244"/>
                  <a:gd name="T39" fmla="*/ 239 h 1222"/>
                  <a:gd name="T40" fmla="*/ 146 w 1244"/>
                  <a:gd name="T41" fmla="*/ 243 h 1222"/>
                  <a:gd name="T42" fmla="*/ 120 w 1244"/>
                  <a:gd name="T43" fmla="*/ 244 h 1222"/>
                  <a:gd name="T44" fmla="*/ 95 w 1244"/>
                  <a:gd name="T45" fmla="*/ 240 h 1222"/>
                  <a:gd name="T46" fmla="*/ 74 w 1244"/>
                  <a:gd name="T47" fmla="*/ 232 h 1222"/>
                  <a:gd name="T48" fmla="*/ 56 w 1244"/>
                  <a:gd name="T49" fmla="*/ 222 h 1222"/>
                  <a:gd name="T50" fmla="*/ 41 w 1244"/>
                  <a:gd name="T51" fmla="*/ 209 h 1222"/>
                  <a:gd name="T52" fmla="*/ 29 w 1244"/>
                  <a:gd name="T53" fmla="*/ 195 h 1222"/>
                  <a:gd name="T54" fmla="*/ 19 w 1244"/>
                  <a:gd name="T55" fmla="*/ 181 h 1222"/>
                  <a:gd name="T56" fmla="*/ 11 w 1244"/>
                  <a:gd name="T57" fmla="*/ 166 h 1222"/>
                  <a:gd name="T58" fmla="*/ 6 w 1244"/>
                  <a:gd name="T59" fmla="*/ 152 h 1222"/>
                  <a:gd name="T60" fmla="*/ 2 w 1244"/>
                  <a:gd name="T61" fmla="*/ 140 h 1222"/>
                  <a:gd name="T62" fmla="*/ 0 w 1244"/>
                  <a:gd name="T63" fmla="*/ 129 h 1222"/>
                  <a:gd name="T64" fmla="*/ 0 w 1244"/>
                  <a:gd name="T65" fmla="*/ 116 h 1222"/>
                  <a:gd name="T66" fmla="*/ 2 w 1244"/>
                  <a:gd name="T67" fmla="*/ 100 h 1222"/>
                  <a:gd name="T68" fmla="*/ 6 w 1244"/>
                  <a:gd name="T69" fmla="*/ 84 h 1222"/>
                  <a:gd name="T70" fmla="*/ 12 w 1244"/>
                  <a:gd name="T71" fmla="*/ 68 h 1222"/>
                  <a:gd name="T72" fmla="*/ 21 w 1244"/>
                  <a:gd name="T73" fmla="*/ 54 h 1222"/>
                  <a:gd name="T74" fmla="*/ 32 w 1244"/>
                  <a:gd name="T75" fmla="*/ 40 h 1222"/>
                  <a:gd name="T76" fmla="*/ 45 w 1244"/>
                  <a:gd name="T77" fmla="*/ 27 h 1222"/>
                  <a:gd name="T78" fmla="*/ 60 w 1244"/>
                  <a:gd name="T79" fmla="*/ 17 h 1222"/>
                  <a:gd name="T80" fmla="*/ 78 w 1244"/>
                  <a:gd name="T81" fmla="*/ 8 h 1222"/>
                  <a:gd name="T82" fmla="*/ 98 w 1244"/>
                  <a:gd name="T83" fmla="*/ 3 h 1222"/>
                  <a:gd name="T84" fmla="*/ 120 w 1244"/>
                  <a:gd name="T85" fmla="*/ 0 h 1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4"/>
                  <a:gd name="T130" fmla="*/ 0 h 1222"/>
                  <a:gd name="T131" fmla="*/ 1244 w 1244"/>
                  <a:gd name="T132" fmla="*/ 1222 h 1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4" h="1222">
                    <a:moveTo>
                      <a:pt x="599" y="1"/>
                    </a:moveTo>
                    <a:lnTo>
                      <a:pt x="625" y="0"/>
                    </a:lnTo>
                    <a:lnTo>
                      <a:pt x="651" y="1"/>
                    </a:lnTo>
                    <a:lnTo>
                      <a:pt x="677" y="3"/>
                    </a:lnTo>
                    <a:lnTo>
                      <a:pt x="705" y="6"/>
                    </a:lnTo>
                    <a:lnTo>
                      <a:pt x="731" y="11"/>
                    </a:lnTo>
                    <a:lnTo>
                      <a:pt x="759" y="18"/>
                    </a:lnTo>
                    <a:lnTo>
                      <a:pt x="785" y="25"/>
                    </a:lnTo>
                    <a:lnTo>
                      <a:pt x="811" y="34"/>
                    </a:lnTo>
                    <a:lnTo>
                      <a:pt x="838" y="43"/>
                    </a:lnTo>
                    <a:lnTo>
                      <a:pt x="865" y="54"/>
                    </a:lnTo>
                    <a:lnTo>
                      <a:pt x="890" y="66"/>
                    </a:lnTo>
                    <a:lnTo>
                      <a:pt x="916" y="79"/>
                    </a:lnTo>
                    <a:lnTo>
                      <a:pt x="941" y="94"/>
                    </a:lnTo>
                    <a:lnTo>
                      <a:pt x="966" y="109"/>
                    </a:lnTo>
                    <a:lnTo>
                      <a:pt x="989" y="125"/>
                    </a:lnTo>
                    <a:lnTo>
                      <a:pt x="1012" y="141"/>
                    </a:lnTo>
                    <a:lnTo>
                      <a:pt x="1034" y="160"/>
                    </a:lnTo>
                    <a:lnTo>
                      <a:pt x="1057" y="179"/>
                    </a:lnTo>
                    <a:lnTo>
                      <a:pt x="1078" y="199"/>
                    </a:lnTo>
                    <a:lnTo>
                      <a:pt x="1098" y="219"/>
                    </a:lnTo>
                    <a:lnTo>
                      <a:pt x="1117" y="241"/>
                    </a:lnTo>
                    <a:lnTo>
                      <a:pt x="1134" y="262"/>
                    </a:lnTo>
                    <a:lnTo>
                      <a:pt x="1152" y="286"/>
                    </a:lnTo>
                    <a:lnTo>
                      <a:pt x="1167" y="310"/>
                    </a:lnTo>
                    <a:lnTo>
                      <a:pt x="1182" y="333"/>
                    </a:lnTo>
                    <a:lnTo>
                      <a:pt x="1194" y="358"/>
                    </a:lnTo>
                    <a:lnTo>
                      <a:pt x="1207" y="385"/>
                    </a:lnTo>
                    <a:lnTo>
                      <a:pt x="1217" y="411"/>
                    </a:lnTo>
                    <a:lnTo>
                      <a:pt x="1225" y="437"/>
                    </a:lnTo>
                    <a:lnTo>
                      <a:pt x="1231" y="464"/>
                    </a:lnTo>
                    <a:lnTo>
                      <a:pt x="1238" y="492"/>
                    </a:lnTo>
                    <a:lnTo>
                      <a:pt x="1241" y="519"/>
                    </a:lnTo>
                    <a:lnTo>
                      <a:pt x="1243" y="548"/>
                    </a:lnTo>
                    <a:lnTo>
                      <a:pt x="1244" y="577"/>
                    </a:lnTo>
                    <a:lnTo>
                      <a:pt x="1244" y="607"/>
                    </a:lnTo>
                    <a:lnTo>
                      <a:pt x="1243" y="637"/>
                    </a:lnTo>
                    <a:lnTo>
                      <a:pt x="1240" y="667"/>
                    </a:lnTo>
                    <a:lnTo>
                      <a:pt x="1236" y="698"/>
                    </a:lnTo>
                    <a:lnTo>
                      <a:pt x="1231" y="728"/>
                    </a:lnTo>
                    <a:lnTo>
                      <a:pt x="1227" y="758"/>
                    </a:lnTo>
                    <a:lnTo>
                      <a:pt x="1219" y="788"/>
                    </a:lnTo>
                    <a:lnTo>
                      <a:pt x="1210" y="818"/>
                    </a:lnTo>
                    <a:lnTo>
                      <a:pt x="1202" y="848"/>
                    </a:lnTo>
                    <a:lnTo>
                      <a:pt x="1190" y="876"/>
                    </a:lnTo>
                    <a:lnTo>
                      <a:pt x="1178" y="905"/>
                    </a:lnTo>
                    <a:lnTo>
                      <a:pt x="1164" y="934"/>
                    </a:lnTo>
                    <a:lnTo>
                      <a:pt x="1149" y="961"/>
                    </a:lnTo>
                    <a:lnTo>
                      <a:pt x="1133" y="987"/>
                    </a:lnTo>
                    <a:lnTo>
                      <a:pt x="1114" y="1012"/>
                    </a:lnTo>
                    <a:lnTo>
                      <a:pt x="1095" y="1037"/>
                    </a:lnTo>
                    <a:lnTo>
                      <a:pt x="1074" y="1061"/>
                    </a:lnTo>
                    <a:lnTo>
                      <a:pt x="1052" y="1084"/>
                    </a:lnTo>
                    <a:lnTo>
                      <a:pt x="1027" y="1105"/>
                    </a:lnTo>
                    <a:lnTo>
                      <a:pt x="1001" y="1124"/>
                    </a:lnTo>
                    <a:lnTo>
                      <a:pt x="973" y="1142"/>
                    </a:lnTo>
                    <a:lnTo>
                      <a:pt x="944" y="1158"/>
                    </a:lnTo>
                    <a:lnTo>
                      <a:pt x="913" y="1173"/>
                    </a:lnTo>
                    <a:lnTo>
                      <a:pt x="880" y="1186"/>
                    </a:lnTo>
                    <a:lnTo>
                      <a:pt x="846" y="1197"/>
                    </a:lnTo>
                    <a:lnTo>
                      <a:pt x="808" y="1207"/>
                    </a:lnTo>
                    <a:lnTo>
                      <a:pt x="770" y="1213"/>
                    </a:lnTo>
                    <a:lnTo>
                      <a:pt x="730" y="1218"/>
                    </a:lnTo>
                    <a:lnTo>
                      <a:pt x="687" y="1221"/>
                    </a:lnTo>
                    <a:lnTo>
                      <a:pt x="643" y="1222"/>
                    </a:lnTo>
                    <a:lnTo>
                      <a:pt x="599" y="1220"/>
                    </a:lnTo>
                    <a:lnTo>
                      <a:pt x="556" y="1215"/>
                    </a:lnTo>
                    <a:lnTo>
                      <a:pt x="515" y="1208"/>
                    </a:lnTo>
                    <a:lnTo>
                      <a:pt x="477" y="1200"/>
                    </a:lnTo>
                    <a:lnTo>
                      <a:pt x="440" y="1188"/>
                    </a:lnTo>
                    <a:lnTo>
                      <a:pt x="405" y="1176"/>
                    </a:lnTo>
                    <a:lnTo>
                      <a:pt x="372" y="1161"/>
                    </a:lnTo>
                    <a:lnTo>
                      <a:pt x="339" y="1146"/>
                    </a:lnTo>
                    <a:lnTo>
                      <a:pt x="309" y="1128"/>
                    </a:lnTo>
                    <a:lnTo>
                      <a:pt x="282" y="1110"/>
                    </a:lnTo>
                    <a:lnTo>
                      <a:pt x="254" y="1090"/>
                    </a:lnTo>
                    <a:lnTo>
                      <a:pt x="229" y="1069"/>
                    </a:lnTo>
                    <a:lnTo>
                      <a:pt x="206" y="1047"/>
                    </a:lnTo>
                    <a:lnTo>
                      <a:pt x="183" y="1025"/>
                    </a:lnTo>
                    <a:lnTo>
                      <a:pt x="163" y="1001"/>
                    </a:lnTo>
                    <a:lnTo>
                      <a:pt x="145" y="977"/>
                    </a:lnTo>
                    <a:lnTo>
                      <a:pt x="126" y="954"/>
                    </a:lnTo>
                    <a:lnTo>
                      <a:pt x="110" y="929"/>
                    </a:lnTo>
                    <a:lnTo>
                      <a:pt x="95" y="904"/>
                    </a:lnTo>
                    <a:lnTo>
                      <a:pt x="81" y="880"/>
                    </a:lnTo>
                    <a:lnTo>
                      <a:pt x="69" y="855"/>
                    </a:lnTo>
                    <a:lnTo>
                      <a:pt x="56" y="831"/>
                    </a:lnTo>
                    <a:lnTo>
                      <a:pt x="46" y="808"/>
                    </a:lnTo>
                    <a:lnTo>
                      <a:pt x="37" y="784"/>
                    </a:lnTo>
                    <a:lnTo>
                      <a:pt x="29" y="762"/>
                    </a:lnTo>
                    <a:lnTo>
                      <a:pt x="22" y="740"/>
                    </a:lnTo>
                    <a:lnTo>
                      <a:pt x="16" y="719"/>
                    </a:lnTo>
                    <a:lnTo>
                      <a:pt x="11" y="699"/>
                    </a:lnTo>
                    <a:lnTo>
                      <a:pt x="7" y="680"/>
                    </a:lnTo>
                    <a:lnTo>
                      <a:pt x="5" y="663"/>
                    </a:lnTo>
                    <a:lnTo>
                      <a:pt x="2" y="648"/>
                    </a:lnTo>
                    <a:lnTo>
                      <a:pt x="1" y="633"/>
                    </a:lnTo>
                    <a:lnTo>
                      <a:pt x="0" y="608"/>
                    </a:lnTo>
                    <a:lnTo>
                      <a:pt x="0" y="582"/>
                    </a:lnTo>
                    <a:lnTo>
                      <a:pt x="2" y="556"/>
                    </a:lnTo>
                    <a:lnTo>
                      <a:pt x="5" y="529"/>
                    </a:lnTo>
                    <a:lnTo>
                      <a:pt x="10" y="502"/>
                    </a:lnTo>
                    <a:lnTo>
                      <a:pt x="15" y="476"/>
                    </a:lnTo>
                    <a:lnTo>
                      <a:pt x="21" y="448"/>
                    </a:lnTo>
                    <a:lnTo>
                      <a:pt x="30" y="422"/>
                    </a:lnTo>
                    <a:lnTo>
                      <a:pt x="39" y="396"/>
                    </a:lnTo>
                    <a:lnTo>
                      <a:pt x="50" y="370"/>
                    </a:lnTo>
                    <a:lnTo>
                      <a:pt x="61" y="343"/>
                    </a:lnTo>
                    <a:lnTo>
                      <a:pt x="74" y="317"/>
                    </a:lnTo>
                    <a:lnTo>
                      <a:pt x="88" y="292"/>
                    </a:lnTo>
                    <a:lnTo>
                      <a:pt x="103" y="269"/>
                    </a:lnTo>
                    <a:lnTo>
                      <a:pt x="121" y="244"/>
                    </a:lnTo>
                    <a:lnTo>
                      <a:pt x="138" y="221"/>
                    </a:lnTo>
                    <a:lnTo>
                      <a:pt x="158" y="199"/>
                    </a:lnTo>
                    <a:lnTo>
                      <a:pt x="178" y="176"/>
                    </a:lnTo>
                    <a:lnTo>
                      <a:pt x="200" y="156"/>
                    </a:lnTo>
                    <a:lnTo>
                      <a:pt x="223" y="136"/>
                    </a:lnTo>
                    <a:lnTo>
                      <a:pt x="247" y="118"/>
                    </a:lnTo>
                    <a:lnTo>
                      <a:pt x="273" y="99"/>
                    </a:lnTo>
                    <a:lnTo>
                      <a:pt x="299" y="83"/>
                    </a:lnTo>
                    <a:lnTo>
                      <a:pt x="328" y="68"/>
                    </a:lnTo>
                    <a:lnTo>
                      <a:pt x="357" y="54"/>
                    </a:lnTo>
                    <a:lnTo>
                      <a:pt x="388" y="41"/>
                    </a:lnTo>
                    <a:lnTo>
                      <a:pt x="420" y="30"/>
                    </a:lnTo>
                    <a:lnTo>
                      <a:pt x="453" y="21"/>
                    </a:lnTo>
                    <a:lnTo>
                      <a:pt x="488" y="14"/>
                    </a:lnTo>
                    <a:lnTo>
                      <a:pt x="523" y="8"/>
                    </a:lnTo>
                    <a:lnTo>
                      <a:pt x="560" y="3"/>
                    </a:lnTo>
                    <a:lnTo>
                      <a:pt x="599" y="1"/>
                    </a:lnTo>
                    <a:close/>
                  </a:path>
                </a:pathLst>
              </a:custGeom>
              <a:solidFill>
                <a:srgbClr val="A98F00"/>
              </a:solidFill>
              <a:ln w="9525">
                <a:noFill/>
                <a:round/>
              </a:ln>
            </p:spPr>
            <p:txBody>
              <a:bodyPr/>
              <a:lstStyle/>
              <a:p>
                <a:endParaRPr lang="en-US" sz="1867"/>
              </a:p>
            </p:txBody>
          </p:sp>
          <p:sp>
            <p:nvSpPr>
              <p:cNvPr id="1080" name="Freeform 430"/>
              <p:cNvSpPr/>
              <p:nvPr/>
            </p:nvSpPr>
            <p:spPr bwMode="auto">
              <a:xfrm>
                <a:off x="2219" y="1968"/>
                <a:ext cx="249" cy="244"/>
              </a:xfrm>
              <a:custGeom>
                <a:avLst/>
                <a:gdLst>
                  <a:gd name="T0" fmla="*/ 130 w 1244"/>
                  <a:gd name="T1" fmla="*/ 0 h 1222"/>
                  <a:gd name="T2" fmla="*/ 146 w 1244"/>
                  <a:gd name="T3" fmla="*/ 2 h 1222"/>
                  <a:gd name="T4" fmla="*/ 162 w 1244"/>
                  <a:gd name="T5" fmla="*/ 7 h 1222"/>
                  <a:gd name="T6" fmla="*/ 178 w 1244"/>
                  <a:gd name="T7" fmla="*/ 13 h 1222"/>
                  <a:gd name="T8" fmla="*/ 193 w 1244"/>
                  <a:gd name="T9" fmla="*/ 22 h 1222"/>
                  <a:gd name="T10" fmla="*/ 207 w 1244"/>
                  <a:gd name="T11" fmla="*/ 32 h 1222"/>
                  <a:gd name="T12" fmla="*/ 220 w 1244"/>
                  <a:gd name="T13" fmla="*/ 44 h 1222"/>
                  <a:gd name="T14" fmla="*/ 231 w 1244"/>
                  <a:gd name="T15" fmla="*/ 57 h 1222"/>
                  <a:gd name="T16" fmla="*/ 239 w 1244"/>
                  <a:gd name="T17" fmla="*/ 71 h 1222"/>
                  <a:gd name="T18" fmla="*/ 245 w 1244"/>
                  <a:gd name="T19" fmla="*/ 87 h 1222"/>
                  <a:gd name="T20" fmla="*/ 248 w 1244"/>
                  <a:gd name="T21" fmla="*/ 104 h 1222"/>
                  <a:gd name="T22" fmla="*/ 249 w 1244"/>
                  <a:gd name="T23" fmla="*/ 121 h 1222"/>
                  <a:gd name="T24" fmla="*/ 247 w 1244"/>
                  <a:gd name="T25" fmla="*/ 139 h 1222"/>
                  <a:gd name="T26" fmla="*/ 244 w 1244"/>
                  <a:gd name="T27" fmla="*/ 157 h 1222"/>
                  <a:gd name="T28" fmla="*/ 238 w 1244"/>
                  <a:gd name="T29" fmla="*/ 175 h 1222"/>
                  <a:gd name="T30" fmla="*/ 230 w 1244"/>
                  <a:gd name="T31" fmla="*/ 192 h 1222"/>
                  <a:gd name="T32" fmla="*/ 219 w 1244"/>
                  <a:gd name="T33" fmla="*/ 207 h 1222"/>
                  <a:gd name="T34" fmla="*/ 206 w 1244"/>
                  <a:gd name="T35" fmla="*/ 221 h 1222"/>
                  <a:gd name="T36" fmla="*/ 189 w 1244"/>
                  <a:gd name="T37" fmla="*/ 231 h 1222"/>
                  <a:gd name="T38" fmla="*/ 169 w 1244"/>
                  <a:gd name="T39" fmla="*/ 239 h 1222"/>
                  <a:gd name="T40" fmla="*/ 146 w 1244"/>
                  <a:gd name="T41" fmla="*/ 243 h 1222"/>
                  <a:gd name="T42" fmla="*/ 120 w 1244"/>
                  <a:gd name="T43" fmla="*/ 244 h 1222"/>
                  <a:gd name="T44" fmla="*/ 95 w 1244"/>
                  <a:gd name="T45" fmla="*/ 240 h 1222"/>
                  <a:gd name="T46" fmla="*/ 74 w 1244"/>
                  <a:gd name="T47" fmla="*/ 232 h 1222"/>
                  <a:gd name="T48" fmla="*/ 56 w 1244"/>
                  <a:gd name="T49" fmla="*/ 222 h 1222"/>
                  <a:gd name="T50" fmla="*/ 41 w 1244"/>
                  <a:gd name="T51" fmla="*/ 209 h 1222"/>
                  <a:gd name="T52" fmla="*/ 29 w 1244"/>
                  <a:gd name="T53" fmla="*/ 195 h 1222"/>
                  <a:gd name="T54" fmla="*/ 19 w 1244"/>
                  <a:gd name="T55" fmla="*/ 181 h 1222"/>
                  <a:gd name="T56" fmla="*/ 11 w 1244"/>
                  <a:gd name="T57" fmla="*/ 166 h 1222"/>
                  <a:gd name="T58" fmla="*/ 6 w 1244"/>
                  <a:gd name="T59" fmla="*/ 152 h 1222"/>
                  <a:gd name="T60" fmla="*/ 2 w 1244"/>
                  <a:gd name="T61" fmla="*/ 140 h 1222"/>
                  <a:gd name="T62" fmla="*/ 0 w 1244"/>
                  <a:gd name="T63" fmla="*/ 129 h 1222"/>
                  <a:gd name="T64" fmla="*/ 0 w 1244"/>
                  <a:gd name="T65" fmla="*/ 116 h 1222"/>
                  <a:gd name="T66" fmla="*/ 2 w 1244"/>
                  <a:gd name="T67" fmla="*/ 100 h 1222"/>
                  <a:gd name="T68" fmla="*/ 6 w 1244"/>
                  <a:gd name="T69" fmla="*/ 84 h 1222"/>
                  <a:gd name="T70" fmla="*/ 12 w 1244"/>
                  <a:gd name="T71" fmla="*/ 68 h 1222"/>
                  <a:gd name="T72" fmla="*/ 21 w 1244"/>
                  <a:gd name="T73" fmla="*/ 54 h 1222"/>
                  <a:gd name="T74" fmla="*/ 32 w 1244"/>
                  <a:gd name="T75" fmla="*/ 40 h 1222"/>
                  <a:gd name="T76" fmla="*/ 45 w 1244"/>
                  <a:gd name="T77" fmla="*/ 27 h 1222"/>
                  <a:gd name="T78" fmla="*/ 60 w 1244"/>
                  <a:gd name="T79" fmla="*/ 17 h 1222"/>
                  <a:gd name="T80" fmla="*/ 78 w 1244"/>
                  <a:gd name="T81" fmla="*/ 8 h 1222"/>
                  <a:gd name="T82" fmla="*/ 98 w 1244"/>
                  <a:gd name="T83" fmla="*/ 3 h 1222"/>
                  <a:gd name="T84" fmla="*/ 120 w 1244"/>
                  <a:gd name="T85" fmla="*/ 0 h 12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44"/>
                  <a:gd name="T130" fmla="*/ 0 h 1222"/>
                  <a:gd name="T131" fmla="*/ 1244 w 1244"/>
                  <a:gd name="T132" fmla="*/ 1222 h 12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44" h="1222">
                    <a:moveTo>
                      <a:pt x="599" y="1"/>
                    </a:moveTo>
                    <a:lnTo>
                      <a:pt x="625" y="0"/>
                    </a:lnTo>
                    <a:lnTo>
                      <a:pt x="651" y="1"/>
                    </a:lnTo>
                    <a:lnTo>
                      <a:pt x="677" y="3"/>
                    </a:lnTo>
                    <a:lnTo>
                      <a:pt x="705" y="6"/>
                    </a:lnTo>
                    <a:lnTo>
                      <a:pt x="731" y="11"/>
                    </a:lnTo>
                    <a:lnTo>
                      <a:pt x="759" y="18"/>
                    </a:lnTo>
                    <a:lnTo>
                      <a:pt x="785" y="25"/>
                    </a:lnTo>
                    <a:lnTo>
                      <a:pt x="811" y="34"/>
                    </a:lnTo>
                    <a:lnTo>
                      <a:pt x="838" y="43"/>
                    </a:lnTo>
                    <a:lnTo>
                      <a:pt x="865" y="54"/>
                    </a:lnTo>
                    <a:lnTo>
                      <a:pt x="890" y="66"/>
                    </a:lnTo>
                    <a:lnTo>
                      <a:pt x="916" y="79"/>
                    </a:lnTo>
                    <a:lnTo>
                      <a:pt x="941" y="94"/>
                    </a:lnTo>
                    <a:lnTo>
                      <a:pt x="966" y="109"/>
                    </a:lnTo>
                    <a:lnTo>
                      <a:pt x="989" y="125"/>
                    </a:lnTo>
                    <a:lnTo>
                      <a:pt x="1012" y="141"/>
                    </a:lnTo>
                    <a:lnTo>
                      <a:pt x="1034" y="160"/>
                    </a:lnTo>
                    <a:lnTo>
                      <a:pt x="1057" y="179"/>
                    </a:lnTo>
                    <a:lnTo>
                      <a:pt x="1078" y="199"/>
                    </a:lnTo>
                    <a:lnTo>
                      <a:pt x="1098" y="219"/>
                    </a:lnTo>
                    <a:lnTo>
                      <a:pt x="1117" y="241"/>
                    </a:lnTo>
                    <a:lnTo>
                      <a:pt x="1134" y="262"/>
                    </a:lnTo>
                    <a:lnTo>
                      <a:pt x="1152" y="286"/>
                    </a:lnTo>
                    <a:lnTo>
                      <a:pt x="1167" y="310"/>
                    </a:lnTo>
                    <a:lnTo>
                      <a:pt x="1182" y="333"/>
                    </a:lnTo>
                    <a:lnTo>
                      <a:pt x="1194" y="358"/>
                    </a:lnTo>
                    <a:lnTo>
                      <a:pt x="1207" y="385"/>
                    </a:lnTo>
                    <a:lnTo>
                      <a:pt x="1217" y="411"/>
                    </a:lnTo>
                    <a:lnTo>
                      <a:pt x="1225" y="437"/>
                    </a:lnTo>
                    <a:lnTo>
                      <a:pt x="1231" y="464"/>
                    </a:lnTo>
                    <a:lnTo>
                      <a:pt x="1238" y="492"/>
                    </a:lnTo>
                    <a:lnTo>
                      <a:pt x="1241" y="519"/>
                    </a:lnTo>
                    <a:lnTo>
                      <a:pt x="1243" y="548"/>
                    </a:lnTo>
                    <a:lnTo>
                      <a:pt x="1244" y="577"/>
                    </a:lnTo>
                    <a:lnTo>
                      <a:pt x="1244" y="607"/>
                    </a:lnTo>
                    <a:lnTo>
                      <a:pt x="1243" y="637"/>
                    </a:lnTo>
                    <a:lnTo>
                      <a:pt x="1240" y="667"/>
                    </a:lnTo>
                    <a:lnTo>
                      <a:pt x="1236" y="698"/>
                    </a:lnTo>
                    <a:lnTo>
                      <a:pt x="1231" y="728"/>
                    </a:lnTo>
                    <a:lnTo>
                      <a:pt x="1227" y="758"/>
                    </a:lnTo>
                    <a:lnTo>
                      <a:pt x="1219" y="788"/>
                    </a:lnTo>
                    <a:lnTo>
                      <a:pt x="1210" y="818"/>
                    </a:lnTo>
                    <a:lnTo>
                      <a:pt x="1202" y="848"/>
                    </a:lnTo>
                    <a:lnTo>
                      <a:pt x="1190" y="876"/>
                    </a:lnTo>
                    <a:lnTo>
                      <a:pt x="1178" y="905"/>
                    </a:lnTo>
                    <a:lnTo>
                      <a:pt x="1164" y="934"/>
                    </a:lnTo>
                    <a:lnTo>
                      <a:pt x="1149" y="961"/>
                    </a:lnTo>
                    <a:lnTo>
                      <a:pt x="1133" y="987"/>
                    </a:lnTo>
                    <a:lnTo>
                      <a:pt x="1114" y="1012"/>
                    </a:lnTo>
                    <a:lnTo>
                      <a:pt x="1095" y="1037"/>
                    </a:lnTo>
                    <a:lnTo>
                      <a:pt x="1074" y="1061"/>
                    </a:lnTo>
                    <a:lnTo>
                      <a:pt x="1052" y="1084"/>
                    </a:lnTo>
                    <a:lnTo>
                      <a:pt x="1027" y="1105"/>
                    </a:lnTo>
                    <a:lnTo>
                      <a:pt x="1001" y="1124"/>
                    </a:lnTo>
                    <a:lnTo>
                      <a:pt x="973" y="1142"/>
                    </a:lnTo>
                    <a:lnTo>
                      <a:pt x="944" y="1158"/>
                    </a:lnTo>
                    <a:lnTo>
                      <a:pt x="913" y="1173"/>
                    </a:lnTo>
                    <a:lnTo>
                      <a:pt x="880" y="1186"/>
                    </a:lnTo>
                    <a:lnTo>
                      <a:pt x="846" y="1197"/>
                    </a:lnTo>
                    <a:lnTo>
                      <a:pt x="808" y="1207"/>
                    </a:lnTo>
                    <a:lnTo>
                      <a:pt x="770" y="1213"/>
                    </a:lnTo>
                    <a:lnTo>
                      <a:pt x="730" y="1218"/>
                    </a:lnTo>
                    <a:lnTo>
                      <a:pt x="687" y="1221"/>
                    </a:lnTo>
                    <a:lnTo>
                      <a:pt x="643" y="1222"/>
                    </a:lnTo>
                    <a:lnTo>
                      <a:pt x="599" y="1220"/>
                    </a:lnTo>
                    <a:lnTo>
                      <a:pt x="556" y="1215"/>
                    </a:lnTo>
                    <a:lnTo>
                      <a:pt x="515" y="1208"/>
                    </a:lnTo>
                    <a:lnTo>
                      <a:pt x="477" y="1200"/>
                    </a:lnTo>
                    <a:lnTo>
                      <a:pt x="440" y="1188"/>
                    </a:lnTo>
                    <a:lnTo>
                      <a:pt x="405" y="1176"/>
                    </a:lnTo>
                    <a:lnTo>
                      <a:pt x="372" y="1161"/>
                    </a:lnTo>
                    <a:lnTo>
                      <a:pt x="339" y="1146"/>
                    </a:lnTo>
                    <a:lnTo>
                      <a:pt x="309" y="1128"/>
                    </a:lnTo>
                    <a:lnTo>
                      <a:pt x="282" y="1110"/>
                    </a:lnTo>
                    <a:lnTo>
                      <a:pt x="254" y="1090"/>
                    </a:lnTo>
                    <a:lnTo>
                      <a:pt x="229" y="1069"/>
                    </a:lnTo>
                    <a:lnTo>
                      <a:pt x="206" y="1047"/>
                    </a:lnTo>
                    <a:lnTo>
                      <a:pt x="183" y="1025"/>
                    </a:lnTo>
                    <a:lnTo>
                      <a:pt x="163" y="1001"/>
                    </a:lnTo>
                    <a:lnTo>
                      <a:pt x="145" y="977"/>
                    </a:lnTo>
                    <a:lnTo>
                      <a:pt x="126" y="954"/>
                    </a:lnTo>
                    <a:lnTo>
                      <a:pt x="110" y="929"/>
                    </a:lnTo>
                    <a:lnTo>
                      <a:pt x="95" y="904"/>
                    </a:lnTo>
                    <a:lnTo>
                      <a:pt x="81" y="880"/>
                    </a:lnTo>
                    <a:lnTo>
                      <a:pt x="69" y="855"/>
                    </a:lnTo>
                    <a:lnTo>
                      <a:pt x="56" y="831"/>
                    </a:lnTo>
                    <a:lnTo>
                      <a:pt x="46" y="808"/>
                    </a:lnTo>
                    <a:lnTo>
                      <a:pt x="37" y="784"/>
                    </a:lnTo>
                    <a:lnTo>
                      <a:pt x="29" y="762"/>
                    </a:lnTo>
                    <a:lnTo>
                      <a:pt x="22" y="740"/>
                    </a:lnTo>
                    <a:lnTo>
                      <a:pt x="16" y="719"/>
                    </a:lnTo>
                    <a:lnTo>
                      <a:pt x="11" y="699"/>
                    </a:lnTo>
                    <a:lnTo>
                      <a:pt x="7" y="680"/>
                    </a:lnTo>
                    <a:lnTo>
                      <a:pt x="5" y="663"/>
                    </a:lnTo>
                    <a:lnTo>
                      <a:pt x="2" y="648"/>
                    </a:lnTo>
                    <a:lnTo>
                      <a:pt x="1" y="633"/>
                    </a:lnTo>
                    <a:lnTo>
                      <a:pt x="0" y="608"/>
                    </a:lnTo>
                    <a:lnTo>
                      <a:pt x="0" y="582"/>
                    </a:lnTo>
                    <a:lnTo>
                      <a:pt x="2" y="556"/>
                    </a:lnTo>
                    <a:lnTo>
                      <a:pt x="5" y="529"/>
                    </a:lnTo>
                    <a:lnTo>
                      <a:pt x="10" y="502"/>
                    </a:lnTo>
                    <a:lnTo>
                      <a:pt x="15" y="476"/>
                    </a:lnTo>
                    <a:lnTo>
                      <a:pt x="21" y="448"/>
                    </a:lnTo>
                    <a:lnTo>
                      <a:pt x="30" y="422"/>
                    </a:lnTo>
                    <a:lnTo>
                      <a:pt x="39" y="396"/>
                    </a:lnTo>
                    <a:lnTo>
                      <a:pt x="50" y="370"/>
                    </a:lnTo>
                    <a:lnTo>
                      <a:pt x="61" y="343"/>
                    </a:lnTo>
                    <a:lnTo>
                      <a:pt x="74" y="317"/>
                    </a:lnTo>
                    <a:lnTo>
                      <a:pt x="88" y="292"/>
                    </a:lnTo>
                    <a:lnTo>
                      <a:pt x="103" y="269"/>
                    </a:lnTo>
                    <a:lnTo>
                      <a:pt x="121" y="244"/>
                    </a:lnTo>
                    <a:lnTo>
                      <a:pt x="138" y="221"/>
                    </a:lnTo>
                    <a:lnTo>
                      <a:pt x="158" y="199"/>
                    </a:lnTo>
                    <a:lnTo>
                      <a:pt x="178" y="176"/>
                    </a:lnTo>
                    <a:lnTo>
                      <a:pt x="200" y="156"/>
                    </a:lnTo>
                    <a:lnTo>
                      <a:pt x="223" y="136"/>
                    </a:lnTo>
                    <a:lnTo>
                      <a:pt x="247" y="118"/>
                    </a:lnTo>
                    <a:lnTo>
                      <a:pt x="273" y="99"/>
                    </a:lnTo>
                    <a:lnTo>
                      <a:pt x="299" y="83"/>
                    </a:lnTo>
                    <a:lnTo>
                      <a:pt x="328" y="68"/>
                    </a:lnTo>
                    <a:lnTo>
                      <a:pt x="357" y="54"/>
                    </a:lnTo>
                    <a:lnTo>
                      <a:pt x="388" y="41"/>
                    </a:lnTo>
                    <a:lnTo>
                      <a:pt x="420" y="30"/>
                    </a:lnTo>
                    <a:lnTo>
                      <a:pt x="453" y="21"/>
                    </a:lnTo>
                    <a:lnTo>
                      <a:pt x="488" y="14"/>
                    </a:lnTo>
                    <a:lnTo>
                      <a:pt x="523" y="8"/>
                    </a:lnTo>
                    <a:lnTo>
                      <a:pt x="560" y="3"/>
                    </a:lnTo>
                    <a:lnTo>
                      <a:pt x="599" y="1"/>
                    </a:lnTo>
                    <a:close/>
                  </a:path>
                </a:pathLst>
              </a:custGeom>
              <a:noFill/>
              <a:ln w="3175">
                <a:solidFill>
                  <a:srgbClr val="1F1A17"/>
                </a:solidFill>
                <a:round/>
              </a:ln>
            </p:spPr>
            <p:txBody>
              <a:bodyPr/>
              <a:lstStyle/>
              <a:p>
                <a:endParaRPr lang="en-US" sz="1867"/>
              </a:p>
            </p:txBody>
          </p:sp>
          <p:sp>
            <p:nvSpPr>
              <p:cNvPr id="1081" name="Freeform 431"/>
              <p:cNvSpPr/>
              <p:nvPr/>
            </p:nvSpPr>
            <p:spPr bwMode="auto">
              <a:xfrm>
                <a:off x="2233" y="1979"/>
                <a:ext cx="223" cy="219"/>
              </a:xfrm>
              <a:custGeom>
                <a:avLst/>
                <a:gdLst>
                  <a:gd name="T0" fmla="*/ 113 w 1115"/>
                  <a:gd name="T1" fmla="*/ 0 h 1097"/>
                  <a:gd name="T2" fmla="*/ 122 w 1115"/>
                  <a:gd name="T3" fmla="*/ 1 h 1097"/>
                  <a:gd name="T4" fmla="*/ 132 w 1115"/>
                  <a:gd name="T5" fmla="*/ 2 h 1097"/>
                  <a:gd name="T6" fmla="*/ 142 w 1115"/>
                  <a:gd name="T7" fmla="*/ 5 h 1097"/>
                  <a:gd name="T8" fmla="*/ 151 w 1115"/>
                  <a:gd name="T9" fmla="*/ 8 h 1097"/>
                  <a:gd name="T10" fmla="*/ 161 w 1115"/>
                  <a:gd name="T11" fmla="*/ 12 h 1097"/>
                  <a:gd name="T12" fmla="*/ 170 w 1115"/>
                  <a:gd name="T13" fmla="*/ 17 h 1097"/>
                  <a:gd name="T14" fmla="*/ 178 w 1115"/>
                  <a:gd name="T15" fmla="*/ 22 h 1097"/>
                  <a:gd name="T16" fmla="*/ 187 w 1115"/>
                  <a:gd name="T17" fmla="*/ 28 h 1097"/>
                  <a:gd name="T18" fmla="*/ 194 w 1115"/>
                  <a:gd name="T19" fmla="*/ 35 h 1097"/>
                  <a:gd name="T20" fmla="*/ 201 w 1115"/>
                  <a:gd name="T21" fmla="*/ 43 h 1097"/>
                  <a:gd name="T22" fmla="*/ 207 w 1115"/>
                  <a:gd name="T23" fmla="*/ 51 h 1097"/>
                  <a:gd name="T24" fmla="*/ 213 w 1115"/>
                  <a:gd name="T25" fmla="*/ 59 h 1097"/>
                  <a:gd name="T26" fmla="*/ 217 w 1115"/>
                  <a:gd name="T27" fmla="*/ 68 h 1097"/>
                  <a:gd name="T28" fmla="*/ 220 w 1115"/>
                  <a:gd name="T29" fmla="*/ 78 h 1097"/>
                  <a:gd name="T30" fmla="*/ 222 w 1115"/>
                  <a:gd name="T31" fmla="*/ 88 h 1097"/>
                  <a:gd name="T32" fmla="*/ 223 w 1115"/>
                  <a:gd name="T33" fmla="*/ 98 h 1097"/>
                  <a:gd name="T34" fmla="*/ 223 w 1115"/>
                  <a:gd name="T35" fmla="*/ 109 h 1097"/>
                  <a:gd name="T36" fmla="*/ 223 w 1115"/>
                  <a:gd name="T37" fmla="*/ 120 h 1097"/>
                  <a:gd name="T38" fmla="*/ 221 w 1115"/>
                  <a:gd name="T39" fmla="*/ 131 h 1097"/>
                  <a:gd name="T40" fmla="*/ 219 w 1115"/>
                  <a:gd name="T41" fmla="*/ 142 h 1097"/>
                  <a:gd name="T42" fmla="*/ 216 w 1115"/>
                  <a:gd name="T43" fmla="*/ 152 h 1097"/>
                  <a:gd name="T44" fmla="*/ 211 w 1115"/>
                  <a:gd name="T45" fmla="*/ 163 h 1097"/>
                  <a:gd name="T46" fmla="*/ 206 w 1115"/>
                  <a:gd name="T47" fmla="*/ 173 h 1097"/>
                  <a:gd name="T48" fmla="*/ 200 w 1115"/>
                  <a:gd name="T49" fmla="*/ 182 h 1097"/>
                  <a:gd name="T50" fmla="*/ 193 w 1115"/>
                  <a:gd name="T51" fmla="*/ 191 h 1097"/>
                  <a:gd name="T52" fmla="*/ 184 w 1115"/>
                  <a:gd name="T53" fmla="*/ 198 h 1097"/>
                  <a:gd name="T54" fmla="*/ 175 w 1115"/>
                  <a:gd name="T55" fmla="*/ 205 h 1097"/>
                  <a:gd name="T56" fmla="*/ 164 w 1115"/>
                  <a:gd name="T57" fmla="*/ 211 h 1097"/>
                  <a:gd name="T58" fmla="*/ 152 w 1115"/>
                  <a:gd name="T59" fmla="*/ 215 h 1097"/>
                  <a:gd name="T60" fmla="*/ 138 w 1115"/>
                  <a:gd name="T61" fmla="*/ 218 h 1097"/>
                  <a:gd name="T62" fmla="*/ 124 w 1115"/>
                  <a:gd name="T63" fmla="*/ 219 h 1097"/>
                  <a:gd name="T64" fmla="*/ 108 w 1115"/>
                  <a:gd name="T65" fmla="*/ 219 h 1097"/>
                  <a:gd name="T66" fmla="*/ 93 w 1115"/>
                  <a:gd name="T67" fmla="*/ 217 h 1097"/>
                  <a:gd name="T68" fmla="*/ 79 w 1115"/>
                  <a:gd name="T69" fmla="*/ 213 h 1097"/>
                  <a:gd name="T70" fmla="*/ 67 w 1115"/>
                  <a:gd name="T71" fmla="*/ 208 h 1097"/>
                  <a:gd name="T72" fmla="*/ 56 w 1115"/>
                  <a:gd name="T73" fmla="*/ 202 h 1097"/>
                  <a:gd name="T74" fmla="*/ 46 w 1115"/>
                  <a:gd name="T75" fmla="*/ 196 h 1097"/>
                  <a:gd name="T76" fmla="*/ 37 w 1115"/>
                  <a:gd name="T77" fmla="*/ 188 h 1097"/>
                  <a:gd name="T78" fmla="*/ 30 w 1115"/>
                  <a:gd name="T79" fmla="*/ 180 h 1097"/>
                  <a:gd name="T80" fmla="*/ 23 w 1115"/>
                  <a:gd name="T81" fmla="*/ 171 h 1097"/>
                  <a:gd name="T82" fmla="*/ 17 w 1115"/>
                  <a:gd name="T83" fmla="*/ 163 h 1097"/>
                  <a:gd name="T84" fmla="*/ 12 w 1115"/>
                  <a:gd name="T85" fmla="*/ 154 h 1097"/>
                  <a:gd name="T86" fmla="*/ 8 w 1115"/>
                  <a:gd name="T87" fmla="*/ 145 h 1097"/>
                  <a:gd name="T88" fmla="*/ 5 w 1115"/>
                  <a:gd name="T89" fmla="*/ 137 h 1097"/>
                  <a:gd name="T90" fmla="*/ 3 w 1115"/>
                  <a:gd name="T91" fmla="*/ 129 h 1097"/>
                  <a:gd name="T92" fmla="*/ 1 w 1115"/>
                  <a:gd name="T93" fmla="*/ 119 h 1097"/>
                  <a:gd name="T94" fmla="*/ 0 w 1115"/>
                  <a:gd name="T95" fmla="*/ 109 h 1097"/>
                  <a:gd name="T96" fmla="*/ 0 w 1115"/>
                  <a:gd name="T97" fmla="*/ 100 h 1097"/>
                  <a:gd name="T98" fmla="*/ 2 w 1115"/>
                  <a:gd name="T99" fmla="*/ 90 h 1097"/>
                  <a:gd name="T100" fmla="*/ 4 w 1115"/>
                  <a:gd name="T101" fmla="*/ 80 h 1097"/>
                  <a:gd name="T102" fmla="*/ 7 w 1115"/>
                  <a:gd name="T103" fmla="*/ 71 h 1097"/>
                  <a:gd name="T104" fmla="*/ 11 w 1115"/>
                  <a:gd name="T105" fmla="*/ 62 h 1097"/>
                  <a:gd name="T106" fmla="*/ 16 w 1115"/>
                  <a:gd name="T107" fmla="*/ 53 h 1097"/>
                  <a:gd name="T108" fmla="*/ 22 w 1115"/>
                  <a:gd name="T109" fmla="*/ 44 h 1097"/>
                  <a:gd name="T110" fmla="*/ 28 w 1115"/>
                  <a:gd name="T111" fmla="*/ 36 h 1097"/>
                  <a:gd name="T112" fmla="*/ 36 w 1115"/>
                  <a:gd name="T113" fmla="*/ 28 h 1097"/>
                  <a:gd name="T114" fmla="*/ 44 w 1115"/>
                  <a:gd name="T115" fmla="*/ 21 h 1097"/>
                  <a:gd name="T116" fmla="*/ 54 w 1115"/>
                  <a:gd name="T117" fmla="*/ 15 h 1097"/>
                  <a:gd name="T118" fmla="*/ 64 w 1115"/>
                  <a:gd name="T119" fmla="*/ 10 h 1097"/>
                  <a:gd name="T120" fmla="*/ 76 w 1115"/>
                  <a:gd name="T121" fmla="*/ 6 h 1097"/>
                  <a:gd name="T122" fmla="*/ 88 w 1115"/>
                  <a:gd name="T123" fmla="*/ 2 h 1097"/>
                  <a:gd name="T124" fmla="*/ 101 w 1115"/>
                  <a:gd name="T125" fmla="*/ 1 h 10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15"/>
                  <a:gd name="T190" fmla="*/ 0 h 1097"/>
                  <a:gd name="T191" fmla="*/ 1115 w 1115"/>
                  <a:gd name="T192" fmla="*/ 1097 h 10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15" h="1097">
                    <a:moveTo>
                      <a:pt x="540" y="0"/>
                    </a:moveTo>
                    <a:lnTo>
                      <a:pt x="564" y="0"/>
                    </a:lnTo>
                    <a:lnTo>
                      <a:pt x="587" y="1"/>
                    </a:lnTo>
                    <a:lnTo>
                      <a:pt x="611" y="3"/>
                    </a:lnTo>
                    <a:lnTo>
                      <a:pt x="636" y="6"/>
                    </a:lnTo>
                    <a:lnTo>
                      <a:pt x="660" y="10"/>
                    </a:lnTo>
                    <a:lnTo>
                      <a:pt x="685" y="16"/>
                    </a:lnTo>
                    <a:lnTo>
                      <a:pt x="708" y="23"/>
                    </a:lnTo>
                    <a:lnTo>
                      <a:pt x="732" y="30"/>
                    </a:lnTo>
                    <a:lnTo>
                      <a:pt x="757" y="39"/>
                    </a:lnTo>
                    <a:lnTo>
                      <a:pt x="781" y="49"/>
                    </a:lnTo>
                    <a:lnTo>
                      <a:pt x="803" y="60"/>
                    </a:lnTo>
                    <a:lnTo>
                      <a:pt x="827" y="71"/>
                    </a:lnTo>
                    <a:lnTo>
                      <a:pt x="849" y="84"/>
                    </a:lnTo>
                    <a:lnTo>
                      <a:pt x="871" y="97"/>
                    </a:lnTo>
                    <a:lnTo>
                      <a:pt x="892" y="111"/>
                    </a:lnTo>
                    <a:lnTo>
                      <a:pt x="913" y="127"/>
                    </a:lnTo>
                    <a:lnTo>
                      <a:pt x="933" y="142"/>
                    </a:lnTo>
                    <a:lnTo>
                      <a:pt x="953" y="160"/>
                    </a:lnTo>
                    <a:lnTo>
                      <a:pt x="972" y="177"/>
                    </a:lnTo>
                    <a:lnTo>
                      <a:pt x="989" y="196"/>
                    </a:lnTo>
                    <a:lnTo>
                      <a:pt x="1005" y="215"/>
                    </a:lnTo>
                    <a:lnTo>
                      <a:pt x="1021" y="235"/>
                    </a:lnTo>
                    <a:lnTo>
                      <a:pt x="1036" y="255"/>
                    </a:lnTo>
                    <a:lnTo>
                      <a:pt x="1050" y="276"/>
                    </a:lnTo>
                    <a:lnTo>
                      <a:pt x="1063" y="298"/>
                    </a:lnTo>
                    <a:lnTo>
                      <a:pt x="1074" y="320"/>
                    </a:lnTo>
                    <a:lnTo>
                      <a:pt x="1084" y="343"/>
                    </a:lnTo>
                    <a:lnTo>
                      <a:pt x="1093" y="366"/>
                    </a:lnTo>
                    <a:lnTo>
                      <a:pt x="1100" y="391"/>
                    </a:lnTo>
                    <a:lnTo>
                      <a:pt x="1105" y="414"/>
                    </a:lnTo>
                    <a:lnTo>
                      <a:pt x="1110" y="439"/>
                    </a:lnTo>
                    <a:lnTo>
                      <a:pt x="1113" y="464"/>
                    </a:lnTo>
                    <a:lnTo>
                      <a:pt x="1115" y="491"/>
                    </a:lnTo>
                    <a:lnTo>
                      <a:pt x="1115" y="518"/>
                    </a:lnTo>
                    <a:lnTo>
                      <a:pt x="1115" y="544"/>
                    </a:lnTo>
                    <a:lnTo>
                      <a:pt x="1114" y="572"/>
                    </a:lnTo>
                    <a:lnTo>
                      <a:pt x="1113" y="599"/>
                    </a:lnTo>
                    <a:lnTo>
                      <a:pt x="1109" y="627"/>
                    </a:lnTo>
                    <a:lnTo>
                      <a:pt x="1105" y="654"/>
                    </a:lnTo>
                    <a:lnTo>
                      <a:pt x="1100" y="682"/>
                    </a:lnTo>
                    <a:lnTo>
                      <a:pt x="1094" y="709"/>
                    </a:lnTo>
                    <a:lnTo>
                      <a:pt x="1086" y="737"/>
                    </a:lnTo>
                    <a:lnTo>
                      <a:pt x="1078" y="763"/>
                    </a:lnTo>
                    <a:lnTo>
                      <a:pt x="1068" y="789"/>
                    </a:lnTo>
                    <a:lnTo>
                      <a:pt x="1056" y="815"/>
                    </a:lnTo>
                    <a:lnTo>
                      <a:pt x="1045" y="840"/>
                    </a:lnTo>
                    <a:lnTo>
                      <a:pt x="1031" y="865"/>
                    </a:lnTo>
                    <a:lnTo>
                      <a:pt x="1017" y="889"/>
                    </a:lnTo>
                    <a:lnTo>
                      <a:pt x="1000" y="911"/>
                    </a:lnTo>
                    <a:lnTo>
                      <a:pt x="983" y="934"/>
                    </a:lnTo>
                    <a:lnTo>
                      <a:pt x="964" y="955"/>
                    </a:lnTo>
                    <a:lnTo>
                      <a:pt x="943" y="975"/>
                    </a:lnTo>
                    <a:lnTo>
                      <a:pt x="922" y="994"/>
                    </a:lnTo>
                    <a:lnTo>
                      <a:pt x="898" y="1011"/>
                    </a:lnTo>
                    <a:lnTo>
                      <a:pt x="873" y="1027"/>
                    </a:lnTo>
                    <a:lnTo>
                      <a:pt x="847" y="1041"/>
                    </a:lnTo>
                    <a:lnTo>
                      <a:pt x="819" y="1055"/>
                    </a:lnTo>
                    <a:lnTo>
                      <a:pt x="789" y="1066"/>
                    </a:lnTo>
                    <a:lnTo>
                      <a:pt x="759" y="1076"/>
                    </a:lnTo>
                    <a:lnTo>
                      <a:pt x="726" y="1085"/>
                    </a:lnTo>
                    <a:lnTo>
                      <a:pt x="692" y="1091"/>
                    </a:lnTo>
                    <a:lnTo>
                      <a:pt x="656" y="1095"/>
                    </a:lnTo>
                    <a:lnTo>
                      <a:pt x="618" y="1097"/>
                    </a:lnTo>
                    <a:lnTo>
                      <a:pt x="579" y="1097"/>
                    </a:lnTo>
                    <a:lnTo>
                      <a:pt x="539" y="1096"/>
                    </a:lnTo>
                    <a:lnTo>
                      <a:pt x="501" y="1091"/>
                    </a:lnTo>
                    <a:lnTo>
                      <a:pt x="465" y="1085"/>
                    </a:lnTo>
                    <a:lnTo>
                      <a:pt x="430" y="1077"/>
                    </a:lnTo>
                    <a:lnTo>
                      <a:pt x="396" y="1067"/>
                    </a:lnTo>
                    <a:lnTo>
                      <a:pt x="365" y="1056"/>
                    </a:lnTo>
                    <a:lnTo>
                      <a:pt x="335" y="1044"/>
                    </a:lnTo>
                    <a:lnTo>
                      <a:pt x="306" y="1030"/>
                    </a:lnTo>
                    <a:lnTo>
                      <a:pt x="280" y="1014"/>
                    </a:lnTo>
                    <a:lnTo>
                      <a:pt x="254" y="997"/>
                    </a:lnTo>
                    <a:lnTo>
                      <a:pt x="230" y="980"/>
                    </a:lnTo>
                    <a:lnTo>
                      <a:pt x="208" y="961"/>
                    </a:lnTo>
                    <a:lnTo>
                      <a:pt x="187" y="941"/>
                    </a:lnTo>
                    <a:lnTo>
                      <a:pt x="167" y="921"/>
                    </a:lnTo>
                    <a:lnTo>
                      <a:pt x="148" y="900"/>
                    </a:lnTo>
                    <a:lnTo>
                      <a:pt x="131" y="879"/>
                    </a:lnTo>
                    <a:lnTo>
                      <a:pt x="114" y="858"/>
                    </a:lnTo>
                    <a:lnTo>
                      <a:pt x="99" y="836"/>
                    </a:lnTo>
                    <a:lnTo>
                      <a:pt x="86" y="814"/>
                    </a:lnTo>
                    <a:lnTo>
                      <a:pt x="73" y="791"/>
                    </a:lnTo>
                    <a:lnTo>
                      <a:pt x="62" y="770"/>
                    </a:lnTo>
                    <a:lnTo>
                      <a:pt x="52" y="748"/>
                    </a:lnTo>
                    <a:lnTo>
                      <a:pt x="42" y="727"/>
                    </a:lnTo>
                    <a:lnTo>
                      <a:pt x="34" y="707"/>
                    </a:lnTo>
                    <a:lnTo>
                      <a:pt x="27" y="685"/>
                    </a:lnTo>
                    <a:lnTo>
                      <a:pt x="21" y="667"/>
                    </a:lnTo>
                    <a:lnTo>
                      <a:pt x="16" y="647"/>
                    </a:lnTo>
                    <a:lnTo>
                      <a:pt x="11" y="629"/>
                    </a:lnTo>
                    <a:lnTo>
                      <a:pt x="5" y="597"/>
                    </a:lnTo>
                    <a:lnTo>
                      <a:pt x="1" y="568"/>
                    </a:lnTo>
                    <a:lnTo>
                      <a:pt x="0" y="546"/>
                    </a:lnTo>
                    <a:lnTo>
                      <a:pt x="1" y="522"/>
                    </a:lnTo>
                    <a:lnTo>
                      <a:pt x="2" y="499"/>
                    </a:lnTo>
                    <a:lnTo>
                      <a:pt x="5" y="476"/>
                    </a:lnTo>
                    <a:lnTo>
                      <a:pt x="8" y="452"/>
                    </a:lnTo>
                    <a:lnTo>
                      <a:pt x="13" y="427"/>
                    </a:lnTo>
                    <a:lnTo>
                      <a:pt x="19" y="403"/>
                    </a:lnTo>
                    <a:lnTo>
                      <a:pt x="26" y="380"/>
                    </a:lnTo>
                    <a:lnTo>
                      <a:pt x="34" y="356"/>
                    </a:lnTo>
                    <a:lnTo>
                      <a:pt x="43" y="332"/>
                    </a:lnTo>
                    <a:lnTo>
                      <a:pt x="54" y="310"/>
                    </a:lnTo>
                    <a:lnTo>
                      <a:pt x="66" y="286"/>
                    </a:lnTo>
                    <a:lnTo>
                      <a:pt x="78" y="263"/>
                    </a:lnTo>
                    <a:lnTo>
                      <a:pt x="93" y="242"/>
                    </a:lnTo>
                    <a:lnTo>
                      <a:pt x="108" y="220"/>
                    </a:lnTo>
                    <a:lnTo>
                      <a:pt x="124" y="199"/>
                    </a:lnTo>
                    <a:lnTo>
                      <a:pt x="142" y="179"/>
                    </a:lnTo>
                    <a:lnTo>
                      <a:pt x="159" y="160"/>
                    </a:lnTo>
                    <a:lnTo>
                      <a:pt x="179" y="141"/>
                    </a:lnTo>
                    <a:lnTo>
                      <a:pt x="200" y="122"/>
                    </a:lnTo>
                    <a:lnTo>
                      <a:pt x="222" y="106"/>
                    </a:lnTo>
                    <a:lnTo>
                      <a:pt x="245" y="90"/>
                    </a:lnTo>
                    <a:lnTo>
                      <a:pt x="269" y="75"/>
                    </a:lnTo>
                    <a:lnTo>
                      <a:pt x="295" y="61"/>
                    </a:lnTo>
                    <a:lnTo>
                      <a:pt x="321" y="49"/>
                    </a:lnTo>
                    <a:lnTo>
                      <a:pt x="349" y="38"/>
                    </a:lnTo>
                    <a:lnTo>
                      <a:pt x="378" y="28"/>
                    </a:lnTo>
                    <a:lnTo>
                      <a:pt x="408" y="19"/>
                    </a:lnTo>
                    <a:lnTo>
                      <a:pt x="439" y="11"/>
                    </a:lnTo>
                    <a:lnTo>
                      <a:pt x="471" y="6"/>
                    </a:lnTo>
                    <a:lnTo>
                      <a:pt x="505" y="3"/>
                    </a:lnTo>
                    <a:lnTo>
                      <a:pt x="540" y="0"/>
                    </a:lnTo>
                    <a:close/>
                  </a:path>
                </a:pathLst>
              </a:custGeom>
              <a:solidFill>
                <a:srgbClr val="B79900"/>
              </a:solidFill>
              <a:ln w="9525">
                <a:noFill/>
                <a:round/>
              </a:ln>
            </p:spPr>
            <p:txBody>
              <a:bodyPr/>
              <a:lstStyle/>
              <a:p>
                <a:endParaRPr lang="en-US" sz="1867"/>
              </a:p>
            </p:txBody>
          </p:sp>
          <p:sp>
            <p:nvSpPr>
              <p:cNvPr id="1082" name="Freeform 432"/>
              <p:cNvSpPr/>
              <p:nvPr/>
            </p:nvSpPr>
            <p:spPr bwMode="auto">
              <a:xfrm>
                <a:off x="2247" y="1985"/>
                <a:ext cx="198" cy="195"/>
              </a:xfrm>
              <a:custGeom>
                <a:avLst/>
                <a:gdLst>
                  <a:gd name="T0" fmla="*/ 100 w 986"/>
                  <a:gd name="T1" fmla="*/ 0 h 974"/>
                  <a:gd name="T2" fmla="*/ 108 w 986"/>
                  <a:gd name="T3" fmla="*/ 1 h 974"/>
                  <a:gd name="T4" fmla="*/ 117 w 986"/>
                  <a:gd name="T5" fmla="*/ 2 h 974"/>
                  <a:gd name="T6" fmla="*/ 125 w 986"/>
                  <a:gd name="T7" fmla="*/ 4 h 974"/>
                  <a:gd name="T8" fmla="*/ 134 w 986"/>
                  <a:gd name="T9" fmla="*/ 7 h 974"/>
                  <a:gd name="T10" fmla="*/ 142 w 986"/>
                  <a:gd name="T11" fmla="*/ 10 h 974"/>
                  <a:gd name="T12" fmla="*/ 150 w 986"/>
                  <a:gd name="T13" fmla="*/ 15 h 974"/>
                  <a:gd name="T14" fmla="*/ 158 w 986"/>
                  <a:gd name="T15" fmla="*/ 20 h 974"/>
                  <a:gd name="T16" fmla="*/ 165 w 986"/>
                  <a:gd name="T17" fmla="*/ 25 h 974"/>
                  <a:gd name="T18" fmla="*/ 172 w 986"/>
                  <a:gd name="T19" fmla="*/ 32 h 974"/>
                  <a:gd name="T20" fmla="*/ 178 w 986"/>
                  <a:gd name="T21" fmla="*/ 38 h 974"/>
                  <a:gd name="T22" fmla="*/ 184 w 986"/>
                  <a:gd name="T23" fmla="*/ 45 h 974"/>
                  <a:gd name="T24" fmla="*/ 189 w 986"/>
                  <a:gd name="T25" fmla="*/ 53 h 974"/>
                  <a:gd name="T26" fmla="*/ 192 w 986"/>
                  <a:gd name="T27" fmla="*/ 61 h 974"/>
                  <a:gd name="T28" fmla="*/ 195 w 986"/>
                  <a:gd name="T29" fmla="*/ 70 h 974"/>
                  <a:gd name="T30" fmla="*/ 197 w 986"/>
                  <a:gd name="T31" fmla="*/ 78 h 974"/>
                  <a:gd name="T32" fmla="*/ 198 w 986"/>
                  <a:gd name="T33" fmla="*/ 88 h 974"/>
                  <a:gd name="T34" fmla="*/ 198 w 986"/>
                  <a:gd name="T35" fmla="*/ 97 h 974"/>
                  <a:gd name="T36" fmla="*/ 197 w 986"/>
                  <a:gd name="T37" fmla="*/ 107 h 974"/>
                  <a:gd name="T38" fmla="*/ 196 w 986"/>
                  <a:gd name="T39" fmla="*/ 117 h 974"/>
                  <a:gd name="T40" fmla="*/ 194 w 986"/>
                  <a:gd name="T41" fmla="*/ 126 h 974"/>
                  <a:gd name="T42" fmla="*/ 191 w 986"/>
                  <a:gd name="T43" fmla="*/ 136 h 974"/>
                  <a:gd name="T44" fmla="*/ 187 w 986"/>
                  <a:gd name="T45" fmla="*/ 145 h 974"/>
                  <a:gd name="T46" fmla="*/ 183 w 986"/>
                  <a:gd name="T47" fmla="*/ 154 h 974"/>
                  <a:gd name="T48" fmla="*/ 177 w 986"/>
                  <a:gd name="T49" fmla="*/ 162 h 974"/>
                  <a:gd name="T50" fmla="*/ 170 w 986"/>
                  <a:gd name="T51" fmla="*/ 170 h 974"/>
                  <a:gd name="T52" fmla="*/ 163 w 986"/>
                  <a:gd name="T53" fmla="*/ 176 h 974"/>
                  <a:gd name="T54" fmla="*/ 154 w 986"/>
                  <a:gd name="T55" fmla="*/ 182 h 974"/>
                  <a:gd name="T56" fmla="*/ 145 w 986"/>
                  <a:gd name="T57" fmla="*/ 187 h 974"/>
                  <a:gd name="T58" fmla="*/ 134 w 986"/>
                  <a:gd name="T59" fmla="*/ 191 h 974"/>
                  <a:gd name="T60" fmla="*/ 122 w 986"/>
                  <a:gd name="T61" fmla="*/ 194 h 974"/>
                  <a:gd name="T62" fmla="*/ 109 w 986"/>
                  <a:gd name="T63" fmla="*/ 195 h 974"/>
                  <a:gd name="T64" fmla="*/ 95 w 986"/>
                  <a:gd name="T65" fmla="*/ 194 h 974"/>
                  <a:gd name="T66" fmla="*/ 82 w 986"/>
                  <a:gd name="T67" fmla="*/ 192 h 974"/>
                  <a:gd name="T68" fmla="*/ 70 w 986"/>
                  <a:gd name="T69" fmla="*/ 189 h 974"/>
                  <a:gd name="T70" fmla="*/ 59 w 986"/>
                  <a:gd name="T71" fmla="*/ 185 h 974"/>
                  <a:gd name="T72" fmla="*/ 49 w 986"/>
                  <a:gd name="T73" fmla="*/ 179 h 974"/>
                  <a:gd name="T74" fmla="*/ 40 w 986"/>
                  <a:gd name="T75" fmla="*/ 173 h 974"/>
                  <a:gd name="T76" fmla="*/ 33 w 986"/>
                  <a:gd name="T77" fmla="*/ 167 h 974"/>
                  <a:gd name="T78" fmla="*/ 26 w 986"/>
                  <a:gd name="T79" fmla="*/ 159 h 974"/>
                  <a:gd name="T80" fmla="*/ 20 w 986"/>
                  <a:gd name="T81" fmla="*/ 152 h 974"/>
                  <a:gd name="T82" fmla="*/ 15 w 986"/>
                  <a:gd name="T83" fmla="*/ 144 h 974"/>
                  <a:gd name="T84" fmla="*/ 11 w 986"/>
                  <a:gd name="T85" fmla="*/ 137 h 974"/>
                  <a:gd name="T86" fmla="*/ 7 w 986"/>
                  <a:gd name="T87" fmla="*/ 129 h 974"/>
                  <a:gd name="T88" fmla="*/ 3 w 986"/>
                  <a:gd name="T89" fmla="*/ 118 h 974"/>
                  <a:gd name="T90" fmla="*/ 1 w 986"/>
                  <a:gd name="T91" fmla="*/ 106 h 974"/>
                  <a:gd name="T92" fmla="*/ 0 w 986"/>
                  <a:gd name="T93" fmla="*/ 97 h 974"/>
                  <a:gd name="T94" fmla="*/ 0 w 986"/>
                  <a:gd name="T95" fmla="*/ 89 h 974"/>
                  <a:gd name="T96" fmla="*/ 1 w 986"/>
                  <a:gd name="T97" fmla="*/ 80 h 974"/>
                  <a:gd name="T98" fmla="*/ 3 w 986"/>
                  <a:gd name="T99" fmla="*/ 72 h 974"/>
                  <a:gd name="T100" fmla="*/ 6 w 986"/>
                  <a:gd name="T101" fmla="*/ 63 h 974"/>
                  <a:gd name="T102" fmla="*/ 9 w 986"/>
                  <a:gd name="T103" fmla="*/ 55 h 974"/>
                  <a:gd name="T104" fmla="*/ 14 w 986"/>
                  <a:gd name="T105" fmla="*/ 47 h 974"/>
                  <a:gd name="T106" fmla="*/ 19 w 986"/>
                  <a:gd name="T107" fmla="*/ 39 h 974"/>
                  <a:gd name="T108" fmla="*/ 25 w 986"/>
                  <a:gd name="T109" fmla="*/ 32 h 974"/>
                  <a:gd name="T110" fmla="*/ 32 w 986"/>
                  <a:gd name="T111" fmla="*/ 25 h 974"/>
                  <a:gd name="T112" fmla="*/ 39 w 986"/>
                  <a:gd name="T113" fmla="*/ 19 h 974"/>
                  <a:gd name="T114" fmla="*/ 48 w 986"/>
                  <a:gd name="T115" fmla="*/ 13 h 974"/>
                  <a:gd name="T116" fmla="*/ 57 w 986"/>
                  <a:gd name="T117" fmla="*/ 9 h 974"/>
                  <a:gd name="T118" fmla="*/ 67 w 986"/>
                  <a:gd name="T119" fmla="*/ 5 h 974"/>
                  <a:gd name="T120" fmla="*/ 78 w 986"/>
                  <a:gd name="T121" fmla="*/ 2 h 974"/>
                  <a:gd name="T122" fmla="*/ 89 w 986"/>
                  <a:gd name="T123" fmla="*/ 1 h 9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86"/>
                  <a:gd name="T187" fmla="*/ 0 h 974"/>
                  <a:gd name="T188" fmla="*/ 986 w 986"/>
                  <a:gd name="T189" fmla="*/ 974 h 9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86" h="974">
                    <a:moveTo>
                      <a:pt x="476" y="0"/>
                    </a:moveTo>
                    <a:lnTo>
                      <a:pt x="496" y="0"/>
                    </a:lnTo>
                    <a:lnTo>
                      <a:pt x="517" y="0"/>
                    </a:lnTo>
                    <a:lnTo>
                      <a:pt x="538" y="3"/>
                    </a:lnTo>
                    <a:lnTo>
                      <a:pt x="561" y="5"/>
                    </a:lnTo>
                    <a:lnTo>
                      <a:pt x="582" y="9"/>
                    </a:lnTo>
                    <a:lnTo>
                      <a:pt x="603" y="14"/>
                    </a:lnTo>
                    <a:lnTo>
                      <a:pt x="624" y="20"/>
                    </a:lnTo>
                    <a:lnTo>
                      <a:pt x="646" y="26"/>
                    </a:lnTo>
                    <a:lnTo>
                      <a:pt x="667" y="34"/>
                    </a:lnTo>
                    <a:lnTo>
                      <a:pt x="688" y="43"/>
                    </a:lnTo>
                    <a:lnTo>
                      <a:pt x="709" y="52"/>
                    </a:lnTo>
                    <a:lnTo>
                      <a:pt x="729" y="62"/>
                    </a:lnTo>
                    <a:lnTo>
                      <a:pt x="749" y="74"/>
                    </a:lnTo>
                    <a:lnTo>
                      <a:pt x="768" y="86"/>
                    </a:lnTo>
                    <a:lnTo>
                      <a:pt x="788" y="99"/>
                    </a:lnTo>
                    <a:lnTo>
                      <a:pt x="805" y="112"/>
                    </a:lnTo>
                    <a:lnTo>
                      <a:pt x="824" y="127"/>
                    </a:lnTo>
                    <a:lnTo>
                      <a:pt x="841" y="142"/>
                    </a:lnTo>
                    <a:lnTo>
                      <a:pt x="858" y="159"/>
                    </a:lnTo>
                    <a:lnTo>
                      <a:pt x="873" y="175"/>
                    </a:lnTo>
                    <a:lnTo>
                      <a:pt x="888" y="192"/>
                    </a:lnTo>
                    <a:lnTo>
                      <a:pt x="903" y="210"/>
                    </a:lnTo>
                    <a:lnTo>
                      <a:pt x="915" y="227"/>
                    </a:lnTo>
                    <a:lnTo>
                      <a:pt x="928" y="247"/>
                    </a:lnTo>
                    <a:lnTo>
                      <a:pt x="939" y="266"/>
                    </a:lnTo>
                    <a:lnTo>
                      <a:pt x="949" y="286"/>
                    </a:lnTo>
                    <a:lnTo>
                      <a:pt x="957" y="306"/>
                    </a:lnTo>
                    <a:lnTo>
                      <a:pt x="966" y="327"/>
                    </a:lnTo>
                    <a:lnTo>
                      <a:pt x="972" y="348"/>
                    </a:lnTo>
                    <a:lnTo>
                      <a:pt x="977" y="371"/>
                    </a:lnTo>
                    <a:lnTo>
                      <a:pt x="981" y="392"/>
                    </a:lnTo>
                    <a:lnTo>
                      <a:pt x="984" y="414"/>
                    </a:lnTo>
                    <a:lnTo>
                      <a:pt x="986" y="438"/>
                    </a:lnTo>
                    <a:lnTo>
                      <a:pt x="986" y="462"/>
                    </a:lnTo>
                    <a:lnTo>
                      <a:pt x="986" y="486"/>
                    </a:lnTo>
                    <a:lnTo>
                      <a:pt x="985" y="509"/>
                    </a:lnTo>
                    <a:lnTo>
                      <a:pt x="982" y="533"/>
                    </a:lnTo>
                    <a:lnTo>
                      <a:pt x="980" y="557"/>
                    </a:lnTo>
                    <a:lnTo>
                      <a:pt x="976" y="582"/>
                    </a:lnTo>
                    <a:lnTo>
                      <a:pt x="971" y="605"/>
                    </a:lnTo>
                    <a:lnTo>
                      <a:pt x="965" y="630"/>
                    </a:lnTo>
                    <a:lnTo>
                      <a:pt x="959" y="654"/>
                    </a:lnTo>
                    <a:lnTo>
                      <a:pt x="951" y="678"/>
                    </a:lnTo>
                    <a:lnTo>
                      <a:pt x="943" y="700"/>
                    </a:lnTo>
                    <a:lnTo>
                      <a:pt x="931" y="724"/>
                    </a:lnTo>
                    <a:lnTo>
                      <a:pt x="921" y="746"/>
                    </a:lnTo>
                    <a:lnTo>
                      <a:pt x="909" y="768"/>
                    </a:lnTo>
                    <a:lnTo>
                      <a:pt x="895" y="789"/>
                    </a:lnTo>
                    <a:lnTo>
                      <a:pt x="881" y="809"/>
                    </a:lnTo>
                    <a:lnTo>
                      <a:pt x="865" y="829"/>
                    </a:lnTo>
                    <a:lnTo>
                      <a:pt x="849" y="848"/>
                    </a:lnTo>
                    <a:lnTo>
                      <a:pt x="830" y="865"/>
                    </a:lnTo>
                    <a:lnTo>
                      <a:pt x="811" y="881"/>
                    </a:lnTo>
                    <a:lnTo>
                      <a:pt x="790" y="897"/>
                    </a:lnTo>
                    <a:lnTo>
                      <a:pt x="769" y="911"/>
                    </a:lnTo>
                    <a:lnTo>
                      <a:pt x="745" y="925"/>
                    </a:lnTo>
                    <a:lnTo>
                      <a:pt x="720" y="936"/>
                    </a:lnTo>
                    <a:lnTo>
                      <a:pt x="695" y="946"/>
                    </a:lnTo>
                    <a:lnTo>
                      <a:pt x="668" y="955"/>
                    </a:lnTo>
                    <a:lnTo>
                      <a:pt x="639" y="962"/>
                    </a:lnTo>
                    <a:lnTo>
                      <a:pt x="609" y="967"/>
                    </a:lnTo>
                    <a:lnTo>
                      <a:pt x="577" y="971"/>
                    </a:lnTo>
                    <a:lnTo>
                      <a:pt x="544" y="974"/>
                    </a:lnTo>
                    <a:lnTo>
                      <a:pt x="510" y="974"/>
                    </a:lnTo>
                    <a:lnTo>
                      <a:pt x="475" y="971"/>
                    </a:lnTo>
                    <a:lnTo>
                      <a:pt x="441" y="967"/>
                    </a:lnTo>
                    <a:lnTo>
                      <a:pt x="408" y="961"/>
                    </a:lnTo>
                    <a:lnTo>
                      <a:pt x="377" y="954"/>
                    </a:lnTo>
                    <a:lnTo>
                      <a:pt x="349" y="945"/>
                    </a:lnTo>
                    <a:lnTo>
                      <a:pt x="320" y="935"/>
                    </a:lnTo>
                    <a:lnTo>
                      <a:pt x="294" y="924"/>
                    </a:lnTo>
                    <a:lnTo>
                      <a:pt x="269" y="910"/>
                    </a:lnTo>
                    <a:lnTo>
                      <a:pt x="245" y="896"/>
                    </a:lnTo>
                    <a:lnTo>
                      <a:pt x="223" y="882"/>
                    </a:lnTo>
                    <a:lnTo>
                      <a:pt x="201" y="866"/>
                    </a:lnTo>
                    <a:lnTo>
                      <a:pt x="181" y="850"/>
                    </a:lnTo>
                    <a:lnTo>
                      <a:pt x="163" y="833"/>
                    </a:lnTo>
                    <a:lnTo>
                      <a:pt x="144" y="815"/>
                    </a:lnTo>
                    <a:lnTo>
                      <a:pt x="128" y="796"/>
                    </a:lnTo>
                    <a:lnTo>
                      <a:pt x="113" y="778"/>
                    </a:lnTo>
                    <a:lnTo>
                      <a:pt x="99" y="759"/>
                    </a:lnTo>
                    <a:lnTo>
                      <a:pt x="85" y="739"/>
                    </a:lnTo>
                    <a:lnTo>
                      <a:pt x="74" y="720"/>
                    </a:lnTo>
                    <a:lnTo>
                      <a:pt x="63" y="700"/>
                    </a:lnTo>
                    <a:lnTo>
                      <a:pt x="53" y="682"/>
                    </a:lnTo>
                    <a:lnTo>
                      <a:pt x="44" y="663"/>
                    </a:lnTo>
                    <a:lnTo>
                      <a:pt x="35" y="644"/>
                    </a:lnTo>
                    <a:lnTo>
                      <a:pt x="28" y="625"/>
                    </a:lnTo>
                    <a:lnTo>
                      <a:pt x="17" y="590"/>
                    </a:lnTo>
                    <a:lnTo>
                      <a:pt x="9" y="558"/>
                    </a:lnTo>
                    <a:lnTo>
                      <a:pt x="3" y="528"/>
                    </a:lnTo>
                    <a:lnTo>
                      <a:pt x="2" y="504"/>
                    </a:lnTo>
                    <a:lnTo>
                      <a:pt x="0" y="484"/>
                    </a:lnTo>
                    <a:lnTo>
                      <a:pt x="0" y="463"/>
                    </a:lnTo>
                    <a:lnTo>
                      <a:pt x="2" y="443"/>
                    </a:lnTo>
                    <a:lnTo>
                      <a:pt x="4" y="422"/>
                    </a:lnTo>
                    <a:lnTo>
                      <a:pt x="7" y="401"/>
                    </a:lnTo>
                    <a:lnTo>
                      <a:pt x="10" y="379"/>
                    </a:lnTo>
                    <a:lnTo>
                      <a:pt x="17" y="358"/>
                    </a:lnTo>
                    <a:lnTo>
                      <a:pt x="23" y="337"/>
                    </a:lnTo>
                    <a:lnTo>
                      <a:pt x="29" y="317"/>
                    </a:lnTo>
                    <a:lnTo>
                      <a:pt x="38" y="296"/>
                    </a:lnTo>
                    <a:lnTo>
                      <a:pt x="47" y="276"/>
                    </a:lnTo>
                    <a:lnTo>
                      <a:pt x="58" y="255"/>
                    </a:lnTo>
                    <a:lnTo>
                      <a:pt x="69" y="235"/>
                    </a:lnTo>
                    <a:lnTo>
                      <a:pt x="82" y="216"/>
                    </a:lnTo>
                    <a:lnTo>
                      <a:pt x="94" y="196"/>
                    </a:lnTo>
                    <a:lnTo>
                      <a:pt x="109" y="177"/>
                    </a:lnTo>
                    <a:lnTo>
                      <a:pt x="124" y="160"/>
                    </a:lnTo>
                    <a:lnTo>
                      <a:pt x="140" y="142"/>
                    </a:lnTo>
                    <a:lnTo>
                      <a:pt x="158" y="126"/>
                    </a:lnTo>
                    <a:lnTo>
                      <a:pt x="176" y="110"/>
                    </a:lnTo>
                    <a:lnTo>
                      <a:pt x="195" y="95"/>
                    </a:lnTo>
                    <a:lnTo>
                      <a:pt x="216" y="80"/>
                    </a:lnTo>
                    <a:lnTo>
                      <a:pt x="237" y="67"/>
                    </a:lnTo>
                    <a:lnTo>
                      <a:pt x="260" y="55"/>
                    </a:lnTo>
                    <a:lnTo>
                      <a:pt x="282" y="44"/>
                    </a:lnTo>
                    <a:lnTo>
                      <a:pt x="307" y="34"/>
                    </a:lnTo>
                    <a:lnTo>
                      <a:pt x="332" y="25"/>
                    </a:lnTo>
                    <a:lnTo>
                      <a:pt x="360" y="18"/>
                    </a:lnTo>
                    <a:lnTo>
                      <a:pt x="387" y="11"/>
                    </a:lnTo>
                    <a:lnTo>
                      <a:pt x="416" y="5"/>
                    </a:lnTo>
                    <a:lnTo>
                      <a:pt x="445" y="3"/>
                    </a:lnTo>
                    <a:lnTo>
                      <a:pt x="476" y="0"/>
                    </a:lnTo>
                    <a:close/>
                  </a:path>
                </a:pathLst>
              </a:custGeom>
              <a:solidFill>
                <a:srgbClr val="C6A300"/>
              </a:solidFill>
              <a:ln w="9525">
                <a:noFill/>
                <a:round/>
              </a:ln>
            </p:spPr>
            <p:txBody>
              <a:bodyPr/>
              <a:lstStyle/>
              <a:p>
                <a:endParaRPr lang="en-US" sz="1867"/>
              </a:p>
            </p:txBody>
          </p:sp>
          <p:sp>
            <p:nvSpPr>
              <p:cNvPr id="1083" name="Freeform 433"/>
              <p:cNvSpPr/>
              <p:nvPr/>
            </p:nvSpPr>
            <p:spPr bwMode="auto">
              <a:xfrm>
                <a:off x="2261" y="1991"/>
                <a:ext cx="173" cy="170"/>
              </a:xfrm>
              <a:custGeom>
                <a:avLst/>
                <a:gdLst>
                  <a:gd name="T0" fmla="*/ 87 w 862"/>
                  <a:gd name="T1" fmla="*/ 0 h 850"/>
                  <a:gd name="T2" fmla="*/ 95 w 862"/>
                  <a:gd name="T3" fmla="*/ 1 h 850"/>
                  <a:gd name="T4" fmla="*/ 102 w 862"/>
                  <a:gd name="T5" fmla="*/ 2 h 850"/>
                  <a:gd name="T6" fmla="*/ 109 w 862"/>
                  <a:gd name="T7" fmla="*/ 4 h 850"/>
                  <a:gd name="T8" fmla="*/ 117 w 862"/>
                  <a:gd name="T9" fmla="*/ 6 h 850"/>
                  <a:gd name="T10" fmla="*/ 124 w 862"/>
                  <a:gd name="T11" fmla="*/ 9 h 850"/>
                  <a:gd name="T12" fmla="*/ 131 w 862"/>
                  <a:gd name="T13" fmla="*/ 13 h 850"/>
                  <a:gd name="T14" fmla="*/ 138 w 862"/>
                  <a:gd name="T15" fmla="*/ 18 h 850"/>
                  <a:gd name="T16" fmla="*/ 144 w 862"/>
                  <a:gd name="T17" fmla="*/ 22 h 850"/>
                  <a:gd name="T18" fmla="*/ 150 w 862"/>
                  <a:gd name="T19" fmla="*/ 28 h 850"/>
                  <a:gd name="T20" fmla="*/ 156 w 862"/>
                  <a:gd name="T21" fmla="*/ 34 h 850"/>
                  <a:gd name="T22" fmla="*/ 161 w 862"/>
                  <a:gd name="T23" fmla="*/ 40 h 850"/>
                  <a:gd name="T24" fmla="*/ 165 w 862"/>
                  <a:gd name="T25" fmla="*/ 46 h 850"/>
                  <a:gd name="T26" fmla="*/ 168 w 862"/>
                  <a:gd name="T27" fmla="*/ 53 h 850"/>
                  <a:gd name="T28" fmla="*/ 171 w 862"/>
                  <a:gd name="T29" fmla="*/ 61 h 850"/>
                  <a:gd name="T30" fmla="*/ 172 w 862"/>
                  <a:gd name="T31" fmla="*/ 68 h 850"/>
                  <a:gd name="T32" fmla="*/ 173 w 862"/>
                  <a:gd name="T33" fmla="*/ 76 h 850"/>
                  <a:gd name="T34" fmla="*/ 173 w 862"/>
                  <a:gd name="T35" fmla="*/ 84 h 850"/>
                  <a:gd name="T36" fmla="*/ 172 w 862"/>
                  <a:gd name="T37" fmla="*/ 93 h 850"/>
                  <a:gd name="T38" fmla="*/ 171 w 862"/>
                  <a:gd name="T39" fmla="*/ 101 h 850"/>
                  <a:gd name="T40" fmla="*/ 169 w 862"/>
                  <a:gd name="T41" fmla="*/ 110 h 850"/>
                  <a:gd name="T42" fmla="*/ 166 w 862"/>
                  <a:gd name="T43" fmla="*/ 118 h 850"/>
                  <a:gd name="T44" fmla="*/ 163 w 862"/>
                  <a:gd name="T45" fmla="*/ 126 h 850"/>
                  <a:gd name="T46" fmla="*/ 159 w 862"/>
                  <a:gd name="T47" fmla="*/ 134 h 850"/>
                  <a:gd name="T48" fmla="*/ 154 w 862"/>
                  <a:gd name="T49" fmla="*/ 141 h 850"/>
                  <a:gd name="T50" fmla="*/ 148 w 862"/>
                  <a:gd name="T51" fmla="*/ 148 h 850"/>
                  <a:gd name="T52" fmla="*/ 141 w 862"/>
                  <a:gd name="T53" fmla="*/ 154 h 850"/>
                  <a:gd name="T54" fmla="*/ 134 w 862"/>
                  <a:gd name="T55" fmla="*/ 159 h 850"/>
                  <a:gd name="T56" fmla="*/ 126 w 862"/>
                  <a:gd name="T57" fmla="*/ 164 h 850"/>
                  <a:gd name="T58" fmla="*/ 117 w 862"/>
                  <a:gd name="T59" fmla="*/ 167 h 850"/>
                  <a:gd name="T60" fmla="*/ 106 w 862"/>
                  <a:gd name="T61" fmla="*/ 169 h 850"/>
                  <a:gd name="T62" fmla="*/ 95 w 862"/>
                  <a:gd name="T63" fmla="*/ 170 h 850"/>
                  <a:gd name="T64" fmla="*/ 83 w 862"/>
                  <a:gd name="T65" fmla="*/ 169 h 850"/>
                  <a:gd name="T66" fmla="*/ 72 w 862"/>
                  <a:gd name="T67" fmla="*/ 168 h 850"/>
                  <a:gd name="T68" fmla="*/ 61 w 862"/>
                  <a:gd name="T69" fmla="*/ 165 h 850"/>
                  <a:gd name="T70" fmla="*/ 52 w 862"/>
                  <a:gd name="T71" fmla="*/ 161 h 850"/>
                  <a:gd name="T72" fmla="*/ 43 w 862"/>
                  <a:gd name="T73" fmla="*/ 156 h 850"/>
                  <a:gd name="T74" fmla="*/ 35 w 862"/>
                  <a:gd name="T75" fmla="*/ 151 h 850"/>
                  <a:gd name="T76" fmla="*/ 28 w 862"/>
                  <a:gd name="T77" fmla="*/ 145 h 850"/>
                  <a:gd name="T78" fmla="*/ 22 w 862"/>
                  <a:gd name="T79" fmla="*/ 139 h 850"/>
                  <a:gd name="T80" fmla="*/ 17 w 862"/>
                  <a:gd name="T81" fmla="*/ 132 h 850"/>
                  <a:gd name="T82" fmla="*/ 13 w 862"/>
                  <a:gd name="T83" fmla="*/ 126 h 850"/>
                  <a:gd name="T84" fmla="*/ 9 w 862"/>
                  <a:gd name="T85" fmla="*/ 119 h 850"/>
                  <a:gd name="T86" fmla="*/ 6 w 862"/>
                  <a:gd name="T87" fmla="*/ 112 h 850"/>
                  <a:gd name="T88" fmla="*/ 3 w 862"/>
                  <a:gd name="T89" fmla="*/ 103 h 850"/>
                  <a:gd name="T90" fmla="*/ 1 w 862"/>
                  <a:gd name="T91" fmla="*/ 92 h 850"/>
                  <a:gd name="T92" fmla="*/ 0 w 862"/>
                  <a:gd name="T93" fmla="*/ 84 h 850"/>
                  <a:gd name="T94" fmla="*/ 0 w 862"/>
                  <a:gd name="T95" fmla="*/ 77 h 850"/>
                  <a:gd name="T96" fmla="*/ 1 w 862"/>
                  <a:gd name="T97" fmla="*/ 70 h 850"/>
                  <a:gd name="T98" fmla="*/ 3 w 862"/>
                  <a:gd name="T99" fmla="*/ 62 h 850"/>
                  <a:gd name="T100" fmla="*/ 5 w 862"/>
                  <a:gd name="T101" fmla="*/ 55 h 850"/>
                  <a:gd name="T102" fmla="*/ 8 w 862"/>
                  <a:gd name="T103" fmla="*/ 48 h 850"/>
                  <a:gd name="T104" fmla="*/ 12 w 862"/>
                  <a:gd name="T105" fmla="*/ 41 h 850"/>
                  <a:gd name="T106" fmla="*/ 16 w 862"/>
                  <a:gd name="T107" fmla="*/ 34 h 850"/>
                  <a:gd name="T108" fmla="*/ 21 w 862"/>
                  <a:gd name="T109" fmla="*/ 28 h 850"/>
                  <a:gd name="T110" fmla="*/ 27 w 862"/>
                  <a:gd name="T111" fmla="*/ 22 h 850"/>
                  <a:gd name="T112" fmla="*/ 34 w 862"/>
                  <a:gd name="T113" fmla="*/ 16 h 850"/>
                  <a:gd name="T114" fmla="*/ 42 w 862"/>
                  <a:gd name="T115" fmla="*/ 12 h 850"/>
                  <a:gd name="T116" fmla="*/ 50 w 862"/>
                  <a:gd name="T117" fmla="*/ 8 h 850"/>
                  <a:gd name="T118" fmla="*/ 58 w 862"/>
                  <a:gd name="T119" fmla="*/ 4 h 850"/>
                  <a:gd name="T120" fmla="*/ 68 w 862"/>
                  <a:gd name="T121" fmla="*/ 2 h 850"/>
                  <a:gd name="T122" fmla="*/ 78 w 862"/>
                  <a:gd name="T123" fmla="*/ 0 h 8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62"/>
                  <a:gd name="T187" fmla="*/ 0 h 850"/>
                  <a:gd name="T188" fmla="*/ 862 w 862"/>
                  <a:gd name="T189" fmla="*/ 850 h 85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62" h="850">
                    <a:moveTo>
                      <a:pt x="417" y="0"/>
                    </a:moveTo>
                    <a:lnTo>
                      <a:pt x="434" y="0"/>
                    </a:lnTo>
                    <a:lnTo>
                      <a:pt x="453" y="0"/>
                    </a:lnTo>
                    <a:lnTo>
                      <a:pt x="472" y="3"/>
                    </a:lnTo>
                    <a:lnTo>
                      <a:pt x="490" y="5"/>
                    </a:lnTo>
                    <a:lnTo>
                      <a:pt x="508" y="9"/>
                    </a:lnTo>
                    <a:lnTo>
                      <a:pt x="527" y="14"/>
                    </a:lnTo>
                    <a:lnTo>
                      <a:pt x="545" y="19"/>
                    </a:lnTo>
                    <a:lnTo>
                      <a:pt x="564" y="25"/>
                    </a:lnTo>
                    <a:lnTo>
                      <a:pt x="583" y="31"/>
                    </a:lnTo>
                    <a:lnTo>
                      <a:pt x="600" y="39"/>
                    </a:lnTo>
                    <a:lnTo>
                      <a:pt x="619" y="47"/>
                    </a:lnTo>
                    <a:lnTo>
                      <a:pt x="636" y="56"/>
                    </a:lnTo>
                    <a:lnTo>
                      <a:pt x="654" y="66"/>
                    </a:lnTo>
                    <a:lnTo>
                      <a:pt x="671" y="77"/>
                    </a:lnTo>
                    <a:lnTo>
                      <a:pt x="688" y="89"/>
                    </a:lnTo>
                    <a:lnTo>
                      <a:pt x="704" y="100"/>
                    </a:lnTo>
                    <a:lnTo>
                      <a:pt x="719" y="112"/>
                    </a:lnTo>
                    <a:lnTo>
                      <a:pt x="734" y="126"/>
                    </a:lnTo>
                    <a:lnTo>
                      <a:pt x="749" y="140"/>
                    </a:lnTo>
                    <a:lnTo>
                      <a:pt x="762" y="154"/>
                    </a:lnTo>
                    <a:lnTo>
                      <a:pt x="775" y="169"/>
                    </a:lnTo>
                    <a:lnTo>
                      <a:pt x="787" y="183"/>
                    </a:lnTo>
                    <a:lnTo>
                      <a:pt x="800" y="200"/>
                    </a:lnTo>
                    <a:lnTo>
                      <a:pt x="810" y="216"/>
                    </a:lnTo>
                    <a:lnTo>
                      <a:pt x="820" y="232"/>
                    </a:lnTo>
                    <a:lnTo>
                      <a:pt x="829" y="250"/>
                    </a:lnTo>
                    <a:lnTo>
                      <a:pt x="837" y="267"/>
                    </a:lnTo>
                    <a:lnTo>
                      <a:pt x="844" y="285"/>
                    </a:lnTo>
                    <a:lnTo>
                      <a:pt x="850" y="303"/>
                    </a:lnTo>
                    <a:lnTo>
                      <a:pt x="855" y="322"/>
                    </a:lnTo>
                    <a:lnTo>
                      <a:pt x="859" y="341"/>
                    </a:lnTo>
                    <a:lnTo>
                      <a:pt x="861" y="361"/>
                    </a:lnTo>
                    <a:lnTo>
                      <a:pt x="862" y="381"/>
                    </a:lnTo>
                    <a:lnTo>
                      <a:pt x="862" y="401"/>
                    </a:lnTo>
                    <a:lnTo>
                      <a:pt x="862" y="422"/>
                    </a:lnTo>
                    <a:lnTo>
                      <a:pt x="861" y="443"/>
                    </a:lnTo>
                    <a:lnTo>
                      <a:pt x="859" y="464"/>
                    </a:lnTo>
                    <a:lnTo>
                      <a:pt x="856" y="486"/>
                    </a:lnTo>
                    <a:lnTo>
                      <a:pt x="852" y="507"/>
                    </a:lnTo>
                    <a:lnTo>
                      <a:pt x="847" y="528"/>
                    </a:lnTo>
                    <a:lnTo>
                      <a:pt x="842" y="549"/>
                    </a:lnTo>
                    <a:lnTo>
                      <a:pt x="836" y="570"/>
                    </a:lnTo>
                    <a:lnTo>
                      <a:pt x="829" y="590"/>
                    </a:lnTo>
                    <a:lnTo>
                      <a:pt x="821" y="612"/>
                    </a:lnTo>
                    <a:lnTo>
                      <a:pt x="812" y="632"/>
                    </a:lnTo>
                    <a:lnTo>
                      <a:pt x="802" y="650"/>
                    </a:lnTo>
                    <a:lnTo>
                      <a:pt x="791" y="670"/>
                    </a:lnTo>
                    <a:lnTo>
                      <a:pt x="780" y="688"/>
                    </a:lnTo>
                    <a:lnTo>
                      <a:pt x="766" y="706"/>
                    </a:lnTo>
                    <a:lnTo>
                      <a:pt x="752" y="723"/>
                    </a:lnTo>
                    <a:lnTo>
                      <a:pt x="737" y="740"/>
                    </a:lnTo>
                    <a:lnTo>
                      <a:pt x="723" y="755"/>
                    </a:lnTo>
                    <a:lnTo>
                      <a:pt x="705" y="770"/>
                    </a:lnTo>
                    <a:lnTo>
                      <a:pt x="688" y="784"/>
                    </a:lnTo>
                    <a:lnTo>
                      <a:pt x="669" y="796"/>
                    </a:lnTo>
                    <a:lnTo>
                      <a:pt x="649" y="808"/>
                    </a:lnTo>
                    <a:lnTo>
                      <a:pt x="628" y="818"/>
                    </a:lnTo>
                    <a:lnTo>
                      <a:pt x="605" y="826"/>
                    </a:lnTo>
                    <a:lnTo>
                      <a:pt x="582" y="834"/>
                    </a:lnTo>
                    <a:lnTo>
                      <a:pt x="557" y="840"/>
                    </a:lnTo>
                    <a:lnTo>
                      <a:pt x="530" y="845"/>
                    </a:lnTo>
                    <a:lnTo>
                      <a:pt x="504" y="847"/>
                    </a:lnTo>
                    <a:lnTo>
                      <a:pt x="475" y="850"/>
                    </a:lnTo>
                    <a:lnTo>
                      <a:pt x="445" y="850"/>
                    </a:lnTo>
                    <a:lnTo>
                      <a:pt x="416" y="847"/>
                    </a:lnTo>
                    <a:lnTo>
                      <a:pt x="386" y="844"/>
                    </a:lnTo>
                    <a:lnTo>
                      <a:pt x="357" y="839"/>
                    </a:lnTo>
                    <a:lnTo>
                      <a:pt x="331" y="833"/>
                    </a:lnTo>
                    <a:lnTo>
                      <a:pt x="304" y="824"/>
                    </a:lnTo>
                    <a:lnTo>
                      <a:pt x="281" y="815"/>
                    </a:lnTo>
                    <a:lnTo>
                      <a:pt x="257" y="805"/>
                    </a:lnTo>
                    <a:lnTo>
                      <a:pt x="236" y="794"/>
                    </a:lnTo>
                    <a:lnTo>
                      <a:pt x="215" y="781"/>
                    </a:lnTo>
                    <a:lnTo>
                      <a:pt x="195" y="769"/>
                    </a:lnTo>
                    <a:lnTo>
                      <a:pt x="176" y="755"/>
                    </a:lnTo>
                    <a:lnTo>
                      <a:pt x="158" y="740"/>
                    </a:lnTo>
                    <a:lnTo>
                      <a:pt x="142" y="725"/>
                    </a:lnTo>
                    <a:lnTo>
                      <a:pt x="127" y="710"/>
                    </a:lnTo>
                    <a:lnTo>
                      <a:pt x="112" y="694"/>
                    </a:lnTo>
                    <a:lnTo>
                      <a:pt x="100" y="678"/>
                    </a:lnTo>
                    <a:lnTo>
                      <a:pt x="87" y="662"/>
                    </a:lnTo>
                    <a:lnTo>
                      <a:pt x="76" y="644"/>
                    </a:lnTo>
                    <a:lnTo>
                      <a:pt x="65" y="628"/>
                    </a:lnTo>
                    <a:lnTo>
                      <a:pt x="55" y="610"/>
                    </a:lnTo>
                    <a:lnTo>
                      <a:pt x="46" y="594"/>
                    </a:lnTo>
                    <a:lnTo>
                      <a:pt x="39" y="578"/>
                    </a:lnTo>
                    <a:lnTo>
                      <a:pt x="31" y="562"/>
                    </a:lnTo>
                    <a:lnTo>
                      <a:pt x="25" y="545"/>
                    </a:lnTo>
                    <a:lnTo>
                      <a:pt x="15" y="514"/>
                    </a:lnTo>
                    <a:lnTo>
                      <a:pt x="8" y="487"/>
                    </a:lnTo>
                    <a:lnTo>
                      <a:pt x="4" y="461"/>
                    </a:lnTo>
                    <a:lnTo>
                      <a:pt x="1" y="439"/>
                    </a:lnTo>
                    <a:lnTo>
                      <a:pt x="0" y="422"/>
                    </a:lnTo>
                    <a:lnTo>
                      <a:pt x="0" y="403"/>
                    </a:lnTo>
                    <a:lnTo>
                      <a:pt x="1" y="386"/>
                    </a:lnTo>
                    <a:lnTo>
                      <a:pt x="3" y="367"/>
                    </a:lnTo>
                    <a:lnTo>
                      <a:pt x="5" y="348"/>
                    </a:lnTo>
                    <a:lnTo>
                      <a:pt x="9" y="331"/>
                    </a:lnTo>
                    <a:lnTo>
                      <a:pt x="14" y="312"/>
                    </a:lnTo>
                    <a:lnTo>
                      <a:pt x="19" y="293"/>
                    </a:lnTo>
                    <a:lnTo>
                      <a:pt x="25" y="276"/>
                    </a:lnTo>
                    <a:lnTo>
                      <a:pt x="32" y="257"/>
                    </a:lnTo>
                    <a:lnTo>
                      <a:pt x="40" y="240"/>
                    </a:lnTo>
                    <a:lnTo>
                      <a:pt x="49" y="222"/>
                    </a:lnTo>
                    <a:lnTo>
                      <a:pt x="59" y="205"/>
                    </a:lnTo>
                    <a:lnTo>
                      <a:pt x="70" y="187"/>
                    </a:lnTo>
                    <a:lnTo>
                      <a:pt x="81" y="171"/>
                    </a:lnTo>
                    <a:lnTo>
                      <a:pt x="94" y="155"/>
                    </a:lnTo>
                    <a:lnTo>
                      <a:pt x="107" y="139"/>
                    </a:lnTo>
                    <a:lnTo>
                      <a:pt x="121" y="124"/>
                    </a:lnTo>
                    <a:lnTo>
                      <a:pt x="137" y="110"/>
                    </a:lnTo>
                    <a:lnTo>
                      <a:pt x="154" y="96"/>
                    </a:lnTo>
                    <a:lnTo>
                      <a:pt x="170" y="82"/>
                    </a:lnTo>
                    <a:lnTo>
                      <a:pt x="187" y="70"/>
                    </a:lnTo>
                    <a:lnTo>
                      <a:pt x="207" y="59"/>
                    </a:lnTo>
                    <a:lnTo>
                      <a:pt x="226" y="49"/>
                    </a:lnTo>
                    <a:lnTo>
                      <a:pt x="247" y="39"/>
                    </a:lnTo>
                    <a:lnTo>
                      <a:pt x="268" y="30"/>
                    </a:lnTo>
                    <a:lnTo>
                      <a:pt x="291" y="21"/>
                    </a:lnTo>
                    <a:lnTo>
                      <a:pt x="314" y="15"/>
                    </a:lnTo>
                    <a:lnTo>
                      <a:pt x="338" y="9"/>
                    </a:lnTo>
                    <a:lnTo>
                      <a:pt x="363" y="5"/>
                    </a:lnTo>
                    <a:lnTo>
                      <a:pt x="389" y="1"/>
                    </a:lnTo>
                    <a:lnTo>
                      <a:pt x="417" y="0"/>
                    </a:lnTo>
                    <a:close/>
                  </a:path>
                </a:pathLst>
              </a:custGeom>
              <a:solidFill>
                <a:srgbClr val="D5AD00"/>
              </a:solidFill>
              <a:ln w="9525">
                <a:noFill/>
                <a:round/>
              </a:ln>
            </p:spPr>
            <p:txBody>
              <a:bodyPr/>
              <a:lstStyle/>
              <a:p>
                <a:endParaRPr lang="en-US" sz="1867"/>
              </a:p>
            </p:txBody>
          </p:sp>
          <p:sp>
            <p:nvSpPr>
              <p:cNvPr id="1084" name="Freeform 434"/>
              <p:cNvSpPr/>
              <p:nvPr/>
            </p:nvSpPr>
            <p:spPr bwMode="auto">
              <a:xfrm>
                <a:off x="2275" y="1997"/>
                <a:ext cx="147" cy="144"/>
              </a:xfrm>
              <a:custGeom>
                <a:avLst/>
                <a:gdLst>
                  <a:gd name="T0" fmla="*/ 75 w 734"/>
                  <a:gd name="T1" fmla="*/ 0 h 722"/>
                  <a:gd name="T2" fmla="*/ 81 w 734"/>
                  <a:gd name="T3" fmla="*/ 0 h 722"/>
                  <a:gd name="T4" fmla="*/ 87 w 734"/>
                  <a:gd name="T5" fmla="*/ 1 h 722"/>
                  <a:gd name="T6" fmla="*/ 93 w 734"/>
                  <a:gd name="T7" fmla="*/ 3 h 722"/>
                  <a:gd name="T8" fmla="*/ 100 w 734"/>
                  <a:gd name="T9" fmla="*/ 5 h 722"/>
                  <a:gd name="T10" fmla="*/ 106 w 734"/>
                  <a:gd name="T11" fmla="*/ 8 h 722"/>
                  <a:gd name="T12" fmla="*/ 112 w 734"/>
                  <a:gd name="T13" fmla="*/ 11 h 722"/>
                  <a:gd name="T14" fmla="*/ 117 w 734"/>
                  <a:gd name="T15" fmla="*/ 15 h 722"/>
                  <a:gd name="T16" fmla="*/ 123 w 734"/>
                  <a:gd name="T17" fmla="*/ 19 h 722"/>
                  <a:gd name="T18" fmla="*/ 128 w 734"/>
                  <a:gd name="T19" fmla="*/ 24 h 722"/>
                  <a:gd name="T20" fmla="*/ 132 w 734"/>
                  <a:gd name="T21" fmla="*/ 29 h 722"/>
                  <a:gd name="T22" fmla="*/ 136 w 734"/>
                  <a:gd name="T23" fmla="*/ 34 h 722"/>
                  <a:gd name="T24" fmla="*/ 140 w 734"/>
                  <a:gd name="T25" fmla="*/ 39 h 722"/>
                  <a:gd name="T26" fmla="*/ 143 w 734"/>
                  <a:gd name="T27" fmla="*/ 45 h 722"/>
                  <a:gd name="T28" fmla="*/ 145 w 734"/>
                  <a:gd name="T29" fmla="*/ 51 h 722"/>
                  <a:gd name="T30" fmla="*/ 146 w 734"/>
                  <a:gd name="T31" fmla="*/ 58 h 722"/>
                  <a:gd name="T32" fmla="*/ 147 w 734"/>
                  <a:gd name="T33" fmla="*/ 65 h 722"/>
                  <a:gd name="T34" fmla="*/ 147 w 734"/>
                  <a:gd name="T35" fmla="*/ 72 h 722"/>
                  <a:gd name="T36" fmla="*/ 147 w 734"/>
                  <a:gd name="T37" fmla="*/ 79 h 722"/>
                  <a:gd name="T38" fmla="*/ 146 w 734"/>
                  <a:gd name="T39" fmla="*/ 86 h 722"/>
                  <a:gd name="T40" fmla="*/ 144 w 734"/>
                  <a:gd name="T41" fmla="*/ 94 h 722"/>
                  <a:gd name="T42" fmla="*/ 142 w 734"/>
                  <a:gd name="T43" fmla="*/ 101 h 722"/>
                  <a:gd name="T44" fmla="*/ 139 w 734"/>
                  <a:gd name="T45" fmla="*/ 108 h 722"/>
                  <a:gd name="T46" fmla="*/ 135 w 734"/>
                  <a:gd name="T47" fmla="*/ 114 h 722"/>
                  <a:gd name="T48" fmla="*/ 131 w 734"/>
                  <a:gd name="T49" fmla="*/ 120 h 722"/>
                  <a:gd name="T50" fmla="*/ 126 w 734"/>
                  <a:gd name="T51" fmla="*/ 126 h 722"/>
                  <a:gd name="T52" fmla="*/ 120 w 734"/>
                  <a:gd name="T53" fmla="*/ 131 h 722"/>
                  <a:gd name="T54" fmla="*/ 114 w 734"/>
                  <a:gd name="T55" fmla="*/ 136 h 722"/>
                  <a:gd name="T56" fmla="*/ 107 w 734"/>
                  <a:gd name="T57" fmla="*/ 139 h 722"/>
                  <a:gd name="T58" fmla="*/ 99 w 734"/>
                  <a:gd name="T59" fmla="*/ 142 h 722"/>
                  <a:gd name="T60" fmla="*/ 91 w 734"/>
                  <a:gd name="T61" fmla="*/ 143 h 722"/>
                  <a:gd name="T62" fmla="*/ 81 w 734"/>
                  <a:gd name="T63" fmla="*/ 144 h 722"/>
                  <a:gd name="T64" fmla="*/ 71 w 734"/>
                  <a:gd name="T65" fmla="*/ 144 h 722"/>
                  <a:gd name="T66" fmla="*/ 61 w 734"/>
                  <a:gd name="T67" fmla="*/ 142 h 722"/>
                  <a:gd name="T68" fmla="*/ 52 w 734"/>
                  <a:gd name="T69" fmla="*/ 140 h 722"/>
                  <a:gd name="T70" fmla="*/ 44 w 734"/>
                  <a:gd name="T71" fmla="*/ 137 h 722"/>
                  <a:gd name="T72" fmla="*/ 37 w 734"/>
                  <a:gd name="T73" fmla="*/ 133 h 722"/>
                  <a:gd name="T74" fmla="*/ 30 w 734"/>
                  <a:gd name="T75" fmla="*/ 128 h 722"/>
                  <a:gd name="T76" fmla="*/ 24 w 734"/>
                  <a:gd name="T77" fmla="*/ 123 h 722"/>
                  <a:gd name="T78" fmla="*/ 19 w 734"/>
                  <a:gd name="T79" fmla="*/ 118 h 722"/>
                  <a:gd name="T80" fmla="*/ 15 w 734"/>
                  <a:gd name="T81" fmla="*/ 112 h 722"/>
                  <a:gd name="T82" fmla="*/ 11 w 734"/>
                  <a:gd name="T83" fmla="*/ 107 h 722"/>
                  <a:gd name="T84" fmla="*/ 7 w 734"/>
                  <a:gd name="T85" fmla="*/ 99 h 722"/>
                  <a:gd name="T86" fmla="*/ 2 w 734"/>
                  <a:gd name="T87" fmla="*/ 88 h 722"/>
                  <a:gd name="T88" fmla="*/ 0 w 734"/>
                  <a:gd name="T89" fmla="*/ 79 h 722"/>
                  <a:gd name="T90" fmla="*/ 0 w 734"/>
                  <a:gd name="T91" fmla="*/ 72 h 722"/>
                  <a:gd name="T92" fmla="*/ 0 w 734"/>
                  <a:gd name="T93" fmla="*/ 66 h 722"/>
                  <a:gd name="T94" fmla="*/ 1 w 734"/>
                  <a:gd name="T95" fmla="*/ 60 h 722"/>
                  <a:gd name="T96" fmla="*/ 2 w 734"/>
                  <a:gd name="T97" fmla="*/ 53 h 722"/>
                  <a:gd name="T98" fmla="*/ 4 w 734"/>
                  <a:gd name="T99" fmla="*/ 47 h 722"/>
                  <a:gd name="T100" fmla="*/ 7 w 734"/>
                  <a:gd name="T101" fmla="*/ 41 h 722"/>
                  <a:gd name="T102" fmla="*/ 10 w 734"/>
                  <a:gd name="T103" fmla="*/ 35 h 722"/>
                  <a:gd name="T104" fmla="*/ 14 w 734"/>
                  <a:gd name="T105" fmla="*/ 29 h 722"/>
                  <a:gd name="T106" fmla="*/ 19 w 734"/>
                  <a:gd name="T107" fmla="*/ 24 h 722"/>
                  <a:gd name="T108" fmla="*/ 24 w 734"/>
                  <a:gd name="T109" fmla="*/ 19 h 722"/>
                  <a:gd name="T110" fmla="*/ 29 w 734"/>
                  <a:gd name="T111" fmla="*/ 14 h 722"/>
                  <a:gd name="T112" fmla="*/ 36 w 734"/>
                  <a:gd name="T113" fmla="*/ 10 h 722"/>
                  <a:gd name="T114" fmla="*/ 42 w 734"/>
                  <a:gd name="T115" fmla="*/ 6 h 722"/>
                  <a:gd name="T116" fmla="*/ 50 w 734"/>
                  <a:gd name="T117" fmla="*/ 4 h 722"/>
                  <a:gd name="T118" fmla="*/ 58 w 734"/>
                  <a:gd name="T119" fmla="*/ 2 h 722"/>
                  <a:gd name="T120" fmla="*/ 67 w 734"/>
                  <a:gd name="T121" fmla="*/ 0 h 7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34"/>
                  <a:gd name="T184" fmla="*/ 0 h 722"/>
                  <a:gd name="T185" fmla="*/ 734 w 734"/>
                  <a:gd name="T186" fmla="*/ 722 h 72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34" h="722">
                    <a:moveTo>
                      <a:pt x="356" y="0"/>
                    </a:moveTo>
                    <a:lnTo>
                      <a:pt x="372" y="0"/>
                    </a:lnTo>
                    <a:lnTo>
                      <a:pt x="387" y="1"/>
                    </a:lnTo>
                    <a:lnTo>
                      <a:pt x="403" y="2"/>
                    </a:lnTo>
                    <a:lnTo>
                      <a:pt x="418" y="5"/>
                    </a:lnTo>
                    <a:lnTo>
                      <a:pt x="434" y="7"/>
                    </a:lnTo>
                    <a:lnTo>
                      <a:pt x="450" y="11"/>
                    </a:lnTo>
                    <a:lnTo>
                      <a:pt x="465" y="16"/>
                    </a:lnTo>
                    <a:lnTo>
                      <a:pt x="482" y="21"/>
                    </a:lnTo>
                    <a:lnTo>
                      <a:pt x="497" y="27"/>
                    </a:lnTo>
                    <a:lnTo>
                      <a:pt x="513" y="33"/>
                    </a:lnTo>
                    <a:lnTo>
                      <a:pt x="528" y="41"/>
                    </a:lnTo>
                    <a:lnTo>
                      <a:pt x="543" y="48"/>
                    </a:lnTo>
                    <a:lnTo>
                      <a:pt x="558" y="56"/>
                    </a:lnTo>
                    <a:lnTo>
                      <a:pt x="571" y="66"/>
                    </a:lnTo>
                    <a:lnTo>
                      <a:pt x="586" y="75"/>
                    </a:lnTo>
                    <a:lnTo>
                      <a:pt x="599" y="85"/>
                    </a:lnTo>
                    <a:lnTo>
                      <a:pt x="613" y="96"/>
                    </a:lnTo>
                    <a:lnTo>
                      <a:pt x="625" y="107"/>
                    </a:lnTo>
                    <a:lnTo>
                      <a:pt x="638" y="118"/>
                    </a:lnTo>
                    <a:lnTo>
                      <a:pt x="649" y="130"/>
                    </a:lnTo>
                    <a:lnTo>
                      <a:pt x="660" y="143"/>
                    </a:lnTo>
                    <a:lnTo>
                      <a:pt x="671" y="156"/>
                    </a:lnTo>
                    <a:lnTo>
                      <a:pt x="680" y="169"/>
                    </a:lnTo>
                    <a:lnTo>
                      <a:pt x="690" y="183"/>
                    </a:lnTo>
                    <a:lnTo>
                      <a:pt x="697" y="197"/>
                    </a:lnTo>
                    <a:lnTo>
                      <a:pt x="705" y="212"/>
                    </a:lnTo>
                    <a:lnTo>
                      <a:pt x="712" y="227"/>
                    </a:lnTo>
                    <a:lnTo>
                      <a:pt x="717" y="242"/>
                    </a:lnTo>
                    <a:lnTo>
                      <a:pt x="722" y="258"/>
                    </a:lnTo>
                    <a:lnTo>
                      <a:pt x="726" y="274"/>
                    </a:lnTo>
                    <a:lnTo>
                      <a:pt x="730" y="291"/>
                    </a:lnTo>
                    <a:lnTo>
                      <a:pt x="731" y="307"/>
                    </a:lnTo>
                    <a:lnTo>
                      <a:pt x="734" y="324"/>
                    </a:lnTo>
                    <a:lnTo>
                      <a:pt x="734" y="342"/>
                    </a:lnTo>
                    <a:lnTo>
                      <a:pt x="734" y="359"/>
                    </a:lnTo>
                    <a:lnTo>
                      <a:pt x="734" y="378"/>
                    </a:lnTo>
                    <a:lnTo>
                      <a:pt x="732" y="395"/>
                    </a:lnTo>
                    <a:lnTo>
                      <a:pt x="730" y="414"/>
                    </a:lnTo>
                    <a:lnTo>
                      <a:pt x="727" y="433"/>
                    </a:lnTo>
                    <a:lnTo>
                      <a:pt x="724" y="450"/>
                    </a:lnTo>
                    <a:lnTo>
                      <a:pt x="719" y="469"/>
                    </a:lnTo>
                    <a:lnTo>
                      <a:pt x="714" y="486"/>
                    </a:lnTo>
                    <a:lnTo>
                      <a:pt x="707" y="505"/>
                    </a:lnTo>
                    <a:lnTo>
                      <a:pt x="701" y="523"/>
                    </a:lnTo>
                    <a:lnTo>
                      <a:pt x="694" y="539"/>
                    </a:lnTo>
                    <a:lnTo>
                      <a:pt x="685" y="556"/>
                    </a:lnTo>
                    <a:lnTo>
                      <a:pt x="676" y="573"/>
                    </a:lnTo>
                    <a:lnTo>
                      <a:pt x="665" y="589"/>
                    </a:lnTo>
                    <a:lnTo>
                      <a:pt x="655" y="604"/>
                    </a:lnTo>
                    <a:lnTo>
                      <a:pt x="643" y="618"/>
                    </a:lnTo>
                    <a:lnTo>
                      <a:pt x="630" y="633"/>
                    </a:lnTo>
                    <a:lnTo>
                      <a:pt x="616" y="645"/>
                    </a:lnTo>
                    <a:lnTo>
                      <a:pt x="601" y="657"/>
                    </a:lnTo>
                    <a:lnTo>
                      <a:pt x="586" y="669"/>
                    </a:lnTo>
                    <a:lnTo>
                      <a:pt x="570" y="680"/>
                    </a:lnTo>
                    <a:lnTo>
                      <a:pt x="553" y="689"/>
                    </a:lnTo>
                    <a:lnTo>
                      <a:pt x="535" y="697"/>
                    </a:lnTo>
                    <a:lnTo>
                      <a:pt x="515" y="705"/>
                    </a:lnTo>
                    <a:lnTo>
                      <a:pt x="495" y="711"/>
                    </a:lnTo>
                    <a:lnTo>
                      <a:pt x="475" y="716"/>
                    </a:lnTo>
                    <a:lnTo>
                      <a:pt x="453" y="719"/>
                    </a:lnTo>
                    <a:lnTo>
                      <a:pt x="429" y="721"/>
                    </a:lnTo>
                    <a:lnTo>
                      <a:pt x="405" y="722"/>
                    </a:lnTo>
                    <a:lnTo>
                      <a:pt x="380" y="721"/>
                    </a:lnTo>
                    <a:lnTo>
                      <a:pt x="354" y="720"/>
                    </a:lnTo>
                    <a:lnTo>
                      <a:pt x="329" y="717"/>
                    </a:lnTo>
                    <a:lnTo>
                      <a:pt x="306" y="712"/>
                    </a:lnTo>
                    <a:lnTo>
                      <a:pt x="282" y="707"/>
                    </a:lnTo>
                    <a:lnTo>
                      <a:pt x="261" y="701"/>
                    </a:lnTo>
                    <a:lnTo>
                      <a:pt x="239" y="694"/>
                    </a:lnTo>
                    <a:lnTo>
                      <a:pt x="220" y="685"/>
                    </a:lnTo>
                    <a:lnTo>
                      <a:pt x="201" y="676"/>
                    </a:lnTo>
                    <a:lnTo>
                      <a:pt x="183" y="666"/>
                    </a:lnTo>
                    <a:lnTo>
                      <a:pt x="167" y="655"/>
                    </a:lnTo>
                    <a:lnTo>
                      <a:pt x="151" y="644"/>
                    </a:lnTo>
                    <a:lnTo>
                      <a:pt x="136" y="631"/>
                    </a:lnTo>
                    <a:lnTo>
                      <a:pt x="122" y="619"/>
                    </a:lnTo>
                    <a:lnTo>
                      <a:pt x="108" y="605"/>
                    </a:lnTo>
                    <a:lnTo>
                      <a:pt x="96" y="593"/>
                    </a:lnTo>
                    <a:lnTo>
                      <a:pt x="85" y="579"/>
                    </a:lnTo>
                    <a:lnTo>
                      <a:pt x="75" y="564"/>
                    </a:lnTo>
                    <a:lnTo>
                      <a:pt x="65" y="550"/>
                    </a:lnTo>
                    <a:lnTo>
                      <a:pt x="56" y="536"/>
                    </a:lnTo>
                    <a:lnTo>
                      <a:pt x="47" y="521"/>
                    </a:lnTo>
                    <a:lnTo>
                      <a:pt x="34" y="494"/>
                    </a:lnTo>
                    <a:lnTo>
                      <a:pt x="21" y="467"/>
                    </a:lnTo>
                    <a:lnTo>
                      <a:pt x="12" y="440"/>
                    </a:lnTo>
                    <a:lnTo>
                      <a:pt x="6" y="415"/>
                    </a:lnTo>
                    <a:lnTo>
                      <a:pt x="2" y="394"/>
                    </a:lnTo>
                    <a:lnTo>
                      <a:pt x="0" y="375"/>
                    </a:lnTo>
                    <a:lnTo>
                      <a:pt x="0" y="360"/>
                    </a:lnTo>
                    <a:lnTo>
                      <a:pt x="0" y="345"/>
                    </a:lnTo>
                    <a:lnTo>
                      <a:pt x="1" y="330"/>
                    </a:lnTo>
                    <a:lnTo>
                      <a:pt x="2" y="314"/>
                    </a:lnTo>
                    <a:lnTo>
                      <a:pt x="5" y="299"/>
                    </a:lnTo>
                    <a:lnTo>
                      <a:pt x="9" y="283"/>
                    </a:lnTo>
                    <a:lnTo>
                      <a:pt x="12" y="268"/>
                    </a:lnTo>
                    <a:lnTo>
                      <a:pt x="17" y="252"/>
                    </a:lnTo>
                    <a:lnTo>
                      <a:pt x="22" y="236"/>
                    </a:lnTo>
                    <a:lnTo>
                      <a:pt x="29" y="221"/>
                    </a:lnTo>
                    <a:lnTo>
                      <a:pt x="36" y="206"/>
                    </a:lnTo>
                    <a:lnTo>
                      <a:pt x="44" y="189"/>
                    </a:lnTo>
                    <a:lnTo>
                      <a:pt x="52" y="176"/>
                    </a:lnTo>
                    <a:lnTo>
                      <a:pt x="61" y="161"/>
                    </a:lnTo>
                    <a:lnTo>
                      <a:pt x="71" y="146"/>
                    </a:lnTo>
                    <a:lnTo>
                      <a:pt x="82" y="132"/>
                    </a:lnTo>
                    <a:lnTo>
                      <a:pt x="93" y="120"/>
                    </a:lnTo>
                    <a:lnTo>
                      <a:pt x="106" y="106"/>
                    </a:lnTo>
                    <a:lnTo>
                      <a:pt x="118" y="93"/>
                    </a:lnTo>
                    <a:lnTo>
                      <a:pt x="132" y="82"/>
                    </a:lnTo>
                    <a:lnTo>
                      <a:pt x="147" y="71"/>
                    </a:lnTo>
                    <a:lnTo>
                      <a:pt x="162" y="60"/>
                    </a:lnTo>
                    <a:lnTo>
                      <a:pt x="178" y="50"/>
                    </a:lnTo>
                    <a:lnTo>
                      <a:pt x="195" y="41"/>
                    </a:lnTo>
                    <a:lnTo>
                      <a:pt x="212" y="32"/>
                    </a:lnTo>
                    <a:lnTo>
                      <a:pt x="231" y="25"/>
                    </a:lnTo>
                    <a:lnTo>
                      <a:pt x="249" y="18"/>
                    </a:lnTo>
                    <a:lnTo>
                      <a:pt x="269" y="12"/>
                    </a:lnTo>
                    <a:lnTo>
                      <a:pt x="291" y="8"/>
                    </a:lnTo>
                    <a:lnTo>
                      <a:pt x="312" y="5"/>
                    </a:lnTo>
                    <a:lnTo>
                      <a:pt x="333" y="2"/>
                    </a:lnTo>
                    <a:lnTo>
                      <a:pt x="356" y="0"/>
                    </a:lnTo>
                    <a:close/>
                  </a:path>
                </a:pathLst>
              </a:custGeom>
              <a:solidFill>
                <a:srgbClr val="E7B900"/>
              </a:solidFill>
              <a:ln w="9525">
                <a:noFill/>
                <a:round/>
              </a:ln>
            </p:spPr>
            <p:txBody>
              <a:bodyPr/>
              <a:lstStyle/>
              <a:p>
                <a:endParaRPr lang="en-US" sz="1867"/>
              </a:p>
            </p:txBody>
          </p:sp>
          <p:sp>
            <p:nvSpPr>
              <p:cNvPr id="1085" name="Freeform 435"/>
              <p:cNvSpPr/>
              <p:nvPr/>
            </p:nvSpPr>
            <p:spPr bwMode="auto">
              <a:xfrm>
                <a:off x="2289" y="2003"/>
                <a:ext cx="122" cy="120"/>
              </a:xfrm>
              <a:custGeom>
                <a:avLst/>
                <a:gdLst>
                  <a:gd name="T0" fmla="*/ 62 w 609"/>
                  <a:gd name="T1" fmla="*/ 0 h 599"/>
                  <a:gd name="T2" fmla="*/ 67 w 609"/>
                  <a:gd name="T3" fmla="*/ 0 h 599"/>
                  <a:gd name="T4" fmla="*/ 75 w 609"/>
                  <a:gd name="T5" fmla="*/ 2 h 599"/>
                  <a:gd name="T6" fmla="*/ 85 w 609"/>
                  <a:gd name="T7" fmla="*/ 5 h 599"/>
                  <a:gd name="T8" fmla="*/ 95 w 609"/>
                  <a:gd name="T9" fmla="*/ 11 h 599"/>
                  <a:gd name="T10" fmla="*/ 104 w 609"/>
                  <a:gd name="T11" fmla="*/ 18 h 599"/>
                  <a:gd name="T12" fmla="*/ 110 w 609"/>
                  <a:gd name="T13" fmla="*/ 24 h 599"/>
                  <a:gd name="T14" fmla="*/ 113 w 609"/>
                  <a:gd name="T15" fmla="*/ 28 h 599"/>
                  <a:gd name="T16" fmla="*/ 116 w 609"/>
                  <a:gd name="T17" fmla="*/ 33 h 599"/>
                  <a:gd name="T18" fmla="*/ 118 w 609"/>
                  <a:gd name="T19" fmla="*/ 38 h 599"/>
                  <a:gd name="T20" fmla="*/ 120 w 609"/>
                  <a:gd name="T21" fmla="*/ 43 h 599"/>
                  <a:gd name="T22" fmla="*/ 121 w 609"/>
                  <a:gd name="T23" fmla="*/ 49 h 599"/>
                  <a:gd name="T24" fmla="*/ 122 w 609"/>
                  <a:gd name="T25" fmla="*/ 57 h 599"/>
                  <a:gd name="T26" fmla="*/ 121 w 609"/>
                  <a:gd name="T27" fmla="*/ 69 h 599"/>
                  <a:gd name="T28" fmla="*/ 119 w 609"/>
                  <a:gd name="T29" fmla="*/ 78 h 599"/>
                  <a:gd name="T30" fmla="*/ 117 w 609"/>
                  <a:gd name="T31" fmla="*/ 84 h 599"/>
                  <a:gd name="T32" fmla="*/ 115 w 609"/>
                  <a:gd name="T33" fmla="*/ 90 h 599"/>
                  <a:gd name="T34" fmla="*/ 112 w 609"/>
                  <a:gd name="T35" fmla="*/ 95 h 599"/>
                  <a:gd name="T36" fmla="*/ 108 w 609"/>
                  <a:gd name="T37" fmla="*/ 100 h 599"/>
                  <a:gd name="T38" fmla="*/ 104 w 609"/>
                  <a:gd name="T39" fmla="*/ 105 h 599"/>
                  <a:gd name="T40" fmla="*/ 99 w 609"/>
                  <a:gd name="T41" fmla="*/ 109 h 599"/>
                  <a:gd name="T42" fmla="*/ 94 w 609"/>
                  <a:gd name="T43" fmla="*/ 113 h 599"/>
                  <a:gd name="T44" fmla="*/ 88 w 609"/>
                  <a:gd name="T45" fmla="*/ 116 h 599"/>
                  <a:gd name="T46" fmla="*/ 82 w 609"/>
                  <a:gd name="T47" fmla="*/ 118 h 599"/>
                  <a:gd name="T48" fmla="*/ 75 w 609"/>
                  <a:gd name="T49" fmla="*/ 119 h 599"/>
                  <a:gd name="T50" fmla="*/ 67 w 609"/>
                  <a:gd name="T51" fmla="*/ 120 h 599"/>
                  <a:gd name="T52" fmla="*/ 59 w 609"/>
                  <a:gd name="T53" fmla="*/ 119 h 599"/>
                  <a:gd name="T54" fmla="*/ 51 w 609"/>
                  <a:gd name="T55" fmla="*/ 118 h 599"/>
                  <a:gd name="T56" fmla="*/ 43 w 609"/>
                  <a:gd name="T57" fmla="*/ 116 h 599"/>
                  <a:gd name="T58" fmla="*/ 36 w 609"/>
                  <a:gd name="T59" fmla="*/ 113 h 599"/>
                  <a:gd name="T60" fmla="*/ 30 w 609"/>
                  <a:gd name="T61" fmla="*/ 110 h 599"/>
                  <a:gd name="T62" fmla="*/ 25 w 609"/>
                  <a:gd name="T63" fmla="*/ 106 h 599"/>
                  <a:gd name="T64" fmla="*/ 20 w 609"/>
                  <a:gd name="T65" fmla="*/ 102 h 599"/>
                  <a:gd name="T66" fmla="*/ 16 w 609"/>
                  <a:gd name="T67" fmla="*/ 98 h 599"/>
                  <a:gd name="T68" fmla="*/ 11 w 609"/>
                  <a:gd name="T69" fmla="*/ 91 h 599"/>
                  <a:gd name="T70" fmla="*/ 5 w 609"/>
                  <a:gd name="T71" fmla="*/ 82 h 599"/>
                  <a:gd name="T72" fmla="*/ 2 w 609"/>
                  <a:gd name="T73" fmla="*/ 73 h 599"/>
                  <a:gd name="T74" fmla="*/ 0 w 609"/>
                  <a:gd name="T75" fmla="*/ 66 h 599"/>
                  <a:gd name="T76" fmla="*/ 0 w 609"/>
                  <a:gd name="T77" fmla="*/ 57 h 599"/>
                  <a:gd name="T78" fmla="*/ 1 w 609"/>
                  <a:gd name="T79" fmla="*/ 47 h 599"/>
                  <a:gd name="T80" fmla="*/ 5 w 609"/>
                  <a:gd name="T81" fmla="*/ 36 h 599"/>
                  <a:gd name="T82" fmla="*/ 9 w 609"/>
                  <a:gd name="T83" fmla="*/ 29 h 599"/>
                  <a:gd name="T84" fmla="*/ 12 w 609"/>
                  <a:gd name="T85" fmla="*/ 24 h 599"/>
                  <a:gd name="T86" fmla="*/ 15 w 609"/>
                  <a:gd name="T87" fmla="*/ 20 h 599"/>
                  <a:gd name="T88" fmla="*/ 20 w 609"/>
                  <a:gd name="T89" fmla="*/ 15 h 599"/>
                  <a:gd name="T90" fmla="*/ 24 w 609"/>
                  <a:gd name="T91" fmla="*/ 12 h 599"/>
                  <a:gd name="T92" fmla="*/ 29 w 609"/>
                  <a:gd name="T93" fmla="*/ 8 h 599"/>
                  <a:gd name="T94" fmla="*/ 35 w 609"/>
                  <a:gd name="T95" fmla="*/ 5 h 599"/>
                  <a:gd name="T96" fmla="*/ 41 w 609"/>
                  <a:gd name="T97" fmla="*/ 3 h 599"/>
                  <a:gd name="T98" fmla="*/ 48 w 609"/>
                  <a:gd name="T99" fmla="*/ 1 h 599"/>
                  <a:gd name="T100" fmla="*/ 55 w 609"/>
                  <a:gd name="T101" fmla="*/ 0 h 5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9"/>
                  <a:gd name="T154" fmla="*/ 0 h 599"/>
                  <a:gd name="T155" fmla="*/ 609 w 609"/>
                  <a:gd name="T156" fmla="*/ 599 h 59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9" h="599">
                    <a:moveTo>
                      <a:pt x="296" y="0"/>
                    </a:moveTo>
                    <a:lnTo>
                      <a:pt x="308" y="0"/>
                    </a:lnTo>
                    <a:lnTo>
                      <a:pt x="322" y="0"/>
                    </a:lnTo>
                    <a:lnTo>
                      <a:pt x="334" y="1"/>
                    </a:lnTo>
                    <a:lnTo>
                      <a:pt x="347" y="3"/>
                    </a:lnTo>
                    <a:lnTo>
                      <a:pt x="373" y="8"/>
                    </a:lnTo>
                    <a:lnTo>
                      <a:pt x="399" y="17"/>
                    </a:lnTo>
                    <a:lnTo>
                      <a:pt x="425" y="27"/>
                    </a:lnTo>
                    <a:lnTo>
                      <a:pt x="450" y="40"/>
                    </a:lnTo>
                    <a:lnTo>
                      <a:pt x="475" y="55"/>
                    </a:lnTo>
                    <a:lnTo>
                      <a:pt x="498" y="71"/>
                    </a:lnTo>
                    <a:lnTo>
                      <a:pt x="520" y="90"/>
                    </a:lnTo>
                    <a:lnTo>
                      <a:pt x="540" y="110"/>
                    </a:lnTo>
                    <a:lnTo>
                      <a:pt x="549" y="120"/>
                    </a:lnTo>
                    <a:lnTo>
                      <a:pt x="558" y="131"/>
                    </a:lnTo>
                    <a:lnTo>
                      <a:pt x="566" y="142"/>
                    </a:lnTo>
                    <a:lnTo>
                      <a:pt x="574" y="153"/>
                    </a:lnTo>
                    <a:lnTo>
                      <a:pt x="580" y="166"/>
                    </a:lnTo>
                    <a:lnTo>
                      <a:pt x="586" y="178"/>
                    </a:lnTo>
                    <a:lnTo>
                      <a:pt x="591" y="191"/>
                    </a:lnTo>
                    <a:lnTo>
                      <a:pt x="596" y="203"/>
                    </a:lnTo>
                    <a:lnTo>
                      <a:pt x="600" y="216"/>
                    </a:lnTo>
                    <a:lnTo>
                      <a:pt x="604" y="229"/>
                    </a:lnTo>
                    <a:lnTo>
                      <a:pt x="606" y="243"/>
                    </a:lnTo>
                    <a:lnTo>
                      <a:pt x="607" y="257"/>
                    </a:lnTo>
                    <a:lnTo>
                      <a:pt x="609" y="286"/>
                    </a:lnTo>
                    <a:lnTo>
                      <a:pt x="607" y="314"/>
                    </a:lnTo>
                    <a:lnTo>
                      <a:pt x="605" y="344"/>
                    </a:lnTo>
                    <a:lnTo>
                      <a:pt x="599" y="374"/>
                    </a:lnTo>
                    <a:lnTo>
                      <a:pt x="595" y="389"/>
                    </a:lnTo>
                    <a:lnTo>
                      <a:pt x="590" y="404"/>
                    </a:lnTo>
                    <a:lnTo>
                      <a:pt x="585" y="419"/>
                    </a:lnTo>
                    <a:lnTo>
                      <a:pt x="579" y="434"/>
                    </a:lnTo>
                    <a:lnTo>
                      <a:pt x="573" y="448"/>
                    </a:lnTo>
                    <a:lnTo>
                      <a:pt x="565" y="461"/>
                    </a:lnTo>
                    <a:lnTo>
                      <a:pt x="558" y="475"/>
                    </a:lnTo>
                    <a:lnTo>
                      <a:pt x="549" y="489"/>
                    </a:lnTo>
                    <a:lnTo>
                      <a:pt x="539" y="501"/>
                    </a:lnTo>
                    <a:lnTo>
                      <a:pt x="529" y="513"/>
                    </a:lnTo>
                    <a:lnTo>
                      <a:pt x="519" y="525"/>
                    </a:lnTo>
                    <a:lnTo>
                      <a:pt x="508" y="535"/>
                    </a:lnTo>
                    <a:lnTo>
                      <a:pt x="495" y="545"/>
                    </a:lnTo>
                    <a:lnTo>
                      <a:pt x="483" y="555"/>
                    </a:lnTo>
                    <a:lnTo>
                      <a:pt x="469" y="564"/>
                    </a:lnTo>
                    <a:lnTo>
                      <a:pt x="455" y="571"/>
                    </a:lnTo>
                    <a:lnTo>
                      <a:pt x="440" y="579"/>
                    </a:lnTo>
                    <a:lnTo>
                      <a:pt x="424" y="585"/>
                    </a:lnTo>
                    <a:lnTo>
                      <a:pt x="408" y="590"/>
                    </a:lnTo>
                    <a:lnTo>
                      <a:pt x="392" y="594"/>
                    </a:lnTo>
                    <a:lnTo>
                      <a:pt x="374" y="596"/>
                    </a:lnTo>
                    <a:lnTo>
                      <a:pt x="355" y="598"/>
                    </a:lnTo>
                    <a:lnTo>
                      <a:pt x="335" y="599"/>
                    </a:lnTo>
                    <a:lnTo>
                      <a:pt x="315" y="598"/>
                    </a:lnTo>
                    <a:lnTo>
                      <a:pt x="294" y="596"/>
                    </a:lnTo>
                    <a:lnTo>
                      <a:pt x="273" y="593"/>
                    </a:lnTo>
                    <a:lnTo>
                      <a:pt x="253" y="589"/>
                    </a:lnTo>
                    <a:lnTo>
                      <a:pt x="234" y="584"/>
                    </a:lnTo>
                    <a:lnTo>
                      <a:pt x="216" y="579"/>
                    </a:lnTo>
                    <a:lnTo>
                      <a:pt x="199" y="573"/>
                    </a:lnTo>
                    <a:lnTo>
                      <a:pt x="182" y="565"/>
                    </a:lnTo>
                    <a:lnTo>
                      <a:pt x="167" y="558"/>
                    </a:lnTo>
                    <a:lnTo>
                      <a:pt x="152" y="549"/>
                    </a:lnTo>
                    <a:lnTo>
                      <a:pt x="138" y="540"/>
                    </a:lnTo>
                    <a:lnTo>
                      <a:pt x="125" y="530"/>
                    </a:lnTo>
                    <a:lnTo>
                      <a:pt x="113" y="520"/>
                    </a:lnTo>
                    <a:lnTo>
                      <a:pt x="101" y="510"/>
                    </a:lnTo>
                    <a:lnTo>
                      <a:pt x="91" y="499"/>
                    </a:lnTo>
                    <a:lnTo>
                      <a:pt x="80" y="488"/>
                    </a:lnTo>
                    <a:lnTo>
                      <a:pt x="71" y="476"/>
                    </a:lnTo>
                    <a:lnTo>
                      <a:pt x="53" y="454"/>
                    </a:lnTo>
                    <a:lnTo>
                      <a:pt x="40" y="430"/>
                    </a:lnTo>
                    <a:lnTo>
                      <a:pt x="27" y="408"/>
                    </a:lnTo>
                    <a:lnTo>
                      <a:pt x="17" y="385"/>
                    </a:lnTo>
                    <a:lnTo>
                      <a:pt x="10" y="364"/>
                    </a:lnTo>
                    <a:lnTo>
                      <a:pt x="5" y="344"/>
                    </a:lnTo>
                    <a:lnTo>
                      <a:pt x="1" y="327"/>
                    </a:lnTo>
                    <a:lnTo>
                      <a:pt x="0" y="312"/>
                    </a:lnTo>
                    <a:lnTo>
                      <a:pt x="0" y="286"/>
                    </a:lnTo>
                    <a:lnTo>
                      <a:pt x="2" y="259"/>
                    </a:lnTo>
                    <a:lnTo>
                      <a:pt x="7" y="234"/>
                    </a:lnTo>
                    <a:lnTo>
                      <a:pt x="15" y="208"/>
                    </a:lnTo>
                    <a:lnTo>
                      <a:pt x="25" y="182"/>
                    </a:lnTo>
                    <a:lnTo>
                      <a:pt x="36" y="157"/>
                    </a:lnTo>
                    <a:lnTo>
                      <a:pt x="43" y="144"/>
                    </a:lnTo>
                    <a:lnTo>
                      <a:pt x="51" y="132"/>
                    </a:lnTo>
                    <a:lnTo>
                      <a:pt x="60" y="121"/>
                    </a:lnTo>
                    <a:lnTo>
                      <a:pt x="68" y="110"/>
                    </a:lnTo>
                    <a:lnTo>
                      <a:pt x="77" y="98"/>
                    </a:lnTo>
                    <a:lnTo>
                      <a:pt x="87" y="87"/>
                    </a:lnTo>
                    <a:lnTo>
                      <a:pt x="98" y="77"/>
                    </a:lnTo>
                    <a:lnTo>
                      <a:pt x="110" y="67"/>
                    </a:lnTo>
                    <a:lnTo>
                      <a:pt x="122" y="58"/>
                    </a:lnTo>
                    <a:lnTo>
                      <a:pt x="135" y="50"/>
                    </a:lnTo>
                    <a:lnTo>
                      <a:pt x="147" y="41"/>
                    </a:lnTo>
                    <a:lnTo>
                      <a:pt x="162" y="33"/>
                    </a:lnTo>
                    <a:lnTo>
                      <a:pt x="176" y="27"/>
                    </a:lnTo>
                    <a:lnTo>
                      <a:pt x="191" y="21"/>
                    </a:lnTo>
                    <a:lnTo>
                      <a:pt x="207" y="16"/>
                    </a:lnTo>
                    <a:lnTo>
                      <a:pt x="223" y="11"/>
                    </a:lnTo>
                    <a:lnTo>
                      <a:pt x="241" y="7"/>
                    </a:lnTo>
                    <a:lnTo>
                      <a:pt x="258" y="3"/>
                    </a:lnTo>
                    <a:lnTo>
                      <a:pt x="277" y="1"/>
                    </a:lnTo>
                    <a:lnTo>
                      <a:pt x="296" y="0"/>
                    </a:lnTo>
                    <a:close/>
                  </a:path>
                </a:pathLst>
              </a:custGeom>
              <a:solidFill>
                <a:srgbClr val="F8C300"/>
              </a:solidFill>
              <a:ln w="9525">
                <a:noFill/>
                <a:round/>
              </a:ln>
            </p:spPr>
            <p:txBody>
              <a:bodyPr/>
              <a:lstStyle/>
              <a:p>
                <a:endParaRPr lang="en-US" sz="1867"/>
              </a:p>
            </p:txBody>
          </p:sp>
          <p:sp>
            <p:nvSpPr>
              <p:cNvPr id="1086" name="Freeform 436"/>
              <p:cNvSpPr/>
              <p:nvPr/>
            </p:nvSpPr>
            <p:spPr bwMode="auto">
              <a:xfrm>
                <a:off x="2608" y="1029"/>
                <a:ext cx="83" cy="265"/>
              </a:xfrm>
              <a:custGeom>
                <a:avLst/>
                <a:gdLst>
                  <a:gd name="T0" fmla="*/ 50 w 414"/>
                  <a:gd name="T1" fmla="*/ 237 h 1322"/>
                  <a:gd name="T2" fmla="*/ 56 w 414"/>
                  <a:gd name="T3" fmla="*/ 217 h 1322"/>
                  <a:gd name="T4" fmla="*/ 62 w 414"/>
                  <a:gd name="T5" fmla="*/ 195 h 1322"/>
                  <a:gd name="T6" fmla="*/ 67 w 414"/>
                  <a:gd name="T7" fmla="*/ 172 h 1322"/>
                  <a:gd name="T8" fmla="*/ 73 w 414"/>
                  <a:gd name="T9" fmla="*/ 148 h 1322"/>
                  <a:gd name="T10" fmla="*/ 78 w 414"/>
                  <a:gd name="T11" fmla="*/ 124 h 1322"/>
                  <a:gd name="T12" fmla="*/ 81 w 414"/>
                  <a:gd name="T13" fmla="*/ 101 h 1322"/>
                  <a:gd name="T14" fmla="*/ 83 w 414"/>
                  <a:gd name="T15" fmla="*/ 79 h 1322"/>
                  <a:gd name="T16" fmla="*/ 83 w 414"/>
                  <a:gd name="T17" fmla="*/ 60 h 1322"/>
                  <a:gd name="T18" fmla="*/ 82 w 414"/>
                  <a:gd name="T19" fmla="*/ 43 h 1322"/>
                  <a:gd name="T20" fmla="*/ 80 w 414"/>
                  <a:gd name="T21" fmla="*/ 30 h 1322"/>
                  <a:gd name="T22" fmla="*/ 77 w 414"/>
                  <a:gd name="T23" fmla="*/ 19 h 1322"/>
                  <a:gd name="T24" fmla="*/ 73 w 414"/>
                  <a:gd name="T25" fmla="*/ 11 h 1322"/>
                  <a:gd name="T26" fmla="*/ 69 w 414"/>
                  <a:gd name="T27" fmla="*/ 5 h 1322"/>
                  <a:gd name="T28" fmla="*/ 63 w 414"/>
                  <a:gd name="T29" fmla="*/ 1 h 1322"/>
                  <a:gd name="T30" fmla="*/ 58 w 414"/>
                  <a:gd name="T31" fmla="*/ 0 h 1322"/>
                  <a:gd name="T32" fmla="*/ 52 w 414"/>
                  <a:gd name="T33" fmla="*/ 1 h 1322"/>
                  <a:gd name="T34" fmla="*/ 45 w 414"/>
                  <a:gd name="T35" fmla="*/ 4 h 1322"/>
                  <a:gd name="T36" fmla="*/ 39 w 414"/>
                  <a:gd name="T37" fmla="*/ 10 h 1322"/>
                  <a:gd name="T38" fmla="*/ 33 w 414"/>
                  <a:gd name="T39" fmla="*/ 18 h 1322"/>
                  <a:gd name="T40" fmla="*/ 27 w 414"/>
                  <a:gd name="T41" fmla="*/ 27 h 1322"/>
                  <a:gd name="T42" fmla="*/ 21 w 414"/>
                  <a:gd name="T43" fmla="*/ 40 h 1322"/>
                  <a:gd name="T44" fmla="*/ 16 w 414"/>
                  <a:gd name="T45" fmla="*/ 54 h 1322"/>
                  <a:gd name="T46" fmla="*/ 12 w 414"/>
                  <a:gd name="T47" fmla="*/ 70 h 1322"/>
                  <a:gd name="T48" fmla="*/ 7 w 414"/>
                  <a:gd name="T49" fmla="*/ 92 h 1322"/>
                  <a:gd name="T50" fmla="*/ 4 w 414"/>
                  <a:gd name="T51" fmla="*/ 119 h 1322"/>
                  <a:gd name="T52" fmla="*/ 1 w 414"/>
                  <a:gd name="T53" fmla="*/ 146 h 1322"/>
                  <a:gd name="T54" fmla="*/ 0 w 414"/>
                  <a:gd name="T55" fmla="*/ 172 h 1322"/>
                  <a:gd name="T56" fmla="*/ 0 w 414"/>
                  <a:gd name="T57" fmla="*/ 197 h 1322"/>
                  <a:gd name="T58" fmla="*/ 0 w 414"/>
                  <a:gd name="T59" fmla="*/ 218 h 1322"/>
                  <a:gd name="T60" fmla="*/ 1 w 414"/>
                  <a:gd name="T61" fmla="*/ 236 h 1322"/>
                  <a:gd name="T62" fmla="*/ 2 w 414"/>
                  <a:gd name="T63" fmla="*/ 249 h 1322"/>
                  <a:gd name="T64" fmla="*/ 3 w 414"/>
                  <a:gd name="T65" fmla="*/ 255 h 1322"/>
                  <a:gd name="T66" fmla="*/ 4 w 414"/>
                  <a:gd name="T67" fmla="*/ 258 h 1322"/>
                  <a:gd name="T68" fmla="*/ 6 w 414"/>
                  <a:gd name="T69" fmla="*/ 260 h 1322"/>
                  <a:gd name="T70" fmla="*/ 9 w 414"/>
                  <a:gd name="T71" fmla="*/ 262 h 1322"/>
                  <a:gd name="T72" fmla="*/ 12 w 414"/>
                  <a:gd name="T73" fmla="*/ 264 h 1322"/>
                  <a:gd name="T74" fmla="*/ 15 w 414"/>
                  <a:gd name="T75" fmla="*/ 264 h 1322"/>
                  <a:gd name="T76" fmla="*/ 21 w 414"/>
                  <a:gd name="T77" fmla="*/ 265 h 1322"/>
                  <a:gd name="T78" fmla="*/ 28 w 414"/>
                  <a:gd name="T79" fmla="*/ 264 h 1322"/>
                  <a:gd name="T80" fmla="*/ 34 w 414"/>
                  <a:gd name="T81" fmla="*/ 262 h 1322"/>
                  <a:gd name="T82" fmla="*/ 37 w 414"/>
                  <a:gd name="T83" fmla="*/ 260 h 1322"/>
                  <a:gd name="T84" fmla="*/ 40 w 414"/>
                  <a:gd name="T85" fmla="*/ 258 h 1322"/>
                  <a:gd name="T86" fmla="*/ 43 w 414"/>
                  <a:gd name="T87" fmla="*/ 255 h 1322"/>
                  <a:gd name="T88" fmla="*/ 45 w 414"/>
                  <a:gd name="T89" fmla="*/ 252 h 1322"/>
                  <a:gd name="T90" fmla="*/ 47 w 414"/>
                  <a:gd name="T91" fmla="*/ 248 h 13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4"/>
                  <a:gd name="T139" fmla="*/ 0 h 1322"/>
                  <a:gd name="T140" fmla="*/ 414 w 414"/>
                  <a:gd name="T141" fmla="*/ 1322 h 13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4" h="1322">
                    <a:moveTo>
                      <a:pt x="237" y="1231"/>
                    </a:moveTo>
                    <a:lnTo>
                      <a:pt x="249" y="1183"/>
                    </a:lnTo>
                    <a:lnTo>
                      <a:pt x="263" y="1133"/>
                    </a:lnTo>
                    <a:lnTo>
                      <a:pt x="277" y="1082"/>
                    </a:lnTo>
                    <a:lnTo>
                      <a:pt x="292" y="1027"/>
                    </a:lnTo>
                    <a:lnTo>
                      <a:pt x="307" y="971"/>
                    </a:lnTo>
                    <a:lnTo>
                      <a:pt x="322" y="915"/>
                    </a:lnTo>
                    <a:lnTo>
                      <a:pt x="335" y="856"/>
                    </a:lnTo>
                    <a:lnTo>
                      <a:pt x="349" y="796"/>
                    </a:lnTo>
                    <a:lnTo>
                      <a:pt x="363" y="738"/>
                    </a:lnTo>
                    <a:lnTo>
                      <a:pt x="375" y="678"/>
                    </a:lnTo>
                    <a:lnTo>
                      <a:pt x="387" y="619"/>
                    </a:lnTo>
                    <a:lnTo>
                      <a:pt x="395" y="560"/>
                    </a:lnTo>
                    <a:lnTo>
                      <a:pt x="404" y="503"/>
                    </a:lnTo>
                    <a:lnTo>
                      <a:pt x="409" y="447"/>
                    </a:lnTo>
                    <a:lnTo>
                      <a:pt x="413" y="393"/>
                    </a:lnTo>
                    <a:lnTo>
                      <a:pt x="414" y="341"/>
                    </a:lnTo>
                    <a:lnTo>
                      <a:pt x="414" y="297"/>
                    </a:lnTo>
                    <a:lnTo>
                      <a:pt x="413" y="256"/>
                    </a:lnTo>
                    <a:lnTo>
                      <a:pt x="410" y="217"/>
                    </a:lnTo>
                    <a:lnTo>
                      <a:pt x="405" y="182"/>
                    </a:lnTo>
                    <a:lnTo>
                      <a:pt x="400" y="151"/>
                    </a:lnTo>
                    <a:lnTo>
                      <a:pt x="393" y="122"/>
                    </a:lnTo>
                    <a:lnTo>
                      <a:pt x="384" y="97"/>
                    </a:lnTo>
                    <a:lnTo>
                      <a:pt x="375" y="74"/>
                    </a:lnTo>
                    <a:lnTo>
                      <a:pt x="365" y="55"/>
                    </a:lnTo>
                    <a:lnTo>
                      <a:pt x="354" y="39"/>
                    </a:lnTo>
                    <a:lnTo>
                      <a:pt x="342" y="25"/>
                    </a:lnTo>
                    <a:lnTo>
                      <a:pt x="329" y="14"/>
                    </a:lnTo>
                    <a:lnTo>
                      <a:pt x="315" y="6"/>
                    </a:lnTo>
                    <a:lnTo>
                      <a:pt x="302" y="1"/>
                    </a:lnTo>
                    <a:lnTo>
                      <a:pt x="287" y="0"/>
                    </a:lnTo>
                    <a:lnTo>
                      <a:pt x="273" y="1"/>
                    </a:lnTo>
                    <a:lnTo>
                      <a:pt x="257" y="5"/>
                    </a:lnTo>
                    <a:lnTo>
                      <a:pt x="242" y="12"/>
                    </a:lnTo>
                    <a:lnTo>
                      <a:pt x="226" y="21"/>
                    </a:lnTo>
                    <a:lnTo>
                      <a:pt x="211" y="34"/>
                    </a:lnTo>
                    <a:lnTo>
                      <a:pt x="194" y="50"/>
                    </a:lnTo>
                    <a:lnTo>
                      <a:pt x="179" y="67"/>
                    </a:lnTo>
                    <a:lnTo>
                      <a:pt x="164" y="89"/>
                    </a:lnTo>
                    <a:lnTo>
                      <a:pt x="149" y="111"/>
                    </a:lnTo>
                    <a:lnTo>
                      <a:pt x="135" y="137"/>
                    </a:lnTo>
                    <a:lnTo>
                      <a:pt x="120" y="167"/>
                    </a:lnTo>
                    <a:lnTo>
                      <a:pt x="106" y="198"/>
                    </a:lnTo>
                    <a:lnTo>
                      <a:pt x="93" y="232"/>
                    </a:lnTo>
                    <a:lnTo>
                      <a:pt x="81" y="270"/>
                    </a:lnTo>
                    <a:lnTo>
                      <a:pt x="70" y="308"/>
                    </a:lnTo>
                    <a:lnTo>
                      <a:pt x="58" y="351"/>
                    </a:lnTo>
                    <a:lnTo>
                      <a:pt x="48" y="396"/>
                    </a:lnTo>
                    <a:lnTo>
                      <a:pt x="37" y="459"/>
                    </a:lnTo>
                    <a:lnTo>
                      <a:pt x="27" y="525"/>
                    </a:lnTo>
                    <a:lnTo>
                      <a:pt x="18" y="593"/>
                    </a:lnTo>
                    <a:lnTo>
                      <a:pt x="12" y="660"/>
                    </a:lnTo>
                    <a:lnTo>
                      <a:pt x="7" y="728"/>
                    </a:lnTo>
                    <a:lnTo>
                      <a:pt x="3" y="794"/>
                    </a:lnTo>
                    <a:lnTo>
                      <a:pt x="1" y="859"/>
                    </a:lnTo>
                    <a:lnTo>
                      <a:pt x="0" y="921"/>
                    </a:lnTo>
                    <a:lnTo>
                      <a:pt x="0" y="981"/>
                    </a:lnTo>
                    <a:lnTo>
                      <a:pt x="1" y="1037"/>
                    </a:lnTo>
                    <a:lnTo>
                      <a:pt x="2" y="1090"/>
                    </a:lnTo>
                    <a:lnTo>
                      <a:pt x="3" y="1137"/>
                    </a:lnTo>
                    <a:lnTo>
                      <a:pt x="6" y="1178"/>
                    </a:lnTo>
                    <a:lnTo>
                      <a:pt x="8" y="1214"/>
                    </a:lnTo>
                    <a:lnTo>
                      <a:pt x="11" y="1243"/>
                    </a:lnTo>
                    <a:lnTo>
                      <a:pt x="15" y="1266"/>
                    </a:lnTo>
                    <a:lnTo>
                      <a:pt x="16" y="1273"/>
                    </a:lnTo>
                    <a:lnTo>
                      <a:pt x="18" y="1281"/>
                    </a:lnTo>
                    <a:lnTo>
                      <a:pt x="22" y="1287"/>
                    </a:lnTo>
                    <a:lnTo>
                      <a:pt x="27" y="1293"/>
                    </a:lnTo>
                    <a:lnTo>
                      <a:pt x="32" y="1299"/>
                    </a:lnTo>
                    <a:lnTo>
                      <a:pt x="38" y="1304"/>
                    </a:lnTo>
                    <a:lnTo>
                      <a:pt x="45" y="1308"/>
                    </a:lnTo>
                    <a:lnTo>
                      <a:pt x="52" y="1312"/>
                    </a:lnTo>
                    <a:lnTo>
                      <a:pt x="60" y="1316"/>
                    </a:lnTo>
                    <a:lnTo>
                      <a:pt x="67" y="1318"/>
                    </a:lnTo>
                    <a:lnTo>
                      <a:pt x="76" y="1319"/>
                    </a:lnTo>
                    <a:lnTo>
                      <a:pt x="85" y="1321"/>
                    </a:lnTo>
                    <a:lnTo>
                      <a:pt x="103" y="1322"/>
                    </a:lnTo>
                    <a:lnTo>
                      <a:pt x="122" y="1321"/>
                    </a:lnTo>
                    <a:lnTo>
                      <a:pt x="141" y="1317"/>
                    </a:lnTo>
                    <a:lnTo>
                      <a:pt x="159" y="1311"/>
                    </a:lnTo>
                    <a:lnTo>
                      <a:pt x="168" y="1307"/>
                    </a:lnTo>
                    <a:lnTo>
                      <a:pt x="177" y="1303"/>
                    </a:lnTo>
                    <a:lnTo>
                      <a:pt x="186" y="1298"/>
                    </a:lnTo>
                    <a:lnTo>
                      <a:pt x="193" y="1292"/>
                    </a:lnTo>
                    <a:lnTo>
                      <a:pt x="201" y="1287"/>
                    </a:lnTo>
                    <a:lnTo>
                      <a:pt x="208" y="1279"/>
                    </a:lnTo>
                    <a:lnTo>
                      <a:pt x="214" y="1273"/>
                    </a:lnTo>
                    <a:lnTo>
                      <a:pt x="221" y="1266"/>
                    </a:lnTo>
                    <a:lnTo>
                      <a:pt x="226" y="1257"/>
                    </a:lnTo>
                    <a:lnTo>
                      <a:pt x="231" y="1249"/>
                    </a:lnTo>
                    <a:lnTo>
                      <a:pt x="234" y="1239"/>
                    </a:lnTo>
                    <a:lnTo>
                      <a:pt x="237" y="1231"/>
                    </a:lnTo>
                    <a:close/>
                  </a:path>
                </a:pathLst>
              </a:custGeom>
              <a:solidFill>
                <a:srgbClr val="FFFEF1"/>
              </a:solidFill>
              <a:ln w="9525">
                <a:noFill/>
                <a:round/>
              </a:ln>
            </p:spPr>
            <p:txBody>
              <a:bodyPr/>
              <a:lstStyle/>
              <a:p>
                <a:endParaRPr lang="en-US" sz="1867"/>
              </a:p>
            </p:txBody>
          </p:sp>
          <p:sp>
            <p:nvSpPr>
              <p:cNvPr id="1087" name="Freeform 437"/>
              <p:cNvSpPr/>
              <p:nvPr/>
            </p:nvSpPr>
            <p:spPr bwMode="auto">
              <a:xfrm>
                <a:off x="2608" y="1029"/>
                <a:ext cx="83" cy="265"/>
              </a:xfrm>
              <a:custGeom>
                <a:avLst/>
                <a:gdLst>
                  <a:gd name="T0" fmla="*/ 50 w 414"/>
                  <a:gd name="T1" fmla="*/ 237 h 1322"/>
                  <a:gd name="T2" fmla="*/ 56 w 414"/>
                  <a:gd name="T3" fmla="*/ 217 h 1322"/>
                  <a:gd name="T4" fmla="*/ 62 w 414"/>
                  <a:gd name="T5" fmla="*/ 195 h 1322"/>
                  <a:gd name="T6" fmla="*/ 67 w 414"/>
                  <a:gd name="T7" fmla="*/ 172 h 1322"/>
                  <a:gd name="T8" fmla="*/ 73 w 414"/>
                  <a:gd name="T9" fmla="*/ 148 h 1322"/>
                  <a:gd name="T10" fmla="*/ 78 w 414"/>
                  <a:gd name="T11" fmla="*/ 124 h 1322"/>
                  <a:gd name="T12" fmla="*/ 81 w 414"/>
                  <a:gd name="T13" fmla="*/ 101 h 1322"/>
                  <a:gd name="T14" fmla="*/ 83 w 414"/>
                  <a:gd name="T15" fmla="*/ 79 h 1322"/>
                  <a:gd name="T16" fmla="*/ 83 w 414"/>
                  <a:gd name="T17" fmla="*/ 60 h 1322"/>
                  <a:gd name="T18" fmla="*/ 82 w 414"/>
                  <a:gd name="T19" fmla="*/ 43 h 1322"/>
                  <a:gd name="T20" fmla="*/ 80 w 414"/>
                  <a:gd name="T21" fmla="*/ 30 h 1322"/>
                  <a:gd name="T22" fmla="*/ 77 w 414"/>
                  <a:gd name="T23" fmla="*/ 19 h 1322"/>
                  <a:gd name="T24" fmla="*/ 73 w 414"/>
                  <a:gd name="T25" fmla="*/ 11 h 1322"/>
                  <a:gd name="T26" fmla="*/ 69 w 414"/>
                  <a:gd name="T27" fmla="*/ 5 h 1322"/>
                  <a:gd name="T28" fmla="*/ 63 w 414"/>
                  <a:gd name="T29" fmla="*/ 1 h 1322"/>
                  <a:gd name="T30" fmla="*/ 58 w 414"/>
                  <a:gd name="T31" fmla="*/ 0 h 1322"/>
                  <a:gd name="T32" fmla="*/ 52 w 414"/>
                  <a:gd name="T33" fmla="*/ 1 h 1322"/>
                  <a:gd name="T34" fmla="*/ 45 w 414"/>
                  <a:gd name="T35" fmla="*/ 4 h 1322"/>
                  <a:gd name="T36" fmla="*/ 39 w 414"/>
                  <a:gd name="T37" fmla="*/ 10 h 1322"/>
                  <a:gd name="T38" fmla="*/ 33 w 414"/>
                  <a:gd name="T39" fmla="*/ 18 h 1322"/>
                  <a:gd name="T40" fmla="*/ 27 w 414"/>
                  <a:gd name="T41" fmla="*/ 27 h 1322"/>
                  <a:gd name="T42" fmla="*/ 21 w 414"/>
                  <a:gd name="T43" fmla="*/ 40 h 1322"/>
                  <a:gd name="T44" fmla="*/ 16 w 414"/>
                  <a:gd name="T45" fmla="*/ 54 h 1322"/>
                  <a:gd name="T46" fmla="*/ 12 w 414"/>
                  <a:gd name="T47" fmla="*/ 70 h 1322"/>
                  <a:gd name="T48" fmla="*/ 7 w 414"/>
                  <a:gd name="T49" fmla="*/ 92 h 1322"/>
                  <a:gd name="T50" fmla="*/ 4 w 414"/>
                  <a:gd name="T51" fmla="*/ 119 h 1322"/>
                  <a:gd name="T52" fmla="*/ 1 w 414"/>
                  <a:gd name="T53" fmla="*/ 146 h 1322"/>
                  <a:gd name="T54" fmla="*/ 0 w 414"/>
                  <a:gd name="T55" fmla="*/ 172 h 1322"/>
                  <a:gd name="T56" fmla="*/ 0 w 414"/>
                  <a:gd name="T57" fmla="*/ 197 h 1322"/>
                  <a:gd name="T58" fmla="*/ 0 w 414"/>
                  <a:gd name="T59" fmla="*/ 218 h 1322"/>
                  <a:gd name="T60" fmla="*/ 1 w 414"/>
                  <a:gd name="T61" fmla="*/ 236 h 1322"/>
                  <a:gd name="T62" fmla="*/ 2 w 414"/>
                  <a:gd name="T63" fmla="*/ 249 h 1322"/>
                  <a:gd name="T64" fmla="*/ 3 w 414"/>
                  <a:gd name="T65" fmla="*/ 255 h 1322"/>
                  <a:gd name="T66" fmla="*/ 4 w 414"/>
                  <a:gd name="T67" fmla="*/ 258 h 1322"/>
                  <a:gd name="T68" fmla="*/ 6 w 414"/>
                  <a:gd name="T69" fmla="*/ 260 h 1322"/>
                  <a:gd name="T70" fmla="*/ 9 w 414"/>
                  <a:gd name="T71" fmla="*/ 262 h 1322"/>
                  <a:gd name="T72" fmla="*/ 12 w 414"/>
                  <a:gd name="T73" fmla="*/ 264 h 1322"/>
                  <a:gd name="T74" fmla="*/ 15 w 414"/>
                  <a:gd name="T75" fmla="*/ 264 h 1322"/>
                  <a:gd name="T76" fmla="*/ 21 w 414"/>
                  <a:gd name="T77" fmla="*/ 265 h 1322"/>
                  <a:gd name="T78" fmla="*/ 28 w 414"/>
                  <a:gd name="T79" fmla="*/ 264 h 1322"/>
                  <a:gd name="T80" fmla="*/ 34 w 414"/>
                  <a:gd name="T81" fmla="*/ 262 h 1322"/>
                  <a:gd name="T82" fmla="*/ 37 w 414"/>
                  <a:gd name="T83" fmla="*/ 260 h 1322"/>
                  <a:gd name="T84" fmla="*/ 40 w 414"/>
                  <a:gd name="T85" fmla="*/ 258 h 1322"/>
                  <a:gd name="T86" fmla="*/ 43 w 414"/>
                  <a:gd name="T87" fmla="*/ 255 h 1322"/>
                  <a:gd name="T88" fmla="*/ 45 w 414"/>
                  <a:gd name="T89" fmla="*/ 252 h 1322"/>
                  <a:gd name="T90" fmla="*/ 47 w 414"/>
                  <a:gd name="T91" fmla="*/ 248 h 13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14"/>
                  <a:gd name="T139" fmla="*/ 0 h 1322"/>
                  <a:gd name="T140" fmla="*/ 414 w 414"/>
                  <a:gd name="T141" fmla="*/ 1322 h 13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14" h="1322">
                    <a:moveTo>
                      <a:pt x="237" y="1231"/>
                    </a:moveTo>
                    <a:lnTo>
                      <a:pt x="249" y="1183"/>
                    </a:lnTo>
                    <a:lnTo>
                      <a:pt x="263" y="1133"/>
                    </a:lnTo>
                    <a:lnTo>
                      <a:pt x="277" y="1082"/>
                    </a:lnTo>
                    <a:lnTo>
                      <a:pt x="292" y="1027"/>
                    </a:lnTo>
                    <a:lnTo>
                      <a:pt x="307" y="971"/>
                    </a:lnTo>
                    <a:lnTo>
                      <a:pt x="322" y="915"/>
                    </a:lnTo>
                    <a:lnTo>
                      <a:pt x="335" y="856"/>
                    </a:lnTo>
                    <a:lnTo>
                      <a:pt x="349" y="796"/>
                    </a:lnTo>
                    <a:lnTo>
                      <a:pt x="363" y="738"/>
                    </a:lnTo>
                    <a:lnTo>
                      <a:pt x="375" y="678"/>
                    </a:lnTo>
                    <a:lnTo>
                      <a:pt x="387" y="619"/>
                    </a:lnTo>
                    <a:lnTo>
                      <a:pt x="395" y="560"/>
                    </a:lnTo>
                    <a:lnTo>
                      <a:pt x="404" y="503"/>
                    </a:lnTo>
                    <a:lnTo>
                      <a:pt x="409" y="447"/>
                    </a:lnTo>
                    <a:lnTo>
                      <a:pt x="413" y="393"/>
                    </a:lnTo>
                    <a:lnTo>
                      <a:pt x="414" y="341"/>
                    </a:lnTo>
                    <a:lnTo>
                      <a:pt x="414" y="297"/>
                    </a:lnTo>
                    <a:lnTo>
                      <a:pt x="413" y="256"/>
                    </a:lnTo>
                    <a:lnTo>
                      <a:pt x="410" y="217"/>
                    </a:lnTo>
                    <a:lnTo>
                      <a:pt x="405" y="182"/>
                    </a:lnTo>
                    <a:lnTo>
                      <a:pt x="400" y="151"/>
                    </a:lnTo>
                    <a:lnTo>
                      <a:pt x="393" y="122"/>
                    </a:lnTo>
                    <a:lnTo>
                      <a:pt x="384" y="97"/>
                    </a:lnTo>
                    <a:lnTo>
                      <a:pt x="375" y="74"/>
                    </a:lnTo>
                    <a:lnTo>
                      <a:pt x="365" y="55"/>
                    </a:lnTo>
                    <a:lnTo>
                      <a:pt x="354" y="39"/>
                    </a:lnTo>
                    <a:lnTo>
                      <a:pt x="342" y="25"/>
                    </a:lnTo>
                    <a:lnTo>
                      <a:pt x="329" y="14"/>
                    </a:lnTo>
                    <a:lnTo>
                      <a:pt x="315" y="6"/>
                    </a:lnTo>
                    <a:lnTo>
                      <a:pt x="302" y="1"/>
                    </a:lnTo>
                    <a:lnTo>
                      <a:pt x="287" y="0"/>
                    </a:lnTo>
                    <a:lnTo>
                      <a:pt x="273" y="1"/>
                    </a:lnTo>
                    <a:lnTo>
                      <a:pt x="257" y="5"/>
                    </a:lnTo>
                    <a:lnTo>
                      <a:pt x="242" y="12"/>
                    </a:lnTo>
                    <a:lnTo>
                      <a:pt x="226" y="21"/>
                    </a:lnTo>
                    <a:lnTo>
                      <a:pt x="211" y="34"/>
                    </a:lnTo>
                    <a:lnTo>
                      <a:pt x="194" y="50"/>
                    </a:lnTo>
                    <a:lnTo>
                      <a:pt x="179" y="67"/>
                    </a:lnTo>
                    <a:lnTo>
                      <a:pt x="164" y="89"/>
                    </a:lnTo>
                    <a:lnTo>
                      <a:pt x="149" y="111"/>
                    </a:lnTo>
                    <a:lnTo>
                      <a:pt x="135" y="137"/>
                    </a:lnTo>
                    <a:lnTo>
                      <a:pt x="120" y="167"/>
                    </a:lnTo>
                    <a:lnTo>
                      <a:pt x="106" y="198"/>
                    </a:lnTo>
                    <a:lnTo>
                      <a:pt x="93" y="232"/>
                    </a:lnTo>
                    <a:lnTo>
                      <a:pt x="81" y="270"/>
                    </a:lnTo>
                    <a:lnTo>
                      <a:pt x="70" y="308"/>
                    </a:lnTo>
                    <a:lnTo>
                      <a:pt x="58" y="351"/>
                    </a:lnTo>
                    <a:lnTo>
                      <a:pt x="48" y="396"/>
                    </a:lnTo>
                    <a:lnTo>
                      <a:pt x="37" y="459"/>
                    </a:lnTo>
                    <a:lnTo>
                      <a:pt x="27" y="525"/>
                    </a:lnTo>
                    <a:lnTo>
                      <a:pt x="18" y="593"/>
                    </a:lnTo>
                    <a:lnTo>
                      <a:pt x="12" y="660"/>
                    </a:lnTo>
                    <a:lnTo>
                      <a:pt x="7" y="728"/>
                    </a:lnTo>
                    <a:lnTo>
                      <a:pt x="3" y="794"/>
                    </a:lnTo>
                    <a:lnTo>
                      <a:pt x="1" y="859"/>
                    </a:lnTo>
                    <a:lnTo>
                      <a:pt x="0" y="921"/>
                    </a:lnTo>
                    <a:lnTo>
                      <a:pt x="0" y="981"/>
                    </a:lnTo>
                    <a:lnTo>
                      <a:pt x="1" y="1037"/>
                    </a:lnTo>
                    <a:lnTo>
                      <a:pt x="2" y="1090"/>
                    </a:lnTo>
                    <a:lnTo>
                      <a:pt x="3" y="1137"/>
                    </a:lnTo>
                    <a:lnTo>
                      <a:pt x="6" y="1178"/>
                    </a:lnTo>
                    <a:lnTo>
                      <a:pt x="8" y="1214"/>
                    </a:lnTo>
                    <a:lnTo>
                      <a:pt x="11" y="1243"/>
                    </a:lnTo>
                    <a:lnTo>
                      <a:pt x="15" y="1266"/>
                    </a:lnTo>
                    <a:lnTo>
                      <a:pt x="16" y="1273"/>
                    </a:lnTo>
                    <a:lnTo>
                      <a:pt x="18" y="1281"/>
                    </a:lnTo>
                    <a:lnTo>
                      <a:pt x="22" y="1287"/>
                    </a:lnTo>
                    <a:lnTo>
                      <a:pt x="27" y="1293"/>
                    </a:lnTo>
                    <a:lnTo>
                      <a:pt x="32" y="1299"/>
                    </a:lnTo>
                    <a:lnTo>
                      <a:pt x="38" y="1304"/>
                    </a:lnTo>
                    <a:lnTo>
                      <a:pt x="45" y="1308"/>
                    </a:lnTo>
                    <a:lnTo>
                      <a:pt x="52" y="1312"/>
                    </a:lnTo>
                    <a:lnTo>
                      <a:pt x="60" y="1316"/>
                    </a:lnTo>
                    <a:lnTo>
                      <a:pt x="67" y="1318"/>
                    </a:lnTo>
                    <a:lnTo>
                      <a:pt x="76" y="1319"/>
                    </a:lnTo>
                    <a:lnTo>
                      <a:pt x="85" y="1321"/>
                    </a:lnTo>
                    <a:lnTo>
                      <a:pt x="103" y="1322"/>
                    </a:lnTo>
                    <a:lnTo>
                      <a:pt x="122" y="1321"/>
                    </a:lnTo>
                    <a:lnTo>
                      <a:pt x="141" y="1317"/>
                    </a:lnTo>
                    <a:lnTo>
                      <a:pt x="159" y="1311"/>
                    </a:lnTo>
                    <a:lnTo>
                      <a:pt x="168" y="1307"/>
                    </a:lnTo>
                    <a:lnTo>
                      <a:pt x="177" y="1303"/>
                    </a:lnTo>
                    <a:lnTo>
                      <a:pt x="186" y="1298"/>
                    </a:lnTo>
                    <a:lnTo>
                      <a:pt x="193" y="1292"/>
                    </a:lnTo>
                    <a:lnTo>
                      <a:pt x="201" y="1287"/>
                    </a:lnTo>
                    <a:lnTo>
                      <a:pt x="208" y="1279"/>
                    </a:lnTo>
                    <a:lnTo>
                      <a:pt x="214" y="1273"/>
                    </a:lnTo>
                    <a:lnTo>
                      <a:pt x="221" y="1266"/>
                    </a:lnTo>
                    <a:lnTo>
                      <a:pt x="226" y="1257"/>
                    </a:lnTo>
                    <a:lnTo>
                      <a:pt x="231" y="1249"/>
                    </a:lnTo>
                    <a:lnTo>
                      <a:pt x="234" y="1239"/>
                    </a:lnTo>
                    <a:lnTo>
                      <a:pt x="237" y="1231"/>
                    </a:lnTo>
                  </a:path>
                </a:pathLst>
              </a:custGeom>
              <a:noFill/>
              <a:ln w="3175">
                <a:solidFill>
                  <a:srgbClr val="1F1A17"/>
                </a:solidFill>
                <a:round/>
              </a:ln>
            </p:spPr>
            <p:txBody>
              <a:bodyPr/>
              <a:lstStyle/>
              <a:p>
                <a:endParaRPr lang="en-US" sz="1867"/>
              </a:p>
            </p:txBody>
          </p:sp>
          <p:sp>
            <p:nvSpPr>
              <p:cNvPr id="1088" name="Freeform 438"/>
              <p:cNvSpPr/>
              <p:nvPr/>
            </p:nvSpPr>
            <p:spPr bwMode="auto">
              <a:xfrm>
                <a:off x="2619" y="1173"/>
                <a:ext cx="31" cy="108"/>
              </a:xfrm>
              <a:custGeom>
                <a:avLst/>
                <a:gdLst>
                  <a:gd name="T0" fmla="*/ 26 w 155"/>
                  <a:gd name="T1" fmla="*/ 103 h 539"/>
                  <a:gd name="T2" fmla="*/ 26 w 155"/>
                  <a:gd name="T3" fmla="*/ 102 h 539"/>
                  <a:gd name="T4" fmla="*/ 25 w 155"/>
                  <a:gd name="T5" fmla="*/ 99 h 539"/>
                  <a:gd name="T6" fmla="*/ 25 w 155"/>
                  <a:gd name="T7" fmla="*/ 95 h 539"/>
                  <a:gd name="T8" fmla="*/ 24 w 155"/>
                  <a:gd name="T9" fmla="*/ 89 h 539"/>
                  <a:gd name="T10" fmla="*/ 24 w 155"/>
                  <a:gd name="T11" fmla="*/ 82 h 539"/>
                  <a:gd name="T12" fmla="*/ 24 w 155"/>
                  <a:gd name="T13" fmla="*/ 73 h 539"/>
                  <a:gd name="T14" fmla="*/ 24 w 155"/>
                  <a:gd name="T15" fmla="*/ 68 h 539"/>
                  <a:gd name="T16" fmla="*/ 24 w 155"/>
                  <a:gd name="T17" fmla="*/ 63 h 539"/>
                  <a:gd name="T18" fmla="*/ 25 w 155"/>
                  <a:gd name="T19" fmla="*/ 58 h 539"/>
                  <a:gd name="T20" fmla="*/ 25 w 155"/>
                  <a:gd name="T21" fmla="*/ 52 h 539"/>
                  <a:gd name="T22" fmla="*/ 27 w 155"/>
                  <a:gd name="T23" fmla="*/ 40 h 539"/>
                  <a:gd name="T24" fmla="*/ 28 w 155"/>
                  <a:gd name="T25" fmla="*/ 27 h 539"/>
                  <a:gd name="T26" fmla="*/ 30 w 155"/>
                  <a:gd name="T27" fmla="*/ 15 h 539"/>
                  <a:gd name="T28" fmla="*/ 31 w 155"/>
                  <a:gd name="T29" fmla="*/ 6 h 539"/>
                  <a:gd name="T30" fmla="*/ 31 w 155"/>
                  <a:gd name="T31" fmla="*/ 2 h 539"/>
                  <a:gd name="T32" fmla="*/ 31 w 155"/>
                  <a:gd name="T33" fmla="*/ 0 h 539"/>
                  <a:gd name="T34" fmla="*/ 31 w 155"/>
                  <a:gd name="T35" fmla="*/ 0 h 539"/>
                  <a:gd name="T36" fmla="*/ 31 w 155"/>
                  <a:gd name="T37" fmla="*/ 0 h 539"/>
                  <a:gd name="T38" fmla="*/ 31 w 155"/>
                  <a:gd name="T39" fmla="*/ 0 h 539"/>
                  <a:gd name="T40" fmla="*/ 30 w 155"/>
                  <a:gd name="T41" fmla="*/ 1 h 539"/>
                  <a:gd name="T42" fmla="*/ 29 w 155"/>
                  <a:gd name="T43" fmla="*/ 8 h 539"/>
                  <a:gd name="T44" fmla="*/ 26 w 155"/>
                  <a:gd name="T45" fmla="*/ 24 h 539"/>
                  <a:gd name="T46" fmla="*/ 23 w 155"/>
                  <a:gd name="T47" fmla="*/ 41 h 539"/>
                  <a:gd name="T48" fmla="*/ 20 w 155"/>
                  <a:gd name="T49" fmla="*/ 56 h 539"/>
                  <a:gd name="T50" fmla="*/ 19 w 155"/>
                  <a:gd name="T51" fmla="*/ 62 h 539"/>
                  <a:gd name="T52" fmla="*/ 17 w 155"/>
                  <a:gd name="T53" fmla="*/ 68 h 539"/>
                  <a:gd name="T54" fmla="*/ 16 w 155"/>
                  <a:gd name="T55" fmla="*/ 73 h 539"/>
                  <a:gd name="T56" fmla="*/ 15 w 155"/>
                  <a:gd name="T57" fmla="*/ 78 h 539"/>
                  <a:gd name="T58" fmla="*/ 13 w 155"/>
                  <a:gd name="T59" fmla="*/ 82 h 539"/>
                  <a:gd name="T60" fmla="*/ 12 w 155"/>
                  <a:gd name="T61" fmla="*/ 86 h 539"/>
                  <a:gd name="T62" fmla="*/ 10 w 155"/>
                  <a:gd name="T63" fmla="*/ 89 h 539"/>
                  <a:gd name="T64" fmla="*/ 8 w 155"/>
                  <a:gd name="T65" fmla="*/ 92 h 539"/>
                  <a:gd name="T66" fmla="*/ 7 w 155"/>
                  <a:gd name="T67" fmla="*/ 95 h 539"/>
                  <a:gd name="T68" fmla="*/ 5 w 155"/>
                  <a:gd name="T69" fmla="*/ 98 h 539"/>
                  <a:gd name="T70" fmla="*/ 3 w 155"/>
                  <a:gd name="T71" fmla="*/ 100 h 539"/>
                  <a:gd name="T72" fmla="*/ 1 w 155"/>
                  <a:gd name="T73" fmla="*/ 103 h 539"/>
                  <a:gd name="T74" fmla="*/ 1 w 155"/>
                  <a:gd name="T75" fmla="*/ 104 h 539"/>
                  <a:gd name="T76" fmla="*/ 0 w 155"/>
                  <a:gd name="T77" fmla="*/ 105 h 539"/>
                  <a:gd name="T78" fmla="*/ 0 w 155"/>
                  <a:gd name="T79" fmla="*/ 105 h 539"/>
                  <a:gd name="T80" fmla="*/ 0 w 155"/>
                  <a:gd name="T81" fmla="*/ 106 h 539"/>
                  <a:gd name="T82" fmla="*/ 0 w 155"/>
                  <a:gd name="T83" fmla="*/ 107 h 539"/>
                  <a:gd name="T84" fmla="*/ 0 w 155"/>
                  <a:gd name="T85" fmla="*/ 107 h 539"/>
                  <a:gd name="T86" fmla="*/ 1 w 155"/>
                  <a:gd name="T87" fmla="*/ 107 h 539"/>
                  <a:gd name="T88" fmla="*/ 2 w 155"/>
                  <a:gd name="T89" fmla="*/ 108 h 539"/>
                  <a:gd name="T90" fmla="*/ 3 w 155"/>
                  <a:gd name="T91" fmla="*/ 108 h 539"/>
                  <a:gd name="T92" fmla="*/ 5 w 155"/>
                  <a:gd name="T93" fmla="*/ 108 h 539"/>
                  <a:gd name="T94" fmla="*/ 8 w 155"/>
                  <a:gd name="T95" fmla="*/ 108 h 539"/>
                  <a:gd name="T96" fmla="*/ 10 w 155"/>
                  <a:gd name="T97" fmla="*/ 107 h 539"/>
                  <a:gd name="T98" fmla="*/ 16 w 155"/>
                  <a:gd name="T99" fmla="*/ 106 h 539"/>
                  <a:gd name="T100" fmla="*/ 21 w 155"/>
                  <a:gd name="T101" fmla="*/ 104 h 539"/>
                  <a:gd name="T102" fmla="*/ 25 w 155"/>
                  <a:gd name="T103" fmla="*/ 103 h 539"/>
                  <a:gd name="T104" fmla="*/ 26 w 155"/>
                  <a:gd name="T105" fmla="*/ 103 h 5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5"/>
                  <a:gd name="T160" fmla="*/ 0 h 539"/>
                  <a:gd name="T161" fmla="*/ 155 w 155"/>
                  <a:gd name="T162" fmla="*/ 539 h 5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5" h="539">
                    <a:moveTo>
                      <a:pt x="131" y="513"/>
                    </a:moveTo>
                    <a:lnTo>
                      <a:pt x="130" y="508"/>
                    </a:lnTo>
                    <a:lnTo>
                      <a:pt x="127" y="495"/>
                    </a:lnTo>
                    <a:lnTo>
                      <a:pt x="125" y="473"/>
                    </a:lnTo>
                    <a:lnTo>
                      <a:pt x="121" y="444"/>
                    </a:lnTo>
                    <a:lnTo>
                      <a:pt x="120" y="408"/>
                    </a:lnTo>
                    <a:lnTo>
                      <a:pt x="118" y="364"/>
                    </a:lnTo>
                    <a:lnTo>
                      <a:pt x="120" y="340"/>
                    </a:lnTo>
                    <a:lnTo>
                      <a:pt x="121" y="315"/>
                    </a:lnTo>
                    <a:lnTo>
                      <a:pt x="123" y="288"/>
                    </a:lnTo>
                    <a:lnTo>
                      <a:pt x="126" y="261"/>
                    </a:lnTo>
                    <a:lnTo>
                      <a:pt x="133" y="198"/>
                    </a:lnTo>
                    <a:lnTo>
                      <a:pt x="142" y="133"/>
                    </a:lnTo>
                    <a:lnTo>
                      <a:pt x="148" y="75"/>
                    </a:lnTo>
                    <a:lnTo>
                      <a:pt x="153" y="28"/>
                    </a:lnTo>
                    <a:lnTo>
                      <a:pt x="155" y="12"/>
                    </a:lnTo>
                    <a:lnTo>
                      <a:pt x="155" y="2"/>
                    </a:lnTo>
                    <a:lnTo>
                      <a:pt x="155" y="0"/>
                    </a:lnTo>
                    <a:lnTo>
                      <a:pt x="153" y="0"/>
                    </a:lnTo>
                    <a:lnTo>
                      <a:pt x="153" y="1"/>
                    </a:lnTo>
                    <a:lnTo>
                      <a:pt x="152" y="5"/>
                    </a:lnTo>
                    <a:lnTo>
                      <a:pt x="145" y="42"/>
                    </a:lnTo>
                    <a:lnTo>
                      <a:pt x="131" y="122"/>
                    </a:lnTo>
                    <a:lnTo>
                      <a:pt x="117" y="207"/>
                    </a:lnTo>
                    <a:lnTo>
                      <a:pt x="102" y="279"/>
                    </a:lnTo>
                    <a:lnTo>
                      <a:pt x="95" y="310"/>
                    </a:lnTo>
                    <a:lnTo>
                      <a:pt x="87" y="339"/>
                    </a:lnTo>
                    <a:lnTo>
                      <a:pt x="81" y="364"/>
                    </a:lnTo>
                    <a:lnTo>
                      <a:pt x="74" y="388"/>
                    </a:lnTo>
                    <a:lnTo>
                      <a:pt x="66" y="409"/>
                    </a:lnTo>
                    <a:lnTo>
                      <a:pt x="59" y="428"/>
                    </a:lnTo>
                    <a:lnTo>
                      <a:pt x="50" y="445"/>
                    </a:lnTo>
                    <a:lnTo>
                      <a:pt x="42" y="461"/>
                    </a:lnTo>
                    <a:lnTo>
                      <a:pt x="34" y="475"/>
                    </a:lnTo>
                    <a:lnTo>
                      <a:pt x="26" y="489"/>
                    </a:lnTo>
                    <a:lnTo>
                      <a:pt x="17" y="501"/>
                    </a:lnTo>
                    <a:lnTo>
                      <a:pt x="7" y="513"/>
                    </a:lnTo>
                    <a:lnTo>
                      <a:pt x="4" y="518"/>
                    </a:lnTo>
                    <a:lnTo>
                      <a:pt x="1" y="523"/>
                    </a:lnTo>
                    <a:lnTo>
                      <a:pt x="0" y="526"/>
                    </a:lnTo>
                    <a:lnTo>
                      <a:pt x="0" y="530"/>
                    </a:lnTo>
                    <a:lnTo>
                      <a:pt x="1" y="533"/>
                    </a:lnTo>
                    <a:lnTo>
                      <a:pt x="2" y="535"/>
                    </a:lnTo>
                    <a:lnTo>
                      <a:pt x="5" y="536"/>
                    </a:lnTo>
                    <a:lnTo>
                      <a:pt x="9" y="538"/>
                    </a:lnTo>
                    <a:lnTo>
                      <a:pt x="16" y="539"/>
                    </a:lnTo>
                    <a:lnTo>
                      <a:pt x="27" y="539"/>
                    </a:lnTo>
                    <a:lnTo>
                      <a:pt x="40" y="538"/>
                    </a:lnTo>
                    <a:lnTo>
                      <a:pt x="52" y="535"/>
                    </a:lnTo>
                    <a:lnTo>
                      <a:pt x="81" y="528"/>
                    </a:lnTo>
                    <a:lnTo>
                      <a:pt x="106" y="521"/>
                    </a:lnTo>
                    <a:lnTo>
                      <a:pt x="125" y="515"/>
                    </a:lnTo>
                    <a:lnTo>
                      <a:pt x="131" y="513"/>
                    </a:lnTo>
                    <a:close/>
                  </a:path>
                </a:pathLst>
              </a:custGeom>
              <a:solidFill>
                <a:srgbClr val="DFDDC9"/>
              </a:solidFill>
              <a:ln w="9525">
                <a:noFill/>
                <a:round/>
              </a:ln>
            </p:spPr>
            <p:txBody>
              <a:bodyPr/>
              <a:lstStyle/>
              <a:p>
                <a:endParaRPr lang="en-US" sz="1867"/>
              </a:p>
            </p:txBody>
          </p:sp>
          <p:sp>
            <p:nvSpPr>
              <p:cNvPr id="1089" name="Freeform 439"/>
              <p:cNvSpPr/>
              <p:nvPr/>
            </p:nvSpPr>
            <p:spPr bwMode="auto">
              <a:xfrm>
                <a:off x="2482" y="1064"/>
                <a:ext cx="136" cy="241"/>
              </a:xfrm>
              <a:custGeom>
                <a:avLst/>
                <a:gdLst>
                  <a:gd name="T0" fmla="*/ 130 w 680"/>
                  <a:gd name="T1" fmla="*/ 194 h 1206"/>
                  <a:gd name="T2" fmla="*/ 117 w 680"/>
                  <a:gd name="T3" fmla="*/ 152 h 1206"/>
                  <a:gd name="T4" fmla="*/ 106 w 680"/>
                  <a:gd name="T5" fmla="*/ 119 h 1206"/>
                  <a:gd name="T6" fmla="*/ 98 w 680"/>
                  <a:gd name="T7" fmla="*/ 97 h 1206"/>
                  <a:gd name="T8" fmla="*/ 89 w 680"/>
                  <a:gd name="T9" fmla="*/ 76 h 1206"/>
                  <a:gd name="T10" fmla="*/ 79 w 680"/>
                  <a:gd name="T11" fmla="*/ 57 h 1206"/>
                  <a:gd name="T12" fmla="*/ 69 w 680"/>
                  <a:gd name="T13" fmla="*/ 41 h 1206"/>
                  <a:gd name="T14" fmla="*/ 60 w 680"/>
                  <a:gd name="T15" fmla="*/ 28 h 1206"/>
                  <a:gd name="T16" fmla="*/ 51 w 680"/>
                  <a:gd name="T17" fmla="*/ 18 h 1206"/>
                  <a:gd name="T18" fmla="*/ 42 w 680"/>
                  <a:gd name="T19" fmla="*/ 10 h 1206"/>
                  <a:gd name="T20" fmla="*/ 34 w 680"/>
                  <a:gd name="T21" fmla="*/ 4 h 1206"/>
                  <a:gd name="T22" fmla="*/ 27 w 680"/>
                  <a:gd name="T23" fmla="*/ 1 h 1206"/>
                  <a:gd name="T24" fmla="*/ 20 w 680"/>
                  <a:gd name="T25" fmla="*/ 0 h 1206"/>
                  <a:gd name="T26" fmla="*/ 14 w 680"/>
                  <a:gd name="T27" fmla="*/ 1 h 1206"/>
                  <a:gd name="T28" fmla="*/ 9 w 680"/>
                  <a:gd name="T29" fmla="*/ 5 h 1206"/>
                  <a:gd name="T30" fmla="*/ 5 w 680"/>
                  <a:gd name="T31" fmla="*/ 10 h 1206"/>
                  <a:gd name="T32" fmla="*/ 2 w 680"/>
                  <a:gd name="T33" fmla="*/ 18 h 1206"/>
                  <a:gd name="T34" fmla="*/ 0 w 680"/>
                  <a:gd name="T35" fmla="*/ 27 h 1206"/>
                  <a:gd name="T36" fmla="*/ 0 w 680"/>
                  <a:gd name="T37" fmla="*/ 37 h 1206"/>
                  <a:gd name="T38" fmla="*/ 1 w 680"/>
                  <a:gd name="T39" fmla="*/ 50 h 1206"/>
                  <a:gd name="T40" fmla="*/ 4 w 680"/>
                  <a:gd name="T41" fmla="*/ 64 h 1206"/>
                  <a:gd name="T42" fmla="*/ 8 w 680"/>
                  <a:gd name="T43" fmla="*/ 80 h 1206"/>
                  <a:gd name="T44" fmla="*/ 15 w 680"/>
                  <a:gd name="T45" fmla="*/ 100 h 1206"/>
                  <a:gd name="T46" fmla="*/ 26 w 680"/>
                  <a:gd name="T47" fmla="*/ 123 h 1206"/>
                  <a:gd name="T48" fmla="*/ 38 w 680"/>
                  <a:gd name="T49" fmla="*/ 147 h 1206"/>
                  <a:gd name="T50" fmla="*/ 51 w 680"/>
                  <a:gd name="T51" fmla="*/ 169 h 1206"/>
                  <a:gd name="T52" fmla="*/ 64 w 680"/>
                  <a:gd name="T53" fmla="*/ 190 h 1206"/>
                  <a:gd name="T54" fmla="*/ 76 w 680"/>
                  <a:gd name="T55" fmla="*/ 208 h 1206"/>
                  <a:gd name="T56" fmla="*/ 86 w 680"/>
                  <a:gd name="T57" fmla="*/ 222 h 1206"/>
                  <a:gd name="T58" fmla="*/ 94 w 680"/>
                  <a:gd name="T59" fmla="*/ 233 h 1206"/>
                  <a:gd name="T60" fmla="*/ 98 w 680"/>
                  <a:gd name="T61" fmla="*/ 237 h 1206"/>
                  <a:gd name="T62" fmla="*/ 101 w 680"/>
                  <a:gd name="T63" fmla="*/ 239 h 1206"/>
                  <a:gd name="T64" fmla="*/ 104 w 680"/>
                  <a:gd name="T65" fmla="*/ 240 h 1206"/>
                  <a:gd name="T66" fmla="*/ 107 w 680"/>
                  <a:gd name="T67" fmla="*/ 241 h 1206"/>
                  <a:gd name="T68" fmla="*/ 110 w 680"/>
                  <a:gd name="T69" fmla="*/ 241 h 1206"/>
                  <a:gd name="T70" fmla="*/ 114 w 680"/>
                  <a:gd name="T71" fmla="*/ 240 h 1206"/>
                  <a:gd name="T72" fmla="*/ 119 w 680"/>
                  <a:gd name="T73" fmla="*/ 238 h 1206"/>
                  <a:gd name="T74" fmla="*/ 126 w 680"/>
                  <a:gd name="T75" fmla="*/ 234 h 1206"/>
                  <a:gd name="T76" fmla="*/ 130 w 680"/>
                  <a:gd name="T77" fmla="*/ 231 h 1206"/>
                  <a:gd name="T78" fmla="*/ 133 w 680"/>
                  <a:gd name="T79" fmla="*/ 228 h 1206"/>
                  <a:gd name="T80" fmla="*/ 134 w 680"/>
                  <a:gd name="T81" fmla="*/ 225 h 1206"/>
                  <a:gd name="T82" fmla="*/ 136 w 680"/>
                  <a:gd name="T83" fmla="*/ 221 h 1206"/>
                  <a:gd name="T84" fmla="*/ 136 w 680"/>
                  <a:gd name="T85" fmla="*/ 218 h 1206"/>
                  <a:gd name="T86" fmla="*/ 136 w 680"/>
                  <a:gd name="T87" fmla="*/ 214 h 1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1206"/>
                  <a:gd name="T134" fmla="*/ 680 w 680"/>
                  <a:gd name="T135" fmla="*/ 1206 h 1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1206">
                    <a:moveTo>
                      <a:pt x="676" y="1064"/>
                    </a:moveTo>
                    <a:lnTo>
                      <a:pt x="648" y="970"/>
                    </a:lnTo>
                    <a:lnTo>
                      <a:pt x="618" y="869"/>
                    </a:lnTo>
                    <a:lnTo>
                      <a:pt x="584" y="760"/>
                    </a:lnTo>
                    <a:lnTo>
                      <a:pt x="548" y="649"/>
                    </a:lnTo>
                    <a:lnTo>
                      <a:pt x="529" y="594"/>
                    </a:lnTo>
                    <a:lnTo>
                      <a:pt x="509" y="539"/>
                    </a:lnTo>
                    <a:lnTo>
                      <a:pt x="488" y="485"/>
                    </a:lnTo>
                    <a:lnTo>
                      <a:pt x="467" y="432"/>
                    </a:lnTo>
                    <a:lnTo>
                      <a:pt x="444" y="381"/>
                    </a:lnTo>
                    <a:lnTo>
                      <a:pt x="421" y="332"/>
                    </a:lnTo>
                    <a:lnTo>
                      <a:pt x="396" y="286"/>
                    </a:lnTo>
                    <a:lnTo>
                      <a:pt x="371" y="244"/>
                    </a:lnTo>
                    <a:lnTo>
                      <a:pt x="347" y="205"/>
                    </a:lnTo>
                    <a:lnTo>
                      <a:pt x="323" y="171"/>
                    </a:lnTo>
                    <a:lnTo>
                      <a:pt x="301" y="140"/>
                    </a:lnTo>
                    <a:lnTo>
                      <a:pt x="278" y="113"/>
                    </a:lnTo>
                    <a:lnTo>
                      <a:pt x="256" y="88"/>
                    </a:lnTo>
                    <a:lnTo>
                      <a:pt x="233" y="66"/>
                    </a:lnTo>
                    <a:lnTo>
                      <a:pt x="212" y="48"/>
                    </a:lnTo>
                    <a:lnTo>
                      <a:pt x="192" y="33"/>
                    </a:lnTo>
                    <a:lnTo>
                      <a:pt x="172" y="20"/>
                    </a:lnTo>
                    <a:lnTo>
                      <a:pt x="152" y="11"/>
                    </a:lnTo>
                    <a:lnTo>
                      <a:pt x="135" y="5"/>
                    </a:lnTo>
                    <a:lnTo>
                      <a:pt x="117" y="1"/>
                    </a:lnTo>
                    <a:lnTo>
                      <a:pt x="100" y="0"/>
                    </a:lnTo>
                    <a:lnTo>
                      <a:pt x="85" y="3"/>
                    </a:lnTo>
                    <a:lnTo>
                      <a:pt x="70" y="6"/>
                    </a:lnTo>
                    <a:lnTo>
                      <a:pt x="56" y="14"/>
                    </a:lnTo>
                    <a:lnTo>
                      <a:pt x="45" y="24"/>
                    </a:lnTo>
                    <a:lnTo>
                      <a:pt x="34" y="36"/>
                    </a:lnTo>
                    <a:lnTo>
                      <a:pt x="24" y="50"/>
                    </a:lnTo>
                    <a:lnTo>
                      <a:pt x="16" y="68"/>
                    </a:lnTo>
                    <a:lnTo>
                      <a:pt x="10" y="88"/>
                    </a:lnTo>
                    <a:lnTo>
                      <a:pt x="5" y="109"/>
                    </a:lnTo>
                    <a:lnTo>
                      <a:pt x="1" y="133"/>
                    </a:lnTo>
                    <a:lnTo>
                      <a:pt x="0" y="159"/>
                    </a:lnTo>
                    <a:lnTo>
                      <a:pt x="0" y="187"/>
                    </a:lnTo>
                    <a:lnTo>
                      <a:pt x="1" y="217"/>
                    </a:lnTo>
                    <a:lnTo>
                      <a:pt x="5" y="250"/>
                    </a:lnTo>
                    <a:lnTo>
                      <a:pt x="11" y="285"/>
                    </a:lnTo>
                    <a:lnTo>
                      <a:pt x="19" y="321"/>
                    </a:lnTo>
                    <a:lnTo>
                      <a:pt x="29" y="358"/>
                    </a:lnTo>
                    <a:lnTo>
                      <a:pt x="40" y="398"/>
                    </a:lnTo>
                    <a:lnTo>
                      <a:pt x="54" y="441"/>
                    </a:lnTo>
                    <a:lnTo>
                      <a:pt x="77" y="498"/>
                    </a:lnTo>
                    <a:lnTo>
                      <a:pt x="102" y="558"/>
                    </a:lnTo>
                    <a:lnTo>
                      <a:pt x="131" y="617"/>
                    </a:lnTo>
                    <a:lnTo>
                      <a:pt x="160" y="675"/>
                    </a:lnTo>
                    <a:lnTo>
                      <a:pt x="191" y="734"/>
                    </a:lnTo>
                    <a:lnTo>
                      <a:pt x="223" y="790"/>
                    </a:lnTo>
                    <a:lnTo>
                      <a:pt x="256" y="845"/>
                    </a:lnTo>
                    <a:lnTo>
                      <a:pt x="288" y="899"/>
                    </a:lnTo>
                    <a:lnTo>
                      <a:pt x="320" y="949"/>
                    </a:lnTo>
                    <a:lnTo>
                      <a:pt x="349" y="996"/>
                    </a:lnTo>
                    <a:lnTo>
                      <a:pt x="379" y="1039"/>
                    </a:lnTo>
                    <a:lnTo>
                      <a:pt x="406" y="1079"/>
                    </a:lnTo>
                    <a:lnTo>
                      <a:pt x="431" y="1112"/>
                    </a:lnTo>
                    <a:lnTo>
                      <a:pt x="452" y="1141"/>
                    </a:lnTo>
                    <a:lnTo>
                      <a:pt x="471" y="1165"/>
                    </a:lnTo>
                    <a:lnTo>
                      <a:pt x="484" y="1182"/>
                    </a:lnTo>
                    <a:lnTo>
                      <a:pt x="490" y="1188"/>
                    </a:lnTo>
                    <a:lnTo>
                      <a:pt x="497" y="1193"/>
                    </a:lnTo>
                    <a:lnTo>
                      <a:pt x="503" y="1197"/>
                    </a:lnTo>
                    <a:lnTo>
                      <a:pt x="510" y="1201"/>
                    </a:lnTo>
                    <a:lnTo>
                      <a:pt x="518" y="1203"/>
                    </a:lnTo>
                    <a:lnTo>
                      <a:pt x="527" y="1205"/>
                    </a:lnTo>
                    <a:lnTo>
                      <a:pt x="535" y="1206"/>
                    </a:lnTo>
                    <a:lnTo>
                      <a:pt x="543" y="1206"/>
                    </a:lnTo>
                    <a:lnTo>
                      <a:pt x="552" y="1206"/>
                    </a:lnTo>
                    <a:lnTo>
                      <a:pt x="562" y="1205"/>
                    </a:lnTo>
                    <a:lnTo>
                      <a:pt x="570" y="1202"/>
                    </a:lnTo>
                    <a:lnTo>
                      <a:pt x="579" y="1200"/>
                    </a:lnTo>
                    <a:lnTo>
                      <a:pt x="597" y="1193"/>
                    </a:lnTo>
                    <a:lnTo>
                      <a:pt x="614" y="1183"/>
                    </a:lnTo>
                    <a:lnTo>
                      <a:pt x="630" y="1173"/>
                    </a:lnTo>
                    <a:lnTo>
                      <a:pt x="644" y="1161"/>
                    </a:lnTo>
                    <a:lnTo>
                      <a:pt x="651" y="1154"/>
                    </a:lnTo>
                    <a:lnTo>
                      <a:pt x="658" y="1146"/>
                    </a:lnTo>
                    <a:lnTo>
                      <a:pt x="663" y="1139"/>
                    </a:lnTo>
                    <a:lnTo>
                      <a:pt x="668" y="1131"/>
                    </a:lnTo>
                    <a:lnTo>
                      <a:pt x="671" y="1124"/>
                    </a:lnTo>
                    <a:lnTo>
                      <a:pt x="675" y="1115"/>
                    </a:lnTo>
                    <a:lnTo>
                      <a:pt x="678" y="1107"/>
                    </a:lnTo>
                    <a:lnTo>
                      <a:pt x="680" y="1099"/>
                    </a:lnTo>
                    <a:lnTo>
                      <a:pt x="680" y="1090"/>
                    </a:lnTo>
                    <a:lnTo>
                      <a:pt x="680" y="1081"/>
                    </a:lnTo>
                    <a:lnTo>
                      <a:pt x="679" y="1072"/>
                    </a:lnTo>
                    <a:lnTo>
                      <a:pt x="676" y="1064"/>
                    </a:lnTo>
                    <a:close/>
                  </a:path>
                </a:pathLst>
              </a:custGeom>
              <a:solidFill>
                <a:srgbClr val="FFFEF1"/>
              </a:solidFill>
              <a:ln w="9525">
                <a:noFill/>
                <a:round/>
              </a:ln>
            </p:spPr>
            <p:txBody>
              <a:bodyPr/>
              <a:lstStyle/>
              <a:p>
                <a:endParaRPr lang="en-US" sz="1867"/>
              </a:p>
            </p:txBody>
          </p:sp>
          <p:sp>
            <p:nvSpPr>
              <p:cNvPr id="1090" name="Freeform 440"/>
              <p:cNvSpPr/>
              <p:nvPr/>
            </p:nvSpPr>
            <p:spPr bwMode="auto">
              <a:xfrm>
                <a:off x="2482" y="1064"/>
                <a:ext cx="136" cy="241"/>
              </a:xfrm>
              <a:custGeom>
                <a:avLst/>
                <a:gdLst>
                  <a:gd name="T0" fmla="*/ 130 w 680"/>
                  <a:gd name="T1" fmla="*/ 194 h 1206"/>
                  <a:gd name="T2" fmla="*/ 117 w 680"/>
                  <a:gd name="T3" fmla="*/ 152 h 1206"/>
                  <a:gd name="T4" fmla="*/ 106 w 680"/>
                  <a:gd name="T5" fmla="*/ 119 h 1206"/>
                  <a:gd name="T6" fmla="*/ 98 w 680"/>
                  <a:gd name="T7" fmla="*/ 97 h 1206"/>
                  <a:gd name="T8" fmla="*/ 89 w 680"/>
                  <a:gd name="T9" fmla="*/ 76 h 1206"/>
                  <a:gd name="T10" fmla="*/ 79 w 680"/>
                  <a:gd name="T11" fmla="*/ 57 h 1206"/>
                  <a:gd name="T12" fmla="*/ 69 w 680"/>
                  <a:gd name="T13" fmla="*/ 41 h 1206"/>
                  <a:gd name="T14" fmla="*/ 60 w 680"/>
                  <a:gd name="T15" fmla="*/ 28 h 1206"/>
                  <a:gd name="T16" fmla="*/ 51 w 680"/>
                  <a:gd name="T17" fmla="*/ 18 h 1206"/>
                  <a:gd name="T18" fmla="*/ 42 w 680"/>
                  <a:gd name="T19" fmla="*/ 10 h 1206"/>
                  <a:gd name="T20" fmla="*/ 34 w 680"/>
                  <a:gd name="T21" fmla="*/ 4 h 1206"/>
                  <a:gd name="T22" fmla="*/ 27 w 680"/>
                  <a:gd name="T23" fmla="*/ 1 h 1206"/>
                  <a:gd name="T24" fmla="*/ 20 w 680"/>
                  <a:gd name="T25" fmla="*/ 0 h 1206"/>
                  <a:gd name="T26" fmla="*/ 14 w 680"/>
                  <a:gd name="T27" fmla="*/ 1 h 1206"/>
                  <a:gd name="T28" fmla="*/ 9 w 680"/>
                  <a:gd name="T29" fmla="*/ 5 h 1206"/>
                  <a:gd name="T30" fmla="*/ 5 w 680"/>
                  <a:gd name="T31" fmla="*/ 10 h 1206"/>
                  <a:gd name="T32" fmla="*/ 2 w 680"/>
                  <a:gd name="T33" fmla="*/ 18 h 1206"/>
                  <a:gd name="T34" fmla="*/ 0 w 680"/>
                  <a:gd name="T35" fmla="*/ 27 h 1206"/>
                  <a:gd name="T36" fmla="*/ 0 w 680"/>
                  <a:gd name="T37" fmla="*/ 37 h 1206"/>
                  <a:gd name="T38" fmla="*/ 1 w 680"/>
                  <a:gd name="T39" fmla="*/ 50 h 1206"/>
                  <a:gd name="T40" fmla="*/ 4 w 680"/>
                  <a:gd name="T41" fmla="*/ 64 h 1206"/>
                  <a:gd name="T42" fmla="*/ 8 w 680"/>
                  <a:gd name="T43" fmla="*/ 80 h 1206"/>
                  <a:gd name="T44" fmla="*/ 15 w 680"/>
                  <a:gd name="T45" fmla="*/ 100 h 1206"/>
                  <a:gd name="T46" fmla="*/ 26 w 680"/>
                  <a:gd name="T47" fmla="*/ 123 h 1206"/>
                  <a:gd name="T48" fmla="*/ 38 w 680"/>
                  <a:gd name="T49" fmla="*/ 147 h 1206"/>
                  <a:gd name="T50" fmla="*/ 51 w 680"/>
                  <a:gd name="T51" fmla="*/ 169 h 1206"/>
                  <a:gd name="T52" fmla="*/ 64 w 680"/>
                  <a:gd name="T53" fmla="*/ 190 h 1206"/>
                  <a:gd name="T54" fmla="*/ 76 w 680"/>
                  <a:gd name="T55" fmla="*/ 208 h 1206"/>
                  <a:gd name="T56" fmla="*/ 86 w 680"/>
                  <a:gd name="T57" fmla="*/ 222 h 1206"/>
                  <a:gd name="T58" fmla="*/ 94 w 680"/>
                  <a:gd name="T59" fmla="*/ 233 h 1206"/>
                  <a:gd name="T60" fmla="*/ 98 w 680"/>
                  <a:gd name="T61" fmla="*/ 237 h 1206"/>
                  <a:gd name="T62" fmla="*/ 101 w 680"/>
                  <a:gd name="T63" fmla="*/ 239 h 1206"/>
                  <a:gd name="T64" fmla="*/ 104 w 680"/>
                  <a:gd name="T65" fmla="*/ 240 h 1206"/>
                  <a:gd name="T66" fmla="*/ 107 w 680"/>
                  <a:gd name="T67" fmla="*/ 241 h 1206"/>
                  <a:gd name="T68" fmla="*/ 110 w 680"/>
                  <a:gd name="T69" fmla="*/ 241 h 1206"/>
                  <a:gd name="T70" fmla="*/ 114 w 680"/>
                  <a:gd name="T71" fmla="*/ 240 h 1206"/>
                  <a:gd name="T72" fmla="*/ 119 w 680"/>
                  <a:gd name="T73" fmla="*/ 238 h 1206"/>
                  <a:gd name="T74" fmla="*/ 126 w 680"/>
                  <a:gd name="T75" fmla="*/ 234 h 1206"/>
                  <a:gd name="T76" fmla="*/ 130 w 680"/>
                  <a:gd name="T77" fmla="*/ 231 h 1206"/>
                  <a:gd name="T78" fmla="*/ 133 w 680"/>
                  <a:gd name="T79" fmla="*/ 228 h 1206"/>
                  <a:gd name="T80" fmla="*/ 134 w 680"/>
                  <a:gd name="T81" fmla="*/ 225 h 1206"/>
                  <a:gd name="T82" fmla="*/ 136 w 680"/>
                  <a:gd name="T83" fmla="*/ 221 h 1206"/>
                  <a:gd name="T84" fmla="*/ 136 w 680"/>
                  <a:gd name="T85" fmla="*/ 218 h 1206"/>
                  <a:gd name="T86" fmla="*/ 136 w 680"/>
                  <a:gd name="T87" fmla="*/ 214 h 12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80"/>
                  <a:gd name="T133" fmla="*/ 0 h 1206"/>
                  <a:gd name="T134" fmla="*/ 680 w 680"/>
                  <a:gd name="T135" fmla="*/ 1206 h 12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80" h="1206">
                    <a:moveTo>
                      <a:pt x="676" y="1064"/>
                    </a:moveTo>
                    <a:lnTo>
                      <a:pt x="648" y="970"/>
                    </a:lnTo>
                    <a:lnTo>
                      <a:pt x="618" y="869"/>
                    </a:lnTo>
                    <a:lnTo>
                      <a:pt x="584" y="760"/>
                    </a:lnTo>
                    <a:lnTo>
                      <a:pt x="548" y="649"/>
                    </a:lnTo>
                    <a:lnTo>
                      <a:pt x="529" y="594"/>
                    </a:lnTo>
                    <a:lnTo>
                      <a:pt x="509" y="539"/>
                    </a:lnTo>
                    <a:lnTo>
                      <a:pt x="488" y="485"/>
                    </a:lnTo>
                    <a:lnTo>
                      <a:pt x="467" y="432"/>
                    </a:lnTo>
                    <a:lnTo>
                      <a:pt x="444" y="381"/>
                    </a:lnTo>
                    <a:lnTo>
                      <a:pt x="421" y="332"/>
                    </a:lnTo>
                    <a:lnTo>
                      <a:pt x="396" y="286"/>
                    </a:lnTo>
                    <a:lnTo>
                      <a:pt x="371" y="244"/>
                    </a:lnTo>
                    <a:lnTo>
                      <a:pt x="347" y="205"/>
                    </a:lnTo>
                    <a:lnTo>
                      <a:pt x="323" y="171"/>
                    </a:lnTo>
                    <a:lnTo>
                      <a:pt x="301" y="140"/>
                    </a:lnTo>
                    <a:lnTo>
                      <a:pt x="278" y="113"/>
                    </a:lnTo>
                    <a:lnTo>
                      <a:pt x="256" y="88"/>
                    </a:lnTo>
                    <a:lnTo>
                      <a:pt x="233" y="66"/>
                    </a:lnTo>
                    <a:lnTo>
                      <a:pt x="212" y="48"/>
                    </a:lnTo>
                    <a:lnTo>
                      <a:pt x="192" y="33"/>
                    </a:lnTo>
                    <a:lnTo>
                      <a:pt x="172" y="20"/>
                    </a:lnTo>
                    <a:lnTo>
                      <a:pt x="152" y="11"/>
                    </a:lnTo>
                    <a:lnTo>
                      <a:pt x="135" y="5"/>
                    </a:lnTo>
                    <a:lnTo>
                      <a:pt x="117" y="1"/>
                    </a:lnTo>
                    <a:lnTo>
                      <a:pt x="100" y="0"/>
                    </a:lnTo>
                    <a:lnTo>
                      <a:pt x="85" y="3"/>
                    </a:lnTo>
                    <a:lnTo>
                      <a:pt x="70" y="6"/>
                    </a:lnTo>
                    <a:lnTo>
                      <a:pt x="56" y="14"/>
                    </a:lnTo>
                    <a:lnTo>
                      <a:pt x="45" y="24"/>
                    </a:lnTo>
                    <a:lnTo>
                      <a:pt x="34" y="36"/>
                    </a:lnTo>
                    <a:lnTo>
                      <a:pt x="24" y="50"/>
                    </a:lnTo>
                    <a:lnTo>
                      <a:pt x="16" y="68"/>
                    </a:lnTo>
                    <a:lnTo>
                      <a:pt x="10" y="88"/>
                    </a:lnTo>
                    <a:lnTo>
                      <a:pt x="5" y="109"/>
                    </a:lnTo>
                    <a:lnTo>
                      <a:pt x="1" y="133"/>
                    </a:lnTo>
                    <a:lnTo>
                      <a:pt x="0" y="159"/>
                    </a:lnTo>
                    <a:lnTo>
                      <a:pt x="0" y="187"/>
                    </a:lnTo>
                    <a:lnTo>
                      <a:pt x="1" y="217"/>
                    </a:lnTo>
                    <a:lnTo>
                      <a:pt x="5" y="250"/>
                    </a:lnTo>
                    <a:lnTo>
                      <a:pt x="11" y="285"/>
                    </a:lnTo>
                    <a:lnTo>
                      <a:pt x="19" y="321"/>
                    </a:lnTo>
                    <a:lnTo>
                      <a:pt x="29" y="358"/>
                    </a:lnTo>
                    <a:lnTo>
                      <a:pt x="40" y="398"/>
                    </a:lnTo>
                    <a:lnTo>
                      <a:pt x="54" y="441"/>
                    </a:lnTo>
                    <a:lnTo>
                      <a:pt x="77" y="498"/>
                    </a:lnTo>
                    <a:lnTo>
                      <a:pt x="102" y="558"/>
                    </a:lnTo>
                    <a:lnTo>
                      <a:pt x="131" y="617"/>
                    </a:lnTo>
                    <a:lnTo>
                      <a:pt x="160" y="675"/>
                    </a:lnTo>
                    <a:lnTo>
                      <a:pt x="191" y="734"/>
                    </a:lnTo>
                    <a:lnTo>
                      <a:pt x="223" y="790"/>
                    </a:lnTo>
                    <a:lnTo>
                      <a:pt x="256" y="845"/>
                    </a:lnTo>
                    <a:lnTo>
                      <a:pt x="288" y="899"/>
                    </a:lnTo>
                    <a:lnTo>
                      <a:pt x="320" y="949"/>
                    </a:lnTo>
                    <a:lnTo>
                      <a:pt x="349" y="996"/>
                    </a:lnTo>
                    <a:lnTo>
                      <a:pt x="379" y="1039"/>
                    </a:lnTo>
                    <a:lnTo>
                      <a:pt x="406" y="1079"/>
                    </a:lnTo>
                    <a:lnTo>
                      <a:pt x="431" y="1112"/>
                    </a:lnTo>
                    <a:lnTo>
                      <a:pt x="452" y="1141"/>
                    </a:lnTo>
                    <a:lnTo>
                      <a:pt x="471" y="1165"/>
                    </a:lnTo>
                    <a:lnTo>
                      <a:pt x="484" y="1182"/>
                    </a:lnTo>
                    <a:lnTo>
                      <a:pt x="490" y="1188"/>
                    </a:lnTo>
                    <a:lnTo>
                      <a:pt x="497" y="1193"/>
                    </a:lnTo>
                    <a:lnTo>
                      <a:pt x="503" y="1197"/>
                    </a:lnTo>
                    <a:lnTo>
                      <a:pt x="510" y="1201"/>
                    </a:lnTo>
                    <a:lnTo>
                      <a:pt x="518" y="1203"/>
                    </a:lnTo>
                    <a:lnTo>
                      <a:pt x="527" y="1205"/>
                    </a:lnTo>
                    <a:lnTo>
                      <a:pt x="535" y="1206"/>
                    </a:lnTo>
                    <a:lnTo>
                      <a:pt x="543" y="1206"/>
                    </a:lnTo>
                    <a:lnTo>
                      <a:pt x="552" y="1206"/>
                    </a:lnTo>
                    <a:lnTo>
                      <a:pt x="562" y="1205"/>
                    </a:lnTo>
                    <a:lnTo>
                      <a:pt x="570" y="1202"/>
                    </a:lnTo>
                    <a:lnTo>
                      <a:pt x="579" y="1200"/>
                    </a:lnTo>
                    <a:lnTo>
                      <a:pt x="597" y="1193"/>
                    </a:lnTo>
                    <a:lnTo>
                      <a:pt x="614" y="1183"/>
                    </a:lnTo>
                    <a:lnTo>
                      <a:pt x="630" y="1173"/>
                    </a:lnTo>
                    <a:lnTo>
                      <a:pt x="644" y="1161"/>
                    </a:lnTo>
                    <a:lnTo>
                      <a:pt x="651" y="1154"/>
                    </a:lnTo>
                    <a:lnTo>
                      <a:pt x="658" y="1146"/>
                    </a:lnTo>
                    <a:lnTo>
                      <a:pt x="663" y="1139"/>
                    </a:lnTo>
                    <a:lnTo>
                      <a:pt x="668" y="1131"/>
                    </a:lnTo>
                    <a:lnTo>
                      <a:pt x="671" y="1124"/>
                    </a:lnTo>
                    <a:lnTo>
                      <a:pt x="675" y="1115"/>
                    </a:lnTo>
                    <a:lnTo>
                      <a:pt x="678" y="1107"/>
                    </a:lnTo>
                    <a:lnTo>
                      <a:pt x="680" y="1099"/>
                    </a:lnTo>
                    <a:lnTo>
                      <a:pt x="680" y="1090"/>
                    </a:lnTo>
                    <a:lnTo>
                      <a:pt x="680" y="1081"/>
                    </a:lnTo>
                    <a:lnTo>
                      <a:pt x="679" y="1072"/>
                    </a:lnTo>
                    <a:lnTo>
                      <a:pt x="676" y="1064"/>
                    </a:lnTo>
                    <a:close/>
                  </a:path>
                </a:pathLst>
              </a:custGeom>
              <a:noFill/>
              <a:ln w="3175">
                <a:solidFill>
                  <a:srgbClr val="1F1A17"/>
                </a:solidFill>
                <a:round/>
              </a:ln>
            </p:spPr>
            <p:txBody>
              <a:bodyPr/>
              <a:lstStyle/>
              <a:p>
                <a:endParaRPr lang="en-US" sz="1867"/>
              </a:p>
            </p:txBody>
          </p:sp>
          <p:sp>
            <p:nvSpPr>
              <p:cNvPr id="1091" name="Freeform 441"/>
              <p:cNvSpPr/>
              <p:nvPr/>
            </p:nvSpPr>
            <p:spPr bwMode="auto">
              <a:xfrm>
                <a:off x="2358" y="1154"/>
                <a:ext cx="229" cy="174"/>
              </a:xfrm>
              <a:custGeom>
                <a:avLst/>
                <a:gdLst>
                  <a:gd name="T0" fmla="*/ 209 w 1147"/>
                  <a:gd name="T1" fmla="*/ 124 h 870"/>
                  <a:gd name="T2" fmla="*/ 176 w 1147"/>
                  <a:gd name="T3" fmla="*/ 93 h 870"/>
                  <a:gd name="T4" fmla="*/ 149 w 1147"/>
                  <a:gd name="T5" fmla="*/ 69 h 870"/>
                  <a:gd name="T6" fmla="*/ 131 w 1147"/>
                  <a:gd name="T7" fmla="*/ 54 h 870"/>
                  <a:gd name="T8" fmla="*/ 112 w 1147"/>
                  <a:gd name="T9" fmla="*/ 39 h 870"/>
                  <a:gd name="T10" fmla="*/ 93 w 1147"/>
                  <a:gd name="T11" fmla="*/ 27 h 870"/>
                  <a:gd name="T12" fmla="*/ 76 w 1147"/>
                  <a:gd name="T13" fmla="*/ 17 h 870"/>
                  <a:gd name="T14" fmla="*/ 61 w 1147"/>
                  <a:gd name="T15" fmla="*/ 10 h 870"/>
                  <a:gd name="T16" fmla="*/ 47 w 1147"/>
                  <a:gd name="T17" fmla="*/ 5 h 870"/>
                  <a:gd name="T18" fmla="*/ 35 w 1147"/>
                  <a:gd name="T19" fmla="*/ 1 h 870"/>
                  <a:gd name="T20" fmla="*/ 25 w 1147"/>
                  <a:gd name="T21" fmla="*/ 0 h 870"/>
                  <a:gd name="T22" fmla="*/ 16 w 1147"/>
                  <a:gd name="T23" fmla="*/ 0 h 870"/>
                  <a:gd name="T24" fmla="*/ 9 w 1147"/>
                  <a:gd name="T25" fmla="*/ 2 h 870"/>
                  <a:gd name="T26" fmla="*/ 4 w 1147"/>
                  <a:gd name="T27" fmla="*/ 6 h 870"/>
                  <a:gd name="T28" fmla="*/ 1 w 1147"/>
                  <a:gd name="T29" fmla="*/ 11 h 870"/>
                  <a:gd name="T30" fmla="*/ 0 w 1147"/>
                  <a:gd name="T31" fmla="*/ 17 h 870"/>
                  <a:gd name="T32" fmla="*/ 1 w 1147"/>
                  <a:gd name="T33" fmla="*/ 24 h 870"/>
                  <a:gd name="T34" fmla="*/ 4 w 1147"/>
                  <a:gd name="T35" fmla="*/ 33 h 870"/>
                  <a:gd name="T36" fmla="*/ 9 w 1147"/>
                  <a:gd name="T37" fmla="*/ 42 h 870"/>
                  <a:gd name="T38" fmla="*/ 17 w 1147"/>
                  <a:gd name="T39" fmla="*/ 52 h 870"/>
                  <a:gd name="T40" fmla="*/ 26 w 1147"/>
                  <a:gd name="T41" fmla="*/ 63 h 870"/>
                  <a:gd name="T42" fmla="*/ 38 w 1147"/>
                  <a:gd name="T43" fmla="*/ 75 h 870"/>
                  <a:gd name="T44" fmla="*/ 55 w 1147"/>
                  <a:gd name="T45" fmla="*/ 89 h 870"/>
                  <a:gd name="T46" fmla="*/ 77 w 1147"/>
                  <a:gd name="T47" fmla="*/ 105 h 870"/>
                  <a:gd name="T48" fmla="*/ 100 w 1147"/>
                  <a:gd name="T49" fmla="*/ 120 h 870"/>
                  <a:gd name="T50" fmla="*/ 124 w 1147"/>
                  <a:gd name="T51" fmla="*/ 134 h 870"/>
                  <a:gd name="T52" fmla="*/ 146 w 1147"/>
                  <a:gd name="T53" fmla="*/ 147 h 870"/>
                  <a:gd name="T54" fmla="*/ 166 w 1147"/>
                  <a:gd name="T55" fmla="*/ 157 h 870"/>
                  <a:gd name="T56" fmla="*/ 183 w 1147"/>
                  <a:gd name="T57" fmla="*/ 165 h 870"/>
                  <a:gd name="T58" fmla="*/ 195 w 1147"/>
                  <a:gd name="T59" fmla="*/ 171 h 870"/>
                  <a:gd name="T60" fmla="*/ 201 w 1147"/>
                  <a:gd name="T61" fmla="*/ 173 h 870"/>
                  <a:gd name="T62" fmla="*/ 205 w 1147"/>
                  <a:gd name="T63" fmla="*/ 174 h 870"/>
                  <a:gd name="T64" fmla="*/ 208 w 1147"/>
                  <a:gd name="T65" fmla="*/ 174 h 870"/>
                  <a:gd name="T66" fmla="*/ 212 w 1147"/>
                  <a:gd name="T67" fmla="*/ 173 h 870"/>
                  <a:gd name="T68" fmla="*/ 215 w 1147"/>
                  <a:gd name="T69" fmla="*/ 172 h 870"/>
                  <a:gd name="T70" fmla="*/ 218 w 1147"/>
                  <a:gd name="T71" fmla="*/ 170 h 870"/>
                  <a:gd name="T72" fmla="*/ 222 w 1147"/>
                  <a:gd name="T73" fmla="*/ 166 h 870"/>
                  <a:gd name="T74" fmla="*/ 226 w 1147"/>
                  <a:gd name="T75" fmla="*/ 160 h 870"/>
                  <a:gd name="T76" fmla="*/ 228 w 1147"/>
                  <a:gd name="T77" fmla="*/ 155 h 870"/>
                  <a:gd name="T78" fmla="*/ 229 w 1147"/>
                  <a:gd name="T79" fmla="*/ 151 h 870"/>
                  <a:gd name="T80" fmla="*/ 229 w 1147"/>
                  <a:gd name="T81" fmla="*/ 148 h 870"/>
                  <a:gd name="T82" fmla="*/ 228 w 1147"/>
                  <a:gd name="T83" fmla="*/ 145 h 870"/>
                  <a:gd name="T84" fmla="*/ 227 w 1147"/>
                  <a:gd name="T85" fmla="*/ 141 h 870"/>
                  <a:gd name="T86" fmla="*/ 225 w 1147"/>
                  <a:gd name="T87" fmla="*/ 139 h 8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7"/>
                  <a:gd name="T133" fmla="*/ 0 h 870"/>
                  <a:gd name="T134" fmla="*/ 1147 w 1147"/>
                  <a:gd name="T135" fmla="*/ 870 h 8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7" h="870">
                    <a:moveTo>
                      <a:pt x="1119" y="685"/>
                    </a:moveTo>
                    <a:lnTo>
                      <a:pt x="1047" y="618"/>
                    </a:lnTo>
                    <a:lnTo>
                      <a:pt x="967" y="544"/>
                    </a:lnTo>
                    <a:lnTo>
                      <a:pt x="882" y="466"/>
                    </a:lnTo>
                    <a:lnTo>
                      <a:pt x="794" y="386"/>
                    </a:lnTo>
                    <a:lnTo>
                      <a:pt x="747" y="346"/>
                    </a:lnTo>
                    <a:lnTo>
                      <a:pt x="701" y="307"/>
                    </a:lnTo>
                    <a:lnTo>
                      <a:pt x="654" y="268"/>
                    </a:lnTo>
                    <a:lnTo>
                      <a:pt x="608" y="232"/>
                    </a:lnTo>
                    <a:lnTo>
                      <a:pt x="561" y="197"/>
                    </a:lnTo>
                    <a:lnTo>
                      <a:pt x="514" y="165"/>
                    </a:lnTo>
                    <a:lnTo>
                      <a:pt x="468" y="135"/>
                    </a:lnTo>
                    <a:lnTo>
                      <a:pt x="423" y="107"/>
                    </a:lnTo>
                    <a:lnTo>
                      <a:pt x="382" y="85"/>
                    </a:lnTo>
                    <a:lnTo>
                      <a:pt x="342" y="66"/>
                    </a:lnTo>
                    <a:lnTo>
                      <a:pt x="304" y="49"/>
                    </a:lnTo>
                    <a:lnTo>
                      <a:pt x="269" y="35"/>
                    </a:lnTo>
                    <a:lnTo>
                      <a:pt x="236" y="23"/>
                    </a:lnTo>
                    <a:lnTo>
                      <a:pt x="205" y="14"/>
                    </a:lnTo>
                    <a:lnTo>
                      <a:pt x="176" y="6"/>
                    </a:lnTo>
                    <a:lnTo>
                      <a:pt x="148" y="3"/>
                    </a:lnTo>
                    <a:lnTo>
                      <a:pt x="123" y="0"/>
                    </a:lnTo>
                    <a:lnTo>
                      <a:pt x="101" y="0"/>
                    </a:lnTo>
                    <a:lnTo>
                      <a:pt x="80" y="1"/>
                    </a:lnTo>
                    <a:lnTo>
                      <a:pt x="62" y="6"/>
                    </a:lnTo>
                    <a:lnTo>
                      <a:pt x="46" y="11"/>
                    </a:lnTo>
                    <a:lnTo>
                      <a:pt x="32" y="20"/>
                    </a:lnTo>
                    <a:lnTo>
                      <a:pt x="21" y="29"/>
                    </a:lnTo>
                    <a:lnTo>
                      <a:pt x="12" y="41"/>
                    </a:lnTo>
                    <a:lnTo>
                      <a:pt x="6" y="54"/>
                    </a:lnTo>
                    <a:lnTo>
                      <a:pt x="2" y="69"/>
                    </a:lnTo>
                    <a:lnTo>
                      <a:pt x="0" y="85"/>
                    </a:lnTo>
                    <a:lnTo>
                      <a:pt x="1" y="102"/>
                    </a:lnTo>
                    <a:lnTo>
                      <a:pt x="5" y="121"/>
                    </a:lnTo>
                    <a:lnTo>
                      <a:pt x="11" y="142"/>
                    </a:lnTo>
                    <a:lnTo>
                      <a:pt x="20" y="164"/>
                    </a:lnTo>
                    <a:lnTo>
                      <a:pt x="32" y="186"/>
                    </a:lnTo>
                    <a:lnTo>
                      <a:pt x="46" y="211"/>
                    </a:lnTo>
                    <a:lnTo>
                      <a:pt x="64" y="236"/>
                    </a:lnTo>
                    <a:lnTo>
                      <a:pt x="84" y="262"/>
                    </a:lnTo>
                    <a:lnTo>
                      <a:pt x="106" y="288"/>
                    </a:lnTo>
                    <a:lnTo>
                      <a:pt x="131" y="316"/>
                    </a:lnTo>
                    <a:lnTo>
                      <a:pt x="160" y="345"/>
                    </a:lnTo>
                    <a:lnTo>
                      <a:pt x="191" y="374"/>
                    </a:lnTo>
                    <a:lnTo>
                      <a:pt x="225" y="404"/>
                    </a:lnTo>
                    <a:lnTo>
                      <a:pt x="276" y="444"/>
                    </a:lnTo>
                    <a:lnTo>
                      <a:pt x="329" y="484"/>
                    </a:lnTo>
                    <a:lnTo>
                      <a:pt x="386" y="524"/>
                    </a:lnTo>
                    <a:lnTo>
                      <a:pt x="443" y="563"/>
                    </a:lnTo>
                    <a:lnTo>
                      <a:pt x="502" y="600"/>
                    </a:lnTo>
                    <a:lnTo>
                      <a:pt x="560" y="635"/>
                    </a:lnTo>
                    <a:lnTo>
                      <a:pt x="619" y="670"/>
                    </a:lnTo>
                    <a:lnTo>
                      <a:pt x="675" y="703"/>
                    </a:lnTo>
                    <a:lnTo>
                      <a:pt x="731" y="733"/>
                    </a:lnTo>
                    <a:lnTo>
                      <a:pt x="782" y="760"/>
                    </a:lnTo>
                    <a:lnTo>
                      <a:pt x="832" y="785"/>
                    </a:lnTo>
                    <a:lnTo>
                      <a:pt x="876" y="808"/>
                    </a:lnTo>
                    <a:lnTo>
                      <a:pt x="916" y="826"/>
                    </a:lnTo>
                    <a:lnTo>
                      <a:pt x="951" y="843"/>
                    </a:lnTo>
                    <a:lnTo>
                      <a:pt x="979" y="855"/>
                    </a:lnTo>
                    <a:lnTo>
                      <a:pt x="1001" y="864"/>
                    </a:lnTo>
                    <a:lnTo>
                      <a:pt x="1009" y="866"/>
                    </a:lnTo>
                    <a:lnTo>
                      <a:pt x="1018" y="869"/>
                    </a:lnTo>
                    <a:lnTo>
                      <a:pt x="1027" y="870"/>
                    </a:lnTo>
                    <a:lnTo>
                      <a:pt x="1036" y="870"/>
                    </a:lnTo>
                    <a:lnTo>
                      <a:pt x="1044" y="869"/>
                    </a:lnTo>
                    <a:lnTo>
                      <a:pt x="1053" y="868"/>
                    </a:lnTo>
                    <a:lnTo>
                      <a:pt x="1062" y="865"/>
                    </a:lnTo>
                    <a:lnTo>
                      <a:pt x="1069" y="863"/>
                    </a:lnTo>
                    <a:lnTo>
                      <a:pt x="1078" y="859"/>
                    </a:lnTo>
                    <a:lnTo>
                      <a:pt x="1086" y="854"/>
                    </a:lnTo>
                    <a:lnTo>
                      <a:pt x="1093" y="849"/>
                    </a:lnTo>
                    <a:lnTo>
                      <a:pt x="1101" y="843"/>
                    </a:lnTo>
                    <a:lnTo>
                      <a:pt x="1113" y="830"/>
                    </a:lnTo>
                    <a:lnTo>
                      <a:pt x="1124" y="815"/>
                    </a:lnTo>
                    <a:lnTo>
                      <a:pt x="1134" y="799"/>
                    </a:lnTo>
                    <a:lnTo>
                      <a:pt x="1140" y="783"/>
                    </a:lnTo>
                    <a:lnTo>
                      <a:pt x="1144" y="774"/>
                    </a:lnTo>
                    <a:lnTo>
                      <a:pt x="1145" y="765"/>
                    </a:lnTo>
                    <a:lnTo>
                      <a:pt x="1147" y="756"/>
                    </a:lnTo>
                    <a:lnTo>
                      <a:pt x="1147" y="748"/>
                    </a:lnTo>
                    <a:lnTo>
                      <a:pt x="1147" y="739"/>
                    </a:lnTo>
                    <a:lnTo>
                      <a:pt x="1145" y="731"/>
                    </a:lnTo>
                    <a:lnTo>
                      <a:pt x="1143" y="723"/>
                    </a:lnTo>
                    <a:lnTo>
                      <a:pt x="1140" y="715"/>
                    </a:lnTo>
                    <a:lnTo>
                      <a:pt x="1137" y="706"/>
                    </a:lnTo>
                    <a:lnTo>
                      <a:pt x="1132" y="699"/>
                    </a:lnTo>
                    <a:lnTo>
                      <a:pt x="1125" y="693"/>
                    </a:lnTo>
                    <a:lnTo>
                      <a:pt x="1119" y="685"/>
                    </a:lnTo>
                    <a:close/>
                  </a:path>
                </a:pathLst>
              </a:custGeom>
              <a:solidFill>
                <a:srgbClr val="FFFEF1"/>
              </a:solidFill>
              <a:ln w="9525">
                <a:noFill/>
                <a:round/>
              </a:ln>
            </p:spPr>
            <p:txBody>
              <a:bodyPr/>
              <a:lstStyle/>
              <a:p>
                <a:endParaRPr lang="en-US" sz="1867"/>
              </a:p>
            </p:txBody>
          </p:sp>
          <p:sp>
            <p:nvSpPr>
              <p:cNvPr id="1092" name="Freeform 442"/>
              <p:cNvSpPr/>
              <p:nvPr/>
            </p:nvSpPr>
            <p:spPr bwMode="auto">
              <a:xfrm>
                <a:off x="2358" y="1154"/>
                <a:ext cx="229" cy="174"/>
              </a:xfrm>
              <a:custGeom>
                <a:avLst/>
                <a:gdLst>
                  <a:gd name="T0" fmla="*/ 209 w 1147"/>
                  <a:gd name="T1" fmla="*/ 124 h 870"/>
                  <a:gd name="T2" fmla="*/ 176 w 1147"/>
                  <a:gd name="T3" fmla="*/ 93 h 870"/>
                  <a:gd name="T4" fmla="*/ 149 w 1147"/>
                  <a:gd name="T5" fmla="*/ 69 h 870"/>
                  <a:gd name="T6" fmla="*/ 131 w 1147"/>
                  <a:gd name="T7" fmla="*/ 54 h 870"/>
                  <a:gd name="T8" fmla="*/ 112 w 1147"/>
                  <a:gd name="T9" fmla="*/ 39 h 870"/>
                  <a:gd name="T10" fmla="*/ 93 w 1147"/>
                  <a:gd name="T11" fmla="*/ 27 h 870"/>
                  <a:gd name="T12" fmla="*/ 76 w 1147"/>
                  <a:gd name="T13" fmla="*/ 17 h 870"/>
                  <a:gd name="T14" fmla="*/ 61 w 1147"/>
                  <a:gd name="T15" fmla="*/ 10 h 870"/>
                  <a:gd name="T16" fmla="*/ 47 w 1147"/>
                  <a:gd name="T17" fmla="*/ 5 h 870"/>
                  <a:gd name="T18" fmla="*/ 35 w 1147"/>
                  <a:gd name="T19" fmla="*/ 1 h 870"/>
                  <a:gd name="T20" fmla="*/ 25 w 1147"/>
                  <a:gd name="T21" fmla="*/ 0 h 870"/>
                  <a:gd name="T22" fmla="*/ 16 w 1147"/>
                  <a:gd name="T23" fmla="*/ 0 h 870"/>
                  <a:gd name="T24" fmla="*/ 9 w 1147"/>
                  <a:gd name="T25" fmla="*/ 2 h 870"/>
                  <a:gd name="T26" fmla="*/ 4 w 1147"/>
                  <a:gd name="T27" fmla="*/ 6 h 870"/>
                  <a:gd name="T28" fmla="*/ 1 w 1147"/>
                  <a:gd name="T29" fmla="*/ 11 h 870"/>
                  <a:gd name="T30" fmla="*/ 0 w 1147"/>
                  <a:gd name="T31" fmla="*/ 17 h 870"/>
                  <a:gd name="T32" fmla="*/ 1 w 1147"/>
                  <a:gd name="T33" fmla="*/ 24 h 870"/>
                  <a:gd name="T34" fmla="*/ 4 w 1147"/>
                  <a:gd name="T35" fmla="*/ 33 h 870"/>
                  <a:gd name="T36" fmla="*/ 9 w 1147"/>
                  <a:gd name="T37" fmla="*/ 42 h 870"/>
                  <a:gd name="T38" fmla="*/ 17 w 1147"/>
                  <a:gd name="T39" fmla="*/ 52 h 870"/>
                  <a:gd name="T40" fmla="*/ 26 w 1147"/>
                  <a:gd name="T41" fmla="*/ 63 h 870"/>
                  <a:gd name="T42" fmla="*/ 38 w 1147"/>
                  <a:gd name="T43" fmla="*/ 75 h 870"/>
                  <a:gd name="T44" fmla="*/ 55 w 1147"/>
                  <a:gd name="T45" fmla="*/ 89 h 870"/>
                  <a:gd name="T46" fmla="*/ 77 w 1147"/>
                  <a:gd name="T47" fmla="*/ 105 h 870"/>
                  <a:gd name="T48" fmla="*/ 100 w 1147"/>
                  <a:gd name="T49" fmla="*/ 120 h 870"/>
                  <a:gd name="T50" fmla="*/ 124 w 1147"/>
                  <a:gd name="T51" fmla="*/ 134 h 870"/>
                  <a:gd name="T52" fmla="*/ 146 w 1147"/>
                  <a:gd name="T53" fmla="*/ 147 h 870"/>
                  <a:gd name="T54" fmla="*/ 166 w 1147"/>
                  <a:gd name="T55" fmla="*/ 157 h 870"/>
                  <a:gd name="T56" fmla="*/ 183 w 1147"/>
                  <a:gd name="T57" fmla="*/ 165 h 870"/>
                  <a:gd name="T58" fmla="*/ 195 w 1147"/>
                  <a:gd name="T59" fmla="*/ 171 h 870"/>
                  <a:gd name="T60" fmla="*/ 201 w 1147"/>
                  <a:gd name="T61" fmla="*/ 173 h 870"/>
                  <a:gd name="T62" fmla="*/ 205 w 1147"/>
                  <a:gd name="T63" fmla="*/ 174 h 870"/>
                  <a:gd name="T64" fmla="*/ 208 w 1147"/>
                  <a:gd name="T65" fmla="*/ 174 h 870"/>
                  <a:gd name="T66" fmla="*/ 212 w 1147"/>
                  <a:gd name="T67" fmla="*/ 173 h 870"/>
                  <a:gd name="T68" fmla="*/ 215 w 1147"/>
                  <a:gd name="T69" fmla="*/ 172 h 870"/>
                  <a:gd name="T70" fmla="*/ 218 w 1147"/>
                  <a:gd name="T71" fmla="*/ 170 h 870"/>
                  <a:gd name="T72" fmla="*/ 222 w 1147"/>
                  <a:gd name="T73" fmla="*/ 166 h 870"/>
                  <a:gd name="T74" fmla="*/ 226 w 1147"/>
                  <a:gd name="T75" fmla="*/ 160 h 870"/>
                  <a:gd name="T76" fmla="*/ 228 w 1147"/>
                  <a:gd name="T77" fmla="*/ 155 h 870"/>
                  <a:gd name="T78" fmla="*/ 229 w 1147"/>
                  <a:gd name="T79" fmla="*/ 151 h 870"/>
                  <a:gd name="T80" fmla="*/ 229 w 1147"/>
                  <a:gd name="T81" fmla="*/ 148 h 870"/>
                  <a:gd name="T82" fmla="*/ 228 w 1147"/>
                  <a:gd name="T83" fmla="*/ 145 h 870"/>
                  <a:gd name="T84" fmla="*/ 227 w 1147"/>
                  <a:gd name="T85" fmla="*/ 141 h 870"/>
                  <a:gd name="T86" fmla="*/ 225 w 1147"/>
                  <a:gd name="T87" fmla="*/ 139 h 8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47"/>
                  <a:gd name="T133" fmla="*/ 0 h 870"/>
                  <a:gd name="T134" fmla="*/ 1147 w 1147"/>
                  <a:gd name="T135" fmla="*/ 870 h 8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47" h="870">
                    <a:moveTo>
                      <a:pt x="1119" y="685"/>
                    </a:moveTo>
                    <a:lnTo>
                      <a:pt x="1047" y="618"/>
                    </a:lnTo>
                    <a:lnTo>
                      <a:pt x="967" y="544"/>
                    </a:lnTo>
                    <a:lnTo>
                      <a:pt x="882" y="466"/>
                    </a:lnTo>
                    <a:lnTo>
                      <a:pt x="794" y="386"/>
                    </a:lnTo>
                    <a:lnTo>
                      <a:pt x="747" y="346"/>
                    </a:lnTo>
                    <a:lnTo>
                      <a:pt x="701" y="307"/>
                    </a:lnTo>
                    <a:lnTo>
                      <a:pt x="654" y="268"/>
                    </a:lnTo>
                    <a:lnTo>
                      <a:pt x="608" y="232"/>
                    </a:lnTo>
                    <a:lnTo>
                      <a:pt x="561" y="197"/>
                    </a:lnTo>
                    <a:lnTo>
                      <a:pt x="514" y="165"/>
                    </a:lnTo>
                    <a:lnTo>
                      <a:pt x="468" y="135"/>
                    </a:lnTo>
                    <a:lnTo>
                      <a:pt x="423" y="107"/>
                    </a:lnTo>
                    <a:lnTo>
                      <a:pt x="382" y="85"/>
                    </a:lnTo>
                    <a:lnTo>
                      <a:pt x="342" y="66"/>
                    </a:lnTo>
                    <a:lnTo>
                      <a:pt x="304" y="49"/>
                    </a:lnTo>
                    <a:lnTo>
                      <a:pt x="269" y="35"/>
                    </a:lnTo>
                    <a:lnTo>
                      <a:pt x="236" y="23"/>
                    </a:lnTo>
                    <a:lnTo>
                      <a:pt x="205" y="14"/>
                    </a:lnTo>
                    <a:lnTo>
                      <a:pt x="176" y="6"/>
                    </a:lnTo>
                    <a:lnTo>
                      <a:pt x="148" y="3"/>
                    </a:lnTo>
                    <a:lnTo>
                      <a:pt x="123" y="0"/>
                    </a:lnTo>
                    <a:lnTo>
                      <a:pt x="101" y="0"/>
                    </a:lnTo>
                    <a:lnTo>
                      <a:pt x="80" y="1"/>
                    </a:lnTo>
                    <a:lnTo>
                      <a:pt x="62" y="6"/>
                    </a:lnTo>
                    <a:lnTo>
                      <a:pt x="46" y="11"/>
                    </a:lnTo>
                    <a:lnTo>
                      <a:pt x="32" y="20"/>
                    </a:lnTo>
                    <a:lnTo>
                      <a:pt x="21" y="29"/>
                    </a:lnTo>
                    <a:lnTo>
                      <a:pt x="12" y="41"/>
                    </a:lnTo>
                    <a:lnTo>
                      <a:pt x="6" y="54"/>
                    </a:lnTo>
                    <a:lnTo>
                      <a:pt x="2" y="69"/>
                    </a:lnTo>
                    <a:lnTo>
                      <a:pt x="0" y="85"/>
                    </a:lnTo>
                    <a:lnTo>
                      <a:pt x="1" y="102"/>
                    </a:lnTo>
                    <a:lnTo>
                      <a:pt x="5" y="121"/>
                    </a:lnTo>
                    <a:lnTo>
                      <a:pt x="11" y="142"/>
                    </a:lnTo>
                    <a:lnTo>
                      <a:pt x="20" y="164"/>
                    </a:lnTo>
                    <a:lnTo>
                      <a:pt x="32" y="186"/>
                    </a:lnTo>
                    <a:lnTo>
                      <a:pt x="46" y="211"/>
                    </a:lnTo>
                    <a:lnTo>
                      <a:pt x="64" y="236"/>
                    </a:lnTo>
                    <a:lnTo>
                      <a:pt x="84" y="262"/>
                    </a:lnTo>
                    <a:lnTo>
                      <a:pt x="106" y="288"/>
                    </a:lnTo>
                    <a:lnTo>
                      <a:pt x="131" y="316"/>
                    </a:lnTo>
                    <a:lnTo>
                      <a:pt x="160" y="345"/>
                    </a:lnTo>
                    <a:lnTo>
                      <a:pt x="191" y="374"/>
                    </a:lnTo>
                    <a:lnTo>
                      <a:pt x="225" y="404"/>
                    </a:lnTo>
                    <a:lnTo>
                      <a:pt x="276" y="444"/>
                    </a:lnTo>
                    <a:lnTo>
                      <a:pt x="329" y="484"/>
                    </a:lnTo>
                    <a:lnTo>
                      <a:pt x="386" y="524"/>
                    </a:lnTo>
                    <a:lnTo>
                      <a:pt x="443" y="563"/>
                    </a:lnTo>
                    <a:lnTo>
                      <a:pt x="502" y="600"/>
                    </a:lnTo>
                    <a:lnTo>
                      <a:pt x="560" y="635"/>
                    </a:lnTo>
                    <a:lnTo>
                      <a:pt x="619" y="670"/>
                    </a:lnTo>
                    <a:lnTo>
                      <a:pt x="675" y="703"/>
                    </a:lnTo>
                    <a:lnTo>
                      <a:pt x="731" y="733"/>
                    </a:lnTo>
                    <a:lnTo>
                      <a:pt x="782" y="760"/>
                    </a:lnTo>
                    <a:lnTo>
                      <a:pt x="832" y="785"/>
                    </a:lnTo>
                    <a:lnTo>
                      <a:pt x="876" y="808"/>
                    </a:lnTo>
                    <a:lnTo>
                      <a:pt x="916" y="826"/>
                    </a:lnTo>
                    <a:lnTo>
                      <a:pt x="951" y="843"/>
                    </a:lnTo>
                    <a:lnTo>
                      <a:pt x="979" y="855"/>
                    </a:lnTo>
                    <a:lnTo>
                      <a:pt x="1001" y="864"/>
                    </a:lnTo>
                    <a:lnTo>
                      <a:pt x="1009" y="866"/>
                    </a:lnTo>
                    <a:lnTo>
                      <a:pt x="1018" y="869"/>
                    </a:lnTo>
                    <a:lnTo>
                      <a:pt x="1027" y="870"/>
                    </a:lnTo>
                    <a:lnTo>
                      <a:pt x="1036" y="870"/>
                    </a:lnTo>
                    <a:lnTo>
                      <a:pt x="1044" y="869"/>
                    </a:lnTo>
                    <a:lnTo>
                      <a:pt x="1053" y="868"/>
                    </a:lnTo>
                    <a:lnTo>
                      <a:pt x="1062" y="865"/>
                    </a:lnTo>
                    <a:lnTo>
                      <a:pt x="1069" y="863"/>
                    </a:lnTo>
                    <a:lnTo>
                      <a:pt x="1078" y="859"/>
                    </a:lnTo>
                    <a:lnTo>
                      <a:pt x="1086" y="854"/>
                    </a:lnTo>
                    <a:lnTo>
                      <a:pt x="1093" y="849"/>
                    </a:lnTo>
                    <a:lnTo>
                      <a:pt x="1101" y="843"/>
                    </a:lnTo>
                    <a:lnTo>
                      <a:pt x="1113" y="830"/>
                    </a:lnTo>
                    <a:lnTo>
                      <a:pt x="1124" y="815"/>
                    </a:lnTo>
                    <a:lnTo>
                      <a:pt x="1134" y="799"/>
                    </a:lnTo>
                    <a:lnTo>
                      <a:pt x="1140" y="783"/>
                    </a:lnTo>
                    <a:lnTo>
                      <a:pt x="1144" y="774"/>
                    </a:lnTo>
                    <a:lnTo>
                      <a:pt x="1145" y="765"/>
                    </a:lnTo>
                    <a:lnTo>
                      <a:pt x="1147" y="756"/>
                    </a:lnTo>
                    <a:lnTo>
                      <a:pt x="1147" y="748"/>
                    </a:lnTo>
                    <a:lnTo>
                      <a:pt x="1147" y="739"/>
                    </a:lnTo>
                    <a:lnTo>
                      <a:pt x="1145" y="731"/>
                    </a:lnTo>
                    <a:lnTo>
                      <a:pt x="1143" y="723"/>
                    </a:lnTo>
                    <a:lnTo>
                      <a:pt x="1140" y="715"/>
                    </a:lnTo>
                    <a:lnTo>
                      <a:pt x="1137" y="706"/>
                    </a:lnTo>
                    <a:lnTo>
                      <a:pt x="1132" y="699"/>
                    </a:lnTo>
                    <a:lnTo>
                      <a:pt x="1125" y="693"/>
                    </a:lnTo>
                    <a:lnTo>
                      <a:pt x="1119" y="685"/>
                    </a:lnTo>
                    <a:close/>
                  </a:path>
                </a:pathLst>
              </a:custGeom>
              <a:noFill/>
              <a:ln w="3175">
                <a:solidFill>
                  <a:srgbClr val="1F1A17"/>
                </a:solidFill>
                <a:round/>
              </a:ln>
            </p:spPr>
            <p:txBody>
              <a:bodyPr/>
              <a:lstStyle/>
              <a:p>
                <a:endParaRPr lang="en-US" sz="1867"/>
              </a:p>
            </p:txBody>
          </p:sp>
          <p:sp>
            <p:nvSpPr>
              <p:cNvPr id="1093" name="Freeform 443"/>
              <p:cNvSpPr/>
              <p:nvPr/>
            </p:nvSpPr>
            <p:spPr bwMode="auto">
              <a:xfrm>
                <a:off x="2286" y="1267"/>
                <a:ext cx="286" cy="88"/>
              </a:xfrm>
              <a:custGeom>
                <a:avLst/>
                <a:gdLst>
                  <a:gd name="T0" fmla="*/ 263 w 1426"/>
                  <a:gd name="T1" fmla="*/ 46 h 442"/>
                  <a:gd name="T2" fmla="*/ 241 w 1426"/>
                  <a:gd name="T3" fmla="*/ 39 h 442"/>
                  <a:gd name="T4" fmla="*/ 218 w 1426"/>
                  <a:gd name="T5" fmla="*/ 32 h 442"/>
                  <a:gd name="T6" fmla="*/ 194 w 1426"/>
                  <a:gd name="T7" fmla="*/ 25 h 442"/>
                  <a:gd name="T8" fmla="*/ 169 w 1426"/>
                  <a:gd name="T9" fmla="*/ 18 h 442"/>
                  <a:gd name="T10" fmla="*/ 145 w 1426"/>
                  <a:gd name="T11" fmla="*/ 12 h 442"/>
                  <a:gd name="T12" fmla="*/ 120 w 1426"/>
                  <a:gd name="T13" fmla="*/ 6 h 442"/>
                  <a:gd name="T14" fmla="*/ 96 w 1426"/>
                  <a:gd name="T15" fmla="*/ 3 h 442"/>
                  <a:gd name="T16" fmla="*/ 75 w 1426"/>
                  <a:gd name="T17" fmla="*/ 1 h 442"/>
                  <a:gd name="T18" fmla="*/ 57 w 1426"/>
                  <a:gd name="T19" fmla="*/ 0 h 442"/>
                  <a:gd name="T20" fmla="*/ 41 w 1426"/>
                  <a:gd name="T21" fmla="*/ 1 h 442"/>
                  <a:gd name="T22" fmla="*/ 28 w 1426"/>
                  <a:gd name="T23" fmla="*/ 3 h 442"/>
                  <a:gd name="T24" fmla="*/ 17 w 1426"/>
                  <a:gd name="T25" fmla="*/ 5 h 442"/>
                  <a:gd name="T26" fmla="*/ 9 w 1426"/>
                  <a:gd name="T27" fmla="*/ 9 h 442"/>
                  <a:gd name="T28" fmla="*/ 4 w 1426"/>
                  <a:gd name="T29" fmla="*/ 13 h 442"/>
                  <a:gd name="T30" fmla="*/ 1 w 1426"/>
                  <a:gd name="T31" fmla="*/ 18 h 442"/>
                  <a:gd name="T32" fmla="*/ 0 w 1426"/>
                  <a:gd name="T33" fmla="*/ 23 h 442"/>
                  <a:gd name="T34" fmla="*/ 2 w 1426"/>
                  <a:gd name="T35" fmla="*/ 29 h 442"/>
                  <a:gd name="T36" fmla="*/ 6 w 1426"/>
                  <a:gd name="T37" fmla="*/ 35 h 442"/>
                  <a:gd name="T38" fmla="*/ 13 w 1426"/>
                  <a:gd name="T39" fmla="*/ 41 h 442"/>
                  <a:gd name="T40" fmla="*/ 22 w 1426"/>
                  <a:gd name="T41" fmla="*/ 48 h 442"/>
                  <a:gd name="T42" fmla="*/ 34 w 1426"/>
                  <a:gd name="T43" fmla="*/ 54 h 442"/>
                  <a:gd name="T44" fmla="*/ 49 w 1426"/>
                  <a:gd name="T45" fmla="*/ 59 h 442"/>
                  <a:gd name="T46" fmla="*/ 66 w 1426"/>
                  <a:gd name="T47" fmla="*/ 65 h 442"/>
                  <a:gd name="T48" fmla="*/ 89 w 1426"/>
                  <a:gd name="T49" fmla="*/ 70 h 442"/>
                  <a:gd name="T50" fmla="*/ 117 w 1426"/>
                  <a:gd name="T51" fmla="*/ 76 h 442"/>
                  <a:gd name="T52" fmla="*/ 147 w 1426"/>
                  <a:gd name="T53" fmla="*/ 80 h 442"/>
                  <a:gd name="T54" fmla="*/ 176 w 1426"/>
                  <a:gd name="T55" fmla="*/ 83 h 442"/>
                  <a:gd name="T56" fmla="*/ 203 w 1426"/>
                  <a:gd name="T57" fmla="*/ 86 h 442"/>
                  <a:gd name="T58" fmla="*/ 227 w 1426"/>
                  <a:gd name="T59" fmla="*/ 87 h 442"/>
                  <a:gd name="T60" fmla="*/ 247 w 1426"/>
                  <a:gd name="T61" fmla="*/ 88 h 442"/>
                  <a:gd name="T62" fmla="*/ 262 w 1426"/>
                  <a:gd name="T63" fmla="*/ 88 h 442"/>
                  <a:gd name="T64" fmla="*/ 269 w 1426"/>
                  <a:gd name="T65" fmla="*/ 88 h 442"/>
                  <a:gd name="T66" fmla="*/ 273 w 1426"/>
                  <a:gd name="T67" fmla="*/ 87 h 442"/>
                  <a:gd name="T68" fmla="*/ 276 w 1426"/>
                  <a:gd name="T69" fmla="*/ 86 h 442"/>
                  <a:gd name="T70" fmla="*/ 279 w 1426"/>
                  <a:gd name="T71" fmla="*/ 84 h 442"/>
                  <a:gd name="T72" fmla="*/ 281 w 1426"/>
                  <a:gd name="T73" fmla="*/ 82 h 442"/>
                  <a:gd name="T74" fmla="*/ 283 w 1426"/>
                  <a:gd name="T75" fmla="*/ 79 h 442"/>
                  <a:gd name="T76" fmla="*/ 284 w 1426"/>
                  <a:gd name="T77" fmla="*/ 76 h 442"/>
                  <a:gd name="T78" fmla="*/ 285 w 1426"/>
                  <a:gd name="T79" fmla="*/ 73 h 442"/>
                  <a:gd name="T80" fmla="*/ 286 w 1426"/>
                  <a:gd name="T81" fmla="*/ 69 h 442"/>
                  <a:gd name="T82" fmla="*/ 286 w 1426"/>
                  <a:gd name="T83" fmla="*/ 66 h 442"/>
                  <a:gd name="T84" fmla="*/ 285 w 1426"/>
                  <a:gd name="T85" fmla="*/ 63 h 442"/>
                  <a:gd name="T86" fmla="*/ 284 w 1426"/>
                  <a:gd name="T87" fmla="*/ 59 h 442"/>
                  <a:gd name="T88" fmla="*/ 283 w 1426"/>
                  <a:gd name="T89" fmla="*/ 56 h 442"/>
                  <a:gd name="T90" fmla="*/ 281 w 1426"/>
                  <a:gd name="T91" fmla="*/ 54 h 442"/>
                  <a:gd name="T92" fmla="*/ 278 w 1426"/>
                  <a:gd name="T93" fmla="*/ 51 h 442"/>
                  <a:gd name="T94" fmla="*/ 274 w 1426"/>
                  <a:gd name="T95" fmla="*/ 49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6"/>
                  <a:gd name="T145" fmla="*/ 0 h 442"/>
                  <a:gd name="T146" fmla="*/ 1426 w 1426"/>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6" h="442">
                    <a:moveTo>
                      <a:pt x="1358" y="244"/>
                    </a:moveTo>
                    <a:lnTo>
                      <a:pt x="1309" y="230"/>
                    </a:lnTo>
                    <a:lnTo>
                      <a:pt x="1257" y="214"/>
                    </a:lnTo>
                    <a:lnTo>
                      <a:pt x="1203" y="196"/>
                    </a:lnTo>
                    <a:lnTo>
                      <a:pt x="1147" y="179"/>
                    </a:lnTo>
                    <a:lnTo>
                      <a:pt x="1089" y="161"/>
                    </a:lnTo>
                    <a:lnTo>
                      <a:pt x="1030" y="143"/>
                    </a:lnTo>
                    <a:lnTo>
                      <a:pt x="968" y="125"/>
                    </a:lnTo>
                    <a:lnTo>
                      <a:pt x="907" y="107"/>
                    </a:lnTo>
                    <a:lnTo>
                      <a:pt x="845" y="90"/>
                    </a:lnTo>
                    <a:lnTo>
                      <a:pt x="782" y="73"/>
                    </a:lnTo>
                    <a:lnTo>
                      <a:pt x="721" y="58"/>
                    </a:lnTo>
                    <a:lnTo>
                      <a:pt x="659" y="44"/>
                    </a:lnTo>
                    <a:lnTo>
                      <a:pt x="598" y="32"/>
                    </a:lnTo>
                    <a:lnTo>
                      <a:pt x="539" y="22"/>
                    </a:lnTo>
                    <a:lnTo>
                      <a:pt x="480" y="13"/>
                    </a:lnTo>
                    <a:lnTo>
                      <a:pt x="423" y="7"/>
                    </a:lnTo>
                    <a:lnTo>
                      <a:pt x="374" y="3"/>
                    </a:lnTo>
                    <a:lnTo>
                      <a:pt x="327" y="0"/>
                    </a:lnTo>
                    <a:lnTo>
                      <a:pt x="283" y="0"/>
                    </a:lnTo>
                    <a:lnTo>
                      <a:pt x="243" y="2"/>
                    </a:lnTo>
                    <a:lnTo>
                      <a:pt x="206" y="4"/>
                    </a:lnTo>
                    <a:lnTo>
                      <a:pt x="171" y="8"/>
                    </a:lnTo>
                    <a:lnTo>
                      <a:pt x="140" y="13"/>
                    </a:lnTo>
                    <a:lnTo>
                      <a:pt x="112" y="19"/>
                    </a:lnTo>
                    <a:lnTo>
                      <a:pt x="87" y="27"/>
                    </a:lnTo>
                    <a:lnTo>
                      <a:pt x="66" y="35"/>
                    </a:lnTo>
                    <a:lnTo>
                      <a:pt x="47" y="44"/>
                    </a:lnTo>
                    <a:lnTo>
                      <a:pt x="31" y="55"/>
                    </a:lnTo>
                    <a:lnTo>
                      <a:pt x="19" y="67"/>
                    </a:lnTo>
                    <a:lnTo>
                      <a:pt x="10" y="78"/>
                    </a:lnTo>
                    <a:lnTo>
                      <a:pt x="4" y="90"/>
                    </a:lnTo>
                    <a:lnTo>
                      <a:pt x="0" y="104"/>
                    </a:lnTo>
                    <a:lnTo>
                      <a:pt x="0" y="118"/>
                    </a:lnTo>
                    <a:lnTo>
                      <a:pt x="4" y="132"/>
                    </a:lnTo>
                    <a:lnTo>
                      <a:pt x="10" y="146"/>
                    </a:lnTo>
                    <a:lnTo>
                      <a:pt x="20" y="161"/>
                    </a:lnTo>
                    <a:lnTo>
                      <a:pt x="32" y="176"/>
                    </a:lnTo>
                    <a:lnTo>
                      <a:pt x="47" y="193"/>
                    </a:lnTo>
                    <a:lnTo>
                      <a:pt x="66" y="208"/>
                    </a:lnTo>
                    <a:lnTo>
                      <a:pt x="89" y="223"/>
                    </a:lnTo>
                    <a:lnTo>
                      <a:pt x="112" y="239"/>
                    </a:lnTo>
                    <a:lnTo>
                      <a:pt x="141" y="254"/>
                    </a:lnTo>
                    <a:lnTo>
                      <a:pt x="172" y="269"/>
                    </a:lnTo>
                    <a:lnTo>
                      <a:pt x="206" y="284"/>
                    </a:lnTo>
                    <a:lnTo>
                      <a:pt x="243" y="298"/>
                    </a:lnTo>
                    <a:lnTo>
                      <a:pt x="285" y="311"/>
                    </a:lnTo>
                    <a:lnTo>
                      <a:pt x="327" y="325"/>
                    </a:lnTo>
                    <a:lnTo>
                      <a:pt x="374" y="337"/>
                    </a:lnTo>
                    <a:lnTo>
                      <a:pt x="443" y="354"/>
                    </a:lnTo>
                    <a:lnTo>
                      <a:pt x="513" y="369"/>
                    </a:lnTo>
                    <a:lnTo>
                      <a:pt x="585" y="381"/>
                    </a:lnTo>
                    <a:lnTo>
                      <a:pt x="659" y="392"/>
                    </a:lnTo>
                    <a:lnTo>
                      <a:pt x="733" y="402"/>
                    </a:lnTo>
                    <a:lnTo>
                      <a:pt x="805" y="411"/>
                    </a:lnTo>
                    <a:lnTo>
                      <a:pt x="877" y="419"/>
                    </a:lnTo>
                    <a:lnTo>
                      <a:pt x="946" y="425"/>
                    </a:lnTo>
                    <a:lnTo>
                      <a:pt x="1012" y="430"/>
                    </a:lnTo>
                    <a:lnTo>
                      <a:pt x="1076" y="435"/>
                    </a:lnTo>
                    <a:lnTo>
                      <a:pt x="1134" y="437"/>
                    </a:lnTo>
                    <a:lnTo>
                      <a:pt x="1187" y="440"/>
                    </a:lnTo>
                    <a:lnTo>
                      <a:pt x="1234" y="442"/>
                    </a:lnTo>
                    <a:lnTo>
                      <a:pt x="1275" y="442"/>
                    </a:lnTo>
                    <a:lnTo>
                      <a:pt x="1308" y="442"/>
                    </a:lnTo>
                    <a:lnTo>
                      <a:pt x="1333" y="442"/>
                    </a:lnTo>
                    <a:lnTo>
                      <a:pt x="1343" y="441"/>
                    </a:lnTo>
                    <a:lnTo>
                      <a:pt x="1351" y="440"/>
                    </a:lnTo>
                    <a:lnTo>
                      <a:pt x="1360" y="437"/>
                    </a:lnTo>
                    <a:lnTo>
                      <a:pt x="1368" y="435"/>
                    </a:lnTo>
                    <a:lnTo>
                      <a:pt x="1375" y="431"/>
                    </a:lnTo>
                    <a:lnTo>
                      <a:pt x="1383" y="426"/>
                    </a:lnTo>
                    <a:lnTo>
                      <a:pt x="1390" y="421"/>
                    </a:lnTo>
                    <a:lnTo>
                      <a:pt x="1395" y="416"/>
                    </a:lnTo>
                    <a:lnTo>
                      <a:pt x="1401" y="410"/>
                    </a:lnTo>
                    <a:lnTo>
                      <a:pt x="1406" y="402"/>
                    </a:lnTo>
                    <a:lnTo>
                      <a:pt x="1411" y="396"/>
                    </a:lnTo>
                    <a:lnTo>
                      <a:pt x="1415" y="389"/>
                    </a:lnTo>
                    <a:lnTo>
                      <a:pt x="1418" y="381"/>
                    </a:lnTo>
                    <a:lnTo>
                      <a:pt x="1421" y="372"/>
                    </a:lnTo>
                    <a:lnTo>
                      <a:pt x="1423" y="365"/>
                    </a:lnTo>
                    <a:lnTo>
                      <a:pt x="1425" y="356"/>
                    </a:lnTo>
                    <a:lnTo>
                      <a:pt x="1426" y="347"/>
                    </a:lnTo>
                    <a:lnTo>
                      <a:pt x="1426" y="339"/>
                    </a:lnTo>
                    <a:lnTo>
                      <a:pt x="1426" y="330"/>
                    </a:lnTo>
                    <a:lnTo>
                      <a:pt x="1425" y="322"/>
                    </a:lnTo>
                    <a:lnTo>
                      <a:pt x="1423" y="314"/>
                    </a:lnTo>
                    <a:lnTo>
                      <a:pt x="1421" y="305"/>
                    </a:lnTo>
                    <a:lnTo>
                      <a:pt x="1418" y="298"/>
                    </a:lnTo>
                    <a:lnTo>
                      <a:pt x="1414" y="290"/>
                    </a:lnTo>
                    <a:lnTo>
                      <a:pt x="1410" y="283"/>
                    </a:lnTo>
                    <a:lnTo>
                      <a:pt x="1404" y="275"/>
                    </a:lnTo>
                    <a:lnTo>
                      <a:pt x="1399" y="269"/>
                    </a:lnTo>
                    <a:lnTo>
                      <a:pt x="1391" y="263"/>
                    </a:lnTo>
                    <a:lnTo>
                      <a:pt x="1384" y="258"/>
                    </a:lnTo>
                    <a:lnTo>
                      <a:pt x="1376" y="253"/>
                    </a:lnTo>
                    <a:lnTo>
                      <a:pt x="1368" y="248"/>
                    </a:lnTo>
                    <a:lnTo>
                      <a:pt x="1358" y="244"/>
                    </a:lnTo>
                    <a:close/>
                  </a:path>
                </a:pathLst>
              </a:custGeom>
              <a:solidFill>
                <a:srgbClr val="FFFEF1"/>
              </a:solidFill>
              <a:ln w="9525">
                <a:noFill/>
                <a:round/>
              </a:ln>
            </p:spPr>
            <p:txBody>
              <a:bodyPr/>
              <a:lstStyle/>
              <a:p>
                <a:endParaRPr lang="en-US" sz="1867"/>
              </a:p>
            </p:txBody>
          </p:sp>
          <p:sp>
            <p:nvSpPr>
              <p:cNvPr id="1094" name="Freeform 444"/>
              <p:cNvSpPr/>
              <p:nvPr/>
            </p:nvSpPr>
            <p:spPr bwMode="auto">
              <a:xfrm>
                <a:off x="2286" y="1267"/>
                <a:ext cx="286" cy="88"/>
              </a:xfrm>
              <a:custGeom>
                <a:avLst/>
                <a:gdLst>
                  <a:gd name="T0" fmla="*/ 263 w 1426"/>
                  <a:gd name="T1" fmla="*/ 46 h 442"/>
                  <a:gd name="T2" fmla="*/ 241 w 1426"/>
                  <a:gd name="T3" fmla="*/ 39 h 442"/>
                  <a:gd name="T4" fmla="*/ 218 w 1426"/>
                  <a:gd name="T5" fmla="*/ 32 h 442"/>
                  <a:gd name="T6" fmla="*/ 194 w 1426"/>
                  <a:gd name="T7" fmla="*/ 25 h 442"/>
                  <a:gd name="T8" fmla="*/ 169 w 1426"/>
                  <a:gd name="T9" fmla="*/ 18 h 442"/>
                  <a:gd name="T10" fmla="*/ 145 w 1426"/>
                  <a:gd name="T11" fmla="*/ 12 h 442"/>
                  <a:gd name="T12" fmla="*/ 120 w 1426"/>
                  <a:gd name="T13" fmla="*/ 6 h 442"/>
                  <a:gd name="T14" fmla="*/ 96 w 1426"/>
                  <a:gd name="T15" fmla="*/ 3 h 442"/>
                  <a:gd name="T16" fmla="*/ 75 w 1426"/>
                  <a:gd name="T17" fmla="*/ 1 h 442"/>
                  <a:gd name="T18" fmla="*/ 57 w 1426"/>
                  <a:gd name="T19" fmla="*/ 0 h 442"/>
                  <a:gd name="T20" fmla="*/ 41 w 1426"/>
                  <a:gd name="T21" fmla="*/ 1 h 442"/>
                  <a:gd name="T22" fmla="*/ 28 w 1426"/>
                  <a:gd name="T23" fmla="*/ 3 h 442"/>
                  <a:gd name="T24" fmla="*/ 17 w 1426"/>
                  <a:gd name="T25" fmla="*/ 5 h 442"/>
                  <a:gd name="T26" fmla="*/ 9 w 1426"/>
                  <a:gd name="T27" fmla="*/ 9 h 442"/>
                  <a:gd name="T28" fmla="*/ 4 w 1426"/>
                  <a:gd name="T29" fmla="*/ 13 h 442"/>
                  <a:gd name="T30" fmla="*/ 1 w 1426"/>
                  <a:gd name="T31" fmla="*/ 18 h 442"/>
                  <a:gd name="T32" fmla="*/ 0 w 1426"/>
                  <a:gd name="T33" fmla="*/ 23 h 442"/>
                  <a:gd name="T34" fmla="*/ 2 w 1426"/>
                  <a:gd name="T35" fmla="*/ 29 h 442"/>
                  <a:gd name="T36" fmla="*/ 6 w 1426"/>
                  <a:gd name="T37" fmla="*/ 35 h 442"/>
                  <a:gd name="T38" fmla="*/ 13 w 1426"/>
                  <a:gd name="T39" fmla="*/ 41 h 442"/>
                  <a:gd name="T40" fmla="*/ 22 w 1426"/>
                  <a:gd name="T41" fmla="*/ 48 h 442"/>
                  <a:gd name="T42" fmla="*/ 34 w 1426"/>
                  <a:gd name="T43" fmla="*/ 54 h 442"/>
                  <a:gd name="T44" fmla="*/ 49 w 1426"/>
                  <a:gd name="T45" fmla="*/ 59 h 442"/>
                  <a:gd name="T46" fmla="*/ 66 w 1426"/>
                  <a:gd name="T47" fmla="*/ 65 h 442"/>
                  <a:gd name="T48" fmla="*/ 89 w 1426"/>
                  <a:gd name="T49" fmla="*/ 70 h 442"/>
                  <a:gd name="T50" fmla="*/ 117 w 1426"/>
                  <a:gd name="T51" fmla="*/ 76 h 442"/>
                  <a:gd name="T52" fmla="*/ 147 w 1426"/>
                  <a:gd name="T53" fmla="*/ 80 h 442"/>
                  <a:gd name="T54" fmla="*/ 176 w 1426"/>
                  <a:gd name="T55" fmla="*/ 83 h 442"/>
                  <a:gd name="T56" fmla="*/ 203 w 1426"/>
                  <a:gd name="T57" fmla="*/ 86 h 442"/>
                  <a:gd name="T58" fmla="*/ 227 w 1426"/>
                  <a:gd name="T59" fmla="*/ 87 h 442"/>
                  <a:gd name="T60" fmla="*/ 247 w 1426"/>
                  <a:gd name="T61" fmla="*/ 88 h 442"/>
                  <a:gd name="T62" fmla="*/ 262 w 1426"/>
                  <a:gd name="T63" fmla="*/ 88 h 442"/>
                  <a:gd name="T64" fmla="*/ 269 w 1426"/>
                  <a:gd name="T65" fmla="*/ 88 h 442"/>
                  <a:gd name="T66" fmla="*/ 273 w 1426"/>
                  <a:gd name="T67" fmla="*/ 87 h 442"/>
                  <a:gd name="T68" fmla="*/ 276 w 1426"/>
                  <a:gd name="T69" fmla="*/ 86 h 442"/>
                  <a:gd name="T70" fmla="*/ 279 w 1426"/>
                  <a:gd name="T71" fmla="*/ 84 h 442"/>
                  <a:gd name="T72" fmla="*/ 281 w 1426"/>
                  <a:gd name="T73" fmla="*/ 82 h 442"/>
                  <a:gd name="T74" fmla="*/ 283 w 1426"/>
                  <a:gd name="T75" fmla="*/ 79 h 442"/>
                  <a:gd name="T76" fmla="*/ 284 w 1426"/>
                  <a:gd name="T77" fmla="*/ 76 h 442"/>
                  <a:gd name="T78" fmla="*/ 285 w 1426"/>
                  <a:gd name="T79" fmla="*/ 73 h 442"/>
                  <a:gd name="T80" fmla="*/ 286 w 1426"/>
                  <a:gd name="T81" fmla="*/ 69 h 442"/>
                  <a:gd name="T82" fmla="*/ 286 w 1426"/>
                  <a:gd name="T83" fmla="*/ 66 h 442"/>
                  <a:gd name="T84" fmla="*/ 285 w 1426"/>
                  <a:gd name="T85" fmla="*/ 63 h 442"/>
                  <a:gd name="T86" fmla="*/ 284 w 1426"/>
                  <a:gd name="T87" fmla="*/ 59 h 442"/>
                  <a:gd name="T88" fmla="*/ 283 w 1426"/>
                  <a:gd name="T89" fmla="*/ 56 h 442"/>
                  <a:gd name="T90" fmla="*/ 281 w 1426"/>
                  <a:gd name="T91" fmla="*/ 54 h 442"/>
                  <a:gd name="T92" fmla="*/ 278 w 1426"/>
                  <a:gd name="T93" fmla="*/ 51 h 442"/>
                  <a:gd name="T94" fmla="*/ 274 w 1426"/>
                  <a:gd name="T95" fmla="*/ 49 h 44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26"/>
                  <a:gd name="T145" fmla="*/ 0 h 442"/>
                  <a:gd name="T146" fmla="*/ 1426 w 1426"/>
                  <a:gd name="T147" fmla="*/ 442 h 44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26" h="442">
                    <a:moveTo>
                      <a:pt x="1358" y="244"/>
                    </a:moveTo>
                    <a:lnTo>
                      <a:pt x="1309" y="230"/>
                    </a:lnTo>
                    <a:lnTo>
                      <a:pt x="1257" y="214"/>
                    </a:lnTo>
                    <a:lnTo>
                      <a:pt x="1203" y="196"/>
                    </a:lnTo>
                    <a:lnTo>
                      <a:pt x="1147" y="179"/>
                    </a:lnTo>
                    <a:lnTo>
                      <a:pt x="1089" y="161"/>
                    </a:lnTo>
                    <a:lnTo>
                      <a:pt x="1030" y="143"/>
                    </a:lnTo>
                    <a:lnTo>
                      <a:pt x="968" y="125"/>
                    </a:lnTo>
                    <a:lnTo>
                      <a:pt x="907" y="107"/>
                    </a:lnTo>
                    <a:lnTo>
                      <a:pt x="845" y="90"/>
                    </a:lnTo>
                    <a:lnTo>
                      <a:pt x="782" y="73"/>
                    </a:lnTo>
                    <a:lnTo>
                      <a:pt x="721" y="58"/>
                    </a:lnTo>
                    <a:lnTo>
                      <a:pt x="659" y="44"/>
                    </a:lnTo>
                    <a:lnTo>
                      <a:pt x="598" y="32"/>
                    </a:lnTo>
                    <a:lnTo>
                      <a:pt x="539" y="22"/>
                    </a:lnTo>
                    <a:lnTo>
                      <a:pt x="480" y="13"/>
                    </a:lnTo>
                    <a:lnTo>
                      <a:pt x="423" y="7"/>
                    </a:lnTo>
                    <a:lnTo>
                      <a:pt x="374" y="3"/>
                    </a:lnTo>
                    <a:lnTo>
                      <a:pt x="327" y="0"/>
                    </a:lnTo>
                    <a:lnTo>
                      <a:pt x="283" y="0"/>
                    </a:lnTo>
                    <a:lnTo>
                      <a:pt x="243" y="2"/>
                    </a:lnTo>
                    <a:lnTo>
                      <a:pt x="206" y="4"/>
                    </a:lnTo>
                    <a:lnTo>
                      <a:pt x="171" y="8"/>
                    </a:lnTo>
                    <a:lnTo>
                      <a:pt x="140" y="13"/>
                    </a:lnTo>
                    <a:lnTo>
                      <a:pt x="112" y="19"/>
                    </a:lnTo>
                    <a:lnTo>
                      <a:pt x="87" y="27"/>
                    </a:lnTo>
                    <a:lnTo>
                      <a:pt x="66" y="35"/>
                    </a:lnTo>
                    <a:lnTo>
                      <a:pt x="47" y="44"/>
                    </a:lnTo>
                    <a:lnTo>
                      <a:pt x="31" y="55"/>
                    </a:lnTo>
                    <a:lnTo>
                      <a:pt x="19" y="67"/>
                    </a:lnTo>
                    <a:lnTo>
                      <a:pt x="10" y="78"/>
                    </a:lnTo>
                    <a:lnTo>
                      <a:pt x="4" y="90"/>
                    </a:lnTo>
                    <a:lnTo>
                      <a:pt x="0" y="104"/>
                    </a:lnTo>
                    <a:lnTo>
                      <a:pt x="0" y="118"/>
                    </a:lnTo>
                    <a:lnTo>
                      <a:pt x="4" y="132"/>
                    </a:lnTo>
                    <a:lnTo>
                      <a:pt x="10" y="146"/>
                    </a:lnTo>
                    <a:lnTo>
                      <a:pt x="20" y="161"/>
                    </a:lnTo>
                    <a:lnTo>
                      <a:pt x="32" y="176"/>
                    </a:lnTo>
                    <a:lnTo>
                      <a:pt x="47" y="193"/>
                    </a:lnTo>
                    <a:lnTo>
                      <a:pt x="66" y="208"/>
                    </a:lnTo>
                    <a:lnTo>
                      <a:pt x="89" y="223"/>
                    </a:lnTo>
                    <a:lnTo>
                      <a:pt x="112" y="239"/>
                    </a:lnTo>
                    <a:lnTo>
                      <a:pt x="141" y="254"/>
                    </a:lnTo>
                    <a:lnTo>
                      <a:pt x="172" y="269"/>
                    </a:lnTo>
                    <a:lnTo>
                      <a:pt x="206" y="284"/>
                    </a:lnTo>
                    <a:lnTo>
                      <a:pt x="243" y="298"/>
                    </a:lnTo>
                    <a:lnTo>
                      <a:pt x="285" y="311"/>
                    </a:lnTo>
                    <a:lnTo>
                      <a:pt x="327" y="325"/>
                    </a:lnTo>
                    <a:lnTo>
                      <a:pt x="374" y="337"/>
                    </a:lnTo>
                    <a:lnTo>
                      <a:pt x="443" y="354"/>
                    </a:lnTo>
                    <a:lnTo>
                      <a:pt x="513" y="369"/>
                    </a:lnTo>
                    <a:lnTo>
                      <a:pt x="585" y="381"/>
                    </a:lnTo>
                    <a:lnTo>
                      <a:pt x="659" y="392"/>
                    </a:lnTo>
                    <a:lnTo>
                      <a:pt x="733" y="402"/>
                    </a:lnTo>
                    <a:lnTo>
                      <a:pt x="805" y="411"/>
                    </a:lnTo>
                    <a:lnTo>
                      <a:pt x="877" y="419"/>
                    </a:lnTo>
                    <a:lnTo>
                      <a:pt x="946" y="425"/>
                    </a:lnTo>
                    <a:lnTo>
                      <a:pt x="1012" y="430"/>
                    </a:lnTo>
                    <a:lnTo>
                      <a:pt x="1076" y="435"/>
                    </a:lnTo>
                    <a:lnTo>
                      <a:pt x="1134" y="437"/>
                    </a:lnTo>
                    <a:lnTo>
                      <a:pt x="1187" y="440"/>
                    </a:lnTo>
                    <a:lnTo>
                      <a:pt x="1234" y="442"/>
                    </a:lnTo>
                    <a:lnTo>
                      <a:pt x="1275" y="442"/>
                    </a:lnTo>
                    <a:lnTo>
                      <a:pt x="1308" y="442"/>
                    </a:lnTo>
                    <a:lnTo>
                      <a:pt x="1333" y="442"/>
                    </a:lnTo>
                    <a:lnTo>
                      <a:pt x="1343" y="441"/>
                    </a:lnTo>
                    <a:lnTo>
                      <a:pt x="1351" y="440"/>
                    </a:lnTo>
                    <a:lnTo>
                      <a:pt x="1360" y="437"/>
                    </a:lnTo>
                    <a:lnTo>
                      <a:pt x="1368" y="435"/>
                    </a:lnTo>
                    <a:lnTo>
                      <a:pt x="1375" y="431"/>
                    </a:lnTo>
                    <a:lnTo>
                      <a:pt x="1383" y="426"/>
                    </a:lnTo>
                    <a:lnTo>
                      <a:pt x="1390" y="421"/>
                    </a:lnTo>
                    <a:lnTo>
                      <a:pt x="1395" y="416"/>
                    </a:lnTo>
                    <a:lnTo>
                      <a:pt x="1401" y="410"/>
                    </a:lnTo>
                    <a:lnTo>
                      <a:pt x="1406" y="402"/>
                    </a:lnTo>
                    <a:lnTo>
                      <a:pt x="1411" y="396"/>
                    </a:lnTo>
                    <a:lnTo>
                      <a:pt x="1415" y="389"/>
                    </a:lnTo>
                    <a:lnTo>
                      <a:pt x="1418" y="381"/>
                    </a:lnTo>
                    <a:lnTo>
                      <a:pt x="1421" y="372"/>
                    </a:lnTo>
                    <a:lnTo>
                      <a:pt x="1423" y="365"/>
                    </a:lnTo>
                    <a:lnTo>
                      <a:pt x="1425" y="356"/>
                    </a:lnTo>
                    <a:lnTo>
                      <a:pt x="1426" y="347"/>
                    </a:lnTo>
                    <a:lnTo>
                      <a:pt x="1426" y="339"/>
                    </a:lnTo>
                    <a:lnTo>
                      <a:pt x="1426" y="330"/>
                    </a:lnTo>
                    <a:lnTo>
                      <a:pt x="1425" y="322"/>
                    </a:lnTo>
                    <a:lnTo>
                      <a:pt x="1423" y="314"/>
                    </a:lnTo>
                    <a:lnTo>
                      <a:pt x="1421" y="305"/>
                    </a:lnTo>
                    <a:lnTo>
                      <a:pt x="1418" y="298"/>
                    </a:lnTo>
                    <a:lnTo>
                      <a:pt x="1414" y="290"/>
                    </a:lnTo>
                    <a:lnTo>
                      <a:pt x="1410" y="283"/>
                    </a:lnTo>
                    <a:lnTo>
                      <a:pt x="1404" y="275"/>
                    </a:lnTo>
                    <a:lnTo>
                      <a:pt x="1399" y="269"/>
                    </a:lnTo>
                    <a:lnTo>
                      <a:pt x="1391" y="263"/>
                    </a:lnTo>
                    <a:lnTo>
                      <a:pt x="1384" y="258"/>
                    </a:lnTo>
                    <a:lnTo>
                      <a:pt x="1376" y="253"/>
                    </a:lnTo>
                    <a:lnTo>
                      <a:pt x="1368" y="248"/>
                    </a:lnTo>
                    <a:lnTo>
                      <a:pt x="1358" y="244"/>
                    </a:lnTo>
                    <a:close/>
                  </a:path>
                </a:pathLst>
              </a:custGeom>
              <a:noFill/>
              <a:ln w="3175">
                <a:solidFill>
                  <a:srgbClr val="1F1A17"/>
                </a:solidFill>
                <a:round/>
              </a:ln>
            </p:spPr>
            <p:txBody>
              <a:bodyPr/>
              <a:lstStyle/>
              <a:p>
                <a:endParaRPr lang="en-US" sz="1867"/>
              </a:p>
            </p:txBody>
          </p:sp>
          <p:sp>
            <p:nvSpPr>
              <p:cNvPr id="1095" name="Freeform 445"/>
              <p:cNvSpPr/>
              <p:nvPr/>
            </p:nvSpPr>
            <p:spPr bwMode="auto">
              <a:xfrm>
                <a:off x="2276" y="1346"/>
                <a:ext cx="295" cy="93"/>
              </a:xfrm>
              <a:custGeom>
                <a:avLst/>
                <a:gdLst>
                  <a:gd name="T0" fmla="*/ 260 w 1479"/>
                  <a:gd name="T1" fmla="*/ 1 h 463"/>
                  <a:gd name="T2" fmla="*/ 237 w 1479"/>
                  <a:gd name="T3" fmla="*/ 3 h 463"/>
                  <a:gd name="T4" fmla="*/ 212 w 1479"/>
                  <a:gd name="T5" fmla="*/ 6 h 463"/>
                  <a:gd name="T6" fmla="*/ 186 w 1479"/>
                  <a:gd name="T7" fmla="*/ 8 h 463"/>
                  <a:gd name="T8" fmla="*/ 159 w 1479"/>
                  <a:gd name="T9" fmla="*/ 12 h 463"/>
                  <a:gd name="T10" fmla="*/ 133 w 1479"/>
                  <a:gd name="T11" fmla="*/ 15 h 463"/>
                  <a:gd name="T12" fmla="*/ 107 w 1479"/>
                  <a:gd name="T13" fmla="*/ 20 h 463"/>
                  <a:gd name="T14" fmla="*/ 83 w 1479"/>
                  <a:gd name="T15" fmla="*/ 26 h 463"/>
                  <a:gd name="T16" fmla="*/ 62 w 1479"/>
                  <a:gd name="T17" fmla="*/ 32 h 463"/>
                  <a:gd name="T18" fmla="*/ 44 w 1479"/>
                  <a:gd name="T19" fmla="*/ 38 h 463"/>
                  <a:gd name="T20" fmla="*/ 30 w 1479"/>
                  <a:gd name="T21" fmla="*/ 45 h 463"/>
                  <a:gd name="T22" fmla="*/ 19 w 1479"/>
                  <a:gd name="T23" fmla="*/ 51 h 463"/>
                  <a:gd name="T24" fmla="*/ 10 w 1479"/>
                  <a:gd name="T25" fmla="*/ 58 h 463"/>
                  <a:gd name="T26" fmla="*/ 4 w 1479"/>
                  <a:gd name="T27" fmla="*/ 64 h 463"/>
                  <a:gd name="T28" fmla="*/ 1 w 1479"/>
                  <a:gd name="T29" fmla="*/ 70 h 463"/>
                  <a:gd name="T30" fmla="*/ 0 w 1479"/>
                  <a:gd name="T31" fmla="*/ 75 h 463"/>
                  <a:gd name="T32" fmla="*/ 2 w 1479"/>
                  <a:gd name="T33" fmla="*/ 80 h 463"/>
                  <a:gd name="T34" fmla="*/ 7 w 1479"/>
                  <a:gd name="T35" fmla="*/ 84 h 463"/>
                  <a:gd name="T36" fmla="*/ 14 w 1479"/>
                  <a:gd name="T37" fmla="*/ 88 h 463"/>
                  <a:gd name="T38" fmla="*/ 23 w 1479"/>
                  <a:gd name="T39" fmla="*/ 91 h 463"/>
                  <a:gd name="T40" fmla="*/ 35 w 1479"/>
                  <a:gd name="T41" fmla="*/ 92 h 463"/>
                  <a:gd name="T42" fmla="*/ 49 w 1479"/>
                  <a:gd name="T43" fmla="*/ 93 h 463"/>
                  <a:gd name="T44" fmla="*/ 66 w 1479"/>
                  <a:gd name="T45" fmla="*/ 93 h 463"/>
                  <a:gd name="T46" fmla="*/ 84 w 1479"/>
                  <a:gd name="T47" fmla="*/ 91 h 463"/>
                  <a:gd name="T48" fmla="*/ 109 w 1479"/>
                  <a:gd name="T49" fmla="*/ 88 h 463"/>
                  <a:gd name="T50" fmla="*/ 138 w 1479"/>
                  <a:gd name="T51" fmla="*/ 82 h 463"/>
                  <a:gd name="T52" fmla="*/ 168 w 1479"/>
                  <a:gd name="T53" fmla="*/ 75 h 463"/>
                  <a:gd name="T54" fmla="*/ 196 w 1479"/>
                  <a:gd name="T55" fmla="*/ 67 h 463"/>
                  <a:gd name="T56" fmla="*/ 223 w 1479"/>
                  <a:gd name="T57" fmla="*/ 59 h 463"/>
                  <a:gd name="T58" fmla="*/ 247 w 1479"/>
                  <a:gd name="T59" fmla="*/ 51 h 463"/>
                  <a:gd name="T60" fmla="*/ 266 w 1479"/>
                  <a:gd name="T61" fmla="*/ 44 h 463"/>
                  <a:gd name="T62" fmla="*/ 280 w 1479"/>
                  <a:gd name="T63" fmla="*/ 39 h 463"/>
                  <a:gd name="T64" fmla="*/ 286 w 1479"/>
                  <a:gd name="T65" fmla="*/ 36 h 463"/>
                  <a:gd name="T66" fmla="*/ 289 w 1479"/>
                  <a:gd name="T67" fmla="*/ 34 h 463"/>
                  <a:gd name="T68" fmla="*/ 292 w 1479"/>
                  <a:gd name="T69" fmla="*/ 31 h 463"/>
                  <a:gd name="T70" fmla="*/ 293 w 1479"/>
                  <a:gd name="T71" fmla="*/ 29 h 463"/>
                  <a:gd name="T72" fmla="*/ 295 w 1479"/>
                  <a:gd name="T73" fmla="*/ 26 h 463"/>
                  <a:gd name="T74" fmla="*/ 295 w 1479"/>
                  <a:gd name="T75" fmla="*/ 22 h 463"/>
                  <a:gd name="T76" fmla="*/ 295 w 1479"/>
                  <a:gd name="T77" fmla="*/ 19 h 463"/>
                  <a:gd name="T78" fmla="*/ 294 w 1479"/>
                  <a:gd name="T79" fmla="*/ 16 h 463"/>
                  <a:gd name="T80" fmla="*/ 293 w 1479"/>
                  <a:gd name="T81" fmla="*/ 13 h 463"/>
                  <a:gd name="T82" fmla="*/ 292 w 1479"/>
                  <a:gd name="T83" fmla="*/ 10 h 463"/>
                  <a:gd name="T84" fmla="*/ 290 w 1479"/>
                  <a:gd name="T85" fmla="*/ 7 h 463"/>
                  <a:gd name="T86" fmla="*/ 287 w 1479"/>
                  <a:gd name="T87" fmla="*/ 5 h 463"/>
                  <a:gd name="T88" fmla="*/ 284 w 1479"/>
                  <a:gd name="T89" fmla="*/ 3 h 463"/>
                  <a:gd name="T90" fmla="*/ 281 w 1479"/>
                  <a:gd name="T91" fmla="*/ 1 h 463"/>
                  <a:gd name="T92" fmla="*/ 277 w 1479"/>
                  <a:gd name="T93" fmla="*/ 0 h 463"/>
                  <a:gd name="T94" fmla="*/ 273 w 1479"/>
                  <a:gd name="T95" fmla="*/ 0 h 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9"/>
                  <a:gd name="T145" fmla="*/ 0 h 463"/>
                  <a:gd name="T146" fmla="*/ 1479 w 1479"/>
                  <a:gd name="T147" fmla="*/ 463 h 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9" h="463">
                    <a:moveTo>
                      <a:pt x="1357" y="1"/>
                    </a:moveTo>
                    <a:lnTo>
                      <a:pt x="1304" y="6"/>
                    </a:lnTo>
                    <a:lnTo>
                      <a:pt x="1248" y="11"/>
                    </a:lnTo>
                    <a:lnTo>
                      <a:pt x="1190" y="16"/>
                    </a:lnTo>
                    <a:lnTo>
                      <a:pt x="1127" y="21"/>
                    </a:lnTo>
                    <a:lnTo>
                      <a:pt x="1064" y="28"/>
                    </a:lnTo>
                    <a:lnTo>
                      <a:pt x="999" y="34"/>
                    </a:lnTo>
                    <a:lnTo>
                      <a:pt x="933" y="41"/>
                    </a:lnTo>
                    <a:lnTo>
                      <a:pt x="865" y="49"/>
                    </a:lnTo>
                    <a:lnTo>
                      <a:pt x="798" y="58"/>
                    </a:lnTo>
                    <a:lnTo>
                      <a:pt x="732" y="66"/>
                    </a:lnTo>
                    <a:lnTo>
                      <a:pt x="665" y="77"/>
                    </a:lnTo>
                    <a:lnTo>
                      <a:pt x="599" y="89"/>
                    </a:lnTo>
                    <a:lnTo>
                      <a:pt x="536" y="100"/>
                    </a:lnTo>
                    <a:lnTo>
                      <a:pt x="475" y="114"/>
                    </a:lnTo>
                    <a:lnTo>
                      <a:pt x="416" y="129"/>
                    </a:lnTo>
                    <a:lnTo>
                      <a:pt x="359" y="145"/>
                    </a:lnTo>
                    <a:lnTo>
                      <a:pt x="310" y="160"/>
                    </a:lnTo>
                    <a:lnTo>
                      <a:pt x="265" y="176"/>
                    </a:lnTo>
                    <a:lnTo>
                      <a:pt x="223" y="191"/>
                    </a:lnTo>
                    <a:lnTo>
                      <a:pt x="185" y="207"/>
                    </a:lnTo>
                    <a:lnTo>
                      <a:pt x="151" y="224"/>
                    </a:lnTo>
                    <a:lnTo>
                      <a:pt x="120" y="240"/>
                    </a:lnTo>
                    <a:lnTo>
                      <a:pt x="93" y="256"/>
                    </a:lnTo>
                    <a:lnTo>
                      <a:pt x="70" y="272"/>
                    </a:lnTo>
                    <a:lnTo>
                      <a:pt x="50" y="287"/>
                    </a:lnTo>
                    <a:lnTo>
                      <a:pt x="33" y="302"/>
                    </a:lnTo>
                    <a:lnTo>
                      <a:pt x="20" y="318"/>
                    </a:lnTo>
                    <a:lnTo>
                      <a:pt x="10" y="332"/>
                    </a:lnTo>
                    <a:lnTo>
                      <a:pt x="4" y="347"/>
                    </a:lnTo>
                    <a:lnTo>
                      <a:pt x="0" y="361"/>
                    </a:lnTo>
                    <a:lnTo>
                      <a:pt x="2" y="373"/>
                    </a:lnTo>
                    <a:lnTo>
                      <a:pt x="4" y="386"/>
                    </a:lnTo>
                    <a:lnTo>
                      <a:pt x="12" y="398"/>
                    </a:lnTo>
                    <a:lnTo>
                      <a:pt x="22" y="409"/>
                    </a:lnTo>
                    <a:lnTo>
                      <a:pt x="34" y="419"/>
                    </a:lnTo>
                    <a:lnTo>
                      <a:pt x="50" y="428"/>
                    </a:lnTo>
                    <a:lnTo>
                      <a:pt x="69" y="437"/>
                    </a:lnTo>
                    <a:lnTo>
                      <a:pt x="91" y="444"/>
                    </a:lnTo>
                    <a:lnTo>
                      <a:pt x="116" y="451"/>
                    </a:lnTo>
                    <a:lnTo>
                      <a:pt x="145" y="456"/>
                    </a:lnTo>
                    <a:lnTo>
                      <a:pt x="176" y="459"/>
                    </a:lnTo>
                    <a:lnTo>
                      <a:pt x="210" y="462"/>
                    </a:lnTo>
                    <a:lnTo>
                      <a:pt x="247" y="463"/>
                    </a:lnTo>
                    <a:lnTo>
                      <a:pt x="286" y="463"/>
                    </a:lnTo>
                    <a:lnTo>
                      <a:pt x="329" y="461"/>
                    </a:lnTo>
                    <a:lnTo>
                      <a:pt x="375" y="457"/>
                    </a:lnTo>
                    <a:lnTo>
                      <a:pt x="422" y="453"/>
                    </a:lnTo>
                    <a:lnTo>
                      <a:pt x="473" y="446"/>
                    </a:lnTo>
                    <a:lnTo>
                      <a:pt x="544" y="436"/>
                    </a:lnTo>
                    <a:lnTo>
                      <a:pt x="617" y="422"/>
                    </a:lnTo>
                    <a:lnTo>
                      <a:pt x="692" y="407"/>
                    </a:lnTo>
                    <a:lnTo>
                      <a:pt x="767" y="391"/>
                    </a:lnTo>
                    <a:lnTo>
                      <a:pt x="840" y="372"/>
                    </a:lnTo>
                    <a:lnTo>
                      <a:pt x="914" y="353"/>
                    </a:lnTo>
                    <a:lnTo>
                      <a:pt x="985" y="333"/>
                    </a:lnTo>
                    <a:lnTo>
                      <a:pt x="1054" y="313"/>
                    </a:lnTo>
                    <a:lnTo>
                      <a:pt x="1118" y="293"/>
                    </a:lnTo>
                    <a:lnTo>
                      <a:pt x="1180" y="273"/>
                    </a:lnTo>
                    <a:lnTo>
                      <a:pt x="1237" y="255"/>
                    </a:lnTo>
                    <a:lnTo>
                      <a:pt x="1288" y="237"/>
                    </a:lnTo>
                    <a:lnTo>
                      <a:pt x="1334" y="221"/>
                    </a:lnTo>
                    <a:lnTo>
                      <a:pt x="1372" y="206"/>
                    </a:lnTo>
                    <a:lnTo>
                      <a:pt x="1403" y="194"/>
                    </a:lnTo>
                    <a:lnTo>
                      <a:pt x="1427" y="184"/>
                    </a:lnTo>
                    <a:lnTo>
                      <a:pt x="1435" y="180"/>
                    </a:lnTo>
                    <a:lnTo>
                      <a:pt x="1443" y="175"/>
                    </a:lnTo>
                    <a:lnTo>
                      <a:pt x="1450" y="169"/>
                    </a:lnTo>
                    <a:lnTo>
                      <a:pt x="1457" y="162"/>
                    </a:lnTo>
                    <a:lnTo>
                      <a:pt x="1462" y="156"/>
                    </a:lnTo>
                    <a:lnTo>
                      <a:pt x="1467" y="150"/>
                    </a:lnTo>
                    <a:lnTo>
                      <a:pt x="1470" y="142"/>
                    </a:lnTo>
                    <a:lnTo>
                      <a:pt x="1474" y="135"/>
                    </a:lnTo>
                    <a:lnTo>
                      <a:pt x="1477" y="127"/>
                    </a:lnTo>
                    <a:lnTo>
                      <a:pt x="1478" y="119"/>
                    </a:lnTo>
                    <a:lnTo>
                      <a:pt x="1479" y="111"/>
                    </a:lnTo>
                    <a:lnTo>
                      <a:pt x="1479" y="102"/>
                    </a:lnTo>
                    <a:lnTo>
                      <a:pt x="1479" y="95"/>
                    </a:lnTo>
                    <a:lnTo>
                      <a:pt x="1478" y="86"/>
                    </a:lnTo>
                    <a:lnTo>
                      <a:pt x="1475" y="79"/>
                    </a:lnTo>
                    <a:lnTo>
                      <a:pt x="1473" y="70"/>
                    </a:lnTo>
                    <a:lnTo>
                      <a:pt x="1470" y="63"/>
                    </a:lnTo>
                    <a:lnTo>
                      <a:pt x="1467" y="55"/>
                    </a:lnTo>
                    <a:lnTo>
                      <a:pt x="1462" y="48"/>
                    </a:lnTo>
                    <a:lnTo>
                      <a:pt x="1457" y="41"/>
                    </a:lnTo>
                    <a:lnTo>
                      <a:pt x="1452" y="34"/>
                    </a:lnTo>
                    <a:lnTo>
                      <a:pt x="1445" y="29"/>
                    </a:lnTo>
                    <a:lnTo>
                      <a:pt x="1439" y="23"/>
                    </a:lnTo>
                    <a:lnTo>
                      <a:pt x="1432" y="18"/>
                    </a:lnTo>
                    <a:lnTo>
                      <a:pt x="1424" y="13"/>
                    </a:lnTo>
                    <a:lnTo>
                      <a:pt x="1415" y="9"/>
                    </a:lnTo>
                    <a:lnTo>
                      <a:pt x="1407" y="5"/>
                    </a:lnTo>
                    <a:lnTo>
                      <a:pt x="1398" y="3"/>
                    </a:lnTo>
                    <a:lnTo>
                      <a:pt x="1388" y="1"/>
                    </a:lnTo>
                    <a:lnTo>
                      <a:pt x="1378" y="0"/>
                    </a:lnTo>
                    <a:lnTo>
                      <a:pt x="1368" y="0"/>
                    </a:lnTo>
                    <a:lnTo>
                      <a:pt x="1357" y="1"/>
                    </a:lnTo>
                    <a:close/>
                  </a:path>
                </a:pathLst>
              </a:custGeom>
              <a:solidFill>
                <a:srgbClr val="FFFEF1"/>
              </a:solidFill>
              <a:ln w="9525">
                <a:noFill/>
                <a:round/>
              </a:ln>
            </p:spPr>
            <p:txBody>
              <a:bodyPr/>
              <a:lstStyle/>
              <a:p>
                <a:endParaRPr lang="en-US" sz="1867"/>
              </a:p>
            </p:txBody>
          </p:sp>
          <p:sp>
            <p:nvSpPr>
              <p:cNvPr id="1096" name="Freeform 446"/>
              <p:cNvSpPr/>
              <p:nvPr/>
            </p:nvSpPr>
            <p:spPr bwMode="auto">
              <a:xfrm>
                <a:off x="2276" y="1346"/>
                <a:ext cx="295" cy="93"/>
              </a:xfrm>
              <a:custGeom>
                <a:avLst/>
                <a:gdLst>
                  <a:gd name="T0" fmla="*/ 260 w 1479"/>
                  <a:gd name="T1" fmla="*/ 1 h 463"/>
                  <a:gd name="T2" fmla="*/ 237 w 1479"/>
                  <a:gd name="T3" fmla="*/ 3 h 463"/>
                  <a:gd name="T4" fmla="*/ 212 w 1479"/>
                  <a:gd name="T5" fmla="*/ 6 h 463"/>
                  <a:gd name="T6" fmla="*/ 186 w 1479"/>
                  <a:gd name="T7" fmla="*/ 8 h 463"/>
                  <a:gd name="T8" fmla="*/ 159 w 1479"/>
                  <a:gd name="T9" fmla="*/ 12 h 463"/>
                  <a:gd name="T10" fmla="*/ 133 w 1479"/>
                  <a:gd name="T11" fmla="*/ 15 h 463"/>
                  <a:gd name="T12" fmla="*/ 107 w 1479"/>
                  <a:gd name="T13" fmla="*/ 20 h 463"/>
                  <a:gd name="T14" fmla="*/ 83 w 1479"/>
                  <a:gd name="T15" fmla="*/ 26 h 463"/>
                  <a:gd name="T16" fmla="*/ 62 w 1479"/>
                  <a:gd name="T17" fmla="*/ 32 h 463"/>
                  <a:gd name="T18" fmla="*/ 44 w 1479"/>
                  <a:gd name="T19" fmla="*/ 38 h 463"/>
                  <a:gd name="T20" fmla="*/ 30 w 1479"/>
                  <a:gd name="T21" fmla="*/ 45 h 463"/>
                  <a:gd name="T22" fmla="*/ 19 w 1479"/>
                  <a:gd name="T23" fmla="*/ 51 h 463"/>
                  <a:gd name="T24" fmla="*/ 10 w 1479"/>
                  <a:gd name="T25" fmla="*/ 58 h 463"/>
                  <a:gd name="T26" fmla="*/ 4 w 1479"/>
                  <a:gd name="T27" fmla="*/ 64 h 463"/>
                  <a:gd name="T28" fmla="*/ 1 w 1479"/>
                  <a:gd name="T29" fmla="*/ 70 h 463"/>
                  <a:gd name="T30" fmla="*/ 0 w 1479"/>
                  <a:gd name="T31" fmla="*/ 75 h 463"/>
                  <a:gd name="T32" fmla="*/ 2 w 1479"/>
                  <a:gd name="T33" fmla="*/ 80 h 463"/>
                  <a:gd name="T34" fmla="*/ 7 w 1479"/>
                  <a:gd name="T35" fmla="*/ 84 h 463"/>
                  <a:gd name="T36" fmla="*/ 14 w 1479"/>
                  <a:gd name="T37" fmla="*/ 88 h 463"/>
                  <a:gd name="T38" fmla="*/ 23 w 1479"/>
                  <a:gd name="T39" fmla="*/ 91 h 463"/>
                  <a:gd name="T40" fmla="*/ 35 w 1479"/>
                  <a:gd name="T41" fmla="*/ 92 h 463"/>
                  <a:gd name="T42" fmla="*/ 49 w 1479"/>
                  <a:gd name="T43" fmla="*/ 93 h 463"/>
                  <a:gd name="T44" fmla="*/ 66 w 1479"/>
                  <a:gd name="T45" fmla="*/ 93 h 463"/>
                  <a:gd name="T46" fmla="*/ 84 w 1479"/>
                  <a:gd name="T47" fmla="*/ 91 h 463"/>
                  <a:gd name="T48" fmla="*/ 109 w 1479"/>
                  <a:gd name="T49" fmla="*/ 88 h 463"/>
                  <a:gd name="T50" fmla="*/ 138 w 1479"/>
                  <a:gd name="T51" fmla="*/ 82 h 463"/>
                  <a:gd name="T52" fmla="*/ 168 w 1479"/>
                  <a:gd name="T53" fmla="*/ 75 h 463"/>
                  <a:gd name="T54" fmla="*/ 196 w 1479"/>
                  <a:gd name="T55" fmla="*/ 67 h 463"/>
                  <a:gd name="T56" fmla="*/ 223 w 1479"/>
                  <a:gd name="T57" fmla="*/ 59 h 463"/>
                  <a:gd name="T58" fmla="*/ 247 w 1479"/>
                  <a:gd name="T59" fmla="*/ 51 h 463"/>
                  <a:gd name="T60" fmla="*/ 266 w 1479"/>
                  <a:gd name="T61" fmla="*/ 44 h 463"/>
                  <a:gd name="T62" fmla="*/ 280 w 1479"/>
                  <a:gd name="T63" fmla="*/ 39 h 463"/>
                  <a:gd name="T64" fmla="*/ 286 w 1479"/>
                  <a:gd name="T65" fmla="*/ 36 h 463"/>
                  <a:gd name="T66" fmla="*/ 289 w 1479"/>
                  <a:gd name="T67" fmla="*/ 34 h 463"/>
                  <a:gd name="T68" fmla="*/ 292 w 1479"/>
                  <a:gd name="T69" fmla="*/ 31 h 463"/>
                  <a:gd name="T70" fmla="*/ 293 w 1479"/>
                  <a:gd name="T71" fmla="*/ 29 h 463"/>
                  <a:gd name="T72" fmla="*/ 295 w 1479"/>
                  <a:gd name="T73" fmla="*/ 26 h 463"/>
                  <a:gd name="T74" fmla="*/ 295 w 1479"/>
                  <a:gd name="T75" fmla="*/ 22 h 463"/>
                  <a:gd name="T76" fmla="*/ 295 w 1479"/>
                  <a:gd name="T77" fmla="*/ 19 h 463"/>
                  <a:gd name="T78" fmla="*/ 294 w 1479"/>
                  <a:gd name="T79" fmla="*/ 16 h 463"/>
                  <a:gd name="T80" fmla="*/ 293 w 1479"/>
                  <a:gd name="T81" fmla="*/ 13 h 463"/>
                  <a:gd name="T82" fmla="*/ 292 w 1479"/>
                  <a:gd name="T83" fmla="*/ 10 h 463"/>
                  <a:gd name="T84" fmla="*/ 290 w 1479"/>
                  <a:gd name="T85" fmla="*/ 7 h 463"/>
                  <a:gd name="T86" fmla="*/ 287 w 1479"/>
                  <a:gd name="T87" fmla="*/ 5 h 463"/>
                  <a:gd name="T88" fmla="*/ 284 w 1479"/>
                  <a:gd name="T89" fmla="*/ 3 h 463"/>
                  <a:gd name="T90" fmla="*/ 281 w 1479"/>
                  <a:gd name="T91" fmla="*/ 1 h 463"/>
                  <a:gd name="T92" fmla="*/ 277 w 1479"/>
                  <a:gd name="T93" fmla="*/ 0 h 463"/>
                  <a:gd name="T94" fmla="*/ 273 w 1479"/>
                  <a:gd name="T95" fmla="*/ 0 h 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79"/>
                  <a:gd name="T145" fmla="*/ 0 h 463"/>
                  <a:gd name="T146" fmla="*/ 1479 w 1479"/>
                  <a:gd name="T147" fmla="*/ 463 h 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79" h="463">
                    <a:moveTo>
                      <a:pt x="1357" y="1"/>
                    </a:moveTo>
                    <a:lnTo>
                      <a:pt x="1304" y="6"/>
                    </a:lnTo>
                    <a:lnTo>
                      <a:pt x="1248" y="11"/>
                    </a:lnTo>
                    <a:lnTo>
                      <a:pt x="1190" y="16"/>
                    </a:lnTo>
                    <a:lnTo>
                      <a:pt x="1127" y="21"/>
                    </a:lnTo>
                    <a:lnTo>
                      <a:pt x="1064" y="28"/>
                    </a:lnTo>
                    <a:lnTo>
                      <a:pt x="999" y="34"/>
                    </a:lnTo>
                    <a:lnTo>
                      <a:pt x="933" y="41"/>
                    </a:lnTo>
                    <a:lnTo>
                      <a:pt x="865" y="49"/>
                    </a:lnTo>
                    <a:lnTo>
                      <a:pt x="798" y="58"/>
                    </a:lnTo>
                    <a:lnTo>
                      <a:pt x="732" y="66"/>
                    </a:lnTo>
                    <a:lnTo>
                      <a:pt x="665" y="77"/>
                    </a:lnTo>
                    <a:lnTo>
                      <a:pt x="599" y="89"/>
                    </a:lnTo>
                    <a:lnTo>
                      <a:pt x="536" y="100"/>
                    </a:lnTo>
                    <a:lnTo>
                      <a:pt x="475" y="114"/>
                    </a:lnTo>
                    <a:lnTo>
                      <a:pt x="416" y="129"/>
                    </a:lnTo>
                    <a:lnTo>
                      <a:pt x="359" y="145"/>
                    </a:lnTo>
                    <a:lnTo>
                      <a:pt x="310" y="160"/>
                    </a:lnTo>
                    <a:lnTo>
                      <a:pt x="265" y="176"/>
                    </a:lnTo>
                    <a:lnTo>
                      <a:pt x="223" y="191"/>
                    </a:lnTo>
                    <a:lnTo>
                      <a:pt x="185" y="207"/>
                    </a:lnTo>
                    <a:lnTo>
                      <a:pt x="151" y="224"/>
                    </a:lnTo>
                    <a:lnTo>
                      <a:pt x="120" y="240"/>
                    </a:lnTo>
                    <a:lnTo>
                      <a:pt x="93" y="256"/>
                    </a:lnTo>
                    <a:lnTo>
                      <a:pt x="70" y="272"/>
                    </a:lnTo>
                    <a:lnTo>
                      <a:pt x="50" y="287"/>
                    </a:lnTo>
                    <a:lnTo>
                      <a:pt x="33" y="302"/>
                    </a:lnTo>
                    <a:lnTo>
                      <a:pt x="20" y="318"/>
                    </a:lnTo>
                    <a:lnTo>
                      <a:pt x="10" y="332"/>
                    </a:lnTo>
                    <a:lnTo>
                      <a:pt x="4" y="347"/>
                    </a:lnTo>
                    <a:lnTo>
                      <a:pt x="0" y="361"/>
                    </a:lnTo>
                    <a:lnTo>
                      <a:pt x="2" y="373"/>
                    </a:lnTo>
                    <a:lnTo>
                      <a:pt x="4" y="386"/>
                    </a:lnTo>
                    <a:lnTo>
                      <a:pt x="12" y="398"/>
                    </a:lnTo>
                    <a:lnTo>
                      <a:pt x="22" y="409"/>
                    </a:lnTo>
                    <a:lnTo>
                      <a:pt x="34" y="419"/>
                    </a:lnTo>
                    <a:lnTo>
                      <a:pt x="50" y="428"/>
                    </a:lnTo>
                    <a:lnTo>
                      <a:pt x="69" y="437"/>
                    </a:lnTo>
                    <a:lnTo>
                      <a:pt x="91" y="444"/>
                    </a:lnTo>
                    <a:lnTo>
                      <a:pt x="116" y="451"/>
                    </a:lnTo>
                    <a:lnTo>
                      <a:pt x="145" y="456"/>
                    </a:lnTo>
                    <a:lnTo>
                      <a:pt x="176" y="459"/>
                    </a:lnTo>
                    <a:lnTo>
                      <a:pt x="210" y="462"/>
                    </a:lnTo>
                    <a:lnTo>
                      <a:pt x="247" y="463"/>
                    </a:lnTo>
                    <a:lnTo>
                      <a:pt x="286" y="463"/>
                    </a:lnTo>
                    <a:lnTo>
                      <a:pt x="329" y="461"/>
                    </a:lnTo>
                    <a:lnTo>
                      <a:pt x="375" y="457"/>
                    </a:lnTo>
                    <a:lnTo>
                      <a:pt x="422" y="453"/>
                    </a:lnTo>
                    <a:lnTo>
                      <a:pt x="473" y="446"/>
                    </a:lnTo>
                    <a:lnTo>
                      <a:pt x="544" y="436"/>
                    </a:lnTo>
                    <a:lnTo>
                      <a:pt x="617" y="422"/>
                    </a:lnTo>
                    <a:lnTo>
                      <a:pt x="692" y="407"/>
                    </a:lnTo>
                    <a:lnTo>
                      <a:pt x="767" y="391"/>
                    </a:lnTo>
                    <a:lnTo>
                      <a:pt x="840" y="372"/>
                    </a:lnTo>
                    <a:lnTo>
                      <a:pt x="914" y="353"/>
                    </a:lnTo>
                    <a:lnTo>
                      <a:pt x="985" y="333"/>
                    </a:lnTo>
                    <a:lnTo>
                      <a:pt x="1054" y="313"/>
                    </a:lnTo>
                    <a:lnTo>
                      <a:pt x="1118" y="293"/>
                    </a:lnTo>
                    <a:lnTo>
                      <a:pt x="1180" y="273"/>
                    </a:lnTo>
                    <a:lnTo>
                      <a:pt x="1237" y="255"/>
                    </a:lnTo>
                    <a:lnTo>
                      <a:pt x="1288" y="237"/>
                    </a:lnTo>
                    <a:lnTo>
                      <a:pt x="1334" y="221"/>
                    </a:lnTo>
                    <a:lnTo>
                      <a:pt x="1372" y="206"/>
                    </a:lnTo>
                    <a:lnTo>
                      <a:pt x="1403" y="194"/>
                    </a:lnTo>
                    <a:lnTo>
                      <a:pt x="1427" y="184"/>
                    </a:lnTo>
                    <a:lnTo>
                      <a:pt x="1435" y="180"/>
                    </a:lnTo>
                    <a:lnTo>
                      <a:pt x="1443" y="175"/>
                    </a:lnTo>
                    <a:lnTo>
                      <a:pt x="1450" y="169"/>
                    </a:lnTo>
                    <a:lnTo>
                      <a:pt x="1457" y="162"/>
                    </a:lnTo>
                    <a:lnTo>
                      <a:pt x="1462" y="156"/>
                    </a:lnTo>
                    <a:lnTo>
                      <a:pt x="1467" y="150"/>
                    </a:lnTo>
                    <a:lnTo>
                      <a:pt x="1470" y="142"/>
                    </a:lnTo>
                    <a:lnTo>
                      <a:pt x="1474" y="135"/>
                    </a:lnTo>
                    <a:lnTo>
                      <a:pt x="1477" y="127"/>
                    </a:lnTo>
                    <a:lnTo>
                      <a:pt x="1478" y="119"/>
                    </a:lnTo>
                    <a:lnTo>
                      <a:pt x="1479" y="111"/>
                    </a:lnTo>
                    <a:lnTo>
                      <a:pt x="1479" y="102"/>
                    </a:lnTo>
                    <a:lnTo>
                      <a:pt x="1479" y="95"/>
                    </a:lnTo>
                    <a:lnTo>
                      <a:pt x="1478" y="86"/>
                    </a:lnTo>
                    <a:lnTo>
                      <a:pt x="1475" y="79"/>
                    </a:lnTo>
                    <a:lnTo>
                      <a:pt x="1473" y="70"/>
                    </a:lnTo>
                    <a:lnTo>
                      <a:pt x="1470" y="63"/>
                    </a:lnTo>
                    <a:lnTo>
                      <a:pt x="1467" y="55"/>
                    </a:lnTo>
                    <a:lnTo>
                      <a:pt x="1462" y="48"/>
                    </a:lnTo>
                    <a:lnTo>
                      <a:pt x="1457" y="41"/>
                    </a:lnTo>
                    <a:lnTo>
                      <a:pt x="1452" y="34"/>
                    </a:lnTo>
                    <a:lnTo>
                      <a:pt x="1445" y="29"/>
                    </a:lnTo>
                    <a:lnTo>
                      <a:pt x="1439" y="23"/>
                    </a:lnTo>
                    <a:lnTo>
                      <a:pt x="1432" y="18"/>
                    </a:lnTo>
                    <a:lnTo>
                      <a:pt x="1424" y="13"/>
                    </a:lnTo>
                    <a:lnTo>
                      <a:pt x="1415" y="9"/>
                    </a:lnTo>
                    <a:lnTo>
                      <a:pt x="1407" y="5"/>
                    </a:lnTo>
                    <a:lnTo>
                      <a:pt x="1398" y="3"/>
                    </a:lnTo>
                    <a:lnTo>
                      <a:pt x="1388" y="1"/>
                    </a:lnTo>
                    <a:lnTo>
                      <a:pt x="1378" y="0"/>
                    </a:lnTo>
                    <a:lnTo>
                      <a:pt x="1368" y="0"/>
                    </a:lnTo>
                    <a:lnTo>
                      <a:pt x="1357" y="1"/>
                    </a:lnTo>
                    <a:close/>
                  </a:path>
                </a:pathLst>
              </a:custGeom>
              <a:noFill/>
              <a:ln w="3175">
                <a:solidFill>
                  <a:srgbClr val="1F1A17"/>
                </a:solidFill>
                <a:round/>
              </a:ln>
            </p:spPr>
            <p:txBody>
              <a:bodyPr/>
              <a:lstStyle/>
              <a:p>
                <a:endParaRPr lang="en-US" sz="1867"/>
              </a:p>
            </p:txBody>
          </p:sp>
          <p:sp>
            <p:nvSpPr>
              <p:cNvPr id="1097" name="Freeform 447"/>
              <p:cNvSpPr/>
              <p:nvPr/>
            </p:nvSpPr>
            <p:spPr bwMode="auto">
              <a:xfrm>
                <a:off x="2327" y="1373"/>
                <a:ext cx="259" cy="176"/>
              </a:xfrm>
              <a:custGeom>
                <a:avLst/>
                <a:gdLst>
                  <a:gd name="T0" fmla="*/ 215 w 1294"/>
                  <a:gd name="T1" fmla="*/ 8 h 879"/>
                  <a:gd name="T2" fmla="*/ 194 w 1294"/>
                  <a:gd name="T3" fmla="*/ 18 h 879"/>
                  <a:gd name="T4" fmla="*/ 172 w 1294"/>
                  <a:gd name="T5" fmla="*/ 30 h 879"/>
                  <a:gd name="T6" fmla="*/ 148 w 1294"/>
                  <a:gd name="T7" fmla="*/ 42 h 879"/>
                  <a:gd name="T8" fmla="*/ 124 w 1294"/>
                  <a:gd name="T9" fmla="*/ 55 h 879"/>
                  <a:gd name="T10" fmla="*/ 100 w 1294"/>
                  <a:gd name="T11" fmla="*/ 69 h 879"/>
                  <a:gd name="T12" fmla="*/ 78 w 1294"/>
                  <a:gd name="T13" fmla="*/ 83 h 879"/>
                  <a:gd name="T14" fmla="*/ 57 w 1294"/>
                  <a:gd name="T15" fmla="*/ 97 h 879"/>
                  <a:gd name="T16" fmla="*/ 40 w 1294"/>
                  <a:gd name="T17" fmla="*/ 110 h 879"/>
                  <a:gd name="T18" fmla="*/ 27 w 1294"/>
                  <a:gd name="T19" fmla="*/ 122 h 879"/>
                  <a:gd name="T20" fmla="*/ 16 w 1294"/>
                  <a:gd name="T21" fmla="*/ 133 h 879"/>
                  <a:gd name="T22" fmla="*/ 8 w 1294"/>
                  <a:gd name="T23" fmla="*/ 143 h 879"/>
                  <a:gd name="T24" fmla="*/ 3 w 1294"/>
                  <a:gd name="T25" fmla="*/ 151 h 879"/>
                  <a:gd name="T26" fmla="*/ 0 w 1294"/>
                  <a:gd name="T27" fmla="*/ 159 h 879"/>
                  <a:gd name="T28" fmla="*/ 0 w 1294"/>
                  <a:gd name="T29" fmla="*/ 165 h 879"/>
                  <a:gd name="T30" fmla="*/ 2 w 1294"/>
                  <a:gd name="T31" fmla="*/ 170 h 879"/>
                  <a:gd name="T32" fmla="*/ 6 w 1294"/>
                  <a:gd name="T33" fmla="*/ 174 h 879"/>
                  <a:gd name="T34" fmla="*/ 13 w 1294"/>
                  <a:gd name="T35" fmla="*/ 176 h 879"/>
                  <a:gd name="T36" fmla="*/ 21 w 1294"/>
                  <a:gd name="T37" fmla="*/ 176 h 879"/>
                  <a:gd name="T38" fmla="*/ 31 w 1294"/>
                  <a:gd name="T39" fmla="*/ 175 h 879"/>
                  <a:gd name="T40" fmla="*/ 43 w 1294"/>
                  <a:gd name="T41" fmla="*/ 172 h 879"/>
                  <a:gd name="T42" fmla="*/ 57 w 1294"/>
                  <a:gd name="T43" fmla="*/ 167 h 879"/>
                  <a:gd name="T44" fmla="*/ 72 w 1294"/>
                  <a:gd name="T45" fmla="*/ 161 h 879"/>
                  <a:gd name="T46" fmla="*/ 89 w 1294"/>
                  <a:gd name="T47" fmla="*/ 152 h 879"/>
                  <a:gd name="T48" fmla="*/ 111 w 1294"/>
                  <a:gd name="T49" fmla="*/ 140 h 879"/>
                  <a:gd name="T50" fmla="*/ 136 w 1294"/>
                  <a:gd name="T51" fmla="*/ 124 h 879"/>
                  <a:gd name="T52" fmla="*/ 161 w 1294"/>
                  <a:gd name="T53" fmla="*/ 107 h 879"/>
                  <a:gd name="T54" fmla="*/ 185 w 1294"/>
                  <a:gd name="T55" fmla="*/ 89 h 879"/>
                  <a:gd name="T56" fmla="*/ 207 w 1294"/>
                  <a:gd name="T57" fmla="*/ 71 h 879"/>
                  <a:gd name="T58" fmla="*/ 225 w 1294"/>
                  <a:gd name="T59" fmla="*/ 56 h 879"/>
                  <a:gd name="T60" fmla="*/ 246 w 1294"/>
                  <a:gd name="T61" fmla="*/ 37 h 879"/>
                  <a:gd name="T62" fmla="*/ 256 w 1294"/>
                  <a:gd name="T63" fmla="*/ 28 h 879"/>
                  <a:gd name="T64" fmla="*/ 258 w 1294"/>
                  <a:gd name="T65" fmla="*/ 25 h 879"/>
                  <a:gd name="T66" fmla="*/ 259 w 1294"/>
                  <a:gd name="T67" fmla="*/ 22 h 879"/>
                  <a:gd name="T68" fmla="*/ 259 w 1294"/>
                  <a:gd name="T69" fmla="*/ 19 h 879"/>
                  <a:gd name="T70" fmla="*/ 259 w 1294"/>
                  <a:gd name="T71" fmla="*/ 16 h 879"/>
                  <a:gd name="T72" fmla="*/ 258 w 1294"/>
                  <a:gd name="T73" fmla="*/ 13 h 879"/>
                  <a:gd name="T74" fmla="*/ 256 w 1294"/>
                  <a:gd name="T75" fmla="*/ 10 h 879"/>
                  <a:gd name="T76" fmla="*/ 254 w 1294"/>
                  <a:gd name="T77" fmla="*/ 8 h 879"/>
                  <a:gd name="T78" fmla="*/ 250 w 1294"/>
                  <a:gd name="T79" fmla="*/ 4 h 879"/>
                  <a:gd name="T80" fmla="*/ 245 w 1294"/>
                  <a:gd name="T81" fmla="*/ 2 h 879"/>
                  <a:gd name="T82" fmla="*/ 242 w 1294"/>
                  <a:gd name="T83" fmla="*/ 1 h 879"/>
                  <a:gd name="T84" fmla="*/ 238 w 1294"/>
                  <a:gd name="T85" fmla="*/ 0 h 879"/>
                  <a:gd name="T86" fmla="*/ 234 w 1294"/>
                  <a:gd name="T87" fmla="*/ 0 h 879"/>
                  <a:gd name="T88" fmla="*/ 231 w 1294"/>
                  <a:gd name="T89" fmla="*/ 1 h 879"/>
                  <a:gd name="T90" fmla="*/ 227 w 1294"/>
                  <a:gd name="T91" fmla="*/ 2 h 8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4"/>
                  <a:gd name="T139" fmla="*/ 0 h 879"/>
                  <a:gd name="T140" fmla="*/ 1294 w 1294"/>
                  <a:gd name="T141" fmla="*/ 879 h 8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4" h="879">
                    <a:moveTo>
                      <a:pt x="1123" y="15"/>
                    </a:moveTo>
                    <a:lnTo>
                      <a:pt x="1075" y="40"/>
                    </a:lnTo>
                    <a:lnTo>
                      <a:pt x="1024" y="66"/>
                    </a:lnTo>
                    <a:lnTo>
                      <a:pt x="971" y="92"/>
                    </a:lnTo>
                    <a:lnTo>
                      <a:pt x="914" y="121"/>
                    </a:lnTo>
                    <a:lnTo>
                      <a:pt x="857" y="151"/>
                    </a:lnTo>
                    <a:lnTo>
                      <a:pt x="798" y="181"/>
                    </a:lnTo>
                    <a:lnTo>
                      <a:pt x="738" y="212"/>
                    </a:lnTo>
                    <a:lnTo>
                      <a:pt x="679" y="245"/>
                    </a:lnTo>
                    <a:lnTo>
                      <a:pt x="619" y="277"/>
                    </a:lnTo>
                    <a:lnTo>
                      <a:pt x="560" y="311"/>
                    </a:lnTo>
                    <a:lnTo>
                      <a:pt x="501" y="344"/>
                    </a:lnTo>
                    <a:lnTo>
                      <a:pt x="444" y="379"/>
                    </a:lnTo>
                    <a:lnTo>
                      <a:pt x="389" y="413"/>
                    </a:lnTo>
                    <a:lnTo>
                      <a:pt x="335" y="448"/>
                    </a:lnTo>
                    <a:lnTo>
                      <a:pt x="285" y="483"/>
                    </a:lnTo>
                    <a:lnTo>
                      <a:pt x="238" y="519"/>
                    </a:lnTo>
                    <a:lnTo>
                      <a:pt x="199" y="550"/>
                    </a:lnTo>
                    <a:lnTo>
                      <a:pt x="164" y="580"/>
                    </a:lnTo>
                    <a:lnTo>
                      <a:pt x="133" y="609"/>
                    </a:lnTo>
                    <a:lnTo>
                      <a:pt x="105" y="638"/>
                    </a:lnTo>
                    <a:lnTo>
                      <a:pt x="80" y="664"/>
                    </a:lnTo>
                    <a:lnTo>
                      <a:pt x="58" y="689"/>
                    </a:lnTo>
                    <a:lnTo>
                      <a:pt x="41" y="713"/>
                    </a:lnTo>
                    <a:lnTo>
                      <a:pt x="26" y="735"/>
                    </a:lnTo>
                    <a:lnTo>
                      <a:pt x="15" y="756"/>
                    </a:lnTo>
                    <a:lnTo>
                      <a:pt x="7" y="776"/>
                    </a:lnTo>
                    <a:lnTo>
                      <a:pt x="1" y="794"/>
                    </a:lnTo>
                    <a:lnTo>
                      <a:pt x="0" y="810"/>
                    </a:lnTo>
                    <a:lnTo>
                      <a:pt x="0" y="825"/>
                    </a:lnTo>
                    <a:lnTo>
                      <a:pt x="3" y="839"/>
                    </a:lnTo>
                    <a:lnTo>
                      <a:pt x="11" y="850"/>
                    </a:lnTo>
                    <a:lnTo>
                      <a:pt x="20" y="859"/>
                    </a:lnTo>
                    <a:lnTo>
                      <a:pt x="32" y="867"/>
                    </a:lnTo>
                    <a:lnTo>
                      <a:pt x="46" y="872"/>
                    </a:lnTo>
                    <a:lnTo>
                      <a:pt x="63" y="877"/>
                    </a:lnTo>
                    <a:lnTo>
                      <a:pt x="83" y="879"/>
                    </a:lnTo>
                    <a:lnTo>
                      <a:pt x="106" y="879"/>
                    </a:lnTo>
                    <a:lnTo>
                      <a:pt x="129" y="877"/>
                    </a:lnTo>
                    <a:lnTo>
                      <a:pt x="157" y="874"/>
                    </a:lnTo>
                    <a:lnTo>
                      <a:pt x="186" y="867"/>
                    </a:lnTo>
                    <a:lnTo>
                      <a:pt x="217" y="859"/>
                    </a:lnTo>
                    <a:lnTo>
                      <a:pt x="251" y="849"/>
                    </a:lnTo>
                    <a:lnTo>
                      <a:pt x="285" y="835"/>
                    </a:lnTo>
                    <a:lnTo>
                      <a:pt x="323" y="820"/>
                    </a:lnTo>
                    <a:lnTo>
                      <a:pt x="362" y="802"/>
                    </a:lnTo>
                    <a:lnTo>
                      <a:pt x="403" y="782"/>
                    </a:lnTo>
                    <a:lnTo>
                      <a:pt x="446" y="761"/>
                    </a:lnTo>
                    <a:lnTo>
                      <a:pt x="490" y="736"/>
                    </a:lnTo>
                    <a:lnTo>
                      <a:pt x="554" y="699"/>
                    </a:lnTo>
                    <a:lnTo>
                      <a:pt x="617" y="660"/>
                    </a:lnTo>
                    <a:lnTo>
                      <a:pt x="681" y="619"/>
                    </a:lnTo>
                    <a:lnTo>
                      <a:pt x="743" y="575"/>
                    </a:lnTo>
                    <a:lnTo>
                      <a:pt x="806" y="532"/>
                    </a:lnTo>
                    <a:lnTo>
                      <a:pt x="866" y="487"/>
                    </a:lnTo>
                    <a:lnTo>
                      <a:pt x="923" y="443"/>
                    </a:lnTo>
                    <a:lnTo>
                      <a:pt x="979" y="399"/>
                    </a:lnTo>
                    <a:lnTo>
                      <a:pt x="1032" y="357"/>
                    </a:lnTo>
                    <a:lnTo>
                      <a:pt x="1080" y="317"/>
                    </a:lnTo>
                    <a:lnTo>
                      <a:pt x="1125" y="279"/>
                    </a:lnTo>
                    <a:lnTo>
                      <a:pt x="1165" y="245"/>
                    </a:lnTo>
                    <a:lnTo>
                      <a:pt x="1230" y="187"/>
                    </a:lnTo>
                    <a:lnTo>
                      <a:pt x="1271" y="148"/>
                    </a:lnTo>
                    <a:lnTo>
                      <a:pt x="1277" y="141"/>
                    </a:lnTo>
                    <a:lnTo>
                      <a:pt x="1282" y="133"/>
                    </a:lnTo>
                    <a:lnTo>
                      <a:pt x="1287" y="126"/>
                    </a:lnTo>
                    <a:lnTo>
                      <a:pt x="1290" y="118"/>
                    </a:lnTo>
                    <a:lnTo>
                      <a:pt x="1292" y="111"/>
                    </a:lnTo>
                    <a:lnTo>
                      <a:pt x="1294" y="104"/>
                    </a:lnTo>
                    <a:lnTo>
                      <a:pt x="1294" y="96"/>
                    </a:lnTo>
                    <a:lnTo>
                      <a:pt x="1294" y="89"/>
                    </a:lnTo>
                    <a:lnTo>
                      <a:pt x="1292" y="81"/>
                    </a:lnTo>
                    <a:lnTo>
                      <a:pt x="1290" y="74"/>
                    </a:lnTo>
                    <a:lnTo>
                      <a:pt x="1287" y="66"/>
                    </a:lnTo>
                    <a:lnTo>
                      <a:pt x="1284" y="59"/>
                    </a:lnTo>
                    <a:lnTo>
                      <a:pt x="1280" y="52"/>
                    </a:lnTo>
                    <a:lnTo>
                      <a:pt x="1275" y="45"/>
                    </a:lnTo>
                    <a:lnTo>
                      <a:pt x="1270" y="39"/>
                    </a:lnTo>
                    <a:lnTo>
                      <a:pt x="1264" y="34"/>
                    </a:lnTo>
                    <a:lnTo>
                      <a:pt x="1250" y="22"/>
                    </a:lnTo>
                    <a:lnTo>
                      <a:pt x="1235" y="14"/>
                    </a:lnTo>
                    <a:lnTo>
                      <a:pt x="1226" y="10"/>
                    </a:lnTo>
                    <a:lnTo>
                      <a:pt x="1218" y="6"/>
                    </a:lnTo>
                    <a:lnTo>
                      <a:pt x="1209" y="4"/>
                    </a:lnTo>
                    <a:lnTo>
                      <a:pt x="1200" y="2"/>
                    </a:lnTo>
                    <a:lnTo>
                      <a:pt x="1191" y="1"/>
                    </a:lnTo>
                    <a:lnTo>
                      <a:pt x="1181" y="0"/>
                    </a:lnTo>
                    <a:lnTo>
                      <a:pt x="1171" y="1"/>
                    </a:lnTo>
                    <a:lnTo>
                      <a:pt x="1161" y="1"/>
                    </a:lnTo>
                    <a:lnTo>
                      <a:pt x="1153" y="4"/>
                    </a:lnTo>
                    <a:lnTo>
                      <a:pt x="1143" y="6"/>
                    </a:lnTo>
                    <a:lnTo>
                      <a:pt x="1133" y="10"/>
                    </a:lnTo>
                    <a:lnTo>
                      <a:pt x="1123" y="15"/>
                    </a:lnTo>
                    <a:close/>
                  </a:path>
                </a:pathLst>
              </a:custGeom>
              <a:solidFill>
                <a:srgbClr val="FFFEF1"/>
              </a:solidFill>
              <a:ln w="9525">
                <a:noFill/>
                <a:round/>
              </a:ln>
            </p:spPr>
            <p:txBody>
              <a:bodyPr/>
              <a:lstStyle/>
              <a:p>
                <a:endParaRPr lang="en-US" sz="1867"/>
              </a:p>
            </p:txBody>
          </p:sp>
          <p:sp>
            <p:nvSpPr>
              <p:cNvPr id="1098" name="Freeform 448"/>
              <p:cNvSpPr/>
              <p:nvPr/>
            </p:nvSpPr>
            <p:spPr bwMode="auto">
              <a:xfrm>
                <a:off x="2327" y="1373"/>
                <a:ext cx="259" cy="176"/>
              </a:xfrm>
              <a:custGeom>
                <a:avLst/>
                <a:gdLst>
                  <a:gd name="T0" fmla="*/ 215 w 1294"/>
                  <a:gd name="T1" fmla="*/ 8 h 879"/>
                  <a:gd name="T2" fmla="*/ 194 w 1294"/>
                  <a:gd name="T3" fmla="*/ 18 h 879"/>
                  <a:gd name="T4" fmla="*/ 172 w 1294"/>
                  <a:gd name="T5" fmla="*/ 30 h 879"/>
                  <a:gd name="T6" fmla="*/ 148 w 1294"/>
                  <a:gd name="T7" fmla="*/ 42 h 879"/>
                  <a:gd name="T8" fmla="*/ 124 w 1294"/>
                  <a:gd name="T9" fmla="*/ 55 h 879"/>
                  <a:gd name="T10" fmla="*/ 100 w 1294"/>
                  <a:gd name="T11" fmla="*/ 69 h 879"/>
                  <a:gd name="T12" fmla="*/ 78 w 1294"/>
                  <a:gd name="T13" fmla="*/ 83 h 879"/>
                  <a:gd name="T14" fmla="*/ 57 w 1294"/>
                  <a:gd name="T15" fmla="*/ 97 h 879"/>
                  <a:gd name="T16" fmla="*/ 40 w 1294"/>
                  <a:gd name="T17" fmla="*/ 110 h 879"/>
                  <a:gd name="T18" fmla="*/ 27 w 1294"/>
                  <a:gd name="T19" fmla="*/ 122 h 879"/>
                  <a:gd name="T20" fmla="*/ 16 w 1294"/>
                  <a:gd name="T21" fmla="*/ 133 h 879"/>
                  <a:gd name="T22" fmla="*/ 8 w 1294"/>
                  <a:gd name="T23" fmla="*/ 143 h 879"/>
                  <a:gd name="T24" fmla="*/ 3 w 1294"/>
                  <a:gd name="T25" fmla="*/ 151 h 879"/>
                  <a:gd name="T26" fmla="*/ 0 w 1294"/>
                  <a:gd name="T27" fmla="*/ 159 h 879"/>
                  <a:gd name="T28" fmla="*/ 0 w 1294"/>
                  <a:gd name="T29" fmla="*/ 165 h 879"/>
                  <a:gd name="T30" fmla="*/ 2 w 1294"/>
                  <a:gd name="T31" fmla="*/ 170 h 879"/>
                  <a:gd name="T32" fmla="*/ 6 w 1294"/>
                  <a:gd name="T33" fmla="*/ 174 h 879"/>
                  <a:gd name="T34" fmla="*/ 13 w 1294"/>
                  <a:gd name="T35" fmla="*/ 176 h 879"/>
                  <a:gd name="T36" fmla="*/ 21 w 1294"/>
                  <a:gd name="T37" fmla="*/ 176 h 879"/>
                  <a:gd name="T38" fmla="*/ 31 w 1294"/>
                  <a:gd name="T39" fmla="*/ 175 h 879"/>
                  <a:gd name="T40" fmla="*/ 43 w 1294"/>
                  <a:gd name="T41" fmla="*/ 172 h 879"/>
                  <a:gd name="T42" fmla="*/ 57 w 1294"/>
                  <a:gd name="T43" fmla="*/ 167 h 879"/>
                  <a:gd name="T44" fmla="*/ 72 w 1294"/>
                  <a:gd name="T45" fmla="*/ 161 h 879"/>
                  <a:gd name="T46" fmla="*/ 89 w 1294"/>
                  <a:gd name="T47" fmla="*/ 152 h 879"/>
                  <a:gd name="T48" fmla="*/ 111 w 1294"/>
                  <a:gd name="T49" fmla="*/ 140 h 879"/>
                  <a:gd name="T50" fmla="*/ 136 w 1294"/>
                  <a:gd name="T51" fmla="*/ 124 h 879"/>
                  <a:gd name="T52" fmla="*/ 161 w 1294"/>
                  <a:gd name="T53" fmla="*/ 107 h 879"/>
                  <a:gd name="T54" fmla="*/ 185 w 1294"/>
                  <a:gd name="T55" fmla="*/ 89 h 879"/>
                  <a:gd name="T56" fmla="*/ 207 w 1294"/>
                  <a:gd name="T57" fmla="*/ 71 h 879"/>
                  <a:gd name="T58" fmla="*/ 225 w 1294"/>
                  <a:gd name="T59" fmla="*/ 56 h 879"/>
                  <a:gd name="T60" fmla="*/ 246 w 1294"/>
                  <a:gd name="T61" fmla="*/ 37 h 879"/>
                  <a:gd name="T62" fmla="*/ 256 w 1294"/>
                  <a:gd name="T63" fmla="*/ 28 h 879"/>
                  <a:gd name="T64" fmla="*/ 258 w 1294"/>
                  <a:gd name="T65" fmla="*/ 25 h 879"/>
                  <a:gd name="T66" fmla="*/ 259 w 1294"/>
                  <a:gd name="T67" fmla="*/ 22 h 879"/>
                  <a:gd name="T68" fmla="*/ 259 w 1294"/>
                  <a:gd name="T69" fmla="*/ 19 h 879"/>
                  <a:gd name="T70" fmla="*/ 259 w 1294"/>
                  <a:gd name="T71" fmla="*/ 16 h 879"/>
                  <a:gd name="T72" fmla="*/ 258 w 1294"/>
                  <a:gd name="T73" fmla="*/ 13 h 879"/>
                  <a:gd name="T74" fmla="*/ 256 w 1294"/>
                  <a:gd name="T75" fmla="*/ 10 h 879"/>
                  <a:gd name="T76" fmla="*/ 254 w 1294"/>
                  <a:gd name="T77" fmla="*/ 8 h 879"/>
                  <a:gd name="T78" fmla="*/ 250 w 1294"/>
                  <a:gd name="T79" fmla="*/ 4 h 879"/>
                  <a:gd name="T80" fmla="*/ 245 w 1294"/>
                  <a:gd name="T81" fmla="*/ 2 h 879"/>
                  <a:gd name="T82" fmla="*/ 242 w 1294"/>
                  <a:gd name="T83" fmla="*/ 1 h 879"/>
                  <a:gd name="T84" fmla="*/ 238 w 1294"/>
                  <a:gd name="T85" fmla="*/ 0 h 879"/>
                  <a:gd name="T86" fmla="*/ 234 w 1294"/>
                  <a:gd name="T87" fmla="*/ 0 h 879"/>
                  <a:gd name="T88" fmla="*/ 231 w 1294"/>
                  <a:gd name="T89" fmla="*/ 1 h 879"/>
                  <a:gd name="T90" fmla="*/ 227 w 1294"/>
                  <a:gd name="T91" fmla="*/ 2 h 87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94"/>
                  <a:gd name="T139" fmla="*/ 0 h 879"/>
                  <a:gd name="T140" fmla="*/ 1294 w 1294"/>
                  <a:gd name="T141" fmla="*/ 879 h 87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94" h="879">
                    <a:moveTo>
                      <a:pt x="1123" y="15"/>
                    </a:moveTo>
                    <a:lnTo>
                      <a:pt x="1075" y="40"/>
                    </a:lnTo>
                    <a:lnTo>
                      <a:pt x="1024" y="66"/>
                    </a:lnTo>
                    <a:lnTo>
                      <a:pt x="971" y="92"/>
                    </a:lnTo>
                    <a:lnTo>
                      <a:pt x="914" y="121"/>
                    </a:lnTo>
                    <a:lnTo>
                      <a:pt x="857" y="151"/>
                    </a:lnTo>
                    <a:lnTo>
                      <a:pt x="798" y="181"/>
                    </a:lnTo>
                    <a:lnTo>
                      <a:pt x="738" y="212"/>
                    </a:lnTo>
                    <a:lnTo>
                      <a:pt x="679" y="245"/>
                    </a:lnTo>
                    <a:lnTo>
                      <a:pt x="619" y="277"/>
                    </a:lnTo>
                    <a:lnTo>
                      <a:pt x="560" y="311"/>
                    </a:lnTo>
                    <a:lnTo>
                      <a:pt x="501" y="344"/>
                    </a:lnTo>
                    <a:lnTo>
                      <a:pt x="444" y="379"/>
                    </a:lnTo>
                    <a:lnTo>
                      <a:pt x="389" y="413"/>
                    </a:lnTo>
                    <a:lnTo>
                      <a:pt x="335" y="448"/>
                    </a:lnTo>
                    <a:lnTo>
                      <a:pt x="285" y="483"/>
                    </a:lnTo>
                    <a:lnTo>
                      <a:pt x="238" y="519"/>
                    </a:lnTo>
                    <a:lnTo>
                      <a:pt x="199" y="550"/>
                    </a:lnTo>
                    <a:lnTo>
                      <a:pt x="164" y="580"/>
                    </a:lnTo>
                    <a:lnTo>
                      <a:pt x="133" y="609"/>
                    </a:lnTo>
                    <a:lnTo>
                      <a:pt x="105" y="638"/>
                    </a:lnTo>
                    <a:lnTo>
                      <a:pt x="80" y="664"/>
                    </a:lnTo>
                    <a:lnTo>
                      <a:pt x="58" y="689"/>
                    </a:lnTo>
                    <a:lnTo>
                      <a:pt x="41" y="713"/>
                    </a:lnTo>
                    <a:lnTo>
                      <a:pt x="26" y="735"/>
                    </a:lnTo>
                    <a:lnTo>
                      <a:pt x="15" y="756"/>
                    </a:lnTo>
                    <a:lnTo>
                      <a:pt x="7" y="776"/>
                    </a:lnTo>
                    <a:lnTo>
                      <a:pt x="1" y="794"/>
                    </a:lnTo>
                    <a:lnTo>
                      <a:pt x="0" y="810"/>
                    </a:lnTo>
                    <a:lnTo>
                      <a:pt x="0" y="825"/>
                    </a:lnTo>
                    <a:lnTo>
                      <a:pt x="3" y="839"/>
                    </a:lnTo>
                    <a:lnTo>
                      <a:pt x="11" y="850"/>
                    </a:lnTo>
                    <a:lnTo>
                      <a:pt x="20" y="859"/>
                    </a:lnTo>
                    <a:lnTo>
                      <a:pt x="32" y="867"/>
                    </a:lnTo>
                    <a:lnTo>
                      <a:pt x="46" y="872"/>
                    </a:lnTo>
                    <a:lnTo>
                      <a:pt x="63" y="877"/>
                    </a:lnTo>
                    <a:lnTo>
                      <a:pt x="83" y="879"/>
                    </a:lnTo>
                    <a:lnTo>
                      <a:pt x="106" y="879"/>
                    </a:lnTo>
                    <a:lnTo>
                      <a:pt x="129" y="877"/>
                    </a:lnTo>
                    <a:lnTo>
                      <a:pt x="157" y="874"/>
                    </a:lnTo>
                    <a:lnTo>
                      <a:pt x="186" y="867"/>
                    </a:lnTo>
                    <a:lnTo>
                      <a:pt x="217" y="859"/>
                    </a:lnTo>
                    <a:lnTo>
                      <a:pt x="251" y="849"/>
                    </a:lnTo>
                    <a:lnTo>
                      <a:pt x="285" y="835"/>
                    </a:lnTo>
                    <a:lnTo>
                      <a:pt x="323" y="820"/>
                    </a:lnTo>
                    <a:lnTo>
                      <a:pt x="362" y="802"/>
                    </a:lnTo>
                    <a:lnTo>
                      <a:pt x="403" y="782"/>
                    </a:lnTo>
                    <a:lnTo>
                      <a:pt x="446" y="761"/>
                    </a:lnTo>
                    <a:lnTo>
                      <a:pt x="490" y="736"/>
                    </a:lnTo>
                    <a:lnTo>
                      <a:pt x="554" y="699"/>
                    </a:lnTo>
                    <a:lnTo>
                      <a:pt x="617" y="660"/>
                    </a:lnTo>
                    <a:lnTo>
                      <a:pt x="681" y="619"/>
                    </a:lnTo>
                    <a:lnTo>
                      <a:pt x="743" y="575"/>
                    </a:lnTo>
                    <a:lnTo>
                      <a:pt x="806" y="532"/>
                    </a:lnTo>
                    <a:lnTo>
                      <a:pt x="866" y="487"/>
                    </a:lnTo>
                    <a:lnTo>
                      <a:pt x="923" y="443"/>
                    </a:lnTo>
                    <a:lnTo>
                      <a:pt x="979" y="399"/>
                    </a:lnTo>
                    <a:lnTo>
                      <a:pt x="1032" y="357"/>
                    </a:lnTo>
                    <a:lnTo>
                      <a:pt x="1080" y="317"/>
                    </a:lnTo>
                    <a:lnTo>
                      <a:pt x="1125" y="279"/>
                    </a:lnTo>
                    <a:lnTo>
                      <a:pt x="1165" y="245"/>
                    </a:lnTo>
                    <a:lnTo>
                      <a:pt x="1230" y="187"/>
                    </a:lnTo>
                    <a:lnTo>
                      <a:pt x="1271" y="148"/>
                    </a:lnTo>
                    <a:lnTo>
                      <a:pt x="1277" y="141"/>
                    </a:lnTo>
                    <a:lnTo>
                      <a:pt x="1282" y="133"/>
                    </a:lnTo>
                    <a:lnTo>
                      <a:pt x="1287" y="126"/>
                    </a:lnTo>
                    <a:lnTo>
                      <a:pt x="1290" y="118"/>
                    </a:lnTo>
                    <a:lnTo>
                      <a:pt x="1292" y="111"/>
                    </a:lnTo>
                    <a:lnTo>
                      <a:pt x="1294" y="104"/>
                    </a:lnTo>
                    <a:lnTo>
                      <a:pt x="1294" y="96"/>
                    </a:lnTo>
                    <a:lnTo>
                      <a:pt x="1294" y="89"/>
                    </a:lnTo>
                    <a:lnTo>
                      <a:pt x="1292" y="81"/>
                    </a:lnTo>
                    <a:lnTo>
                      <a:pt x="1290" y="74"/>
                    </a:lnTo>
                    <a:lnTo>
                      <a:pt x="1287" y="66"/>
                    </a:lnTo>
                    <a:lnTo>
                      <a:pt x="1284" y="59"/>
                    </a:lnTo>
                    <a:lnTo>
                      <a:pt x="1280" y="52"/>
                    </a:lnTo>
                    <a:lnTo>
                      <a:pt x="1275" y="45"/>
                    </a:lnTo>
                    <a:lnTo>
                      <a:pt x="1270" y="39"/>
                    </a:lnTo>
                    <a:lnTo>
                      <a:pt x="1264" y="34"/>
                    </a:lnTo>
                    <a:lnTo>
                      <a:pt x="1250" y="22"/>
                    </a:lnTo>
                    <a:lnTo>
                      <a:pt x="1235" y="14"/>
                    </a:lnTo>
                    <a:lnTo>
                      <a:pt x="1226" y="10"/>
                    </a:lnTo>
                    <a:lnTo>
                      <a:pt x="1218" y="6"/>
                    </a:lnTo>
                    <a:lnTo>
                      <a:pt x="1209" y="4"/>
                    </a:lnTo>
                    <a:lnTo>
                      <a:pt x="1200" y="2"/>
                    </a:lnTo>
                    <a:lnTo>
                      <a:pt x="1191" y="1"/>
                    </a:lnTo>
                    <a:lnTo>
                      <a:pt x="1181" y="0"/>
                    </a:lnTo>
                    <a:lnTo>
                      <a:pt x="1171" y="1"/>
                    </a:lnTo>
                    <a:lnTo>
                      <a:pt x="1161" y="1"/>
                    </a:lnTo>
                    <a:lnTo>
                      <a:pt x="1153" y="4"/>
                    </a:lnTo>
                    <a:lnTo>
                      <a:pt x="1143" y="6"/>
                    </a:lnTo>
                    <a:lnTo>
                      <a:pt x="1133" y="10"/>
                    </a:lnTo>
                    <a:lnTo>
                      <a:pt x="1123" y="15"/>
                    </a:lnTo>
                  </a:path>
                </a:pathLst>
              </a:custGeom>
              <a:noFill/>
              <a:ln w="3175">
                <a:solidFill>
                  <a:srgbClr val="1F1A17"/>
                </a:solidFill>
                <a:round/>
              </a:ln>
            </p:spPr>
            <p:txBody>
              <a:bodyPr/>
              <a:lstStyle/>
              <a:p>
                <a:endParaRPr lang="en-US" sz="1867"/>
              </a:p>
            </p:txBody>
          </p:sp>
          <p:sp>
            <p:nvSpPr>
              <p:cNvPr id="1099" name="Freeform 449"/>
              <p:cNvSpPr/>
              <p:nvPr/>
            </p:nvSpPr>
            <p:spPr bwMode="auto">
              <a:xfrm>
                <a:off x="2454" y="1387"/>
                <a:ext cx="112" cy="80"/>
              </a:xfrm>
              <a:custGeom>
                <a:avLst/>
                <a:gdLst>
                  <a:gd name="T0" fmla="*/ 100 w 557"/>
                  <a:gd name="T1" fmla="*/ 0 h 398"/>
                  <a:gd name="T2" fmla="*/ 100 w 557"/>
                  <a:gd name="T3" fmla="*/ 2 h 398"/>
                  <a:gd name="T4" fmla="*/ 99 w 557"/>
                  <a:gd name="T5" fmla="*/ 4 h 398"/>
                  <a:gd name="T6" fmla="*/ 98 w 557"/>
                  <a:gd name="T7" fmla="*/ 6 h 398"/>
                  <a:gd name="T8" fmla="*/ 96 w 557"/>
                  <a:gd name="T9" fmla="*/ 8 h 398"/>
                  <a:gd name="T10" fmla="*/ 94 w 557"/>
                  <a:gd name="T11" fmla="*/ 10 h 398"/>
                  <a:gd name="T12" fmla="*/ 92 w 557"/>
                  <a:gd name="T13" fmla="*/ 13 h 398"/>
                  <a:gd name="T14" fmla="*/ 89 w 557"/>
                  <a:gd name="T15" fmla="*/ 15 h 398"/>
                  <a:gd name="T16" fmla="*/ 87 w 557"/>
                  <a:gd name="T17" fmla="*/ 18 h 398"/>
                  <a:gd name="T18" fmla="*/ 80 w 557"/>
                  <a:gd name="T19" fmla="*/ 23 h 398"/>
                  <a:gd name="T20" fmla="*/ 73 w 557"/>
                  <a:gd name="T21" fmla="*/ 29 h 398"/>
                  <a:gd name="T22" fmla="*/ 66 w 557"/>
                  <a:gd name="T23" fmla="*/ 35 h 398"/>
                  <a:gd name="T24" fmla="*/ 58 w 557"/>
                  <a:gd name="T25" fmla="*/ 40 h 398"/>
                  <a:gd name="T26" fmla="*/ 42 w 557"/>
                  <a:gd name="T27" fmla="*/ 52 h 398"/>
                  <a:gd name="T28" fmla="*/ 26 w 557"/>
                  <a:gd name="T29" fmla="*/ 62 h 398"/>
                  <a:gd name="T30" fmla="*/ 13 w 557"/>
                  <a:gd name="T31" fmla="*/ 70 h 398"/>
                  <a:gd name="T32" fmla="*/ 5 w 557"/>
                  <a:gd name="T33" fmla="*/ 75 h 398"/>
                  <a:gd name="T34" fmla="*/ 2 w 557"/>
                  <a:gd name="T35" fmla="*/ 77 h 398"/>
                  <a:gd name="T36" fmla="*/ 1 w 557"/>
                  <a:gd name="T37" fmla="*/ 79 h 398"/>
                  <a:gd name="T38" fmla="*/ 0 w 557"/>
                  <a:gd name="T39" fmla="*/ 80 h 398"/>
                  <a:gd name="T40" fmla="*/ 0 w 557"/>
                  <a:gd name="T41" fmla="*/ 80 h 398"/>
                  <a:gd name="T42" fmla="*/ 2 w 557"/>
                  <a:gd name="T43" fmla="*/ 79 h 398"/>
                  <a:gd name="T44" fmla="*/ 6 w 557"/>
                  <a:gd name="T45" fmla="*/ 77 h 398"/>
                  <a:gd name="T46" fmla="*/ 12 w 557"/>
                  <a:gd name="T47" fmla="*/ 74 h 398"/>
                  <a:gd name="T48" fmla="*/ 20 w 557"/>
                  <a:gd name="T49" fmla="*/ 69 h 398"/>
                  <a:gd name="T50" fmla="*/ 28 w 557"/>
                  <a:gd name="T51" fmla="*/ 64 h 398"/>
                  <a:gd name="T52" fmla="*/ 37 w 557"/>
                  <a:gd name="T53" fmla="*/ 59 h 398"/>
                  <a:gd name="T54" fmla="*/ 46 w 557"/>
                  <a:gd name="T55" fmla="*/ 53 h 398"/>
                  <a:gd name="T56" fmla="*/ 55 w 557"/>
                  <a:gd name="T57" fmla="*/ 47 h 398"/>
                  <a:gd name="T58" fmla="*/ 65 w 557"/>
                  <a:gd name="T59" fmla="*/ 41 h 398"/>
                  <a:gd name="T60" fmla="*/ 75 w 557"/>
                  <a:gd name="T61" fmla="*/ 35 h 398"/>
                  <a:gd name="T62" fmla="*/ 79 w 557"/>
                  <a:gd name="T63" fmla="*/ 32 h 398"/>
                  <a:gd name="T64" fmla="*/ 84 w 557"/>
                  <a:gd name="T65" fmla="*/ 30 h 398"/>
                  <a:gd name="T66" fmla="*/ 89 w 557"/>
                  <a:gd name="T67" fmla="*/ 27 h 398"/>
                  <a:gd name="T68" fmla="*/ 93 w 557"/>
                  <a:gd name="T69" fmla="*/ 25 h 398"/>
                  <a:gd name="T70" fmla="*/ 97 w 557"/>
                  <a:gd name="T71" fmla="*/ 24 h 398"/>
                  <a:gd name="T72" fmla="*/ 101 w 557"/>
                  <a:gd name="T73" fmla="*/ 22 h 398"/>
                  <a:gd name="T74" fmla="*/ 105 w 557"/>
                  <a:gd name="T75" fmla="*/ 21 h 398"/>
                  <a:gd name="T76" fmla="*/ 108 w 557"/>
                  <a:gd name="T77" fmla="*/ 21 h 398"/>
                  <a:gd name="T78" fmla="*/ 109 w 557"/>
                  <a:gd name="T79" fmla="*/ 21 h 398"/>
                  <a:gd name="T80" fmla="*/ 110 w 557"/>
                  <a:gd name="T81" fmla="*/ 21 h 398"/>
                  <a:gd name="T82" fmla="*/ 111 w 557"/>
                  <a:gd name="T83" fmla="*/ 20 h 398"/>
                  <a:gd name="T84" fmla="*/ 111 w 557"/>
                  <a:gd name="T85" fmla="*/ 20 h 398"/>
                  <a:gd name="T86" fmla="*/ 112 w 557"/>
                  <a:gd name="T87" fmla="*/ 19 h 398"/>
                  <a:gd name="T88" fmla="*/ 112 w 557"/>
                  <a:gd name="T89" fmla="*/ 18 h 398"/>
                  <a:gd name="T90" fmla="*/ 112 w 557"/>
                  <a:gd name="T91" fmla="*/ 18 h 398"/>
                  <a:gd name="T92" fmla="*/ 112 w 557"/>
                  <a:gd name="T93" fmla="*/ 17 h 398"/>
                  <a:gd name="T94" fmla="*/ 112 w 557"/>
                  <a:gd name="T95" fmla="*/ 15 h 398"/>
                  <a:gd name="T96" fmla="*/ 111 w 557"/>
                  <a:gd name="T97" fmla="*/ 14 h 398"/>
                  <a:gd name="T98" fmla="*/ 110 w 557"/>
                  <a:gd name="T99" fmla="*/ 12 h 398"/>
                  <a:gd name="T100" fmla="*/ 109 w 557"/>
                  <a:gd name="T101" fmla="*/ 10 h 398"/>
                  <a:gd name="T102" fmla="*/ 103 w 557"/>
                  <a:gd name="T103" fmla="*/ 3 h 398"/>
                  <a:gd name="T104" fmla="*/ 100 w 557"/>
                  <a:gd name="T105" fmla="*/ 0 h 3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57"/>
                  <a:gd name="T160" fmla="*/ 0 h 398"/>
                  <a:gd name="T161" fmla="*/ 557 w 557"/>
                  <a:gd name="T162" fmla="*/ 398 h 3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57" h="398">
                    <a:moveTo>
                      <a:pt x="499" y="0"/>
                    </a:moveTo>
                    <a:lnTo>
                      <a:pt x="496" y="8"/>
                    </a:lnTo>
                    <a:lnTo>
                      <a:pt x="492" y="18"/>
                    </a:lnTo>
                    <a:lnTo>
                      <a:pt x="486" y="28"/>
                    </a:lnTo>
                    <a:lnTo>
                      <a:pt x="479" y="39"/>
                    </a:lnTo>
                    <a:lnTo>
                      <a:pt x="469" y="51"/>
                    </a:lnTo>
                    <a:lnTo>
                      <a:pt x="458" y="63"/>
                    </a:lnTo>
                    <a:lnTo>
                      <a:pt x="445" y="76"/>
                    </a:lnTo>
                    <a:lnTo>
                      <a:pt x="431" y="88"/>
                    </a:lnTo>
                    <a:lnTo>
                      <a:pt x="400" y="116"/>
                    </a:lnTo>
                    <a:lnTo>
                      <a:pt x="365" y="143"/>
                    </a:lnTo>
                    <a:lnTo>
                      <a:pt x="328" y="172"/>
                    </a:lnTo>
                    <a:lnTo>
                      <a:pt x="288" y="201"/>
                    </a:lnTo>
                    <a:lnTo>
                      <a:pt x="207" y="257"/>
                    </a:lnTo>
                    <a:lnTo>
                      <a:pt x="131" y="307"/>
                    </a:lnTo>
                    <a:lnTo>
                      <a:pt x="67" y="348"/>
                    </a:lnTo>
                    <a:lnTo>
                      <a:pt x="25" y="375"/>
                    </a:lnTo>
                    <a:lnTo>
                      <a:pt x="12" y="385"/>
                    </a:lnTo>
                    <a:lnTo>
                      <a:pt x="3" y="391"/>
                    </a:lnTo>
                    <a:lnTo>
                      <a:pt x="0" y="396"/>
                    </a:lnTo>
                    <a:lnTo>
                      <a:pt x="0" y="398"/>
                    </a:lnTo>
                    <a:lnTo>
                      <a:pt x="10" y="394"/>
                    </a:lnTo>
                    <a:lnTo>
                      <a:pt x="31" y="384"/>
                    </a:lnTo>
                    <a:lnTo>
                      <a:pt x="62" y="367"/>
                    </a:lnTo>
                    <a:lnTo>
                      <a:pt x="98" y="344"/>
                    </a:lnTo>
                    <a:lnTo>
                      <a:pt x="139" y="319"/>
                    </a:lnTo>
                    <a:lnTo>
                      <a:pt x="183" y="292"/>
                    </a:lnTo>
                    <a:lnTo>
                      <a:pt x="227" y="264"/>
                    </a:lnTo>
                    <a:lnTo>
                      <a:pt x="274" y="234"/>
                    </a:lnTo>
                    <a:lnTo>
                      <a:pt x="323" y="203"/>
                    </a:lnTo>
                    <a:lnTo>
                      <a:pt x="371" y="173"/>
                    </a:lnTo>
                    <a:lnTo>
                      <a:pt x="395" y="159"/>
                    </a:lnTo>
                    <a:lnTo>
                      <a:pt x="419" y="147"/>
                    </a:lnTo>
                    <a:lnTo>
                      <a:pt x="441" y="136"/>
                    </a:lnTo>
                    <a:lnTo>
                      <a:pt x="464" y="126"/>
                    </a:lnTo>
                    <a:lnTo>
                      <a:pt x="484" y="117"/>
                    </a:lnTo>
                    <a:lnTo>
                      <a:pt x="504" y="111"/>
                    </a:lnTo>
                    <a:lnTo>
                      <a:pt x="521" y="106"/>
                    </a:lnTo>
                    <a:lnTo>
                      <a:pt x="539" y="103"/>
                    </a:lnTo>
                    <a:lnTo>
                      <a:pt x="544" y="103"/>
                    </a:lnTo>
                    <a:lnTo>
                      <a:pt x="547" y="102"/>
                    </a:lnTo>
                    <a:lnTo>
                      <a:pt x="551" y="99"/>
                    </a:lnTo>
                    <a:lnTo>
                      <a:pt x="554" y="98"/>
                    </a:lnTo>
                    <a:lnTo>
                      <a:pt x="555" y="96"/>
                    </a:lnTo>
                    <a:lnTo>
                      <a:pt x="556" y="92"/>
                    </a:lnTo>
                    <a:lnTo>
                      <a:pt x="557" y="89"/>
                    </a:lnTo>
                    <a:lnTo>
                      <a:pt x="557" y="86"/>
                    </a:lnTo>
                    <a:lnTo>
                      <a:pt x="555" y="77"/>
                    </a:lnTo>
                    <a:lnTo>
                      <a:pt x="551" y="68"/>
                    </a:lnTo>
                    <a:lnTo>
                      <a:pt x="546" y="59"/>
                    </a:lnTo>
                    <a:lnTo>
                      <a:pt x="541" y="49"/>
                    </a:lnTo>
                    <a:lnTo>
                      <a:pt x="514" y="16"/>
                    </a:lnTo>
                    <a:lnTo>
                      <a:pt x="499" y="0"/>
                    </a:lnTo>
                    <a:close/>
                  </a:path>
                </a:pathLst>
              </a:custGeom>
              <a:solidFill>
                <a:srgbClr val="DFDDC9"/>
              </a:solidFill>
              <a:ln w="9525">
                <a:noFill/>
                <a:round/>
              </a:ln>
            </p:spPr>
            <p:txBody>
              <a:bodyPr/>
              <a:lstStyle/>
              <a:p>
                <a:endParaRPr lang="en-US" sz="1867"/>
              </a:p>
            </p:txBody>
          </p:sp>
          <p:sp>
            <p:nvSpPr>
              <p:cNvPr id="1100" name="Freeform 450"/>
              <p:cNvSpPr/>
              <p:nvPr/>
            </p:nvSpPr>
            <p:spPr bwMode="auto">
              <a:xfrm>
                <a:off x="2431" y="1392"/>
                <a:ext cx="181" cy="238"/>
              </a:xfrm>
              <a:custGeom>
                <a:avLst/>
                <a:gdLst>
                  <a:gd name="T0" fmla="*/ 125 w 904"/>
                  <a:gd name="T1" fmla="*/ 25 h 1190"/>
                  <a:gd name="T2" fmla="*/ 93 w 904"/>
                  <a:gd name="T3" fmla="*/ 62 h 1190"/>
                  <a:gd name="T4" fmla="*/ 68 w 904"/>
                  <a:gd name="T5" fmla="*/ 92 h 1190"/>
                  <a:gd name="T6" fmla="*/ 52 w 904"/>
                  <a:gd name="T7" fmla="*/ 112 h 1190"/>
                  <a:gd name="T8" fmla="*/ 38 w 904"/>
                  <a:gd name="T9" fmla="*/ 133 h 1190"/>
                  <a:gd name="T10" fmla="*/ 25 w 904"/>
                  <a:gd name="T11" fmla="*/ 152 h 1190"/>
                  <a:gd name="T12" fmla="*/ 15 w 904"/>
                  <a:gd name="T13" fmla="*/ 170 h 1190"/>
                  <a:gd name="T14" fmla="*/ 8 w 904"/>
                  <a:gd name="T15" fmla="*/ 186 h 1190"/>
                  <a:gd name="T16" fmla="*/ 3 w 904"/>
                  <a:gd name="T17" fmla="*/ 199 h 1190"/>
                  <a:gd name="T18" fmla="*/ 1 w 904"/>
                  <a:gd name="T19" fmla="*/ 211 h 1190"/>
                  <a:gd name="T20" fmla="*/ 0 w 904"/>
                  <a:gd name="T21" fmla="*/ 220 h 1190"/>
                  <a:gd name="T22" fmla="*/ 1 w 904"/>
                  <a:gd name="T23" fmla="*/ 228 h 1190"/>
                  <a:gd name="T24" fmla="*/ 3 w 904"/>
                  <a:gd name="T25" fmla="*/ 233 h 1190"/>
                  <a:gd name="T26" fmla="*/ 8 w 904"/>
                  <a:gd name="T27" fmla="*/ 237 h 1190"/>
                  <a:gd name="T28" fmla="*/ 13 w 904"/>
                  <a:gd name="T29" fmla="*/ 238 h 1190"/>
                  <a:gd name="T30" fmla="*/ 20 w 904"/>
                  <a:gd name="T31" fmla="*/ 237 h 1190"/>
                  <a:gd name="T32" fmla="*/ 28 w 904"/>
                  <a:gd name="T33" fmla="*/ 235 h 1190"/>
                  <a:gd name="T34" fmla="*/ 38 w 904"/>
                  <a:gd name="T35" fmla="*/ 230 h 1190"/>
                  <a:gd name="T36" fmla="*/ 48 w 904"/>
                  <a:gd name="T37" fmla="*/ 223 h 1190"/>
                  <a:gd name="T38" fmla="*/ 58 w 904"/>
                  <a:gd name="T39" fmla="*/ 214 h 1190"/>
                  <a:gd name="T40" fmla="*/ 70 w 904"/>
                  <a:gd name="T41" fmla="*/ 203 h 1190"/>
                  <a:gd name="T42" fmla="*/ 82 w 904"/>
                  <a:gd name="T43" fmla="*/ 189 h 1190"/>
                  <a:gd name="T44" fmla="*/ 97 w 904"/>
                  <a:gd name="T45" fmla="*/ 171 h 1190"/>
                  <a:gd name="T46" fmla="*/ 113 w 904"/>
                  <a:gd name="T47" fmla="*/ 147 h 1190"/>
                  <a:gd name="T48" fmla="*/ 128 w 904"/>
                  <a:gd name="T49" fmla="*/ 122 h 1190"/>
                  <a:gd name="T50" fmla="*/ 142 w 904"/>
                  <a:gd name="T51" fmla="*/ 98 h 1190"/>
                  <a:gd name="T52" fmla="*/ 155 w 904"/>
                  <a:gd name="T53" fmla="*/ 75 h 1190"/>
                  <a:gd name="T54" fmla="*/ 165 w 904"/>
                  <a:gd name="T55" fmla="*/ 55 h 1190"/>
                  <a:gd name="T56" fmla="*/ 176 w 904"/>
                  <a:gd name="T57" fmla="*/ 31 h 1190"/>
                  <a:gd name="T58" fmla="*/ 181 w 904"/>
                  <a:gd name="T59" fmla="*/ 19 h 1190"/>
                  <a:gd name="T60" fmla="*/ 181 w 904"/>
                  <a:gd name="T61" fmla="*/ 16 h 1190"/>
                  <a:gd name="T62" fmla="*/ 181 w 904"/>
                  <a:gd name="T63" fmla="*/ 13 h 1190"/>
                  <a:gd name="T64" fmla="*/ 180 w 904"/>
                  <a:gd name="T65" fmla="*/ 10 h 1190"/>
                  <a:gd name="T66" fmla="*/ 178 w 904"/>
                  <a:gd name="T67" fmla="*/ 7 h 1190"/>
                  <a:gd name="T68" fmla="*/ 175 w 904"/>
                  <a:gd name="T69" fmla="*/ 5 h 1190"/>
                  <a:gd name="T70" fmla="*/ 173 w 904"/>
                  <a:gd name="T71" fmla="*/ 3 h 1190"/>
                  <a:gd name="T72" fmla="*/ 169 w 904"/>
                  <a:gd name="T73" fmla="*/ 2 h 1190"/>
                  <a:gd name="T74" fmla="*/ 164 w 904"/>
                  <a:gd name="T75" fmla="*/ 0 h 1190"/>
                  <a:gd name="T76" fmla="*/ 158 w 904"/>
                  <a:gd name="T77" fmla="*/ 0 h 1190"/>
                  <a:gd name="T78" fmla="*/ 154 w 904"/>
                  <a:gd name="T79" fmla="*/ 0 h 1190"/>
                  <a:gd name="T80" fmla="*/ 151 w 904"/>
                  <a:gd name="T81" fmla="*/ 1 h 1190"/>
                  <a:gd name="T82" fmla="*/ 147 w 904"/>
                  <a:gd name="T83" fmla="*/ 2 h 1190"/>
                  <a:gd name="T84" fmla="*/ 143 w 904"/>
                  <a:gd name="T85" fmla="*/ 5 h 1190"/>
                  <a:gd name="T86" fmla="*/ 140 w 904"/>
                  <a:gd name="T87" fmla="*/ 7 h 1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4"/>
                  <a:gd name="T133" fmla="*/ 0 h 1190"/>
                  <a:gd name="T134" fmla="*/ 904 w 904"/>
                  <a:gd name="T135" fmla="*/ 1190 h 1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4" h="1190">
                    <a:moveTo>
                      <a:pt x="692" y="44"/>
                    </a:moveTo>
                    <a:lnTo>
                      <a:pt x="624" y="124"/>
                    </a:lnTo>
                    <a:lnTo>
                      <a:pt x="546" y="214"/>
                    </a:lnTo>
                    <a:lnTo>
                      <a:pt x="464" y="309"/>
                    </a:lnTo>
                    <a:lnTo>
                      <a:pt x="382" y="409"/>
                    </a:lnTo>
                    <a:lnTo>
                      <a:pt x="340" y="459"/>
                    </a:lnTo>
                    <a:lnTo>
                      <a:pt x="301" y="510"/>
                    </a:lnTo>
                    <a:lnTo>
                      <a:pt x="262" y="561"/>
                    </a:lnTo>
                    <a:lnTo>
                      <a:pt x="224" y="612"/>
                    </a:lnTo>
                    <a:lnTo>
                      <a:pt x="189" y="664"/>
                    </a:lnTo>
                    <a:lnTo>
                      <a:pt x="157" y="713"/>
                    </a:lnTo>
                    <a:lnTo>
                      <a:pt x="127" y="762"/>
                    </a:lnTo>
                    <a:lnTo>
                      <a:pt x="100" y="810"/>
                    </a:lnTo>
                    <a:lnTo>
                      <a:pt x="77" y="852"/>
                    </a:lnTo>
                    <a:lnTo>
                      <a:pt x="58" y="892"/>
                    </a:lnTo>
                    <a:lnTo>
                      <a:pt x="42" y="928"/>
                    </a:lnTo>
                    <a:lnTo>
                      <a:pt x="28" y="963"/>
                    </a:lnTo>
                    <a:lnTo>
                      <a:pt x="17" y="996"/>
                    </a:lnTo>
                    <a:lnTo>
                      <a:pt x="10" y="1025"/>
                    </a:lnTo>
                    <a:lnTo>
                      <a:pt x="4" y="1053"/>
                    </a:lnTo>
                    <a:lnTo>
                      <a:pt x="0" y="1078"/>
                    </a:lnTo>
                    <a:lnTo>
                      <a:pt x="0" y="1100"/>
                    </a:lnTo>
                    <a:lnTo>
                      <a:pt x="1" y="1120"/>
                    </a:lnTo>
                    <a:lnTo>
                      <a:pt x="4" y="1138"/>
                    </a:lnTo>
                    <a:lnTo>
                      <a:pt x="10" y="1153"/>
                    </a:lnTo>
                    <a:lnTo>
                      <a:pt x="17" y="1165"/>
                    </a:lnTo>
                    <a:lnTo>
                      <a:pt x="27" y="1175"/>
                    </a:lnTo>
                    <a:lnTo>
                      <a:pt x="38" y="1183"/>
                    </a:lnTo>
                    <a:lnTo>
                      <a:pt x="52" y="1188"/>
                    </a:lnTo>
                    <a:lnTo>
                      <a:pt x="67" y="1190"/>
                    </a:lnTo>
                    <a:lnTo>
                      <a:pt x="83" y="1190"/>
                    </a:lnTo>
                    <a:lnTo>
                      <a:pt x="101" y="1186"/>
                    </a:lnTo>
                    <a:lnTo>
                      <a:pt x="121" y="1181"/>
                    </a:lnTo>
                    <a:lnTo>
                      <a:pt x="142" y="1173"/>
                    </a:lnTo>
                    <a:lnTo>
                      <a:pt x="165" y="1163"/>
                    </a:lnTo>
                    <a:lnTo>
                      <a:pt x="188" y="1149"/>
                    </a:lnTo>
                    <a:lnTo>
                      <a:pt x="212" y="1133"/>
                    </a:lnTo>
                    <a:lnTo>
                      <a:pt x="238" y="1114"/>
                    </a:lnTo>
                    <a:lnTo>
                      <a:pt x="264" y="1093"/>
                    </a:lnTo>
                    <a:lnTo>
                      <a:pt x="292" y="1069"/>
                    </a:lnTo>
                    <a:lnTo>
                      <a:pt x="320" y="1043"/>
                    </a:lnTo>
                    <a:lnTo>
                      <a:pt x="350" y="1013"/>
                    </a:lnTo>
                    <a:lnTo>
                      <a:pt x="379" y="982"/>
                    </a:lnTo>
                    <a:lnTo>
                      <a:pt x="410" y="947"/>
                    </a:lnTo>
                    <a:lnTo>
                      <a:pt x="440" y="909"/>
                    </a:lnTo>
                    <a:lnTo>
                      <a:pt x="483" y="853"/>
                    </a:lnTo>
                    <a:lnTo>
                      <a:pt x="524" y="795"/>
                    </a:lnTo>
                    <a:lnTo>
                      <a:pt x="565" y="735"/>
                    </a:lnTo>
                    <a:lnTo>
                      <a:pt x="604" y="674"/>
                    </a:lnTo>
                    <a:lnTo>
                      <a:pt x="641" y="612"/>
                    </a:lnTo>
                    <a:lnTo>
                      <a:pt x="677" y="551"/>
                    </a:lnTo>
                    <a:lnTo>
                      <a:pt x="711" y="490"/>
                    </a:lnTo>
                    <a:lnTo>
                      <a:pt x="742" y="433"/>
                    </a:lnTo>
                    <a:lnTo>
                      <a:pt x="772" y="376"/>
                    </a:lnTo>
                    <a:lnTo>
                      <a:pt x="800" y="323"/>
                    </a:lnTo>
                    <a:lnTo>
                      <a:pt x="825" y="273"/>
                    </a:lnTo>
                    <a:lnTo>
                      <a:pt x="846" y="228"/>
                    </a:lnTo>
                    <a:lnTo>
                      <a:pt x="880" y="153"/>
                    </a:lnTo>
                    <a:lnTo>
                      <a:pt x="901" y="103"/>
                    </a:lnTo>
                    <a:lnTo>
                      <a:pt x="903" y="94"/>
                    </a:lnTo>
                    <a:lnTo>
                      <a:pt x="904" y="87"/>
                    </a:lnTo>
                    <a:lnTo>
                      <a:pt x="904" y="78"/>
                    </a:lnTo>
                    <a:lnTo>
                      <a:pt x="904" y="71"/>
                    </a:lnTo>
                    <a:lnTo>
                      <a:pt x="903" y="63"/>
                    </a:lnTo>
                    <a:lnTo>
                      <a:pt x="901" y="56"/>
                    </a:lnTo>
                    <a:lnTo>
                      <a:pt x="897" y="48"/>
                    </a:lnTo>
                    <a:lnTo>
                      <a:pt x="893" y="42"/>
                    </a:lnTo>
                    <a:lnTo>
                      <a:pt x="888" y="36"/>
                    </a:lnTo>
                    <a:lnTo>
                      <a:pt x="882" y="31"/>
                    </a:lnTo>
                    <a:lnTo>
                      <a:pt x="876" y="24"/>
                    </a:lnTo>
                    <a:lnTo>
                      <a:pt x="870" y="19"/>
                    </a:lnTo>
                    <a:lnTo>
                      <a:pt x="862" y="16"/>
                    </a:lnTo>
                    <a:lnTo>
                      <a:pt x="855" y="12"/>
                    </a:lnTo>
                    <a:lnTo>
                      <a:pt x="846" y="8"/>
                    </a:lnTo>
                    <a:lnTo>
                      <a:pt x="837" y="6"/>
                    </a:lnTo>
                    <a:lnTo>
                      <a:pt x="820" y="1"/>
                    </a:lnTo>
                    <a:lnTo>
                      <a:pt x="800" y="0"/>
                    </a:lnTo>
                    <a:lnTo>
                      <a:pt x="791" y="0"/>
                    </a:lnTo>
                    <a:lnTo>
                      <a:pt x="781" y="0"/>
                    </a:lnTo>
                    <a:lnTo>
                      <a:pt x="771" y="1"/>
                    </a:lnTo>
                    <a:lnTo>
                      <a:pt x="761" y="3"/>
                    </a:lnTo>
                    <a:lnTo>
                      <a:pt x="752" y="6"/>
                    </a:lnTo>
                    <a:lnTo>
                      <a:pt x="742" y="8"/>
                    </a:lnTo>
                    <a:lnTo>
                      <a:pt x="734" y="12"/>
                    </a:lnTo>
                    <a:lnTo>
                      <a:pt x="725" y="17"/>
                    </a:lnTo>
                    <a:lnTo>
                      <a:pt x="716" y="23"/>
                    </a:lnTo>
                    <a:lnTo>
                      <a:pt x="707" y="29"/>
                    </a:lnTo>
                    <a:lnTo>
                      <a:pt x="700" y="36"/>
                    </a:lnTo>
                    <a:lnTo>
                      <a:pt x="692" y="44"/>
                    </a:lnTo>
                    <a:close/>
                  </a:path>
                </a:pathLst>
              </a:custGeom>
              <a:solidFill>
                <a:srgbClr val="FFFEF1"/>
              </a:solidFill>
              <a:ln w="9525">
                <a:noFill/>
                <a:round/>
              </a:ln>
            </p:spPr>
            <p:txBody>
              <a:bodyPr/>
              <a:lstStyle/>
              <a:p>
                <a:endParaRPr lang="en-US" sz="1867"/>
              </a:p>
            </p:txBody>
          </p:sp>
          <p:sp>
            <p:nvSpPr>
              <p:cNvPr id="1101" name="Freeform 451"/>
              <p:cNvSpPr/>
              <p:nvPr/>
            </p:nvSpPr>
            <p:spPr bwMode="auto">
              <a:xfrm>
                <a:off x="2431" y="1392"/>
                <a:ext cx="181" cy="238"/>
              </a:xfrm>
              <a:custGeom>
                <a:avLst/>
                <a:gdLst>
                  <a:gd name="T0" fmla="*/ 125 w 904"/>
                  <a:gd name="T1" fmla="*/ 25 h 1190"/>
                  <a:gd name="T2" fmla="*/ 93 w 904"/>
                  <a:gd name="T3" fmla="*/ 62 h 1190"/>
                  <a:gd name="T4" fmla="*/ 68 w 904"/>
                  <a:gd name="T5" fmla="*/ 92 h 1190"/>
                  <a:gd name="T6" fmla="*/ 52 w 904"/>
                  <a:gd name="T7" fmla="*/ 112 h 1190"/>
                  <a:gd name="T8" fmla="*/ 38 w 904"/>
                  <a:gd name="T9" fmla="*/ 133 h 1190"/>
                  <a:gd name="T10" fmla="*/ 25 w 904"/>
                  <a:gd name="T11" fmla="*/ 152 h 1190"/>
                  <a:gd name="T12" fmla="*/ 15 w 904"/>
                  <a:gd name="T13" fmla="*/ 170 h 1190"/>
                  <a:gd name="T14" fmla="*/ 8 w 904"/>
                  <a:gd name="T15" fmla="*/ 186 h 1190"/>
                  <a:gd name="T16" fmla="*/ 3 w 904"/>
                  <a:gd name="T17" fmla="*/ 199 h 1190"/>
                  <a:gd name="T18" fmla="*/ 1 w 904"/>
                  <a:gd name="T19" fmla="*/ 211 h 1190"/>
                  <a:gd name="T20" fmla="*/ 0 w 904"/>
                  <a:gd name="T21" fmla="*/ 220 h 1190"/>
                  <a:gd name="T22" fmla="*/ 1 w 904"/>
                  <a:gd name="T23" fmla="*/ 228 h 1190"/>
                  <a:gd name="T24" fmla="*/ 3 w 904"/>
                  <a:gd name="T25" fmla="*/ 233 h 1190"/>
                  <a:gd name="T26" fmla="*/ 8 w 904"/>
                  <a:gd name="T27" fmla="*/ 237 h 1190"/>
                  <a:gd name="T28" fmla="*/ 13 w 904"/>
                  <a:gd name="T29" fmla="*/ 238 h 1190"/>
                  <a:gd name="T30" fmla="*/ 20 w 904"/>
                  <a:gd name="T31" fmla="*/ 237 h 1190"/>
                  <a:gd name="T32" fmla="*/ 28 w 904"/>
                  <a:gd name="T33" fmla="*/ 235 h 1190"/>
                  <a:gd name="T34" fmla="*/ 38 w 904"/>
                  <a:gd name="T35" fmla="*/ 230 h 1190"/>
                  <a:gd name="T36" fmla="*/ 48 w 904"/>
                  <a:gd name="T37" fmla="*/ 223 h 1190"/>
                  <a:gd name="T38" fmla="*/ 58 w 904"/>
                  <a:gd name="T39" fmla="*/ 214 h 1190"/>
                  <a:gd name="T40" fmla="*/ 70 w 904"/>
                  <a:gd name="T41" fmla="*/ 203 h 1190"/>
                  <a:gd name="T42" fmla="*/ 82 w 904"/>
                  <a:gd name="T43" fmla="*/ 189 h 1190"/>
                  <a:gd name="T44" fmla="*/ 97 w 904"/>
                  <a:gd name="T45" fmla="*/ 171 h 1190"/>
                  <a:gd name="T46" fmla="*/ 113 w 904"/>
                  <a:gd name="T47" fmla="*/ 147 h 1190"/>
                  <a:gd name="T48" fmla="*/ 128 w 904"/>
                  <a:gd name="T49" fmla="*/ 122 h 1190"/>
                  <a:gd name="T50" fmla="*/ 142 w 904"/>
                  <a:gd name="T51" fmla="*/ 98 h 1190"/>
                  <a:gd name="T52" fmla="*/ 155 w 904"/>
                  <a:gd name="T53" fmla="*/ 75 h 1190"/>
                  <a:gd name="T54" fmla="*/ 165 w 904"/>
                  <a:gd name="T55" fmla="*/ 55 h 1190"/>
                  <a:gd name="T56" fmla="*/ 176 w 904"/>
                  <a:gd name="T57" fmla="*/ 31 h 1190"/>
                  <a:gd name="T58" fmla="*/ 181 w 904"/>
                  <a:gd name="T59" fmla="*/ 19 h 1190"/>
                  <a:gd name="T60" fmla="*/ 181 w 904"/>
                  <a:gd name="T61" fmla="*/ 16 h 1190"/>
                  <a:gd name="T62" fmla="*/ 181 w 904"/>
                  <a:gd name="T63" fmla="*/ 13 h 1190"/>
                  <a:gd name="T64" fmla="*/ 180 w 904"/>
                  <a:gd name="T65" fmla="*/ 10 h 1190"/>
                  <a:gd name="T66" fmla="*/ 178 w 904"/>
                  <a:gd name="T67" fmla="*/ 7 h 1190"/>
                  <a:gd name="T68" fmla="*/ 175 w 904"/>
                  <a:gd name="T69" fmla="*/ 5 h 1190"/>
                  <a:gd name="T70" fmla="*/ 173 w 904"/>
                  <a:gd name="T71" fmla="*/ 3 h 1190"/>
                  <a:gd name="T72" fmla="*/ 169 w 904"/>
                  <a:gd name="T73" fmla="*/ 2 h 1190"/>
                  <a:gd name="T74" fmla="*/ 164 w 904"/>
                  <a:gd name="T75" fmla="*/ 0 h 1190"/>
                  <a:gd name="T76" fmla="*/ 158 w 904"/>
                  <a:gd name="T77" fmla="*/ 0 h 1190"/>
                  <a:gd name="T78" fmla="*/ 154 w 904"/>
                  <a:gd name="T79" fmla="*/ 0 h 1190"/>
                  <a:gd name="T80" fmla="*/ 151 w 904"/>
                  <a:gd name="T81" fmla="*/ 1 h 1190"/>
                  <a:gd name="T82" fmla="*/ 147 w 904"/>
                  <a:gd name="T83" fmla="*/ 2 h 1190"/>
                  <a:gd name="T84" fmla="*/ 143 w 904"/>
                  <a:gd name="T85" fmla="*/ 5 h 1190"/>
                  <a:gd name="T86" fmla="*/ 140 w 904"/>
                  <a:gd name="T87" fmla="*/ 7 h 1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04"/>
                  <a:gd name="T133" fmla="*/ 0 h 1190"/>
                  <a:gd name="T134" fmla="*/ 904 w 904"/>
                  <a:gd name="T135" fmla="*/ 1190 h 1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04" h="1190">
                    <a:moveTo>
                      <a:pt x="692" y="44"/>
                    </a:moveTo>
                    <a:lnTo>
                      <a:pt x="624" y="124"/>
                    </a:lnTo>
                    <a:lnTo>
                      <a:pt x="546" y="214"/>
                    </a:lnTo>
                    <a:lnTo>
                      <a:pt x="464" y="309"/>
                    </a:lnTo>
                    <a:lnTo>
                      <a:pt x="382" y="409"/>
                    </a:lnTo>
                    <a:lnTo>
                      <a:pt x="340" y="459"/>
                    </a:lnTo>
                    <a:lnTo>
                      <a:pt x="301" y="510"/>
                    </a:lnTo>
                    <a:lnTo>
                      <a:pt x="262" y="561"/>
                    </a:lnTo>
                    <a:lnTo>
                      <a:pt x="224" y="612"/>
                    </a:lnTo>
                    <a:lnTo>
                      <a:pt x="189" y="664"/>
                    </a:lnTo>
                    <a:lnTo>
                      <a:pt x="157" y="713"/>
                    </a:lnTo>
                    <a:lnTo>
                      <a:pt x="127" y="762"/>
                    </a:lnTo>
                    <a:lnTo>
                      <a:pt x="100" y="810"/>
                    </a:lnTo>
                    <a:lnTo>
                      <a:pt x="77" y="852"/>
                    </a:lnTo>
                    <a:lnTo>
                      <a:pt x="58" y="892"/>
                    </a:lnTo>
                    <a:lnTo>
                      <a:pt x="42" y="928"/>
                    </a:lnTo>
                    <a:lnTo>
                      <a:pt x="28" y="963"/>
                    </a:lnTo>
                    <a:lnTo>
                      <a:pt x="17" y="996"/>
                    </a:lnTo>
                    <a:lnTo>
                      <a:pt x="10" y="1025"/>
                    </a:lnTo>
                    <a:lnTo>
                      <a:pt x="4" y="1053"/>
                    </a:lnTo>
                    <a:lnTo>
                      <a:pt x="0" y="1078"/>
                    </a:lnTo>
                    <a:lnTo>
                      <a:pt x="0" y="1100"/>
                    </a:lnTo>
                    <a:lnTo>
                      <a:pt x="1" y="1120"/>
                    </a:lnTo>
                    <a:lnTo>
                      <a:pt x="4" y="1138"/>
                    </a:lnTo>
                    <a:lnTo>
                      <a:pt x="10" y="1153"/>
                    </a:lnTo>
                    <a:lnTo>
                      <a:pt x="17" y="1165"/>
                    </a:lnTo>
                    <a:lnTo>
                      <a:pt x="27" y="1175"/>
                    </a:lnTo>
                    <a:lnTo>
                      <a:pt x="38" y="1183"/>
                    </a:lnTo>
                    <a:lnTo>
                      <a:pt x="52" y="1188"/>
                    </a:lnTo>
                    <a:lnTo>
                      <a:pt x="67" y="1190"/>
                    </a:lnTo>
                    <a:lnTo>
                      <a:pt x="83" y="1190"/>
                    </a:lnTo>
                    <a:lnTo>
                      <a:pt x="101" y="1186"/>
                    </a:lnTo>
                    <a:lnTo>
                      <a:pt x="121" y="1181"/>
                    </a:lnTo>
                    <a:lnTo>
                      <a:pt x="142" y="1173"/>
                    </a:lnTo>
                    <a:lnTo>
                      <a:pt x="165" y="1163"/>
                    </a:lnTo>
                    <a:lnTo>
                      <a:pt x="188" y="1149"/>
                    </a:lnTo>
                    <a:lnTo>
                      <a:pt x="212" y="1133"/>
                    </a:lnTo>
                    <a:lnTo>
                      <a:pt x="238" y="1114"/>
                    </a:lnTo>
                    <a:lnTo>
                      <a:pt x="264" y="1093"/>
                    </a:lnTo>
                    <a:lnTo>
                      <a:pt x="292" y="1069"/>
                    </a:lnTo>
                    <a:lnTo>
                      <a:pt x="320" y="1043"/>
                    </a:lnTo>
                    <a:lnTo>
                      <a:pt x="350" y="1013"/>
                    </a:lnTo>
                    <a:lnTo>
                      <a:pt x="379" y="982"/>
                    </a:lnTo>
                    <a:lnTo>
                      <a:pt x="410" y="947"/>
                    </a:lnTo>
                    <a:lnTo>
                      <a:pt x="440" y="909"/>
                    </a:lnTo>
                    <a:lnTo>
                      <a:pt x="483" y="853"/>
                    </a:lnTo>
                    <a:lnTo>
                      <a:pt x="524" y="795"/>
                    </a:lnTo>
                    <a:lnTo>
                      <a:pt x="565" y="735"/>
                    </a:lnTo>
                    <a:lnTo>
                      <a:pt x="604" y="674"/>
                    </a:lnTo>
                    <a:lnTo>
                      <a:pt x="641" y="612"/>
                    </a:lnTo>
                    <a:lnTo>
                      <a:pt x="677" y="551"/>
                    </a:lnTo>
                    <a:lnTo>
                      <a:pt x="711" y="490"/>
                    </a:lnTo>
                    <a:lnTo>
                      <a:pt x="742" y="433"/>
                    </a:lnTo>
                    <a:lnTo>
                      <a:pt x="772" y="376"/>
                    </a:lnTo>
                    <a:lnTo>
                      <a:pt x="800" y="323"/>
                    </a:lnTo>
                    <a:lnTo>
                      <a:pt x="825" y="273"/>
                    </a:lnTo>
                    <a:lnTo>
                      <a:pt x="846" y="228"/>
                    </a:lnTo>
                    <a:lnTo>
                      <a:pt x="880" y="153"/>
                    </a:lnTo>
                    <a:lnTo>
                      <a:pt x="901" y="103"/>
                    </a:lnTo>
                    <a:lnTo>
                      <a:pt x="903" y="94"/>
                    </a:lnTo>
                    <a:lnTo>
                      <a:pt x="904" y="87"/>
                    </a:lnTo>
                    <a:lnTo>
                      <a:pt x="904" y="78"/>
                    </a:lnTo>
                    <a:lnTo>
                      <a:pt x="904" y="71"/>
                    </a:lnTo>
                    <a:lnTo>
                      <a:pt x="903" y="63"/>
                    </a:lnTo>
                    <a:lnTo>
                      <a:pt x="901" y="56"/>
                    </a:lnTo>
                    <a:lnTo>
                      <a:pt x="897" y="48"/>
                    </a:lnTo>
                    <a:lnTo>
                      <a:pt x="893" y="42"/>
                    </a:lnTo>
                    <a:lnTo>
                      <a:pt x="888" y="36"/>
                    </a:lnTo>
                    <a:lnTo>
                      <a:pt x="882" y="31"/>
                    </a:lnTo>
                    <a:lnTo>
                      <a:pt x="876" y="24"/>
                    </a:lnTo>
                    <a:lnTo>
                      <a:pt x="870" y="19"/>
                    </a:lnTo>
                    <a:lnTo>
                      <a:pt x="862" y="16"/>
                    </a:lnTo>
                    <a:lnTo>
                      <a:pt x="855" y="12"/>
                    </a:lnTo>
                    <a:lnTo>
                      <a:pt x="846" y="8"/>
                    </a:lnTo>
                    <a:lnTo>
                      <a:pt x="837" y="6"/>
                    </a:lnTo>
                    <a:lnTo>
                      <a:pt x="820" y="1"/>
                    </a:lnTo>
                    <a:lnTo>
                      <a:pt x="800" y="0"/>
                    </a:lnTo>
                    <a:lnTo>
                      <a:pt x="791" y="0"/>
                    </a:lnTo>
                    <a:lnTo>
                      <a:pt x="781" y="0"/>
                    </a:lnTo>
                    <a:lnTo>
                      <a:pt x="771" y="1"/>
                    </a:lnTo>
                    <a:lnTo>
                      <a:pt x="761" y="3"/>
                    </a:lnTo>
                    <a:lnTo>
                      <a:pt x="752" y="6"/>
                    </a:lnTo>
                    <a:lnTo>
                      <a:pt x="742" y="8"/>
                    </a:lnTo>
                    <a:lnTo>
                      <a:pt x="734" y="12"/>
                    </a:lnTo>
                    <a:lnTo>
                      <a:pt x="725" y="17"/>
                    </a:lnTo>
                    <a:lnTo>
                      <a:pt x="716" y="23"/>
                    </a:lnTo>
                    <a:lnTo>
                      <a:pt x="707" y="29"/>
                    </a:lnTo>
                    <a:lnTo>
                      <a:pt x="700" y="36"/>
                    </a:lnTo>
                    <a:lnTo>
                      <a:pt x="692" y="44"/>
                    </a:lnTo>
                    <a:close/>
                  </a:path>
                </a:pathLst>
              </a:custGeom>
              <a:noFill/>
              <a:ln w="3175">
                <a:solidFill>
                  <a:srgbClr val="1F1A17"/>
                </a:solidFill>
                <a:round/>
              </a:ln>
            </p:spPr>
            <p:txBody>
              <a:bodyPr/>
              <a:lstStyle/>
              <a:p>
                <a:endParaRPr lang="en-US" sz="1867"/>
              </a:p>
            </p:txBody>
          </p:sp>
          <p:sp>
            <p:nvSpPr>
              <p:cNvPr id="1102" name="Freeform 452"/>
              <p:cNvSpPr/>
              <p:nvPr/>
            </p:nvSpPr>
            <p:spPr bwMode="auto">
              <a:xfrm>
                <a:off x="2559" y="1398"/>
                <a:ext cx="87" cy="264"/>
              </a:xfrm>
              <a:custGeom>
                <a:avLst/>
                <a:gdLst>
                  <a:gd name="T0" fmla="*/ 38 w 436"/>
                  <a:gd name="T1" fmla="*/ 27 h 1319"/>
                  <a:gd name="T2" fmla="*/ 32 w 436"/>
                  <a:gd name="T3" fmla="*/ 47 h 1319"/>
                  <a:gd name="T4" fmla="*/ 26 w 436"/>
                  <a:gd name="T5" fmla="*/ 69 h 1319"/>
                  <a:gd name="T6" fmla="*/ 19 w 436"/>
                  <a:gd name="T7" fmla="*/ 92 h 1319"/>
                  <a:gd name="T8" fmla="*/ 13 w 436"/>
                  <a:gd name="T9" fmla="*/ 116 h 1319"/>
                  <a:gd name="T10" fmla="*/ 8 w 436"/>
                  <a:gd name="T11" fmla="*/ 140 h 1319"/>
                  <a:gd name="T12" fmla="*/ 4 w 436"/>
                  <a:gd name="T13" fmla="*/ 163 h 1319"/>
                  <a:gd name="T14" fmla="*/ 1 w 436"/>
                  <a:gd name="T15" fmla="*/ 184 h 1319"/>
                  <a:gd name="T16" fmla="*/ 0 w 436"/>
                  <a:gd name="T17" fmla="*/ 204 h 1319"/>
                  <a:gd name="T18" fmla="*/ 1 w 436"/>
                  <a:gd name="T19" fmla="*/ 220 h 1319"/>
                  <a:gd name="T20" fmla="*/ 2 w 436"/>
                  <a:gd name="T21" fmla="*/ 233 h 1319"/>
                  <a:gd name="T22" fmla="*/ 5 w 436"/>
                  <a:gd name="T23" fmla="*/ 244 h 1319"/>
                  <a:gd name="T24" fmla="*/ 9 w 436"/>
                  <a:gd name="T25" fmla="*/ 253 h 1319"/>
                  <a:gd name="T26" fmla="*/ 14 w 436"/>
                  <a:gd name="T27" fmla="*/ 259 h 1319"/>
                  <a:gd name="T28" fmla="*/ 19 w 436"/>
                  <a:gd name="T29" fmla="*/ 263 h 1319"/>
                  <a:gd name="T30" fmla="*/ 24 w 436"/>
                  <a:gd name="T31" fmla="*/ 264 h 1319"/>
                  <a:gd name="T32" fmla="*/ 30 w 436"/>
                  <a:gd name="T33" fmla="*/ 263 h 1319"/>
                  <a:gd name="T34" fmla="*/ 37 w 436"/>
                  <a:gd name="T35" fmla="*/ 260 h 1319"/>
                  <a:gd name="T36" fmla="*/ 43 w 436"/>
                  <a:gd name="T37" fmla="*/ 255 h 1319"/>
                  <a:gd name="T38" fmla="*/ 49 w 436"/>
                  <a:gd name="T39" fmla="*/ 247 h 1319"/>
                  <a:gd name="T40" fmla="*/ 56 w 436"/>
                  <a:gd name="T41" fmla="*/ 237 h 1319"/>
                  <a:gd name="T42" fmla="*/ 62 w 436"/>
                  <a:gd name="T43" fmla="*/ 225 h 1319"/>
                  <a:gd name="T44" fmla="*/ 67 w 436"/>
                  <a:gd name="T45" fmla="*/ 211 h 1319"/>
                  <a:gd name="T46" fmla="*/ 72 w 436"/>
                  <a:gd name="T47" fmla="*/ 195 h 1319"/>
                  <a:gd name="T48" fmla="*/ 77 w 436"/>
                  <a:gd name="T49" fmla="*/ 173 h 1319"/>
                  <a:gd name="T50" fmla="*/ 81 w 436"/>
                  <a:gd name="T51" fmla="*/ 147 h 1319"/>
                  <a:gd name="T52" fmla="*/ 84 w 436"/>
                  <a:gd name="T53" fmla="*/ 120 h 1319"/>
                  <a:gd name="T54" fmla="*/ 86 w 436"/>
                  <a:gd name="T55" fmla="*/ 93 h 1319"/>
                  <a:gd name="T56" fmla="*/ 87 w 436"/>
                  <a:gd name="T57" fmla="*/ 69 h 1319"/>
                  <a:gd name="T58" fmla="*/ 87 w 436"/>
                  <a:gd name="T59" fmla="*/ 47 h 1319"/>
                  <a:gd name="T60" fmla="*/ 86 w 436"/>
                  <a:gd name="T61" fmla="*/ 29 h 1319"/>
                  <a:gd name="T62" fmla="*/ 85 w 436"/>
                  <a:gd name="T63" fmla="*/ 16 h 1319"/>
                  <a:gd name="T64" fmla="*/ 85 w 436"/>
                  <a:gd name="T65" fmla="*/ 10 h 1319"/>
                  <a:gd name="T66" fmla="*/ 84 w 436"/>
                  <a:gd name="T67" fmla="*/ 7 h 1319"/>
                  <a:gd name="T68" fmla="*/ 82 w 436"/>
                  <a:gd name="T69" fmla="*/ 5 h 1319"/>
                  <a:gd name="T70" fmla="*/ 79 w 436"/>
                  <a:gd name="T71" fmla="*/ 3 h 1319"/>
                  <a:gd name="T72" fmla="*/ 77 w 436"/>
                  <a:gd name="T73" fmla="*/ 1 h 1319"/>
                  <a:gd name="T74" fmla="*/ 74 w 436"/>
                  <a:gd name="T75" fmla="*/ 0 h 1319"/>
                  <a:gd name="T76" fmla="*/ 68 w 436"/>
                  <a:gd name="T77" fmla="*/ 0 h 1319"/>
                  <a:gd name="T78" fmla="*/ 61 w 436"/>
                  <a:gd name="T79" fmla="*/ 1 h 1319"/>
                  <a:gd name="T80" fmla="*/ 55 w 436"/>
                  <a:gd name="T81" fmla="*/ 2 h 1319"/>
                  <a:gd name="T82" fmla="*/ 51 w 436"/>
                  <a:gd name="T83" fmla="*/ 4 h 1319"/>
                  <a:gd name="T84" fmla="*/ 48 w 436"/>
                  <a:gd name="T85" fmla="*/ 6 h 1319"/>
                  <a:gd name="T86" fmla="*/ 45 w 436"/>
                  <a:gd name="T87" fmla="*/ 9 h 1319"/>
                  <a:gd name="T88" fmla="*/ 43 w 436"/>
                  <a:gd name="T89" fmla="*/ 12 h 1319"/>
                  <a:gd name="T90" fmla="*/ 42 w 436"/>
                  <a:gd name="T91" fmla="*/ 16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6"/>
                  <a:gd name="T139" fmla="*/ 0 h 1319"/>
                  <a:gd name="T140" fmla="*/ 436 w 436"/>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6" h="1319">
                    <a:moveTo>
                      <a:pt x="204" y="87"/>
                    </a:moveTo>
                    <a:lnTo>
                      <a:pt x="190" y="135"/>
                    </a:lnTo>
                    <a:lnTo>
                      <a:pt x="176" y="184"/>
                    </a:lnTo>
                    <a:lnTo>
                      <a:pt x="160" y="236"/>
                    </a:lnTo>
                    <a:lnTo>
                      <a:pt x="144" y="291"/>
                    </a:lnTo>
                    <a:lnTo>
                      <a:pt x="128" y="345"/>
                    </a:lnTo>
                    <a:lnTo>
                      <a:pt x="111" y="403"/>
                    </a:lnTo>
                    <a:lnTo>
                      <a:pt x="97" y="462"/>
                    </a:lnTo>
                    <a:lnTo>
                      <a:pt x="80" y="520"/>
                    </a:lnTo>
                    <a:lnTo>
                      <a:pt x="65" y="580"/>
                    </a:lnTo>
                    <a:lnTo>
                      <a:pt x="52" y="639"/>
                    </a:lnTo>
                    <a:lnTo>
                      <a:pt x="39" y="697"/>
                    </a:lnTo>
                    <a:lnTo>
                      <a:pt x="28" y="755"/>
                    </a:lnTo>
                    <a:lnTo>
                      <a:pt x="18" y="812"/>
                    </a:lnTo>
                    <a:lnTo>
                      <a:pt x="10" y="867"/>
                    </a:lnTo>
                    <a:lnTo>
                      <a:pt x="4" y="921"/>
                    </a:lnTo>
                    <a:lnTo>
                      <a:pt x="2" y="972"/>
                    </a:lnTo>
                    <a:lnTo>
                      <a:pt x="0" y="1017"/>
                    </a:lnTo>
                    <a:lnTo>
                      <a:pt x="0" y="1058"/>
                    </a:lnTo>
                    <a:lnTo>
                      <a:pt x="3" y="1097"/>
                    </a:lnTo>
                    <a:lnTo>
                      <a:pt x="7" y="1132"/>
                    </a:lnTo>
                    <a:lnTo>
                      <a:pt x="12" y="1164"/>
                    </a:lnTo>
                    <a:lnTo>
                      <a:pt x="18" y="1193"/>
                    </a:lnTo>
                    <a:lnTo>
                      <a:pt x="27" y="1219"/>
                    </a:lnTo>
                    <a:lnTo>
                      <a:pt x="35" y="1243"/>
                    </a:lnTo>
                    <a:lnTo>
                      <a:pt x="45" y="1262"/>
                    </a:lnTo>
                    <a:lnTo>
                      <a:pt x="55" y="1279"/>
                    </a:lnTo>
                    <a:lnTo>
                      <a:pt x="68" y="1293"/>
                    </a:lnTo>
                    <a:lnTo>
                      <a:pt x="80" y="1304"/>
                    </a:lnTo>
                    <a:lnTo>
                      <a:pt x="93" y="1312"/>
                    </a:lnTo>
                    <a:lnTo>
                      <a:pt x="108" y="1316"/>
                    </a:lnTo>
                    <a:lnTo>
                      <a:pt x="121" y="1319"/>
                    </a:lnTo>
                    <a:lnTo>
                      <a:pt x="136" y="1319"/>
                    </a:lnTo>
                    <a:lnTo>
                      <a:pt x="151" y="1315"/>
                    </a:lnTo>
                    <a:lnTo>
                      <a:pt x="168" y="1308"/>
                    </a:lnTo>
                    <a:lnTo>
                      <a:pt x="184" y="1299"/>
                    </a:lnTo>
                    <a:lnTo>
                      <a:pt x="200" y="1287"/>
                    </a:lnTo>
                    <a:lnTo>
                      <a:pt x="215" y="1272"/>
                    </a:lnTo>
                    <a:lnTo>
                      <a:pt x="231" y="1254"/>
                    </a:lnTo>
                    <a:lnTo>
                      <a:pt x="247" y="1234"/>
                    </a:lnTo>
                    <a:lnTo>
                      <a:pt x="264" y="1210"/>
                    </a:lnTo>
                    <a:lnTo>
                      <a:pt x="279" y="1184"/>
                    </a:lnTo>
                    <a:lnTo>
                      <a:pt x="294" y="1155"/>
                    </a:lnTo>
                    <a:lnTo>
                      <a:pt x="309" y="1124"/>
                    </a:lnTo>
                    <a:lnTo>
                      <a:pt x="322" y="1091"/>
                    </a:lnTo>
                    <a:lnTo>
                      <a:pt x="336" y="1053"/>
                    </a:lnTo>
                    <a:lnTo>
                      <a:pt x="349" y="1014"/>
                    </a:lnTo>
                    <a:lnTo>
                      <a:pt x="361" y="972"/>
                    </a:lnTo>
                    <a:lnTo>
                      <a:pt x="372" y="927"/>
                    </a:lnTo>
                    <a:lnTo>
                      <a:pt x="386" y="865"/>
                    </a:lnTo>
                    <a:lnTo>
                      <a:pt x="397" y="799"/>
                    </a:lnTo>
                    <a:lnTo>
                      <a:pt x="407" y="732"/>
                    </a:lnTo>
                    <a:lnTo>
                      <a:pt x="416" y="665"/>
                    </a:lnTo>
                    <a:lnTo>
                      <a:pt x="422" y="598"/>
                    </a:lnTo>
                    <a:lnTo>
                      <a:pt x="427" y="531"/>
                    </a:lnTo>
                    <a:lnTo>
                      <a:pt x="432" y="467"/>
                    </a:lnTo>
                    <a:lnTo>
                      <a:pt x="435" y="404"/>
                    </a:lnTo>
                    <a:lnTo>
                      <a:pt x="436" y="343"/>
                    </a:lnTo>
                    <a:lnTo>
                      <a:pt x="436" y="287"/>
                    </a:lnTo>
                    <a:lnTo>
                      <a:pt x="436" y="234"/>
                    </a:lnTo>
                    <a:lnTo>
                      <a:pt x="435" y="187"/>
                    </a:lnTo>
                    <a:lnTo>
                      <a:pt x="433" y="145"/>
                    </a:lnTo>
                    <a:lnTo>
                      <a:pt x="431" y="108"/>
                    </a:lnTo>
                    <a:lnTo>
                      <a:pt x="428" y="80"/>
                    </a:lnTo>
                    <a:lnTo>
                      <a:pt x="426" y="57"/>
                    </a:lnTo>
                    <a:lnTo>
                      <a:pt x="425" y="50"/>
                    </a:lnTo>
                    <a:lnTo>
                      <a:pt x="422" y="42"/>
                    </a:lnTo>
                    <a:lnTo>
                      <a:pt x="420" y="36"/>
                    </a:lnTo>
                    <a:lnTo>
                      <a:pt x="415" y="30"/>
                    </a:lnTo>
                    <a:lnTo>
                      <a:pt x="410" y="23"/>
                    </a:lnTo>
                    <a:lnTo>
                      <a:pt x="405" y="18"/>
                    </a:lnTo>
                    <a:lnTo>
                      <a:pt x="398" y="13"/>
                    </a:lnTo>
                    <a:lnTo>
                      <a:pt x="391" y="10"/>
                    </a:lnTo>
                    <a:lnTo>
                      <a:pt x="385" y="7"/>
                    </a:lnTo>
                    <a:lnTo>
                      <a:pt x="376" y="5"/>
                    </a:lnTo>
                    <a:lnTo>
                      <a:pt x="369" y="2"/>
                    </a:lnTo>
                    <a:lnTo>
                      <a:pt x="360" y="1"/>
                    </a:lnTo>
                    <a:lnTo>
                      <a:pt x="341" y="0"/>
                    </a:lnTo>
                    <a:lnTo>
                      <a:pt x="322" y="0"/>
                    </a:lnTo>
                    <a:lnTo>
                      <a:pt x="304" y="3"/>
                    </a:lnTo>
                    <a:lnTo>
                      <a:pt x="285" y="8"/>
                    </a:lnTo>
                    <a:lnTo>
                      <a:pt x="275" y="12"/>
                    </a:lnTo>
                    <a:lnTo>
                      <a:pt x="266" y="16"/>
                    </a:lnTo>
                    <a:lnTo>
                      <a:pt x="257" y="21"/>
                    </a:lnTo>
                    <a:lnTo>
                      <a:pt x="250" y="26"/>
                    </a:lnTo>
                    <a:lnTo>
                      <a:pt x="243" y="32"/>
                    </a:lnTo>
                    <a:lnTo>
                      <a:pt x="235" y="38"/>
                    </a:lnTo>
                    <a:lnTo>
                      <a:pt x="228" y="45"/>
                    </a:lnTo>
                    <a:lnTo>
                      <a:pt x="221" y="52"/>
                    </a:lnTo>
                    <a:lnTo>
                      <a:pt x="216" y="61"/>
                    </a:lnTo>
                    <a:lnTo>
                      <a:pt x="211" y="68"/>
                    </a:lnTo>
                    <a:lnTo>
                      <a:pt x="208" y="78"/>
                    </a:lnTo>
                    <a:lnTo>
                      <a:pt x="204" y="87"/>
                    </a:lnTo>
                    <a:close/>
                  </a:path>
                </a:pathLst>
              </a:custGeom>
              <a:solidFill>
                <a:srgbClr val="FFFEF1"/>
              </a:solidFill>
              <a:ln w="9525">
                <a:noFill/>
                <a:round/>
              </a:ln>
            </p:spPr>
            <p:txBody>
              <a:bodyPr/>
              <a:lstStyle/>
              <a:p>
                <a:endParaRPr lang="en-US" sz="1867"/>
              </a:p>
            </p:txBody>
          </p:sp>
          <p:sp>
            <p:nvSpPr>
              <p:cNvPr id="1103" name="Freeform 453"/>
              <p:cNvSpPr/>
              <p:nvPr/>
            </p:nvSpPr>
            <p:spPr bwMode="auto">
              <a:xfrm>
                <a:off x="2559" y="1398"/>
                <a:ext cx="87" cy="264"/>
              </a:xfrm>
              <a:custGeom>
                <a:avLst/>
                <a:gdLst>
                  <a:gd name="T0" fmla="*/ 38 w 436"/>
                  <a:gd name="T1" fmla="*/ 27 h 1319"/>
                  <a:gd name="T2" fmla="*/ 32 w 436"/>
                  <a:gd name="T3" fmla="*/ 47 h 1319"/>
                  <a:gd name="T4" fmla="*/ 26 w 436"/>
                  <a:gd name="T5" fmla="*/ 69 h 1319"/>
                  <a:gd name="T6" fmla="*/ 19 w 436"/>
                  <a:gd name="T7" fmla="*/ 92 h 1319"/>
                  <a:gd name="T8" fmla="*/ 13 w 436"/>
                  <a:gd name="T9" fmla="*/ 116 h 1319"/>
                  <a:gd name="T10" fmla="*/ 8 w 436"/>
                  <a:gd name="T11" fmla="*/ 140 h 1319"/>
                  <a:gd name="T12" fmla="*/ 4 w 436"/>
                  <a:gd name="T13" fmla="*/ 163 h 1319"/>
                  <a:gd name="T14" fmla="*/ 1 w 436"/>
                  <a:gd name="T15" fmla="*/ 184 h 1319"/>
                  <a:gd name="T16" fmla="*/ 0 w 436"/>
                  <a:gd name="T17" fmla="*/ 204 h 1319"/>
                  <a:gd name="T18" fmla="*/ 1 w 436"/>
                  <a:gd name="T19" fmla="*/ 220 h 1319"/>
                  <a:gd name="T20" fmla="*/ 2 w 436"/>
                  <a:gd name="T21" fmla="*/ 233 h 1319"/>
                  <a:gd name="T22" fmla="*/ 5 w 436"/>
                  <a:gd name="T23" fmla="*/ 244 h 1319"/>
                  <a:gd name="T24" fmla="*/ 9 w 436"/>
                  <a:gd name="T25" fmla="*/ 253 h 1319"/>
                  <a:gd name="T26" fmla="*/ 14 w 436"/>
                  <a:gd name="T27" fmla="*/ 259 h 1319"/>
                  <a:gd name="T28" fmla="*/ 19 w 436"/>
                  <a:gd name="T29" fmla="*/ 263 h 1319"/>
                  <a:gd name="T30" fmla="*/ 24 w 436"/>
                  <a:gd name="T31" fmla="*/ 264 h 1319"/>
                  <a:gd name="T32" fmla="*/ 30 w 436"/>
                  <a:gd name="T33" fmla="*/ 263 h 1319"/>
                  <a:gd name="T34" fmla="*/ 37 w 436"/>
                  <a:gd name="T35" fmla="*/ 260 h 1319"/>
                  <a:gd name="T36" fmla="*/ 43 w 436"/>
                  <a:gd name="T37" fmla="*/ 255 h 1319"/>
                  <a:gd name="T38" fmla="*/ 49 w 436"/>
                  <a:gd name="T39" fmla="*/ 247 h 1319"/>
                  <a:gd name="T40" fmla="*/ 56 w 436"/>
                  <a:gd name="T41" fmla="*/ 237 h 1319"/>
                  <a:gd name="T42" fmla="*/ 62 w 436"/>
                  <a:gd name="T43" fmla="*/ 225 h 1319"/>
                  <a:gd name="T44" fmla="*/ 67 w 436"/>
                  <a:gd name="T45" fmla="*/ 211 h 1319"/>
                  <a:gd name="T46" fmla="*/ 72 w 436"/>
                  <a:gd name="T47" fmla="*/ 195 h 1319"/>
                  <a:gd name="T48" fmla="*/ 77 w 436"/>
                  <a:gd name="T49" fmla="*/ 173 h 1319"/>
                  <a:gd name="T50" fmla="*/ 81 w 436"/>
                  <a:gd name="T51" fmla="*/ 147 h 1319"/>
                  <a:gd name="T52" fmla="*/ 84 w 436"/>
                  <a:gd name="T53" fmla="*/ 120 h 1319"/>
                  <a:gd name="T54" fmla="*/ 86 w 436"/>
                  <a:gd name="T55" fmla="*/ 93 h 1319"/>
                  <a:gd name="T56" fmla="*/ 87 w 436"/>
                  <a:gd name="T57" fmla="*/ 69 h 1319"/>
                  <a:gd name="T58" fmla="*/ 87 w 436"/>
                  <a:gd name="T59" fmla="*/ 47 h 1319"/>
                  <a:gd name="T60" fmla="*/ 86 w 436"/>
                  <a:gd name="T61" fmla="*/ 29 h 1319"/>
                  <a:gd name="T62" fmla="*/ 85 w 436"/>
                  <a:gd name="T63" fmla="*/ 16 h 1319"/>
                  <a:gd name="T64" fmla="*/ 85 w 436"/>
                  <a:gd name="T65" fmla="*/ 10 h 1319"/>
                  <a:gd name="T66" fmla="*/ 84 w 436"/>
                  <a:gd name="T67" fmla="*/ 7 h 1319"/>
                  <a:gd name="T68" fmla="*/ 82 w 436"/>
                  <a:gd name="T69" fmla="*/ 5 h 1319"/>
                  <a:gd name="T70" fmla="*/ 79 w 436"/>
                  <a:gd name="T71" fmla="*/ 3 h 1319"/>
                  <a:gd name="T72" fmla="*/ 77 w 436"/>
                  <a:gd name="T73" fmla="*/ 1 h 1319"/>
                  <a:gd name="T74" fmla="*/ 74 w 436"/>
                  <a:gd name="T75" fmla="*/ 0 h 1319"/>
                  <a:gd name="T76" fmla="*/ 68 w 436"/>
                  <a:gd name="T77" fmla="*/ 0 h 1319"/>
                  <a:gd name="T78" fmla="*/ 61 w 436"/>
                  <a:gd name="T79" fmla="*/ 1 h 1319"/>
                  <a:gd name="T80" fmla="*/ 55 w 436"/>
                  <a:gd name="T81" fmla="*/ 2 h 1319"/>
                  <a:gd name="T82" fmla="*/ 51 w 436"/>
                  <a:gd name="T83" fmla="*/ 4 h 1319"/>
                  <a:gd name="T84" fmla="*/ 48 w 436"/>
                  <a:gd name="T85" fmla="*/ 6 h 1319"/>
                  <a:gd name="T86" fmla="*/ 45 w 436"/>
                  <a:gd name="T87" fmla="*/ 9 h 1319"/>
                  <a:gd name="T88" fmla="*/ 43 w 436"/>
                  <a:gd name="T89" fmla="*/ 12 h 1319"/>
                  <a:gd name="T90" fmla="*/ 42 w 436"/>
                  <a:gd name="T91" fmla="*/ 16 h 13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36"/>
                  <a:gd name="T139" fmla="*/ 0 h 1319"/>
                  <a:gd name="T140" fmla="*/ 436 w 436"/>
                  <a:gd name="T141" fmla="*/ 1319 h 13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36" h="1319">
                    <a:moveTo>
                      <a:pt x="204" y="87"/>
                    </a:moveTo>
                    <a:lnTo>
                      <a:pt x="190" y="135"/>
                    </a:lnTo>
                    <a:lnTo>
                      <a:pt x="176" y="184"/>
                    </a:lnTo>
                    <a:lnTo>
                      <a:pt x="160" y="236"/>
                    </a:lnTo>
                    <a:lnTo>
                      <a:pt x="144" y="291"/>
                    </a:lnTo>
                    <a:lnTo>
                      <a:pt x="128" y="345"/>
                    </a:lnTo>
                    <a:lnTo>
                      <a:pt x="111" y="403"/>
                    </a:lnTo>
                    <a:lnTo>
                      <a:pt x="97" y="462"/>
                    </a:lnTo>
                    <a:lnTo>
                      <a:pt x="80" y="520"/>
                    </a:lnTo>
                    <a:lnTo>
                      <a:pt x="65" y="580"/>
                    </a:lnTo>
                    <a:lnTo>
                      <a:pt x="52" y="639"/>
                    </a:lnTo>
                    <a:lnTo>
                      <a:pt x="39" y="697"/>
                    </a:lnTo>
                    <a:lnTo>
                      <a:pt x="28" y="755"/>
                    </a:lnTo>
                    <a:lnTo>
                      <a:pt x="18" y="812"/>
                    </a:lnTo>
                    <a:lnTo>
                      <a:pt x="10" y="867"/>
                    </a:lnTo>
                    <a:lnTo>
                      <a:pt x="4" y="921"/>
                    </a:lnTo>
                    <a:lnTo>
                      <a:pt x="2" y="972"/>
                    </a:lnTo>
                    <a:lnTo>
                      <a:pt x="0" y="1017"/>
                    </a:lnTo>
                    <a:lnTo>
                      <a:pt x="0" y="1058"/>
                    </a:lnTo>
                    <a:lnTo>
                      <a:pt x="3" y="1097"/>
                    </a:lnTo>
                    <a:lnTo>
                      <a:pt x="7" y="1132"/>
                    </a:lnTo>
                    <a:lnTo>
                      <a:pt x="12" y="1164"/>
                    </a:lnTo>
                    <a:lnTo>
                      <a:pt x="18" y="1193"/>
                    </a:lnTo>
                    <a:lnTo>
                      <a:pt x="27" y="1219"/>
                    </a:lnTo>
                    <a:lnTo>
                      <a:pt x="35" y="1243"/>
                    </a:lnTo>
                    <a:lnTo>
                      <a:pt x="45" y="1262"/>
                    </a:lnTo>
                    <a:lnTo>
                      <a:pt x="55" y="1279"/>
                    </a:lnTo>
                    <a:lnTo>
                      <a:pt x="68" y="1293"/>
                    </a:lnTo>
                    <a:lnTo>
                      <a:pt x="80" y="1304"/>
                    </a:lnTo>
                    <a:lnTo>
                      <a:pt x="93" y="1312"/>
                    </a:lnTo>
                    <a:lnTo>
                      <a:pt x="108" y="1316"/>
                    </a:lnTo>
                    <a:lnTo>
                      <a:pt x="121" y="1319"/>
                    </a:lnTo>
                    <a:lnTo>
                      <a:pt x="136" y="1319"/>
                    </a:lnTo>
                    <a:lnTo>
                      <a:pt x="151" y="1315"/>
                    </a:lnTo>
                    <a:lnTo>
                      <a:pt x="168" y="1308"/>
                    </a:lnTo>
                    <a:lnTo>
                      <a:pt x="184" y="1299"/>
                    </a:lnTo>
                    <a:lnTo>
                      <a:pt x="200" y="1287"/>
                    </a:lnTo>
                    <a:lnTo>
                      <a:pt x="215" y="1272"/>
                    </a:lnTo>
                    <a:lnTo>
                      <a:pt x="231" y="1254"/>
                    </a:lnTo>
                    <a:lnTo>
                      <a:pt x="247" y="1234"/>
                    </a:lnTo>
                    <a:lnTo>
                      <a:pt x="264" y="1210"/>
                    </a:lnTo>
                    <a:lnTo>
                      <a:pt x="279" y="1184"/>
                    </a:lnTo>
                    <a:lnTo>
                      <a:pt x="294" y="1155"/>
                    </a:lnTo>
                    <a:lnTo>
                      <a:pt x="309" y="1124"/>
                    </a:lnTo>
                    <a:lnTo>
                      <a:pt x="322" y="1091"/>
                    </a:lnTo>
                    <a:lnTo>
                      <a:pt x="336" y="1053"/>
                    </a:lnTo>
                    <a:lnTo>
                      <a:pt x="349" y="1014"/>
                    </a:lnTo>
                    <a:lnTo>
                      <a:pt x="361" y="972"/>
                    </a:lnTo>
                    <a:lnTo>
                      <a:pt x="372" y="927"/>
                    </a:lnTo>
                    <a:lnTo>
                      <a:pt x="386" y="865"/>
                    </a:lnTo>
                    <a:lnTo>
                      <a:pt x="397" y="799"/>
                    </a:lnTo>
                    <a:lnTo>
                      <a:pt x="407" y="732"/>
                    </a:lnTo>
                    <a:lnTo>
                      <a:pt x="416" y="665"/>
                    </a:lnTo>
                    <a:lnTo>
                      <a:pt x="422" y="598"/>
                    </a:lnTo>
                    <a:lnTo>
                      <a:pt x="427" y="531"/>
                    </a:lnTo>
                    <a:lnTo>
                      <a:pt x="432" y="467"/>
                    </a:lnTo>
                    <a:lnTo>
                      <a:pt x="435" y="404"/>
                    </a:lnTo>
                    <a:lnTo>
                      <a:pt x="436" y="343"/>
                    </a:lnTo>
                    <a:lnTo>
                      <a:pt x="436" y="287"/>
                    </a:lnTo>
                    <a:lnTo>
                      <a:pt x="436" y="234"/>
                    </a:lnTo>
                    <a:lnTo>
                      <a:pt x="435" y="187"/>
                    </a:lnTo>
                    <a:lnTo>
                      <a:pt x="433" y="145"/>
                    </a:lnTo>
                    <a:lnTo>
                      <a:pt x="431" y="108"/>
                    </a:lnTo>
                    <a:lnTo>
                      <a:pt x="428" y="80"/>
                    </a:lnTo>
                    <a:lnTo>
                      <a:pt x="426" y="57"/>
                    </a:lnTo>
                    <a:lnTo>
                      <a:pt x="425" y="50"/>
                    </a:lnTo>
                    <a:lnTo>
                      <a:pt x="422" y="42"/>
                    </a:lnTo>
                    <a:lnTo>
                      <a:pt x="420" y="36"/>
                    </a:lnTo>
                    <a:lnTo>
                      <a:pt x="415" y="30"/>
                    </a:lnTo>
                    <a:lnTo>
                      <a:pt x="410" y="23"/>
                    </a:lnTo>
                    <a:lnTo>
                      <a:pt x="405" y="18"/>
                    </a:lnTo>
                    <a:lnTo>
                      <a:pt x="398" y="13"/>
                    </a:lnTo>
                    <a:lnTo>
                      <a:pt x="391" y="10"/>
                    </a:lnTo>
                    <a:lnTo>
                      <a:pt x="385" y="7"/>
                    </a:lnTo>
                    <a:lnTo>
                      <a:pt x="376" y="5"/>
                    </a:lnTo>
                    <a:lnTo>
                      <a:pt x="369" y="2"/>
                    </a:lnTo>
                    <a:lnTo>
                      <a:pt x="360" y="1"/>
                    </a:lnTo>
                    <a:lnTo>
                      <a:pt x="341" y="0"/>
                    </a:lnTo>
                    <a:lnTo>
                      <a:pt x="322" y="0"/>
                    </a:lnTo>
                    <a:lnTo>
                      <a:pt x="304" y="3"/>
                    </a:lnTo>
                    <a:lnTo>
                      <a:pt x="285" y="8"/>
                    </a:lnTo>
                    <a:lnTo>
                      <a:pt x="275" y="12"/>
                    </a:lnTo>
                    <a:lnTo>
                      <a:pt x="266" y="16"/>
                    </a:lnTo>
                    <a:lnTo>
                      <a:pt x="257" y="21"/>
                    </a:lnTo>
                    <a:lnTo>
                      <a:pt x="250" y="26"/>
                    </a:lnTo>
                    <a:lnTo>
                      <a:pt x="243" y="32"/>
                    </a:lnTo>
                    <a:lnTo>
                      <a:pt x="235" y="38"/>
                    </a:lnTo>
                    <a:lnTo>
                      <a:pt x="228" y="45"/>
                    </a:lnTo>
                    <a:lnTo>
                      <a:pt x="221" y="52"/>
                    </a:lnTo>
                    <a:lnTo>
                      <a:pt x="216" y="61"/>
                    </a:lnTo>
                    <a:lnTo>
                      <a:pt x="211" y="68"/>
                    </a:lnTo>
                    <a:lnTo>
                      <a:pt x="208" y="78"/>
                    </a:lnTo>
                    <a:lnTo>
                      <a:pt x="204" y="87"/>
                    </a:lnTo>
                  </a:path>
                </a:pathLst>
              </a:custGeom>
              <a:noFill/>
              <a:ln w="3175">
                <a:solidFill>
                  <a:srgbClr val="1F1A17"/>
                </a:solidFill>
                <a:round/>
              </a:ln>
            </p:spPr>
            <p:txBody>
              <a:bodyPr/>
              <a:lstStyle/>
              <a:p>
                <a:endParaRPr lang="en-US" sz="1867"/>
              </a:p>
            </p:txBody>
          </p:sp>
          <p:sp>
            <p:nvSpPr>
              <p:cNvPr id="1104" name="Freeform 454"/>
              <p:cNvSpPr/>
              <p:nvPr/>
            </p:nvSpPr>
            <p:spPr bwMode="auto">
              <a:xfrm>
                <a:off x="2634" y="1390"/>
                <a:ext cx="118" cy="248"/>
              </a:xfrm>
              <a:custGeom>
                <a:avLst/>
                <a:gdLst>
                  <a:gd name="T0" fmla="*/ 4 w 594"/>
                  <a:gd name="T1" fmla="*/ 46 h 1241"/>
                  <a:gd name="T2" fmla="*/ 13 w 594"/>
                  <a:gd name="T3" fmla="*/ 89 h 1241"/>
                  <a:gd name="T4" fmla="*/ 20 w 594"/>
                  <a:gd name="T5" fmla="*/ 123 h 1241"/>
                  <a:gd name="T6" fmla="*/ 26 w 594"/>
                  <a:gd name="T7" fmla="*/ 145 h 1241"/>
                  <a:gd name="T8" fmla="*/ 33 w 594"/>
                  <a:gd name="T9" fmla="*/ 167 h 1241"/>
                  <a:gd name="T10" fmla="*/ 41 w 594"/>
                  <a:gd name="T11" fmla="*/ 187 h 1241"/>
                  <a:gd name="T12" fmla="*/ 49 w 594"/>
                  <a:gd name="T13" fmla="*/ 204 h 1241"/>
                  <a:gd name="T14" fmla="*/ 58 w 594"/>
                  <a:gd name="T15" fmla="*/ 217 h 1241"/>
                  <a:gd name="T16" fmla="*/ 66 w 594"/>
                  <a:gd name="T17" fmla="*/ 228 h 1241"/>
                  <a:gd name="T18" fmla="*/ 74 w 594"/>
                  <a:gd name="T19" fmla="*/ 237 h 1241"/>
                  <a:gd name="T20" fmla="*/ 81 w 594"/>
                  <a:gd name="T21" fmla="*/ 243 h 1241"/>
                  <a:gd name="T22" fmla="*/ 88 w 594"/>
                  <a:gd name="T23" fmla="*/ 247 h 1241"/>
                  <a:gd name="T24" fmla="*/ 95 w 594"/>
                  <a:gd name="T25" fmla="*/ 248 h 1241"/>
                  <a:gd name="T26" fmla="*/ 101 w 594"/>
                  <a:gd name="T27" fmla="*/ 247 h 1241"/>
                  <a:gd name="T28" fmla="*/ 106 w 594"/>
                  <a:gd name="T29" fmla="*/ 244 h 1241"/>
                  <a:gd name="T30" fmla="*/ 111 w 594"/>
                  <a:gd name="T31" fmla="*/ 239 h 1241"/>
                  <a:gd name="T32" fmla="*/ 114 w 594"/>
                  <a:gd name="T33" fmla="*/ 232 h 1241"/>
                  <a:gd name="T34" fmla="*/ 117 w 594"/>
                  <a:gd name="T35" fmla="*/ 223 h 1241"/>
                  <a:gd name="T36" fmla="*/ 118 w 594"/>
                  <a:gd name="T37" fmla="*/ 212 h 1241"/>
                  <a:gd name="T38" fmla="*/ 118 w 594"/>
                  <a:gd name="T39" fmla="*/ 199 h 1241"/>
                  <a:gd name="T40" fmla="*/ 116 w 594"/>
                  <a:gd name="T41" fmla="*/ 185 h 1241"/>
                  <a:gd name="T42" fmla="*/ 113 w 594"/>
                  <a:gd name="T43" fmla="*/ 169 h 1241"/>
                  <a:gd name="T44" fmla="*/ 108 w 594"/>
                  <a:gd name="T45" fmla="*/ 148 h 1241"/>
                  <a:gd name="T46" fmla="*/ 99 w 594"/>
                  <a:gd name="T47" fmla="*/ 124 h 1241"/>
                  <a:gd name="T48" fmla="*/ 89 w 594"/>
                  <a:gd name="T49" fmla="*/ 100 h 1241"/>
                  <a:gd name="T50" fmla="*/ 79 w 594"/>
                  <a:gd name="T51" fmla="*/ 76 h 1241"/>
                  <a:gd name="T52" fmla="*/ 68 w 594"/>
                  <a:gd name="T53" fmla="*/ 55 h 1241"/>
                  <a:gd name="T54" fmla="*/ 58 w 594"/>
                  <a:gd name="T55" fmla="*/ 36 h 1241"/>
                  <a:gd name="T56" fmla="*/ 49 w 594"/>
                  <a:gd name="T57" fmla="*/ 21 h 1241"/>
                  <a:gd name="T58" fmla="*/ 42 w 594"/>
                  <a:gd name="T59" fmla="*/ 10 h 1241"/>
                  <a:gd name="T60" fmla="*/ 39 w 594"/>
                  <a:gd name="T61" fmla="*/ 5 h 1241"/>
                  <a:gd name="T62" fmla="*/ 36 w 594"/>
                  <a:gd name="T63" fmla="*/ 3 h 1241"/>
                  <a:gd name="T64" fmla="*/ 33 w 594"/>
                  <a:gd name="T65" fmla="*/ 1 h 1241"/>
                  <a:gd name="T66" fmla="*/ 30 w 594"/>
                  <a:gd name="T67" fmla="*/ 0 h 1241"/>
                  <a:gd name="T68" fmla="*/ 26 w 594"/>
                  <a:gd name="T69" fmla="*/ 0 h 1241"/>
                  <a:gd name="T70" fmla="*/ 23 w 594"/>
                  <a:gd name="T71" fmla="*/ 0 h 1241"/>
                  <a:gd name="T72" fmla="*/ 17 w 594"/>
                  <a:gd name="T73" fmla="*/ 2 h 1241"/>
                  <a:gd name="T74" fmla="*/ 11 w 594"/>
                  <a:gd name="T75" fmla="*/ 5 h 1241"/>
                  <a:gd name="T76" fmla="*/ 6 w 594"/>
                  <a:gd name="T77" fmla="*/ 9 h 1241"/>
                  <a:gd name="T78" fmla="*/ 4 w 594"/>
                  <a:gd name="T79" fmla="*/ 12 h 1241"/>
                  <a:gd name="T80" fmla="*/ 2 w 594"/>
                  <a:gd name="T81" fmla="*/ 15 h 1241"/>
                  <a:gd name="T82" fmla="*/ 1 w 594"/>
                  <a:gd name="T83" fmla="*/ 18 h 1241"/>
                  <a:gd name="T84" fmla="*/ 0 w 594"/>
                  <a:gd name="T85" fmla="*/ 22 h 1241"/>
                  <a:gd name="T86" fmla="*/ 0 w 594"/>
                  <a:gd name="T87" fmla="*/ 25 h 1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1241"/>
                  <a:gd name="T134" fmla="*/ 594 w 594"/>
                  <a:gd name="T135" fmla="*/ 1241 h 1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1241">
                    <a:moveTo>
                      <a:pt x="2" y="135"/>
                    </a:moveTo>
                    <a:lnTo>
                      <a:pt x="21" y="230"/>
                    </a:lnTo>
                    <a:lnTo>
                      <a:pt x="41" y="334"/>
                    </a:lnTo>
                    <a:lnTo>
                      <a:pt x="65" y="445"/>
                    </a:lnTo>
                    <a:lnTo>
                      <a:pt x="90" y="558"/>
                    </a:lnTo>
                    <a:lnTo>
                      <a:pt x="103" y="614"/>
                    </a:lnTo>
                    <a:lnTo>
                      <a:pt x="118" y="672"/>
                    </a:lnTo>
                    <a:lnTo>
                      <a:pt x="133" y="727"/>
                    </a:lnTo>
                    <a:lnTo>
                      <a:pt x="151" y="782"/>
                    </a:lnTo>
                    <a:lnTo>
                      <a:pt x="168" y="834"/>
                    </a:lnTo>
                    <a:lnTo>
                      <a:pt x="187" y="885"/>
                    </a:lnTo>
                    <a:lnTo>
                      <a:pt x="208" y="934"/>
                    </a:lnTo>
                    <a:lnTo>
                      <a:pt x="229" y="980"/>
                    </a:lnTo>
                    <a:lnTo>
                      <a:pt x="249" y="1019"/>
                    </a:lnTo>
                    <a:lnTo>
                      <a:pt x="271" y="1055"/>
                    </a:lnTo>
                    <a:lnTo>
                      <a:pt x="291" y="1087"/>
                    </a:lnTo>
                    <a:lnTo>
                      <a:pt x="310" y="1117"/>
                    </a:lnTo>
                    <a:lnTo>
                      <a:pt x="330" y="1142"/>
                    </a:lnTo>
                    <a:lnTo>
                      <a:pt x="350" y="1166"/>
                    </a:lnTo>
                    <a:lnTo>
                      <a:pt x="370" y="1185"/>
                    </a:lnTo>
                    <a:lnTo>
                      <a:pt x="390" y="1202"/>
                    </a:lnTo>
                    <a:lnTo>
                      <a:pt x="409" y="1216"/>
                    </a:lnTo>
                    <a:lnTo>
                      <a:pt x="427" y="1226"/>
                    </a:lnTo>
                    <a:lnTo>
                      <a:pt x="445" y="1235"/>
                    </a:lnTo>
                    <a:lnTo>
                      <a:pt x="461" y="1238"/>
                    </a:lnTo>
                    <a:lnTo>
                      <a:pt x="479" y="1241"/>
                    </a:lnTo>
                    <a:lnTo>
                      <a:pt x="494" y="1240"/>
                    </a:lnTo>
                    <a:lnTo>
                      <a:pt x="509" y="1237"/>
                    </a:lnTo>
                    <a:lnTo>
                      <a:pt x="523" y="1231"/>
                    </a:lnTo>
                    <a:lnTo>
                      <a:pt x="535" y="1222"/>
                    </a:lnTo>
                    <a:lnTo>
                      <a:pt x="548" y="1210"/>
                    </a:lnTo>
                    <a:lnTo>
                      <a:pt x="558" y="1196"/>
                    </a:lnTo>
                    <a:lnTo>
                      <a:pt x="568" y="1180"/>
                    </a:lnTo>
                    <a:lnTo>
                      <a:pt x="575" y="1161"/>
                    </a:lnTo>
                    <a:lnTo>
                      <a:pt x="583" y="1140"/>
                    </a:lnTo>
                    <a:lnTo>
                      <a:pt x="587" y="1116"/>
                    </a:lnTo>
                    <a:lnTo>
                      <a:pt x="591" y="1090"/>
                    </a:lnTo>
                    <a:lnTo>
                      <a:pt x="594" y="1061"/>
                    </a:lnTo>
                    <a:lnTo>
                      <a:pt x="594" y="1030"/>
                    </a:lnTo>
                    <a:lnTo>
                      <a:pt x="592" y="998"/>
                    </a:lnTo>
                    <a:lnTo>
                      <a:pt x="590" y="963"/>
                    </a:lnTo>
                    <a:lnTo>
                      <a:pt x="586" y="925"/>
                    </a:lnTo>
                    <a:lnTo>
                      <a:pt x="579" y="886"/>
                    </a:lnTo>
                    <a:lnTo>
                      <a:pt x="571" y="845"/>
                    </a:lnTo>
                    <a:lnTo>
                      <a:pt x="560" y="803"/>
                    </a:lnTo>
                    <a:lnTo>
                      <a:pt x="543" y="743"/>
                    </a:lnTo>
                    <a:lnTo>
                      <a:pt x="523" y="682"/>
                    </a:lnTo>
                    <a:lnTo>
                      <a:pt x="500" y="621"/>
                    </a:lnTo>
                    <a:lnTo>
                      <a:pt x="476" y="559"/>
                    </a:lnTo>
                    <a:lnTo>
                      <a:pt x="450" y="498"/>
                    </a:lnTo>
                    <a:lnTo>
                      <a:pt x="424" y="440"/>
                    </a:lnTo>
                    <a:lnTo>
                      <a:pt x="397" y="381"/>
                    </a:lnTo>
                    <a:lnTo>
                      <a:pt x="369" y="326"/>
                    </a:lnTo>
                    <a:lnTo>
                      <a:pt x="342" y="274"/>
                    </a:lnTo>
                    <a:lnTo>
                      <a:pt x="315" y="225"/>
                    </a:lnTo>
                    <a:lnTo>
                      <a:pt x="291" y="179"/>
                    </a:lnTo>
                    <a:lnTo>
                      <a:pt x="267" y="139"/>
                    </a:lnTo>
                    <a:lnTo>
                      <a:pt x="246" y="103"/>
                    </a:lnTo>
                    <a:lnTo>
                      <a:pt x="227" y="73"/>
                    </a:lnTo>
                    <a:lnTo>
                      <a:pt x="212" y="49"/>
                    </a:lnTo>
                    <a:lnTo>
                      <a:pt x="199" y="31"/>
                    </a:lnTo>
                    <a:lnTo>
                      <a:pt x="194" y="24"/>
                    </a:lnTo>
                    <a:lnTo>
                      <a:pt x="188" y="19"/>
                    </a:lnTo>
                    <a:lnTo>
                      <a:pt x="182" y="14"/>
                    </a:lnTo>
                    <a:lnTo>
                      <a:pt x="174" y="9"/>
                    </a:lnTo>
                    <a:lnTo>
                      <a:pt x="167" y="5"/>
                    </a:lnTo>
                    <a:lnTo>
                      <a:pt x="159" y="3"/>
                    </a:lnTo>
                    <a:lnTo>
                      <a:pt x="151" y="2"/>
                    </a:lnTo>
                    <a:lnTo>
                      <a:pt x="142" y="0"/>
                    </a:lnTo>
                    <a:lnTo>
                      <a:pt x="133" y="0"/>
                    </a:lnTo>
                    <a:lnTo>
                      <a:pt x="125" y="0"/>
                    </a:lnTo>
                    <a:lnTo>
                      <a:pt x="116" y="2"/>
                    </a:lnTo>
                    <a:lnTo>
                      <a:pt x="107" y="4"/>
                    </a:lnTo>
                    <a:lnTo>
                      <a:pt x="88" y="9"/>
                    </a:lnTo>
                    <a:lnTo>
                      <a:pt x="71" y="17"/>
                    </a:lnTo>
                    <a:lnTo>
                      <a:pt x="55" y="26"/>
                    </a:lnTo>
                    <a:lnTo>
                      <a:pt x="40" y="38"/>
                    </a:lnTo>
                    <a:lnTo>
                      <a:pt x="32" y="44"/>
                    </a:lnTo>
                    <a:lnTo>
                      <a:pt x="26" y="51"/>
                    </a:lnTo>
                    <a:lnTo>
                      <a:pt x="20" y="59"/>
                    </a:lnTo>
                    <a:lnTo>
                      <a:pt x="15" y="66"/>
                    </a:lnTo>
                    <a:lnTo>
                      <a:pt x="10" y="74"/>
                    </a:lnTo>
                    <a:lnTo>
                      <a:pt x="6" y="83"/>
                    </a:lnTo>
                    <a:lnTo>
                      <a:pt x="4" y="90"/>
                    </a:lnTo>
                    <a:lnTo>
                      <a:pt x="1" y="99"/>
                    </a:lnTo>
                    <a:lnTo>
                      <a:pt x="0" y="108"/>
                    </a:lnTo>
                    <a:lnTo>
                      <a:pt x="0" y="116"/>
                    </a:lnTo>
                    <a:lnTo>
                      <a:pt x="0" y="126"/>
                    </a:lnTo>
                    <a:lnTo>
                      <a:pt x="2" y="135"/>
                    </a:lnTo>
                    <a:close/>
                  </a:path>
                </a:pathLst>
              </a:custGeom>
              <a:solidFill>
                <a:srgbClr val="FFFEF1"/>
              </a:solidFill>
              <a:ln w="9525">
                <a:noFill/>
                <a:round/>
              </a:ln>
            </p:spPr>
            <p:txBody>
              <a:bodyPr/>
              <a:lstStyle/>
              <a:p>
                <a:endParaRPr lang="en-US" sz="1867"/>
              </a:p>
            </p:txBody>
          </p:sp>
          <p:sp>
            <p:nvSpPr>
              <p:cNvPr id="1105" name="Freeform 455"/>
              <p:cNvSpPr/>
              <p:nvPr/>
            </p:nvSpPr>
            <p:spPr bwMode="auto">
              <a:xfrm>
                <a:off x="2634" y="1390"/>
                <a:ext cx="118" cy="248"/>
              </a:xfrm>
              <a:custGeom>
                <a:avLst/>
                <a:gdLst>
                  <a:gd name="T0" fmla="*/ 4 w 594"/>
                  <a:gd name="T1" fmla="*/ 46 h 1241"/>
                  <a:gd name="T2" fmla="*/ 13 w 594"/>
                  <a:gd name="T3" fmla="*/ 89 h 1241"/>
                  <a:gd name="T4" fmla="*/ 20 w 594"/>
                  <a:gd name="T5" fmla="*/ 123 h 1241"/>
                  <a:gd name="T6" fmla="*/ 26 w 594"/>
                  <a:gd name="T7" fmla="*/ 145 h 1241"/>
                  <a:gd name="T8" fmla="*/ 33 w 594"/>
                  <a:gd name="T9" fmla="*/ 167 h 1241"/>
                  <a:gd name="T10" fmla="*/ 41 w 594"/>
                  <a:gd name="T11" fmla="*/ 187 h 1241"/>
                  <a:gd name="T12" fmla="*/ 49 w 594"/>
                  <a:gd name="T13" fmla="*/ 204 h 1241"/>
                  <a:gd name="T14" fmla="*/ 58 w 594"/>
                  <a:gd name="T15" fmla="*/ 217 h 1241"/>
                  <a:gd name="T16" fmla="*/ 66 w 594"/>
                  <a:gd name="T17" fmla="*/ 228 h 1241"/>
                  <a:gd name="T18" fmla="*/ 74 w 594"/>
                  <a:gd name="T19" fmla="*/ 237 h 1241"/>
                  <a:gd name="T20" fmla="*/ 81 w 594"/>
                  <a:gd name="T21" fmla="*/ 243 h 1241"/>
                  <a:gd name="T22" fmla="*/ 88 w 594"/>
                  <a:gd name="T23" fmla="*/ 247 h 1241"/>
                  <a:gd name="T24" fmla="*/ 95 w 594"/>
                  <a:gd name="T25" fmla="*/ 248 h 1241"/>
                  <a:gd name="T26" fmla="*/ 101 w 594"/>
                  <a:gd name="T27" fmla="*/ 247 h 1241"/>
                  <a:gd name="T28" fmla="*/ 106 w 594"/>
                  <a:gd name="T29" fmla="*/ 244 h 1241"/>
                  <a:gd name="T30" fmla="*/ 111 w 594"/>
                  <a:gd name="T31" fmla="*/ 239 h 1241"/>
                  <a:gd name="T32" fmla="*/ 114 w 594"/>
                  <a:gd name="T33" fmla="*/ 232 h 1241"/>
                  <a:gd name="T34" fmla="*/ 117 w 594"/>
                  <a:gd name="T35" fmla="*/ 223 h 1241"/>
                  <a:gd name="T36" fmla="*/ 118 w 594"/>
                  <a:gd name="T37" fmla="*/ 212 h 1241"/>
                  <a:gd name="T38" fmla="*/ 118 w 594"/>
                  <a:gd name="T39" fmla="*/ 199 h 1241"/>
                  <a:gd name="T40" fmla="*/ 116 w 594"/>
                  <a:gd name="T41" fmla="*/ 185 h 1241"/>
                  <a:gd name="T42" fmla="*/ 113 w 594"/>
                  <a:gd name="T43" fmla="*/ 169 h 1241"/>
                  <a:gd name="T44" fmla="*/ 108 w 594"/>
                  <a:gd name="T45" fmla="*/ 148 h 1241"/>
                  <a:gd name="T46" fmla="*/ 99 w 594"/>
                  <a:gd name="T47" fmla="*/ 124 h 1241"/>
                  <a:gd name="T48" fmla="*/ 89 w 594"/>
                  <a:gd name="T49" fmla="*/ 100 h 1241"/>
                  <a:gd name="T50" fmla="*/ 79 w 594"/>
                  <a:gd name="T51" fmla="*/ 76 h 1241"/>
                  <a:gd name="T52" fmla="*/ 68 w 594"/>
                  <a:gd name="T53" fmla="*/ 55 h 1241"/>
                  <a:gd name="T54" fmla="*/ 58 w 594"/>
                  <a:gd name="T55" fmla="*/ 36 h 1241"/>
                  <a:gd name="T56" fmla="*/ 49 w 594"/>
                  <a:gd name="T57" fmla="*/ 21 h 1241"/>
                  <a:gd name="T58" fmla="*/ 42 w 594"/>
                  <a:gd name="T59" fmla="*/ 10 h 1241"/>
                  <a:gd name="T60" fmla="*/ 39 w 594"/>
                  <a:gd name="T61" fmla="*/ 5 h 1241"/>
                  <a:gd name="T62" fmla="*/ 36 w 594"/>
                  <a:gd name="T63" fmla="*/ 3 h 1241"/>
                  <a:gd name="T64" fmla="*/ 33 w 594"/>
                  <a:gd name="T65" fmla="*/ 1 h 1241"/>
                  <a:gd name="T66" fmla="*/ 30 w 594"/>
                  <a:gd name="T67" fmla="*/ 0 h 1241"/>
                  <a:gd name="T68" fmla="*/ 26 w 594"/>
                  <a:gd name="T69" fmla="*/ 0 h 1241"/>
                  <a:gd name="T70" fmla="*/ 23 w 594"/>
                  <a:gd name="T71" fmla="*/ 0 h 1241"/>
                  <a:gd name="T72" fmla="*/ 17 w 594"/>
                  <a:gd name="T73" fmla="*/ 2 h 1241"/>
                  <a:gd name="T74" fmla="*/ 11 w 594"/>
                  <a:gd name="T75" fmla="*/ 5 h 1241"/>
                  <a:gd name="T76" fmla="*/ 6 w 594"/>
                  <a:gd name="T77" fmla="*/ 9 h 1241"/>
                  <a:gd name="T78" fmla="*/ 4 w 594"/>
                  <a:gd name="T79" fmla="*/ 12 h 1241"/>
                  <a:gd name="T80" fmla="*/ 2 w 594"/>
                  <a:gd name="T81" fmla="*/ 15 h 1241"/>
                  <a:gd name="T82" fmla="*/ 1 w 594"/>
                  <a:gd name="T83" fmla="*/ 18 h 1241"/>
                  <a:gd name="T84" fmla="*/ 0 w 594"/>
                  <a:gd name="T85" fmla="*/ 22 h 1241"/>
                  <a:gd name="T86" fmla="*/ 0 w 594"/>
                  <a:gd name="T87" fmla="*/ 25 h 1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4"/>
                  <a:gd name="T133" fmla="*/ 0 h 1241"/>
                  <a:gd name="T134" fmla="*/ 594 w 594"/>
                  <a:gd name="T135" fmla="*/ 1241 h 12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4" h="1241">
                    <a:moveTo>
                      <a:pt x="2" y="135"/>
                    </a:moveTo>
                    <a:lnTo>
                      <a:pt x="21" y="230"/>
                    </a:lnTo>
                    <a:lnTo>
                      <a:pt x="41" y="334"/>
                    </a:lnTo>
                    <a:lnTo>
                      <a:pt x="65" y="445"/>
                    </a:lnTo>
                    <a:lnTo>
                      <a:pt x="90" y="558"/>
                    </a:lnTo>
                    <a:lnTo>
                      <a:pt x="103" y="614"/>
                    </a:lnTo>
                    <a:lnTo>
                      <a:pt x="118" y="672"/>
                    </a:lnTo>
                    <a:lnTo>
                      <a:pt x="133" y="727"/>
                    </a:lnTo>
                    <a:lnTo>
                      <a:pt x="151" y="782"/>
                    </a:lnTo>
                    <a:lnTo>
                      <a:pt x="168" y="834"/>
                    </a:lnTo>
                    <a:lnTo>
                      <a:pt x="187" y="885"/>
                    </a:lnTo>
                    <a:lnTo>
                      <a:pt x="208" y="934"/>
                    </a:lnTo>
                    <a:lnTo>
                      <a:pt x="229" y="980"/>
                    </a:lnTo>
                    <a:lnTo>
                      <a:pt x="249" y="1019"/>
                    </a:lnTo>
                    <a:lnTo>
                      <a:pt x="271" y="1055"/>
                    </a:lnTo>
                    <a:lnTo>
                      <a:pt x="291" y="1087"/>
                    </a:lnTo>
                    <a:lnTo>
                      <a:pt x="310" y="1117"/>
                    </a:lnTo>
                    <a:lnTo>
                      <a:pt x="330" y="1142"/>
                    </a:lnTo>
                    <a:lnTo>
                      <a:pt x="350" y="1166"/>
                    </a:lnTo>
                    <a:lnTo>
                      <a:pt x="370" y="1185"/>
                    </a:lnTo>
                    <a:lnTo>
                      <a:pt x="390" y="1202"/>
                    </a:lnTo>
                    <a:lnTo>
                      <a:pt x="409" y="1216"/>
                    </a:lnTo>
                    <a:lnTo>
                      <a:pt x="427" y="1226"/>
                    </a:lnTo>
                    <a:lnTo>
                      <a:pt x="445" y="1235"/>
                    </a:lnTo>
                    <a:lnTo>
                      <a:pt x="461" y="1238"/>
                    </a:lnTo>
                    <a:lnTo>
                      <a:pt x="479" y="1241"/>
                    </a:lnTo>
                    <a:lnTo>
                      <a:pt x="494" y="1240"/>
                    </a:lnTo>
                    <a:lnTo>
                      <a:pt x="509" y="1237"/>
                    </a:lnTo>
                    <a:lnTo>
                      <a:pt x="523" y="1231"/>
                    </a:lnTo>
                    <a:lnTo>
                      <a:pt x="535" y="1222"/>
                    </a:lnTo>
                    <a:lnTo>
                      <a:pt x="548" y="1210"/>
                    </a:lnTo>
                    <a:lnTo>
                      <a:pt x="558" y="1196"/>
                    </a:lnTo>
                    <a:lnTo>
                      <a:pt x="568" y="1180"/>
                    </a:lnTo>
                    <a:lnTo>
                      <a:pt x="575" y="1161"/>
                    </a:lnTo>
                    <a:lnTo>
                      <a:pt x="583" y="1140"/>
                    </a:lnTo>
                    <a:lnTo>
                      <a:pt x="587" y="1116"/>
                    </a:lnTo>
                    <a:lnTo>
                      <a:pt x="591" y="1090"/>
                    </a:lnTo>
                    <a:lnTo>
                      <a:pt x="594" y="1061"/>
                    </a:lnTo>
                    <a:lnTo>
                      <a:pt x="594" y="1030"/>
                    </a:lnTo>
                    <a:lnTo>
                      <a:pt x="592" y="998"/>
                    </a:lnTo>
                    <a:lnTo>
                      <a:pt x="590" y="963"/>
                    </a:lnTo>
                    <a:lnTo>
                      <a:pt x="586" y="925"/>
                    </a:lnTo>
                    <a:lnTo>
                      <a:pt x="579" y="886"/>
                    </a:lnTo>
                    <a:lnTo>
                      <a:pt x="571" y="845"/>
                    </a:lnTo>
                    <a:lnTo>
                      <a:pt x="560" y="803"/>
                    </a:lnTo>
                    <a:lnTo>
                      <a:pt x="543" y="743"/>
                    </a:lnTo>
                    <a:lnTo>
                      <a:pt x="523" y="682"/>
                    </a:lnTo>
                    <a:lnTo>
                      <a:pt x="500" y="621"/>
                    </a:lnTo>
                    <a:lnTo>
                      <a:pt x="476" y="559"/>
                    </a:lnTo>
                    <a:lnTo>
                      <a:pt x="450" y="498"/>
                    </a:lnTo>
                    <a:lnTo>
                      <a:pt x="424" y="440"/>
                    </a:lnTo>
                    <a:lnTo>
                      <a:pt x="397" y="381"/>
                    </a:lnTo>
                    <a:lnTo>
                      <a:pt x="369" y="326"/>
                    </a:lnTo>
                    <a:lnTo>
                      <a:pt x="342" y="274"/>
                    </a:lnTo>
                    <a:lnTo>
                      <a:pt x="315" y="225"/>
                    </a:lnTo>
                    <a:lnTo>
                      <a:pt x="291" y="179"/>
                    </a:lnTo>
                    <a:lnTo>
                      <a:pt x="267" y="139"/>
                    </a:lnTo>
                    <a:lnTo>
                      <a:pt x="246" y="103"/>
                    </a:lnTo>
                    <a:lnTo>
                      <a:pt x="227" y="73"/>
                    </a:lnTo>
                    <a:lnTo>
                      <a:pt x="212" y="49"/>
                    </a:lnTo>
                    <a:lnTo>
                      <a:pt x="199" y="31"/>
                    </a:lnTo>
                    <a:lnTo>
                      <a:pt x="194" y="24"/>
                    </a:lnTo>
                    <a:lnTo>
                      <a:pt x="188" y="19"/>
                    </a:lnTo>
                    <a:lnTo>
                      <a:pt x="182" y="14"/>
                    </a:lnTo>
                    <a:lnTo>
                      <a:pt x="174" y="9"/>
                    </a:lnTo>
                    <a:lnTo>
                      <a:pt x="167" y="5"/>
                    </a:lnTo>
                    <a:lnTo>
                      <a:pt x="159" y="3"/>
                    </a:lnTo>
                    <a:lnTo>
                      <a:pt x="151" y="2"/>
                    </a:lnTo>
                    <a:lnTo>
                      <a:pt x="142" y="0"/>
                    </a:lnTo>
                    <a:lnTo>
                      <a:pt x="133" y="0"/>
                    </a:lnTo>
                    <a:lnTo>
                      <a:pt x="125" y="0"/>
                    </a:lnTo>
                    <a:lnTo>
                      <a:pt x="116" y="2"/>
                    </a:lnTo>
                    <a:lnTo>
                      <a:pt x="107" y="4"/>
                    </a:lnTo>
                    <a:lnTo>
                      <a:pt x="88" y="9"/>
                    </a:lnTo>
                    <a:lnTo>
                      <a:pt x="71" y="17"/>
                    </a:lnTo>
                    <a:lnTo>
                      <a:pt x="55" y="26"/>
                    </a:lnTo>
                    <a:lnTo>
                      <a:pt x="40" y="38"/>
                    </a:lnTo>
                    <a:lnTo>
                      <a:pt x="32" y="44"/>
                    </a:lnTo>
                    <a:lnTo>
                      <a:pt x="26" y="51"/>
                    </a:lnTo>
                    <a:lnTo>
                      <a:pt x="20" y="59"/>
                    </a:lnTo>
                    <a:lnTo>
                      <a:pt x="15" y="66"/>
                    </a:lnTo>
                    <a:lnTo>
                      <a:pt x="10" y="74"/>
                    </a:lnTo>
                    <a:lnTo>
                      <a:pt x="6" y="83"/>
                    </a:lnTo>
                    <a:lnTo>
                      <a:pt x="4" y="90"/>
                    </a:lnTo>
                    <a:lnTo>
                      <a:pt x="1" y="99"/>
                    </a:lnTo>
                    <a:lnTo>
                      <a:pt x="0" y="108"/>
                    </a:lnTo>
                    <a:lnTo>
                      <a:pt x="0" y="116"/>
                    </a:lnTo>
                    <a:lnTo>
                      <a:pt x="0" y="126"/>
                    </a:lnTo>
                    <a:lnTo>
                      <a:pt x="2" y="135"/>
                    </a:lnTo>
                    <a:close/>
                  </a:path>
                </a:pathLst>
              </a:custGeom>
              <a:noFill/>
              <a:ln w="3175">
                <a:solidFill>
                  <a:srgbClr val="1F1A17"/>
                </a:solidFill>
                <a:round/>
              </a:ln>
            </p:spPr>
            <p:txBody>
              <a:bodyPr/>
              <a:lstStyle/>
              <a:p>
                <a:endParaRPr lang="en-US" sz="1867"/>
              </a:p>
            </p:txBody>
          </p:sp>
          <p:sp>
            <p:nvSpPr>
              <p:cNvPr id="1106" name="Freeform 456"/>
              <p:cNvSpPr/>
              <p:nvPr/>
            </p:nvSpPr>
            <p:spPr bwMode="auto">
              <a:xfrm>
                <a:off x="2664" y="1370"/>
                <a:ext cx="210" cy="192"/>
              </a:xfrm>
              <a:custGeom>
                <a:avLst/>
                <a:gdLst>
                  <a:gd name="T0" fmla="*/ 17 w 1050"/>
                  <a:gd name="T1" fmla="*/ 50 h 959"/>
                  <a:gd name="T2" fmla="*/ 45 w 1050"/>
                  <a:gd name="T3" fmla="*/ 84 h 959"/>
                  <a:gd name="T4" fmla="*/ 69 w 1050"/>
                  <a:gd name="T5" fmla="*/ 111 h 959"/>
                  <a:gd name="T6" fmla="*/ 86 w 1050"/>
                  <a:gd name="T7" fmla="*/ 128 h 959"/>
                  <a:gd name="T8" fmla="*/ 102 w 1050"/>
                  <a:gd name="T9" fmla="*/ 144 h 959"/>
                  <a:gd name="T10" fmla="*/ 119 w 1050"/>
                  <a:gd name="T11" fmla="*/ 158 h 959"/>
                  <a:gd name="T12" fmla="*/ 135 w 1050"/>
                  <a:gd name="T13" fmla="*/ 169 h 959"/>
                  <a:gd name="T14" fmla="*/ 149 w 1050"/>
                  <a:gd name="T15" fmla="*/ 178 h 959"/>
                  <a:gd name="T16" fmla="*/ 162 w 1050"/>
                  <a:gd name="T17" fmla="*/ 185 h 959"/>
                  <a:gd name="T18" fmla="*/ 174 w 1050"/>
                  <a:gd name="T19" fmla="*/ 189 h 959"/>
                  <a:gd name="T20" fmla="*/ 184 w 1050"/>
                  <a:gd name="T21" fmla="*/ 191 h 959"/>
                  <a:gd name="T22" fmla="*/ 192 w 1050"/>
                  <a:gd name="T23" fmla="*/ 192 h 959"/>
                  <a:gd name="T24" fmla="*/ 199 w 1050"/>
                  <a:gd name="T25" fmla="*/ 190 h 959"/>
                  <a:gd name="T26" fmla="*/ 205 w 1050"/>
                  <a:gd name="T27" fmla="*/ 187 h 959"/>
                  <a:gd name="T28" fmla="*/ 208 w 1050"/>
                  <a:gd name="T29" fmla="*/ 183 h 959"/>
                  <a:gd name="T30" fmla="*/ 210 w 1050"/>
                  <a:gd name="T31" fmla="*/ 177 h 959"/>
                  <a:gd name="T32" fmla="*/ 210 w 1050"/>
                  <a:gd name="T33" fmla="*/ 169 h 959"/>
                  <a:gd name="T34" fmla="*/ 208 w 1050"/>
                  <a:gd name="T35" fmla="*/ 160 h 959"/>
                  <a:gd name="T36" fmla="*/ 204 w 1050"/>
                  <a:gd name="T37" fmla="*/ 151 h 959"/>
                  <a:gd name="T38" fmla="*/ 198 w 1050"/>
                  <a:gd name="T39" fmla="*/ 140 h 959"/>
                  <a:gd name="T40" fmla="*/ 189 w 1050"/>
                  <a:gd name="T41" fmla="*/ 128 h 959"/>
                  <a:gd name="T42" fmla="*/ 179 w 1050"/>
                  <a:gd name="T43" fmla="*/ 115 h 959"/>
                  <a:gd name="T44" fmla="*/ 164 w 1050"/>
                  <a:gd name="T45" fmla="*/ 100 h 959"/>
                  <a:gd name="T46" fmla="*/ 144 w 1050"/>
                  <a:gd name="T47" fmla="*/ 81 h 959"/>
                  <a:gd name="T48" fmla="*/ 123 w 1050"/>
                  <a:gd name="T49" fmla="*/ 64 h 959"/>
                  <a:gd name="T50" fmla="*/ 102 w 1050"/>
                  <a:gd name="T51" fmla="*/ 48 h 959"/>
                  <a:gd name="T52" fmla="*/ 82 w 1050"/>
                  <a:gd name="T53" fmla="*/ 33 h 959"/>
                  <a:gd name="T54" fmla="*/ 63 w 1050"/>
                  <a:gd name="T55" fmla="*/ 21 h 959"/>
                  <a:gd name="T56" fmla="*/ 47 w 1050"/>
                  <a:gd name="T57" fmla="*/ 11 h 959"/>
                  <a:gd name="T58" fmla="*/ 36 w 1050"/>
                  <a:gd name="T59" fmla="*/ 4 h 959"/>
                  <a:gd name="T60" fmla="*/ 30 w 1050"/>
                  <a:gd name="T61" fmla="*/ 1 h 959"/>
                  <a:gd name="T62" fmla="*/ 27 w 1050"/>
                  <a:gd name="T63" fmla="*/ 0 h 959"/>
                  <a:gd name="T64" fmla="*/ 23 w 1050"/>
                  <a:gd name="T65" fmla="*/ 0 h 959"/>
                  <a:gd name="T66" fmla="*/ 20 w 1050"/>
                  <a:gd name="T67" fmla="*/ 1 h 959"/>
                  <a:gd name="T68" fmla="*/ 16 w 1050"/>
                  <a:gd name="T69" fmla="*/ 2 h 959"/>
                  <a:gd name="T70" fmla="*/ 13 w 1050"/>
                  <a:gd name="T71" fmla="*/ 3 h 959"/>
                  <a:gd name="T72" fmla="*/ 9 w 1050"/>
                  <a:gd name="T73" fmla="*/ 7 h 959"/>
                  <a:gd name="T74" fmla="*/ 4 w 1050"/>
                  <a:gd name="T75" fmla="*/ 12 h 959"/>
                  <a:gd name="T76" fmla="*/ 1 w 1050"/>
                  <a:gd name="T77" fmla="*/ 17 h 959"/>
                  <a:gd name="T78" fmla="*/ 0 w 1050"/>
                  <a:gd name="T79" fmla="*/ 21 h 959"/>
                  <a:gd name="T80" fmla="*/ 0 w 1050"/>
                  <a:gd name="T81" fmla="*/ 24 h 959"/>
                  <a:gd name="T82" fmla="*/ 0 w 1050"/>
                  <a:gd name="T83" fmla="*/ 27 h 959"/>
                  <a:gd name="T84" fmla="*/ 1 w 1050"/>
                  <a:gd name="T85" fmla="*/ 31 h 959"/>
                  <a:gd name="T86" fmla="*/ 3 w 1050"/>
                  <a:gd name="T87" fmla="*/ 34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0"/>
                  <a:gd name="T133" fmla="*/ 0 h 959"/>
                  <a:gd name="T134" fmla="*/ 1050 w 1050"/>
                  <a:gd name="T135" fmla="*/ 959 h 9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0" h="959">
                    <a:moveTo>
                      <a:pt x="19" y="177"/>
                    </a:moveTo>
                    <a:lnTo>
                      <a:pt x="83" y="251"/>
                    </a:lnTo>
                    <a:lnTo>
                      <a:pt x="152" y="332"/>
                    </a:lnTo>
                    <a:lnTo>
                      <a:pt x="227" y="418"/>
                    </a:lnTo>
                    <a:lnTo>
                      <a:pt x="304" y="507"/>
                    </a:lnTo>
                    <a:lnTo>
                      <a:pt x="345" y="552"/>
                    </a:lnTo>
                    <a:lnTo>
                      <a:pt x="386" y="594"/>
                    </a:lnTo>
                    <a:lnTo>
                      <a:pt x="428" y="637"/>
                    </a:lnTo>
                    <a:lnTo>
                      <a:pt x="470" y="678"/>
                    </a:lnTo>
                    <a:lnTo>
                      <a:pt x="511" y="717"/>
                    </a:lnTo>
                    <a:lnTo>
                      <a:pt x="554" y="754"/>
                    </a:lnTo>
                    <a:lnTo>
                      <a:pt x="596" y="788"/>
                    </a:lnTo>
                    <a:lnTo>
                      <a:pt x="637" y="819"/>
                    </a:lnTo>
                    <a:lnTo>
                      <a:pt x="676" y="845"/>
                    </a:lnTo>
                    <a:lnTo>
                      <a:pt x="712" y="869"/>
                    </a:lnTo>
                    <a:lnTo>
                      <a:pt x="747" y="890"/>
                    </a:lnTo>
                    <a:lnTo>
                      <a:pt x="781" y="908"/>
                    </a:lnTo>
                    <a:lnTo>
                      <a:pt x="812" y="923"/>
                    </a:lnTo>
                    <a:lnTo>
                      <a:pt x="842" y="934"/>
                    </a:lnTo>
                    <a:lnTo>
                      <a:pt x="869" y="944"/>
                    </a:lnTo>
                    <a:lnTo>
                      <a:pt x="895" y="951"/>
                    </a:lnTo>
                    <a:lnTo>
                      <a:pt x="919" y="956"/>
                    </a:lnTo>
                    <a:lnTo>
                      <a:pt x="942" y="959"/>
                    </a:lnTo>
                    <a:lnTo>
                      <a:pt x="962" y="959"/>
                    </a:lnTo>
                    <a:lnTo>
                      <a:pt x="980" y="956"/>
                    </a:lnTo>
                    <a:lnTo>
                      <a:pt x="997" y="951"/>
                    </a:lnTo>
                    <a:lnTo>
                      <a:pt x="1010" y="945"/>
                    </a:lnTo>
                    <a:lnTo>
                      <a:pt x="1023" y="936"/>
                    </a:lnTo>
                    <a:lnTo>
                      <a:pt x="1033" y="925"/>
                    </a:lnTo>
                    <a:lnTo>
                      <a:pt x="1040" y="913"/>
                    </a:lnTo>
                    <a:lnTo>
                      <a:pt x="1046" y="899"/>
                    </a:lnTo>
                    <a:lnTo>
                      <a:pt x="1049" y="883"/>
                    </a:lnTo>
                    <a:lnTo>
                      <a:pt x="1050" y="865"/>
                    </a:lnTo>
                    <a:lnTo>
                      <a:pt x="1049" y="845"/>
                    </a:lnTo>
                    <a:lnTo>
                      <a:pt x="1044" y="824"/>
                    </a:lnTo>
                    <a:lnTo>
                      <a:pt x="1038" y="801"/>
                    </a:lnTo>
                    <a:lnTo>
                      <a:pt x="1029" y="778"/>
                    </a:lnTo>
                    <a:lnTo>
                      <a:pt x="1018" y="753"/>
                    </a:lnTo>
                    <a:lnTo>
                      <a:pt x="1004" y="725"/>
                    </a:lnTo>
                    <a:lnTo>
                      <a:pt x="988" y="698"/>
                    </a:lnTo>
                    <a:lnTo>
                      <a:pt x="969" y="669"/>
                    </a:lnTo>
                    <a:lnTo>
                      <a:pt x="947" y="639"/>
                    </a:lnTo>
                    <a:lnTo>
                      <a:pt x="922" y="608"/>
                    </a:lnTo>
                    <a:lnTo>
                      <a:pt x="895" y="576"/>
                    </a:lnTo>
                    <a:lnTo>
                      <a:pt x="864" y="543"/>
                    </a:lnTo>
                    <a:lnTo>
                      <a:pt x="819" y="497"/>
                    </a:lnTo>
                    <a:lnTo>
                      <a:pt x="772" y="452"/>
                    </a:lnTo>
                    <a:lnTo>
                      <a:pt x="721" y="407"/>
                    </a:lnTo>
                    <a:lnTo>
                      <a:pt x="668" y="363"/>
                    </a:lnTo>
                    <a:lnTo>
                      <a:pt x="616" y="321"/>
                    </a:lnTo>
                    <a:lnTo>
                      <a:pt x="562" y="279"/>
                    </a:lnTo>
                    <a:lnTo>
                      <a:pt x="510" y="240"/>
                    </a:lnTo>
                    <a:lnTo>
                      <a:pt x="457" y="201"/>
                    </a:lnTo>
                    <a:lnTo>
                      <a:pt x="408" y="166"/>
                    </a:lnTo>
                    <a:lnTo>
                      <a:pt x="360" y="134"/>
                    </a:lnTo>
                    <a:lnTo>
                      <a:pt x="315" y="104"/>
                    </a:lnTo>
                    <a:lnTo>
                      <a:pt x="274" y="76"/>
                    </a:lnTo>
                    <a:lnTo>
                      <a:pt x="237" y="54"/>
                    </a:lnTo>
                    <a:lnTo>
                      <a:pt x="204" y="35"/>
                    </a:lnTo>
                    <a:lnTo>
                      <a:pt x="178" y="19"/>
                    </a:lnTo>
                    <a:lnTo>
                      <a:pt x="158" y="9"/>
                    </a:lnTo>
                    <a:lnTo>
                      <a:pt x="149" y="5"/>
                    </a:lnTo>
                    <a:lnTo>
                      <a:pt x="142" y="3"/>
                    </a:lnTo>
                    <a:lnTo>
                      <a:pt x="133" y="1"/>
                    </a:lnTo>
                    <a:lnTo>
                      <a:pt x="124" y="0"/>
                    </a:lnTo>
                    <a:lnTo>
                      <a:pt x="116" y="0"/>
                    </a:lnTo>
                    <a:lnTo>
                      <a:pt x="107" y="1"/>
                    </a:lnTo>
                    <a:lnTo>
                      <a:pt x="98" y="3"/>
                    </a:lnTo>
                    <a:lnTo>
                      <a:pt x="89" y="5"/>
                    </a:lnTo>
                    <a:lnTo>
                      <a:pt x="81" y="9"/>
                    </a:lnTo>
                    <a:lnTo>
                      <a:pt x="73" y="13"/>
                    </a:lnTo>
                    <a:lnTo>
                      <a:pt x="64" y="16"/>
                    </a:lnTo>
                    <a:lnTo>
                      <a:pt x="57" y="21"/>
                    </a:lnTo>
                    <a:lnTo>
                      <a:pt x="43" y="33"/>
                    </a:lnTo>
                    <a:lnTo>
                      <a:pt x="29" y="46"/>
                    </a:lnTo>
                    <a:lnTo>
                      <a:pt x="18" y="61"/>
                    </a:lnTo>
                    <a:lnTo>
                      <a:pt x="9" y="78"/>
                    </a:lnTo>
                    <a:lnTo>
                      <a:pt x="6" y="85"/>
                    </a:lnTo>
                    <a:lnTo>
                      <a:pt x="3" y="94"/>
                    </a:lnTo>
                    <a:lnTo>
                      <a:pt x="1" y="103"/>
                    </a:lnTo>
                    <a:lnTo>
                      <a:pt x="0" y="111"/>
                    </a:lnTo>
                    <a:lnTo>
                      <a:pt x="0" y="120"/>
                    </a:lnTo>
                    <a:lnTo>
                      <a:pt x="0" y="129"/>
                    </a:lnTo>
                    <a:lnTo>
                      <a:pt x="1" y="136"/>
                    </a:lnTo>
                    <a:lnTo>
                      <a:pt x="2" y="145"/>
                    </a:lnTo>
                    <a:lnTo>
                      <a:pt x="6" y="154"/>
                    </a:lnTo>
                    <a:lnTo>
                      <a:pt x="9" y="161"/>
                    </a:lnTo>
                    <a:lnTo>
                      <a:pt x="14" y="170"/>
                    </a:lnTo>
                    <a:lnTo>
                      <a:pt x="19" y="177"/>
                    </a:lnTo>
                    <a:close/>
                  </a:path>
                </a:pathLst>
              </a:custGeom>
              <a:solidFill>
                <a:srgbClr val="FFFEF1"/>
              </a:solidFill>
              <a:ln w="9525">
                <a:noFill/>
                <a:round/>
              </a:ln>
            </p:spPr>
            <p:txBody>
              <a:bodyPr/>
              <a:lstStyle/>
              <a:p>
                <a:endParaRPr lang="en-US" sz="1867"/>
              </a:p>
            </p:txBody>
          </p:sp>
          <p:sp>
            <p:nvSpPr>
              <p:cNvPr id="1107" name="Freeform 457"/>
              <p:cNvSpPr/>
              <p:nvPr/>
            </p:nvSpPr>
            <p:spPr bwMode="auto">
              <a:xfrm>
                <a:off x="2664" y="1370"/>
                <a:ext cx="210" cy="192"/>
              </a:xfrm>
              <a:custGeom>
                <a:avLst/>
                <a:gdLst>
                  <a:gd name="T0" fmla="*/ 17 w 1050"/>
                  <a:gd name="T1" fmla="*/ 50 h 959"/>
                  <a:gd name="T2" fmla="*/ 45 w 1050"/>
                  <a:gd name="T3" fmla="*/ 84 h 959"/>
                  <a:gd name="T4" fmla="*/ 69 w 1050"/>
                  <a:gd name="T5" fmla="*/ 111 h 959"/>
                  <a:gd name="T6" fmla="*/ 86 w 1050"/>
                  <a:gd name="T7" fmla="*/ 128 h 959"/>
                  <a:gd name="T8" fmla="*/ 102 w 1050"/>
                  <a:gd name="T9" fmla="*/ 144 h 959"/>
                  <a:gd name="T10" fmla="*/ 119 w 1050"/>
                  <a:gd name="T11" fmla="*/ 158 h 959"/>
                  <a:gd name="T12" fmla="*/ 135 w 1050"/>
                  <a:gd name="T13" fmla="*/ 169 h 959"/>
                  <a:gd name="T14" fmla="*/ 149 w 1050"/>
                  <a:gd name="T15" fmla="*/ 178 h 959"/>
                  <a:gd name="T16" fmla="*/ 162 w 1050"/>
                  <a:gd name="T17" fmla="*/ 185 h 959"/>
                  <a:gd name="T18" fmla="*/ 174 w 1050"/>
                  <a:gd name="T19" fmla="*/ 189 h 959"/>
                  <a:gd name="T20" fmla="*/ 184 w 1050"/>
                  <a:gd name="T21" fmla="*/ 191 h 959"/>
                  <a:gd name="T22" fmla="*/ 192 w 1050"/>
                  <a:gd name="T23" fmla="*/ 192 h 959"/>
                  <a:gd name="T24" fmla="*/ 199 w 1050"/>
                  <a:gd name="T25" fmla="*/ 190 h 959"/>
                  <a:gd name="T26" fmla="*/ 205 w 1050"/>
                  <a:gd name="T27" fmla="*/ 187 h 959"/>
                  <a:gd name="T28" fmla="*/ 208 w 1050"/>
                  <a:gd name="T29" fmla="*/ 183 h 959"/>
                  <a:gd name="T30" fmla="*/ 210 w 1050"/>
                  <a:gd name="T31" fmla="*/ 177 h 959"/>
                  <a:gd name="T32" fmla="*/ 210 w 1050"/>
                  <a:gd name="T33" fmla="*/ 169 h 959"/>
                  <a:gd name="T34" fmla="*/ 208 w 1050"/>
                  <a:gd name="T35" fmla="*/ 160 h 959"/>
                  <a:gd name="T36" fmla="*/ 204 w 1050"/>
                  <a:gd name="T37" fmla="*/ 151 h 959"/>
                  <a:gd name="T38" fmla="*/ 198 w 1050"/>
                  <a:gd name="T39" fmla="*/ 140 h 959"/>
                  <a:gd name="T40" fmla="*/ 189 w 1050"/>
                  <a:gd name="T41" fmla="*/ 128 h 959"/>
                  <a:gd name="T42" fmla="*/ 179 w 1050"/>
                  <a:gd name="T43" fmla="*/ 115 h 959"/>
                  <a:gd name="T44" fmla="*/ 164 w 1050"/>
                  <a:gd name="T45" fmla="*/ 100 h 959"/>
                  <a:gd name="T46" fmla="*/ 144 w 1050"/>
                  <a:gd name="T47" fmla="*/ 81 h 959"/>
                  <a:gd name="T48" fmla="*/ 123 w 1050"/>
                  <a:gd name="T49" fmla="*/ 64 h 959"/>
                  <a:gd name="T50" fmla="*/ 102 w 1050"/>
                  <a:gd name="T51" fmla="*/ 48 h 959"/>
                  <a:gd name="T52" fmla="*/ 82 w 1050"/>
                  <a:gd name="T53" fmla="*/ 33 h 959"/>
                  <a:gd name="T54" fmla="*/ 63 w 1050"/>
                  <a:gd name="T55" fmla="*/ 21 h 959"/>
                  <a:gd name="T56" fmla="*/ 47 w 1050"/>
                  <a:gd name="T57" fmla="*/ 11 h 959"/>
                  <a:gd name="T58" fmla="*/ 36 w 1050"/>
                  <a:gd name="T59" fmla="*/ 4 h 959"/>
                  <a:gd name="T60" fmla="*/ 30 w 1050"/>
                  <a:gd name="T61" fmla="*/ 1 h 959"/>
                  <a:gd name="T62" fmla="*/ 27 w 1050"/>
                  <a:gd name="T63" fmla="*/ 0 h 959"/>
                  <a:gd name="T64" fmla="*/ 23 w 1050"/>
                  <a:gd name="T65" fmla="*/ 0 h 959"/>
                  <a:gd name="T66" fmla="*/ 20 w 1050"/>
                  <a:gd name="T67" fmla="*/ 1 h 959"/>
                  <a:gd name="T68" fmla="*/ 16 w 1050"/>
                  <a:gd name="T69" fmla="*/ 2 h 959"/>
                  <a:gd name="T70" fmla="*/ 13 w 1050"/>
                  <a:gd name="T71" fmla="*/ 3 h 959"/>
                  <a:gd name="T72" fmla="*/ 9 w 1050"/>
                  <a:gd name="T73" fmla="*/ 7 h 959"/>
                  <a:gd name="T74" fmla="*/ 4 w 1050"/>
                  <a:gd name="T75" fmla="*/ 12 h 959"/>
                  <a:gd name="T76" fmla="*/ 1 w 1050"/>
                  <a:gd name="T77" fmla="*/ 17 h 959"/>
                  <a:gd name="T78" fmla="*/ 0 w 1050"/>
                  <a:gd name="T79" fmla="*/ 21 h 959"/>
                  <a:gd name="T80" fmla="*/ 0 w 1050"/>
                  <a:gd name="T81" fmla="*/ 24 h 959"/>
                  <a:gd name="T82" fmla="*/ 0 w 1050"/>
                  <a:gd name="T83" fmla="*/ 27 h 959"/>
                  <a:gd name="T84" fmla="*/ 1 w 1050"/>
                  <a:gd name="T85" fmla="*/ 31 h 959"/>
                  <a:gd name="T86" fmla="*/ 3 w 1050"/>
                  <a:gd name="T87" fmla="*/ 34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50"/>
                  <a:gd name="T133" fmla="*/ 0 h 959"/>
                  <a:gd name="T134" fmla="*/ 1050 w 1050"/>
                  <a:gd name="T135" fmla="*/ 959 h 9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50" h="959">
                    <a:moveTo>
                      <a:pt x="19" y="177"/>
                    </a:moveTo>
                    <a:lnTo>
                      <a:pt x="83" y="251"/>
                    </a:lnTo>
                    <a:lnTo>
                      <a:pt x="152" y="332"/>
                    </a:lnTo>
                    <a:lnTo>
                      <a:pt x="227" y="418"/>
                    </a:lnTo>
                    <a:lnTo>
                      <a:pt x="304" y="507"/>
                    </a:lnTo>
                    <a:lnTo>
                      <a:pt x="345" y="552"/>
                    </a:lnTo>
                    <a:lnTo>
                      <a:pt x="386" y="594"/>
                    </a:lnTo>
                    <a:lnTo>
                      <a:pt x="428" y="637"/>
                    </a:lnTo>
                    <a:lnTo>
                      <a:pt x="470" y="678"/>
                    </a:lnTo>
                    <a:lnTo>
                      <a:pt x="511" y="717"/>
                    </a:lnTo>
                    <a:lnTo>
                      <a:pt x="554" y="754"/>
                    </a:lnTo>
                    <a:lnTo>
                      <a:pt x="596" y="788"/>
                    </a:lnTo>
                    <a:lnTo>
                      <a:pt x="637" y="819"/>
                    </a:lnTo>
                    <a:lnTo>
                      <a:pt x="676" y="845"/>
                    </a:lnTo>
                    <a:lnTo>
                      <a:pt x="712" y="869"/>
                    </a:lnTo>
                    <a:lnTo>
                      <a:pt x="747" y="890"/>
                    </a:lnTo>
                    <a:lnTo>
                      <a:pt x="781" y="908"/>
                    </a:lnTo>
                    <a:lnTo>
                      <a:pt x="812" y="923"/>
                    </a:lnTo>
                    <a:lnTo>
                      <a:pt x="842" y="934"/>
                    </a:lnTo>
                    <a:lnTo>
                      <a:pt x="869" y="944"/>
                    </a:lnTo>
                    <a:lnTo>
                      <a:pt x="895" y="951"/>
                    </a:lnTo>
                    <a:lnTo>
                      <a:pt x="919" y="956"/>
                    </a:lnTo>
                    <a:lnTo>
                      <a:pt x="942" y="959"/>
                    </a:lnTo>
                    <a:lnTo>
                      <a:pt x="962" y="959"/>
                    </a:lnTo>
                    <a:lnTo>
                      <a:pt x="980" y="956"/>
                    </a:lnTo>
                    <a:lnTo>
                      <a:pt x="997" y="951"/>
                    </a:lnTo>
                    <a:lnTo>
                      <a:pt x="1010" y="945"/>
                    </a:lnTo>
                    <a:lnTo>
                      <a:pt x="1023" y="936"/>
                    </a:lnTo>
                    <a:lnTo>
                      <a:pt x="1033" y="925"/>
                    </a:lnTo>
                    <a:lnTo>
                      <a:pt x="1040" y="913"/>
                    </a:lnTo>
                    <a:lnTo>
                      <a:pt x="1046" y="899"/>
                    </a:lnTo>
                    <a:lnTo>
                      <a:pt x="1049" y="883"/>
                    </a:lnTo>
                    <a:lnTo>
                      <a:pt x="1050" y="865"/>
                    </a:lnTo>
                    <a:lnTo>
                      <a:pt x="1049" y="845"/>
                    </a:lnTo>
                    <a:lnTo>
                      <a:pt x="1044" y="824"/>
                    </a:lnTo>
                    <a:lnTo>
                      <a:pt x="1038" y="801"/>
                    </a:lnTo>
                    <a:lnTo>
                      <a:pt x="1029" y="778"/>
                    </a:lnTo>
                    <a:lnTo>
                      <a:pt x="1018" y="753"/>
                    </a:lnTo>
                    <a:lnTo>
                      <a:pt x="1004" y="725"/>
                    </a:lnTo>
                    <a:lnTo>
                      <a:pt x="988" y="698"/>
                    </a:lnTo>
                    <a:lnTo>
                      <a:pt x="969" y="669"/>
                    </a:lnTo>
                    <a:lnTo>
                      <a:pt x="947" y="639"/>
                    </a:lnTo>
                    <a:lnTo>
                      <a:pt x="922" y="608"/>
                    </a:lnTo>
                    <a:lnTo>
                      <a:pt x="895" y="576"/>
                    </a:lnTo>
                    <a:lnTo>
                      <a:pt x="864" y="543"/>
                    </a:lnTo>
                    <a:lnTo>
                      <a:pt x="819" y="497"/>
                    </a:lnTo>
                    <a:lnTo>
                      <a:pt x="772" y="452"/>
                    </a:lnTo>
                    <a:lnTo>
                      <a:pt x="721" y="407"/>
                    </a:lnTo>
                    <a:lnTo>
                      <a:pt x="668" y="363"/>
                    </a:lnTo>
                    <a:lnTo>
                      <a:pt x="616" y="321"/>
                    </a:lnTo>
                    <a:lnTo>
                      <a:pt x="562" y="279"/>
                    </a:lnTo>
                    <a:lnTo>
                      <a:pt x="510" y="240"/>
                    </a:lnTo>
                    <a:lnTo>
                      <a:pt x="457" y="201"/>
                    </a:lnTo>
                    <a:lnTo>
                      <a:pt x="408" y="166"/>
                    </a:lnTo>
                    <a:lnTo>
                      <a:pt x="360" y="134"/>
                    </a:lnTo>
                    <a:lnTo>
                      <a:pt x="315" y="104"/>
                    </a:lnTo>
                    <a:lnTo>
                      <a:pt x="274" y="76"/>
                    </a:lnTo>
                    <a:lnTo>
                      <a:pt x="237" y="54"/>
                    </a:lnTo>
                    <a:lnTo>
                      <a:pt x="204" y="35"/>
                    </a:lnTo>
                    <a:lnTo>
                      <a:pt x="178" y="19"/>
                    </a:lnTo>
                    <a:lnTo>
                      <a:pt x="158" y="9"/>
                    </a:lnTo>
                    <a:lnTo>
                      <a:pt x="149" y="5"/>
                    </a:lnTo>
                    <a:lnTo>
                      <a:pt x="142" y="3"/>
                    </a:lnTo>
                    <a:lnTo>
                      <a:pt x="133" y="1"/>
                    </a:lnTo>
                    <a:lnTo>
                      <a:pt x="124" y="0"/>
                    </a:lnTo>
                    <a:lnTo>
                      <a:pt x="116" y="0"/>
                    </a:lnTo>
                    <a:lnTo>
                      <a:pt x="107" y="1"/>
                    </a:lnTo>
                    <a:lnTo>
                      <a:pt x="98" y="3"/>
                    </a:lnTo>
                    <a:lnTo>
                      <a:pt x="89" y="5"/>
                    </a:lnTo>
                    <a:lnTo>
                      <a:pt x="81" y="9"/>
                    </a:lnTo>
                    <a:lnTo>
                      <a:pt x="73" y="13"/>
                    </a:lnTo>
                    <a:lnTo>
                      <a:pt x="64" y="16"/>
                    </a:lnTo>
                    <a:lnTo>
                      <a:pt x="57" y="21"/>
                    </a:lnTo>
                    <a:lnTo>
                      <a:pt x="43" y="33"/>
                    </a:lnTo>
                    <a:lnTo>
                      <a:pt x="29" y="46"/>
                    </a:lnTo>
                    <a:lnTo>
                      <a:pt x="18" y="61"/>
                    </a:lnTo>
                    <a:lnTo>
                      <a:pt x="9" y="78"/>
                    </a:lnTo>
                    <a:lnTo>
                      <a:pt x="6" y="85"/>
                    </a:lnTo>
                    <a:lnTo>
                      <a:pt x="3" y="94"/>
                    </a:lnTo>
                    <a:lnTo>
                      <a:pt x="1" y="103"/>
                    </a:lnTo>
                    <a:lnTo>
                      <a:pt x="0" y="111"/>
                    </a:lnTo>
                    <a:lnTo>
                      <a:pt x="0" y="120"/>
                    </a:lnTo>
                    <a:lnTo>
                      <a:pt x="0" y="129"/>
                    </a:lnTo>
                    <a:lnTo>
                      <a:pt x="1" y="136"/>
                    </a:lnTo>
                    <a:lnTo>
                      <a:pt x="2" y="145"/>
                    </a:lnTo>
                    <a:lnTo>
                      <a:pt x="6" y="154"/>
                    </a:lnTo>
                    <a:lnTo>
                      <a:pt x="9" y="161"/>
                    </a:lnTo>
                    <a:lnTo>
                      <a:pt x="14" y="170"/>
                    </a:lnTo>
                    <a:lnTo>
                      <a:pt x="19" y="177"/>
                    </a:lnTo>
                    <a:close/>
                  </a:path>
                </a:pathLst>
              </a:custGeom>
              <a:noFill/>
              <a:ln w="3175">
                <a:solidFill>
                  <a:srgbClr val="1F1A17"/>
                </a:solidFill>
                <a:round/>
              </a:ln>
            </p:spPr>
            <p:txBody>
              <a:bodyPr/>
              <a:lstStyle/>
              <a:p>
                <a:endParaRPr lang="en-US" sz="1867"/>
              </a:p>
            </p:txBody>
          </p:sp>
          <p:sp>
            <p:nvSpPr>
              <p:cNvPr id="1108" name="Freeform 458"/>
              <p:cNvSpPr/>
              <p:nvPr/>
            </p:nvSpPr>
            <p:spPr bwMode="auto">
              <a:xfrm>
                <a:off x="2682" y="1343"/>
                <a:ext cx="275" cy="110"/>
              </a:xfrm>
              <a:custGeom>
                <a:avLst/>
                <a:gdLst>
                  <a:gd name="T0" fmla="*/ 21 w 1374"/>
                  <a:gd name="T1" fmla="*/ 44 h 548"/>
                  <a:gd name="T2" fmla="*/ 41 w 1374"/>
                  <a:gd name="T3" fmla="*/ 52 h 548"/>
                  <a:gd name="T4" fmla="*/ 63 w 1374"/>
                  <a:gd name="T5" fmla="*/ 61 h 548"/>
                  <a:gd name="T6" fmla="*/ 86 w 1374"/>
                  <a:gd name="T7" fmla="*/ 71 h 548"/>
                  <a:gd name="T8" fmla="*/ 109 w 1374"/>
                  <a:gd name="T9" fmla="*/ 80 h 548"/>
                  <a:gd name="T10" fmla="*/ 133 w 1374"/>
                  <a:gd name="T11" fmla="*/ 89 h 548"/>
                  <a:gd name="T12" fmla="*/ 157 w 1374"/>
                  <a:gd name="T13" fmla="*/ 97 h 548"/>
                  <a:gd name="T14" fmla="*/ 179 w 1374"/>
                  <a:gd name="T15" fmla="*/ 103 h 548"/>
                  <a:gd name="T16" fmla="*/ 200 w 1374"/>
                  <a:gd name="T17" fmla="*/ 107 h 548"/>
                  <a:gd name="T18" fmla="*/ 218 w 1374"/>
                  <a:gd name="T19" fmla="*/ 109 h 548"/>
                  <a:gd name="T20" fmla="*/ 233 w 1374"/>
                  <a:gd name="T21" fmla="*/ 110 h 548"/>
                  <a:gd name="T22" fmla="*/ 245 w 1374"/>
                  <a:gd name="T23" fmla="*/ 110 h 548"/>
                  <a:gd name="T24" fmla="*/ 256 w 1374"/>
                  <a:gd name="T25" fmla="*/ 108 h 548"/>
                  <a:gd name="T26" fmla="*/ 264 w 1374"/>
                  <a:gd name="T27" fmla="*/ 105 h 548"/>
                  <a:gd name="T28" fmla="*/ 270 w 1374"/>
                  <a:gd name="T29" fmla="*/ 101 h 548"/>
                  <a:gd name="T30" fmla="*/ 274 w 1374"/>
                  <a:gd name="T31" fmla="*/ 97 h 548"/>
                  <a:gd name="T32" fmla="*/ 275 w 1374"/>
                  <a:gd name="T33" fmla="*/ 91 h 548"/>
                  <a:gd name="T34" fmla="*/ 274 w 1374"/>
                  <a:gd name="T35" fmla="*/ 85 h 548"/>
                  <a:gd name="T36" fmla="*/ 270 w 1374"/>
                  <a:gd name="T37" fmla="*/ 79 h 548"/>
                  <a:gd name="T38" fmla="*/ 264 w 1374"/>
                  <a:gd name="T39" fmla="*/ 72 h 548"/>
                  <a:gd name="T40" fmla="*/ 256 w 1374"/>
                  <a:gd name="T41" fmla="*/ 65 h 548"/>
                  <a:gd name="T42" fmla="*/ 245 w 1374"/>
                  <a:gd name="T43" fmla="*/ 58 h 548"/>
                  <a:gd name="T44" fmla="*/ 232 w 1374"/>
                  <a:gd name="T45" fmla="*/ 50 h 548"/>
                  <a:gd name="T46" fmla="*/ 216 w 1374"/>
                  <a:gd name="T47" fmla="*/ 43 h 548"/>
                  <a:gd name="T48" fmla="*/ 194 w 1374"/>
                  <a:gd name="T49" fmla="*/ 35 h 548"/>
                  <a:gd name="T50" fmla="*/ 167 w 1374"/>
                  <a:gd name="T51" fmla="*/ 27 h 548"/>
                  <a:gd name="T52" fmla="*/ 139 w 1374"/>
                  <a:gd name="T53" fmla="*/ 20 h 548"/>
                  <a:gd name="T54" fmla="*/ 111 w 1374"/>
                  <a:gd name="T55" fmla="*/ 14 h 548"/>
                  <a:gd name="T56" fmla="*/ 84 w 1374"/>
                  <a:gd name="T57" fmla="*/ 9 h 548"/>
                  <a:gd name="T58" fmla="*/ 61 w 1374"/>
                  <a:gd name="T59" fmla="*/ 5 h 548"/>
                  <a:gd name="T60" fmla="*/ 41 w 1374"/>
                  <a:gd name="T61" fmla="*/ 2 h 548"/>
                  <a:gd name="T62" fmla="*/ 27 w 1374"/>
                  <a:gd name="T63" fmla="*/ 0 h 548"/>
                  <a:gd name="T64" fmla="*/ 20 w 1374"/>
                  <a:gd name="T65" fmla="*/ 0 h 548"/>
                  <a:gd name="T66" fmla="*/ 16 w 1374"/>
                  <a:gd name="T67" fmla="*/ 1 h 548"/>
                  <a:gd name="T68" fmla="*/ 13 w 1374"/>
                  <a:gd name="T69" fmla="*/ 2 h 548"/>
                  <a:gd name="T70" fmla="*/ 10 w 1374"/>
                  <a:gd name="T71" fmla="*/ 4 h 548"/>
                  <a:gd name="T72" fmla="*/ 7 w 1374"/>
                  <a:gd name="T73" fmla="*/ 6 h 548"/>
                  <a:gd name="T74" fmla="*/ 5 w 1374"/>
                  <a:gd name="T75" fmla="*/ 8 h 548"/>
                  <a:gd name="T76" fmla="*/ 3 w 1374"/>
                  <a:gd name="T77" fmla="*/ 11 h 548"/>
                  <a:gd name="T78" fmla="*/ 1 w 1374"/>
                  <a:gd name="T79" fmla="*/ 15 h 548"/>
                  <a:gd name="T80" fmla="*/ 0 w 1374"/>
                  <a:gd name="T81" fmla="*/ 18 h 548"/>
                  <a:gd name="T82" fmla="*/ 0 w 1374"/>
                  <a:gd name="T83" fmla="*/ 21 h 548"/>
                  <a:gd name="T84" fmla="*/ 0 w 1374"/>
                  <a:gd name="T85" fmla="*/ 25 h 548"/>
                  <a:gd name="T86" fmla="*/ 1 w 1374"/>
                  <a:gd name="T87" fmla="*/ 28 h 548"/>
                  <a:gd name="T88" fmla="*/ 2 w 1374"/>
                  <a:gd name="T89" fmla="*/ 31 h 548"/>
                  <a:gd name="T90" fmla="*/ 4 w 1374"/>
                  <a:gd name="T91" fmla="*/ 34 h 548"/>
                  <a:gd name="T92" fmla="*/ 6 w 1374"/>
                  <a:gd name="T93" fmla="*/ 37 h 548"/>
                  <a:gd name="T94" fmla="*/ 9 w 1374"/>
                  <a:gd name="T95" fmla="*/ 39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4"/>
                  <a:gd name="T145" fmla="*/ 0 h 548"/>
                  <a:gd name="T146" fmla="*/ 1374 w 1374"/>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4" h="548">
                    <a:moveTo>
                      <a:pt x="56" y="198"/>
                    </a:moveTo>
                    <a:lnTo>
                      <a:pt x="103" y="218"/>
                    </a:lnTo>
                    <a:lnTo>
                      <a:pt x="152" y="239"/>
                    </a:lnTo>
                    <a:lnTo>
                      <a:pt x="204" y="260"/>
                    </a:lnTo>
                    <a:lnTo>
                      <a:pt x="258" y="284"/>
                    </a:lnTo>
                    <a:lnTo>
                      <a:pt x="313" y="306"/>
                    </a:lnTo>
                    <a:lnTo>
                      <a:pt x="370" y="330"/>
                    </a:lnTo>
                    <a:lnTo>
                      <a:pt x="428" y="355"/>
                    </a:lnTo>
                    <a:lnTo>
                      <a:pt x="487" y="379"/>
                    </a:lnTo>
                    <a:lnTo>
                      <a:pt x="546" y="401"/>
                    </a:lnTo>
                    <a:lnTo>
                      <a:pt x="605" y="423"/>
                    </a:lnTo>
                    <a:lnTo>
                      <a:pt x="665" y="445"/>
                    </a:lnTo>
                    <a:lnTo>
                      <a:pt x="724" y="465"/>
                    </a:lnTo>
                    <a:lnTo>
                      <a:pt x="782" y="482"/>
                    </a:lnTo>
                    <a:lnTo>
                      <a:pt x="840" y="498"/>
                    </a:lnTo>
                    <a:lnTo>
                      <a:pt x="896" y="513"/>
                    </a:lnTo>
                    <a:lnTo>
                      <a:pt x="951" y="525"/>
                    </a:lnTo>
                    <a:lnTo>
                      <a:pt x="998" y="533"/>
                    </a:lnTo>
                    <a:lnTo>
                      <a:pt x="1044" y="540"/>
                    </a:lnTo>
                    <a:lnTo>
                      <a:pt x="1087" y="545"/>
                    </a:lnTo>
                    <a:lnTo>
                      <a:pt x="1125" y="547"/>
                    </a:lnTo>
                    <a:lnTo>
                      <a:pt x="1163" y="548"/>
                    </a:lnTo>
                    <a:lnTo>
                      <a:pt x="1197" y="548"/>
                    </a:lnTo>
                    <a:lnTo>
                      <a:pt x="1226" y="546"/>
                    </a:lnTo>
                    <a:lnTo>
                      <a:pt x="1255" y="543"/>
                    </a:lnTo>
                    <a:lnTo>
                      <a:pt x="1280" y="538"/>
                    </a:lnTo>
                    <a:lnTo>
                      <a:pt x="1301" y="532"/>
                    </a:lnTo>
                    <a:lnTo>
                      <a:pt x="1321" y="523"/>
                    </a:lnTo>
                    <a:lnTo>
                      <a:pt x="1338" y="515"/>
                    </a:lnTo>
                    <a:lnTo>
                      <a:pt x="1350" y="505"/>
                    </a:lnTo>
                    <a:lnTo>
                      <a:pt x="1361" y="493"/>
                    </a:lnTo>
                    <a:lnTo>
                      <a:pt x="1367" y="482"/>
                    </a:lnTo>
                    <a:lnTo>
                      <a:pt x="1372" y="468"/>
                    </a:lnTo>
                    <a:lnTo>
                      <a:pt x="1374" y="455"/>
                    </a:lnTo>
                    <a:lnTo>
                      <a:pt x="1372" y="440"/>
                    </a:lnTo>
                    <a:lnTo>
                      <a:pt x="1367" y="425"/>
                    </a:lnTo>
                    <a:lnTo>
                      <a:pt x="1360" y="409"/>
                    </a:lnTo>
                    <a:lnTo>
                      <a:pt x="1350" y="392"/>
                    </a:lnTo>
                    <a:lnTo>
                      <a:pt x="1336" y="376"/>
                    </a:lnTo>
                    <a:lnTo>
                      <a:pt x="1320" y="359"/>
                    </a:lnTo>
                    <a:lnTo>
                      <a:pt x="1300" y="341"/>
                    </a:lnTo>
                    <a:lnTo>
                      <a:pt x="1278" y="324"/>
                    </a:lnTo>
                    <a:lnTo>
                      <a:pt x="1251" y="305"/>
                    </a:lnTo>
                    <a:lnTo>
                      <a:pt x="1223" y="287"/>
                    </a:lnTo>
                    <a:lnTo>
                      <a:pt x="1192" y="269"/>
                    </a:lnTo>
                    <a:lnTo>
                      <a:pt x="1157" y="251"/>
                    </a:lnTo>
                    <a:lnTo>
                      <a:pt x="1119" y="233"/>
                    </a:lnTo>
                    <a:lnTo>
                      <a:pt x="1078" y="215"/>
                    </a:lnTo>
                    <a:lnTo>
                      <a:pt x="1034" y="198"/>
                    </a:lnTo>
                    <a:lnTo>
                      <a:pt x="969" y="175"/>
                    </a:lnTo>
                    <a:lnTo>
                      <a:pt x="903" y="154"/>
                    </a:lnTo>
                    <a:lnTo>
                      <a:pt x="833" y="134"/>
                    </a:lnTo>
                    <a:lnTo>
                      <a:pt x="764" y="116"/>
                    </a:lnTo>
                    <a:lnTo>
                      <a:pt x="692" y="99"/>
                    </a:lnTo>
                    <a:lnTo>
                      <a:pt x="623" y="83"/>
                    </a:lnTo>
                    <a:lnTo>
                      <a:pt x="553" y="68"/>
                    </a:lnTo>
                    <a:lnTo>
                      <a:pt x="485" y="55"/>
                    </a:lnTo>
                    <a:lnTo>
                      <a:pt x="422" y="43"/>
                    </a:lnTo>
                    <a:lnTo>
                      <a:pt x="360" y="33"/>
                    </a:lnTo>
                    <a:lnTo>
                      <a:pt x="303" y="24"/>
                    </a:lnTo>
                    <a:lnTo>
                      <a:pt x="252" y="17"/>
                    </a:lnTo>
                    <a:lnTo>
                      <a:pt x="206" y="10"/>
                    </a:lnTo>
                    <a:lnTo>
                      <a:pt x="166" y="5"/>
                    </a:lnTo>
                    <a:lnTo>
                      <a:pt x="135" y="2"/>
                    </a:lnTo>
                    <a:lnTo>
                      <a:pt x="111" y="0"/>
                    </a:lnTo>
                    <a:lnTo>
                      <a:pt x="101" y="0"/>
                    </a:lnTo>
                    <a:lnTo>
                      <a:pt x="91" y="2"/>
                    </a:lnTo>
                    <a:lnTo>
                      <a:pt x="82" y="3"/>
                    </a:lnTo>
                    <a:lnTo>
                      <a:pt x="73" y="5"/>
                    </a:lnTo>
                    <a:lnTo>
                      <a:pt x="65" y="9"/>
                    </a:lnTo>
                    <a:lnTo>
                      <a:pt x="56" y="13"/>
                    </a:lnTo>
                    <a:lnTo>
                      <a:pt x="49" y="18"/>
                    </a:lnTo>
                    <a:lnTo>
                      <a:pt x="42" y="23"/>
                    </a:lnTo>
                    <a:lnTo>
                      <a:pt x="35" y="29"/>
                    </a:lnTo>
                    <a:lnTo>
                      <a:pt x="29" y="35"/>
                    </a:lnTo>
                    <a:lnTo>
                      <a:pt x="24" y="42"/>
                    </a:lnTo>
                    <a:lnTo>
                      <a:pt x="19" y="49"/>
                    </a:lnTo>
                    <a:lnTo>
                      <a:pt x="14" y="57"/>
                    </a:lnTo>
                    <a:lnTo>
                      <a:pt x="10" y="64"/>
                    </a:lnTo>
                    <a:lnTo>
                      <a:pt x="6" y="73"/>
                    </a:lnTo>
                    <a:lnTo>
                      <a:pt x="4" y="80"/>
                    </a:lnTo>
                    <a:lnTo>
                      <a:pt x="1" y="89"/>
                    </a:lnTo>
                    <a:lnTo>
                      <a:pt x="0" y="98"/>
                    </a:lnTo>
                    <a:lnTo>
                      <a:pt x="0" y="106"/>
                    </a:lnTo>
                    <a:lnTo>
                      <a:pt x="0" y="115"/>
                    </a:lnTo>
                    <a:lnTo>
                      <a:pt x="0" y="123"/>
                    </a:lnTo>
                    <a:lnTo>
                      <a:pt x="1" y="131"/>
                    </a:lnTo>
                    <a:lnTo>
                      <a:pt x="4" y="140"/>
                    </a:lnTo>
                    <a:lnTo>
                      <a:pt x="6" y="148"/>
                    </a:lnTo>
                    <a:lnTo>
                      <a:pt x="10" y="155"/>
                    </a:lnTo>
                    <a:lnTo>
                      <a:pt x="14" y="163"/>
                    </a:lnTo>
                    <a:lnTo>
                      <a:pt x="19" y="170"/>
                    </a:lnTo>
                    <a:lnTo>
                      <a:pt x="25" y="176"/>
                    </a:lnTo>
                    <a:lnTo>
                      <a:pt x="31" y="183"/>
                    </a:lnTo>
                    <a:lnTo>
                      <a:pt x="39" y="189"/>
                    </a:lnTo>
                    <a:lnTo>
                      <a:pt x="47" y="194"/>
                    </a:lnTo>
                    <a:lnTo>
                      <a:pt x="56" y="198"/>
                    </a:lnTo>
                    <a:close/>
                  </a:path>
                </a:pathLst>
              </a:custGeom>
              <a:solidFill>
                <a:srgbClr val="FFFEF1"/>
              </a:solidFill>
              <a:ln w="9525">
                <a:noFill/>
                <a:round/>
              </a:ln>
            </p:spPr>
            <p:txBody>
              <a:bodyPr/>
              <a:lstStyle/>
              <a:p>
                <a:endParaRPr lang="en-US" sz="1867"/>
              </a:p>
            </p:txBody>
          </p:sp>
          <p:sp>
            <p:nvSpPr>
              <p:cNvPr id="1109" name="Freeform 459"/>
              <p:cNvSpPr/>
              <p:nvPr/>
            </p:nvSpPr>
            <p:spPr bwMode="auto">
              <a:xfrm>
                <a:off x="2682" y="1343"/>
                <a:ext cx="275" cy="110"/>
              </a:xfrm>
              <a:custGeom>
                <a:avLst/>
                <a:gdLst>
                  <a:gd name="T0" fmla="*/ 21 w 1374"/>
                  <a:gd name="T1" fmla="*/ 44 h 548"/>
                  <a:gd name="T2" fmla="*/ 41 w 1374"/>
                  <a:gd name="T3" fmla="*/ 52 h 548"/>
                  <a:gd name="T4" fmla="*/ 63 w 1374"/>
                  <a:gd name="T5" fmla="*/ 61 h 548"/>
                  <a:gd name="T6" fmla="*/ 86 w 1374"/>
                  <a:gd name="T7" fmla="*/ 71 h 548"/>
                  <a:gd name="T8" fmla="*/ 109 w 1374"/>
                  <a:gd name="T9" fmla="*/ 80 h 548"/>
                  <a:gd name="T10" fmla="*/ 133 w 1374"/>
                  <a:gd name="T11" fmla="*/ 89 h 548"/>
                  <a:gd name="T12" fmla="*/ 157 w 1374"/>
                  <a:gd name="T13" fmla="*/ 97 h 548"/>
                  <a:gd name="T14" fmla="*/ 179 w 1374"/>
                  <a:gd name="T15" fmla="*/ 103 h 548"/>
                  <a:gd name="T16" fmla="*/ 200 w 1374"/>
                  <a:gd name="T17" fmla="*/ 107 h 548"/>
                  <a:gd name="T18" fmla="*/ 218 w 1374"/>
                  <a:gd name="T19" fmla="*/ 109 h 548"/>
                  <a:gd name="T20" fmla="*/ 233 w 1374"/>
                  <a:gd name="T21" fmla="*/ 110 h 548"/>
                  <a:gd name="T22" fmla="*/ 245 w 1374"/>
                  <a:gd name="T23" fmla="*/ 110 h 548"/>
                  <a:gd name="T24" fmla="*/ 256 w 1374"/>
                  <a:gd name="T25" fmla="*/ 108 h 548"/>
                  <a:gd name="T26" fmla="*/ 264 w 1374"/>
                  <a:gd name="T27" fmla="*/ 105 h 548"/>
                  <a:gd name="T28" fmla="*/ 270 w 1374"/>
                  <a:gd name="T29" fmla="*/ 101 h 548"/>
                  <a:gd name="T30" fmla="*/ 274 w 1374"/>
                  <a:gd name="T31" fmla="*/ 97 h 548"/>
                  <a:gd name="T32" fmla="*/ 275 w 1374"/>
                  <a:gd name="T33" fmla="*/ 91 h 548"/>
                  <a:gd name="T34" fmla="*/ 274 w 1374"/>
                  <a:gd name="T35" fmla="*/ 85 h 548"/>
                  <a:gd name="T36" fmla="*/ 270 w 1374"/>
                  <a:gd name="T37" fmla="*/ 79 h 548"/>
                  <a:gd name="T38" fmla="*/ 264 w 1374"/>
                  <a:gd name="T39" fmla="*/ 72 h 548"/>
                  <a:gd name="T40" fmla="*/ 256 w 1374"/>
                  <a:gd name="T41" fmla="*/ 65 h 548"/>
                  <a:gd name="T42" fmla="*/ 245 w 1374"/>
                  <a:gd name="T43" fmla="*/ 58 h 548"/>
                  <a:gd name="T44" fmla="*/ 232 w 1374"/>
                  <a:gd name="T45" fmla="*/ 50 h 548"/>
                  <a:gd name="T46" fmla="*/ 216 w 1374"/>
                  <a:gd name="T47" fmla="*/ 43 h 548"/>
                  <a:gd name="T48" fmla="*/ 194 w 1374"/>
                  <a:gd name="T49" fmla="*/ 35 h 548"/>
                  <a:gd name="T50" fmla="*/ 167 w 1374"/>
                  <a:gd name="T51" fmla="*/ 27 h 548"/>
                  <a:gd name="T52" fmla="*/ 139 w 1374"/>
                  <a:gd name="T53" fmla="*/ 20 h 548"/>
                  <a:gd name="T54" fmla="*/ 111 w 1374"/>
                  <a:gd name="T55" fmla="*/ 14 h 548"/>
                  <a:gd name="T56" fmla="*/ 84 w 1374"/>
                  <a:gd name="T57" fmla="*/ 9 h 548"/>
                  <a:gd name="T58" fmla="*/ 61 w 1374"/>
                  <a:gd name="T59" fmla="*/ 5 h 548"/>
                  <a:gd name="T60" fmla="*/ 41 w 1374"/>
                  <a:gd name="T61" fmla="*/ 2 h 548"/>
                  <a:gd name="T62" fmla="*/ 27 w 1374"/>
                  <a:gd name="T63" fmla="*/ 0 h 548"/>
                  <a:gd name="T64" fmla="*/ 20 w 1374"/>
                  <a:gd name="T65" fmla="*/ 0 h 548"/>
                  <a:gd name="T66" fmla="*/ 16 w 1374"/>
                  <a:gd name="T67" fmla="*/ 1 h 548"/>
                  <a:gd name="T68" fmla="*/ 13 w 1374"/>
                  <a:gd name="T69" fmla="*/ 2 h 548"/>
                  <a:gd name="T70" fmla="*/ 10 w 1374"/>
                  <a:gd name="T71" fmla="*/ 4 h 548"/>
                  <a:gd name="T72" fmla="*/ 7 w 1374"/>
                  <a:gd name="T73" fmla="*/ 6 h 548"/>
                  <a:gd name="T74" fmla="*/ 5 w 1374"/>
                  <a:gd name="T75" fmla="*/ 8 h 548"/>
                  <a:gd name="T76" fmla="*/ 3 w 1374"/>
                  <a:gd name="T77" fmla="*/ 11 h 548"/>
                  <a:gd name="T78" fmla="*/ 1 w 1374"/>
                  <a:gd name="T79" fmla="*/ 15 h 548"/>
                  <a:gd name="T80" fmla="*/ 0 w 1374"/>
                  <a:gd name="T81" fmla="*/ 18 h 548"/>
                  <a:gd name="T82" fmla="*/ 0 w 1374"/>
                  <a:gd name="T83" fmla="*/ 21 h 548"/>
                  <a:gd name="T84" fmla="*/ 0 w 1374"/>
                  <a:gd name="T85" fmla="*/ 25 h 548"/>
                  <a:gd name="T86" fmla="*/ 1 w 1374"/>
                  <a:gd name="T87" fmla="*/ 28 h 548"/>
                  <a:gd name="T88" fmla="*/ 2 w 1374"/>
                  <a:gd name="T89" fmla="*/ 31 h 548"/>
                  <a:gd name="T90" fmla="*/ 4 w 1374"/>
                  <a:gd name="T91" fmla="*/ 34 h 548"/>
                  <a:gd name="T92" fmla="*/ 6 w 1374"/>
                  <a:gd name="T93" fmla="*/ 37 h 548"/>
                  <a:gd name="T94" fmla="*/ 9 w 1374"/>
                  <a:gd name="T95" fmla="*/ 39 h 5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74"/>
                  <a:gd name="T145" fmla="*/ 0 h 548"/>
                  <a:gd name="T146" fmla="*/ 1374 w 1374"/>
                  <a:gd name="T147" fmla="*/ 548 h 5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74" h="548">
                    <a:moveTo>
                      <a:pt x="56" y="198"/>
                    </a:moveTo>
                    <a:lnTo>
                      <a:pt x="103" y="218"/>
                    </a:lnTo>
                    <a:lnTo>
                      <a:pt x="152" y="239"/>
                    </a:lnTo>
                    <a:lnTo>
                      <a:pt x="204" y="260"/>
                    </a:lnTo>
                    <a:lnTo>
                      <a:pt x="258" y="284"/>
                    </a:lnTo>
                    <a:lnTo>
                      <a:pt x="313" y="306"/>
                    </a:lnTo>
                    <a:lnTo>
                      <a:pt x="370" y="330"/>
                    </a:lnTo>
                    <a:lnTo>
                      <a:pt x="428" y="355"/>
                    </a:lnTo>
                    <a:lnTo>
                      <a:pt x="487" y="379"/>
                    </a:lnTo>
                    <a:lnTo>
                      <a:pt x="546" y="401"/>
                    </a:lnTo>
                    <a:lnTo>
                      <a:pt x="605" y="423"/>
                    </a:lnTo>
                    <a:lnTo>
                      <a:pt x="665" y="445"/>
                    </a:lnTo>
                    <a:lnTo>
                      <a:pt x="724" y="465"/>
                    </a:lnTo>
                    <a:lnTo>
                      <a:pt x="782" y="482"/>
                    </a:lnTo>
                    <a:lnTo>
                      <a:pt x="840" y="498"/>
                    </a:lnTo>
                    <a:lnTo>
                      <a:pt x="896" y="513"/>
                    </a:lnTo>
                    <a:lnTo>
                      <a:pt x="951" y="525"/>
                    </a:lnTo>
                    <a:lnTo>
                      <a:pt x="998" y="533"/>
                    </a:lnTo>
                    <a:lnTo>
                      <a:pt x="1044" y="540"/>
                    </a:lnTo>
                    <a:lnTo>
                      <a:pt x="1087" y="545"/>
                    </a:lnTo>
                    <a:lnTo>
                      <a:pt x="1125" y="547"/>
                    </a:lnTo>
                    <a:lnTo>
                      <a:pt x="1163" y="548"/>
                    </a:lnTo>
                    <a:lnTo>
                      <a:pt x="1197" y="548"/>
                    </a:lnTo>
                    <a:lnTo>
                      <a:pt x="1226" y="546"/>
                    </a:lnTo>
                    <a:lnTo>
                      <a:pt x="1255" y="543"/>
                    </a:lnTo>
                    <a:lnTo>
                      <a:pt x="1280" y="538"/>
                    </a:lnTo>
                    <a:lnTo>
                      <a:pt x="1301" y="532"/>
                    </a:lnTo>
                    <a:lnTo>
                      <a:pt x="1321" y="523"/>
                    </a:lnTo>
                    <a:lnTo>
                      <a:pt x="1338" y="515"/>
                    </a:lnTo>
                    <a:lnTo>
                      <a:pt x="1350" y="505"/>
                    </a:lnTo>
                    <a:lnTo>
                      <a:pt x="1361" y="493"/>
                    </a:lnTo>
                    <a:lnTo>
                      <a:pt x="1367" y="482"/>
                    </a:lnTo>
                    <a:lnTo>
                      <a:pt x="1372" y="468"/>
                    </a:lnTo>
                    <a:lnTo>
                      <a:pt x="1374" y="455"/>
                    </a:lnTo>
                    <a:lnTo>
                      <a:pt x="1372" y="440"/>
                    </a:lnTo>
                    <a:lnTo>
                      <a:pt x="1367" y="425"/>
                    </a:lnTo>
                    <a:lnTo>
                      <a:pt x="1360" y="409"/>
                    </a:lnTo>
                    <a:lnTo>
                      <a:pt x="1350" y="392"/>
                    </a:lnTo>
                    <a:lnTo>
                      <a:pt x="1336" y="376"/>
                    </a:lnTo>
                    <a:lnTo>
                      <a:pt x="1320" y="359"/>
                    </a:lnTo>
                    <a:lnTo>
                      <a:pt x="1300" y="341"/>
                    </a:lnTo>
                    <a:lnTo>
                      <a:pt x="1278" y="324"/>
                    </a:lnTo>
                    <a:lnTo>
                      <a:pt x="1251" y="305"/>
                    </a:lnTo>
                    <a:lnTo>
                      <a:pt x="1223" y="287"/>
                    </a:lnTo>
                    <a:lnTo>
                      <a:pt x="1192" y="269"/>
                    </a:lnTo>
                    <a:lnTo>
                      <a:pt x="1157" y="251"/>
                    </a:lnTo>
                    <a:lnTo>
                      <a:pt x="1119" y="233"/>
                    </a:lnTo>
                    <a:lnTo>
                      <a:pt x="1078" y="215"/>
                    </a:lnTo>
                    <a:lnTo>
                      <a:pt x="1034" y="198"/>
                    </a:lnTo>
                    <a:lnTo>
                      <a:pt x="969" y="175"/>
                    </a:lnTo>
                    <a:lnTo>
                      <a:pt x="903" y="154"/>
                    </a:lnTo>
                    <a:lnTo>
                      <a:pt x="833" y="134"/>
                    </a:lnTo>
                    <a:lnTo>
                      <a:pt x="764" y="116"/>
                    </a:lnTo>
                    <a:lnTo>
                      <a:pt x="692" y="99"/>
                    </a:lnTo>
                    <a:lnTo>
                      <a:pt x="623" y="83"/>
                    </a:lnTo>
                    <a:lnTo>
                      <a:pt x="553" y="68"/>
                    </a:lnTo>
                    <a:lnTo>
                      <a:pt x="485" y="55"/>
                    </a:lnTo>
                    <a:lnTo>
                      <a:pt x="422" y="43"/>
                    </a:lnTo>
                    <a:lnTo>
                      <a:pt x="360" y="33"/>
                    </a:lnTo>
                    <a:lnTo>
                      <a:pt x="303" y="24"/>
                    </a:lnTo>
                    <a:lnTo>
                      <a:pt x="252" y="17"/>
                    </a:lnTo>
                    <a:lnTo>
                      <a:pt x="206" y="10"/>
                    </a:lnTo>
                    <a:lnTo>
                      <a:pt x="166" y="5"/>
                    </a:lnTo>
                    <a:lnTo>
                      <a:pt x="135" y="2"/>
                    </a:lnTo>
                    <a:lnTo>
                      <a:pt x="111" y="0"/>
                    </a:lnTo>
                    <a:lnTo>
                      <a:pt x="101" y="0"/>
                    </a:lnTo>
                    <a:lnTo>
                      <a:pt x="91" y="2"/>
                    </a:lnTo>
                    <a:lnTo>
                      <a:pt x="82" y="3"/>
                    </a:lnTo>
                    <a:lnTo>
                      <a:pt x="73" y="5"/>
                    </a:lnTo>
                    <a:lnTo>
                      <a:pt x="65" y="9"/>
                    </a:lnTo>
                    <a:lnTo>
                      <a:pt x="56" y="13"/>
                    </a:lnTo>
                    <a:lnTo>
                      <a:pt x="49" y="18"/>
                    </a:lnTo>
                    <a:lnTo>
                      <a:pt x="42" y="23"/>
                    </a:lnTo>
                    <a:lnTo>
                      <a:pt x="35" y="29"/>
                    </a:lnTo>
                    <a:lnTo>
                      <a:pt x="29" y="35"/>
                    </a:lnTo>
                    <a:lnTo>
                      <a:pt x="24" y="42"/>
                    </a:lnTo>
                    <a:lnTo>
                      <a:pt x="19" y="49"/>
                    </a:lnTo>
                    <a:lnTo>
                      <a:pt x="14" y="57"/>
                    </a:lnTo>
                    <a:lnTo>
                      <a:pt x="10" y="64"/>
                    </a:lnTo>
                    <a:lnTo>
                      <a:pt x="6" y="73"/>
                    </a:lnTo>
                    <a:lnTo>
                      <a:pt x="4" y="80"/>
                    </a:lnTo>
                    <a:lnTo>
                      <a:pt x="1" y="89"/>
                    </a:lnTo>
                    <a:lnTo>
                      <a:pt x="0" y="98"/>
                    </a:lnTo>
                    <a:lnTo>
                      <a:pt x="0" y="106"/>
                    </a:lnTo>
                    <a:lnTo>
                      <a:pt x="0" y="115"/>
                    </a:lnTo>
                    <a:lnTo>
                      <a:pt x="0" y="123"/>
                    </a:lnTo>
                    <a:lnTo>
                      <a:pt x="1" y="131"/>
                    </a:lnTo>
                    <a:lnTo>
                      <a:pt x="4" y="140"/>
                    </a:lnTo>
                    <a:lnTo>
                      <a:pt x="6" y="148"/>
                    </a:lnTo>
                    <a:lnTo>
                      <a:pt x="10" y="155"/>
                    </a:lnTo>
                    <a:lnTo>
                      <a:pt x="14" y="163"/>
                    </a:lnTo>
                    <a:lnTo>
                      <a:pt x="19" y="170"/>
                    </a:lnTo>
                    <a:lnTo>
                      <a:pt x="25" y="176"/>
                    </a:lnTo>
                    <a:lnTo>
                      <a:pt x="31" y="183"/>
                    </a:lnTo>
                    <a:lnTo>
                      <a:pt x="39" y="189"/>
                    </a:lnTo>
                    <a:lnTo>
                      <a:pt x="47" y="194"/>
                    </a:lnTo>
                    <a:lnTo>
                      <a:pt x="56" y="198"/>
                    </a:lnTo>
                    <a:close/>
                  </a:path>
                </a:pathLst>
              </a:custGeom>
              <a:noFill/>
              <a:ln w="3175">
                <a:solidFill>
                  <a:srgbClr val="1F1A17"/>
                </a:solidFill>
                <a:round/>
              </a:ln>
            </p:spPr>
            <p:txBody>
              <a:bodyPr/>
              <a:lstStyle/>
              <a:p>
                <a:endParaRPr lang="en-US" sz="1867"/>
              </a:p>
            </p:txBody>
          </p:sp>
          <p:sp>
            <p:nvSpPr>
              <p:cNvPr id="1110" name="Freeform 460"/>
              <p:cNvSpPr/>
              <p:nvPr/>
            </p:nvSpPr>
            <p:spPr bwMode="auto">
              <a:xfrm>
                <a:off x="2686" y="1280"/>
                <a:ext cx="297" cy="73"/>
              </a:xfrm>
              <a:custGeom>
                <a:avLst/>
                <a:gdLst>
                  <a:gd name="T0" fmla="*/ 32 w 1484"/>
                  <a:gd name="T1" fmla="*/ 73 h 368"/>
                  <a:gd name="T2" fmla="*/ 55 w 1484"/>
                  <a:gd name="T3" fmla="*/ 73 h 368"/>
                  <a:gd name="T4" fmla="*/ 80 w 1484"/>
                  <a:gd name="T5" fmla="*/ 73 h 368"/>
                  <a:gd name="T6" fmla="*/ 107 w 1484"/>
                  <a:gd name="T7" fmla="*/ 73 h 368"/>
                  <a:gd name="T8" fmla="*/ 133 w 1484"/>
                  <a:gd name="T9" fmla="*/ 72 h 368"/>
                  <a:gd name="T10" fmla="*/ 160 w 1484"/>
                  <a:gd name="T11" fmla="*/ 71 h 368"/>
                  <a:gd name="T12" fmla="*/ 186 w 1484"/>
                  <a:gd name="T13" fmla="*/ 68 h 368"/>
                  <a:gd name="T14" fmla="*/ 210 w 1484"/>
                  <a:gd name="T15" fmla="*/ 65 h 368"/>
                  <a:gd name="T16" fmla="*/ 232 w 1484"/>
                  <a:gd name="T17" fmla="*/ 61 h 368"/>
                  <a:gd name="T18" fmla="*/ 249 w 1484"/>
                  <a:gd name="T19" fmla="*/ 56 h 368"/>
                  <a:gd name="T20" fmla="*/ 264 w 1484"/>
                  <a:gd name="T21" fmla="*/ 51 h 368"/>
                  <a:gd name="T22" fmla="*/ 276 w 1484"/>
                  <a:gd name="T23" fmla="*/ 46 h 368"/>
                  <a:gd name="T24" fmla="*/ 285 w 1484"/>
                  <a:gd name="T25" fmla="*/ 40 h 368"/>
                  <a:gd name="T26" fmla="*/ 292 w 1484"/>
                  <a:gd name="T27" fmla="*/ 35 h 368"/>
                  <a:gd name="T28" fmla="*/ 296 w 1484"/>
                  <a:gd name="T29" fmla="*/ 30 h 368"/>
                  <a:gd name="T30" fmla="*/ 297 w 1484"/>
                  <a:gd name="T31" fmla="*/ 24 h 368"/>
                  <a:gd name="T32" fmla="*/ 295 w 1484"/>
                  <a:gd name="T33" fmla="*/ 19 h 368"/>
                  <a:gd name="T34" fmla="*/ 292 w 1484"/>
                  <a:gd name="T35" fmla="*/ 14 h 368"/>
                  <a:gd name="T36" fmla="*/ 285 w 1484"/>
                  <a:gd name="T37" fmla="*/ 10 h 368"/>
                  <a:gd name="T38" fmla="*/ 276 w 1484"/>
                  <a:gd name="T39" fmla="*/ 7 h 368"/>
                  <a:gd name="T40" fmla="*/ 265 w 1484"/>
                  <a:gd name="T41" fmla="*/ 4 h 368"/>
                  <a:gd name="T42" fmla="*/ 251 w 1484"/>
                  <a:gd name="T43" fmla="*/ 2 h 368"/>
                  <a:gd name="T44" fmla="*/ 235 w 1484"/>
                  <a:gd name="T45" fmla="*/ 0 h 368"/>
                  <a:gd name="T46" fmla="*/ 217 w 1484"/>
                  <a:gd name="T47" fmla="*/ 0 h 368"/>
                  <a:gd name="T48" fmla="*/ 193 w 1484"/>
                  <a:gd name="T49" fmla="*/ 2 h 368"/>
                  <a:gd name="T50" fmla="*/ 163 w 1484"/>
                  <a:gd name="T51" fmla="*/ 5 h 368"/>
                  <a:gd name="T52" fmla="*/ 133 w 1484"/>
                  <a:gd name="T53" fmla="*/ 9 h 368"/>
                  <a:gd name="T54" fmla="*/ 103 w 1484"/>
                  <a:gd name="T55" fmla="*/ 14 h 368"/>
                  <a:gd name="T56" fmla="*/ 76 w 1484"/>
                  <a:gd name="T57" fmla="*/ 20 h 368"/>
                  <a:gd name="T58" fmla="*/ 51 w 1484"/>
                  <a:gd name="T59" fmla="*/ 25 h 368"/>
                  <a:gd name="T60" fmla="*/ 31 w 1484"/>
                  <a:gd name="T61" fmla="*/ 30 h 368"/>
                  <a:gd name="T62" fmla="*/ 17 w 1484"/>
                  <a:gd name="T63" fmla="*/ 34 h 368"/>
                  <a:gd name="T64" fmla="*/ 10 w 1484"/>
                  <a:gd name="T65" fmla="*/ 37 h 368"/>
                  <a:gd name="T66" fmla="*/ 7 w 1484"/>
                  <a:gd name="T67" fmla="*/ 38 h 368"/>
                  <a:gd name="T68" fmla="*/ 5 w 1484"/>
                  <a:gd name="T69" fmla="*/ 41 h 368"/>
                  <a:gd name="T70" fmla="*/ 3 w 1484"/>
                  <a:gd name="T71" fmla="*/ 43 h 368"/>
                  <a:gd name="T72" fmla="*/ 1 w 1484"/>
                  <a:gd name="T73" fmla="*/ 46 h 368"/>
                  <a:gd name="T74" fmla="*/ 1 w 1484"/>
                  <a:gd name="T75" fmla="*/ 49 h 368"/>
                  <a:gd name="T76" fmla="*/ 0 w 1484"/>
                  <a:gd name="T77" fmla="*/ 53 h 368"/>
                  <a:gd name="T78" fmla="*/ 0 w 1484"/>
                  <a:gd name="T79" fmla="*/ 56 h 368"/>
                  <a:gd name="T80" fmla="*/ 1 w 1484"/>
                  <a:gd name="T81" fmla="*/ 59 h 368"/>
                  <a:gd name="T82" fmla="*/ 2 w 1484"/>
                  <a:gd name="T83" fmla="*/ 62 h 368"/>
                  <a:gd name="T84" fmla="*/ 4 w 1484"/>
                  <a:gd name="T85" fmla="*/ 65 h 368"/>
                  <a:gd name="T86" fmla="*/ 6 w 1484"/>
                  <a:gd name="T87" fmla="*/ 67 h 368"/>
                  <a:gd name="T88" fmla="*/ 9 w 1484"/>
                  <a:gd name="T89" fmla="*/ 70 h 368"/>
                  <a:gd name="T90" fmla="*/ 12 w 1484"/>
                  <a:gd name="T91" fmla="*/ 71 h 368"/>
                  <a:gd name="T92" fmla="*/ 16 w 1484"/>
                  <a:gd name="T93" fmla="*/ 73 h 368"/>
                  <a:gd name="T94" fmla="*/ 20 w 1484"/>
                  <a:gd name="T95" fmla="*/ 73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4"/>
                  <a:gd name="T145" fmla="*/ 0 h 368"/>
                  <a:gd name="T146" fmla="*/ 1484 w 1484"/>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4" h="368">
                    <a:moveTo>
                      <a:pt x="110" y="368"/>
                    </a:moveTo>
                    <a:lnTo>
                      <a:pt x="162" y="368"/>
                    </a:lnTo>
                    <a:lnTo>
                      <a:pt x="218" y="368"/>
                    </a:lnTo>
                    <a:lnTo>
                      <a:pt x="277" y="368"/>
                    </a:lnTo>
                    <a:lnTo>
                      <a:pt x="338" y="368"/>
                    </a:lnTo>
                    <a:lnTo>
                      <a:pt x="402" y="368"/>
                    </a:lnTo>
                    <a:lnTo>
                      <a:pt x="467" y="368"/>
                    </a:lnTo>
                    <a:lnTo>
                      <a:pt x="533" y="367"/>
                    </a:lnTo>
                    <a:lnTo>
                      <a:pt x="599" y="366"/>
                    </a:lnTo>
                    <a:lnTo>
                      <a:pt x="666" y="363"/>
                    </a:lnTo>
                    <a:lnTo>
                      <a:pt x="733" y="361"/>
                    </a:lnTo>
                    <a:lnTo>
                      <a:pt x="800" y="356"/>
                    </a:lnTo>
                    <a:lnTo>
                      <a:pt x="865" y="351"/>
                    </a:lnTo>
                    <a:lnTo>
                      <a:pt x="928" y="345"/>
                    </a:lnTo>
                    <a:lnTo>
                      <a:pt x="991" y="337"/>
                    </a:lnTo>
                    <a:lnTo>
                      <a:pt x="1051" y="328"/>
                    </a:lnTo>
                    <a:lnTo>
                      <a:pt x="1107" y="318"/>
                    </a:lnTo>
                    <a:lnTo>
                      <a:pt x="1157" y="307"/>
                    </a:lnTo>
                    <a:lnTo>
                      <a:pt x="1203" y="296"/>
                    </a:lnTo>
                    <a:lnTo>
                      <a:pt x="1245" y="283"/>
                    </a:lnTo>
                    <a:lnTo>
                      <a:pt x="1284" y="271"/>
                    </a:lnTo>
                    <a:lnTo>
                      <a:pt x="1319" y="258"/>
                    </a:lnTo>
                    <a:lnTo>
                      <a:pt x="1351" y="245"/>
                    </a:lnTo>
                    <a:lnTo>
                      <a:pt x="1380" y="231"/>
                    </a:lnTo>
                    <a:lnTo>
                      <a:pt x="1404" y="217"/>
                    </a:lnTo>
                    <a:lnTo>
                      <a:pt x="1426" y="204"/>
                    </a:lnTo>
                    <a:lnTo>
                      <a:pt x="1444" y="190"/>
                    </a:lnTo>
                    <a:lnTo>
                      <a:pt x="1459" y="176"/>
                    </a:lnTo>
                    <a:lnTo>
                      <a:pt x="1470" y="162"/>
                    </a:lnTo>
                    <a:lnTo>
                      <a:pt x="1477" y="149"/>
                    </a:lnTo>
                    <a:lnTo>
                      <a:pt x="1482" y="135"/>
                    </a:lnTo>
                    <a:lnTo>
                      <a:pt x="1484" y="121"/>
                    </a:lnTo>
                    <a:lnTo>
                      <a:pt x="1481" y="109"/>
                    </a:lnTo>
                    <a:lnTo>
                      <a:pt x="1476" y="96"/>
                    </a:lnTo>
                    <a:lnTo>
                      <a:pt x="1469" y="84"/>
                    </a:lnTo>
                    <a:lnTo>
                      <a:pt x="1458" y="73"/>
                    </a:lnTo>
                    <a:lnTo>
                      <a:pt x="1443" y="61"/>
                    </a:lnTo>
                    <a:lnTo>
                      <a:pt x="1425" y="51"/>
                    </a:lnTo>
                    <a:lnTo>
                      <a:pt x="1404" y="41"/>
                    </a:lnTo>
                    <a:lnTo>
                      <a:pt x="1380" y="33"/>
                    </a:lnTo>
                    <a:lnTo>
                      <a:pt x="1354" y="25"/>
                    </a:lnTo>
                    <a:lnTo>
                      <a:pt x="1324" y="19"/>
                    </a:lnTo>
                    <a:lnTo>
                      <a:pt x="1290" y="13"/>
                    </a:lnTo>
                    <a:lnTo>
                      <a:pt x="1255" y="8"/>
                    </a:lnTo>
                    <a:lnTo>
                      <a:pt x="1217" y="4"/>
                    </a:lnTo>
                    <a:lnTo>
                      <a:pt x="1176" y="1"/>
                    </a:lnTo>
                    <a:lnTo>
                      <a:pt x="1131" y="0"/>
                    </a:lnTo>
                    <a:lnTo>
                      <a:pt x="1083" y="0"/>
                    </a:lnTo>
                    <a:lnTo>
                      <a:pt x="1033" y="3"/>
                    </a:lnTo>
                    <a:lnTo>
                      <a:pt x="962" y="8"/>
                    </a:lnTo>
                    <a:lnTo>
                      <a:pt x="889" y="14"/>
                    </a:lnTo>
                    <a:lnTo>
                      <a:pt x="812" y="23"/>
                    </a:lnTo>
                    <a:lnTo>
                      <a:pt x="738" y="34"/>
                    </a:lnTo>
                    <a:lnTo>
                      <a:pt x="663" y="45"/>
                    </a:lnTo>
                    <a:lnTo>
                      <a:pt x="588" y="58"/>
                    </a:lnTo>
                    <a:lnTo>
                      <a:pt x="515" y="71"/>
                    </a:lnTo>
                    <a:lnTo>
                      <a:pt x="444" y="85"/>
                    </a:lnTo>
                    <a:lnTo>
                      <a:pt x="378" y="100"/>
                    </a:lnTo>
                    <a:lnTo>
                      <a:pt x="315" y="114"/>
                    </a:lnTo>
                    <a:lnTo>
                      <a:pt x="256" y="127"/>
                    </a:lnTo>
                    <a:lnTo>
                      <a:pt x="203" y="140"/>
                    </a:lnTo>
                    <a:lnTo>
                      <a:pt x="156" y="152"/>
                    </a:lnTo>
                    <a:lnTo>
                      <a:pt x="116" y="164"/>
                    </a:lnTo>
                    <a:lnTo>
                      <a:pt x="84" y="172"/>
                    </a:lnTo>
                    <a:lnTo>
                      <a:pt x="60" y="180"/>
                    </a:lnTo>
                    <a:lnTo>
                      <a:pt x="51" y="184"/>
                    </a:lnTo>
                    <a:lnTo>
                      <a:pt x="42" y="189"/>
                    </a:lnTo>
                    <a:lnTo>
                      <a:pt x="35" y="192"/>
                    </a:lnTo>
                    <a:lnTo>
                      <a:pt x="29" y="199"/>
                    </a:lnTo>
                    <a:lnTo>
                      <a:pt x="23" y="205"/>
                    </a:lnTo>
                    <a:lnTo>
                      <a:pt x="18" y="211"/>
                    </a:lnTo>
                    <a:lnTo>
                      <a:pt x="14" y="217"/>
                    </a:lnTo>
                    <a:lnTo>
                      <a:pt x="9" y="225"/>
                    </a:lnTo>
                    <a:lnTo>
                      <a:pt x="6" y="232"/>
                    </a:lnTo>
                    <a:lnTo>
                      <a:pt x="4" y="240"/>
                    </a:lnTo>
                    <a:lnTo>
                      <a:pt x="3" y="248"/>
                    </a:lnTo>
                    <a:lnTo>
                      <a:pt x="1" y="256"/>
                    </a:lnTo>
                    <a:lnTo>
                      <a:pt x="0" y="265"/>
                    </a:lnTo>
                    <a:lnTo>
                      <a:pt x="1" y="272"/>
                    </a:lnTo>
                    <a:lnTo>
                      <a:pt x="1" y="281"/>
                    </a:lnTo>
                    <a:lnTo>
                      <a:pt x="4" y="288"/>
                    </a:lnTo>
                    <a:lnTo>
                      <a:pt x="5" y="297"/>
                    </a:lnTo>
                    <a:lnTo>
                      <a:pt x="8" y="305"/>
                    </a:lnTo>
                    <a:lnTo>
                      <a:pt x="11" y="312"/>
                    </a:lnTo>
                    <a:lnTo>
                      <a:pt x="15" y="320"/>
                    </a:lnTo>
                    <a:lnTo>
                      <a:pt x="20" y="327"/>
                    </a:lnTo>
                    <a:lnTo>
                      <a:pt x="25" y="333"/>
                    </a:lnTo>
                    <a:lnTo>
                      <a:pt x="31" y="340"/>
                    </a:lnTo>
                    <a:lnTo>
                      <a:pt x="37" y="346"/>
                    </a:lnTo>
                    <a:lnTo>
                      <a:pt x="45" y="351"/>
                    </a:lnTo>
                    <a:lnTo>
                      <a:pt x="52" y="356"/>
                    </a:lnTo>
                    <a:lnTo>
                      <a:pt x="60" y="360"/>
                    </a:lnTo>
                    <a:lnTo>
                      <a:pt x="69" y="363"/>
                    </a:lnTo>
                    <a:lnTo>
                      <a:pt x="79" y="366"/>
                    </a:lnTo>
                    <a:lnTo>
                      <a:pt x="89" y="367"/>
                    </a:lnTo>
                    <a:lnTo>
                      <a:pt x="99" y="368"/>
                    </a:lnTo>
                    <a:lnTo>
                      <a:pt x="110" y="368"/>
                    </a:lnTo>
                    <a:close/>
                  </a:path>
                </a:pathLst>
              </a:custGeom>
              <a:solidFill>
                <a:srgbClr val="FFFEF1"/>
              </a:solidFill>
              <a:ln w="9525">
                <a:noFill/>
                <a:round/>
              </a:ln>
            </p:spPr>
            <p:txBody>
              <a:bodyPr/>
              <a:lstStyle/>
              <a:p>
                <a:endParaRPr lang="en-US" sz="1867"/>
              </a:p>
            </p:txBody>
          </p:sp>
          <p:sp>
            <p:nvSpPr>
              <p:cNvPr id="1111" name="Freeform 461"/>
              <p:cNvSpPr/>
              <p:nvPr/>
            </p:nvSpPr>
            <p:spPr bwMode="auto">
              <a:xfrm>
                <a:off x="2686" y="1280"/>
                <a:ext cx="297" cy="73"/>
              </a:xfrm>
              <a:custGeom>
                <a:avLst/>
                <a:gdLst>
                  <a:gd name="T0" fmla="*/ 32 w 1484"/>
                  <a:gd name="T1" fmla="*/ 73 h 368"/>
                  <a:gd name="T2" fmla="*/ 55 w 1484"/>
                  <a:gd name="T3" fmla="*/ 73 h 368"/>
                  <a:gd name="T4" fmla="*/ 80 w 1484"/>
                  <a:gd name="T5" fmla="*/ 73 h 368"/>
                  <a:gd name="T6" fmla="*/ 107 w 1484"/>
                  <a:gd name="T7" fmla="*/ 73 h 368"/>
                  <a:gd name="T8" fmla="*/ 133 w 1484"/>
                  <a:gd name="T9" fmla="*/ 72 h 368"/>
                  <a:gd name="T10" fmla="*/ 160 w 1484"/>
                  <a:gd name="T11" fmla="*/ 71 h 368"/>
                  <a:gd name="T12" fmla="*/ 186 w 1484"/>
                  <a:gd name="T13" fmla="*/ 68 h 368"/>
                  <a:gd name="T14" fmla="*/ 210 w 1484"/>
                  <a:gd name="T15" fmla="*/ 65 h 368"/>
                  <a:gd name="T16" fmla="*/ 232 w 1484"/>
                  <a:gd name="T17" fmla="*/ 61 h 368"/>
                  <a:gd name="T18" fmla="*/ 249 w 1484"/>
                  <a:gd name="T19" fmla="*/ 56 h 368"/>
                  <a:gd name="T20" fmla="*/ 264 w 1484"/>
                  <a:gd name="T21" fmla="*/ 51 h 368"/>
                  <a:gd name="T22" fmla="*/ 276 w 1484"/>
                  <a:gd name="T23" fmla="*/ 46 h 368"/>
                  <a:gd name="T24" fmla="*/ 285 w 1484"/>
                  <a:gd name="T25" fmla="*/ 40 h 368"/>
                  <a:gd name="T26" fmla="*/ 292 w 1484"/>
                  <a:gd name="T27" fmla="*/ 35 h 368"/>
                  <a:gd name="T28" fmla="*/ 296 w 1484"/>
                  <a:gd name="T29" fmla="*/ 30 h 368"/>
                  <a:gd name="T30" fmla="*/ 297 w 1484"/>
                  <a:gd name="T31" fmla="*/ 24 h 368"/>
                  <a:gd name="T32" fmla="*/ 295 w 1484"/>
                  <a:gd name="T33" fmla="*/ 19 h 368"/>
                  <a:gd name="T34" fmla="*/ 292 w 1484"/>
                  <a:gd name="T35" fmla="*/ 14 h 368"/>
                  <a:gd name="T36" fmla="*/ 285 w 1484"/>
                  <a:gd name="T37" fmla="*/ 10 h 368"/>
                  <a:gd name="T38" fmla="*/ 276 w 1484"/>
                  <a:gd name="T39" fmla="*/ 7 h 368"/>
                  <a:gd name="T40" fmla="*/ 265 w 1484"/>
                  <a:gd name="T41" fmla="*/ 4 h 368"/>
                  <a:gd name="T42" fmla="*/ 251 w 1484"/>
                  <a:gd name="T43" fmla="*/ 2 h 368"/>
                  <a:gd name="T44" fmla="*/ 235 w 1484"/>
                  <a:gd name="T45" fmla="*/ 0 h 368"/>
                  <a:gd name="T46" fmla="*/ 217 w 1484"/>
                  <a:gd name="T47" fmla="*/ 0 h 368"/>
                  <a:gd name="T48" fmla="*/ 193 w 1484"/>
                  <a:gd name="T49" fmla="*/ 2 h 368"/>
                  <a:gd name="T50" fmla="*/ 163 w 1484"/>
                  <a:gd name="T51" fmla="*/ 5 h 368"/>
                  <a:gd name="T52" fmla="*/ 133 w 1484"/>
                  <a:gd name="T53" fmla="*/ 9 h 368"/>
                  <a:gd name="T54" fmla="*/ 103 w 1484"/>
                  <a:gd name="T55" fmla="*/ 14 h 368"/>
                  <a:gd name="T56" fmla="*/ 76 w 1484"/>
                  <a:gd name="T57" fmla="*/ 20 h 368"/>
                  <a:gd name="T58" fmla="*/ 51 w 1484"/>
                  <a:gd name="T59" fmla="*/ 25 h 368"/>
                  <a:gd name="T60" fmla="*/ 31 w 1484"/>
                  <a:gd name="T61" fmla="*/ 30 h 368"/>
                  <a:gd name="T62" fmla="*/ 17 w 1484"/>
                  <a:gd name="T63" fmla="*/ 34 h 368"/>
                  <a:gd name="T64" fmla="*/ 10 w 1484"/>
                  <a:gd name="T65" fmla="*/ 37 h 368"/>
                  <a:gd name="T66" fmla="*/ 7 w 1484"/>
                  <a:gd name="T67" fmla="*/ 38 h 368"/>
                  <a:gd name="T68" fmla="*/ 5 w 1484"/>
                  <a:gd name="T69" fmla="*/ 41 h 368"/>
                  <a:gd name="T70" fmla="*/ 3 w 1484"/>
                  <a:gd name="T71" fmla="*/ 43 h 368"/>
                  <a:gd name="T72" fmla="*/ 1 w 1484"/>
                  <a:gd name="T73" fmla="*/ 46 h 368"/>
                  <a:gd name="T74" fmla="*/ 1 w 1484"/>
                  <a:gd name="T75" fmla="*/ 49 h 368"/>
                  <a:gd name="T76" fmla="*/ 0 w 1484"/>
                  <a:gd name="T77" fmla="*/ 53 h 368"/>
                  <a:gd name="T78" fmla="*/ 0 w 1484"/>
                  <a:gd name="T79" fmla="*/ 56 h 368"/>
                  <a:gd name="T80" fmla="*/ 1 w 1484"/>
                  <a:gd name="T81" fmla="*/ 59 h 368"/>
                  <a:gd name="T82" fmla="*/ 2 w 1484"/>
                  <a:gd name="T83" fmla="*/ 62 h 368"/>
                  <a:gd name="T84" fmla="*/ 4 w 1484"/>
                  <a:gd name="T85" fmla="*/ 65 h 368"/>
                  <a:gd name="T86" fmla="*/ 6 w 1484"/>
                  <a:gd name="T87" fmla="*/ 67 h 368"/>
                  <a:gd name="T88" fmla="*/ 9 w 1484"/>
                  <a:gd name="T89" fmla="*/ 70 h 368"/>
                  <a:gd name="T90" fmla="*/ 12 w 1484"/>
                  <a:gd name="T91" fmla="*/ 71 h 368"/>
                  <a:gd name="T92" fmla="*/ 16 w 1484"/>
                  <a:gd name="T93" fmla="*/ 73 h 368"/>
                  <a:gd name="T94" fmla="*/ 20 w 1484"/>
                  <a:gd name="T95" fmla="*/ 73 h 3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4"/>
                  <a:gd name="T145" fmla="*/ 0 h 368"/>
                  <a:gd name="T146" fmla="*/ 1484 w 1484"/>
                  <a:gd name="T147" fmla="*/ 368 h 36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4" h="368">
                    <a:moveTo>
                      <a:pt x="110" y="368"/>
                    </a:moveTo>
                    <a:lnTo>
                      <a:pt x="162" y="368"/>
                    </a:lnTo>
                    <a:lnTo>
                      <a:pt x="218" y="368"/>
                    </a:lnTo>
                    <a:lnTo>
                      <a:pt x="277" y="368"/>
                    </a:lnTo>
                    <a:lnTo>
                      <a:pt x="338" y="368"/>
                    </a:lnTo>
                    <a:lnTo>
                      <a:pt x="402" y="368"/>
                    </a:lnTo>
                    <a:lnTo>
                      <a:pt x="467" y="368"/>
                    </a:lnTo>
                    <a:lnTo>
                      <a:pt x="533" y="367"/>
                    </a:lnTo>
                    <a:lnTo>
                      <a:pt x="599" y="366"/>
                    </a:lnTo>
                    <a:lnTo>
                      <a:pt x="666" y="363"/>
                    </a:lnTo>
                    <a:lnTo>
                      <a:pt x="733" y="361"/>
                    </a:lnTo>
                    <a:lnTo>
                      <a:pt x="800" y="356"/>
                    </a:lnTo>
                    <a:lnTo>
                      <a:pt x="865" y="351"/>
                    </a:lnTo>
                    <a:lnTo>
                      <a:pt x="928" y="345"/>
                    </a:lnTo>
                    <a:lnTo>
                      <a:pt x="991" y="337"/>
                    </a:lnTo>
                    <a:lnTo>
                      <a:pt x="1051" y="328"/>
                    </a:lnTo>
                    <a:lnTo>
                      <a:pt x="1107" y="318"/>
                    </a:lnTo>
                    <a:lnTo>
                      <a:pt x="1157" y="307"/>
                    </a:lnTo>
                    <a:lnTo>
                      <a:pt x="1203" y="296"/>
                    </a:lnTo>
                    <a:lnTo>
                      <a:pt x="1245" y="283"/>
                    </a:lnTo>
                    <a:lnTo>
                      <a:pt x="1284" y="271"/>
                    </a:lnTo>
                    <a:lnTo>
                      <a:pt x="1319" y="258"/>
                    </a:lnTo>
                    <a:lnTo>
                      <a:pt x="1351" y="245"/>
                    </a:lnTo>
                    <a:lnTo>
                      <a:pt x="1380" y="231"/>
                    </a:lnTo>
                    <a:lnTo>
                      <a:pt x="1404" y="217"/>
                    </a:lnTo>
                    <a:lnTo>
                      <a:pt x="1426" y="204"/>
                    </a:lnTo>
                    <a:lnTo>
                      <a:pt x="1444" y="190"/>
                    </a:lnTo>
                    <a:lnTo>
                      <a:pt x="1459" y="176"/>
                    </a:lnTo>
                    <a:lnTo>
                      <a:pt x="1470" y="162"/>
                    </a:lnTo>
                    <a:lnTo>
                      <a:pt x="1477" y="149"/>
                    </a:lnTo>
                    <a:lnTo>
                      <a:pt x="1482" y="135"/>
                    </a:lnTo>
                    <a:lnTo>
                      <a:pt x="1484" y="121"/>
                    </a:lnTo>
                    <a:lnTo>
                      <a:pt x="1481" y="109"/>
                    </a:lnTo>
                    <a:lnTo>
                      <a:pt x="1476" y="96"/>
                    </a:lnTo>
                    <a:lnTo>
                      <a:pt x="1469" y="84"/>
                    </a:lnTo>
                    <a:lnTo>
                      <a:pt x="1458" y="73"/>
                    </a:lnTo>
                    <a:lnTo>
                      <a:pt x="1443" y="61"/>
                    </a:lnTo>
                    <a:lnTo>
                      <a:pt x="1425" y="51"/>
                    </a:lnTo>
                    <a:lnTo>
                      <a:pt x="1404" y="41"/>
                    </a:lnTo>
                    <a:lnTo>
                      <a:pt x="1380" y="33"/>
                    </a:lnTo>
                    <a:lnTo>
                      <a:pt x="1354" y="25"/>
                    </a:lnTo>
                    <a:lnTo>
                      <a:pt x="1324" y="19"/>
                    </a:lnTo>
                    <a:lnTo>
                      <a:pt x="1290" y="13"/>
                    </a:lnTo>
                    <a:lnTo>
                      <a:pt x="1255" y="8"/>
                    </a:lnTo>
                    <a:lnTo>
                      <a:pt x="1217" y="4"/>
                    </a:lnTo>
                    <a:lnTo>
                      <a:pt x="1176" y="1"/>
                    </a:lnTo>
                    <a:lnTo>
                      <a:pt x="1131" y="0"/>
                    </a:lnTo>
                    <a:lnTo>
                      <a:pt x="1083" y="0"/>
                    </a:lnTo>
                    <a:lnTo>
                      <a:pt x="1033" y="3"/>
                    </a:lnTo>
                    <a:lnTo>
                      <a:pt x="962" y="8"/>
                    </a:lnTo>
                    <a:lnTo>
                      <a:pt x="889" y="14"/>
                    </a:lnTo>
                    <a:lnTo>
                      <a:pt x="812" y="23"/>
                    </a:lnTo>
                    <a:lnTo>
                      <a:pt x="738" y="34"/>
                    </a:lnTo>
                    <a:lnTo>
                      <a:pt x="663" y="45"/>
                    </a:lnTo>
                    <a:lnTo>
                      <a:pt x="588" y="58"/>
                    </a:lnTo>
                    <a:lnTo>
                      <a:pt x="515" y="71"/>
                    </a:lnTo>
                    <a:lnTo>
                      <a:pt x="444" y="85"/>
                    </a:lnTo>
                    <a:lnTo>
                      <a:pt x="378" y="100"/>
                    </a:lnTo>
                    <a:lnTo>
                      <a:pt x="315" y="114"/>
                    </a:lnTo>
                    <a:lnTo>
                      <a:pt x="256" y="127"/>
                    </a:lnTo>
                    <a:lnTo>
                      <a:pt x="203" y="140"/>
                    </a:lnTo>
                    <a:lnTo>
                      <a:pt x="156" y="152"/>
                    </a:lnTo>
                    <a:lnTo>
                      <a:pt x="116" y="164"/>
                    </a:lnTo>
                    <a:lnTo>
                      <a:pt x="84" y="172"/>
                    </a:lnTo>
                    <a:lnTo>
                      <a:pt x="60" y="180"/>
                    </a:lnTo>
                    <a:lnTo>
                      <a:pt x="51" y="184"/>
                    </a:lnTo>
                    <a:lnTo>
                      <a:pt x="42" y="189"/>
                    </a:lnTo>
                    <a:lnTo>
                      <a:pt x="35" y="192"/>
                    </a:lnTo>
                    <a:lnTo>
                      <a:pt x="29" y="199"/>
                    </a:lnTo>
                    <a:lnTo>
                      <a:pt x="23" y="205"/>
                    </a:lnTo>
                    <a:lnTo>
                      <a:pt x="18" y="211"/>
                    </a:lnTo>
                    <a:lnTo>
                      <a:pt x="14" y="217"/>
                    </a:lnTo>
                    <a:lnTo>
                      <a:pt x="9" y="225"/>
                    </a:lnTo>
                    <a:lnTo>
                      <a:pt x="6" y="232"/>
                    </a:lnTo>
                    <a:lnTo>
                      <a:pt x="4" y="240"/>
                    </a:lnTo>
                    <a:lnTo>
                      <a:pt x="3" y="248"/>
                    </a:lnTo>
                    <a:lnTo>
                      <a:pt x="1" y="256"/>
                    </a:lnTo>
                    <a:lnTo>
                      <a:pt x="0" y="265"/>
                    </a:lnTo>
                    <a:lnTo>
                      <a:pt x="1" y="272"/>
                    </a:lnTo>
                    <a:lnTo>
                      <a:pt x="1" y="281"/>
                    </a:lnTo>
                    <a:lnTo>
                      <a:pt x="4" y="288"/>
                    </a:lnTo>
                    <a:lnTo>
                      <a:pt x="5" y="297"/>
                    </a:lnTo>
                    <a:lnTo>
                      <a:pt x="8" y="305"/>
                    </a:lnTo>
                    <a:lnTo>
                      <a:pt x="11" y="312"/>
                    </a:lnTo>
                    <a:lnTo>
                      <a:pt x="15" y="320"/>
                    </a:lnTo>
                    <a:lnTo>
                      <a:pt x="20" y="327"/>
                    </a:lnTo>
                    <a:lnTo>
                      <a:pt x="25" y="333"/>
                    </a:lnTo>
                    <a:lnTo>
                      <a:pt x="31" y="340"/>
                    </a:lnTo>
                    <a:lnTo>
                      <a:pt x="37" y="346"/>
                    </a:lnTo>
                    <a:lnTo>
                      <a:pt x="45" y="351"/>
                    </a:lnTo>
                    <a:lnTo>
                      <a:pt x="52" y="356"/>
                    </a:lnTo>
                    <a:lnTo>
                      <a:pt x="60" y="360"/>
                    </a:lnTo>
                    <a:lnTo>
                      <a:pt x="69" y="363"/>
                    </a:lnTo>
                    <a:lnTo>
                      <a:pt x="79" y="366"/>
                    </a:lnTo>
                    <a:lnTo>
                      <a:pt x="89" y="367"/>
                    </a:lnTo>
                    <a:lnTo>
                      <a:pt x="99" y="368"/>
                    </a:lnTo>
                    <a:lnTo>
                      <a:pt x="110" y="368"/>
                    </a:lnTo>
                    <a:close/>
                  </a:path>
                </a:pathLst>
              </a:custGeom>
              <a:noFill/>
              <a:ln w="3175">
                <a:solidFill>
                  <a:srgbClr val="1F1A17"/>
                </a:solidFill>
                <a:round/>
              </a:ln>
            </p:spPr>
            <p:txBody>
              <a:bodyPr/>
              <a:lstStyle/>
              <a:p>
                <a:endParaRPr lang="en-US" sz="1867"/>
              </a:p>
            </p:txBody>
          </p:sp>
          <p:sp>
            <p:nvSpPr>
              <p:cNvPr id="1112" name="Freeform 462"/>
              <p:cNvSpPr/>
              <p:nvPr/>
            </p:nvSpPr>
            <p:spPr bwMode="auto">
              <a:xfrm>
                <a:off x="2675" y="1168"/>
                <a:ext cx="271" cy="157"/>
              </a:xfrm>
              <a:custGeom>
                <a:avLst/>
                <a:gdLst>
                  <a:gd name="T0" fmla="*/ 42 w 1356"/>
                  <a:gd name="T1" fmla="*/ 151 h 782"/>
                  <a:gd name="T2" fmla="*/ 64 w 1356"/>
                  <a:gd name="T3" fmla="*/ 142 h 782"/>
                  <a:gd name="T4" fmla="*/ 88 w 1356"/>
                  <a:gd name="T5" fmla="*/ 133 h 782"/>
                  <a:gd name="T6" fmla="*/ 112 w 1356"/>
                  <a:gd name="T7" fmla="*/ 123 h 782"/>
                  <a:gd name="T8" fmla="*/ 137 w 1356"/>
                  <a:gd name="T9" fmla="*/ 112 h 782"/>
                  <a:gd name="T10" fmla="*/ 162 w 1356"/>
                  <a:gd name="T11" fmla="*/ 101 h 782"/>
                  <a:gd name="T12" fmla="*/ 185 w 1356"/>
                  <a:gd name="T13" fmla="*/ 89 h 782"/>
                  <a:gd name="T14" fmla="*/ 207 w 1356"/>
                  <a:gd name="T15" fmla="*/ 77 h 782"/>
                  <a:gd name="T16" fmla="*/ 225 w 1356"/>
                  <a:gd name="T17" fmla="*/ 65 h 782"/>
                  <a:gd name="T18" fmla="*/ 240 w 1356"/>
                  <a:gd name="T19" fmla="*/ 54 h 782"/>
                  <a:gd name="T20" fmla="*/ 251 w 1356"/>
                  <a:gd name="T21" fmla="*/ 44 h 782"/>
                  <a:gd name="T22" fmla="*/ 260 w 1356"/>
                  <a:gd name="T23" fmla="*/ 35 h 782"/>
                  <a:gd name="T24" fmla="*/ 266 w 1356"/>
                  <a:gd name="T25" fmla="*/ 27 h 782"/>
                  <a:gd name="T26" fmla="*/ 270 w 1356"/>
                  <a:gd name="T27" fmla="*/ 19 h 782"/>
                  <a:gd name="T28" fmla="*/ 271 w 1356"/>
                  <a:gd name="T29" fmla="*/ 13 h 782"/>
                  <a:gd name="T30" fmla="*/ 270 w 1356"/>
                  <a:gd name="T31" fmla="*/ 8 h 782"/>
                  <a:gd name="T32" fmla="*/ 266 w 1356"/>
                  <a:gd name="T33" fmla="*/ 4 h 782"/>
                  <a:gd name="T34" fmla="*/ 260 w 1356"/>
                  <a:gd name="T35" fmla="*/ 1 h 782"/>
                  <a:gd name="T36" fmla="*/ 252 w 1356"/>
                  <a:gd name="T37" fmla="*/ 0 h 782"/>
                  <a:gd name="T38" fmla="*/ 242 w 1356"/>
                  <a:gd name="T39" fmla="*/ 0 h 782"/>
                  <a:gd name="T40" fmla="*/ 229 w 1356"/>
                  <a:gd name="T41" fmla="*/ 2 h 782"/>
                  <a:gd name="T42" fmla="*/ 215 w 1356"/>
                  <a:gd name="T43" fmla="*/ 5 h 782"/>
                  <a:gd name="T44" fmla="*/ 200 w 1356"/>
                  <a:gd name="T45" fmla="*/ 10 h 782"/>
                  <a:gd name="T46" fmla="*/ 182 w 1356"/>
                  <a:gd name="T47" fmla="*/ 17 h 782"/>
                  <a:gd name="T48" fmla="*/ 160 w 1356"/>
                  <a:gd name="T49" fmla="*/ 27 h 782"/>
                  <a:gd name="T50" fmla="*/ 133 w 1356"/>
                  <a:gd name="T51" fmla="*/ 41 h 782"/>
                  <a:gd name="T52" fmla="*/ 107 w 1356"/>
                  <a:gd name="T53" fmla="*/ 57 h 782"/>
                  <a:gd name="T54" fmla="*/ 81 w 1356"/>
                  <a:gd name="T55" fmla="*/ 72 h 782"/>
                  <a:gd name="T56" fmla="*/ 58 w 1356"/>
                  <a:gd name="T57" fmla="*/ 88 h 782"/>
                  <a:gd name="T58" fmla="*/ 38 w 1356"/>
                  <a:gd name="T59" fmla="*/ 102 h 782"/>
                  <a:gd name="T60" fmla="*/ 15 w 1356"/>
                  <a:gd name="T61" fmla="*/ 118 h 782"/>
                  <a:gd name="T62" fmla="*/ 4 w 1356"/>
                  <a:gd name="T63" fmla="*/ 127 h 782"/>
                  <a:gd name="T64" fmla="*/ 2 w 1356"/>
                  <a:gd name="T65" fmla="*/ 129 h 782"/>
                  <a:gd name="T66" fmla="*/ 0 w 1356"/>
                  <a:gd name="T67" fmla="*/ 133 h 782"/>
                  <a:gd name="T68" fmla="*/ 0 w 1356"/>
                  <a:gd name="T69" fmla="*/ 136 h 782"/>
                  <a:gd name="T70" fmla="*/ 0 w 1356"/>
                  <a:gd name="T71" fmla="*/ 139 h 782"/>
                  <a:gd name="T72" fmla="*/ 1 w 1356"/>
                  <a:gd name="T73" fmla="*/ 142 h 782"/>
                  <a:gd name="T74" fmla="*/ 2 w 1356"/>
                  <a:gd name="T75" fmla="*/ 145 h 782"/>
                  <a:gd name="T76" fmla="*/ 4 w 1356"/>
                  <a:gd name="T77" fmla="*/ 147 h 782"/>
                  <a:gd name="T78" fmla="*/ 6 w 1356"/>
                  <a:gd name="T79" fmla="*/ 150 h 782"/>
                  <a:gd name="T80" fmla="*/ 8 w 1356"/>
                  <a:gd name="T81" fmla="*/ 152 h 782"/>
                  <a:gd name="T82" fmla="*/ 11 w 1356"/>
                  <a:gd name="T83" fmla="*/ 154 h 782"/>
                  <a:gd name="T84" fmla="*/ 15 w 1356"/>
                  <a:gd name="T85" fmla="*/ 156 h 782"/>
                  <a:gd name="T86" fmla="*/ 18 w 1356"/>
                  <a:gd name="T87" fmla="*/ 157 h 782"/>
                  <a:gd name="T88" fmla="*/ 22 w 1356"/>
                  <a:gd name="T89" fmla="*/ 157 h 782"/>
                  <a:gd name="T90" fmla="*/ 26 w 1356"/>
                  <a:gd name="T91" fmla="*/ 157 h 782"/>
                  <a:gd name="T92" fmla="*/ 30 w 1356"/>
                  <a:gd name="T93" fmla="*/ 156 h 7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6"/>
                  <a:gd name="T142" fmla="*/ 0 h 782"/>
                  <a:gd name="T143" fmla="*/ 1356 w 1356"/>
                  <a:gd name="T144" fmla="*/ 782 h 7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6" h="782">
                    <a:moveTo>
                      <a:pt x="161" y="773"/>
                    </a:moveTo>
                    <a:lnTo>
                      <a:pt x="211" y="753"/>
                    </a:lnTo>
                    <a:lnTo>
                      <a:pt x="263" y="732"/>
                    </a:lnTo>
                    <a:lnTo>
                      <a:pt x="319" y="709"/>
                    </a:lnTo>
                    <a:lnTo>
                      <a:pt x="378" y="687"/>
                    </a:lnTo>
                    <a:lnTo>
                      <a:pt x="438" y="662"/>
                    </a:lnTo>
                    <a:lnTo>
                      <a:pt x="499" y="637"/>
                    </a:lnTo>
                    <a:lnTo>
                      <a:pt x="561" y="612"/>
                    </a:lnTo>
                    <a:lnTo>
                      <a:pt x="624" y="584"/>
                    </a:lnTo>
                    <a:lnTo>
                      <a:pt x="687" y="558"/>
                    </a:lnTo>
                    <a:lnTo>
                      <a:pt x="749" y="529"/>
                    </a:lnTo>
                    <a:lnTo>
                      <a:pt x="810" y="502"/>
                    </a:lnTo>
                    <a:lnTo>
                      <a:pt x="870" y="472"/>
                    </a:lnTo>
                    <a:lnTo>
                      <a:pt x="927" y="443"/>
                    </a:lnTo>
                    <a:lnTo>
                      <a:pt x="983" y="413"/>
                    </a:lnTo>
                    <a:lnTo>
                      <a:pt x="1036" y="383"/>
                    </a:lnTo>
                    <a:lnTo>
                      <a:pt x="1084" y="352"/>
                    </a:lnTo>
                    <a:lnTo>
                      <a:pt x="1127" y="325"/>
                    </a:lnTo>
                    <a:lnTo>
                      <a:pt x="1165" y="297"/>
                    </a:lnTo>
                    <a:lnTo>
                      <a:pt x="1199" y="270"/>
                    </a:lnTo>
                    <a:lnTo>
                      <a:pt x="1230" y="245"/>
                    </a:lnTo>
                    <a:lnTo>
                      <a:pt x="1258" y="220"/>
                    </a:lnTo>
                    <a:lnTo>
                      <a:pt x="1281" y="196"/>
                    </a:lnTo>
                    <a:lnTo>
                      <a:pt x="1303" y="174"/>
                    </a:lnTo>
                    <a:lnTo>
                      <a:pt x="1319" y="152"/>
                    </a:lnTo>
                    <a:lnTo>
                      <a:pt x="1333" y="133"/>
                    </a:lnTo>
                    <a:lnTo>
                      <a:pt x="1344" y="114"/>
                    </a:lnTo>
                    <a:lnTo>
                      <a:pt x="1351" y="96"/>
                    </a:lnTo>
                    <a:lnTo>
                      <a:pt x="1355" y="80"/>
                    </a:lnTo>
                    <a:lnTo>
                      <a:pt x="1356" y="65"/>
                    </a:lnTo>
                    <a:lnTo>
                      <a:pt x="1354" y="51"/>
                    </a:lnTo>
                    <a:lnTo>
                      <a:pt x="1349" y="39"/>
                    </a:lnTo>
                    <a:lnTo>
                      <a:pt x="1341" y="29"/>
                    </a:lnTo>
                    <a:lnTo>
                      <a:pt x="1330" y="20"/>
                    </a:lnTo>
                    <a:lnTo>
                      <a:pt x="1316" y="13"/>
                    </a:lnTo>
                    <a:lnTo>
                      <a:pt x="1300" y="6"/>
                    </a:lnTo>
                    <a:lnTo>
                      <a:pt x="1281" y="3"/>
                    </a:lnTo>
                    <a:lnTo>
                      <a:pt x="1259" y="1"/>
                    </a:lnTo>
                    <a:lnTo>
                      <a:pt x="1235" y="0"/>
                    </a:lnTo>
                    <a:lnTo>
                      <a:pt x="1209" y="1"/>
                    </a:lnTo>
                    <a:lnTo>
                      <a:pt x="1179" y="5"/>
                    </a:lnTo>
                    <a:lnTo>
                      <a:pt x="1148" y="10"/>
                    </a:lnTo>
                    <a:lnTo>
                      <a:pt x="1114" y="18"/>
                    </a:lnTo>
                    <a:lnTo>
                      <a:pt x="1078" y="26"/>
                    </a:lnTo>
                    <a:lnTo>
                      <a:pt x="1041" y="39"/>
                    </a:lnTo>
                    <a:lnTo>
                      <a:pt x="999" y="51"/>
                    </a:lnTo>
                    <a:lnTo>
                      <a:pt x="958" y="68"/>
                    </a:lnTo>
                    <a:lnTo>
                      <a:pt x="913" y="85"/>
                    </a:lnTo>
                    <a:lnTo>
                      <a:pt x="867" y="105"/>
                    </a:lnTo>
                    <a:lnTo>
                      <a:pt x="801" y="136"/>
                    </a:lnTo>
                    <a:lnTo>
                      <a:pt x="734" y="170"/>
                    </a:lnTo>
                    <a:lnTo>
                      <a:pt x="666" y="206"/>
                    </a:lnTo>
                    <a:lnTo>
                      <a:pt x="600" y="244"/>
                    </a:lnTo>
                    <a:lnTo>
                      <a:pt x="534" y="282"/>
                    </a:lnTo>
                    <a:lnTo>
                      <a:pt x="469" y="321"/>
                    </a:lnTo>
                    <a:lnTo>
                      <a:pt x="407" y="360"/>
                    </a:lnTo>
                    <a:lnTo>
                      <a:pt x="347" y="398"/>
                    </a:lnTo>
                    <a:lnTo>
                      <a:pt x="291" y="436"/>
                    </a:lnTo>
                    <a:lnTo>
                      <a:pt x="237" y="472"/>
                    </a:lnTo>
                    <a:lnTo>
                      <a:pt x="188" y="506"/>
                    </a:lnTo>
                    <a:lnTo>
                      <a:pt x="145" y="537"/>
                    </a:lnTo>
                    <a:lnTo>
                      <a:pt x="74" y="589"/>
                    </a:lnTo>
                    <a:lnTo>
                      <a:pt x="27" y="624"/>
                    </a:lnTo>
                    <a:lnTo>
                      <a:pt x="20" y="631"/>
                    </a:lnTo>
                    <a:lnTo>
                      <a:pt x="15" y="638"/>
                    </a:lnTo>
                    <a:lnTo>
                      <a:pt x="10" y="645"/>
                    </a:lnTo>
                    <a:lnTo>
                      <a:pt x="6" y="653"/>
                    </a:lnTo>
                    <a:lnTo>
                      <a:pt x="2" y="660"/>
                    </a:lnTo>
                    <a:lnTo>
                      <a:pt x="1" y="668"/>
                    </a:lnTo>
                    <a:lnTo>
                      <a:pt x="0" y="675"/>
                    </a:lnTo>
                    <a:lnTo>
                      <a:pt x="0" y="683"/>
                    </a:lnTo>
                    <a:lnTo>
                      <a:pt x="0" y="690"/>
                    </a:lnTo>
                    <a:lnTo>
                      <a:pt x="1" y="698"/>
                    </a:lnTo>
                    <a:lnTo>
                      <a:pt x="4" y="707"/>
                    </a:lnTo>
                    <a:lnTo>
                      <a:pt x="6" y="714"/>
                    </a:lnTo>
                    <a:lnTo>
                      <a:pt x="10" y="720"/>
                    </a:lnTo>
                    <a:lnTo>
                      <a:pt x="14" y="728"/>
                    </a:lnTo>
                    <a:lnTo>
                      <a:pt x="19" y="734"/>
                    </a:lnTo>
                    <a:lnTo>
                      <a:pt x="24" y="742"/>
                    </a:lnTo>
                    <a:lnTo>
                      <a:pt x="29" y="748"/>
                    </a:lnTo>
                    <a:lnTo>
                      <a:pt x="36" y="753"/>
                    </a:lnTo>
                    <a:lnTo>
                      <a:pt x="42" y="759"/>
                    </a:lnTo>
                    <a:lnTo>
                      <a:pt x="50" y="764"/>
                    </a:lnTo>
                    <a:lnTo>
                      <a:pt x="57" y="768"/>
                    </a:lnTo>
                    <a:lnTo>
                      <a:pt x="66" y="772"/>
                    </a:lnTo>
                    <a:lnTo>
                      <a:pt x="74" y="775"/>
                    </a:lnTo>
                    <a:lnTo>
                      <a:pt x="82" y="778"/>
                    </a:lnTo>
                    <a:lnTo>
                      <a:pt x="92" y="780"/>
                    </a:lnTo>
                    <a:lnTo>
                      <a:pt x="101" y="782"/>
                    </a:lnTo>
                    <a:lnTo>
                      <a:pt x="111" y="782"/>
                    </a:lnTo>
                    <a:lnTo>
                      <a:pt x="120" y="782"/>
                    </a:lnTo>
                    <a:lnTo>
                      <a:pt x="130" y="782"/>
                    </a:lnTo>
                    <a:lnTo>
                      <a:pt x="140" y="779"/>
                    </a:lnTo>
                    <a:lnTo>
                      <a:pt x="151" y="777"/>
                    </a:lnTo>
                    <a:lnTo>
                      <a:pt x="161" y="773"/>
                    </a:lnTo>
                    <a:close/>
                  </a:path>
                </a:pathLst>
              </a:custGeom>
              <a:solidFill>
                <a:srgbClr val="FFFEF1"/>
              </a:solidFill>
              <a:ln w="9525">
                <a:noFill/>
                <a:round/>
              </a:ln>
            </p:spPr>
            <p:txBody>
              <a:bodyPr/>
              <a:lstStyle/>
              <a:p>
                <a:endParaRPr lang="en-US" sz="1867"/>
              </a:p>
            </p:txBody>
          </p:sp>
          <p:sp>
            <p:nvSpPr>
              <p:cNvPr id="1113" name="Freeform 463"/>
              <p:cNvSpPr/>
              <p:nvPr/>
            </p:nvSpPr>
            <p:spPr bwMode="auto">
              <a:xfrm>
                <a:off x="2675" y="1168"/>
                <a:ext cx="271" cy="157"/>
              </a:xfrm>
              <a:custGeom>
                <a:avLst/>
                <a:gdLst>
                  <a:gd name="T0" fmla="*/ 42 w 1356"/>
                  <a:gd name="T1" fmla="*/ 151 h 782"/>
                  <a:gd name="T2" fmla="*/ 64 w 1356"/>
                  <a:gd name="T3" fmla="*/ 142 h 782"/>
                  <a:gd name="T4" fmla="*/ 88 w 1356"/>
                  <a:gd name="T5" fmla="*/ 133 h 782"/>
                  <a:gd name="T6" fmla="*/ 112 w 1356"/>
                  <a:gd name="T7" fmla="*/ 123 h 782"/>
                  <a:gd name="T8" fmla="*/ 137 w 1356"/>
                  <a:gd name="T9" fmla="*/ 112 h 782"/>
                  <a:gd name="T10" fmla="*/ 162 w 1356"/>
                  <a:gd name="T11" fmla="*/ 101 h 782"/>
                  <a:gd name="T12" fmla="*/ 185 w 1356"/>
                  <a:gd name="T13" fmla="*/ 89 h 782"/>
                  <a:gd name="T14" fmla="*/ 207 w 1356"/>
                  <a:gd name="T15" fmla="*/ 77 h 782"/>
                  <a:gd name="T16" fmla="*/ 225 w 1356"/>
                  <a:gd name="T17" fmla="*/ 65 h 782"/>
                  <a:gd name="T18" fmla="*/ 240 w 1356"/>
                  <a:gd name="T19" fmla="*/ 54 h 782"/>
                  <a:gd name="T20" fmla="*/ 251 w 1356"/>
                  <a:gd name="T21" fmla="*/ 44 h 782"/>
                  <a:gd name="T22" fmla="*/ 260 w 1356"/>
                  <a:gd name="T23" fmla="*/ 35 h 782"/>
                  <a:gd name="T24" fmla="*/ 266 w 1356"/>
                  <a:gd name="T25" fmla="*/ 27 h 782"/>
                  <a:gd name="T26" fmla="*/ 270 w 1356"/>
                  <a:gd name="T27" fmla="*/ 19 h 782"/>
                  <a:gd name="T28" fmla="*/ 271 w 1356"/>
                  <a:gd name="T29" fmla="*/ 13 h 782"/>
                  <a:gd name="T30" fmla="*/ 270 w 1356"/>
                  <a:gd name="T31" fmla="*/ 8 h 782"/>
                  <a:gd name="T32" fmla="*/ 266 w 1356"/>
                  <a:gd name="T33" fmla="*/ 4 h 782"/>
                  <a:gd name="T34" fmla="*/ 260 w 1356"/>
                  <a:gd name="T35" fmla="*/ 1 h 782"/>
                  <a:gd name="T36" fmla="*/ 252 w 1356"/>
                  <a:gd name="T37" fmla="*/ 0 h 782"/>
                  <a:gd name="T38" fmla="*/ 242 w 1356"/>
                  <a:gd name="T39" fmla="*/ 0 h 782"/>
                  <a:gd name="T40" fmla="*/ 229 w 1356"/>
                  <a:gd name="T41" fmla="*/ 2 h 782"/>
                  <a:gd name="T42" fmla="*/ 215 w 1356"/>
                  <a:gd name="T43" fmla="*/ 5 h 782"/>
                  <a:gd name="T44" fmla="*/ 200 w 1356"/>
                  <a:gd name="T45" fmla="*/ 10 h 782"/>
                  <a:gd name="T46" fmla="*/ 182 w 1356"/>
                  <a:gd name="T47" fmla="*/ 17 h 782"/>
                  <a:gd name="T48" fmla="*/ 160 w 1356"/>
                  <a:gd name="T49" fmla="*/ 27 h 782"/>
                  <a:gd name="T50" fmla="*/ 133 w 1356"/>
                  <a:gd name="T51" fmla="*/ 41 h 782"/>
                  <a:gd name="T52" fmla="*/ 107 w 1356"/>
                  <a:gd name="T53" fmla="*/ 57 h 782"/>
                  <a:gd name="T54" fmla="*/ 81 w 1356"/>
                  <a:gd name="T55" fmla="*/ 72 h 782"/>
                  <a:gd name="T56" fmla="*/ 58 w 1356"/>
                  <a:gd name="T57" fmla="*/ 88 h 782"/>
                  <a:gd name="T58" fmla="*/ 38 w 1356"/>
                  <a:gd name="T59" fmla="*/ 102 h 782"/>
                  <a:gd name="T60" fmla="*/ 15 w 1356"/>
                  <a:gd name="T61" fmla="*/ 118 h 782"/>
                  <a:gd name="T62" fmla="*/ 4 w 1356"/>
                  <a:gd name="T63" fmla="*/ 127 h 782"/>
                  <a:gd name="T64" fmla="*/ 2 w 1356"/>
                  <a:gd name="T65" fmla="*/ 129 h 782"/>
                  <a:gd name="T66" fmla="*/ 0 w 1356"/>
                  <a:gd name="T67" fmla="*/ 133 h 782"/>
                  <a:gd name="T68" fmla="*/ 0 w 1356"/>
                  <a:gd name="T69" fmla="*/ 136 h 782"/>
                  <a:gd name="T70" fmla="*/ 0 w 1356"/>
                  <a:gd name="T71" fmla="*/ 139 h 782"/>
                  <a:gd name="T72" fmla="*/ 1 w 1356"/>
                  <a:gd name="T73" fmla="*/ 142 h 782"/>
                  <a:gd name="T74" fmla="*/ 2 w 1356"/>
                  <a:gd name="T75" fmla="*/ 145 h 782"/>
                  <a:gd name="T76" fmla="*/ 4 w 1356"/>
                  <a:gd name="T77" fmla="*/ 147 h 782"/>
                  <a:gd name="T78" fmla="*/ 6 w 1356"/>
                  <a:gd name="T79" fmla="*/ 150 h 782"/>
                  <a:gd name="T80" fmla="*/ 8 w 1356"/>
                  <a:gd name="T81" fmla="*/ 152 h 782"/>
                  <a:gd name="T82" fmla="*/ 11 w 1356"/>
                  <a:gd name="T83" fmla="*/ 154 h 782"/>
                  <a:gd name="T84" fmla="*/ 15 w 1356"/>
                  <a:gd name="T85" fmla="*/ 156 h 782"/>
                  <a:gd name="T86" fmla="*/ 18 w 1356"/>
                  <a:gd name="T87" fmla="*/ 157 h 782"/>
                  <a:gd name="T88" fmla="*/ 22 w 1356"/>
                  <a:gd name="T89" fmla="*/ 157 h 782"/>
                  <a:gd name="T90" fmla="*/ 26 w 1356"/>
                  <a:gd name="T91" fmla="*/ 157 h 782"/>
                  <a:gd name="T92" fmla="*/ 30 w 1356"/>
                  <a:gd name="T93" fmla="*/ 156 h 7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56"/>
                  <a:gd name="T142" fmla="*/ 0 h 782"/>
                  <a:gd name="T143" fmla="*/ 1356 w 1356"/>
                  <a:gd name="T144" fmla="*/ 782 h 78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56" h="782">
                    <a:moveTo>
                      <a:pt x="161" y="773"/>
                    </a:moveTo>
                    <a:lnTo>
                      <a:pt x="211" y="753"/>
                    </a:lnTo>
                    <a:lnTo>
                      <a:pt x="263" y="732"/>
                    </a:lnTo>
                    <a:lnTo>
                      <a:pt x="319" y="709"/>
                    </a:lnTo>
                    <a:lnTo>
                      <a:pt x="378" y="687"/>
                    </a:lnTo>
                    <a:lnTo>
                      <a:pt x="438" y="662"/>
                    </a:lnTo>
                    <a:lnTo>
                      <a:pt x="499" y="637"/>
                    </a:lnTo>
                    <a:lnTo>
                      <a:pt x="561" y="612"/>
                    </a:lnTo>
                    <a:lnTo>
                      <a:pt x="624" y="584"/>
                    </a:lnTo>
                    <a:lnTo>
                      <a:pt x="687" y="558"/>
                    </a:lnTo>
                    <a:lnTo>
                      <a:pt x="749" y="529"/>
                    </a:lnTo>
                    <a:lnTo>
                      <a:pt x="810" y="502"/>
                    </a:lnTo>
                    <a:lnTo>
                      <a:pt x="870" y="472"/>
                    </a:lnTo>
                    <a:lnTo>
                      <a:pt x="927" y="443"/>
                    </a:lnTo>
                    <a:lnTo>
                      <a:pt x="983" y="413"/>
                    </a:lnTo>
                    <a:lnTo>
                      <a:pt x="1036" y="383"/>
                    </a:lnTo>
                    <a:lnTo>
                      <a:pt x="1084" y="352"/>
                    </a:lnTo>
                    <a:lnTo>
                      <a:pt x="1127" y="325"/>
                    </a:lnTo>
                    <a:lnTo>
                      <a:pt x="1165" y="297"/>
                    </a:lnTo>
                    <a:lnTo>
                      <a:pt x="1199" y="270"/>
                    </a:lnTo>
                    <a:lnTo>
                      <a:pt x="1230" y="245"/>
                    </a:lnTo>
                    <a:lnTo>
                      <a:pt x="1258" y="220"/>
                    </a:lnTo>
                    <a:lnTo>
                      <a:pt x="1281" y="196"/>
                    </a:lnTo>
                    <a:lnTo>
                      <a:pt x="1303" y="174"/>
                    </a:lnTo>
                    <a:lnTo>
                      <a:pt x="1319" y="152"/>
                    </a:lnTo>
                    <a:lnTo>
                      <a:pt x="1333" y="133"/>
                    </a:lnTo>
                    <a:lnTo>
                      <a:pt x="1344" y="114"/>
                    </a:lnTo>
                    <a:lnTo>
                      <a:pt x="1351" y="96"/>
                    </a:lnTo>
                    <a:lnTo>
                      <a:pt x="1355" y="80"/>
                    </a:lnTo>
                    <a:lnTo>
                      <a:pt x="1356" y="65"/>
                    </a:lnTo>
                    <a:lnTo>
                      <a:pt x="1354" y="51"/>
                    </a:lnTo>
                    <a:lnTo>
                      <a:pt x="1349" y="39"/>
                    </a:lnTo>
                    <a:lnTo>
                      <a:pt x="1341" y="29"/>
                    </a:lnTo>
                    <a:lnTo>
                      <a:pt x="1330" y="20"/>
                    </a:lnTo>
                    <a:lnTo>
                      <a:pt x="1316" y="13"/>
                    </a:lnTo>
                    <a:lnTo>
                      <a:pt x="1300" y="6"/>
                    </a:lnTo>
                    <a:lnTo>
                      <a:pt x="1281" y="3"/>
                    </a:lnTo>
                    <a:lnTo>
                      <a:pt x="1259" y="1"/>
                    </a:lnTo>
                    <a:lnTo>
                      <a:pt x="1235" y="0"/>
                    </a:lnTo>
                    <a:lnTo>
                      <a:pt x="1209" y="1"/>
                    </a:lnTo>
                    <a:lnTo>
                      <a:pt x="1179" y="5"/>
                    </a:lnTo>
                    <a:lnTo>
                      <a:pt x="1148" y="10"/>
                    </a:lnTo>
                    <a:lnTo>
                      <a:pt x="1114" y="18"/>
                    </a:lnTo>
                    <a:lnTo>
                      <a:pt x="1078" y="26"/>
                    </a:lnTo>
                    <a:lnTo>
                      <a:pt x="1041" y="39"/>
                    </a:lnTo>
                    <a:lnTo>
                      <a:pt x="999" y="51"/>
                    </a:lnTo>
                    <a:lnTo>
                      <a:pt x="958" y="68"/>
                    </a:lnTo>
                    <a:lnTo>
                      <a:pt x="913" y="85"/>
                    </a:lnTo>
                    <a:lnTo>
                      <a:pt x="867" y="105"/>
                    </a:lnTo>
                    <a:lnTo>
                      <a:pt x="801" y="136"/>
                    </a:lnTo>
                    <a:lnTo>
                      <a:pt x="734" y="170"/>
                    </a:lnTo>
                    <a:lnTo>
                      <a:pt x="666" y="206"/>
                    </a:lnTo>
                    <a:lnTo>
                      <a:pt x="600" y="244"/>
                    </a:lnTo>
                    <a:lnTo>
                      <a:pt x="534" y="282"/>
                    </a:lnTo>
                    <a:lnTo>
                      <a:pt x="469" y="321"/>
                    </a:lnTo>
                    <a:lnTo>
                      <a:pt x="407" y="360"/>
                    </a:lnTo>
                    <a:lnTo>
                      <a:pt x="347" y="398"/>
                    </a:lnTo>
                    <a:lnTo>
                      <a:pt x="291" y="436"/>
                    </a:lnTo>
                    <a:lnTo>
                      <a:pt x="237" y="472"/>
                    </a:lnTo>
                    <a:lnTo>
                      <a:pt x="188" y="506"/>
                    </a:lnTo>
                    <a:lnTo>
                      <a:pt x="145" y="537"/>
                    </a:lnTo>
                    <a:lnTo>
                      <a:pt x="74" y="589"/>
                    </a:lnTo>
                    <a:lnTo>
                      <a:pt x="27" y="624"/>
                    </a:lnTo>
                    <a:lnTo>
                      <a:pt x="20" y="631"/>
                    </a:lnTo>
                    <a:lnTo>
                      <a:pt x="15" y="638"/>
                    </a:lnTo>
                    <a:lnTo>
                      <a:pt x="10" y="645"/>
                    </a:lnTo>
                    <a:lnTo>
                      <a:pt x="6" y="653"/>
                    </a:lnTo>
                    <a:lnTo>
                      <a:pt x="2" y="660"/>
                    </a:lnTo>
                    <a:lnTo>
                      <a:pt x="1" y="668"/>
                    </a:lnTo>
                    <a:lnTo>
                      <a:pt x="0" y="675"/>
                    </a:lnTo>
                    <a:lnTo>
                      <a:pt x="0" y="683"/>
                    </a:lnTo>
                    <a:lnTo>
                      <a:pt x="0" y="690"/>
                    </a:lnTo>
                    <a:lnTo>
                      <a:pt x="1" y="698"/>
                    </a:lnTo>
                    <a:lnTo>
                      <a:pt x="4" y="707"/>
                    </a:lnTo>
                    <a:lnTo>
                      <a:pt x="6" y="714"/>
                    </a:lnTo>
                    <a:lnTo>
                      <a:pt x="10" y="720"/>
                    </a:lnTo>
                    <a:lnTo>
                      <a:pt x="14" y="728"/>
                    </a:lnTo>
                    <a:lnTo>
                      <a:pt x="19" y="734"/>
                    </a:lnTo>
                    <a:lnTo>
                      <a:pt x="24" y="742"/>
                    </a:lnTo>
                    <a:lnTo>
                      <a:pt x="29" y="748"/>
                    </a:lnTo>
                    <a:lnTo>
                      <a:pt x="36" y="753"/>
                    </a:lnTo>
                    <a:lnTo>
                      <a:pt x="42" y="759"/>
                    </a:lnTo>
                    <a:lnTo>
                      <a:pt x="50" y="764"/>
                    </a:lnTo>
                    <a:lnTo>
                      <a:pt x="57" y="768"/>
                    </a:lnTo>
                    <a:lnTo>
                      <a:pt x="66" y="772"/>
                    </a:lnTo>
                    <a:lnTo>
                      <a:pt x="74" y="775"/>
                    </a:lnTo>
                    <a:lnTo>
                      <a:pt x="82" y="778"/>
                    </a:lnTo>
                    <a:lnTo>
                      <a:pt x="92" y="780"/>
                    </a:lnTo>
                    <a:lnTo>
                      <a:pt x="101" y="782"/>
                    </a:lnTo>
                    <a:lnTo>
                      <a:pt x="111" y="782"/>
                    </a:lnTo>
                    <a:lnTo>
                      <a:pt x="120" y="782"/>
                    </a:lnTo>
                    <a:lnTo>
                      <a:pt x="130" y="782"/>
                    </a:lnTo>
                    <a:lnTo>
                      <a:pt x="140" y="779"/>
                    </a:lnTo>
                    <a:lnTo>
                      <a:pt x="151" y="777"/>
                    </a:lnTo>
                    <a:lnTo>
                      <a:pt x="161" y="773"/>
                    </a:lnTo>
                  </a:path>
                </a:pathLst>
              </a:custGeom>
              <a:noFill/>
              <a:ln w="3175">
                <a:solidFill>
                  <a:srgbClr val="1F1A17"/>
                </a:solidFill>
                <a:round/>
              </a:ln>
            </p:spPr>
            <p:txBody>
              <a:bodyPr/>
              <a:lstStyle/>
              <a:p>
                <a:endParaRPr lang="en-US" sz="1867"/>
              </a:p>
            </p:txBody>
          </p:sp>
          <p:sp>
            <p:nvSpPr>
              <p:cNvPr id="1114" name="Freeform 464"/>
              <p:cNvSpPr/>
              <p:nvPr/>
            </p:nvSpPr>
            <p:spPr bwMode="auto">
              <a:xfrm>
                <a:off x="2693" y="1244"/>
                <a:ext cx="113" cy="66"/>
              </a:xfrm>
              <a:custGeom>
                <a:avLst/>
                <a:gdLst>
                  <a:gd name="T0" fmla="*/ 16 w 566"/>
                  <a:gd name="T1" fmla="*/ 66 h 331"/>
                  <a:gd name="T2" fmla="*/ 17 w 566"/>
                  <a:gd name="T3" fmla="*/ 65 h 331"/>
                  <a:gd name="T4" fmla="*/ 19 w 566"/>
                  <a:gd name="T5" fmla="*/ 63 h 331"/>
                  <a:gd name="T6" fmla="*/ 23 w 566"/>
                  <a:gd name="T7" fmla="*/ 60 h 331"/>
                  <a:gd name="T8" fmla="*/ 28 w 566"/>
                  <a:gd name="T9" fmla="*/ 55 h 331"/>
                  <a:gd name="T10" fmla="*/ 35 w 566"/>
                  <a:gd name="T11" fmla="*/ 50 h 331"/>
                  <a:gd name="T12" fmla="*/ 43 w 566"/>
                  <a:gd name="T13" fmla="*/ 45 h 331"/>
                  <a:gd name="T14" fmla="*/ 47 w 566"/>
                  <a:gd name="T15" fmla="*/ 41 h 331"/>
                  <a:gd name="T16" fmla="*/ 52 w 566"/>
                  <a:gd name="T17" fmla="*/ 38 h 331"/>
                  <a:gd name="T18" fmla="*/ 57 w 566"/>
                  <a:gd name="T19" fmla="*/ 35 h 331"/>
                  <a:gd name="T20" fmla="*/ 63 w 566"/>
                  <a:gd name="T21" fmla="*/ 32 h 331"/>
                  <a:gd name="T22" fmla="*/ 75 w 566"/>
                  <a:gd name="T23" fmla="*/ 24 h 331"/>
                  <a:gd name="T24" fmla="*/ 87 w 566"/>
                  <a:gd name="T25" fmla="*/ 17 h 331"/>
                  <a:gd name="T26" fmla="*/ 99 w 566"/>
                  <a:gd name="T27" fmla="*/ 10 h 331"/>
                  <a:gd name="T28" fmla="*/ 108 w 566"/>
                  <a:gd name="T29" fmla="*/ 4 h 331"/>
                  <a:gd name="T30" fmla="*/ 111 w 566"/>
                  <a:gd name="T31" fmla="*/ 2 h 331"/>
                  <a:gd name="T32" fmla="*/ 113 w 566"/>
                  <a:gd name="T33" fmla="*/ 1 h 331"/>
                  <a:gd name="T34" fmla="*/ 113 w 566"/>
                  <a:gd name="T35" fmla="*/ 0 h 331"/>
                  <a:gd name="T36" fmla="*/ 113 w 566"/>
                  <a:gd name="T37" fmla="*/ 0 h 331"/>
                  <a:gd name="T38" fmla="*/ 113 w 566"/>
                  <a:gd name="T39" fmla="*/ 0 h 331"/>
                  <a:gd name="T40" fmla="*/ 112 w 566"/>
                  <a:gd name="T41" fmla="*/ 0 h 331"/>
                  <a:gd name="T42" fmla="*/ 104 w 566"/>
                  <a:gd name="T43" fmla="*/ 4 h 331"/>
                  <a:gd name="T44" fmla="*/ 88 w 566"/>
                  <a:gd name="T45" fmla="*/ 13 h 331"/>
                  <a:gd name="T46" fmla="*/ 71 w 566"/>
                  <a:gd name="T47" fmla="*/ 23 h 331"/>
                  <a:gd name="T48" fmla="*/ 57 w 566"/>
                  <a:gd name="T49" fmla="*/ 30 h 331"/>
                  <a:gd name="T50" fmla="*/ 50 w 566"/>
                  <a:gd name="T51" fmla="*/ 34 h 331"/>
                  <a:gd name="T52" fmla="*/ 44 w 566"/>
                  <a:gd name="T53" fmla="*/ 36 h 331"/>
                  <a:gd name="T54" fmla="*/ 39 w 566"/>
                  <a:gd name="T55" fmla="*/ 39 h 331"/>
                  <a:gd name="T56" fmla="*/ 33 w 566"/>
                  <a:gd name="T57" fmla="*/ 41 h 331"/>
                  <a:gd name="T58" fmla="*/ 29 w 566"/>
                  <a:gd name="T59" fmla="*/ 43 h 331"/>
                  <a:gd name="T60" fmla="*/ 24 w 566"/>
                  <a:gd name="T61" fmla="*/ 44 h 331"/>
                  <a:gd name="T62" fmla="*/ 21 w 566"/>
                  <a:gd name="T63" fmla="*/ 46 h 331"/>
                  <a:gd name="T64" fmla="*/ 17 w 566"/>
                  <a:gd name="T65" fmla="*/ 46 h 331"/>
                  <a:gd name="T66" fmla="*/ 13 w 566"/>
                  <a:gd name="T67" fmla="*/ 47 h 331"/>
                  <a:gd name="T68" fmla="*/ 10 w 566"/>
                  <a:gd name="T69" fmla="*/ 48 h 331"/>
                  <a:gd name="T70" fmla="*/ 7 w 566"/>
                  <a:gd name="T71" fmla="*/ 48 h 331"/>
                  <a:gd name="T72" fmla="*/ 4 w 566"/>
                  <a:gd name="T73" fmla="*/ 48 h 331"/>
                  <a:gd name="T74" fmla="*/ 3 w 566"/>
                  <a:gd name="T75" fmla="*/ 49 h 331"/>
                  <a:gd name="T76" fmla="*/ 2 w 566"/>
                  <a:gd name="T77" fmla="*/ 49 h 331"/>
                  <a:gd name="T78" fmla="*/ 1 w 566"/>
                  <a:gd name="T79" fmla="*/ 49 h 331"/>
                  <a:gd name="T80" fmla="*/ 1 w 566"/>
                  <a:gd name="T81" fmla="*/ 49 h 331"/>
                  <a:gd name="T82" fmla="*/ 0 w 566"/>
                  <a:gd name="T83" fmla="*/ 50 h 331"/>
                  <a:gd name="T84" fmla="*/ 0 w 566"/>
                  <a:gd name="T85" fmla="*/ 50 h 331"/>
                  <a:gd name="T86" fmla="*/ 0 w 566"/>
                  <a:gd name="T87" fmla="*/ 51 h 331"/>
                  <a:gd name="T88" fmla="*/ 0 w 566"/>
                  <a:gd name="T89" fmla="*/ 51 h 331"/>
                  <a:gd name="T90" fmla="*/ 1 w 566"/>
                  <a:gd name="T91" fmla="*/ 53 h 331"/>
                  <a:gd name="T92" fmla="*/ 2 w 566"/>
                  <a:gd name="T93" fmla="*/ 54 h 331"/>
                  <a:gd name="T94" fmla="*/ 3 w 566"/>
                  <a:gd name="T95" fmla="*/ 56 h 331"/>
                  <a:gd name="T96" fmla="*/ 5 w 566"/>
                  <a:gd name="T97" fmla="*/ 57 h 331"/>
                  <a:gd name="T98" fmla="*/ 9 w 566"/>
                  <a:gd name="T99" fmla="*/ 61 h 331"/>
                  <a:gd name="T100" fmla="*/ 12 w 566"/>
                  <a:gd name="T101" fmla="*/ 63 h 331"/>
                  <a:gd name="T102" fmla="*/ 15 w 566"/>
                  <a:gd name="T103" fmla="*/ 65 h 331"/>
                  <a:gd name="T104" fmla="*/ 16 w 566"/>
                  <a:gd name="T105" fmla="*/ 66 h 33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6"/>
                  <a:gd name="T160" fmla="*/ 0 h 331"/>
                  <a:gd name="T161" fmla="*/ 566 w 566"/>
                  <a:gd name="T162" fmla="*/ 331 h 33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6" h="331">
                    <a:moveTo>
                      <a:pt x="82" y="331"/>
                    </a:moveTo>
                    <a:lnTo>
                      <a:pt x="86" y="327"/>
                    </a:lnTo>
                    <a:lnTo>
                      <a:pt x="96" y="317"/>
                    </a:lnTo>
                    <a:lnTo>
                      <a:pt x="114" y="300"/>
                    </a:lnTo>
                    <a:lnTo>
                      <a:pt x="141" y="278"/>
                    </a:lnTo>
                    <a:lnTo>
                      <a:pt x="173" y="252"/>
                    </a:lnTo>
                    <a:lnTo>
                      <a:pt x="213" y="224"/>
                    </a:lnTo>
                    <a:lnTo>
                      <a:pt x="235" y="207"/>
                    </a:lnTo>
                    <a:lnTo>
                      <a:pt x="259" y="191"/>
                    </a:lnTo>
                    <a:lnTo>
                      <a:pt x="285" y="175"/>
                    </a:lnTo>
                    <a:lnTo>
                      <a:pt x="314" y="159"/>
                    </a:lnTo>
                    <a:lnTo>
                      <a:pt x="374" y="121"/>
                    </a:lnTo>
                    <a:lnTo>
                      <a:pt x="437" y="83"/>
                    </a:lnTo>
                    <a:lnTo>
                      <a:pt x="495" y="48"/>
                    </a:lnTo>
                    <a:lnTo>
                      <a:pt x="539" y="19"/>
                    </a:lnTo>
                    <a:lnTo>
                      <a:pt x="555" y="9"/>
                    </a:lnTo>
                    <a:lnTo>
                      <a:pt x="564" y="3"/>
                    </a:lnTo>
                    <a:lnTo>
                      <a:pt x="566" y="0"/>
                    </a:lnTo>
                    <a:lnTo>
                      <a:pt x="564" y="0"/>
                    </a:lnTo>
                    <a:lnTo>
                      <a:pt x="560" y="1"/>
                    </a:lnTo>
                    <a:lnTo>
                      <a:pt x="522" y="21"/>
                    </a:lnTo>
                    <a:lnTo>
                      <a:pt x="442" y="65"/>
                    </a:lnTo>
                    <a:lnTo>
                      <a:pt x="356" y="114"/>
                    </a:lnTo>
                    <a:lnTo>
                      <a:pt x="283" y="152"/>
                    </a:lnTo>
                    <a:lnTo>
                      <a:pt x="250" y="169"/>
                    </a:lnTo>
                    <a:lnTo>
                      <a:pt x="220" y="182"/>
                    </a:lnTo>
                    <a:lnTo>
                      <a:pt x="193" y="195"/>
                    </a:lnTo>
                    <a:lnTo>
                      <a:pt x="167" y="205"/>
                    </a:lnTo>
                    <a:lnTo>
                      <a:pt x="144" y="215"/>
                    </a:lnTo>
                    <a:lnTo>
                      <a:pt x="122" y="222"/>
                    </a:lnTo>
                    <a:lnTo>
                      <a:pt x="103" y="229"/>
                    </a:lnTo>
                    <a:lnTo>
                      <a:pt x="84" y="232"/>
                    </a:lnTo>
                    <a:lnTo>
                      <a:pt x="67" y="236"/>
                    </a:lnTo>
                    <a:lnTo>
                      <a:pt x="51" y="240"/>
                    </a:lnTo>
                    <a:lnTo>
                      <a:pt x="36" y="241"/>
                    </a:lnTo>
                    <a:lnTo>
                      <a:pt x="22" y="242"/>
                    </a:lnTo>
                    <a:lnTo>
                      <a:pt x="16" y="244"/>
                    </a:lnTo>
                    <a:lnTo>
                      <a:pt x="11" y="245"/>
                    </a:lnTo>
                    <a:lnTo>
                      <a:pt x="7" y="246"/>
                    </a:lnTo>
                    <a:lnTo>
                      <a:pt x="3" y="247"/>
                    </a:lnTo>
                    <a:lnTo>
                      <a:pt x="1" y="250"/>
                    </a:lnTo>
                    <a:lnTo>
                      <a:pt x="0" y="252"/>
                    </a:lnTo>
                    <a:lnTo>
                      <a:pt x="0" y="256"/>
                    </a:lnTo>
                    <a:lnTo>
                      <a:pt x="0" y="258"/>
                    </a:lnTo>
                    <a:lnTo>
                      <a:pt x="3" y="265"/>
                    </a:lnTo>
                    <a:lnTo>
                      <a:pt x="8" y="272"/>
                    </a:lnTo>
                    <a:lnTo>
                      <a:pt x="16" y="281"/>
                    </a:lnTo>
                    <a:lnTo>
                      <a:pt x="24" y="288"/>
                    </a:lnTo>
                    <a:lnTo>
                      <a:pt x="43" y="305"/>
                    </a:lnTo>
                    <a:lnTo>
                      <a:pt x="62" y="318"/>
                    </a:lnTo>
                    <a:lnTo>
                      <a:pt x="76" y="328"/>
                    </a:lnTo>
                    <a:lnTo>
                      <a:pt x="82" y="331"/>
                    </a:lnTo>
                    <a:close/>
                  </a:path>
                </a:pathLst>
              </a:custGeom>
              <a:solidFill>
                <a:srgbClr val="DFDDC9"/>
              </a:solidFill>
              <a:ln w="9525">
                <a:noFill/>
                <a:round/>
              </a:ln>
            </p:spPr>
            <p:txBody>
              <a:bodyPr/>
              <a:lstStyle/>
              <a:p>
                <a:endParaRPr lang="en-US" sz="1867"/>
              </a:p>
            </p:txBody>
          </p:sp>
          <p:sp>
            <p:nvSpPr>
              <p:cNvPr id="1115" name="Freeform 465"/>
              <p:cNvSpPr/>
              <p:nvPr/>
            </p:nvSpPr>
            <p:spPr bwMode="auto">
              <a:xfrm>
                <a:off x="2649" y="1072"/>
                <a:ext cx="196" cy="230"/>
              </a:xfrm>
              <a:custGeom>
                <a:avLst/>
                <a:gdLst>
                  <a:gd name="T0" fmla="*/ 57 w 980"/>
                  <a:gd name="T1" fmla="*/ 207 h 1151"/>
                  <a:gd name="T2" fmla="*/ 91 w 980"/>
                  <a:gd name="T3" fmla="*/ 172 h 1151"/>
                  <a:gd name="T4" fmla="*/ 118 w 980"/>
                  <a:gd name="T5" fmla="*/ 144 h 1151"/>
                  <a:gd name="T6" fmla="*/ 135 w 980"/>
                  <a:gd name="T7" fmla="*/ 124 h 1151"/>
                  <a:gd name="T8" fmla="*/ 152 w 980"/>
                  <a:gd name="T9" fmla="*/ 105 h 1151"/>
                  <a:gd name="T10" fmla="*/ 166 w 980"/>
                  <a:gd name="T11" fmla="*/ 86 h 1151"/>
                  <a:gd name="T12" fmla="*/ 177 w 980"/>
                  <a:gd name="T13" fmla="*/ 68 h 1151"/>
                  <a:gd name="T14" fmla="*/ 185 w 980"/>
                  <a:gd name="T15" fmla="*/ 53 h 1151"/>
                  <a:gd name="T16" fmla="*/ 191 w 980"/>
                  <a:gd name="T17" fmla="*/ 40 h 1151"/>
                  <a:gd name="T18" fmla="*/ 195 w 980"/>
                  <a:gd name="T19" fmla="*/ 29 h 1151"/>
                  <a:gd name="T20" fmla="*/ 196 w 980"/>
                  <a:gd name="T21" fmla="*/ 19 h 1151"/>
                  <a:gd name="T22" fmla="*/ 196 w 980"/>
                  <a:gd name="T23" fmla="*/ 12 h 1151"/>
                  <a:gd name="T24" fmla="*/ 193 w 980"/>
                  <a:gd name="T25" fmla="*/ 6 h 1151"/>
                  <a:gd name="T26" fmla="*/ 189 w 980"/>
                  <a:gd name="T27" fmla="*/ 2 h 1151"/>
                  <a:gd name="T28" fmla="*/ 184 w 980"/>
                  <a:gd name="T29" fmla="*/ 0 h 1151"/>
                  <a:gd name="T30" fmla="*/ 177 w 980"/>
                  <a:gd name="T31" fmla="*/ 1 h 1151"/>
                  <a:gd name="T32" fmla="*/ 168 w 980"/>
                  <a:gd name="T33" fmla="*/ 3 h 1151"/>
                  <a:gd name="T34" fmla="*/ 159 w 980"/>
                  <a:gd name="T35" fmla="*/ 7 h 1151"/>
                  <a:gd name="T36" fmla="*/ 148 w 980"/>
                  <a:gd name="T37" fmla="*/ 13 h 1151"/>
                  <a:gd name="T38" fmla="*/ 137 w 980"/>
                  <a:gd name="T39" fmla="*/ 22 h 1151"/>
                  <a:gd name="T40" fmla="*/ 125 w 980"/>
                  <a:gd name="T41" fmla="*/ 32 h 1151"/>
                  <a:gd name="T42" fmla="*/ 112 w 980"/>
                  <a:gd name="T43" fmla="*/ 45 h 1151"/>
                  <a:gd name="T44" fmla="*/ 96 w 980"/>
                  <a:gd name="T45" fmla="*/ 63 h 1151"/>
                  <a:gd name="T46" fmla="*/ 78 w 980"/>
                  <a:gd name="T47" fmla="*/ 86 h 1151"/>
                  <a:gd name="T48" fmla="*/ 61 w 980"/>
                  <a:gd name="T49" fmla="*/ 109 h 1151"/>
                  <a:gd name="T50" fmla="*/ 46 w 980"/>
                  <a:gd name="T51" fmla="*/ 133 h 1151"/>
                  <a:gd name="T52" fmla="*/ 31 w 980"/>
                  <a:gd name="T53" fmla="*/ 155 h 1151"/>
                  <a:gd name="T54" fmla="*/ 19 w 980"/>
                  <a:gd name="T55" fmla="*/ 175 h 1151"/>
                  <a:gd name="T56" fmla="*/ 6 w 980"/>
                  <a:gd name="T57" fmla="*/ 199 h 1151"/>
                  <a:gd name="T58" fmla="*/ 1 w 980"/>
                  <a:gd name="T59" fmla="*/ 210 h 1151"/>
                  <a:gd name="T60" fmla="*/ 0 w 980"/>
                  <a:gd name="T61" fmla="*/ 213 h 1151"/>
                  <a:gd name="T62" fmla="*/ 0 w 980"/>
                  <a:gd name="T63" fmla="*/ 216 h 1151"/>
                  <a:gd name="T64" fmla="*/ 1 w 980"/>
                  <a:gd name="T65" fmla="*/ 219 h 1151"/>
                  <a:gd name="T66" fmla="*/ 3 w 980"/>
                  <a:gd name="T67" fmla="*/ 222 h 1151"/>
                  <a:gd name="T68" fmla="*/ 5 w 980"/>
                  <a:gd name="T69" fmla="*/ 224 h 1151"/>
                  <a:gd name="T70" fmla="*/ 8 w 980"/>
                  <a:gd name="T71" fmla="*/ 226 h 1151"/>
                  <a:gd name="T72" fmla="*/ 11 w 980"/>
                  <a:gd name="T73" fmla="*/ 228 h 1151"/>
                  <a:gd name="T74" fmla="*/ 16 w 980"/>
                  <a:gd name="T75" fmla="*/ 229 h 1151"/>
                  <a:gd name="T76" fmla="*/ 22 w 980"/>
                  <a:gd name="T77" fmla="*/ 230 h 1151"/>
                  <a:gd name="T78" fmla="*/ 26 w 980"/>
                  <a:gd name="T79" fmla="*/ 230 h 1151"/>
                  <a:gd name="T80" fmla="*/ 30 w 980"/>
                  <a:gd name="T81" fmla="*/ 229 h 1151"/>
                  <a:gd name="T82" fmla="*/ 33 w 980"/>
                  <a:gd name="T83" fmla="*/ 228 h 1151"/>
                  <a:gd name="T84" fmla="*/ 37 w 980"/>
                  <a:gd name="T85" fmla="*/ 226 h 1151"/>
                  <a:gd name="T86" fmla="*/ 40 w 980"/>
                  <a:gd name="T87" fmla="*/ 224 h 1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0"/>
                  <a:gd name="T133" fmla="*/ 0 h 1151"/>
                  <a:gd name="T134" fmla="*/ 980 w 980"/>
                  <a:gd name="T135" fmla="*/ 1151 h 1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0" h="1151">
                    <a:moveTo>
                      <a:pt x="208" y="1112"/>
                    </a:moveTo>
                    <a:lnTo>
                      <a:pt x="284" y="1036"/>
                    </a:lnTo>
                    <a:lnTo>
                      <a:pt x="368" y="951"/>
                    </a:lnTo>
                    <a:lnTo>
                      <a:pt x="455" y="861"/>
                    </a:lnTo>
                    <a:lnTo>
                      <a:pt x="546" y="767"/>
                    </a:lnTo>
                    <a:lnTo>
                      <a:pt x="590" y="719"/>
                    </a:lnTo>
                    <a:lnTo>
                      <a:pt x="635" y="670"/>
                    </a:lnTo>
                    <a:lnTo>
                      <a:pt x="677" y="622"/>
                    </a:lnTo>
                    <a:lnTo>
                      <a:pt x="718" y="572"/>
                    </a:lnTo>
                    <a:lnTo>
                      <a:pt x="758" y="523"/>
                    </a:lnTo>
                    <a:lnTo>
                      <a:pt x="795" y="476"/>
                    </a:lnTo>
                    <a:lnTo>
                      <a:pt x="829" y="428"/>
                    </a:lnTo>
                    <a:lnTo>
                      <a:pt x="861" y="381"/>
                    </a:lnTo>
                    <a:lnTo>
                      <a:pt x="886" y="341"/>
                    </a:lnTo>
                    <a:lnTo>
                      <a:pt x="907" y="302"/>
                    </a:lnTo>
                    <a:lnTo>
                      <a:pt x="926" y="266"/>
                    </a:lnTo>
                    <a:lnTo>
                      <a:pt x="942" y="232"/>
                    </a:lnTo>
                    <a:lnTo>
                      <a:pt x="955" y="200"/>
                    </a:lnTo>
                    <a:lnTo>
                      <a:pt x="965" y="171"/>
                    </a:lnTo>
                    <a:lnTo>
                      <a:pt x="973" y="144"/>
                    </a:lnTo>
                    <a:lnTo>
                      <a:pt x="978" y="119"/>
                    </a:lnTo>
                    <a:lnTo>
                      <a:pt x="980" y="96"/>
                    </a:lnTo>
                    <a:lnTo>
                      <a:pt x="980" y="76"/>
                    </a:lnTo>
                    <a:lnTo>
                      <a:pt x="978" y="58"/>
                    </a:lnTo>
                    <a:lnTo>
                      <a:pt x="973" y="43"/>
                    </a:lnTo>
                    <a:lnTo>
                      <a:pt x="967" y="29"/>
                    </a:lnTo>
                    <a:lnTo>
                      <a:pt x="958" y="19"/>
                    </a:lnTo>
                    <a:lnTo>
                      <a:pt x="947" y="10"/>
                    </a:lnTo>
                    <a:lnTo>
                      <a:pt x="933" y="5"/>
                    </a:lnTo>
                    <a:lnTo>
                      <a:pt x="919" y="1"/>
                    </a:lnTo>
                    <a:lnTo>
                      <a:pt x="902" y="0"/>
                    </a:lnTo>
                    <a:lnTo>
                      <a:pt x="884" y="3"/>
                    </a:lnTo>
                    <a:lnTo>
                      <a:pt x="864" y="6"/>
                    </a:lnTo>
                    <a:lnTo>
                      <a:pt x="842" y="14"/>
                    </a:lnTo>
                    <a:lnTo>
                      <a:pt x="819" y="23"/>
                    </a:lnTo>
                    <a:lnTo>
                      <a:pt x="795" y="35"/>
                    </a:lnTo>
                    <a:lnTo>
                      <a:pt x="770" y="50"/>
                    </a:lnTo>
                    <a:lnTo>
                      <a:pt x="742" y="66"/>
                    </a:lnTo>
                    <a:lnTo>
                      <a:pt x="713" y="86"/>
                    </a:lnTo>
                    <a:lnTo>
                      <a:pt x="685" y="109"/>
                    </a:lnTo>
                    <a:lnTo>
                      <a:pt x="655" y="134"/>
                    </a:lnTo>
                    <a:lnTo>
                      <a:pt x="624" y="162"/>
                    </a:lnTo>
                    <a:lnTo>
                      <a:pt x="591" y="192"/>
                    </a:lnTo>
                    <a:lnTo>
                      <a:pt x="559" y="226"/>
                    </a:lnTo>
                    <a:lnTo>
                      <a:pt x="525" y="262"/>
                    </a:lnTo>
                    <a:lnTo>
                      <a:pt x="480" y="316"/>
                    </a:lnTo>
                    <a:lnTo>
                      <a:pt x="435" y="372"/>
                    </a:lnTo>
                    <a:lnTo>
                      <a:pt x="390" y="430"/>
                    </a:lnTo>
                    <a:lnTo>
                      <a:pt x="348" y="488"/>
                    </a:lnTo>
                    <a:lnTo>
                      <a:pt x="307" y="547"/>
                    </a:lnTo>
                    <a:lnTo>
                      <a:pt x="265" y="607"/>
                    </a:lnTo>
                    <a:lnTo>
                      <a:pt x="228" y="664"/>
                    </a:lnTo>
                    <a:lnTo>
                      <a:pt x="192" y="722"/>
                    </a:lnTo>
                    <a:lnTo>
                      <a:pt x="157" y="777"/>
                    </a:lnTo>
                    <a:lnTo>
                      <a:pt x="126" y="828"/>
                    </a:lnTo>
                    <a:lnTo>
                      <a:pt x="97" y="876"/>
                    </a:lnTo>
                    <a:lnTo>
                      <a:pt x="72" y="920"/>
                    </a:lnTo>
                    <a:lnTo>
                      <a:pt x="31" y="994"/>
                    </a:lnTo>
                    <a:lnTo>
                      <a:pt x="6" y="1044"/>
                    </a:lnTo>
                    <a:lnTo>
                      <a:pt x="3" y="1051"/>
                    </a:lnTo>
                    <a:lnTo>
                      <a:pt x="1" y="1060"/>
                    </a:lnTo>
                    <a:lnTo>
                      <a:pt x="0" y="1067"/>
                    </a:lnTo>
                    <a:lnTo>
                      <a:pt x="0" y="1075"/>
                    </a:lnTo>
                    <a:lnTo>
                      <a:pt x="1" y="1082"/>
                    </a:lnTo>
                    <a:lnTo>
                      <a:pt x="3" y="1090"/>
                    </a:lnTo>
                    <a:lnTo>
                      <a:pt x="6" y="1097"/>
                    </a:lnTo>
                    <a:lnTo>
                      <a:pt x="10" y="1104"/>
                    </a:lnTo>
                    <a:lnTo>
                      <a:pt x="15" y="1110"/>
                    </a:lnTo>
                    <a:lnTo>
                      <a:pt x="20" y="1116"/>
                    </a:lnTo>
                    <a:lnTo>
                      <a:pt x="26" y="1121"/>
                    </a:lnTo>
                    <a:lnTo>
                      <a:pt x="32" y="1126"/>
                    </a:lnTo>
                    <a:lnTo>
                      <a:pt x="38" y="1131"/>
                    </a:lnTo>
                    <a:lnTo>
                      <a:pt x="46" y="1136"/>
                    </a:lnTo>
                    <a:lnTo>
                      <a:pt x="55" y="1140"/>
                    </a:lnTo>
                    <a:lnTo>
                      <a:pt x="63" y="1142"/>
                    </a:lnTo>
                    <a:lnTo>
                      <a:pt x="81" y="1148"/>
                    </a:lnTo>
                    <a:lnTo>
                      <a:pt x="99" y="1151"/>
                    </a:lnTo>
                    <a:lnTo>
                      <a:pt x="109" y="1151"/>
                    </a:lnTo>
                    <a:lnTo>
                      <a:pt x="118" y="1151"/>
                    </a:lnTo>
                    <a:lnTo>
                      <a:pt x="128" y="1151"/>
                    </a:lnTo>
                    <a:lnTo>
                      <a:pt x="138" y="1150"/>
                    </a:lnTo>
                    <a:lnTo>
                      <a:pt x="148" y="1147"/>
                    </a:lnTo>
                    <a:lnTo>
                      <a:pt x="157" y="1145"/>
                    </a:lnTo>
                    <a:lnTo>
                      <a:pt x="167" y="1141"/>
                    </a:lnTo>
                    <a:lnTo>
                      <a:pt x="176" y="1137"/>
                    </a:lnTo>
                    <a:lnTo>
                      <a:pt x="184" y="1132"/>
                    </a:lnTo>
                    <a:lnTo>
                      <a:pt x="193" y="1126"/>
                    </a:lnTo>
                    <a:lnTo>
                      <a:pt x="201" y="1120"/>
                    </a:lnTo>
                    <a:lnTo>
                      <a:pt x="208" y="1112"/>
                    </a:lnTo>
                    <a:close/>
                  </a:path>
                </a:pathLst>
              </a:custGeom>
              <a:solidFill>
                <a:srgbClr val="FFFEF1"/>
              </a:solidFill>
              <a:ln w="9525">
                <a:noFill/>
                <a:round/>
              </a:ln>
            </p:spPr>
            <p:txBody>
              <a:bodyPr/>
              <a:lstStyle/>
              <a:p>
                <a:endParaRPr lang="en-US" sz="1867"/>
              </a:p>
            </p:txBody>
          </p:sp>
          <p:sp>
            <p:nvSpPr>
              <p:cNvPr id="1116" name="Freeform 466"/>
              <p:cNvSpPr/>
              <p:nvPr/>
            </p:nvSpPr>
            <p:spPr bwMode="auto">
              <a:xfrm>
                <a:off x="2649" y="1072"/>
                <a:ext cx="196" cy="230"/>
              </a:xfrm>
              <a:custGeom>
                <a:avLst/>
                <a:gdLst>
                  <a:gd name="T0" fmla="*/ 57 w 980"/>
                  <a:gd name="T1" fmla="*/ 207 h 1151"/>
                  <a:gd name="T2" fmla="*/ 91 w 980"/>
                  <a:gd name="T3" fmla="*/ 172 h 1151"/>
                  <a:gd name="T4" fmla="*/ 118 w 980"/>
                  <a:gd name="T5" fmla="*/ 144 h 1151"/>
                  <a:gd name="T6" fmla="*/ 135 w 980"/>
                  <a:gd name="T7" fmla="*/ 124 h 1151"/>
                  <a:gd name="T8" fmla="*/ 152 w 980"/>
                  <a:gd name="T9" fmla="*/ 105 h 1151"/>
                  <a:gd name="T10" fmla="*/ 166 w 980"/>
                  <a:gd name="T11" fmla="*/ 86 h 1151"/>
                  <a:gd name="T12" fmla="*/ 177 w 980"/>
                  <a:gd name="T13" fmla="*/ 68 h 1151"/>
                  <a:gd name="T14" fmla="*/ 185 w 980"/>
                  <a:gd name="T15" fmla="*/ 53 h 1151"/>
                  <a:gd name="T16" fmla="*/ 191 w 980"/>
                  <a:gd name="T17" fmla="*/ 40 h 1151"/>
                  <a:gd name="T18" fmla="*/ 195 w 980"/>
                  <a:gd name="T19" fmla="*/ 29 h 1151"/>
                  <a:gd name="T20" fmla="*/ 196 w 980"/>
                  <a:gd name="T21" fmla="*/ 19 h 1151"/>
                  <a:gd name="T22" fmla="*/ 196 w 980"/>
                  <a:gd name="T23" fmla="*/ 12 h 1151"/>
                  <a:gd name="T24" fmla="*/ 193 w 980"/>
                  <a:gd name="T25" fmla="*/ 6 h 1151"/>
                  <a:gd name="T26" fmla="*/ 189 w 980"/>
                  <a:gd name="T27" fmla="*/ 2 h 1151"/>
                  <a:gd name="T28" fmla="*/ 184 w 980"/>
                  <a:gd name="T29" fmla="*/ 0 h 1151"/>
                  <a:gd name="T30" fmla="*/ 177 w 980"/>
                  <a:gd name="T31" fmla="*/ 1 h 1151"/>
                  <a:gd name="T32" fmla="*/ 168 w 980"/>
                  <a:gd name="T33" fmla="*/ 3 h 1151"/>
                  <a:gd name="T34" fmla="*/ 159 w 980"/>
                  <a:gd name="T35" fmla="*/ 7 h 1151"/>
                  <a:gd name="T36" fmla="*/ 148 w 980"/>
                  <a:gd name="T37" fmla="*/ 13 h 1151"/>
                  <a:gd name="T38" fmla="*/ 137 w 980"/>
                  <a:gd name="T39" fmla="*/ 22 h 1151"/>
                  <a:gd name="T40" fmla="*/ 125 w 980"/>
                  <a:gd name="T41" fmla="*/ 32 h 1151"/>
                  <a:gd name="T42" fmla="*/ 112 w 980"/>
                  <a:gd name="T43" fmla="*/ 45 h 1151"/>
                  <a:gd name="T44" fmla="*/ 96 w 980"/>
                  <a:gd name="T45" fmla="*/ 63 h 1151"/>
                  <a:gd name="T46" fmla="*/ 78 w 980"/>
                  <a:gd name="T47" fmla="*/ 86 h 1151"/>
                  <a:gd name="T48" fmla="*/ 61 w 980"/>
                  <a:gd name="T49" fmla="*/ 109 h 1151"/>
                  <a:gd name="T50" fmla="*/ 46 w 980"/>
                  <a:gd name="T51" fmla="*/ 133 h 1151"/>
                  <a:gd name="T52" fmla="*/ 31 w 980"/>
                  <a:gd name="T53" fmla="*/ 155 h 1151"/>
                  <a:gd name="T54" fmla="*/ 19 w 980"/>
                  <a:gd name="T55" fmla="*/ 175 h 1151"/>
                  <a:gd name="T56" fmla="*/ 6 w 980"/>
                  <a:gd name="T57" fmla="*/ 199 h 1151"/>
                  <a:gd name="T58" fmla="*/ 1 w 980"/>
                  <a:gd name="T59" fmla="*/ 210 h 1151"/>
                  <a:gd name="T60" fmla="*/ 0 w 980"/>
                  <a:gd name="T61" fmla="*/ 213 h 1151"/>
                  <a:gd name="T62" fmla="*/ 0 w 980"/>
                  <a:gd name="T63" fmla="*/ 216 h 1151"/>
                  <a:gd name="T64" fmla="*/ 1 w 980"/>
                  <a:gd name="T65" fmla="*/ 219 h 1151"/>
                  <a:gd name="T66" fmla="*/ 3 w 980"/>
                  <a:gd name="T67" fmla="*/ 222 h 1151"/>
                  <a:gd name="T68" fmla="*/ 5 w 980"/>
                  <a:gd name="T69" fmla="*/ 224 h 1151"/>
                  <a:gd name="T70" fmla="*/ 8 w 980"/>
                  <a:gd name="T71" fmla="*/ 226 h 1151"/>
                  <a:gd name="T72" fmla="*/ 11 w 980"/>
                  <a:gd name="T73" fmla="*/ 228 h 1151"/>
                  <a:gd name="T74" fmla="*/ 16 w 980"/>
                  <a:gd name="T75" fmla="*/ 229 h 1151"/>
                  <a:gd name="T76" fmla="*/ 22 w 980"/>
                  <a:gd name="T77" fmla="*/ 230 h 1151"/>
                  <a:gd name="T78" fmla="*/ 26 w 980"/>
                  <a:gd name="T79" fmla="*/ 230 h 1151"/>
                  <a:gd name="T80" fmla="*/ 30 w 980"/>
                  <a:gd name="T81" fmla="*/ 229 h 1151"/>
                  <a:gd name="T82" fmla="*/ 33 w 980"/>
                  <a:gd name="T83" fmla="*/ 228 h 1151"/>
                  <a:gd name="T84" fmla="*/ 37 w 980"/>
                  <a:gd name="T85" fmla="*/ 226 h 1151"/>
                  <a:gd name="T86" fmla="*/ 40 w 980"/>
                  <a:gd name="T87" fmla="*/ 224 h 11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0"/>
                  <a:gd name="T133" fmla="*/ 0 h 1151"/>
                  <a:gd name="T134" fmla="*/ 980 w 980"/>
                  <a:gd name="T135" fmla="*/ 1151 h 11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0" h="1151">
                    <a:moveTo>
                      <a:pt x="208" y="1112"/>
                    </a:moveTo>
                    <a:lnTo>
                      <a:pt x="284" y="1036"/>
                    </a:lnTo>
                    <a:lnTo>
                      <a:pt x="368" y="951"/>
                    </a:lnTo>
                    <a:lnTo>
                      <a:pt x="455" y="861"/>
                    </a:lnTo>
                    <a:lnTo>
                      <a:pt x="546" y="767"/>
                    </a:lnTo>
                    <a:lnTo>
                      <a:pt x="590" y="719"/>
                    </a:lnTo>
                    <a:lnTo>
                      <a:pt x="635" y="670"/>
                    </a:lnTo>
                    <a:lnTo>
                      <a:pt x="677" y="622"/>
                    </a:lnTo>
                    <a:lnTo>
                      <a:pt x="718" y="572"/>
                    </a:lnTo>
                    <a:lnTo>
                      <a:pt x="758" y="523"/>
                    </a:lnTo>
                    <a:lnTo>
                      <a:pt x="795" y="476"/>
                    </a:lnTo>
                    <a:lnTo>
                      <a:pt x="829" y="428"/>
                    </a:lnTo>
                    <a:lnTo>
                      <a:pt x="861" y="381"/>
                    </a:lnTo>
                    <a:lnTo>
                      <a:pt x="886" y="341"/>
                    </a:lnTo>
                    <a:lnTo>
                      <a:pt x="907" y="302"/>
                    </a:lnTo>
                    <a:lnTo>
                      <a:pt x="926" y="266"/>
                    </a:lnTo>
                    <a:lnTo>
                      <a:pt x="942" y="232"/>
                    </a:lnTo>
                    <a:lnTo>
                      <a:pt x="955" y="200"/>
                    </a:lnTo>
                    <a:lnTo>
                      <a:pt x="965" y="171"/>
                    </a:lnTo>
                    <a:lnTo>
                      <a:pt x="973" y="144"/>
                    </a:lnTo>
                    <a:lnTo>
                      <a:pt x="978" y="119"/>
                    </a:lnTo>
                    <a:lnTo>
                      <a:pt x="980" y="96"/>
                    </a:lnTo>
                    <a:lnTo>
                      <a:pt x="980" y="76"/>
                    </a:lnTo>
                    <a:lnTo>
                      <a:pt x="978" y="58"/>
                    </a:lnTo>
                    <a:lnTo>
                      <a:pt x="973" y="43"/>
                    </a:lnTo>
                    <a:lnTo>
                      <a:pt x="967" y="29"/>
                    </a:lnTo>
                    <a:lnTo>
                      <a:pt x="958" y="19"/>
                    </a:lnTo>
                    <a:lnTo>
                      <a:pt x="947" y="10"/>
                    </a:lnTo>
                    <a:lnTo>
                      <a:pt x="933" y="5"/>
                    </a:lnTo>
                    <a:lnTo>
                      <a:pt x="919" y="1"/>
                    </a:lnTo>
                    <a:lnTo>
                      <a:pt x="902" y="0"/>
                    </a:lnTo>
                    <a:lnTo>
                      <a:pt x="884" y="3"/>
                    </a:lnTo>
                    <a:lnTo>
                      <a:pt x="864" y="6"/>
                    </a:lnTo>
                    <a:lnTo>
                      <a:pt x="842" y="14"/>
                    </a:lnTo>
                    <a:lnTo>
                      <a:pt x="819" y="23"/>
                    </a:lnTo>
                    <a:lnTo>
                      <a:pt x="795" y="35"/>
                    </a:lnTo>
                    <a:lnTo>
                      <a:pt x="770" y="50"/>
                    </a:lnTo>
                    <a:lnTo>
                      <a:pt x="742" y="66"/>
                    </a:lnTo>
                    <a:lnTo>
                      <a:pt x="713" y="86"/>
                    </a:lnTo>
                    <a:lnTo>
                      <a:pt x="685" y="109"/>
                    </a:lnTo>
                    <a:lnTo>
                      <a:pt x="655" y="134"/>
                    </a:lnTo>
                    <a:lnTo>
                      <a:pt x="624" y="162"/>
                    </a:lnTo>
                    <a:lnTo>
                      <a:pt x="591" y="192"/>
                    </a:lnTo>
                    <a:lnTo>
                      <a:pt x="559" y="226"/>
                    </a:lnTo>
                    <a:lnTo>
                      <a:pt x="525" y="262"/>
                    </a:lnTo>
                    <a:lnTo>
                      <a:pt x="480" y="316"/>
                    </a:lnTo>
                    <a:lnTo>
                      <a:pt x="435" y="372"/>
                    </a:lnTo>
                    <a:lnTo>
                      <a:pt x="390" y="430"/>
                    </a:lnTo>
                    <a:lnTo>
                      <a:pt x="348" y="488"/>
                    </a:lnTo>
                    <a:lnTo>
                      <a:pt x="307" y="547"/>
                    </a:lnTo>
                    <a:lnTo>
                      <a:pt x="265" y="607"/>
                    </a:lnTo>
                    <a:lnTo>
                      <a:pt x="228" y="664"/>
                    </a:lnTo>
                    <a:lnTo>
                      <a:pt x="192" y="722"/>
                    </a:lnTo>
                    <a:lnTo>
                      <a:pt x="157" y="777"/>
                    </a:lnTo>
                    <a:lnTo>
                      <a:pt x="126" y="828"/>
                    </a:lnTo>
                    <a:lnTo>
                      <a:pt x="97" y="876"/>
                    </a:lnTo>
                    <a:lnTo>
                      <a:pt x="72" y="920"/>
                    </a:lnTo>
                    <a:lnTo>
                      <a:pt x="31" y="994"/>
                    </a:lnTo>
                    <a:lnTo>
                      <a:pt x="6" y="1044"/>
                    </a:lnTo>
                    <a:lnTo>
                      <a:pt x="3" y="1051"/>
                    </a:lnTo>
                    <a:lnTo>
                      <a:pt x="1" y="1060"/>
                    </a:lnTo>
                    <a:lnTo>
                      <a:pt x="0" y="1067"/>
                    </a:lnTo>
                    <a:lnTo>
                      <a:pt x="0" y="1075"/>
                    </a:lnTo>
                    <a:lnTo>
                      <a:pt x="1" y="1082"/>
                    </a:lnTo>
                    <a:lnTo>
                      <a:pt x="3" y="1090"/>
                    </a:lnTo>
                    <a:lnTo>
                      <a:pt x="6" y="1097"/>
                    </a:lnTo>
                    <a:lnTo>
                      <a:pt x="10" y="1104"/>
                    </a:lnTo>
                    <a:lnTo>
                      <a:pt x="15" y="1110"/>
                    </a:lnTo>
                    <a:lnTo>
                      <a:pt x="20" y="1116"/>
                    </a:lnTo>
                    <a:lnTo>
                      <a:pt x="26" y="1121"/>
                    </a:lnTo>
                    <a:lnTo>
                      <a:pt x="32" y="1126"/>
                    </a:lnTo>
                    <a:lnTo>
                      <a:pt x="38" y="1131"/>
                    </a:lnTo>
                    <a:lnTo>
                      <a:pt x="46" y="1136"/>
                    </a:lnTo>
                    <a:lnTo>
                      <a:pt x="55" y="1140"/>
                    </a:lnTo>
                    <a:lnTo>
                      <a:pt x="63" y="1142"/>
                    </a:lnTo>
                    <a:lnTo>
                      <a:pt x="81" y="1148"/>
                    </a:lnTo>
                    <a:lnTo>
                      <a:pt x="99" y="1151"/>
                    </a:lnTo>
                    <a:lnTo>
                      <a:pt x="109" y="1151"/>
                    </a:lnTo>
                    <a:lnTo>
                      <a:pt x="118" y="1151"/>
                    </a:lnTo>
                    <a:lnTo>
                      <a:pt x="128" y="1151"/>
                    </a:lnTo>
                    <a:lnTo>
                      <a:pt x="138" y="1150"/>
                    </a:lnTo>
                    <a:lnTo>
                      <a:pt x="148" y="1147"/>
                    </a:lnTo>
                    <a:lnTo>
                      <a:pt x="157" y="1145"/>
                    </a:lnTo>
                    <a:lnTo>
                      <a:pt x="167" y="1141"/>
                    </a:lnTo>
                    <a:lnTo>
                      <a:pt x="176" y="1137"/>
                    </a:lnTo>
                    <a:lnTo>
                      <a:pt x="184" y="1132"/>
                    </a:lnTo>
                    <a:lnTo>
                      <a:pt x="193" y="1126"/>
                    </a:lnTo>
                    <a:lnTo>
                      <a:pt x="201" y="1120"/>
                    </a:lnTo>
                    <a:lnTo>
                      <a:pt x="208" y="1112"/>
                    </a:lnTo>
                    <a:close/>
                  </a:path>
                </a:pathLst>
              </a:custGeom>
              <a:noFill/>
              <a:ln w="3175">
                <a:solidFill>
                  <a:srgbClr val="1F1A17"/>
                </a:solidFill>
                <a:round/>
              </a:ln>
            </p:spPr>
            <p:txBody>
              <a:bodyPr/>
              <a:lstStyle/>
              <a:p>
                <a:endParaRPr lang="en-US" sz="1867"/>
              </a:p>
            </p:txBody>
          </p:sp>
          <p:sp>
            <p:nvSpPr>
              <p:cNvPr id="1117" name="Freeform 467"/>
              <p:cNvSpPr/>
              <p:nvPr/>
            </p:nvSpPr>
            <p:spPr bwMode="auto">
              <a:xfrm>
                <a:off x="2659" y="1192"/>
                <a:ext cx="80" cy="95"/>
              </a:xfrm>
              <a:custGeom>
                <a:avLst/>
                <a:gdLst>
                  <a:gd name="T0" fmla="*/ 24 w 401"/>
                  <a:gd name="T1" fmla="*/ 95 h 475"/>
                  <a:gd name="T2" fmla="*/ 24 w 401"/>
                  <a:gd name="T3" fmla="*/ 94 h 475"/>
                  <a:gd name="T4" fmla="*/ 25 w 401"/>
                  <a:gd name="T5" fmla="*/ 92 h 475"/>
                  <a:gd name="T6" fmla="*/ 27 w 401"/>
                  <a:gd name="T7" fmla="*/ 87 h 475"/>
                  <a:gd name="T8" fmla="*/ 29 w 401"/>
                  <a:gd name="T9" fmla="*/ 81 h 475"/>
                  <a:gd name="T10" fmla="*/ 32 w 401"/>
                  <a:gd name="T11" fmla="*/ 74 h 475"/>
                  <a:gd name="T12" fmla="*/ 37 w 401"/>
                  <a:gd name="T13" fmla="*/ 66 h 475"/>
                  <a:gd name="T14" fmla="*/ 39 w 401"/>
                  <a:gd name="T15" fmla="*/ 61 h 475"/>
                  <a:gd name="T16" fmla="*/ 42 w 401"/>
                  <a:gd name="T17" fmla="*/ 57 h 475"/>
                  <a:gd name="T18" fmla="*/ 45 w 401"/>
                  <a:gd name="T19" fmla="*/ 52 h 475"/>
                  <a:gd name="T20" fmla="*/ 48 w 401"/>
                  <a:gd name="T21" fmla="*/ 47 h 475"/>
                  <a:gd name="T22" fmla="*/ 56 w 401"/>
                  <a:gd name="T23" fmla="*/ 36 h 475"/>
                  <a:gd name="T24" fmla="*/ 64 w 401"/>
                  <a:gd name="T25" fmla="*/ 24 h 475"/>
                  <a:gd name="T26" fmla="*/ 71 w 401"/>
                  <a:gd name="T27" fmla="*/ 14 h 475"/>
                  <a:gd name="T28" fmla="*/ 77 w 401"/>
                  <a:gd name="T29" fmla="*/ 5 h 475"/>
                  <a:gd name="T30" fmla="*/ 79 w 401"/>
                  <a:gd name="T31" fmla="*/ 2 h 475"/>
                  <a:gd name="T32" fmla="*/ 80 w 401"/>
                  <a:gd name="T33" fmla="*/ 1 h 475"/>
                  <a:gd name="T34" fmla="*/ 80 w 401"/>
                  <a:gd name="T35" fmla="*/ 0 h 475"/>
                  <a:gd name="T36" fmla="*/ 80 w 401"/>
                  <a:gd name="T37" fmla="*/ 0 h 475"/>
                  <a:gd name="T38" fmla="*/ 80 w 401"/>
                  <a:gd name="T39" fmla="*/ 0 h 475"/>
                  <a:gd name="T40" fmla="*/ 79 w 401"/>
                  <a:gd name="T41" fmla="*/ 1 h 475"/>
                  <a:gd name="T42" fmla="*/ 74 w 401"/>
                  <a:gd name="T43" fmla="*/ 7 h 475"/>
                  <a:gd name="T44" fmla="*/ 64 w 401"/>
                  <a:gd name="T45" fmla="*/ 21 h 475"/>
                  <a:gd name="T46" fmla="*/ 53 w 401"/>
                  <a:gd name="T47" fmla="*/ 36 h 475"/>
                  <a:gd name="T48" fmla="*/ 43 w 401"/>
                  <a:gd name="T49" fmla="*/ 48 h 475"/>
                  <a:gd name="T50" fmla="*/ 38 w 401"/>
                  <a:gd name="T51" fmla="*/ 54 h 475"/>
                  <a:gd name="T52" fmla="*/ 34 w 401"/>
                  <a:gd name="T53" fmla="*/ 58 h 475"/>
                  <a:gd name="T54" fmla="*/ 30 w 401"/>
                  <a:gd name="T55" fmla="*/ 63 h 475"/>
                  <a:gd name="T56" fmla="*/ 27 w 401"/>
                  <a:gd name="T57" fmla="*/ 66 h 475"/>
                  <a:gd name="T58" fmla="*/ 23 w 401"/>
                  <a:gd name="T59" fmla="*/ 70 h 475"/>
                  <a:gd name="T60" fmla="*/ 20 w 401"/>
                  <a:gd name="T61" fmla="*/ 73 h 475"/>
                  <a:gd name="T62" fmla="*/ 17 w 401"/>
                  <a:gd name="T63" fmla="*/ 75 h 475"/>
                  <a:gd name="T64" fmla="*/ 14 w 401"/>
                  <a:gd name="T65" fmla="*/ 78 h 475"/>
                  <a:gd name="T66" fmla="*/ 11 w 401"/>
                  <a:gd name="T67" fmla="*/ 80 h 475"/>
                  <a:gd name="T68" fmla="*/ 8 w 401"/>
                  <a:gd name="T69" fmla="*/ 81 h 475"/>
                  <a:gd name="T70" fmla="*/ 6 w 401"/>
                  <a:gd name="T71" fmla="*/ 83 h 475"/>
                  <a:gd name="T72" fmla="*/ 3 w 401"/>
                  <a:gd name="T73" fmla="*/ 84 h 475"/>
                  <a:gd name="T74" fmla="*/ 2 w 401"/>
                  <a:gd name="T75" fmla="*/ 85 h 475"/>
                  <a:gd name="T76" fmla="*/ 1 w 401"/>
                  <a:gd name="T77" fmla="*/ 86 h 475"/>
                  <a:gd name="T78" fmla="*/ 0 w 401"/>
                  <a:gd name="T79" fmla="*/ 86 h 475"/>
                  <a:gd name="T80" fmla="*/ 0 w 401"/>
                  <a:gd name="T81" fmla="*/ 87 h 475"/>
                  <a:gd name="T82" fmla="*/ 0 w 401"/>
                  <a:gd name="T83" fmla="*/ 87 h 475"/>
                  <a:gd name="T84" fmla="*/ 0 w 401"/>
                  <a:gd name="T85" fmla="*/ 88 h 475"/>
                  <a:gd name="T86" fmla="*/ 0 w 401"/>
                  <a:gd name="T87" fmla="*/ 88 h 475"/>
                  <a:gd name="T88" fmla="*/ 0 w 401"/>
                  <a:gd name="T89" fmla="*/ 89 h 475"/>
                  <a:gd name="T90" fmla="*/ 2 w 401"/>
                  <a:gd name="T91" fmla="*/ 90 h 475"/>
                  <a:gd name="T92" fmla="*/ 4 w 401"/>
                  <a:gd name="T93" fmla="*/ 91 h 475"/>
                  <a:gd name="T94" fmla="*/ 6 w 401"/>
                  <a:gd name="T95" fmla="*/ 92 h 475"/>
                  <a:gd name="T96" fmla="*/ 8 w 401"/>
                  <a:gd name="T97" fmla="*/ 92 h 475"/>
                  <a:gd name="T98" fmla="*/ 14 w 401"/>
                  <a:gd name="T99" fmla="*/ 94 h 475"/>
                  <a:gd name="T100" fmla="*/ 19 w 401"/>
                  <a:gd name="T101" fmla="*/ 94 h 475"/>
                  <a:gd name="T102" fmla="*/ 22 w 401"/>
                  <a:gd name="T103" fmla="*/ 95 h 475"/>
                  <a:gd name="T104" fmla="*/ 24 w 401"/>
                  <a:gd name="T105" fmla="*/ 95 h 4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1"/>
                  <a:gd name="T160" fmla="*/ 0 h 475"/>
                  <a:gd name="T161" fmla="*/ 401 w 401"/>
                  <a:gd name="T162" fmla="*/ 475 h 4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1" h="475">
                    <a:moveTo>
                      <a:pt x="119" y="475"/>
                    </a:moveTo>
                    <a:lnTo>
                      <a:pt x="121" y="472"/>
                    </a:lnTo>
                    <a:lnTo>
                      <a:pt x="126" y="458"/>
                    </a:lnTo>
                    <a:lnTo>
                      <a:pt x="133" y="435"/>
                    </a:lnTo>
                    <a:lnTo>
                      <a:pt x="146" y="407"/>
                    </a:lnTo>
                    <a:lnTo>
                      <a:pt x="162" y="372"/>
                    </a:lnTo>
                    <a:lnTo>
                      <a:pt x="183" y="329"/>
                    </a:lnTo>
                    <a:lnTo>
                      <a:pt x="197" y="307"/>
                    </a:lnTo>
                    <a:lnTo>
                      <a:pt x="210" y="284"/>
                    </a:lnTo>
                    <a:lnTo>
                      <a:pt x="225" y="259"/>
                    </a:lnTo>
                    <a:lnTo>
                      <a:pt x="243" y="233"/>
                    </a:lnTo>
                    <a:lnTo>
                      <a:pt x="282" y="178"/>
                    </a:lnTo>
                    <a:lnTo>
                      <a:pt x="321" y="121"/>
                    </a:lnTo>
                    <a:lnTo>
                      <a:pt x="358" y="68"/>
                    </a:lnTo>
                    <a:lnTo>
                      <a:pt x="386" y="27"/>
                    </a:lnTo>
                    <a:lnTo>
                      <a:pt x="395" y="12"/>
                    </a:lnTo>
                    <a:lnTo>
                      <a:pt x="401" y="4"/>
                    </a:lnTo>
                    <a:lnTo>
                      <a:pt x="401" y="1"/>
                    </a:lnTo>
                    <a:lnTo>
                      <a:pt x="401" y="0"/>
                    </a:lnTo>
                    <a:lnTo>
                      <a:pt x="400" y="1"/>
                    </a:lnTo>
                    <a:lnTo>
                      <a:pt x="398" y="4"/>
                    </a:lnTo>
                    <a:lnTo>
                      <a:pt x="373" y="36"/>
                    </a:lnTo>
                    <a:lnTo>
                      <a:pt x="321" y="105"/>
                    </a:lnTo>
                    <a:lnTo>
                      <a:pt x="264" y="180"/>
                    </a:lnTo>
                    <a:lnTo>
                      <a:pt x="214" y="242"/>
                    </a:lnTo>
                    <a:lnTo>
                      <a:pt x="192" y="268"/>
                    </a:lnTo>
                    <a:lnTo>
                      <a:pt x="172" y="292"/>
                    </a:lnTo>
                    <a:lnTo>
                      <a:pt x="152" y="313"/>
                    </a:lnTo>
                    <a:lnTo>
                      <a:pt x="133" y="332"/>
                    </a:lnTo>
                    <a:lnTo>
                      <a:pt x="116" y="349"/>
                    </a:lnTo>
                    <a:lnTo>
                      <a:pt x="99" y="363"/>
                    </a:lnTo>
                    <a:lnTo>
                      <a:pt x="84" y="377"/>
                    </a:lnTo>
                    <a:lnTo>
                      <a:pt x="69" y="388"/>
                    </a:lnTo>
                    <a:lnTo>
                      <a:pt x="56" y="398"/>
                    </a:lnTo>
                    <a:lnTo>
                      <a:pt x="42" y="407"/>
                    </a:lnTo>
                    <a:lnTo>
                      <a:pt x="28" y="414"/>
                    </a:lnTo>
                    <a:lnTo>
                      <a:pt x="16" y="422"/>
                    </a:lnTo>
                    <a:lnTo>
                      <a:pt x="10" y="424"/>
                    </a:lnTo>
                    <a:lnTo>
                      <a:pt x="5" y="428"/>
                    </a:lnTo>
                    <a:lnTo>
                      <a:pt x="2" y="430"/>
                    </a:lnTo>
                    <a:lnTo>
                      <a:pt x="0" y="434"/>
                    </a:lnTo>
                    <a:lnTo>
                      <a:pt x="0" y="437"/>
                    </a:lnTo>
                    <a:lnTo>
                      <a:pt x="0" y="439"/>
                    </a:lnTo>
                    <a:lnTo>
                      <a:pt x="1" y="442"/>
                    </a:lnTo>
                    <a:lnTo>
                      <a:pt x="2" y="444"/>
                    </a:lnTo>
                    <a:lnTo>
                      <a:pt x="8" y="449"/>
                    </a:lnTo>
                    <a:lnTo>
                      <a:pt x="18" y="454"/>
                    </a:lnTo>
                    <a:lnTo>
                      <a:pt x="28" y="458"/>
                    </a:lnTo>
                    <a:lnTo>
                      <a:pt x="41" y="462"/>
                    </a:lnTo>
                    <a:lnTo>
                      <a:pt x="68" y="468"/>
                    </a:lnTo>
                    <a:lnTo>
                      <a:pt x="93" y="472"/>
                    </a:lnTo>
                    <a:lnTo>
                      <a:pt x="112" y="475"/>
                    </a:lnTo>
                    <a:lnTo>
                      <a:pt x="119" y="475"/>
                    </a:lnTo>
                    <a:close/>
                  </a:path>
                </a:pathLst>
              </a:custGeom>
              <a:solidFill>
                <a:srgbClr val="DFDDC9"/>
              </a:solidFill>
              <a:ln w="9525">
                <a:noFill/>
                <a:round/>
              </a:ln>
            </p:spPr>
            <p:txBody>
              <a:bodyPr/>
              <a:lstStyle/>
              <a:p>
                <a:endParaRPr lang="en-US" sz="1867"/>
              </a:p>
            </p:txBody>
          </p:sp>
          <p:sp>
            <p:nvSpPr>
              <p:cNvPr id="1118" name="Freeform 468"/>
              <p:cNvSpPr/>
              <p:nvPr/>
            </p:nvSpPr>
            <p:spPr bwMode="auto">
              <a:xfrm>
                <a:off x="2559" y="1202"/>
                <a:ext cx="49" cy="93"/>
              </a:xfrm>
              <a:custGeom>
                <a:avLst/>
                <a:gdLst>
                  <a:gd name="T0" fmla="*/ 49 w 247"/>
                  <a:gd name="T1" fmla="*/ 77 h 466"/>
                  <a:gd name="T2" fmla="*/ 46 w 247"/>
                  <a:gd name="T3" fmla="*/ 76 h 466"/>
                  <a:gd name="T4" fmla="*/ 43 w 247"/>
                  <a:gd name="T5" fmla="*/ 74 h 466"/>
                  <a:gd name="T6" fmla="*/ 40 w 247"/>
                  <a:gd name="T7" fmla="*/ 72 h 466"/>
                  <a:gd name="T8" fmla="*/ 38 w 247"/>
                  <a:gd name="T9" fmla="*/ 70 h 466"/>
                  <a:gd name="T10" fmla="*/ 35 w 247"/>
                  <a:gd name="T11" fmla="*/ 67 h 466"/>
                  <a:gd name="T12" fmla="*/ 33 w 247"/>
                  <a:gd name="T13" fmla="*/ 64 h 466"/>
                  <a:gd name="T14" fmla="*/ 30 w 247"/>
                  <a:gd name="T15" fmla="*/ 61 h 466"/>
                  <a:gd name="T16" fmla="*/ 28 w 247"/>
                  <a:gd name="T17" fmla="*/ 58 h 466"/>
                  <a:gd name="T18" fmla="*/ 26 w 247"/>
                  <a:gd name="T19" fmla="*/ 54 h 466"/>
                  <a:gd name="T20" fmla="*/ 24 w 247"/>
                  <a:gd name="T21" fmla="*/ 50 h 466"/>
                  <a:gd name="T22" fmla="*/ 22 w 247"/>
                  <a:gd name="T23" fmla="*/ 47 h 466"/>
                  <a:gd name="T24" fmla="*/ 21 w 247"/>
                  <a:gd name="T25" fmla="*/ 44 h 466"/>
                  <a:gd name="T26" fmla="*/ 18 w 247"/>
                  <a:gd name="T27" fmla="*/ 37 h 466"/>
                  <a:gd name="T28" fmla="*/ 15 w 247"/>
                  <a:gd name="T29" fmla="*/ 31 h 466"/>
                  <a:gd name="T30" fmla="*/ 13 w 247"/>
                  <a:gd name="T31" fmla="*/ 25 h 466"/>
                  <a:gd name="T32" fmla="*/ 10 w 247"/>
                  <a:gd name="T33" fmla="*/ 19 h 466"/>
                  <a:gd name="T34" fmla="*/ 7 w 247"/>
                  <a:gd name="T35" fmla="*/ 12 h 466"/>
                  <a:gd name="T36" fmla="*/ 4 w 247"/>
                  <a:gd name="T37" fmla="*/ 7 h 466"/>
                  <a:gd name="T38" fmla="*/ 2 w 247"/>
                  <a:gd name="T39" fmla="*/ 3 h 466"/>
                  <a:gd name="T40" fmla="*/ 0 w 247"/>
                  <a:gd name="T41" fmla="*/ 0 h 466"/>
                  <a:gd name="T42" fmla="*/ 0 w 247"/>
                  <a:gd name="T43" fmla="*/ 0 h 466"/>
                  <a:gd name="T44" fmla="*/ 0 w 247"/>
                  <a:gd name="T45" fmla="*/ 0 h 466"/>
                  <a:gd name="T46" fmla="*/ 0 w 247"/>
                  <a:gd name="T47" fmla="*/ 0 h 466"/>
                  <a:gd name="T48" fmla="*/ 0 w 247"/>
                  <a:gd name="T49" fmla="*/ 0 h 466"/>
                  <a:gd name="T50" fmla="*/ 0 w 247"/>
                  <a:gd name="T51" fmla="*/ 1 h 466"/>
                  <a:gd name="T52" fmla="*/ 1 w 247"/>
                  <a:gd name="T53" fmla="*/ 3 h 466"/>
                  <a:gd name="T54" fmla="*/ 3 w 247"/>
                  <a:gd name="T55" fmla="*/ 8 h 466"/>
                  <a:gd name="T56" fmla="*/ 6 w 247"/>
                  <a:gd name="T57" fmla="*/ 15 h 466"/>
                  <a:gd name="T58" fmla="*/ 10 w 247"/>
                  <a:gd name="T59" fmla="*/ 24 h 466"/>
                  <a:gd name="T60" fmla="*/ 13 w 247"/>
                  <a:gd name="T61" fmla="*/ 33 h 466"/>
                  <a:gd name="T62" fmla="*/ 16 w 247"/>
                  <a:gd name="T63" fmla="*/ 42 h 466"/>
                  <a:gd name="T64" fmla="*/ 19 w 247"/>
                  <a:gd name="T65" fmla="*/ 50 h 466"/>
                  <a:gd name="T66" fmla="*/ 20 w 247"/>
                  <a:gd name="T67" fmla="*/ 54 h 466"/>
                  <a:gd name="T68" fmla="*/ 21 w 247"/>
                  <a:gd name="T69" fmla="*/ 58 h 466"/>
                  <a:gd name="T70" fmla="*/ 21 w 247"/>
                  <a:gd name="T71" fmla="*/ 61 h 466"/>
                  <a:gd name="T72" fmla="*/ 21 w 247"/>
                  <a:gd name="T73" fmla="*/ 63 h 466"/>
                  <a:gd name="T74" fmla="*/ 21 w 247"/>
                  <a:gd name="T75" fmla="*/ 68 h 466"/>
                  <a:gd name="T76" fmla="*/ 21 w 247"/>
                  <a:gd name="T77" fmla="*/ 74 h 466"/>
                  <a:gd name="T78" fmla="*/ 21 w 247"/>
                  <a:gd name="T79" fmla="*/ 79 h 466"/>
                  <a:gd name="T80" fmla="*/ 21 w 247"/>
                  <a:gd name="T81" fmla="*/ 85 h 466"/>
                  <a:gd name="T82" fmla="*/ 21 w 247"/>
                  <a:gd name="T83" fmla="*/ 87 h 466"/>
                  <a:gd name="T84" fmla="*/ 21 w 247"/>
                  <a:gd name="T85" fmla="*/ 89 h 466"/>
                  <a:gd name="T86" fmla="*/ 22 w 247"/>
                  <a:gd name="T87" fmla="*/ 91 h 466"/>
                  <a:gd name="T88" fmla="*/ 22 w 247"/>
                  <a:gd name="T89" fmla="*/ 92 h 466"/>
                  <a:gd name="T90" fmla="*/ 23 w 247"/>
                  <a:gd name="T91" fmla="*/ 92 h 466"/>
                  <a:gd name="T92" fmla="*/ 23 w 247"/>
                  <a:gd name="T93" fmla="*/ 93 h 466"/>
                  <a:gd name="T94" fmla="*/ 24 w 247"/>
                  <a:gd name="T95" fmla="*/ 93 h 466"/>
                  <a:gd name="T96" fmla="*/ 24 w 247"/>
                  <a:gd name="T97" fmla="*/ 93 h 466"/>
                  <a:gd name="T98" fmla="*/ 25 w 247"/>
                  <a:gd name="T99" fmla="*/ 93 h 466"/>
                  <a:gd name="T100" fmla="*/ 26 w 247"/>
                  <a:gd name="T101" fmla="*/ 93 h 466"/>
                  <a:gd name="T102" fmla="*/ 26 w 247"/>
                  <a:gd name="T103" fmla="*/ 92 h 466"/>
                  <a:gd name="T104" fmla="*/ 27 w 247"/>
                  <a:gd name="T105" fmla="*/ 92 h 466"/>
                  <a:gd name="T106" fmla="*/ 35 w 247"/>
                  <a:gd name="T107" fmla="*/ 87 h 466"/>
                  <a:gd name="T108" fmla="*/ 42 w 247"/>
                  <a:gd name="T109" fmla="*/ 82 h 466"/>
                  <a:gd name="T110" fmla="*/ 47 w 247"/>
                  <a:gd name="T111" fmla="*/ 78 h 466"/>
                  <a:gd name="T112" fmla="*/ 49 w 247"/>
                  <a:gd name="T113" fmla="*/ 77 h 4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7"/>
                  <a:gd name="T172" fmla="*/ 0 h 466"/>
                  <a:gd name="T173" fmla="*/ 247 w 247"/>
                  <a:gd name="T174" fmla="*/ 466 h 4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7" h="466">
                    <a:moveTo>
                      <a:pt x="247" y="387"/>
                    </a:moveTo>
                    <a:lnTo>
                      <a:pt x="232" y="380"/>
                    </a:lnTo>
                    <a:lnTo>
                      <a:pt x="218" y="372"/>
                    </a:lnTo>
                    <a:lnTo>
                      <a:pt x="203" y="362"/>
                    </a:lnTo>
                    <a:lnTo>
                      <a:pt x="191" y="350"/>
                    </a:lnTo>
                    <a:lnTo>
                      <a:pt x="177" y="337"/>
                    </a:lnTo>
                    <a:lnTo>
                      <a:pt x="166" y="322"/>
                    </a:lnTo>
                    <a:lnTo>
                      <a:pt x="153" y="305"/>
                    </a:lnTo>
                    <a:lnTo>
                      <a:pt x="142" y="289"/>
                    </a:lnTo>
                    <a:lnTo>
                      <a:pt x="132" y="272"/>
                    </a:lnTo>
                    <a:lnTo>
                      <a:pt x="122" y="253"/>
                    </a:lnTo>
                    <a:lnTo>
                      <a:pt x="112" y="236"/>
                    </a:lnTo>
                    <a:lnTo>
                      <a:pt x="104" y="218"/>
                    </a:lnTo>
                    <a:lnTo>
                      <a:pt x="90" y="184"/>
                    </a:lnTo>
                    <a:lnTo>
                      <a:pt x="78" y="154"/>
                    </a:lnTo>
                    <a:lnTo>
                      <a:pt x="66" y="125"/>
                    </a:lnTo>
                    <a:lnTo>
                      <a:pt x="51" y="93"/>
                    </a:lnTo>
                    <a:lnTo>
                      <a:pt x="36" y="62"/>
                    </a:lnTo>
                    <a:lnTo>
                      <a:pt x="21" y="35"/>
                    </a:lnTo>
                    <a:lnTo>
                      <a:pt x="10" y="13"/>
                    </a:lnTo>
                    <a:lnTo>
                      <a:pt x="1" y="2"/>
                    </a:lnTo>
                    <a:lnTo>
                      <a:pt x="0" y="1"/>
                    </a:lnTo>
                    <a:lnTo>
                      <a:pt x="0" y="0"/>
                    </a:lnTo>
                    <a:lnTo>
                      <a:pt x="0" y="1"/>
                    </a:lnTo>
                    <a:lnTo>
                      <a:pt x="1" y="7"/>
                    </a:lnTo>
                    <a:lnTo>
                      <a:pt x="5" y="16"/>
                    </a:lnTo>
                    <a:lnTo>
                      <a:pt x="16" y="42"/>
                    </a:lnTo>
                    <a:lnTo>
                      <a:pt x="31" y="77"/>
                    </a:lnTo>
                    <a:lnTo>
                      <a:pt x="48" y="120"/>
                    </a:lnTo>
                    <a:lnTo>
                      <a:pt x="66" y="164"/>
                    </a:lnTo>
                    <a:lnTo>
                      <a:pt x="82" y="209"/>
                    </a:lnTo>
                    <a:lnTo>
                      <a:pt x="96" y="253"/>
                    </a:lnTo>
                    <a:lnTo>
                      <a:pt x="101" y="272"/>
                    </a:lnTo>
                    <a:lnTo>
                      <a:pt x="104" y="289"/>
                    </a:lnTo>
                    <a:lnTo>
                      <a:pt x="107" y="304"/>
                    </a:lnTo>
                    <a:lnTo>
                      <a:pt x="108" y="317"/>
                    </a:lnTo>
                    <a:lnTo>
                      <a:pt x="107" y="342"/>
                    </a:lnTo>
                    <a:lnTo>
                      <a:pt x="106" y="369"/>
                    </a:lnTo>
                    <a:lnTo>
                      <a:pt x="104" y="398"/>
                    </a:lnTo>
                    <a:lnTo>
                      <a:pt x="104" y="424"/>
                    </a:lnTo>
                    <a:lnTo>
                      <a:pt x="106" y="435"/>
                    </a:lnTo>
                    <a:lnTo>
                      <a:pt x="107" y="445"/>
                    </a:lnTo>
                    <a:lnTo>
                      <a:pt x="109" y="454"/>
                    </a:lnTo>
                    <a:lnTo>
                      <a:pt x="112" y="462"/>
                    </a:lnTo>
                    <a:lnTo>
                      <a:pt x="114" y="463"/>
                    </a:lnTo>
                    <a:lnTo>
                      <a:pt x="117" y="465"/>
                    </a:lnTo>
                    <a:lnTo>
                      <a:pt x="119" y="466"/>
                    </a:lnTo>
                    <a:lnTo>
                      <a:pt x="122" y="466"/>
                    </a:lnTo>
                    <a:lnTo>
                      <a:pt x="126" y="466"/>
                    </a:lnTo>
                    <a:lnTo>
                      <a:pt x="129" y="465"/>
                    </a:lnTo>
                    <a:lnTo>
                      <a:pt x="133" y="463"/>
                    </a:lnTo>
                    <a:lnTo>
                      <a:pt x="138" y="460"/>
                    </a:lnTo>
                    <a:lnTo>
                      <a:pt x="176" y="434"/>
                    </a:lnTo>
                    <a:lnTo>
                      <a:pt x="211" y="410"/>
                    </a:lnTo>
                    <a:lnTo>
                      <a:pt x="237" y="393"/>
                    </a:lnTo>
                    <a:lnTo>
                      <a:pt x="247" y="387"/>
                    </a:lnTo>
                    <a:close/>
                  </a:path>
                </a:pathLst>
              </a:custGeom>
              <a:solidFill>
                <a:srgbClr val="DFDDC9"/>
              </a:solidFill>
              <a:ln w="9525">
                <a:noFill/>
                <a:round/>
              </a:ln>
            </p:spPr>
            <p:txBody>
              <a:bodyPr/>
              <a:lstStyle/>
              <a:p>
                <a:endParaRPr lang="en-US" sz="1867"/>
              </a:p>
            </p:txBody>
          </p:sp>
          <p:sp>
            <p:nvSpPr>
              <p:cNvPr id="1119" name="Freeform 469"/>
              <p:cNvSpPr/>
              <p:nvPr/>
            </p:nvSpPr>
            <p:spPr bwMode="auto">
              <a:xfrm>
                <a:off x="2488" y="1252"/>
                <a:ext cx="90" cy="69"/>
              </a:xfrm>
              <a:custGeom>
                <a:avLst/>
                <a:gdLst>
                  <a:gd name="T0" fmla="*/ 90 w 450"/>
                  <a:gd name="T1" fmla="*/ 42 h 344"/>
                  <a:gd name="T2" fmla="*/ 87 w 450"/>
                  <a:gd name="T3" fmla="*/ 41 h 344"/>
                  <a:gd name="T4" fmla="*/ 78 w 450"/>
                  <a:gd name="T5" fmla="*/ 39 h 344"/>
                  <a:gd name="T6" fmla="*/ 73 w 450"/>
                  <a:gd name="T7" fmla="*/ 37 h 344"/>
                  <a:gd name="T8" fmla="*/ 67 w 450"/>
                  <a:gd name="T9" fmla="*/ 35 h 344"/>
                  <a:gd name="T10" fmla="*/ 61 w 450"/>
                  <a:gd name="T11" fmla="*/ 32 h 344"/>
                  <a:gd name="T12" fmla="*/ 55 w 450"/>
                  <a:gd name="T13" fmla="*/ 29 h 344"/>
                  <a:gd name="T14" fmla="*/ 49 w 450"/>
                  <a:gd name="T15" fmla="*/ 24 h 344"/>
                  <a:gd name="T16" fmla="*/ 39 w 450"/>
                  <a:gd name="T17" fmla="*/ 19 h 344"/>
                  <a:gd name="T18" fmla="*/ 28 w 450"/>
                  <a:gd name="T19" fmla="*/ 13 h 344"/>
                  <a:gd name="T20" fmla="*/ 18 w 450"/>
                  <a:gd name="T21" fmla="*/ 8 h 344"/>
                  <a:gd name="T22" fmla="*/ 9 w 450"/>
                  <a:gd name="T23" fmla="*/ 4 h 344"/>
                  <a:gd name="T24" fmla="*/ 2 w 450"/>
                  <a:gd name="T25" fmla="*/ 1 h 344"/>
                  <a:gd name="T26" fmla="*/ 0 w 450"/>
                  <a:gd name="T27" fmla="*/ 0 h 344"/>
                  <a:gd name="T28" fmla="*/ 0 w 450"/>
                  <a:gd name="T29" fmla="*/ 0 h 344"/>
                  <a:gd name="T30" fmla="*/ 1 w 450"/>
                  <a:gd name="T31" fmla="*/ 1 h 344"/>
                  <a:gd name="T32" fmla="*/ 3 w 450"/>
                  <a:gd name="T33" fmla="*/ 2 h 344"/>
                  <a:gd name="T34" fmla="*/ 11 w 450"/>
                  <a:gd name="T35" fmla="*/ 7 h 344"/>
                  <a:gd name="T36" fmla="*/ 22 w 450"/>
                  <a:gd name="T37" fmla="*/ 15 h 344"/>
                  <a:gd name="T38" fmla="*/ 34 w 450"/>
                  <a:gd name="T39" fmla="*/ 24 h 344"/>
                  <a:gd name="T40" fmla="*/ 47 w 450"/>
                  <a:gd name="T41" fmla="*/ 34 h 344"/>
                  <a:gd name="T42" fmla="*/ 53 w 450"/>
                  <a:gd name="T43" fmla="*/ 40 h 344"/>
                  <a:gd name="T44" fmla="*/ 59 w 450"/>
                  <a:gd name="T45" fmla="*/ 45 h 344"/>
                  <a:gd name="T46" fmla="*/ 64 w 450"/>
                  <a:gd name="T47" fmla="*/ 49 h 344"/>
                  <a:gd name="T48" fmla="*/ 68 w 450"/>
                  <a:gd name="T49" fmla="*/ 54 h 344"/>
                  <a:gd name="T50" fmla="*/ 72 w 450"/>
                  <a:gd name="T51" fmla="*/ 58 h 344"/>
                  <a:gd name="T52" fmla="*/ 75 w 450"/>
                  <a:gd name="T53" fmla="*/ 61 h 344"/>
                  <a:gd name="T54" fmla="*/ 76 w 450"/>
                  <a:gd name="T55" fmla="*/ 63 h 344"/>
                  <a:gd name="T56" fmla="*/ 77 w 450"/>
                  <a:gd name="T57" fmla="*/ 64 h 344"/>
                  <a:gd name="T58" fmla="*/ 77 w 450"/>
                  <a:gd name="T59" fmla="*/ 66 h 344"/>
                  <a:gd name="T60" fmla="*/ 77 w 450"/>
                  <a:gd name="T61" fmla="*/ 67 h 344"/>
                  <a:gd name="T62" fmla="*/ 77 w 450"/>
                  <a:gd name="T63" fmla="*/ 68 h 344"/>
                  <a:gd name="T64" fmla="*/ 76 w 450"/>
                  <a:gd name="T65" fmla="*/ 69 h 344"/>
                  <a:gd name="T66" fmla="*/ 76 w 450"/>
                  <a:gd name="T67" fmla="*/ 69 h 344"/>
                  <a:gd name="T68" fmla="*/ 75 w 450"/>
                  <a:gd name="T69" fmla="*/ 69 h 344"/>
                  <a:gd name="T70" fmla="*/ 75 w 450"/>
                  <a:gd name="T71" fmla="*/ 68 h 344"/>
                  <a:gd name="T72" fmla="*/ 74 w 450"/>
                  <a:gd name="T73" fmla="*/ 67 h 344"/>
                  <a:gd name="T74" fmla="*/ 74 w 450"/>
                  <a:gd name="T75" fmla="*/ 66 h 344"/>
                  <a:gd name="T76" fmla="*/ 74 w 450"/>
                  <a:gd name="T77" fmla="*/ 64 h 344"/>
                  <a:gd name="T78" fmla="*/ 75 w 450"/>
                  <a:gd name="T79" fmla="*/ 62 h 344"/>
                  <a:gd name="T80" fmla="*/ 76 w 450"/>
                  <a:gd name="T81" fmla="*/ 59 h 344"/>
                  <a:gd name="T82" fmla="*/ 77 w 450"/>
                  <a:gd name="T83" fmla="*/ 57 h 344"/>
                  <a:gd name="T84" fmla="*/ 78 w 450"/>
                  <a:gd name="T85" fmla="*/ 54 h 344"/>
                  <a:gd name="T86" fmla="*/ 80 w 450"/>
                  <a:gd name="T87" fmla="*/ 51 h 344"/>
                  <a:gd name="T88" fmla="*/ 83 w 450"/>
                  <a:gd name="T89" fmla="*/ 48 h 344"/>
                  <a:gd name="T90" fmla="*/ 86 w 450"/>
                  <a:gd name="T91" fmla="*/ 45 h 344"/>
                  <a:gd name="T92" fmla="*/ 90 w 450"/>
                  <a:gd name="T93" fmla="*/ 42 h 3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50"/>
                  <a:gd name="T142" fmla="*/ 0 h 344"/>
                  <a:gd name="T143" fmla="*/ 450 w 450"/>
                  <a:gd name="T144" fmla="*/ 344 h 34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50" h="344">
                    <a:moveTo>
                      <a:pt x="450" y="208"/>
                    </a:moveTo>
                    <a:lnTo>
                      <a:pt x="434" y="205"/>
                    </a:lnTo>
                    <a:lnTo>
                      <a:pt x="392" y="193"/>
                    </a:lnTo>
                    <a:lnTo>
                      <a:pt x="364" y="185"/>
                    </a:lnTo>
                    <a:lnTo>
                      <a:pt x="335" y="173"/>
                    </a:lnTo>
                    <a:lnTo>
                      <a:pt x="306" y="160"/>
                    </a:lnTo>
                    <a:lnTo>
                      <a:pt x="277" y="145"/>
                    </a:lnTo>
                    <a:lnTo>
                      <a:pt x="243" y="122"/>
                    </a:lnTo>
                    <a:lnTo>
                      <a:pt x="196" y="96"/>
                    </a:lnTo>
                    <a:lnTo>
                      <a:pt x="142" y="67"/>
                    </a:lnTo>
                    <a:lnTo>
                      <a:pt x="88" y="40"/>
                    </a:lnTo>
                    <a:lnTo>
                      <a:pt x="43" y="19"/>
                    </a:lnTo>
                    <a:lnTo>
                      <a:pt x="11" y="4"/>
                    </a:lnTo>
                    <a:lnTo>
                      <a:pt x="2" y="1"/>
                    </a:lnTo>
                    <a:lnTo>
                      <a:pt x="0" y="0"/>
                    </a:lnTo>
                    <a:lnTo>
                      <a:pt x="4" y="4"/>
                    </a:lnTo>
                    <a:lnTo>
                      <a:pt x="16" y="11"/>
                    </a:lnTo>
                    <a:lnTo>
                      <a:pt x="56" y="37"/>
                    </a:lnTo>
                    <a:lnTo>
                      <a:pt x="110" y="75"/>
                    </a:lnTo>
                    <a:lnTo>
                      <a:pt x="171" y="121"/>
                    </a:lnTo>
                    <a:lnTo>
                      <a:pt x="234" y="171"/>
                    </a:lnTo>
                    <a:lnTo>
                      <a:pt x="264" y="197"/>
                    </a:lnTo>
                    <a:lnTo>
                      <a:pt x="293" y="222"/>
                    </a:lnTo>
                    <a:lnTo>
                      <a:pt x="319" y="246"/>
                    </a:lnTo>
                    <a:lnTo>
                      <a:pt x="342" y="268"/>
                    </a:lnTo>
                    <a:lnTo>
                      <a:pt x="360" y="288"/>
                    </a:lnTo>
                    <a:lnTo>
                      <a:pt x="375" y="306"/>
                    </a:lnTo>
                    <a:lnTo>
                      <a:pt x="380" y="314"/>
                    </a:lnTo>
                    <a:lnTo>
                      <a:pt x="384" y="321"/>
                    </a:lnTo>
                    <a:lnTo>
                      <a:pt x="385" y="327"/>
                    </a:lnTo>
                    <a:lnTo>
                      <a:pt x="387" y="332"/>
                    </a:lnTo>
                    <a:lnTo>
                      <a:pt x="384" y="339"/>
                    </a:lnTo>
                    <a:lnTo>
                      <a:pt x="382" y="343"/>
                    </a:lnTo>
                    <a:lnTo>
                      <a:pt x="379" y="344"/>
                    </a:lnTo>
                    <a:lnTo>
                      <a:pt x="375" y="343"/>
                    </a:lnTo>
                    <a:lnTo>
                      <a:pt x="374" y="341"/>
                    </a:lnTo>
                    <a:lnTo>
                      <a:pt x="372" y="334"/>
                    </a:lnTo>
                    <a:lnTo>
                      <a:pt x="372" y="327"/>
                    </a:lnTo>
                    <a:lnTo>
                      <a:pt x="372" y="318"/>
                    </a:lnTo>
                    <a:lnTo>
                      <a:pt x="374" y="308"/>
                    </a:lnTo>
                    <a:lnTo>
                      <a:pt x="378" y="296"/>
                    </a:lnTo>
                    <a:lnTo>
                      <a:pt x="383" y="283"/>
                    </a:lnTo>
                    <a:lnTo>
                      <a:pt x="390" y="269"/>
                    </a:lnTo>
                    <a:lnTo>
                      <a:pt x="402" y="254"/>
                    </a:lnTo>
                    <a:lnTo>
                      <a:pt x="414" y="239"/>
                    </a:lnTo>
                    <a:lnTo>
                      <a:pt x="430" y="224"/>
                    </a:lnTo>
                    <a:lnTo>
                      <a:pt x="450" y="208"/>
                    </a:lnTo>
                    <a:close/>
                  </a:path>
                </a:pathLst>
              </a:custGeom>
              <a:solidFill>
                <a:srgbClr val="DFDDC9"/>
              </a:solidFill>
              <a:ln w="9525">
                <a:noFill/>
                <a:round/>
              </a:ln>
            </p:spPr>
            <p:txBody>
              <a:bodyPr/>
              <a:lstStyle/>
              <a:p>
                <a:endParaRPr lang="en-US" sz="1867"/>
              </a:p>
            </p:txBody>
          </p:sp>
          <p:sp>
            <p:nvSpPr>
              <p:cNvPr id="1120" name="Freeform 470"/>
              <p:cNvSpPr/>
              <p:nvPr/>
            </p:nvSpPr>
            <p:spPr bwMode="auto">
              <a:xfrm>
                <a:off x="2433" y="1316"/>
                <a:ext cx="127" cy="32"/>
              </a:xfrm>
              <a:custGeom>
                <a:avLst/>
                <a:gdLst>
                  <a:gd name="T0" fmla="*/ 124 w 639"/>
                  <a:gd name="T1" fmla="*/ 8 h 160"/>
                  <a:gd name="T2" fmla="*/ 120 w 639"/>
                  <a:gd name="T3" fmla="*/ 9 h 160"/>
                  <a:gd name="T4" fmla="*/ 115 w 639"/>
                  <a:gd name="T5" fmla="*/ 10 h 160"/>
                  <a:gd name="T6" fmla="*/ 110 w 639"/>
                  <a:gd name="T7" fmla="*/ 11 h 160"/>
                  <a:gd name="T8" fmla="*/ 100 w 639"/>
                  <a:gd name="T9" fmla="*/ 12 h 160"/>
                  <a:gd name="T10" fmla="*/ 85 w 639"/>
                  <a:gd name="T11" fmla="*/ 11 h 160"/>
                  <a:gd name="T12" fmla="*/ 62 w 639"/>
                  <a:gd name="T13" fmla="*/ 8 h 160"/>
                  <a:gd name="T14" fmla="*/ 34 w 639"/>
                  <a:gd name="T15" fmla="*/ 3 h 160"/>
                  <a:gd name="T16" fmla="*/ 15 w 639"/>
                  <a:gd name="T17" fmla="*/ 1 h 160"/>
                  <a:gd name="T18" fmla="*/ 5 w 639"/>
                  <a:gd name="T19" fmla="*/ 0 h 160"/>
                  <a:gd name="T20" fmla="*/ 1 w 639"/>
                  <a:gd name="T21" fmla="*/ 0 h 160"/>
                  <a:gd name="T22" fmla="*/ 0 w 639"/>
                  <a:gd name="T23" fmla="*/ 1 h 160"/>
                  <a:gd name="T24" fmla="*/ 0 w 639"/>
                  <a:gd name="T25" fmla="*/ 2 h 160"/>
                  <a:gd name="T26" fmla="*/ 2 w 639"/>
                  <a:gd name="T27" fmla="*/ 2 h 160"/>
                  <a:gd name="T28" fmla="*/ 7 w 639"/>
                  <a:gd name="T29" fmla="*/ 4 h 160"/>
                  <a:gd name="T30" fmla="*/ 16 w 639"/>
                  <a:gd name="T31" fmla="*/ 6 h 160"/>
                  <a:gd name="T32" fmla="*/ 37 w 639"/>
                  <a:gd name="T33" fmla="*/ 8 h 160"/>
                  <a:gd name="T34" fmla="*/ 69 w 639"/>
                  <a:gd name="T35" fmla="*/ 13 h 160"/>
                  <a:gd name="T36" fmla="*/ 92 w 639"/>
                  <a:gd name="T37" fmla="*/ 18 h 160"/>
                  <a:gd name="T38" fmla="*/ 105 w 639"/>
                  <a:gd name="T39" fmla="*/ 21 h 160"/>
                  <a:gd name="T40" fmla="*/ 115 w 639"/>
                  <a:gd name="T41" fmla="*/ 24 h 160"/>
                  <a:gd name="T42" fmla="*/ 120 w 639"/>
                  <a:gd name="T43" fmla="*/ 26 h 160"/>
                  <a:gd name="T44" fmla="*/ 122 w 639"/>
                  <a:gd name="T45" fmla="*/ 28 h 160"/>
                  <a:gd name="T46" fmla="*/ 123 w 639"/>
                  <a:gd name="T47" fmla="*/ 31 h 160"/>
                  <a:gd name="T48" fmla="*/ 123 w 639"/>
                  <a:gd name="T49" fmla="*/ 32 h 160"/>
                  <a:gd name="T50" fmla="*/ 122 w 639"/>
                  <a:gd name="T51" fmla="*/ 32 h 160"/>
                  <a:gd name="T52" fmla="*/ 120 w 639"/>
                  <a:gd name="T53" fmla="*/ 29 h 160"/>
                  <a:gd name="T54" fmla="*/ 121 w 639"/>
                  <a:gd name="T55" fmla="*/ 24 h 160"/>
                  <a:gd name="T56" fmla="*/ 126 w 639"/>
                  <a:gd name="T57" fmla="*/ 11 h 160"/>
                  <a:gd name="T58" fmla="*/ 127 w 639"/>
                  <a:gd name="T59" fmla="*/ 7 h 160"/>
                  <a:gd name="T60" fmla="*/ 127 w 639"/>
                  <a:gd name="T61" fmla="*/ 6 h 160"/>
                  <a:gd name="T62" fmla="*/ 126 w 639"/>
                  <a:gd name="T63" fmla="*/ 6 h 1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9"/>
                  <a:gd name="T97" fmla="*/ 0 h 160"/>
                  <a:gd name="T98" fmla="*/ 639 w 639"/>
                  <a:gd name="T99" fmla="*/ 160 h 1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9" h="160">
                    <a:moveTo>
                      <a:pt x="632" y="33"/>
                    </a:moveTo>
                    <a:lnTo>
                      <a:pt x="624" y="38"/>
                    </a:lnTo>
                    <a:lnTo>
                      <a:pt x="614" y="43"/>
                    </a:lnTo>
                    <a:lnTo>
                      <a:pt x="604" y="47"/>
                    </a:lnTo>
                    <a:lnTo>
                      <a:pt x="593" y="49"/>
                    </a:lnTo>
                    <a:lnTo>
                      <a:pt x="581" y="52"/>
                    </a:lnTo>
                    <a:lnTo>
                      <a:pt x="567" y="54"/>
                    </a:lnTo>
                    <a:lnTo>
                      <a:pt x="552" y="55"/>
                    </a:lnTo>
                    <a:lnTo>
                      <a:pt x="537" y="57"/>
                    </a:lnTo>
                    <a:lnTo>
                      <a:pt x="503" y="58"/>
                    </a:lnTo>
                    <a:lnTo>
                      <a:pt x="467" y="57"/>
                    </a:lnTo>
                    <a:lnTo>
                      <a:pt x="430" y="54"/>
                    </a:lnTo>
                    <a:lnTo>
                      <a:pt x="391" y="50"/>
                    </a:lnTo>
                    <a:lnTo>
                      <a:pt x="312" y="40"/>
                    </a:lnTo>
                    <a:lnTo>
                      <a:pt x="237" y="29"/>
                    </a:lnTo>
                    <a:lnTo>
                      <a:pt x="171" y="17"/>
                    </a:lnTo>
                    <a:lnTo>
                      <a:pt x="118" y="8"/>
                    </a:lnTo>
                    <a:lnTo>
                      <a:pt x="75" y="3"/>
                    </a:lnTo>
                    <a:lnTo>
                      <a:pt x="40" y="0"/>
                    </a:lnTo>
                    <a:lnTo>
                      <a:pt x="25" y="0"/>
                    </a:lnTo>
                    <a:lnTo>
                      <a:pt x="15" y="0"/>
                    </a:lnTo>
                    <a:lnTo>
                      <a:pt x="7" y="2"/>
                    </a:lnTo>
                    <a:lnTo>
                      <a:pt x="2" y="4"/>
                    </a:lnTo>
                    <a:lnTo>
                      <a:pt x="2" y="5"/>
                    </a:lnTo>
                    <a:lnTo>
                      <a:pt x="0" y="7"/>
                    </a:lnTo>
                    <a:lnTo>
                      <a:pt x="2" y="8"/>
                    </a:lnTo>
                    <a:lnTo>
                      <a:pt x="4" y="9"/>
                    </a:lnTo>
                    <a:lnTo>
                      <a:pt x="10" y="12"/>
                    </a:lnTo>
                    <a:lnTo>
                      <a:pt x="21" y="15"/>
                    </a:lnTo>
                    <a:lnTo>
                      <a:pt x="36" y="19"/>
                    </a:lnTo>
                    <a:lnTo>
                      <a:pt x="56" y="24"/>
                    </a:lnTo>
                    <a:lnTo>
                      <a:pt x="81" y="28"/>
                    </a:lnTo>
                    <a:lnTo>
                      <a:pt x="113" y="33"/>
                    </a:lnTo>
                    <a:lnTo>
                      <a:pt x="185" y="42"/>
                    </a:lnTo>
                    <a:lnTo>
                      <a:pt x="265" y="53"/>
                    </a:lnTo>
                    <a:lnTo>
                      <a:pt x="346" y="65"/>
                    </a:lnTo>
                    <a:lnTo>
                      <a:pt x="426" y="80"/>
                    </a:lnTo>
                    <a:lnTo>
                      <a:pt x="463" y="88"/>
                    </a:lnTo>
                    <a:lnTo>
                      <a:pt x="497" y="95"/>
                    </a:lnTo>
                    <a:lnTo>
                      <a:pt x="529" y="103"/>
                    </a:lnTo>
                    <a:lnTo>
                      <a:pt x="557" y="110"/>
                    </a:lnTo>
                    <a:lnTo>
                      <a:pt x="579" y="119"/>
                    </a:lnTo>
                    <a:lnTo>
                      <a:pt x="598" y="126"/>
                    </a:lnTo>
                    <a:lnTo>
                      <a:pt x="605" y="130"/>
                    </a:lnTo>
                    <a:lnTo>
                      <a:pt x="610" y="134"/>
                    </a:lnTo>
                    <a:lnTo>
                      <a:pt x="614" y="138"/>
                    </a:lnTo>
                    <a:lnTo>
                      <a:pt x="617" y="141"/>
                    </a:lnTo>
                    <a:lnTo>
                      <a:pt x="620" y="154"/>
                    </a:lnTo>
                    <a:lnTo>
                      <a:pt x="619" y="159"/>
                    </a:lnTo>
                    <a:lnTo>
                      <a:pt x="618" y="160"/>
                    </a:lnTo>
                    <a:lnTo>
                      <a:pt x="617" y="159"/>
                    </a:lnTo>
                    <a:lnTo>
                      <a:pt x="614" y="158"/>
                    </a:lnTo>
                    <a:lnTo>
                      <a:pt x="612" y="155"/>
                    </a:lnTo>
                    <a:lnTo>
                      <a:pt x="602" y="144"/>
                    </a:lnTo>
                    <a:lnTo>
                      <a:pt x="597" y="136"/>
                    </a:lnTo>
                    <a:lnTo>
                      <a:pt x="607" y="118"/>
                    </a:lnTo>
                    <a:lnTo>
                      <a:pt x="625" y="78"/>
                    </a:lnTo>
                    <a:lnTo>
                      <a:pt x="633" y="57"/>
                    </a:lnTo>
                    <a:lnTo>
                      <a:pt x="638" y="40"/>
                    </a:lnTo>
                    <a:lnTo>
                      <a:pt x="639" y="35"/>
                    </a:lnTo>
                    <a:lnTo>
                      <a:pt x="638" y="32"/>
                    </a:lnTo>
                    <a:lnTo>
                      <a:pt x="638" y="30"/>
                    </a:lnTo>
                    <a:lnTo>
                      <a:pt x="635" y="30"/>
                    </a:lnTo>
                    <a:lnTo>
                      <a:pt x="634" y="32"/>
                    </a:lnTo>
                    <a:lnTo>
                      <a:pt x="632" y="33"/>
                    </a:lnTo>
                    <a:close/>
                  </a:path>
                </a:pathLst>
              </a:custGeom>
              <a:solidFill>
                <a:srgbClr val="DFDDC9"/>
              </a:solidFill>
              <a:ln w="9525">
                <a:noFill/>
                <a:round/>
              </a:ln>
            </p:spPr>
            <p:txBody>
              <a:bodyPr/>
              <a:lstStyle/>
              <a:p>
                <a:endParaRPr lang="en-US" sz="1867"/>
              </a:p>
            </p:txBody>
          </p:sp>
          <p:sp>
            <p:nvSpPr>
              <p:cNvPr id="1121" name="Freeform 471"/>
              <p:cNvSpPr/>
              <p:nvPr/>
            </p:nvSpPr>
            <p:spPr bwMode="auto">
              <a:xfrm>
                <a:off x="2420" y="1356"/>
                <a:ext cx="132" cy="39"/>
              </a:xfrm>
              <a:custGeom>
                <a:avLst/>
                <a:gdLst>
                  <a:gd name="T0" fmla="*/ 124 w 664"/>
                  <a:gd name="T1" fmla="*/ 0 h 191"/>
                  <a:gd name="T2" fmla="*/ 122 w 664"/>
                  <a:gd name="T3" fmla="*/ 1 h 191"/>
                  <a:gd name="T4" fmla="*/ 121 w 664"/>
                  <a:gd name="T5" fmla="*/ 3 h 191"/>
                  <a:gd name="T6" fmla="*/ 119 w 664"/>
                  <a:gd name="T7" fmla="*/ 4 h 191"/>
                  <a:gd name="T8" fmla="*/ 117 w 664"/>
                  <a:gd name="T9" fmla="*/ 5 h 191"/>
                  <a:gd name="T10" fmla="*/ 113 w 664"/>
                  <a:gd name="T11" fmla="*/ 7 h 191"/>
                  <a:gd name="T12" fmla="*/ 108 w 664"/>
                  <a:gd name="T13" fmla="*/ 10 h 191"/>
                  <a:gd name="T14" fmla="*/ 102 w 664"/>
                  <a:gd name="T15" fmla="*/ 11 h 191"/>
                  <a:gd name="T16" fmla="*/ 96 w 664"/>
                  <a:gd name="T17" fmla="*/ 13 h 191"/>
                  <a:gd name="T18" fmla="*/ 90 w 664"/>
                  <a:gd name="T19" fmla="*/ 15 h 191"/>
                  <a:gd name="T20" fmla="*/ 83 w 664"/>
                  <a:gd name="T21" fmla="*/ 17 h 191"/>
                  <a:gd name="T22" fmla="*/ 69 w 664"/>
                  <a:gd name="T23" fmla="*/ 20 h 191"/>
                  <a:gd name="T24" fmla="*/ 54 w 664"/>
                  <a:gd name="T25" fmla="*/ 23 h 191"/>
                  <a:gd name="T26" fmla="*/ 39 w 664"/>
                  <a:gd name="T27" fmla="*/ 27 h 191"/>
                  <a:gd name="T28" fmla="*/ 24 w 664"/>
                  <a:gd name="T29" fmla="*/ 30 h 191"/>
                  <a:gd name="T30" fmla="*/ 13 w 664"/>
                  <a:gd name="T31" fmla="*/ 34 h 191"/>
                  <a:gd name="T32" fmla="*/ 5 w 664"/>
                  <a:gd name="T33" fmla="*/ 36 h 191"/>
                  <a:gd name="T34" fmla="*/ 3 w 664"/>
                  <a:gd name="T35" fmla="*/ 37 h 191"/>
                  <a:gd name="T36" fmla="*/ 1 w 664"/>
                  <a:gd name="T37" fmla="*/ 38 h 191"/>
                  <a:gd name="T38" fmla="*/ 0 w 664"/>
                  <a:gd name="T39" fmla="*/ 38 h 191"/>
                  <a:gd name="T40" fmla="*/ 0 w 664"/>
                  <a:gd name="T41" fmla="*/ 39 h 191"/>
                  <a:gd name="T42" fmla="*/ 0 w 664"/>
                  <a:gd name="T43" fmla="*/ 39 h 191"/>
                  <a:gd name="T44" fmla="*/ 0 w 664"/>
                  <a:gd name="T45" fmla="*/ 39 h 191"/>
                  <a:gd name="T46" fmla="*/ 1 w 664"/>
                  <a:gd name="T47" fmla="*/ 39 h 191"/>
                  <a:gd name="T48" fmla="*/ 3 w 664"/>
                  <a:gd name="T49" fmla="*/ 39 h 191"/>
                  <a:gd name="T50" fmla="*/ 5 w 664"/>
                  <a:gd name="T51" fmla="*/ 39 h 191"/>
                  <a:gd name="T52" fmla="*/ 8 w 664"/>
                  <a:gd name="T53" fmla="*/ 39 h 191"/>
                  <a:gd name="T54" fmla="*/ 17 w 664"/>
                  <a:gd name="T55" fmla="*/ 37 h 191"/>
                  <a:gd name="T56" fmla="*/ 27 w 664"/>
                  <a:gd name="T57" fmla="*/ 35 h 191"/>
                  <a:gd name="T58" fmla="*/ 40 w 664"/>
                  <a:gd name="T59" fmla="*/ 32 h 191"/>
                  <a:gd name="T60" fmla="*/ 52 w 664"/>
                  <a:gd name="T61" fmla="*/ 30 h 191"/>
                  <a:gd name="T62" fmla="*/ 64 w 664"/>
                  <a:gd name="T63" fmla="*/ 27 h 191"/>
                  <a:gd name="T64" fmla="*/ 76 w 664"/>
                  <a:gd name="T65" fmla="*/ 24 h 191"/>
                  <a:gd name="T66" fmla="*/ 82 w 664"/>
                  <a:gd name="T67" fmla="*/ 23 h 191"/>
                  <a:gd name="T68" fmla="*/ 88 w 664"/>
                  <a:gd name="T69" fmla="*/ 22 h 191"/>
                  <a:gd name="T70" fmla="*/ 94 w 664"/>
                  <a:gd name="T71" fmla="*/ 21 h 191"/>
                  <a:gd name="T72" fmla="*/ 99 w 664"/>
                  <a:gd name="T73" fmla="*/ 21 h 191"/>
                  <a:gd name="T74" fmla="*/ 105 w 664"/>
                  <a:gd name="T75" fmla="*/ 20 h 191"/>
                  <a:gd name="T76" fmla="*/ 110 w 664"/>
                  <a:gd name="T77" fmla="*/ 20 h 191"/>
                  <a:gd name="T78" fmla="*/ 116 w 664"/>
                  <a:gd name="T79" fmla="*/ 20 h 191"/>
                  <a:gd name="T80" fmla="*/ 121 w 664"/>
                  <a:gd name="T81" fmla="*/ 20 h 191"/>
                  <a:gd name="T82" fmla="*/ 123 w 664"/>
                  <a:gd name="T83" fmla="*/ 20 h 191"/>
                  <a:gd name="T84" fmla="*/ 125 w 664"/>
                  <a:gd name="T85" fmla="*/ 20 h 191"/>
                  <a:gd name="T86" fmla="*/ 126 w 664"/>
                  <a:gd name="T87" fmla="*/ 20 h 191"/>
                  <a:gd name="T88" fmla="*/ 128 w 664"/>
                  <a:gd name="T89" fmla="*/ 19 h 191"/>
                  <a:gd name="T90" fmla="*/ 129 w 664"/>
                  <a:gd name="T91" fmla="*/ 19 h 191"/>
                  <a:gd name="T92" fmla="*/ 130 w 664"/>
                  <a:gd name="T93" fmla="*/ 19 h 191"/>
                  <a:gd name="T94" fmla="*/ 131 w 664"/>
                  <a:gd name="T95" fmla="*/ 18 h 191"/>
                  <a:gd name="T96" fmla="*/ 131 w 664"/>
                  <a:gd name="T97" fmla="*/ 17 h 191"/>
                  <a:gd name="T98" fmla="*/ 132 w 664"/>
                  <a:gd name="T99" fmla="*/ 17 h 191"/>
                  <a:gd name="T100" fmla="*/ 132 w 664"/>
                  <a:gd name="T101" fmla="*/ 16 h 191"/>
                  <a:gd name="T102" fmla="*/ 132 w 664"/>
                  <a:gd name="T103" fmla="*/ 15 h 191"/>
                  <a:gd name="T104" fmla="*/ 132 w 664"/>
                  <a:gd name="T105" fmla="*/ 14 h 191"/>
                  <a:gd name="T106" fmla="*/ 132 w 664"/>
                  <a:gd name="T107" fmla="*/ 12 h 191"/>
                  <a:gd name="T108" fmla="*/ 131 w 664"/>
                  <a:gd name="T109" fmla="*/ 10 h 191"/>
                  <a:gd name="T110" fmla="*/ 130 w 664"/>
                  <a:gd name="T111" fmla="*/ 8 h 191"/>
                  <a:gd name="T112" fmla="*/ 129 w 664"/>
                  <a:gd name="T113" fmla="*/ 7 h 191"/>
                  <a:gd name="T114" fmla="*/ 128 w 664"/>
                  <a:gd name="T115" fmla="*/ 5 h 191"/>
                  <a:gd name="T116" fmla="*/ 127 w 664"/>
                  <a:gd name="T117" fmla="*/ 3 h 191"/>
                  <a:gd name="T118" fmla="*/ 125 w 664"/>
                  <a:gd name="T119" fmla="*/ 1 h 191"/>
                  <a:gd name="T120" fmla="*/ 124 w 664"/>
                  <a:gd name="T121" fmla="*/ 0 h 1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64"/>
                  <a:gd name="T184" fmla="*/ 0 h 191"/>
                  <a:gd name="T185" fmla="*/ 664 w 664"/>
                  <a:gd name="T186" fmla="*/ 191 h 1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64" h="191">
                    <a:moveTo>
                      <a:pt x="622" y="0"/>
                    </a:moveTo>
                    <a:lnTo>
                      <a:pt x="616" y="7"/>
                    </a:lnTo>
                    <a:lnTo>
                      <a:pt x="608" y="13"/>
                    </a:lnTo>
                    <a:lnTo>
                      <a:pt x="599" y="19"/>
                    </a:lnTo>
                    <a:lnTo>
                      <a:pt x="589" y="25"/>
                    </a:lnTo>
                    <a:lnTo>
                      <a:pt x="568" y="36"/>
                    </a:lnTo>
                    <a:lnTo>
                      <a:pt x="543" y="48"/>
                    </a:lnTo>
                    <a:lnTo>
                      <a:pt x="514" y="56"/>
                    </a:lnTo>
                    <a:lnTo>
                      <a:pt x="485" y="66"/>
                    </a:lnTo>
                    <a:lnTo>
                      <a:pt x="452" y="75"/>
                    </a:lnTo>
                    <a:lnTo>
                      <a:pt x="417" y="83"/>
                    </a:lnTo>
                    <a:lnTo>
                      <a:pt x="345" y="99"/>
                    </a:lnTo>
                    <a:lnTo>
                      <a:pt x="270" y="114"/>
                    </a:lnTo>
                    <a:lnTo>
                      <a:pt x="195" y="130"/>
                    </a:lnTo>
                    <a:lnTo>
                      <a:pt x="123" y="148"/>
                    </a:lnTo>
                    <a:lnTo>
                      <a:pt x="65" y="165"/>
                    </a:lnTo>
                    <a:lnTo>
                      <a:pt x="25" y="178"/>
                    </a:lnTo>
                    <a:lnTo>
                      <a:pt x="13" y="181"/>
                    </a:lnTo>
                    <a:lnTo>
                      <a:pt x="4" y="185"/>
                    </a:lnTo>
                    <a:lnTo>
                      <a:pt x="2" y="188"/>
                    </a:lnTo>
                    <a:lnTo>
                      <a:pt x="0" y="189"/>
                    </a:lnTo>
                    <a:lnTo>
                      <a:pt x="0" y="190"/>
                    </a:lnTo>
                    <a:lnTo>
                      <a:pt x="5" y="191"/>
                    </a:lnTo>
                    <a:lnTo>
                      <a:pt x="14" y="191"/>
                    </a:lnTo>
                    <a:lnTo>
                      <a:pt x="25" y="190"/>
                    </a:lnTo>
                    <a:lnTo>
                      <a:pt x="42" y="189"/>
                    </a:lnTo>
                    <a:lnTo>
                      <a:pt x="83" y="183"/>
                    </a:lnTo>
                    <a:lnTo>
                      <a:pt x="138" y="173"/>
                    </a:lnTo>
                    <a:lnTo>
                      <a:pt x="201" y="159"/>
                    </a:lnTo>
                    <a:lnTo>
                      <a:pt x="262" y="145"/>
                    </a:lnTo>
                    <a:lnTo>
                      <a:pt x="324" y="131"/>
                    </a:lnTo>
                    <a:lnTo>
                      <a:pt x="383" y="119"/>
                    </a:lnTo>
                    <a:lnTo>
                      <a:pt x="413" y="114"/>
                    </a:lnTo>
                    <a:lnTo>
                      <a:pt x="442" y="109"/>
                    </a:lnTo>
                    <a:lnTo>
                      <a:pt x="471" y="104"/>
                    </a:lnTo>
                    <a:lnTo>
                      <a:pt x="500" y="101"/>
                    </a:lnTo>
                    <a:lnTo>
                      <a:pt x="527" y="99"/>
                    </a:lnTo>
                    <a:lnTo>
                      <a:pt x="554" y="98"/>
                    </a:lnTo>
                    <a:lnTo>
                      <a:pt x="581" y="98"/>
                    </a:lnTo>
                    <a:lnTo>
                      <a:pt x="608" y="99"/>
                    </a:lnTo>
                    <a:lnTo>
                      <a:pt x="618" y="99"/>
                    </a:lnTo>
                    <a:lnTo>
                      <a:pt x="627" y="99"/>
                    </a:lnTo>
                    <a:lnTo>
                      <a:pt x="636" y="98"/>
                    </a:lnTo>
                    <a:lnTo>
                      <a:pt x="642" y="95"/>
                    </a:lnTo>
                    <a:lnTo>
                      <a:pt x="648" y="94"/>
                    </a:lnTo>
                    <a:lnTo>
                      <a:pt x="653" y="91"/>
                    </a:lnTo>
                    <a:lnTo>
                      <a:pt x="657" y="89"/>
                    </a:lnTo>
                    <a:lnTo>
                      <a:pt x="659" y="85"/>
                    </a:lnTo>
                    <a:lnTo>
                      <a:pt x="662" y="81"/>
                    </a:lnTo>
                    <a:lnTo>
                      <a:pt x="663" y="78"/>
                    </a:lnTo>
                    <a:lnTo>
                      <a:pt x="664" y="74"/>
                    </a:lnTo>
                    <a:lnTo>
                      <a:pt x="664" y="69"/>
                    </a:lnTo>
                    <a:lnTo>
                      <a:pt x="663" y="60"/>
                    </a:lnTo>
                    <a:lnTo>
                      <a:pt x="659" y="51"/>
                    </a:lnTo>
                    <a:lnTo>
                      <a:pt x="654" y="41"/>
                    </a:lnTo>
                    <a:lnTo>
                      <a:pt x="649" y="33"/>
                    </a:lnTo>
                    <a:lnTo>
                      <a:pt x="643" y="24"/>
                    </a:lnTo>
                    <a:lnTo>
                      <a:pt x="637" y="17"/>
                    </a:lnTo>
                    <a:lnTo>
                      <a:pt x="627" y="4"/>
                    </a:lnTo>
                    <a:lnTo>
                      <a:pt x="622" y="0"/>
                    </a:lnTo>
                    <a:close/>
                  </a:path>
                </a:pathLst>
              </a:custGeom>
              <a:solidFill>
                <a:srgbClr val="DFDDC9"/>
              </a:solidFill>
              <a:ln w="9525">
                <a:noFill/>
                <a:round/>
              </a:ln>
            </p:spPr>
            <p:txBody>
              <a:bodyPr/>
              <a:lstStyle/>
              <a:p>
                <a:endParaRPr lang="en-US" sz="1867"/>
              </a:p>
            </p:txBody>
          </p:sp>
          <p:sp>
            <p:nvSpPr>
              <p:cNvPr id="1122" name="Freeform 472"/>
              <p:cNvSpPr/>
              <p:nvPr/>
            </p:nvSpPr>
            <p:spPr bwMode="auto">
              <a:xfrm>
                <a:off x="2516" y="1410"/>
                <a:ext cx="87" cy="107"/>
              </a:xfrm>
              <a:custGeom>
                <a:avLst/>
                <a:gdLst>
                  <a:gd name="T0" fmla="*/ 54 w 434"/>
                  <a:gd name="T1" fmla="*/ 7 h 536"/>
                  <a:gd name="T2" fmla="*/ 55 w 434"/>
                  <a:gd name="T3" fmla="*/ 9 h 536"/>
                  <a:gd name="T4" fmla="*/ 54 w 434"/>
                  <a:gd name="T5" fmla="*/ 15 h 536"/>
                  <a:gd name="T6" fmla="*/ 51 w 434"/>
                  <a:gd name="T7" fmla="*/ 24 h 536"/>
                  <a:gd name="T8" fmla="*/ 46 w 434"/>
                  <a:gd name="T9" fmla="*/ 34 h 536"/>
                  <a:gd name="T10" fmla="*/ 39 w 434"/>
                  <a:gd name="T11" fmla="*/ 46 h 536"/>
                  <a:gd name="T12" fmla="*/ 32 w 434"/>
                  <a:gd name="T13" fmla="*/ 58 h 536"/>
                  <a:gd name="T14" fmla="*/ 24 w 434"/>
                  <a:gd name="T15" fmla="*/ 70 h 536"/>
                  <a:gd name="T16" fmla="*/ 16 w 434"/>
                  <a:gd name="T17" fmla="*/ 82 h 536"/>
                  <a:gd name="T18" fmla="*/ 9 w 434"/>
                  <a:gd name="T19" fmla="*/ 92 h 536"/>
                  <a:gd name="T20" fmla="*/ 4 w 434"/>
                  <a:gd name="T21" fmla="*/ 99 h 536"/>
                  <a:gd name="T22" fmla="*/ 1 w 434"/>
                  <a:gd name="T23" fmla="*/ 104 h 536"/>
                  <a:gd name="T24" fmla="*/ 0 w 434"/>
                  <a:gd name="T25" fmla="*/ 106 h 536"/>
                  <a:gd name="T26" fmla="*/ 0 w 434"/>
                  <a:gd name="T27" fmla="*/ 107 h 536"/>
                  <a:gd name="T28" fmla="*/ 1 w 434"/>
                  <a:gd name="T29" fmla="*/ 107 h 536"/>
                  <a:gd name="T30" fmla="*/ 4 w 434"/>
                  <a:gd name="T31" fmla="*/ 104 h 536"/>
                  <a:gd name="T32" fmla="*/ 8 w 434"/>
                  <a:gd name="T33" fmla="*/ 100 h 536"/>
                  <a:gd name="T34" fmla="*/ 13 w 434"/>
                  <a:gd name="T35" fmla="*/ 93 h 536"/>
                  <a:gd name="T36" fmla="*/ 21 w 434"/>
                  <a:gd name="T37" fmla="*/ 81 h 536"/>
                  <a:gd name="T38" fmla="*/ 36 w 434"/>
                  <a:gd name="T39" fmla="*/ 60 h 536"/>
                  <a:gd name="T40" fmla="*/ 50 w 434"/>
                  <a:gd name="T41" fmla="*/ 42 h 536"/>
                  <a:gd name="T42" fmla="*/ 60 w 434"/>
                  <a:gd name="T43" fmla="*/ 31 h 536"/>
                  <a:gd name="T44" fmla="*/ 67 w 434"/>
                  <a:gd name="T45" fmla="*/ 24 h 536"/>
                  <a:gd name="T46" fmla="*/ 72 w 434"/>
                  <a:gd name="T47" fmla="*/ 21 h 536"/>
                  <a:gd name="T48" fmla="*/ 76 w 434"/>
                  <a:gd name="T49" fmla="*/ 18 h 536"/>
                  <a:gd name="T50" fmla="*/ 80 w 434"/>
                  <a:gd name="T51" fmla="*/ 17 h 536"/>
                  <a:gd name="T52" fmla="*/ 83 w 434"/>
                  <a:gd name="T53" fmla="*/ 16 h 536"/>
                  <a:gd name="T54" fmla="*/ 86 w 434"/>
                  <a:gd name="T55" fmla="*/ 15 h 536"/>
                  <a:gd name="T56" fmla="*/ 87 w 434"/>
                  <a:gd name="T57" fmla="*/ 14 h 536"/>
                  <a:gd name="T58" fmla="*/ 87 w 434"/>
                  <a:gd name="T59" fmla="*/ 13 h 536"/>
                  <a:gd name="T60" fmla="*/ 86 w 434"/>
                  <a:gd name="T61" fmla="*/ 11 h 536"/>
                  <a:gd name="T62" fmla="*/ 85 w 434"/>
                  <a:gd name="T63" fmla="*/ 9 h 536"/>
                  <a:gd name="T64" fmla="*/ 82 w 434"/>
                  <a:gd name="T65" fmla="*/ 6 h 536"/>
                  <a:gd name="T66" fmla="*/ 76 w 434"/>
                  <a:gd name="T67" fmla="*/ 2 h 536"/>
                  <a:gd name="T68" fmla="*/ 71 w 434"/>
                  <a:gd name="T69" fmla="*/ 1 h 536"/>
                  <a:gd name="T70" fmla="*/ 67 w 434"/>
                  <a:gd name="T71" fmla="*/ 0 h 536"/>
                  <a:gd name="T72" fmla="*/ 63 w 434"/>
                  <a:gd name="T73" fmla="*/ 0 h 536"/>
                  <a:gd name="T74" fmla="*/ 59 w 434"/>
                  <a:gd name="T75" fmla="*/ 1 h 536"/>
                  <a:gd name="T76" fmla="*/ 55 w 434"/>
                  <a:gd name="T77" fmla="*/ 2 h 536"/>
                  <a:gd name="T78" fmla="*/ 52 w 434"/>
                  <a:gd name="T79" fmla="*/ 5 h 536"/>
                  <a:gd name="T80" fmla="*/ 54 w 434"/>
                  <a:gd name="T81" fmla="*/ 5 h 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4"/>
                  <a:gd name="T124" fmla="*/ 0 h 536"/>
                  <a:gd name="T125" fmla="*/ 434 w 434"/>
                  <a:gd name="T126" fmla="*/ 536 h 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4" h="536">
                    <a:moveTo>
                      <a:pt x="269" y="27"/>
                    </a:moveTo>
                    <a:lnTo>
                      <a:pt x="271" y="33"/>
                    </a:lnTo>
                    <a:lnTo>
                      <a:pt x="272" y="40"/>
                    </a:lnTo>
                    <a:lnTo>
                      <a:pt x="272" y="47"/>
                    </a:lnTo>
                    <a:lnTo>
                      <a:pt x="271" y="55"/>
                    </a:lnTo>
                    <a:lnTo>
                      <a:pt x="267" y="73"/>
                    </a:lnTo>
                    <a:lnTo>
                      <a:pt x="261" y="94"/>
                    </a:lnTo>
                    <a:lnTo>
                      <a:pt x="252" y="118"/>
                    </a:lnTo>
                    <a:lnTo>
                      <a:pt x="241" y="144"/>
                    </a:lnTo>
                    <a:lnTo>
                      <a:pt x="227" y="172"/>
                    </a:lnTo>
                    <a:lnTo>
                      <a:pt x="212" y="201"/>
                    </a:lnTo>
                    <a:lnTo>
                      <a:pt x="196" y="231"/>
                    </a:lnTo>
                    <a:lnTo>
                      <a:pt x="178" y="262"/>
                    </a:lnTo>
                    <a:lnTo>
                      <a:pt x="161" y="292"/>
                    </a:lnTo>
                    <a:lnTo>
                      <a:pt x="141" y="323"/>
                    </a:lnTo>
                    <a:lnTo>
                      <a:pt x="122" y="353"/>
                    </a:lnTo>
                    <a:lnTo>
                      <a:pt x="102" y="383"/>
                    </a:lnTo>
                    <a:lnTo>
                      <a:pt x="82" y="410"/>
                    </a:lnTo>
                    <a:lnTo>
                      <a:pt x="62" y="438"/>
                    </a:lnTo>
                    <a:lnTo>
                      <a:pt x="45" y="461"/>
                    </a:lnTo>
                    <a:lnTo>
                      <a:pt x="30" y="481"/>
                    </a:lnTo>
                    <a:lnTo>
                      <a:pt x="19" y="498"/>
                    </a:lnTo>
                    <a:lnTo>
                      <a:pt x="10" y="511"/>
                    </a:lnTo>
                    <a:lnTo>
                      <a:pt x="4" y="523"/>
                    </a:lnTo>
                    <a:lnTo>
                      <a:pt x="1" y="530"/>
                    </a:lnTo>
                    <a:lnTo>
                      <a:pt x="0" y="533"/>
                    </a:lnTo>
                    <a:lnTo>
                      <a:pt x="0" y="535"/>
                    </a:lnTo>
                    <a:lnTo>
                      <a:pt x="1" y="536"/>
                    </a:lnTo>
                    <a:lnTo>
                      <a:pt x="2" y="536"/>
                    </a:lnTo>
                    <a:lnTo>
                      <a:pt x="6" y="535"/>
                    </a:lnTo>
                    <a:lnTo>
                      <a:pt x="11" y="530"/>
                    </a:lnTo>
                    <a:lnTo>
                      <a:pt x="20" y="523"/>
                    </a:lnTo>
                    <a:lnTo>
                      <a:pt x="29" y="513"/>
                    </a:lnTo>
                    <a:lnTo>
                      <a:pt x="40" y="499"/>
                    </a:lnTo>
                    <a:lnTo>
                      <a:pt x="52" y="483"/>
                    </a:lnTo>
                    <a:lnTo>
                      <a:pt x="67" y="464"/>
                    </a:lnTo>
                    <a:lnTo>
                      <a:pt x="82" y="443"/>
                    </a:lnTo>
                    <a:lnTo>
                      <a:pt x="105" y="408"/>
                    </a:lnTo>
                    <a:lnTo>
                      <a:pt x="138" y="358"/>
                    </a:lnTo>
                    <a:lnTo>
                      <a:pt x="179" y="299"/>
                    </a:lnTo>
                    <a:lnTo>
                      <a:pt x="227" y="238"/>
                    </a:lnTo>
                    <a:lnTo>
                      <a:pt x="251" y="208"/>
                    </a:lnTo>
                    <a:lnTo>
                      <a:pt x="276" y="179"/>
                    </a:lnTo>
                    <a:lnTo>
                      <a:pt x="299" y="153"/>
                    </a:lnTo>
                    <a:lnTo>
                      <a:pt x="324" y="131"/>
                    </a:lnTo>
                    <a:lnTo>
                      <a:pt x="335" y="121"/>
                    </a:lnTo>
                    <a:lnTo>
                      <a:pt x="347" y="111"/>
                    </a:lnTo>
                    <a:lnTo>
                      <a:pt x="358" y="103"/>
                    </a:lnTo>
                    <a:lnTo>
                      <a:pt x="369" y="96"/>
                    </a:lnTo>
                    <a:lnTo>
                      <a:pt x="379" y="89"/>
                    </a:lnTo>
                    <a:lnTo>
                      <a:pt x="389" y="86"/>
                    </a:lnTo>
                    <a:lnTo>
                      <a:pt x="399" y="83"/>
                    </a:lnTo>
                    <a:lnTo>
                      <a:pt x="408" y="82"/>
                    </a:lnTo>
                    <a:lnTo>
                      <a:pt x="415" y="81"/>
                    </a:lnTo>
                    <a:lnTo>
                      <a:pt x="422" y="80"/>
                    </a:lnTo>
                    <a:lnTo>
                      <a:pt x="427" y="77"/>
                    </a:lnTo>
                    <a:lnTo>
                      <a:pt x="430" y="75"/>
                    </a:lnTo>
                    <a:lnTo>
                      <a:pt x="433" y="71"/>
                    </a:lnTo>
                    <a:lnTo>
                      <a:pt x="434" y="67"/>
                    </a:lnTo>
                    <a:lnTo>
                      <a:pt x="434" y="63"/>
                    </a:lnTo>
                    <a:lnTo>
                      <a:pt x="433" y="58"/>
                    </a:lnTo>
                    <a:lnTo>
                      <a:pt x="430" y="55"/>
                    </a:lnTo>
                    <a:lnTo>
                      <a:pt x="428" y="50"/>
                    </a:lnTo>
                    <a:lnTo>
                      <a:pt x="424" y="45"/>
                    </a:lnTo>
                    <a:lnTo>
                      <a:pt x="419" y="40"/>
                    </a:lnTo>
                    <a:lnTo>
                      <a:pt x="408" y="30"/>
                    </a:lnTo>
                    <a:lnTo>
                      <a:pt x="394" y="20"/>
                    </a:lnTo>
                    <a:lnTo>
                      <a:pt x="378" y="12"/>
                    </a:lnTo>
                    <a:lnTo>
                      <a:pt x="360" y="6"/>
                    </a:lnTo>
                    <a:lnTo>
                      <a:pt x="352" y="3"/>
                    </a:lnTo>
                    <a:lnTo>
                      <a:pt x="342" y="1"/>
                    </a:lnTo>
                    <a:lnTo>
                      <a:pt x="332" y="0"/>
                    </a:lnTo>
                    <a:lnTo>
                      <a:pt x="323" y="0"/>
                    </a:lnTo>
                    <a:lnTo>
                      <a:pt x="313" y="0"/>
                    </a:lnTo>
                    <a:lnTo>
                      <a:pt x="303" y="1"/>
                    </a:lnTo>
                    <a:lnTo>
                      <a:pt x="294" y="3"/>
                    </a:lnTo>
                    <a:lnTo>
                      <a:pt x="284" y="7"/>
                    </a:lnTo>
                    <a:lnTo>
                      <a:pt x="276" y="12"/>
                    </a:lnTo>
                    <a:lnTo>
                      <a:pt x="267" y="17"/>
                    </a:lnTo>
                    <a:lnTo>
                      <a:pt x="258" y="25"/>
                    </a:lnTo>
                    <a:lnTo>
                      <a:pt x="249" y="32"/>
                    </a:lnTo>
                    <a:lnTo>
                      <a:pt x="269" y="27"/>
                    </a:lnTo>
                    <a:close/>
                  </a:path>
                </a:pathLst>
              </a:custGeom>
              <a:solidFill>
                <a:srgbClr val="DFDDC9"/>
              </a:solidFill>
              <a:ln w="9525">
                <a:noFill/>
                <a:round/>
              </a:ln>
            </p:spPr>
            <p:txBody>
              <a:bodyPr/>
              <a:lstStyle/>
              <a:p>
                <a:endParaRPr lang="en-US" sz="1867"/>
              </a:p>
            </p:txBody>
          </p:sp>
          <p:sp>
            <p:nvSpPr>
              <p:cNvPr id="1123" name="Freeform 473"/>
              <p:cNvSpPr/>
              <p:nvPr/>
            </p:nvSpPr>
            <p:spPr bwMode="auto">
              <a:xfrm>
                <a:off x="2606" y="1423"/>
                <a:ext cx="33" cy="113"/>
              </a:xfrm>
              <a:custGeom>
                <a:avLst/>
                <a:gdLst>
                  <a:gd name="T0" fmla="*/ 6 w 167"/>
                  <a:gd name="T1" fmla="*/ 6 h 565"/>
                  <a:gd name="T2" fmla="*/ 6 w 167"/>
                  <a:gd name="T3" fmla="*/ 9 h 565"/>
                  <a:gd name="T4" fmla="*/ 7 w 167"/>
                  <a:gd name="T5" fmla="*/ 13 h 565"/>
                  <a:gd name="T6" fmla="*/ 7 w 167"/>
                  <a:gd name="T7" fmla="*/ 17 h 565"/>
                  <a:gd name="T8" fmla="*/ 8 w 167"/>
                  <a:gd name="T9" fmla="*/ 22 h 565"/>
                  <a:gd name="T10" fmla="*/ 8 w 167"/>
                  <a:gd name="T11" fmla="*/ 31 h 565"/>
                  <a:gd name="T12" fmla="*/ 7 w 167"/>
                  <a:gd name="T13" fmla="*/ 42 h 565"/>
                  <a:gd name="T14" fmla="*/ 6 w 167"/>
                  <a:gd name="T15" fmla="*/ 52 h 565"/>
                  <a:gd name="T16" fmla="*/ 5 w 167"/>
                  <a:gd name="T17" fmla="*/ 62 h 565"/>
                  <a:gd name="T18" fmla="*/ 4 w 167"/>
                  <a:gd name="T19" fmla="*/ 71 h 565"/>
                  <a:gd name="T20" fmla="*/ 4 w 167"/>
                  <a:gd name="T21" fmla="*/ 78 h 565"/>
                  <a:gd name="T22" fmla="*/ 3 w 167"/>
                  <a:gd name="T23" fmla="*/ 86 h 565"/>
                  <a:gd name="T24" fmla="*/ 2 w 167"/>
                  <a:gd name="T25" fmla="*/ 96 h 565"/>
                  <a:gd name="T26" fmla="*/ 1 w 167"/>
                  <a:gd name="T27" fmla="*/ 104 h 565"/>
                  <a:gd name="T28" fmla="*/ 0 w 167"/>
                  <a:gd name="T29" fmla="*/ 111 h 565"/>
                  <a:gd name="T30" fmla="*/ 0 w 167"/>
                  <a:gd name="T31" fmla="*/ 113 h 565"/>
                  <a:gd name="T32" fmla="*/ 0 w 167"/>
                  <a:gd name="T33" fmla="*/ 113 h 565"/>
                  <a:gd name="T34" fmla="*/ 1 w 167"/>
                  <a:gd name="T35" fmla="*/ 112 h 565"/>
                  <a:gd name="T36" fmla="*/ 1 w 167"/>
                  <a:gd name="T37" fmla="*/ 110 h 565"/>
                  <a:gd name="T38" fmla="*/ 4 w 167"/>
                  <a:gd name="T39" fmla="*/ 98 h 565"/>
                  <a:gd name="T40" fmla="*/ 8 w 167"/>
                  <a:gd name="T41" fmla="*/ 77 h 565"/>
                  <a:gd name="T42" fmla="*/ 8 w 167"/>
                  <a:gd name="T43" fmla="*/ 75 h 565"/>
                  <a:gd name="T44" fmla="*/ 10 w 167"/>
                  <a:gd name="T45" fmla="*/ 68 h 565"/>
                  <a:gd name="T46" fmla="*/ 12 w 167"/>
                  <a:gd name="T47" fmla="*/ 57 h 565"/>
                  <a:gd name="T48" fmla="*/ 15 w 167"/>
                  <a:gd name="T49" fmla="*/ 45 h 565"/>
                  <a:gd name="T50" fmla="*/ 17 w 167"/>
                  <a:gd name="T51" fmla="*/ 39 h 565"/>
                  <a:gd name="T52" fmla="*/ 19 w 167"/>
                  <a:gd name="T53" fmla="*/ 33 h 565"/>
                  <a:gd name="T54" fmla="*/ 21 w 167"/>
                  <a:gd name="T55" fmla="*/ 27 h 565"/>
                  <a:gd name="T56" fmla="*/ 23 w 167"/>
                  <a:gd name="T57" fmla="*/ 21 h 565"/>
                  <a:gd name="T58" fmla="*/ 25 w 167"/>
                  <a:gd name="T59" fmla="*/ 16 h 565"/>
                  <a:gd name="T60" fmla="*/ 27 w 167"/>
                  <a:gd name="T61" fmla="*/ 11 h 565"/>
                  <a:gd name="T62" fmla="*/ 28 w 167"/>
                  <a:gd name="T63" fmla="*/ 9 h 565"/>
                  <a:gd name="T64" fmla="*/ 29 w 167"/>
                  <a:gd name="T65" fmla="*/ 8 h 565"/>
                  <a:gd name="T66" fmla="*/ 30 w 167"/>
                  <a:gd name="T67" fmla="*/ 6 h 565"/>
                  <a:gd name="T68" fmla="*/ 31 w 167"/>
                  <a:gd name="T69" fmla="*/ 5 h 565"/>
                  <a:gd name="T70" fmla="*/ 32 w 167"/>
                  <a:gd name="T71" fmla="*/ 4 h 565"/>
                  <a:gd name="T72" fmla="*/ 33 w 167"/>
                  <a:gd name="T73" fmla="*/ 3 h 565"/>
                  <a:gd name="T74" fmla="*/ 33 w 167"/>
                  <a:gd name="T75" fmla="*/ 2 h 565"/>
                  <a:gd name="T76" fmla="*/ 33 w 167"/>
                  <a:gd name="T77" fmla="*/ 2 h 565"/>
                  <a:gd name="T78" fmla="*/ 33 w 167"/>
                  <a:gd name="T79" fmla="*/ 1 h 565"/>
                  <a:gd name="T80" fmla="*/ 33 w 167"/>
                  <a:gd name="T81" fmla="*/ 1 h 565"/>
                  <a:gd name="T82" fmla="*/ 32 w 167"/>
                  <a:gd name="T83" fmla="*/ 0 h 565"/>
                  <a:gd name="T84" fmla="*/ 32 w 167"/>
                  <a:gd name="T85" fmla="*/ 0 h 565"/>
                  <a:gd name="T86" fmla="*/ 30 w 167"/>
                  <a:gd name="T87" fmla="*/ 0 h 565"/>
                  <a:gd name="T88" fmla="*/ 28 w 167"/>
                  <a:gd name="T89" fmla="*/ 0 h 565"/>
                  <a:gd name="T90" fmla="*/ 25 w 167"/>
                  <a:gd name="T91" fmla="*/ 1 h 565"/>
                  <a:gd name="T92" fmla="*/ 22 w 167"/>
                  <a:gd name="T93" fmla="*/ 1 h 565"/>
                  <a:gd name="T94" fmla="*/ 17 w 167"/>
                  <a:gd name="T95" fmla="*/ 3 h 565"/>
                  <a:gd name="T96" fmla="*/ 11 w 167"/>
                  <a:gd name="T97" fmla="*/ 4 h 565"/>
                  <a:gd name="T98" fmla="*/ 7 w 167"/>
                  <a:gd name="T99" fmla="*/ 5 h 565"/>
                  <a:gd name="T100" fmla="*/ 6 w 167"/>
                  <a:gd name="T101" fmla="*/ 6 h 5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7"/>
                  <a:gd name="T154" fmla="*/ 0 h 565"/>
                  <a:gd name="T155" fmla="*/ 167 w 167"/>
                  <a:gd name="T156" fmla="*/ 565 h 5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7" h="565">
                    <a:moveTo>
                      <a:pt x="29" y="31"/>
                    </a:moveTo>
                    <a:lnTo>
                      <a:pt x="32" y="47"/>
                    </a:lnTo>
                    <a:lnTo>
                      <a:pt x="35" y="65"/>
                    </a:lnTo>
                    <a:lnTo>
                      <a:pt x="37" y="86"/>
                    </a:lnTo>
                    <a:lnTo>
                      <a:pt x="39" y="108"/>
                    </a:lnTo>
                    <a:lnTo>
                      <a:pt x="39" y="157"/>
                    </a:lnTo>
                    <a:lnTo>
                      <a:pt x="36" y="209"/>
                    </a:lnTo>
                    <a:lnTo>
                      <a:pt x="32" y="261"/>
                    </a:lnTo>
                    <a:lnTo>
                      <a:pt x="27" y="311"/>
                    </a:lnTo>
                    <a:lnTo>
                      <a:pt x="22" y="354"/>
                    </a:lnTo>
                    <a:lnTo>
                      <a:pt x="19" y="392"/>
                    </a:lnTo>
                    <a:lnTo>
                      <a:pt x="14" y="430"/>
                    </a:lnTo>
                    <a:lnTo>
                      <a:pt x="9" y="478"/>
                    </a:lnTo>
                    <a:lnTo>
                      <a:pt x="4" y="521"/>
                    </a:lnTo>
                    <a:lnTo>
                      <a:pt x="0" y="554"/>
                    </a:lnTo>
                    <a:lnTo>
                      <a:pt x="0" y="563"/>
                    </a:lnTo>
                    <a:lnTo>
                      <a:pt x="1" y="565"/>
                    </a:lnTo>
                    <a:lnTo>
                      <a:pt x="3" y="561"/>
                    </a:lnTo>
                    <a:lnTo>
                      <a:pt x="6" y="548"/>
                    </a:lnTo>
                    <a:lnTo>
                      <a:pt x="19" y="490"/>
                    </a:lnTo>
                    <a:lnTo>
                      <a:pt x="39" y="387"/>
                    </a:lnTo>
                    <a:lnTo>
                      <a:pt x="41" y="373"/>
                    </a:lnTo>
                    <a:lnTo>
                      <a:pt x="49" y="338"/>
                    </a:lnTo>
                    <a:lnTo>
                      <a:pt x="61" y="287"/>
                    </a:lnTo>
                    <a:lnTo>
                      <a:pt x="77" y="226"/>
                    </a:lnTo>
                    <a:lnTo>
                      <a:pt x="86" y="194"/>
                    </a:lnTo>
                    <a:lnTo>
                      <a:pt x="95" y="163"/>
                    </a:lnTo>
                    <a:lnTo>
                      <a:pt x="105" y="133"/>
                    </a:lnTo>
                    <a:lnTo>
                      <a:pt x="115" y="105"/>
                    </a:lnTo>
                    <a:lnTo>
                      <a:pt x="126" y="78"/>
                    </a:lnTo>
                    <a:lnTo>
                      <a:pt x="136" y="57"/>
                    </a:lnTo>
                    <a:lnTo>
                      <a:pt x="141" y="47"/>
                    </a:lnTo>
                    <a:lnTo>
                      <a:pt x="146" y="38"/>
                    </a:lnTo>
                    <a:lnTo>
                      <a:pt x="151" y="31"/>
                    </a:lnTo>
                    <a:lnTo>
                      <a:pt x="157" y="26"/>
                    </a:lnTo>
                    <a:lnTo>
                      <a:pt x="161" y="20"/>
                    </a:lnTo>
                    <a:lnTo>
                      <a:pt x="165" y="16"/>
                    </a:lnTo>
                    <a:lnTo>
                      <a:pt x="166" y="12"/>
                    </a:lnTo>
                    <a:lnTo>
                      <a:pt x="167" y="9"/>
                    </a:lnTo>
                    <a:lnTo>
                      <a:pt x="166" y="6"/>
                    </a:lnTo>
                    <a:lnTo>
                      <a:pt x="165" y="4"/>
                    </a:lnTo>
                    <a:lnTo>
                      <a:pt x="162" y="2"/>
                    </a:lnTo>
                    <a:lnTo>
                      <a:pt x="160" y="1"/>
                    </a:lnTo>
                    <a:lnTo>
                      <a:pt x="151" y="0"/>
                    </a:lnTo>
                    <a:lnTo>
                      <a:pt x="140" y="1"/>
                    </a:lnTo>
                    <a:lnTo>
                      <a:pt x="127" y="4"/>
                    </a:lnTo>
                    <a:lnTo>
                      <a:pt x="112" y="6"/>
                    </a:lnTo>
                    <a:lnTo>
                      <a:pt x="84" y="14"/>
                    </a:lnTo>
                    <a:lnTo>
                      <a:pt x="56" y="21"/>
                    </a:lnTo>
                    <a:lnTo>
                      <a:pt x="36" y="27"/>
                    </a:lnTo>
                    <a:lnTo>
                      <a:pt x="29" y="31"/>
                    </a:lnTo>
                    <a:close/>
                  </a:path>
                </a:pathLst>
              </a:custGeom>
              <a:solidFill>
                <a:srgbClr val="DFDDC9"/>
              </a:solidFill>
              <a:ln w="9525">
                <a:noFill/>
                <a:round/>
              </a:ln>
            </p:spPr>
            <p:txBody>
              <a:bodyPr/>
              <a:lstStyle/>
              <a:p>
                <a:endParaRPr lang="en-US" sz="1867"/>
              </a:p>
            </p:txBody>
          </p:sp>
          <p:sp>
            <p:nvSpPr>
              <p:cNvPr id="1124" name="Freeform 474"/>
              <p:cNvSpPr/>
              <p:nvPr/>
            </p:nvSpPr>
            <p:spPr bwMode="auto">
              <a:xfrm>
                <a:off x="2650" y="1403"/>
                <a:ext cx="40" cy="101"/>
              </a:xfrm>
              <a:custGeom>
                <a:avLst/>
                <a:gdLst>
                  <a:gd name="T0" fmla="*/ 0 w 202"/>
                  <a:gd name="T1" fmla="*/ 16 h 506"/>
                  <a:gd name="T2" fmla="*/ 4 w 202"/>
                  <a:gd name="T3" fmla="*/ 23 h 506"/>
                  <a:gd name="T4" fmla="*/ 8 w 202"/>
                  <a:gd name="T5" fmla="*/ 31 h 506"/>
                  <a:gd name="T6" fmla="*/ 12 w 202"/>
                  <a:gd name="T7" fmla="*/ 40 h 506"/>
                  <a:gd name="T8" fmla="*/ 16 w 202"/>
                  <a:gd name="T9" fmla="*/ 50 h 506"/>
                  <a:gd name="T10" fmla="*/ 20 w 202"/>
                  <a:gd name="T11" fmla="*/ 59 h 506"/>
                  <a:gd name="T12" fmla="*/ 24 w 202"/>
                  <a:gd name="T13" fmla="*/ 67 h 506"/>
                  <a:gd name="T14" fmla="*/ 26 w 202"/>
                  <a:gd name="T15" fmla="*/ 73 h 506"/>
                  <a:gd name="T16" fmla="*/ 28 w 202"/>
                  <a:gd name="T17" fmla="*/ 78 h 506"/>
                  <a:gd name="T18" fmla="*/ 29 w 202"/>
                  <a:gd name="T19" fmla="*/ 80 h 506"/>
                  <a:gd name="T20" fmla="*/ 32 w 202"/>
                  <a:gd name="T21" fmla="*/ 85 h 506"/>
                  <a:gd name="T22" fmla="*/ 35 w 202"/>
                  <a:gd name="T23" fmla="*/ 91 h 506"/>
                  <a:gd name="T24" fmla="*/ 37 w 202"/>
                  <a:gd name="T25" fmla="*/ 97 h 506"/>
                  <a:gd name="T26" fmla="*/ 39 w 202"/>
                  <a:gd name="T27" fmla="*/ 99 h 506"/>
                  <a:gd name="T28" fmla="*/ 40 w 202"/>
                  <a:gd name="T29" fmla="*/ 100 h 506"/>
                  <a:gd name="T30" fmla="*/ 40 w 202"/>
                  <a:gd name="T31" fmla="*/ 101 h 506"/>
                  <a:gd name="T32" fmla="*/ 40 w 202"/>
                  <a:gd name="T33" fmla="*/ 101 h 506"/>
                  <a:gd name="T34" fmla="*/ 40 w 202"/>
                  <a:gd name="T35" fmla="*/ 100 h 506"/>
                  <a:gd name="T36" fmla="*/ 40 w 202"/>
                  <a:gd name="T37" fmla="*/ 100 h 506"/>
                  <a:gd name="T38" fmla="*/ 39 w 202"/>
                  <a:gd name="T39" fmla="*/ 98 h 506"/>
                  <a:gd name="T40" fmla="*/ 38 w 202"/>
                  <a:gd name="T41" fmla="*/ 94 h 506"/>
                  <a:gd name="T42" fmla="*/ 36 w 202"/>
                  <a:gd name="T43" fmla="*/ 88 h 506"/>
                  <a:gd name="T44" fmla="*/ 33 w 202"/>
                  <a:gd name="T45" fmla="*/ 80 h 506"/>
                  <a:gd name="T46" fmla="*/ 30 w 202"/>
                  <a:gd name="T47" fmla="*/ 72 h 506"/>
                  <a:gd name="T48" fmla="*/ 26 w 202"/>
                  <a:gd name="T49" fmla="*/ 62 h 506"/>
                  <a:gd name="T50" fmla="*/ 21 w 202"/>
                  <a:gd name="T51" fmla="*/ 51 h 506"/>
                  <a:gd name="T52" fmla="*/ 16 w 202"/>
                  <a:gd name="T53" fmla="*/ 39 h 506"/>
                  <a:gd name="T54" fmla="*/ 12 w 202"/>
                  <a:gd name="T55" fmla="*/ 27 h 506"/>
                  <a:gd name="T56" fmla="*/ 8 w 202"/>
                  <a:gd name="T57" fmla="*/ 16 h 506"/>
                  <a:gd name="T58" fmla="*/ 7 w 202"/>
                  <a:gd name="T59" fmla="*/ 11 h 506"/>
                  <a:gd name="T60" fmla="*/ 6 w 202"/>
                  <a:gd name="T61" fmla="*/ 6 h 506"/>
                  <a:gd name="T62" fmla="*/ 6 w 202"/>
                  <a:gd name="T63" fmla="*/ 3 h 506"/>
                  <a:gd name="T64" fmla="*/ 6 w 202"/>
                  <a:gd name="T65" fmla="*/ 0 h 506"/>
                  <a:gd name="T66" fmla="*/ 0 w 202"/>
                  <a:gd name="T67" fmla="*/ 16 h 5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2"/>
                  <a:gd name="T103" fmla="*/ 0 h 506"/>
                  <a:gd name="T104" fmla="*/ 202 w 202"/>
                  <a:gd name="T105" fmla="*/ 506 h 5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2" h="506">
                    <a:moveTo>
                      <a:pt x="0" y="79"/>
                    </a:moveTo>
                    <a:lnTo>
                      <a:pt x="20" y="113"/>
                    </a:lnTo>
                    <a:lnTo>
                      <a:pt x="40" y="155"/>
                    </a:lnTo>
                    <a:lnTo>
                      <a:pt x="62" y="200"/>
                    </a:lnTo>
                    <a:lnTo>
                      <a:pt x="82" y="248"/>
                    </a:lnTo>
                    <a:lnTo>
                      <a:pt x="102" y="294"/>
                    </a:lnTo>
                    <a:lnTo>
                      <a:pt x="120" y="334"/>
                    </a:lnTo>
                    <a:lnTo>
                      <a:pt x="133" y="367"/>
                    </a:lnTo>
                    <a:lnTo>
                      <a:pt x="143" y="390"/>
                    </a:lnTo>
                    <a:lnTo>
                      <a:pt x="148" y="401"/>
                    </a:lnTo>
                    <a:lnTo>
                      <a:pt x="160" y="426"/>
                    </a:lnTo>
                    <a:lnTo>
                      <a:pt x="175" y="457"/>
                    </a:lnTo>
                    <a:lnTo>
                      <a:pt x="188" y="486"/>
                    </a:lnTo>
                    <a:lnTo>
                      <a:pt x="195" y="497"/>
                    </a:lnTo>
                    <a:lnTo>
                      <a:pt x="200" y="503"/>
                    </a:lnTo>
                    <a:lnTo>
                      <a:pt x="201" y="505"/>
                    </a:lnTo>
                    <a:lnTo>
                      <a:pt x="202" y="506"/>
                    </a:lnTo>
                    <a:lnTo>
                      <a:pt x="202" y="503"/>
                    </a:lnTo>
                    <a:lnTo>
                      <a:pt x="202" y="501"/>
                    </a:lnTo>
                    <a:lnTo>
                      <a:pt x="198" y="490"/>
                    </a:lnTo>
                    <a:lnTo>
                      <a:pt x="192" y="470"/>
                    </a:lnTo>
                    <a:lnTo>
                      <a:pt x="182" y="440"/>
                    </a:lnTo>
                    <a:lnTo>
                      <a:pt x="168" y="400"/>
                    </a:lnTo>
                    <a:lnTo>
                      <a:pt x="153" y="361"/>
                    </a:lnTo>
                    <a:lnTo>
                      <a:pt x="132" y="311"/>
                    </a:lnTo>
                    <a:lnTo>
                      <a:pt x="108" y="254"/>
                    </a:lnTo>
                    <a:lnTo>
                      <a:pt x="83" y="193"/>
                    </a:lnTo>
                    <a:lnTo>
                      <a:pt x="61" y="133"/>
                    </a:lnTo>
                    <a:lnTo>
                      <a:pt x="42" y="78"/>
                    </a:lnTo>
                    <a:lnTo>
                      <a:pt x="36" y="54"/>
                    </a:lnTo>
                    <a:lnTo>
                      <a:pt x="31" y="32"/>
                    </a:lnTo>
                    <a:lnTo>
                      <a:pt x="29" y="14"/>
                    </a:lnTo>
                    <a:lnTo>
                      <a:pt x="30" y="0"/>
                    </a:lnTo>
                    <a:lnTo>
                      <a:pt x="0" y="79"/>
                    </a:lnTo>
                    <a:close/>
                  </a:path>
                </a:pathLst>
              </a:custGeom>
              <a:solidFill>
                <a:srgbClr val="DFDDC9"/>
              </a:solidFill>
              <a:ln w="9525">
                <a:noFill/>
                <a:round/>
              </a:ln>
            </p:spPr>
            <p:txBody>
              <a:bodyPr/>
              <a:lstStyle/>
              <a:p>
                <a:endParaRPr lang="en-US" sz="1867"/>
              </a:p>
            </p:txBody>
          </p:sp>
          <p:sp>
            <p:nvSpPr>
              <p:cNvPr id="1125" name="Freeform 475"/>
              <p:cNvSpPr/>
              <p:nvPr/>
            </p:nvSpPr>
            <p:spPr bwMode="auto">
              <a:xfrm>
                <a:off x="2693" y="1389"/>
                <a:ext cx="79" cy="76"/>
              </a:xfrm>
              <a:custGeom>
                <a:avLst/>
                <a:gdLst>
                  <a:gd name="T0" fmla="*/ 1 w 392"/>
                  <a:gd name="T1" fmla="*/ 15 h 379"/>
                  <a:gd name="T2" fmla="*/ 8 w 392"/>
                  <a:gd name="T3" fmla="*/ 20 h 379"/>
                  <a:gd name="T4" fmla="*/ 16 w 392"/>
                  <a:gd name="T5" fmla="*/ 26 h 379"/>
                  <a:gd name="T6" fmla="*/ 24 w 392"/>
                  <a:gd name="T7" fmla="*/ 32 h 379"/>
                  <a:gd name="T8" fmla="*/ 32 w 392"/>
                  <a:gd name="T9" fmla="*/ 39 h 379"/>
                  <a:gd name="T10" fmla="*/ 40 w 392"/>
                  <a:gd name="T11" fmla="*/ 46 h 379"/>
                  <a:gd name="T12" fmla="*/ 47 w 392"/>
                  <a:gd name="T13" fmla="*/ 52 h 379"/>
                  <a:gd name="T14" fmla="*/ 53 w 392"/>
                  <a:gd name="T15" fmla="*/ 57 h 379"/>
                  <a:gd name="T16" fmla="*/ 57 w 392"/>
                  <a:gd name="T17" fmla="*/ 61 h 379"/>
                  <a:gd name="T18" fmla="*/ 59 w 392"/>
                  <a:gd name="T19" fmla="*/ 62 h 379"/>
                  <a:gd name="T20" fmla="*/ 63 w 392"/>
                  <a:gd name="T21" fmla="*/ 66 h 379"/>
                  <a:gd name="T22" fmla="*/ 69 w 392"/>
                  <a:gd name="T23" fmla="*/ 70 h 379"/>
                  <a:gd name="T24" fmla="*/ 75 w 392"/>
                  <a:gd name="T25" fmla="*/ 74 h 379"/>
                  <a:gd name="T26" fmla="*/ 77 w 392"/>
                  <a:gd name="T27" fmla="*/ 75 h 379"/>
                  <a:gd name="T28" fmla="*/ 78 w 392"/>
                  <a:gd name="T29" fmla="*/ 76 h 379"/>
                  <a:gd name="T30" fmla="*/ 79 w 392"/>
                  <a:gd name="T31" fmla="*/ 76 h 379"/>
                  <a:gd name="T32" fmla="*/ 79 w 392"/>
                  <a:gd name="T33" fmla="*/ 76 h 379"/>
                  <a:gd name="T34" fmla="*/ 79 w 392"/>
                  <a:gd name="T35" fmla="*/ 75 h 379"/>
                  <a:gd name="T36" fmla="*/ 79 w 392"/>
                  <a:gd name="T37" fmla="*/ 75 h 379"/>
                  <a:gd name="T38" fmla="*/ 77 w 392"/>
                  <a:gd name="T39" fmla="*/ 73 h 379"/>
                  <a:gd name="T40" fmla="*/ 74 w 392"/>
                  <a:gd name="T41" fmla="*/ 70 h 379"/>
                  <a:gd name="T42" fmla="*/ 69 w 392"/>
                  <a:gd name="T43" fmla="*/ 66 h 379"/>
                  <a:gd name="T44" fmla="*/ 63 w 392"/>
                  <a:gd name="T45" fmla="*/ 60 h 379"/>
                  <a:gd name="T46" fmla="*/ 56 w 392"/>
                  <a:gd name="T47" fmla="*/ 54 h 379"/>
                  <a:gd name="T48" fmla="*/ 48 w 392"/>
                  <a:gd name="T49" fmla="*/ 47 h 379"/>
                  <a:gd name="T50" fmla="*/ 38 w 392"/>
                  <a:gd name="T51" fmla="*/ 39 h 379"/>
                  <a:gd name="T52" fmla="*/ 28 w 392"/>
                  <a:gd name="T53" fmla="*/ 30 h 379"/>
                  <a:gd name="T54" fmla="*/ 18 w 392"/>
                  <a:gd name="T55" fmla="*/ 21 h 379"/>
                  <a:gd name="T56" fmla="*/ 9 w 392"/>
                  <a:gd name="T57" fmla="*/ 13 h 379"/>
                  <a:gd name="T58" fmla="*/ 6 w 392"/>
                  <a:gd name="T59" fmla="*/ 9 h 379"/>
                  <a:gd name="T60" fmla="*/ 3 w 392"/>
                  <a:gd name="T61" fmla="*/ 5 h 379"/>
                  <a:gd name="T62" fmla="*/ 1 w 392"/>
                  <a:gd name="T63" fmla="*/ 2 h 379"/>
                  <a:gd name="T64" fmla="*/ 0 w 392"/>
                  <a:gd name="T65" fmla="*/ 0 h 379"/>
                  <a:gd name="T66" fmla="*/ 1 w 392"/>
                  <a:gd name="T67" fmla="*/ 15 h 3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2"/>
                  <a:gd name="T103" fmla="*/ 0 h 379"/>
                  <a:gd name="T104" fmla="*/ 392 w 392"/>
                  <a:gd name="T105" fmla="*/ 379 h 3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2" h="379">
                    <a:moveTo>
                      <a:pt x="5" y="74"/>
                    </a:moveTo>
                    <a:lnTo>
                      <a:pt x="40" y="98"/>
                    </a:lnTo>
                    <a:lnTo>
                      <a:pt x="79" y="128"/>
                    </a:lnTo>
                    <a:lnTo>
                      <a:pt x="120" y="161"/>
                    </a:lnTo>
                    <a:lnTo>
                      <a:pt x="160" y="195"/>
                    </a:lnTo>
                    <a:lnTo>
                      <a:pt x="200" y="228"/>
                    </a:lnTo>
                    <a:lnTo>
                      <a:pt x="233" y="259"/>
                    </a:lnTo>
                    <a:lnTo>
                      <a:pt x="262" y="284"/>
                    </a:lnTo>
                    <a:lnTo>
                      <a:pt x="282" y="302"/>
                    </a:lnTo>
                    <a:lnTo>
                      <a:pt x="291" y="309"/>
                    </a:lnTo>
                    <a:lnTo>
                      <a:pt x="314" y="327"/>
                    </a:lnTo>
                    <a:lnTo>
                      <a:pt x="343" y="348"/>
                    </a:lnTo>
                    <a:lnTo>
                      <a:pt x="371" y="368"/>
                    </a:lnTo>
                    <a:lnTo>
                      <a:pt x="382" y="374"/>
                    </a:lnTo>
                    <a:lnTo>
                      <a:pt x="389" y="378"/>
                    </a:lnTo>
                    <a:lnTo>
                      <a:pt x="392" y="379"/>
                    </a:lnTo>
                    <a:lnTo>
                      <a:pt x="392" y="376"/>
                    </a:lnTo>
                    <a:lnTo>
                      <a:pt x="391" y="374"/>
                    </a:lnTo>
                    <a:lnTo>
                      <a:pt x="382" y="365"/>
                    </a:lnTo>
                    <a:lnTo>
                      <a:pt x="367" y="349"/>
                    </a:lnTo>
                    <a:lnTo>
                      <a:pt x="344" y="327"/>
                    </a:lnTo>
                    <a:lnTo>
                      <a:pt x="312" y="297"/>
                    </a:lnTo>
                    <a:lnTo>
                      <a:pt x="280" y="269"/>
                    </a:lnTo>
                    <a:lnTo>
                      <a:pt x="237" y="233"/>
                    </a:lnTo>
                    <a:lnTo>
                      <a:pt x="188" y="192"/>
                    </a:lnTo>
                    <a:lnTo>
                      <a:pt x="137" y="148"/>
                    </a:lnTo>
                    <a:lnTo>
                      <a:pt x="90" y="104"/>
                    </a:lnTo>
                    <a:lnTo>
                      <a:pt x="47" y="63"/>
                    </a:lnTo>
                    <a:lnTo>
                      <a:pt x="30" y="44"/>
                    </a:lnTo>
                    <a:lnTo>
                      <a:pt x="16" y="27"/>
                    </a:lnTo>
                    <a:lnTo>
                      <a:pt x="6" y="12"/>
                    </a:lnTo>
                    <a:lnTo>
                      <a:pt x="0" y="0"/>
                    </a:lnTo>
                    <a:lnTo>
                      <a:pt x="5" y="74"/>
                    </a:lnTo>
                    <a:close/>
                  </a:path>
                </a:pathLst>
              </a:custGeom>
              <a:solidFill>
                <a:srgbClr val="DFDDC9"/>
              </a:solidFill>
              <a:ln w="9525">
                <a:noFill/>
                <a:round/>
              </a:ln>
            </p:spPr>
            <p:txBody>
              <a:bodyPr/>
              <a:lstStyle/>
              <a:p>
                <a:endParaRPr lang="en-US" sz="1867"/>
              </a:p>
            </p:txBody>
          </p:sp>
          <p:sp>
            <p:nvSpPr>
              <p:cNvPr id="1126" name="Freeform 476"/>
              <p:cNvSpPr/>
              <p:nvPr/>
            </p:nvSpPr>
            <p:spPr bwMode="auto">
              <a:xfrm>
                <a:off x="2711" y="1321"/>
                <a:ext cx="104" cy="24"/>
              </a:xfrm>
              <a:custGeom>
                <a:avLst/>
                <a:gdLst>
                  <a:gd name="T0" fmla="*/ 8 w 519"/>
                  <a:gd name="T1" fmla="*/ 24 h 121"/>
                  <a:gd name="T2" fmla="*/ 9 w 519"/>
                  <a:gd name="T3" fmla="*/ 24 h 121"/>
                  <a:gd name="T4" fmla="*/ 11 w 519"/>
                  <a:gd name="T5" fmla="*/ 23 h 121"/>
                  <a:gd name="T6" fmla="*/ 15 w 519"/>
                  <a:gd name="T7" fmla="*/ 21 h 121"/>
                  <a:gd name="T8" fmla="*/ 20 w 519"/>
                  <a:gd name="T9" fmla="*/ 19 h 121"/>
                  <a:gd name="T10" fmla="*/ 27 w 519"/>
                  <a:gd name="T11" fmla="*/ 16 h 121"/>
                  <a:gd name="T12" fmla="*/ 35 w 519"/>
                  <a:gd name="T13" fmla="*/ 14 h 121"/>
                  <a:gd name="T14" fmla="*/ 40 w 519"/>
                  <a:gd name="T15" fmla="*/ 12 h 121"/>
                  <a:gd name="T16" fmla="*/ 44 w 519"/>
                  <a:gd name="T17" fmla="*/ 12 h 121"/>
                  <a:gd name="T18" fmla="*/ 50 w 519"/>
                  <a:gd name="T19" fmla="*/ 11 h 121"/>
                  <a:gd name="T20" fmla="*/ 55 w 519"/>
                  <a:gd name="T21" fmla="*/ 10 h 121"/>
                  <a:gd name="T22" fmla="*/ 67 w 519"/>
                  <a:gd name="T23" fmla="*/ 8 h 121"/>
                  <a:gd name="T24" fmla="*/ 79 w 519"/>
                  <a:gd name="T25" fmla="*/ 5 h 121"/>
                  <a:gd name="T26" fmla="*/ 90 w 519"/>
                  <a:gd name="T27" fmla="*/ 3 h 121"/>
                  <a:gd name="T28" fmla="*/ 99 w 519"/>
                  <a:gd name="T29" fmla="*/ 2 h 121"/>
                  <a:gd name="T30" fmla="*/ 102 w 519"/>
                  <a:gd name="T31" fmla="*/ 1 h 121"/>
                  <a:gd name="T32" fmla="*/ 104 w 519"/>
                  <a:gd name="T33" fmla="*/ 0 h 121"/>
                  <a:gd name="T34" fmla="*/ 104 w 519"/>
                  <a:gd name="T35" fmla="*/ 0 h 121"/>
                  <a:gd name="T36" fmla="*/ 104 w 519"/>
                  <a:gd name="T37" fmla="*/ 0 h 121"/>
                  <a:gd name="T38" fmla="*/ 104 w 519"/>
                  <a:gd name="T39" fmla="*/ 0 h 121"/>
                  <a:gd name="T40" fmla="*/ 103 w 519"/>
                  <a:gd name="T41" fmla="*/ 0 h 121"/>
                  <a:gd name="T42" fmla="*/ 96 w 519"/>
                  <a:gd name="T43" fmla="*/ 1 h 121"/>
                  <a:gd name="T44" fmla="*/ 81 w 519"/>
                  <a:gd name="T45" fmla="*/ 3 h 121"/>
                  <a:gd name="T46" fmla="*/ 64 w 519"/>
                  <a:gd name="T47" fmla="*/ 5 h 121"/>
                  <a:gd name="T48" fmla="*/ 50 w 519"/>
                  <a:gd name="T49" fmla="*/ 6 h 121"/>
                  <a:gd name="T50" fmla="*/ 44 w 519"/>
                  <a:gd name="T51" fmla="*/ 7 h 121"/>
                  <a:gd name="T52" fmla="*/ 39 w 519"/>
                  <a:gd name="T53" fmla="*/ 7 h 121"/>
                  <a:gd name="T54" fmla="*/ 34 w 519"/>
                  <a:gd name="T55" fmla="*/ 7 h 121"/>
                  <a:gd name="T56" fmla="*/ 29 w 519"/>
                  <a:gd name="T57" fmla="*/ 7 h 121"/>
                  <a:gd name="T58" fmla="*/ 25 w 519"/>
                  <a:gd name="T59" fmla="*/ 7 h 121"/>
                  <a:gd name="T60" fmla="*/ 21 w 519"/>
                  <a:gd name="T61" fmla="*/ 7 h 121"/>
                  <a:gd name="T62" fmla="*/ 18 w 519"/>
                  <a:gd name="T63" fmla="*/ 7 h 121"/>
                  <a:gd name="T64" fmla="*/ 15 w 519"/>
                  <a:gd name="T65" fmla="*/ 6 h 121"/>
                  <a:gd name="T66" fmla="*/ 9 w 519"/>
                  <a:gd name="T67" fmla="*/ 5 h 121"/>
                  <a:gd name="T68" fmla="*/ 5 w 519"/>
                  <a:gd name="T69" fmla="*/ 4 h 121"/>
                  <a:gd name="T70" fmla="*/ 4 w 519"/>
                  <a:gd name="T71" fmla="*/ 3 h 121"/>
                  <a:gd name="T72" fmla="*/ 3 w 519"/>
                  <a:gd name="T73" fmla="*/ 3 h 121"/>
                  <a:gd name="T74" fmla="*/ 2 w 519"/>
                  <a:gd name="T75" fmla="*/ 3 h 121"/>
                  <a:gd name="T76" fmla="*/ 1 w 519"/>
                  <a:gd name="T77" fmla="*/ 3 h 121"/>
                  <a:gd name="T78" fmla="*/ 1 w 519"/>
                  <a:gd name="T79" fmla="*/ 3 h 121"/>
                  <a:gd name="T80" fmla="*/ 1 w 519"/>
                  <a:gd name="T81" fmla="*/ 4 h 121"/>
                  <a:gd name="T82" fmla="*/ 0 w 519"/>
                  <a:gd name="T83" fmla="*/ 4 h 121"/>
                  <a:gd name="T84" fmla="*/ 0 w 519"/>
                  <a:gd name="T85" fmla="*/ 5 h 121"/>
                  <a:gd name="T86" fmla="*/ 0 w 519"/>
                  <a:gd name="T87" fmla="*/ 6 h 121"/>
                  <a:gd name="T88" fmla="*/ 0 w 519"/>
                  <a:gd name="T89" fmla="*/ 8 h 121"/>
                  <a:gd name="T90" fmla="*/ 1 w 519"/>
                  <a:gd name="T91" fmla="*/ 10 h 121"/>
                  <a:gd name="T92" fmla="*/ 2 w 519"/>
                  <a:gd name="T93" fmla="*/ 12 h 121"/>
                  <a:gd name="T94" fmla="*/ 6 w 519"/>
                  <a:gd name="T95" fmla="*/ 20 h 121"/>
                  <a:gd name="T96" fmla="*/ 8 w 519"/>
                  <a:gd name="T97" fmla="*/ 2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9"/>
                  <a:gd name="T148" fmla="*/ 0 h 121"/>
                  <a:gd name="T149" fmla="*/ 519 w 519"/>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9" h="121">
                    <a:moveTo>
                      <a:pt x="38" y="121"/>
                    </a:moveTo>
                    <a:lnTo>
                      <a:pt x="43" y="119"/>
                    </a:lnTo>
                    <a:lnTo>
                      <a:pt x="54" y="114"/>
                    </a:lnTo>
                    <a:lnTo>
                      <a:pt x="74" y="104"/>
                    </a:lnTo>
                    <a:lnTo>
                      <a:pt x="101" y="94"/>
                    </a:lnTo>
                    <a:lnTo>
                      <a:pt x="135" y="81"/>
                    </a:lnTo>
                    <a:lnTo>
                      <a:pt x="175" y="69"/>
                    </a:lnTo>
                    <a:lnTo>
                      <a:pt x="198" y="63"/>
                    </a:lnTo>
                    <a:lnTo>
                      <a:pt x="222" y="58"/>
                    </a:lnTo>
                    <a:lnTo>
                      <a:pt x="248" y="53"/>
                    </a:lnTo>
                    <a:lnTo>
                      <a:pt x="275" y="48"/>
                    </a:lnTo>
                    <a:lnTo>
                      <a:pt x="333" y="38"/>
                    </a:lnTo>
                    <a:lnTo>
                      <a:pt x="394" y="27"/>
                    </a:lnTo>
                    <a:lnTo>
                      <a:pt x="449" y="17"/>
                    </a:lnTo>
                    <a:lnTo>
                      <a:pt x="493" y="8"/>
                    </a:lnTo>
                    <a:lnTo>
                      <a:pt x="508" y="4"/>
                    </a:lnTo>
                    <a:lnTo>
                      <a:pt x="517" y="2"/>
                    </a:lnTo>
                    <a:lnTo>
                      <a:pt x="519" y="2"/>
                    </a:lnTo>
                    <a:lnTo>
                      <a:pt x="519" y="0"/>
                    </a:lnTo>
                    <a:lnTo>
                      <a:pt x="518" y="0"/>
                    </a:lnTo>
                    <a:lnTo>
                      <a:pt x="514" y="0"/>
                    </a:lnTo>
                    <a:lnTo>
                      <a:pt x="479" y="3"/>
                    </a:lnTo>
                    <a:lnTo>
                      <a:pt x="403" y="13"/>
                    </a:lnTo>
                    <a:lnTo>
                      <a:pt x="321" y="24"/>
                    </a:lnTo>
                    <a:lnTo>
                      <a:pt x="252" y="30"/>
                    </a:lnTo>
                    <a:lnTo>
                      <a:pt x="222" y="33"/>
                    </a:lnTo>
                    <a:lnTo>
                      <a:pt x="195" y="35"/>
                    </a:lnTo>
                    <a:lnTo>
                      <a:pt x="170" y="35"/>
                    </a:lnTo>
                    <a:lnTo>
                      <a:pt x="146" y="35"/>
                    </a:lnTo>
                    <a:lnTo>
                      <a:pt x="126" y="35"/>
                    </a:lnTo>
                    <a:lnTo>
                      <a:pt x="107" y="34"/>
                    </a:lnTo>
                    <a:lnTo>
                      <a:pt x="90" y="33"/>
                    </a:lnTo>
                    <a:lnTo>
                      <a:pt x="74" y="30"/>
                    </a:lnTo>
                    <a:lnTo>
                      <a:pt x="46" y="24"/>
                    </a:lnTo>
                    <a:lnTo>
                      <a:pt x="23" y="18"/>
                    </a:lnTo>
                    <a:lnTo>
                      <a:pt x="18" y="15"/>
                    </a:lnTo>
                    <a:lnTo>
                      <a:pt x="14" y="15"/>
                    </a:lnTo>
                    <a:lnTo>
                      <a:pt x="10" y="14"/>
                    </a:lnTo>
                    <a:lnTo>
                      <a:pt x="6" y="15"/>
                    </a:lnTo>
                    <a:lnTo>
                      <a:pt x="4" y="17"/>
                    </a:lnTo>
                    <a:lnTo>
                      <a:pt x="3" y="18"/>
                    </a:lnTo>
                    <a:lnTo>
                      <a:pt x="1" y="20"/>
                    </a:lnTo>
                    <a:lnTo>
                      <a:pt x="0" y="24"/>
                    </a:lnTo>
                    <a:lnTo>
                      <a:pt x="0" y="30"/>
                    </a:lnTo>
                    <a:lnTo>
                      <a:pt x="1" y="39"/>
                    </a:lnTo>
                    <a:lnTo>
                      <a:pt x="4" y="49"/>
                    </a:lnTo>
                    <a:lnTo>
                      <a:pt x="8" y="60"/>
                    </a:lnTo>
                    <a:lnTo>
                      <a:pt x="28" y="101"/>
                    </a:lnTo>
                    <a:lnTo>
                      <a:pt x="38" y="121"/>
                    </a:lnTo>
                    <a:close/>
                  </a:path>
                </a:pathLst>
              </a:custGeom>
              <a:solidFill>
                <a:srgbClr val="DFDDC9"/>
              </a:solidFill>
              <a:ln w="9525">
                <a:noFill/>
                <a:round/>
              </a:ln>
            </p:spPr>
            <p:txBody>
              <a:bodyPr/>
              <a:lstStyle/>
              <a:p>
                <a:endParaRPr lang="en-US" sz="1867"/>
              </a:p>
            </p:txBody>
          </p:sp>
          <p:sp>
            <p:nvSpPr>
              <p:cNvPr id="1127" name="Freeform 477"/>
              <p:cNvSpPr/>
              <p:nvPr/>
            </p:nvSpPr>
            <p:spPr bwMode="auto">
              <a:xfrm>
                <a:off x="2712" y="1351"/>
                <a:ext cx="111" cy="45"/>
              </a:xfrm>
              <a:custGeom>
                <a:avLst/>
                <a:gdLst>
                  <a:gd name="T0" fmla="*/ 0 w 554"/>
                  <a:gd name="T1" fmla="*/ 24 h 222"/>
                  <a:gd name="T2" fmla="*/ 1 w 554"/>
                  <a:gd name="T3" fmla="*/ 24 h 222"/>
                  <a:gd name="T4" fmla="*/ 4 w 554"/>
                  <a:gd name="T5" fmla="*/ 24 h 222"/>
                  <a:gd name="T6" fmla="*/ 9 w 554"/>
                  <a:gd name="T7" fmla="*/ 24 h 222"/>
                  <a:gd name="T8" fmla="*/ 15 w 554"/>
                  <a:gd name="T9" fmla="*/ 24 h 222"/>
                  <a:gd name="T10" fmla="*/ 23 w 554"/>
                  <a:gd name="T11" fmla="*/ 25 h 222"/>
                  <a:gd name="T12" fmla="*/ 33 w 554"/>
                  <a:gd name="T13" fmla="*/ 26 h 222"/>
                  <a:gd name="T14" fmla="*/ 38 w 554"/>
                  <a:gd name="T15" fmla="*/ 27 h 222"/>
                  <a:gd name="T16" fmla="*/ 43 w 554"/>
                  <a:gd name="T17" fmla="*/ 28 h 222"/>
                  <a:gd name="T18" fmla="*/ 49 w 554"/>
                  <a:gd name="T19" fmla="*/ 29 h 222"/>
                  <a:gd name="T20" fmla="*/ 55 w 554"/>
                  <a:gd name="T21" fmla="*/ 31 h 222"/>
                  <a:gd name="T22" fmla="*/ 68 w 554"/>
                  <a:gd name="T23" fmla="*/ 35 h 222"/>
                  <a:gd name="T24" fmla="*/ 82 w 554"/>
                  <a:gd name="T25" fmla="*/ 38 h 222"/>
                  <a:gd name="T26" fmla="*/ 95 w 554"/>
                  <a:gd name="T27" fmla="*/ 41 h 222"/>
                  <a:gd name="T28" fmla="*/ 104 w 554"/>
                  <a:gd name="T29" fmla="*/ 44 h 222"/>
                  <a:gd name="T30" fmla="*/ 108 w 554"/>
                  <a:gd name="T31" fmla="*/ 45 h 222"/>
                  <a:gd name="T32" fmla="*/ 110 w 554"/>
                  <a:gd name="T33" fmla="*/ 45 h 222"/>
                  <a:gd name="T34" fmla="*/ 111 w 554"/>
                  <a:gd name="T35" fmla="*/ 45 h 222"/>
                  <a:gd name="T36" fmla="*/ 111 w 554"/>
                  <a:gd name="T37" fmla="*/ 45 h 222"/>
                  <a:gd name="T38" fmla="*/ 111 w 554"/>
                  <a:gd name="T39" fmla="*/ 45 h 222"/>
                  <a:gd name="T40" fmla="*/ 110 w 554"/>
                  <a:gd name="T41" fmla="*/ 45 h 222"/>
                  <a:gd name="T42" fmla="*/ 102 w 554"/>
                  <a:gd name="T43" fmla="*/ 42 h 222"/>
                  <a:gd name="T44" fmla="*/ 86 w 554"/>
                  <a:gd name="T45" fmla="*/ 37 h 222"/>
                  <a:gd name="T46" fmla="*/ 77 w 554"/>
                  <a:gd name="T47" fmla="*/ 34 h 222"/>
                  <a:gd name="T48" fmla="*/ 68 w 554"/>
                  <a:gd name="T49" fmla="*/ 32 h 222"/>
                  <a:gd name="T50" fmla="*/ 61 w 554"/>
                  <a:gd name="T51" fmla="*/ 29 h 222"/>
                  <a:gd name="T52" fmla="*/ 53 w 554"/>
                  <a:gd name="T53" fmla="*/ 27 h 222"/>
                  <a:gd name="T54" fmla="*/ 47 w 554"/>
                  <a:gd name="T55" fmla="*/ 24 h 222"/>
                  <a:gd name="T56" fmla="*/ 41 w 554"/>
                  <a:gd name="T57" fmla="*/ 22 h 222"/>
                  <a:gd name="T58" fmla="*/ 36 w 554"/>
                  <a:gd name="T59" fmla="*/ 20 h 222"/>
                  <a:gd name="T60" fmla="*/ 31 w 554"/>
                  <a:gd name="T61" fmla="*/ 18 h 222"/>
                  <a:gd name="T62" fmla="*/ 27 w 554"/>
                  <a:gd name="T63" fmla="*/ 15 h 222"/>
                  <a:gd name="T64" fmla="*/ 23 w 554"/>
                  <a:gd name="T65" fmla="*/ 13 h 222"/>
                  <a:gd name="T66" fmla="*/ 20 w 554"/>
                  <a:gd name="T67" fmla="*/ 11 h 222"/>
                  <a:gd name="T68" fmla="*/ 17 w 554"/>
                  <a:gd name="T69" fmla="*/ 10 h 222"/>
                  <a:gd name="T70" fmla="*/ 15 w 554"/>
                  <a:gd name="T71" fmla="*/ 8 h 222"/>
                  <a:gd name="T72" fmla="*/ 12 w 554"/>
                  <a:gd name="T73" fmla="*/ 6 h 222"/>
                  <a:gd name="T74" fmla="*/ 10 w 554"/>
                  <a:gd name="T75" fmla="*/ 4 h 222"/>
                  <a:gd name="T76" fmla="*/ 9 w 554"/>
                  <a:gd name="T77" fmla="*/ 2 h 222"/>
                  <a:gd name="T78" fmla="*/ 8 w 554"/>
                  <a:gd name="T79" fmla="*/ 1 h 222"/>
                  <a:gd name="T80" fmla="*/ 7 w 554"/>
                  <a:gd name="T81" fmla="*/ 1 h 222"/>
                  <a:gd name="T82" fmla="*/ 6 w 554"/>
                  <a:gd name="T83" fmla="*/ 0 h 222"/>
                  <a:gd name="T84" fmla="*/ 6 w 554"/>
                  <a:gd name="T85" fmla="*/ 0 h 222"/>
                  <a:gd name="T86" fmla="*/ 5 w 554"/>
                  <a:gd name="T87" fmla="*/ 0 h 222"/>
                  <a:gd name="T88" fmla="*/ 5 w 554"/>
                  <a:gd name="T89" fmla="*/ 0 h 222"/>
                  <a:gd name="T90" fmla="*/ 4 w 554"/>
                  <a:gd name="T91" fmla="*/ 1 h 222"/>
                  <a:gd name="T92" fmla="*/ 4 w 554"/>
                  <a:gd name="T93" fmla="*/ 1 h 222"/>
                  <a:gd name="T94" fmla="*/ 3 w 554"/>
                  <a:gd name="T95" fmla="*/ 3 h 222"/>
                  <a:gd name="T96" fmla="*/ 2 w 554"/>
                  <a:gd name="T97" fmla="*/ 5 h 222"/>
                  <a:gd name="T98" fmla="*/ 1 w 554"/>
                  <a:gd name="T99" fmla="*/ 7 h 222"/>
                  <a:gd name="T100" fmla="*/ 1 w 554"/>
                  <a:gd name="T101" fmla="*/ 9 h 222"/>
                  <a:gd name="T102" fmla="*/ 0 w 554"/>
                  <a:gd name="T103" fmla="*/ 14 h 222"/>
                  <a:gd name="T104" fmla="*/ 0 w 554"/>
                  <a:gd name="T105" fmla="*/ 19 h 222"/>
                  <a:gd name="T106" fmla="*/ 0 w 554"/>
                  <a:gd name="T107" fmla="*/ 23 h 222"/>
                  <a:gd name="T108" fmla="*/ 0 w 554"/>
                  <a:gd name="T109" fmla="*/ 24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54"/>
                  <a:gd name="T166" fmla="*/ 0 h 222"/>
                  <a:gd name="T167" fmla="*/ 554 w 554"/>
                  <a:gd name="T168" fmla="*/ 222 h 22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54" h="222">
                    <a:moveTo>
                      <a:pt x="0" y="119"/>
                    </a:moveTo>
                    <a:lnTo>
                      <a:pt x="5" y="119"/>
                    </a:lnTo>
                    <a:lnTo>
                      <a:pt x="20" y="118"/>
                    </a:lnTo>
                    <a:lnTo>
                      <a:pt x="44" y="118"/>
                    </a:lnTo>
                    <a:lnTo>
                      <a:pt x="76" y="119"/>
                    </a:lnTo>
                    <a:lnTo>
                      <a:pt x="117" y="123"/>
                    </a:lnTo>
                    <a:lnTo>
                      <a:pt x="163" y="129"/>
                    </a:lnTo>
                    <a:lnTo>
                      <a:pt x="190" y="134"/>
                    </a:lnTo>
                    <a:lnTo>
                      <a:pt x="217" y="139"/>
                    </a:lnTo>
                    <a:lnTo>
                      <a:pt x="246" y="145"/>
                    </a:lnTo>
                    <a:lnTo>
                      <a:pt x="276" y="154"/>
                    </a:lnTo>
                    <a:lnTo>
                      <a:pt x="340" y="171"/>
                    </a:lnTo>
                    <a:lnTo>
                      <a:pt x="409" y="189"/>
                    </a:lnTo>
                    <a:lnTo>
                      <a:pt x="472" y="204"/>
                    </a:lnTo>
                    <a:lnTo>
                      <a:pt x="521" y="216"/>
                    </a:lnTo>
                    <a:lnTo>
                      <a:pt x="539" y="220"/>
                    </a:lnTo>
                    <a:lnTo>
                      <a:pt x="550" y="222"/>
                    </a:lnTo>
                    <a:lnTo>
                      <a:pt x="553" y="222"/>
                    </a:lnTo>
                    <a:lnTo>
                      <a:pt x="554" y="222"/>
                    </a:lnTo>
                    <a:lnTo>
                      <a:pt x="553" y="221"/>
                    </a:lnTo>
                    <a:lnTo>
                      <a:pt x="549" y="220"/>
                    </a:lnTo>
                    <a:lnTo>
                      <a:pt x="511" y="208"/>
                    </a:lnTo>
                    <a:lnTo>
                      <a:pt x="429" y="183"/>
                    </a:lnTo>
                    <a:lnTo>
                      <a:pt x="383" y="169"/>
                    </a:lnTo>
                    <a:lnTo>
                      <a:pt x="340" y="156"/>
                    </a:lnTo>
                    <a:lnTo>
                      <a:pt x="302" y="144"/>
                    </a:lnTo>
                    <a:lnTo>
                      <a:pt x="267" y="131"/>
                    </a:lnTo>
                    <a:lnTo>
                      <a:pt x="234" y="120"/>
                    </a:lnTo>
                    <a:lnTo>
                      <a:pt x="206" y="109"/>
                    </a:lnTo>
                    <a:lnTo>
                      <a:pt x="180" y="98"/>
                    </a:lnTo>
                    <a:lnTo>
                      <a:pt x="157" y="88"/>
                    </a:lnTo>
                    <a:lnTo>
                      <a:pt x="136" y="76"/>
                    </a:lnTo>
                    <a:lnTo>
                      <a:pt x="117" y="66"/>
                    </a:lnTo>
                    <a:lnTo>
                      <a:pt x="101" y="56"/>
                    </a:lnTo>
                    <a:lnTo>
                      <a:pt x="86" y="48"/>
                    </a:lnTo>
                    <a:lnTo>
                      <a:pt x="73" y="38"/>
                    </a:lnTo>
                    <a:lnTo>
                      <a:pt x="62" y="29"/>
                    </a:lnTo>
                    <a:lnTo>
                      <a:pt x="52" y="19"/>
                    </a:lnTo>
                    <a:lnTo>
                      <a:pt x="44" y="10"/>
                    </a:lnTo>
                    <a:lnTo>
                      <a:pt x="40" y="5"/>
                    </a:lnTo>
                    <a:lnTo>
                      <a:pt x="36" y="3"/>
                    </a:lnTo>
                    <a:lnTo>
                      <a:pt x="32" y="2"/>
                    </a:lnTo>
                    <a:lnTo>
                      <a:pt x="29" y="0"/>
                    </a:lnTo>
                    <a:lnTo>
                      <a:pt x="26" y="0"/>
                    </a:lnTo>
                    <a:lnTo>
                      <a:pt x="24" y="2"/>
                    </a:lnTo>
                    <a:lnTo>
                      <a:pt x="20" y="4"/>
                    </a:lnTo>
                    <a:lnTo>
                      <a:pt x="19" y="7"/>
                    </a:lnTo>
                    <a:lnTo>
                      <a:pt x="14" y="13"/>
                    </a:lnTo>
                    <a:lnTo>
                      <a:pt x="10" y="23"/>
                    </a:lnTo>
                    <a:lnTo>
                      <a:pt x="7" y="34"/>
                    </a:lnTo>
                    <a:lnTo>
                      <a:pt x="5" y="45"/>
                    </a:lnTo>
                    <a:lnTo>
                      <a:pt x="1" y="71"/>
                    </a:lnTo>
                    <a:lnTo>
                      <a:pt x="0" y="95"/>
                    </a:lnTo>
                    <a:lnTo>
                      <a:pt x="0" y="111"/>
                    </a:lnTo>
                    <a:lnTo>
                      <a:pt x="0" y="119"/>
                    </a:lnTo>
                    <a:close/>
                  </a:path>
                </a:pathLst>
              </a:custGeom>
              <a:solidFill>
                <a:srgbClr val="DFDDC9"/>
              </a:solidFill>
              <a:ln w="9525">
                <a:noFill/>
                <a:round/>
              </a:ln>
            </p:spPr>
            <p:txBody>
              <a:bodyPr/>
              <a:lstStyle/>
              <a:p>
                <a:endParaRPr lang="en-US" sz="1867"/>
              </a:p>
            </p:txBody>
          </p:sp>
          <p:sp>
            <p:nvSpPr>
              <p:cNvPr id="1128" name="Freeform 478"/>
              <p:cNvSpPr/>
              <p:nvPr/>
            </p:nvSpPr>
            <p:spPr bwMode="auto">
              <a:xfrm>
                <a:off x="2536" y="1271"/>
                <a:ext cx="187" cy="163"/>
              </a:xfrm>
              <a:custGeom>
                <a:avLst/>
                <a:gdLst>
                  <a:gd name="T0" fmla="*/ 105 w 933"/>
                  <a:gd name="T1" fmla="*/ 0 h 815"/>
                  <a:gd name="T2" fmla="*/ 113 w 933"/>
                  <a:gd name="T3" fmla="*/ 0 h 815"/>
                  <a:gd name="T4" fmla="*/ 121 w 933"/>
                  <a:gd name="T5" fmla="*/ 2 h 815"/>
                  <a:gd name="T6" fmla="*/ 128 w 933"/>
                  <a:gd name="T7" fmla="*/ 4 h 815"/>
                  <a:gd name="T8" fmla="*/ 136 w 933"/>
                  <a:gd name="T9" fmla="*/ 6 h 815"/>
                  <a:gd name="T10" fmla="*/ 143 w 933"/>
                  <a:gd name="T11" fmla="*/ 9 h 815"/>
                  <a:gd name="T12" fmla="*/ 151 w 933"/>
                  <a:gd name="T13" fmla="*/ 13 h 815"/>
                  <a:gd name="T14" fmla="*/ 157 w 933"/>
                  <a:gd name="T15" fmla="*/ 17 h 815"/>
                  <a:gd name="T16" fmla="*/ 163 w 933"/>
                  <a:gd name="T17" fmla="*/ 22 h 815"/>
                  <a:gd name="T18" fmla="*/ 169 w 933"/>
                  <a:gd name="T19" fmla="*/ 27 h 815"/>
                  <a:gd name="T20" fmla="*/ 174 w 933"/>
                  <a:gd name="T21" fmla="*/ 33 h 815"/>
                  <a:gd name="T22" fmla="*/ 178 w 933"/>
                  <a:gd name="T23" fmla="*/ 39 h 815"/>
                  <a:gd name="T24" fmla="*/ 182 w 933"/>
                  <a:gd name="T25" fmla="*/ 45 h 815"/>
                  <a:gd name="T26" fmla="*/ 185 w 933"/>
                  <a:gd name="T27" fmla="*/ 52 h 815"/>
                  <a:gd name="T28" fmla="*/ 186 w 933"/>
                  <a:gd name="T29" fmla="*/ 59 h 815"/>
                  <a:gd name="T30" fmla="*/ 187 w 933"/>
                  <a:gd name="T31" fmla="*/ 66 h 815"/>
                  <a:gd name="T32" fmla="*/ 187 w 933"/>
                  <a:gd name="T33" fmla="*/ 74 h 815"/>
                  <a:gd name="T34" fmla="*/ 186 w 933"/>
                  <a:gd name="T35" fmla="*/ 82 h 815"/>
                  <a:gd name="T36" fmla="*/ 185 w 933"/>
                  <a:gd name="T37" fmla="*/ 90 h 815"/>
                  <a:gd name="T38" fmla="*/ 182 w 933"/>
                  <a:gd name="T39" fmla="*/ 98 h 815"/>
                  <a:gd name="T40" fmla="*/ 180 w 933"/>
                  <a:gd name="T41" fmla="*/ 106 h 815"/>
                  <a:gd name="T42" fmla="*/ 176 w 933"/>
                  <a:gd name="T43" fmla="*/ 114 h 815"/>
                  <a:gd name="T44" fmla="*/ 172 w 933"/>
                  <a:gd name="T45" fmla="*/ 122 h 815"/>
                  <a:gd name="T46" fmla="*/ 166 w 933"/>
                  <a:gd name="T47" fmla="*/ 129 h 815"/>
                  <a:gd name="T48" fmla="*/ 160 w 933"/>
                  <a:gd name="T49" fmla="*/ 136 h 815"/>
                  <a:gd name="T50" fmla="*/ 153 w 933"/>
                  <a:gd name="T51" fmla="*/ 142 h 815"/>
                  <a:gd name="T52" fmla="*/ 146 w 933"/>
                  <a:gd name="T53" fmla="*/ 148 h 815"/>
                  <a:gd name="T54" fmla="*/ 137 w 933"/>
                  <a:gd name="T55" fmla="*/ 153 h 815"/>
                  <a:gd name="T56" fmla="*/ 127 w 933"/>
                  <a:gd name="T57" fmla="*/ 157 h 815"/>
                  <a:gd name="T58" fmla="*/ 117 w 933"/>
                  <a:gd name="T59" fmla="*/ 160 h 815"/>
                  <a:gd name="T60" fmla="*/ 105 w 933"/>
                  <a:gd name="T61" fmla="*/ 162 h 815"/>
                  <a:gd name="T62" fmla="*/ 93 w 933"/>
                  <a:gd name="T63" fmla="*/ 163 h 815"/>
                  <a:gd name="T64" fmla="*/ 80 w 933"/>
                  <a:gd name="T65" fmla="*/ 163 h 815"/>
                  <a:gd name="T66" fmla="*/ 67 w 933"/>
                  <a:gd name="T67" fmla="*/ 161 h 815"/>
                  <a:gd name="T68" fmla="*/ 56 w 933"/>
                  <a:gd name="T69" fmla="*/ 158 h 815"/>
                  <a:gd name="T70" fmla="*/ 46 w 933"/>
                  <a:gd name="T71" fmla="*/ 154 h 815"/>
                  <a:gd name="T72" fmla="*/ 38 w 933"/>
                  <a:gd name="T73" fmla="*/ 149 h 815"/>
                  <a:gd name="T74" fmla="*/ 30 w 933"/>
                  <a:gd name="T75" fmla="*/ 144 h 815"/>
                  <a:gd name="T76" fmla="*/ 23 w 933"/>
                  <a:gd name="T77" fmla="*/ 138 h 815"/>
                  <a:gd name="T78" fmla="*/ 18 w 933"/>
                  <a:gd name="T79" fmla="*/ 132 h 815"/>
                  <a:gd name="T80" fmla="*/ 13 w 933"/>
                  <a:gd name="T81" fmla="*/ 125 h 815"/>
                  <a:gd name="T82" fmla="*/ 9 w 933"/>
                  <a:gd name="T83" fmla="*/ 119 h 815"/>
                  <a:gd name="T84" fmla="*/ 6 w 933"/>
                  <a:gd name="T85" fmla="*/ 112 h 815"/>
                  <a:gd name="T86" fmla="*/ 4 w 933"/>
                  <a:gd name="T87" fmla="*/ 106 h 815"/>
                  <a:gd name="T88" fmla="*/ 1 w 933"/>
                  <a:gd name="T89" fmla="*/ 97 h 815"/>
                  <a:gd name="T90" fmla="*/ 0 w 933"/>
                  <a:gd name="T91" fmla="*/ 86 h 815"/>
                  <a:gd name="T92" fmla="*/ 0 w 933"/>
                  <a:gd name="T93" fmla="*/ 79 h 815"/>
                  <a:gd name="T94" fmla="*/ 2 w 933"/>
                  <a:gd name="T95" fmla="*/ 72 h 815"/>
                  <a:gd name="T96" fmla="*/ 3 w 933"/>
                  <a:gd name="T97" fmla="*/ 65 h 815"/>
                  <a:gd name="T98" fmla="*/ 6 w 933"/>
                  <a:gd name="T99" fmla="*/ 58 h 815"/>
                  <a:gd name="T100" fmla="*/ 10 w 933"/>
                  <a:gd name="T101" fmla="*/ 51 h 815"/>
                  <a:gd name="T102" fmla="*/ 14 w 933"/>
                  <a:gd name="T103" fmla="*/ 44 h 815"/>
                  <a:gd name="T104" fmla="*/ 19 w 933"/>
                  <a:gd name="T105" fmla="*/ 37 h 815"/>
                  <a:gd name="T106" fmla="*/ 25 w 933"/>
                  <a:gd name="T107" fmla="*/ 31 h 815"/>
                  <a:gd name="T108" fmla="*/ 31 w 933"/>
                  <a:gd name="T109" fmla="*/ 25 h 815"/>
                  <a:gd name="T110" fmla="*/ 38 w 933"/>
                  <a:gd name="T111" fmla="*/ 19 h 815"/>
                  <a:gd name="T112" fmla="*/ 46 w 933"/>
                  <a:gd name="T113" fmla="*/ 14 h 815"/>
                  <a:gd name="T114" fmla="*/ 55 w 933"/>
                  <a:gd name="T115" fmla="*/ 10 h 815"/>
                  <a:gd name="T116" fmla="*/ 64 w 933"/>
                  <a:gd name="T117" fmla="*/ 6 h 815"/>
                  <a:gd name="T118" fmla="*/ 74 w 933"/>
                  <a:gd name="T119" fmla="*/ 3 h 815"/>
                  <a:gd name="T120" fmla="*/ 84 w 933"/>
                  <a:gd name="T121" fmla="*/ 1 h 815"/>
                  <a:gd name="T122" fmla="*/ 95 w 933"/>
                  <a:gd name="T123" fmla="*/ 0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3"/>
                  <a:gd name="T187" fmla="*/ 0 h 815"/>
                  <a:gd name="T188" fmla="*/ 933 w 933"/>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3" h="815">
                    <a:moveTo>
                      <a:pt x="504" y="0"/>
                    </a:moveTo>
                    <a:lnTo>
                      <a:pt x="523" y="0"/>
                    </a:lnTo>
                    <a:lnTo>
                      <a:pt x="543" y="1"/>
                    </a:lnTo>
                    <a:lnTo>
                      <a:pt x="563" y="2"/>
                    </a:lnTo>
                    <a:lnTo>
                      <a:pt x="582" y="5"/>
                    </a:lnTo>
                    <a:lnTo>
                      <a:pt x="602" y="8"/>
                    </a:lnTo>
                    <a:lnTo>
                      <a:pt x="622" y="13"/>
                    </a:lnTo>
                    <a:lnTo>
                      <a:pt x="640" y="18"/>
                    </a:lnTo>
                    <a:lnTo>
                      <a:pt x="660" y="23"/>
                    </a:lnTo>
                    <a:lnTo>
                      <a:pt x="679" y="31"/>
                    </a:lnTo>
                    <a:lnTo>
                      <a:pt x="698" y="38"/>
                    </a:lnTo>
                    <a:lnTo>
                      <a:pt x="715" y="46"/>
                    </a:lnTo>
                    <a:lnTo>
                      <a:pt x="734" y="55"/>
                    </a:lnTo>
                    <a:lnTo>
                      <a:pt x="751" y="65"/>
                    </a:lnTo>
                    <a:lnTo>
                      <a:pt x="768" y="75"/>
                    </a:lnTo>
                    <a:lnTo>
                      <a:pt x="784" y="86"/>
                    </a:lnTo>
                    <a:lnTo>
                      <a:pt x="800" y="97"/>
                    </a:lnTo>
                    <a:lnTo>
                      <a:pt x="815" y="110"/>
                    </a:lnTo>
                    <a:lnTo>
                      <a:pt x="830" y="122"/>
                    </a:lnTo>
                    <a:lnTo>
                      <a:pt x="844" y="136"/>
                    </a:lnTo>
                    <a:lnTo>
                      <a:pt x="856" y="149"/>
                    </a:lnTo>
                    <a:lnTo>
                      <a:pt x="869" y="163"/>
                    </a:lnTo>
                    <a:lnTo>
                      <a:pt x="880" y="178"/>
                    </a:lnTo>
                    <a:lnTo>
                      <a:pt x="890" y="194"/>
                    </a:lnTo>
                    <a:lnTo>
                      <a:pt x="900" y="209"/>
                    </a:lnTo>
                    <a:lnTo>
                      <a:pt x="909" y="226"/>
                    </a:lnTo>
                    <a:lnTo>
                      <a:pt x="915" y="243"/>
                    </a:lnTo>
                    <a:lnTo>
                      <a:pt x="921" y="259"/>
                    </a:lnTo>
                    <a:lnTo>
                      <a:pt x="926" y="277"/>
                    </a:lnTo>
                    <a:lnTo>
                      <a:pt x="930" y="295"/>
                    </a:lnTo>
                    <a:lnTo>
                      <a:pt x="932" y="313"/>
                    </a:lnTo>
                    <a:lnTo>
                      <a:pt x="933" y="332"/>
                    </a:lnTo>
                    <a:lnTo>
                      <a:pt x="933" y="350"/>
                    </a:lnTo>
                    <a:lnTo>
                      <a:pt x="932" y="370"/>
                    </a:lnTo>
                    <a:lnTo>
                      <a:pt x="931" y="389"/>
                    </a:lnTo>
                    <a:lnTo>
                      <a:pt x="929" y="409"/>
                    </a:lnTo>
                    <a:lnTo>
                      <a:pt x="925" y="429"/>
                    </a:lnTo>
                    <a:lnTo>
                      <a:pt x="921" y="449"/>
                    </a:lnTo>
                    <a:lnTo>
                      <a:pt x="916" y="469"/>
                    </a:lnTo>
                    <a:lnTo>
                      <a:pt x="910" y="490"/>
                    </a:lnTo>
                    <a:lnTo>
                      <a:pt x="904" y="510"/>
                    </a:lnTo>
                    <a:lnTo>
                      <a:pt x="896" y="530"/>
                    </a:lnTo>
                    <a:lnTo>
                      <a:pt x="887" y="550"/>
                    </a:lnTo>
                    <a:lnTo>
                      <a:pt x="877" y="570"/>
                    </a:lnTo>
                    <a:lnTo>
                      <a:pt x="867" y="589"/>
                    </a:lnTo>
                    <a:lnTo>
                      <a:pt x="856" y="609"/>
                    </a:lnTo>
                    <a:lnTo>
                      <a:pt x="842" y="627"/>
                    </a:lnTo>
                    <a:lnTo>
                      <a:pt x="830" y="645"/>
                    </a:lnTo>
                    <a:lnTo>
                      <a:pt x="815" y="662"/>
                    </a:lnTo>
                    <a:lnTo>
                      <a:pt x="800" y="680"/>
                    </a:lnTo>
                    <a:lnTo>
                      <a:pt x="783" y="696"/>
                    </a:lnTo>
                    <a:lnTo>
                      <a:pt x="765" y="711"/>
                    </a:lnTo>
                    <a:lnTo>
                      <a:pt x="746" y="726"/>
                    </a:lnTo>
                    <a:lnTo>
                      <a:pt x="726" y="740"/>
                    </a:lnTo>
                    <a:lnTo>
                      <a:pt x="705" y="752"/>
                    </a:lnTo>
                    <a:lnTo>
                      <a:pt x="683" y="765"/>
                    </a:lnTo>
                    <a:lnTo>
                      <a:pt x="660" y="775"/>
                    </a:lnTo>
                    <a:lnTo>
                      <a:pt x="635" y="785"/>
                    </a:lnTo>
                    <a:lnTo>
                      <a:pt x="609" y="793"/>
                    </a:lnTo>
                    <a:lnTo>
                      <a:pt x="583" y="801"/>
                    </a:lnTo>
                    <a:lnTo>
                      <a:pt x="554" y="806"/>
                    </a:lnTo>
                    <a:lnTo>
                      <a:pt x="525" y="811"/>
                    </a:lnTo>
                    <a:lnTo>
                      <a:pt x="494" y="813"/>
                    </a:lnTo>
                    <a:lnTo>
                      <a:pt x="463" y="815"/>
                    </a:lnTo>
                    <a:lnTo>
                      <a:pt x="429" y="815"/>
                    </a:lnTo>
                    <a:lnTo>
                      <a:pt x="397" y="813"/>
                    </a:lnTo>
                    <a:lnTo>
                      <a:pt x="366" y="810"/>
                    </a:lnTo>
                    <a:lnTo>
                      <a:pt x="336" y="805"/>
                    </a:lnTo>
                    <a:lnTo>
                      <a:pt x="307" y="797"/>
                    </a:lnTo>
                    <a:lnTo>
                      <a:pt x="281" y="790"/>
                    </a:lnTo>
                    <a:lnTo>
                      <a:pt x="256" y="781"/>
                    </a:lnTo>
                    <a:lnTo>
                      <a:pt x="232" y="771"/>
                    </a:lnTo>
                    <a:lnTo>
                      <a:pt x="210" y="760"/>
                    </a:lnTo>
                    <a:lnTo>
                      <a:pt x="189" y="747"/>
                    </a:lnTo>
                    <a:lnTo>
                      <a:pt x="169" y="735"/>
                    </a:lnTo>
                    <a:lnTo>
                      <a:pt x="151" y="721"/>
                    </a:lnTo>
                    <a:lnTo>
                      <a:pt x="134" y="706"/>
                    </a:lnTo>
                    <a:lnTo>
                      <a:pt x="117" y="691"/>
                    </a:lnTo>
                    <a:lnTo>
                      <a:pt x="104" y="676"/>
                    </a:lnTo>
                    <a:lnTo>
                      <a:pt x="90" y="660"/>
                    </a:lnTo>
                    <a:lnTo>
                      <a:pt x="77" y="644"/>
                    </a:lnTo>
                    <a:lnTo>
                      <a:pt x="66" y="627"/>
                    </a:lnTo>
                    <a:lnTo>
                      <a:pt x="56" y="611"/>
                    </a:lnTo>
                    <a:lnTo>
                      <a:pt x="46" y="594"/>
                    </a:lnTo>
                    <a:lnTo>
                      <a:pt x="39" y="578"/>
                    </a:lnTo>
                    <a:lnTo>
                      <a:pt x="31" y="561"/>
                    </a:lnTo>
                    <a:lnTo>
                      <a:pt x="25" y="545"/>
                    </a:lnTo>
                    <a:lnTo>
                      <a:pt x="19" y="529"/>
                    </a:lnTo>
                    <a:lnTo>
                      <a:pt x="14" y="513"/>
                    </a:lnTo>
                    <a:lnTo>
                      <a:pt x="6" y="483"/>
                    </a:lnTo>
                    <a:lnTo>
                      <a:pt x="3" y="455"/>
                    </a:lnTo>
                    <a:lnTo>
                      <a:pt x="0" y="430"/>
                    </a:lnTo>
                    <a:lnTo>
                      <a:pt x="0" y="410"/>
                    </a:lnTo>
                    <a:lnTo>
                      <a:pt x="1" y="393"/>
                    </a:lnTo>
                    <a:lnTo>
                      <a:pt x="4" y="377"/>
                    </a:lnTo>
                    <a:lnTo>
                      <a:pt x="8" y="359"/>
                    </a:lnTo>
                    <a:lnTo>
                      <a:pt x="11" y="342"/>
                    </a:lnTo>
                    <a:lnTo>
                      <a:pt x="16" y="324"/>
                    </a:lnTo>
                    <a:lnTo>
                      <a:pt x="24" y="307"/>
                    </a:lnTo>
                    <a:lnTo>
                      <a:pt x="30" y="289"/>
                    </a:lnTo>
                    <a:lnTo>
                      <a:pt x="39" y="272"/>
                    </a:lnTo>
                    <a:lnTo>
                      <a:pt x="48" y="254"/>
                    </a:lnTo>
                    <a:lnTo>
                      <a:pt x="59" y="237"/>
                    </a:lnTo>
                    <a:lnTo>
                      <a:pt x="70" y="221"/>
                    </a:lnTo>
                    <a:lnTo>
                      <a:pt x="81" y="203"/>
                    </a:lnTo>
                    <a:lnTo>
                      <a:pt x="95" y="187"/>
                    </a:lnTo>
                    <a:lnTo>
                      <a:pt x="109" y="171"/>
                    </a:lnTo>
                    <a:lnTo>
                      <a:pt x="124" y="156"/>
                    </a:lnTo>
                    <a:lnTo>
                      <a:pt x="139" y="139"/>
                    </a:lnTo>
                    <a:lnTo>
                      <a:pt x="155" y="126"/>
                    </a:lnTo>
                    <a:lnTo>
                      <a:pt x="172" y="111"/>
                    </a:lnTo>
                    <a:lnTo>
                      <a:pt x="191" y="97"/>
                    </a:lnTo>
                    <a:lnTo>
                      <a:pt x="210" y="85"/>
                    </a:lnTo>
                    <a:lnTo>
                      <a:pt x="230" y="72"/>
                    </a:lnTo>
                    <a:lnTo>
                      <a:pt x="251" y="61"/>
                    </a:lnTo>
                    <a:lnTo>
                      <a:pt x="272" y="51"/>
                    </a:lnTo>
                    <a:lnTo>
                      <a:pt x="295" y="41"/>
                    </a:lnTo>
                    <a:lnTo>
                      <a:pt x="318" y="32"/>
                    </a:lnTo>
                    <a:lnTo>
                      <a:pt x="342" y="25"/>
                    </a:lnTo>
                    <a:lnTo>
                      <a:pt x="367" y="17"/>
                    </a:lnTo>
                    <a:lnTo>
                      <a:pt x="393" y="11"/>
                    </a:lnTo>
                    <a:lnTo>
                      <a:pt x="419" y="7"/>
                    </a:lnTo>
                    <a:lnTo>
                      <a:pt x="447" y="3"/>
                    </a:lnTo>
                    <a:lnTo>
                      <a:pt x="474" y="1"/>
                    </a:lnTo>
                    <a:lnTo>
                      <a:pt x="504" y="0"/>
                    </a:lnTo>
                    <a:close/>
                  </a:path>
                </a:pathLst>
              </a:custGeom>
              <a:solidFill>
                <a:srgbClr val="A98F00"/>
              </a:solidFill>
              <a:ln w="9525">
                <a:noFill/>
                <a:round/>
              </a:ln>
            </p:spPr>
            <p:txBody>
              <a:bodyPr/>
              <a:lstStyle/>
              <a:p>
                <a:endParaRPr lang="en-US" sz="1867"/>
              </a:p>
            </p:txBody>
          </p:sp>
          <p:sp>
            <p:nvSpPr>
              <p:cNvPr id="1129" name="Freeform 479"/>
              <p:cNvSpPr/>
              <p:nvPr/>
            </p:nvSpPr>
            <p:spPr bwMode="auto">
              <a:xfrm>
                <a:off x="2536" y="1271"/>
                <a:ext cx="187" cy="163"/>
              </a:xfrm>
              <a:custGeom>
                <a:avLst/>
                <a:gdLst>
                  <a:gd name="T0" fmla="*/ 105 w 933"/>
                  <a:gd name="T1" fmla="*/ 0 h 815"/>
                  <a:gd name="T2" fmla="*/ 113 w 933"/>
                  <a:gd name="T3" fmla="*/ 0 h 815"/>
                  <a:gd name="T4" fmla="*/ 121 w 933"/>
                  <a:gd name="T5" fmla="*/ 2 h 815"/>
                  <a:gd name="T6" fmla="*/ 128 w 933"/>
                  <a:gd name="T7" fmla="*/ 4 h 815"/>
                  <a:gd name="T8" fmla="*/ 136 w 933"/>
                  <a:gd name="T9" fmla="*/ 6 h 815"/>
                  <a:gd name="T10" fmla="*/ 143 w 933"/>
                  <a:gd name="T11" fmla="*/ 9 h 815"/>
                  <a:gd name="T12" fmla="*/ 151 w 933"/>
                  <a:gd name="T13" fmla="*/ 13 h 815"/>
                  <a:gd name="T14" fmla="*/ 157 w 933"/>
                  <a:gd name="T15" fmla="*/ 17 h 815"/>
                  <a:gd name="T16" fmla="*/ 163 w 933"/>
                  <a:gd name="T17" fmla="*/ 22 h 815"/>
                  <a:gd name="T18" fmla="*/ 169 w 933"/>
                  <a:gd name="T19" fmla="*/ 27 h 815"/>
                  <a:gd name="T20" fmla="*/ 174 w 933"/>
                  <a:gd name="T21" fmla="*/ 33 h 815"/>
                  <a:gd name="T22" fmla="*/ 178 w 933"/>
                  <a:gd name="T23" fmla="*/ 39 h 815"/>
                  <a:gd name="T24" fmla="*/ 182 w 933"/>
                  <a:gd name="T25" fmla="*/ 45 h 815"/>
                  <a:gd name="T26" fmla="*/ 185 w 933"/>
                  <a:gd name="T27" fmla="*/ 52 h 815"/>
                  <a:gd name="T28" fmla="*/ 186 w 933"/>
                  <a:gd name="T29" fmla="*/ 59 h 815"/>
                  <a:gd name="T30" fmla="*/ 187 w 933"/>
                  <a:gd name="T31" fmla="*/ 66 h 815"/>
                  <a:gd name="T32" fmla="*/ 187 w 933"/>
                  <a:gd name="T33" fmla="*/ 74 h 815"/>
                  <a:gd name="T34" fmla="*/ 186 w 933"/>
                  <a:gd name="T35" fmla="*/ 82 h 815"/>
                  <a:gd name="T36" fmla="*/ 185 w 933"/>
                  <a:gd name="T37" fmla="*/ 90 h 815"/>
                  <a:gd name="T38" fmla="*/ 182 w 933"/>
                  <a:gd name="T39" fmla="*/ 98 h 815"/>
                  <a:gd name="T40" fmla="*/ 180 w 933"/>
                  <a:gd name="T41" fmla="*/ 106 h 815"/>
                  <a:gd name="T42" fmla="*/ 176 w 933"/>
                  <a:gd name="T43" fmla="*/ 114 h 815"/>
                  <a:gd name="T44" fmla="*/ 172 w 933"/>
                  <a:gd name="T45" fmla="*/ 122 h 815"/>
                  <a:gd name="T46" fmla="*/ 166 w 933"/>
                  <a:gd name="T47" fmla="*/ 129 h 815"/>
                  <a:gd name="T48" fmla="*/ 160 w 933"/>
                  <a:gd name="T49" fmla="*/ 136 h 815"/>
                  <a:gd name="T50" fmla="*/ 153 w 933"/>
                  <a:gd name="T51" fmla="*/ 142 h 815"/>
                  <a:gd name="T52" fmla="*/ 146 w 933"/>
                  <a:gd name="T53" fmla="*/ 148 h 815"/>
                  <a:gd name="T54" fmla="*/ 137 w 933"/>
                  <a:gd name="T55" fmla="*/ 153 h 815"/>
                  <a:gd name="T56" fmla="*/ 127 w 933"/>
                  <a:gd name="T57" fmla="*/ 157 h 815"/>
                  <a:gd name="T58" fmla="*/ 117 w 933"/>
                  <a:gd name="T59" fmla="*/ 160 h 815"/>
                  <a:gd name="T60" fmla="*/ 105 w 933"/>
                  <a:gd name="T61" fmla="*/ 162 h 815"/>
                  <a:gd name="T62" fmla="*/ 93 w 933"/>
                  <a:gd name="T63" fmla="*/ 163 h 815"/>
                  <a:gd name="T64" fmla="*/ 80 w 933"/>
                  <a:gd name="T65" fmla="*/ 163 h 815"/>
                  <a:gd name="T66" fmla="*/ 67 w 933"/>
                  <a:gd name="T67" fmla="*/ 161 h 815"/>
                  <a:gd name="T68" fmla="*/ 56 w 933"/>
                  <a:gd name="T69" fmla="*/ 158 h 815"/>
                  <a:gd name="T70" fmla="*/ 46 w 933"/>
                  <a:gd name="T71" fmla="*/ 154 h 815"/>
                  <a:gd name="T72" fmla="*/ 38 w 933"/>
                  <a:gd name="T73" fmla="*/ 149 h 815"/>
                  <a:gd name="T74" fmla="*/ 30 w 933"/>
                  <a:gd name="T75" fmla="*/ 144 h 815"/>
                  <a:gd name="T76" fmla="*/ 23 w 933"/>
                  <a:gd name="T77" fmla="*/ 138 h 815"/>
                  <a:gd name="T78" fmla="*/ 18 w 933"/>
                  <a:gd name="T79" fmla="*/ 132 h 815"/>
                  <a:gd name="T80" fmla="*/ 13 w 933"/>
                  <a:gd name="T81" fmla="*/ 125 h 815"/>
                  <a:gd name="T82" fmla="*/ 9 w 933"/>
                  <a:gd name="T83" fmla="*/ 119 h 815"/>
                  <a:gd name="T84" fmla="*/ 6 w 933"/>
                  <a:gd name="T85" fmla="*/ 112 h 815"/>
                  <a:gd name="T86" fmla="*/ 4 w 933"/>
                  <a:gd name="T87" fmla="*/ 106 h 815"/>
                  <a:gd name="T88" fmla="*/ 1 w 933"/>
                  <a:gd name="T89" fmla="*/ 97 h 815"/>
                  <a:gd name="T90" fmla="*/ 0 w 933"/>
                  <a:gd name="T91" fmla="*/ 86 h 815"/>
                  <a:gd name="T92" fmla="*/ 0 w 933"/>
                  <a:gd name="T93" fmla="*/ 79 h 815"/>
                  <a:gd name="T94" fmla="*/ 2 w 933"/>
                  <a:gd name="T95" fmla="*/ 72 h 815"/>
                  <a:gd name="T96" fmla="*/ 3 w 933"/>
                  <a:gd name="T97" fmla="*/ 65 h 815"/>
                  <a:gd name="T98" fmla="*/ 6 w 933"/>
                  <a:gd name="T99" fmla="*/ 58 h 815"/>
                  <a:gd name="T100" fmla="*/ 10 w 933"/>
                  <a:gd name="T101" fmla="*/ 51 h 815"/>
                  <a:gd name="T102" fmla="*/ 14 w 933"/>
                  <a:gd name="T103" fmla="*/ 44 h 815"/>
                  <a:gd name="T104" fmla="*/ 19 w 933"/>
                  <a:gd name="T105" fmla="*/ 37 h 815"/>
                  <a:gd name="T106" fmla="*/ 25 w 933"/>
                  <a:gd name="T107" fmla="*/ 31 h 815"/>
                  <a:gd name="T108" fmla="*/ 31 w 933"/>
                  <a:gd name="T109" fmla="*/ 25 h 815"/>
                  <a:gd name="T110" fmla="*/ 38 w 933"/>
                  <a:gd name="T111" fmla="*/ 19 h 815"/>
                  <a:gd name="T112" fmla="*/ 46 w 933"/>
                  <a:gd name="T113" fmla="*/ 14 h 815"/>
                  <a:gd name="T114" fmla="*/ 55 w 933"/>
                  <a:gd name="T115" fmla="*/ 10 h 815"/>
                  <a:gd name="T116" fmla="*/ 64 w 933"/>
                  <a:gd name="T117" fmla="*/ 6 h 815"/>
                  <a:gd name="T118" fmla="*/ 74 w 933"/>
                  <a:gd name="T119" fmla="*/ 3 h 815"/>
                  <a:gd name="T120" fmla="*/ 84 w 933"/>
                  <a:gd name="T121" fmla="*/ 1 h 815"/>
                  <a:gd name="T122" fmla="*/ 95 w 933"/>
                  <a:gd name="T123" fmla="*/ 0 h 8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33"/>
                  <a:gd name="T187" fmla="*/ 0 h 815"/>
                  <a:gd name="T188" fmla="*/ 933 w 933"/>
                  <a:gd name="T189" fmla="*/ 815 h 81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33" h="815">
                    <a:moveTo>
                      <a:pt x="504" y="0"/>
                    </a:moveTo>
                    <a:lnTo>
                      <a:pt x="523" y="0"/>
                    </a:lnTo>
                    <a:lnTo>
                      <a:pt x="543" y="1"/>
                    </a:lnTo>
                    <a:lnTo>
                      <a:pt x="563" y="2"/>
                    </a:lnTo>
                    <a:lnTo>
                      <a:pt x="582" y="5"/>
                    </a:lnTo>
                    <a:lnTo>
                      <a:pt x="602" y="8"/>
                    </a:lnTo>
                    <a:lnTo>
                      <a:pt x="622" y="13"/>
                    </a:lnTo>
                    <a:lnTo>
                      <a:pt x="640" y="18"/>
                    </a:lnTo>
                    <a:lnTo>
                      <a:pt x="660" y="23"/>
                    </a:lnTo>
                    <a:lnTo>
                      <a:pt x="679" y="31"/>
                    </a:lnTo>
                    <a:lnTo>
                      <a:pt x="698" y="38"/>
                    </a:lnTo>
                    <a:lnTo>
                      <a:pt x="715" y="46"/>
                    </a:lnTo>
                    <a:lnTo>
                      <a:pt x="734" y="55"/>
                    </a:lnTo>
                    <a:lnTo>
                      <a:pt x="751" y="65"/>
                    </a:lnTo>
                    <a:lnTo>
                      <a:pt x="768" y="75"/>
                    </a:lnTo>
                    <a:lnTo>
                      <a:pt x="784" y="86"/>
                    </a:lnTo>
                    <a:lnTo>
                      <a:pt x="800" y="97"/>
                    </a:lnTo>
                    <a:lnTo>
                      <a:pt x="815" y="110"/>
                    </a:lnTo>
                    <a:lnTo>
                      <a:pt x="830" y="122"/>
                    </a:lnTo>
                    <a:lnTo>
                      <a:pt x="844" y="136"/>
                    </a:lnTo>
                    <a:lnTo>
                      <a:pt x="856" y="149"/>
                    </a:lnTo>
                    <a:lnTo>
                      <a:pt x="869" y="163"/>
                    </a:lnTo>
                    <a:lnTo>
                      <a:pt x="880" y="178"/>
                    </a:lnTo>
                    <a:lnTo>
                      <a:pt x="890" y="194"/>
                    </a:lnTo>
                    <a:lnTo>
                      <a:pt x="900" y="209"/>
                    </a:lnTo>
                    <a:lnTo>
                      <a:pt x="909" y="226"/>
                    </a:lnTo>
                    <a:lnTo>
                      <a:pt x="915" y="243"/>
                    </a:lnTo>
                    <a:lnTo>
                      <a:pt x="921" y="259"/>
                    </a:lnTo>
                    <a:lnTo>
                      <a:pt x="926" y="277"/>
                    </a:lnTo>
                    <a:lnTo>
                      <a:pt x="930" y="295"/>
                    </a:lnTo>
                    <a:lnTo>
                      <a:pt x="932" y="313"/>
                    </a:lnTo>
                    <a:lnTo>
                      <a:pt x="933" y="332"/>
                    </a:lnTo>
                    <a:lnTo>
                      <a:pt x="933" y="350"/>
                    </a:lnTo>
                    <a:lnTo>
                      <a:pt x="932" y="370"/>
                    </a:lnTo>
                    <a:lnTo>
                      <a:pt x="931" y="389"/>
                    </a:lnTo>
                    <a:lnTo>
                      <a:pt x="929" y="409"/>
                    </a:lnTo>
                    <a:lnTo>
                      <a:pt x="925" y="429"/>
                    </a:lnTo>
                    <a:lnTo>
                      <a:pt x="921" y="449"/>
                    </a:lnTo>
                    <a:lnTo>
                      <a:pt x="916" y="469"/>
                    </a:lnTo>
                    <a:lnTo>
                      <a:pt x="910" y="490"/>
                    </a:lnTo>
                    <a:lnTo>
                      <a:pt x="904" y="510"/>
                    </a:lnTo>
                    <a:lnTo>
                      <a:pt x="896" y="530"/>
                    </a:lnTo>
                    <a:lnTo>
                      <a:pt x="887" y="550"/>
                    </a:lnTo>
                    <a:lnTo>
                      <a:pt x="877" y="570"/>
                    </a:lnTo>
                    <a:lnTo>
                      <a:pt x="867" y="589"/>
                    </a:lnTo>
                    <a:lnTo>
                      <a:pt x="856" y="609"/>
                    </a:lnTo>
                    <a:lnTo>
                      <a:pt x="842" y="627"/>
                    </a:lnTo>
                    <a:lnTo>
                      <a:pt x="830" y="645"/>
                    </a:lnTo>
                    <a:lnTo>
                      <a:pt x="815" y="662"/>
                    </a:lnTo>
                    <a:lnTo>
                      <a:pt x="800" y="680"/>
                    </a:lnTo>
                    <a:lnTo>
                      <a:pt x="783" y="696"/>
                    </a:lnTo>
                    <a:lnTo>
                      <a:pt x="765" y="711"/>
                    </a:lnTo>
                    <a:lnTo>
                      <a:pt x="746" y="726"/>
                    </a:lnTo>
                    <a:lnTo>
                      <a:pt x="726" y="740"/>
                    </a:lnTo>
                    <a:lnTo>
                      <a:pt x="705" y="752"/>
                    </a:lnTo>
                    <a:lnTo>
                      <a:pt x="683" y="765"/>
                    </a:lnTo>
                    <a:lnTo>
                      <a:pt x="660" y="775"/>
                    </a:lnTo>
                    <a:lnTo>
                      <a:pt x="635" y="785"/>
                    </a:lnTo>
                    <a:lnTo>
                      <a:pt x="609" y="793"/>
                    </a:lnTo>
                    <a:lnTo>
                      <a:pt x="583" y="801"/>
                    </a:lnTo>
                    <a:lnTo>
                      <a:pt x="554" y="806"/>
                    </a:lnTo>
                    <a:lnTo>
                      <a:pt x="525" y="811"/>
                    </a:lnTo>
                    <a:lnTo>
                      <a:pt x="494" y="813"/>
                    </a:lnTo>
                    <a:lnTo>
                      <a:pt x="463" y="815"/>
                    </a:lnTo>
                    <a:lnTo>
                      <a:pt x="429" y="815"/>
                    </a:lnTo>
                    <a:lnTo>
                      <a:pt x="397" y="813"/>
                    </a:lnTo>
                    <a:lnTo>
                      <a:pt x="366" y="810"/>
                    </a:lnTo>
                    <a:lnTo>
                      <a:pt x="336" y="805"/>
                    </a:lnTo>
                    <a:lnTo>
                      <a:pt x="307" y="797"/>
                    </a:lnTo>
                    <a:lnTo>
                      <a:pt x="281" y="790"/>
                    </a:lnTo>
                    <a:lnTo>
                      <a:pt x="256" y="781"/>
                    </a:lnTo>
                    <a:lnTo>
                      <a:pt x="232" y="771"/>
                    </a:lnTo>
                    <a:lnTo>
                      <a:pt x="210" y="760"/>
                    </a:lnTo>
                    <a:lnTo>
                      <a:pt x="189" y="747"/>
                    </a:lnTo>
                    <a:lnTo>
                      <a:pt x="169" y="735"/>
                    </a:lnTo>
                    <a:lnTo>
                      <a:pt x="151" y="721"/>
                    </a:lnTo>
                    <a:lnTo>
                      <a:pt x="134" y="706"/>
                    </a:lnTo>
                    <a:lnTo>
                      <a:pt x="117" y="691"/>
                    </a:lnTo>
                    <a:lnTo>
                      <a:pt x="104" y="676"/>
                    </a:lnTo>
                    <a:lnTo>
                      <a:pt x="90" y="660"/>
                    </a:lnTo>
                    <a:lnTo>
                      <a:pt x="77" y="644"/>
                    </a:lnTo>
                    <a:lnTo>
                      <a:pt x="66" y="627"/>
                    </a:lnTo>
                    <a:lnTo>
                      <a:pt x="56" y="611"/>
                    </a:lnTo>
                    <a:lnTo>
                      <a:pt x="46" y="594"/>
                    </a:lnTo>
                    <a:lnTo>
                      <a:pt x="39" y="578"/>
                    </a:lnTo>
                    <a:lnTo>
                      <a:pt x="31" y="561"/>
                    </a:lnTo>
                    <a:lnTo>
                      <a:pt x="25" y="545"/>
                    </a:lnTo>
                    <a:lnTo>
                      <a:pt x="19" y="529"/>
                    </a:lnTo>
                    <a:lnTo>
                      <a:pt x="14" y="513"/>
                    </a:lnTo>
                    <a:lnTo>
                      <a:pt x="6" y="483"/>
                    </a:lnTo>
                    <a:lnTo>
                      <a:pt x="3" y="455"/>
                    </a:lnTo>
                    <a:lnTo>
                      <a:pt x="0" y="430"/>
                    </a:lnTo>
                    <a:lnTo>
                      <a:pt x="0" y="410"/>
                    </a:lnTo>
                    <a:lnTo>
                      <a:pt x="1" y="393"/>
                    </a:lnTo>
                    <a:lnTo>
                      <a:pt x="4" y="377"/>
                    </a:lnTo>
                    <a:lnTo>
                      <a:pt x="8" y="359"/>
                    </a:lnTo>
                    <a:lnTo>
                      <a:pt x="11" y="342"/>
                    </a:lnTo>
                    <a:lnTo>
                      <a:pt x="16" y="324"/>
                    </a:lnTo>
                    <a:lnTo>
                      <a:pt x="24" y="307"/>
                    </a:lnTo>
                    <a:lnTo>
                      <a:pt x="30" y="289"/>
                    </a:lnTo>
                    <a:lnTo>
                      <a:pt x="39" y="272"/>
                    </a:lnTo>
                    <a:lnTo>
                      <a:pt x="48" y="254"/>
                    </a:lnTo>
                    <a:lnTo>
                      <a:pt x="59" y="237"/>
                    </a:lnTo>
                    <a:lnTo>
                      <a:pt x="70" y="221"/>
                    </a:lnTo>
                    <a:lnTo>
                      <a:pt x="81" y="203"/>
                    </a:lnTo>
                    <a:lnTo>
                      <a:pt x="95" y="187"/>
                    </a:lnTo>
                    <a:lnTo>
                      <a:pt x="109" y="171"/>
                    </a:lnTo>
                    <a:lnTo>
                      <a:pt x="124" y="156"/>
                    </a:lnTo>
                    <a:lnTo>
                      <a:pt x="139" y="139"/>
                    </a:lnTo>
                    <a:lnTo>
                      <a:pt x="155" y="126"/>
                    </a:lnTo>
                    <a:lnTo>
                      <a:pt x="172" y="111"/>
                    </a:lnTo>
                    <a:lnTo>
                      <a:pt x="191" y="97"/>
                    </a:lnTo>
                    <a:lnTo>
                      <a:pt x="210" y="85"/>
                    </a:lnTo>
                    <a:lnTo>
                      <a:pt x="230" y="72"/>
                    </a:lnTo>
                    <a:lnTo>
                      <a:pt x="251" y="61"/>
                    </a:lnTo>
                    <a:lnTo>
                      <a:pt x="272" y="51"/>
                    </a:lnTo>
                    <a:lnTo>
                      <a:pt x="295" y="41"/>
                    </a:lnTo>
                    <a:lnTo>
                      <a:pt x="318" y="32"/>
                    </a:lnTo>
                    <a:lnTo>
                      <a:pt x="342" y="25"/>
                    </a:lnTo>
                    <a:lnTo>
                      <a:pt x="367" y="17"/>
                    </a:lnTo>
                    <a:lnTo>
                      <a:pt x="393" y="11"/>
                    </a:lnTo>
                    <a:lnTo>
                      <a:pt x="419" y="7"/>
                    </a:lnTo>
                    <a:lnTo>
                      <a:pt x="447" y="3"/>
                    </a:lnTo>
                    <a:lnTo>
                      <a:pt x="474" y="1"/>
                    </a:lnTo>
                    <a:lnTo>
                      <a:pt x="504" y="0"/>
                    </a:lnTo>
                  </a:path>
                </a:pathLst>
              </a:custGeom>
              <a:noFill/>
              <a:ln w="3175">
                <a:solidFill>
                  <a:srgbClr val="1F1A17"/>
                </a:solidFill>
                <a:round/>
              </a:ln>
            </p:spPr>
            <p:txBody>
              <a:bodyPr/>
              <a:lstStyle/>
              <a:p>
                <a:endParaRPr lang="en-US" sz="1867"/>
              </a:p>
            </p:txBody>
          </p:sp>
          <p:sp>
            <p:nvSpPr>
              <p:cNvPr id="1130" name="Freeform 480"/>
              <p:cNvSpPr/>
              <p:nvPr/>
            </p:nvSpPr>
            <p:spPr bwMode="auto">
              <a:xfrm>
                <a:off x="2547" y="1278"/>
                <a:ext cx="168" cy="147"/>
              </a:xfrm>
              <a:custGeom>
                <a:avLst/>
                <a:gdLst>
                  <a:gd name="T0" fmla="*/ 94 w 840"/>
                  <a:gd name="T1" fmla="*/ 0 h 731"/>
                  <a:gd name="T2" fmla="*/ 101 w 840"/>
                  <a:gd name="T3" fmla="*/ 0 h 731"/>
                  <a:gd name="T4" fmla="*/ 108 w 840"/>
                  <a:gd name="T5" fmla="*/ 1 h 731"/>
                  <a:gd name="T6" fmla="*/ 115 w 840"/>
                  <a:gd name="T7" fmla="*/ 3 h 731"/>
                  <a:gd name="T8" fmla="*/ 121 w 840"/>
                  <a:gd name="T9" fmla="*/ 6 h 731"/>
                  <a:gd name="T10" fmla="*/ 128 w 840"/>
                  <a:gd name="T11" fmla="*/ 8 h 731"/>
                  <a:gd name="T12" fmla="*/ 134 w 840"/>
                  <a:gd name="T13" fmla="*/ 12 h 731"/>
                  <a:gd name="T14" fmla="*/ 140 w 840"/>
                  <a:gd name="T15" fmla="*/ 16 h 731"/>
                  <a:gd name="T16" fmla="*/ 146 w 840"/>
                  <a:gd name="T17" fmla="*/ 20 h 731"/>
                  <a:gd name="T18" fmla="*/ 151 w 840"/>
                  <a:gd name="T19" fmla="*/ 25 h 731"/>
                  <a:gd name="T20" fmla="*/ 156 w 840"/>
                  <a:gd name="T21" fmla="*/ 30 h 731"/>
                  <a:gd name="T22" fmla="*/ 160 w 840"/>
                  <a:gd name="T23" fmla="*/ 36 h 731"/>
                  <a:gd name="T24" fmla="*/ 163 w 840"/>
                  <a:gd name="T25" fmla="*/ 42 h 731"/>
                  <a:gd name="T26" fmla="*/ 165 w 840"/>
                  <a:gd name="T27" fmla="*/ 48 h 731"/>
                  <a:gd name="T28" fmla="*/ 167 w 840"/>
                  <a:gd name="T29" fmla="*/ 54 h 731"/>
                  <a:gd name="T30" fmla="*/ 168 w 840"/>
                  <a:gd name="T31" fmla="*/ 61 h 731"/>
                  <a:gd name="T32" fmla="*/ 168 w 840"/>
                  <a:gd name="T33" fmla="*/ 68 h 731"/>
                  <a:gd name="T34" fmla="*/ 167 w 840"/>
                  <a:gd name="T35" fmla="*/ 75 h 731"/>
                  <a:gd name="T36" fmla="*/ 166 w 840"/>
                  <a:gd name="T37" fmla="*/ 82 h 731"/>
                  <a:gd name="T38" fmla="*/ 164 w 840"/>
                  <a:gd name="T39" fmla="*/ 89 h 731"/>
                  <a:gd name="T40" fmla="*/ 161 w 840"/>
                  <a:gd name="T41" fmla="*/ 97 h 731"/>
                  <a:gd name="T42" fmla="*/ 158 w 840"/>
                  <a:gd name="T43" fmla="*/ 104 h 731"/>
                  <a:gd name="T44" fmla="*/ 154 w 840"/>
                  <a:gd name="T45" fmla="*/ 111 h 731"/>
                  <a:gd name="T46" fmla="*/ 149 w 840"/>
                  <a:gd name="T47" fmla="*/ 117 h 731"/>
                  <a:gd name="T48" fmla="*/ 143 w 840"/>
                  <a:gd name="T49" fmla="*/ 123 h 731"/>
                  <a:gd name="T50" fmla="*/ 137 w 840"/>
                  <a:gd name="T51" fmla="*/ 129 h 731"/>
                  <a:gd name="T52" fmla="*/ 130 w 840"/>
                  <a:gd name="T53" fmla="*/ 134 h 731"/>
                  <a:gd name="T54" fmla="*/ 122 w 840"/>
                  <a:gd name="T55" fmla="*/ 139 h 731"/>
                  <a:gd name="T56" fmla="*/ 114 w 840"/>
                  <a:gd name="T57" fmla="*/ 142 h 731"/>
                  <a:gd name="T58" fmla="*/ 105 w 840"/>
                  <a:gd name="T59" fmla="*/ 145 h 731"/>
                  <a:gd name="T60" fmla="*/ 94 w 840"/>
                  <a:gd name="T61" fmla="*/ 147 h 731"/>
                  <a:gd name="T62" fmla="*/ 83 w 840"/>
                  <a:gd name="T63" fmla="*/ 147 h 731"/>
                  <a:gd name="T64" fmla="*/ 71 w 840"/>
                  <a:gd name="T65" fmla="*/ 147 h 731"/>
                  <a:gd name="T66" fmla="*/ 60 w 840"/>
                  <a:gd name="T67" fmla="*/ 145 h 731"/>
                  <a:gd name="T68" fmla="*/ 50 w 840"/>
                  <a:gd name="T69" fmla="*/ 143 h 731"/>
                  <a:gd name="T70" fmla="*/ 41 w 840"/>
                  <a:gd name="T71" fmla="*/ 139 h 731"/>
                  <a:gd name="T72" fmla="*/ 34 w 840"/>
                  <a:gd name="T73" fmla="*/ 135 h 731"/>
                  <a:gd name="T74" fmla="*/ 27 w 840"/>
                  <a:gd name="T75" fmla="*/ 131 h 731"/>
                  <a:gd name="T76" fmla="*/ 21 w 840"/>
                  <a:gd name="T77" fmla="*/ 125 h 731"/>
                  <a:gd name="T78" fmla="*/ 16 w 840"/>
                  <a:gd name="T79" fmla="*/ 120 h 731"/>
                  <a:gd name="T80" fmla="*/ 12 w 840"/>
                  <a:gd name="T81" fmla="*/ 114 h 731"/>
                  <a:gd name="T82" fmla="*/ 8 w 840"/>
                  <a:gd name="T83" fmla="*/ 108 h 731"/>
                  <a:gd name="T84" fmla="*/ 5 w 840"/>
                  <a:gd name="T85" fmla="*/ 102 h 731"/>
                  <a:gd name="T86" fmla="*/ 3 w 840"/>
                  <a:gd name="T87" fmla="*/ 96 h 731"/>
                  <a:gd name="T88" fmla="*/ 1 w 840"/>
                  <a:gd name="T89" fmla="*/ 87 h 731"/>
                  <a:gd name="T90" fmla="*/ 0 w 840"/>
                  <a:gd name="T91" fmla="*/ 78 h 731"/>
                  <a:gd name="T92" fmla="*/ 0 w 840"/>
                  <a:gd name="T93" fmla="*/ 71 h 731"/>
                  <a:gd name="T94" fmla="*/ 1 w 840"/>
                  <a:gd name="T95" fmla="*/ 65 h 731"/>
                  <a:gd name="T96" fmla="*/ 3 w 840"/>
                  <a:gd name="T97" fmla="*/ 59 h 731"/>
                  <a:gd name="T98" fmla="*/ 6 w 840"/>
                  <a:gd name="T99" fmla="*/ 53 h 731"/>
                  <a:gd name="T100" fmla="*/ 9 w 840"/>
                  <a:gd name="T101" fmla="*/ 46 h 731"/>
                  <a:gd name="T102" fmla="*/ 13 w 840"/>
                  <a:gd name="T103" fmla="*/ 40 h 731"/>
                  <a:gd name="T104" fmla="*/ 17 w 840"/>
                  <a:gd name="T105" fmla="*/ 34 h 731"/>
                  <a:gd name="T106" fmla="*/ 22 w 840"/>
                  <a:gd name="T107" fmla="*/ 28 h 731"/>
                  <a:gd name="T108" fmla="*/ 28 w 840"/>
                  <a:gd name="T109" fmla="*/ 23 h 731"/>
                  <a:gd name="T110" fmla="*/ 34 w 840"/>
                  <a:gd name="T111" fmla="*/ 18 h 731"/>
                  <a:gd name="T112" fmla="*/ 41 w 840"/>
                  <a:gd name="T113" fmla="*/ 13 h 731"/>
                  <a:gd name="T114" fmla="*/ 49 w 840"/>
                  <a:gd name="T115" fmla="*/ 9 h 731"/>
                  <a:gd name="T116" fmla="*/ 57 w 840"/>
                  <a:gd name="T117" fmla="*/ 6 h 731"/>
                  <a:gd name="T118" fmla="*/ 66 w 840"/>
                  <a:gd name="T119" fmla="*/ 3 h 731"/>
                  <a:gd name="T120" fmla="*/ 75 w 840"/>
                  <a:gd name="T121" fmla="*/ 1 h 731"/>
                  <a:gd name="T122" fmla="*/ 85 w 840"/>
                  <a:gd name="T123" fmla="*/ 0 h 7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40"/>
                  <a:gd name="T187" fmla="*/ 0 h 731"/>
                  <a:gd name="T188" fmla="*/ 840 w 840"/>
                  <a:gd name="T189" fmla="*/ 731 h 7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40" h="731">
                    <a:moveTo>
                      <a:pt x="450" y="0"/>
                    </a:moveTo>
                    <a:lnTo>
                      <a:pt x="468" y="0"/>
                    </a:lnTo>
                    <a:lnTo>
                      <a:pt x="485" y="0"/>
                    </a:lnTo>
                    <a:lnTo>
                      <a:pt x="503" y="2"/>
                    </a:lnTo>
                    <a:lnTo>
                      <a:pt x="520" y="5"/>
                    </a:lnTo>
                    <a:lnTo>
                      <a:pt x="539" y="7"/>
                    </a:lnTo>
                    <a:lnTo>
                      <a:pt x="556" y="11"/>
                    </a:lnTo>
                    <a:lnTo>
                      <a:pt x="574" y="16"/>
                    </a:lnTo>
                    <a:lnTo>
                      <a:pt x="590" y="22"/>
                    </a:lnTo>
                    <a:lnTo>
                      <a:pt x="607" y="28"/>
                    </a:lnTo>
                    <a:lnTo>
                      <a:pt x="625" y="35"/>
                    </a:lnTo>
                    <a:lnTo>
                      <a:pt x="641" y="42"/>
                    </a:lnTo>
                    <a:lnTo>
                      <a:pt x="657" y="51"/>
                    </a:lnTo>
                    <a:lnTo>
                      <a:pt x="672" y="60"/>
                    </a:lnTo>
                    <a:lnTo>
                      <a:pt x="689" y="68"/>
                    </a:lnTo>
                    <a:lnTo>
                      <a:pt x="702" y="80"/>
                    </a:lnTo>
                    <a:lnTo>
                      <a:pt x="717" y="89"/>
                    </a:lnTo>
                    <a:lnTo>
                      <a:pt x="731" y="101"/>
                    </a:lnTo>
                    <a:lnTo>
                      <a:pt x="743" y="112"/>
                    </a:lnTo>
                    <a:lnTo>
                      <a:pt x="756" y="124"/>
                    </a:lnTo>
                    <a:lnTo>
                      <a:pt x="768" y="137"/>
                    </a:lnTo>
                    <a:lnTo>
                      <a:pt x="780" y="151"/>
                    </a:lnTo>
                    <a:lnTo>
                      <a:pt x="790" y="164"/>
                    </a:lnTo>
                    <a:lnTo>
                      <a:pt x="798" y="178"/>
                    </a:lnTo>
                    <a:lnTo>
                      <a:pt x="807" y="193"/>
                    </a:lnTo>
                    <a:lnTo>
                      <a:pt x="815" y="207"/>
                    </a:lnTo>
                    <a:lnTo>
                      <a:pt x="822" y="223"/>
                    </a:lnTo>
                    <a:lnTo>
                      <a:pt x="827" y="238"/>
                    </a:lnTo>
                    <a:lnTo>
                      <a:pt x="832" y="254"/>
                    </a:lnTo>
                    <a:lnTo>
                      <a:pt x="836" y="270"/>
                    </a:lnTo>
                    <a:lnTo>
                      <a:pt x="838" y="287"/>
                    </a:lnTo>
                    <a:lnTo>
                      <a:pt x="840" y="303"/>
                    </a:lnTo>
                    <a:lnTo>
                      <a:pt x="840" y="320"/>
                    </a:lnTo>
                    <a:lnTo>
                      <a:pt x="840" y="338"/>
                    </a:lnTo>
                    <a:lnTo>
                      <a:pt x="837" y="354"/>
                    </a:lnTo>
                    <a:lnTo>
                      <a:pt x="836" y="372"/>
                    </a:lnTo>
                    <a:lnTo>
                      <a:pt x="832" y="390"/>
                    </a:lnTo>
                    <a:lnTo>
                      <a:pt x="828" y="408"/>
                    </a:lnTo>
                    <a:lnTo>
                      <a:pt x="823" y="425"/>
                    </a:lnTo>
                    <a:lnTo>
                      <a:pt x="818" y="444"/>
                    </a:lnTo>
                    <a:lnTo>
                      <a:pt x="812" y="461"/>
                    </a:lnTo>
                    <a:lnTo>
                      <a:pt x="805" y="480"/>
                    </a:lnTo>
                    <a:lnTo>
                      <a:pt x="797" y="498"/>
                    </a:lnTo>
                    <a:lnTo>
                      <a:pt x="788" y="515"/>
                    </a:lnTo>
                    <a:lnTo>
                      <a:pt x="778" y="533"/>
                    </a:lnTo>
                    <a:lnTo>
                      <a:pt x="768" y="550"/>
                    </a:lnTo>
                    <a:lnTo>
                      <a:pt x="757" y="566"/>
                    </a:lnTo>
                    <a:lnTo>
                      <a:pt x="745" y="582"/>
                    </a:lnTo>
                    <a:lnTo>
                      <a:pt x="731" y="597"/>
                    </a:lnTo>
                    <a:lnTo>
                      <a:pt x="717" y="612"/>
                    </a:lnTo>
                    <a:lnTo>
                      <a:pt x="702" y="627"/>
                    </a:lnTo>
                    <a:lnTo>
                      <a:pt x="686" y="641"/>
                    </a:lnTo>
                    <a:lnTo>
                      <a:pt x="669" y="655"/>
                    </a:lnTo>
                    <a:lnTo>
                      <a:pt x="651" y="666"/>
                    </a:lnTo>
                    <a:lnTo>
                      <a:pt x="632" y="679"/>
                    </a:lnTo>
                    <a:lnTo>
                      <a:pt x="612" y="689"/>
                    </a:lnTo>
                    <a:lnTo>
                      <a:pt x="591" y="697"/>
                    </a:lnTo>
                    <a:lnTo>
                      <a:pt x="569" y="706"/>
                    </a:lnTo>
                    <a:lnTo>
                      <a:pt x="546" y="714"/>
                    </a:lnTo>
                    <a:lnTo>
                      <a:pt x="523" y="720"/>
                    </a:lnTo>
                    <a:lnTo>
                      <a:pt x="496" y="725"/>
                    </a:lnTo>
                    <a:lnTo>
                      <a:pt x="470" y="729"/>
                    </a:lnTo>
                    <a:lnTo>
                      <a:pt x="444" y="731"/>
                    </a:lnTo>
                    <a:lnTo>
                      <a:pt x="415" y="731"/>
                    </a:lnTo>
                    <a:lnTo>
                      <a:pt x="385" y="731"/>
                    </a:lnTo>
                    <a:lnTo>
                      <a:pt x="355" y="729"/>
                    </a:lnTo>
                    <a:lnTo>
                      <a:pt x="328" y="726"/>
                    </a:lnTo>
                    <a:lnTo>
                      <a:pt x="301" y="722"/>
                    </a:lnTo>
                    <a:lnTo>
                      <a:pt x="276" y="716"/>
                    </a:lnTo>
                    <a:lnTo>
                      <a:pt x="251" y="710"/>
                    </a:lnTo>
                    <a:lnTo>
                      <a:pt x="228" y="701"/>
                    </a:lnTo>
                    <a:lnTo>
                      <a:pt x="207" y="692"/>
                    </a:lnTo>
                    <a:lnTo>
                      <a:pt x="187" y="682"/>
                    </a:lnTo>
                    <a:lnTo>
                      <a:pt x="168" y="672"/>
                    </a:lnTo>
                    <a:lnTo>
                      <a:pt x="151" y="661"/>
                    </a:lnTo>
                    <a:lnTo>
                      <a:pt x="135" y="649"/>
                    </a:lnTo>
                    <a:lnTo>
                      <a:pt x="118" y="636"/>
                    </a:lnTo>
                    <a:lnTo>
                      <a:pt x="105" y="622"/>
                    </a:lnTo>
                    <a:lnTo>
                      <a:pt x="92" y="609"/>
                    </a:lnTo>
                    <a:lnTo>
                      <a:pt x="80" y="595"/>
                    </a:lnTo>
                    <a:lnTo>
                      <a:pt x="68" y="580"/>
                    </a:lnTo>
                    <a:lnTo>
                      <a:pt x="58" y="565"/>
                    </a:lnTo>
                    <a:lnTo>
                      <a:pt x="50" y="550"/>
                    </a:lnTo>
                    <a:lnTo>
                      <a:pt x="41" y="535"/>
                    </a:lnTo>
                    <a:lnTo>
                      <a:pt x="33" y="520"/>
                    </a:lnTo>
                    <a:lnTo>
                      <a:pt x="27" y="506"/>
                    </a:lnTo>
                    <a:lnTo>
                      <a:pt x="21" y="491"/>
                    </a:lnTo>
                    <a:lnTo>
                      <a:pt x="16" y="476"/>
                    </a:lnTo>
                    <a:lnTo>
                      <a:pt x="12" y="463"/>
                    </a:lnTo>
                    <a:lnTo>
                      <a:pt x="6" y="435"/>
                    </a:lnTo>
                    <a:lnTo>
                      <a:pt x="2" y="410"/>
                    </a:lnTo>
                    <a:lnTo>
                      <a:pt x="0" y="389"/>
                    </a:lnTo>
                    <a:lnTo>
                      <a:pt x="0" y="370"/>
                    </a:lnTo>
                    <a:lnTo>
                      <a:pt x="1" y="355"/>
                    </a:lnTo>
                    <a:lnTo>
                      <a:pt x="4" y="340"/>
                    </a:lnTo>
                    <a:lnTo>
                      <a:pt x="7" y="324"/>
                    </a:lnTo>
                    <a:lnTo>
                      <a:pt x="11" y="309"/>
                    </a:lnTo>
                    <a:lnTo>
                      <a:pt x="16" y="293"/>
                    </a:lnTo>
                    <a:lnTo>
                      <a:pt x="21" y="278"/>
                    </a:lnTo>
                    <a:lnTo>
                      <a:pt x="28" y="262"/>
                    </a:lnTo>
                    <a:lnTo>
                      <a:pt x="36" y="246"/>
                    </a:lnTo>
                    <a:lnTo>
                      <a:pt x="43" y="231"/>
                    </a:lnTo>
                    <a:lnTo>
                      <a:pt x="53" y="216"/>
                    </a:lnTo>
                    <a:lnTo>
                      <a:pt x="63" y="199"/>
                    </a:lnTo>
                    <a:lnTo>
                      <a:pt x="73" y="184"/>
                    </a:lnTo>
                    <a:lnTo>
                      <a:pt x="86" y="169"/>
                    </a:lnTo>
                    <a:lnTo>
                      <a:pt x="97" y="156"/>
                    </a:lnTo>
                    <a:lnTo>
                      <a:pt x="111" y="141"/>
                    </a:lnTo>
                    <a:lnTo>
                      <a:pt x="125" y="127"/>
                    </a:lnTo>
                    <a:lnTo>
                      <a:pt x="140" y="114"/>
                    </a:lnTo>
                    <a:lnTo>
                      <a:pt x="155" y="101"/>
                    </a:lnTo>
                    <a:lnTo>
                      <a:pt x="172" y="88"/>
                    </a:lnTo>
                    <a:lnTo>
                      <a:pt x="188" y="77"/>
                    </a:lnTo>
                    <a:lnTo>
                      <a:pt x="206" y="66"/>
                    </a:lnTo>
                    <a:lnTo>
                      <a:pt x="224" y="56"/>
                    </a:lnTo>
                    <a:lnTo>
                      <a:pt x="244" y="46"/>
                    </a:lnTo>
                    <a:lnTo>
                      <a:pt x="264" y="37"/>
                    </a:lnTo>
                    <a:lnTo>
                      <a:pt x="284" y="30"/>
                    </a:lnTo>
                    <a:lnTo>
                      <a:pt x="307" y="22"/>
                    </a:lnTo>
                    <a:lnTo>
                      <a:pt x="328" y="16"/>
                    </a:lnTo>
                    <a:lnTo>
                      <a:pt x="352" y="10"/>
                    </a:lnTo>
                    <a:lnTo>
                      <a:pt x="375" y="6"/>
                    </a:lnTo>
                    <a:lnTo>
                      <a:pt x="399" y="2"/>
                    </a:lnTo>
                    <a:lnTo>
                      <a:pt x="424" y="1"/>
                    </a:lnTo>
                    <a:lnTo>
                      <a:pt x="450" y="0"/>
                    </a:lnTo>
                    <a:close/>
                  </a:path>
                </a:pathLst>
              </a:custGeom>
              <a:solidFill>
                <a:srgbClr val="B79900"/>
              </a:solidFill>
              <a:ln w="9525">
                <a:noFill/>
                <a:round/>
              </a:ln>
            </p:spPr>
            <p:txBody>
              <a:bodyPr/>
              <a:lstStyle/>
              <a:p>
                <a:endParaRPr lang="en-US" sz="1867"/>
              </a:p>
            </p:txBody>
          </p:sp>
          <p:sp>
            <p:nvSpPr>
              <p:cNvPr id="1131" name="Freeform 481"/>
              <p:cNvSpPr/>
              <p:nvPr/>
            </p:nvSpPr>
            <p:spPr bwMode="auto">
              <a:xfrm>
                <a:off x="2558" y="1282"/>
                <a:ext cx="149" cy="131"/>
              </a:xfrm>
              <a:custGeom>
                <a:avLst/>
                <a:gdLst>
                  <a:gd name="T0" fmla="*/ 83 w 746"/>
                  <a:gd name="T1" fmla="*/ 0 h 651"/>
                  <a:gd name="T2" fmla="*/ 89 w 746"/>
                  <a:gd name="T3" fmla="*/ 0 h 651"/>
                  <a:gd name="T4" fmla="*/ 96 w 746"/>
                  <a:gd name="T5" fmla="*/ 2 h 651"/>
                  <a:gd name="T6" fmla="*/ 102 w 746"/>
                  <a:gd name="T7" fmla="*/ 3 h 651"/>
                  <a:gd name="T8" fmla="*/ 111 w 746"/>
                  <a:gd name="T9" fmla="*/ 6 h 651"/>
                  <a:gd name="T10" fmla="*/ 120 w 746"/>
                  <a:gd name="T11" fmla="*/ 11 h 651"/>
                  <a:gd name="T12" fmla="*/ 125 w 746"/>
                  <a:gd name="T13" fmla="*/ 14 h 651"/>
                  <a:gd name="T14" fmla="*/ 130 w 746"/>
                  <a:gd name="T15" fmla="*/ 18 h 651"/>
                  <a:gd name="T16" fmla="*/ 134 w 746"/>
                  <a:gd name="T17" fmla="*/ 22 h 651"/>
                  <a:gd name="T18" fmla="*/ 138 w 746"/>
                  <a:gd name="T19" fmla="*/ 27 h 651"/>
                  <a:gd name="T20" fmla="*/ 142 w 746"/>
                  <a:gd name="T21" fmla="*/ 32 h 651"/>
                  <a:gd name="T22" fmla="*/ 144 w 746"/>
                  <a:gd name="T23" fmla="*/ 37 h 651"/>
                  <a:gd name="T24" fmla="*/ 147 w 746"/>
                  <a:gd name="T25" fmla="*/ 42 h 651"/>
                  <a:gd name="T26" fmla="*/ 148 w 746"/>
                  <a:gd name="T27" fmla="*/ 48 h 651"/>
                  <a:gd name="T28" fmla="*/ 149 w 746"/>
                  <a:gd name="T29" fmla="*/ 54 h 651"/>
                  <a:gd name="T30" fmla="*/ 149 w 746"/>
                  <a:gd name="T31" fmla="*/ 60 h 651"/>
                  <a:gd name="T32" fmla="*/ 148 w 746"/>
                  <a:gd name="T33" fmla="*/ 66 h 651"/>
                  <a:gd name="T34" fmla="*/ 147 w 746"/>
                  <a:gd name="T35" fmla="*/ 72 h 651"/>
                  <a:gd name="T36" fmla="*/ 145 w 746"/>
                  <a:gd name="T37" fmla="*/ 79 h 651"/>
                  <a:gd name="T38" fmla="*/ 142 w 746"/>
                  <a:gd name="T39" fmla="*/ 86 h 651"/>
                  <a:gd name="T40" fmla="*/ 139 w 746"/>
                  <a:gd name="T41" fmla="*/ 92 h 651"/>
                  <a:gd name="T42" fmla="*/ 136 w 746"/>
                  <a:gd name="T43" fmla="*/ 98 h 651"/>
                  <a:gd name="T44" fmla="*/ 132 w 746"/>
                  <a:gd name="T45" fmla="*/ 104 h 651"/>
                  <a:gd name="T46" fmla="*/ 127 w 746"/>
                  <a:gd name="T47" fmla="*/ 110 h 651"/>
                  <a:gd name="T48" fmla="*/ 121 w 746"/>
                  <a:gd name="T49" fmla="*/ 115 h 651"/>
                  <a:gd name="T50" fmla="*/ 115 w 746"/>
                  <a:gd name="T51" fmla="*/ 119 h 651"/>
                  <a:gd name="T52" fmla="*/ 108 w 746"/>
                  <a:gd name="T53" fmla="*/ 123 h 651"/>
                  <a:gd name="T54" fmla="*/ 100 w 746"/>
                  <a:gd name="T55" fmla="*/ 127 h 651"/>
                  <a:gd name="T56" fmla="*/ 92 w 746"/>
                  <a:gd name="T57" fmla="*/ 129 h 651"/>
                  <a:gd name="T58" fmla="*/ 83 w 746"/>
                  <a:gd name="T59" fmla="*/ 131 h 651"/>
                  <a:gd name="T60" fmla="*/ 73 w 746"/>
                  <a:gd name="T61" fmla="*/ 131 h 651"/>
                  <a:gd name="T62" fmla="*/ 63 w 746"/>
                  <a:gd name="T63" fmla="*/ 131 h 651"/>
                  <a:gd name="T64" fmla="*/ 53 w 746"/>
                  <a:gd name="T65" fmla="*/ 129 h 651"/>
                  <a:gd name="T66" fmla="*/ 44 w 746"/>
                  <a:gd name="T67" fmla="*/ 127 h 651"/>
                  <a:gd name="T68" fmla="*/ 37 w 746"/>
                  <a:gd name="T69" fmla="*/ 124 h 651"/>
                  <a:gd name="T70" fmla="*/ 30 w 746"/>
                  <a:gd name="T71" fmla="*/ 120 h 651"/>
                  <a:gd name="T72" fmla="*/ 24 w 746"/>
                  <a:gd name="T73" fmla="*/ 116 h 651"/>
                  <a:gd name="T74" fmla="*/ 19 w 746"/>
                  <a:gd name="T75" fmla="*/ 111 h 651"/>
                  <a:gd name="T76" fmla="*/ 14 w 746"/>
                  <a:gd name="T77" fmla="*/ 106 h 651"/>
                  <a:gd name="T78" fmla="*/ 11 w 746"/>
                  <a:gd name="T79" fmla="*/ 101 h 651"/>
                  <a:gd name="T80" fmla="*/ 8 w 746"/>
                  <a:gd name="T81" fmla="*/ 96 h 651"/>
                  <a:gd name="T82" fmla="*/ 4 w 746"/>
                  <a:gd name="T83" fmla="*/ 88 h 651"/>
                  <a:gd name="T84" fmla="*/ 1 w 746"/>
                  <a:gd name="T85" fmla="*/ 78 h 651"/>
                  <a:gd name="T86" fmla="*/ 0 w 746"/>
                  <a:gd name="T87" fmla="*/ 70 h 651"/>
                  <a:gd name="T88" fmla="*/ 0 w 746"/>
                  <a:gd name="T89" fmla="*/ 64 h 651"/>
                  <a:gd name="T90" fmla="*/ 1 w 746"/>
                  <a:gd name="T91" fmla="*/ 58 h 651"/>
                  <a:gd name="T92" fmla="*/ 3 w 746"/>
                  <a:gd name="T93" fmla="*/ 52 h 651"/>
                  <a:gd name="T94" fmla="*/ 5 w 746"/>
                  <a:gd name="T95" fmla="*/ 47 h 651"/>
                  <a:gd name="T96" fmla="*/ 8 w 746"/>
                  <a:gd name="T97" fmla="*/ 41 h 651"/>
                  <a:gd name="T98" fmla="*/ 11 w 746"/>
                  <a:gd name="T99" fmla="*/ 36 h 651"/>
                  <a:gd name="T100" fmla="*/ 15 w 746"/>
                  <a:gd name="T101" fmla="*/ 30 h 651"/>
                  <a:gd name="T102" fmla="*/ 20 w 746"/>
                  <a:gd name="T103" fmla="*/ 25 h 651"/>
                  <a:gd name="T104" fmla="*/ 25 w 746"/>
                  <a:gd name="T105" fmla="*/ 20 h 651"/>
                  <a:gd name="T106" fmla="*/ 30 w 746"/>
                  <a:gd name="T107" fmla="*/ 16 h 651"/>
                  <a:gd name="T108" fmla="*/ 37 w 746"/>
                  <a:gd name="T109" fmla="*/ 12 h 651"/>
                  <a:gd name="T110" fmla="*/ 43 w 746"/>
                  <a:gd name="T111" fmla="*/ 8 h 651"/>
                  <a:gd name="T112" fmla="*/ 51 w 746"/>
                  <a:gd name="T113" fmla="*/ 5 h 651"/>
                  <a:gd name="T114" fmla="*/ 58 w 746"/>
                  <a:gd name="T115" fmla="*/ 3 h 651"/>
                  <a:gd name="T116" fmla="*/ 67 w 746"/>
                  <a:gd name="T117" fmla="*/ 1 h 651"/>
                  <a:gd name="T118" fmla="*/ 75 w 746"/>
                  <a:gd name="T119" fmla="*/ 0 h 65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46"/>
                  <a:gd name="T181" fmla="*/ 0 h 651"/>
                  <a:gd name="T182" fmla="*/ 746 w 746"/>
                  <a:gd name="T183" fmla="*/ 651 h 65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46" h="651">
                    <a:moveTo>
                      <a:pt x="400" y="0"/>
                    </a:moveTo>
                    <a:lnTo>
                      <a:pt x="415" y="0"/>
                    </a:lnTo>
                    <a:lnTo>
                      <a:pt x="431" y="1"/>
                    </a:lnTo>
                    <a:lnTo>
                      <a:pt x="448" y="2"/>
                    </a:lnTo>
                    <a:lnTo>
                      <a:pt x="463" y="5"/>
                    </a:lnTo>
                    <a:lnTo>
                      <a:pt x="479" y="8"/>
                    </a:lnTo>
                    <a:lnTo>
                      <a:pt x="494" y="12"/>
                    </a:lnTo>
                    <a:lnTo>
                      <a:pt x="510" y="16"/>
                    </a:lnTo>
                    <a:lnTo>
                      <a:pt x="525" y="21"/>
                    </a:lnTo>
                    <a:lnTo>
                      <a:pt x="555" y="32"/>
                    </a:lnTo>
                    <a:lnTo>
                      <a:pt x="584" y="47"/>
                    </a:lnTo>
                    <a:lnTo>
                      <a:pt x="599" y="55"/>
                    </a:lnTo>
                    <a:lnTo>
                      <a:pt x="611" y="62"/>
                    </a:lnTo>
                    <a:lnTo>
                      <a:pt x="625" y="72"/>
                    </a:lnTo>
                    <a:lnTo>
                      <a:pt x="637" y="81"/>
                    </a:lnTo>
                    <a:lnTo>
                      <a:pt x="650" y="91"/>
                    </a:lnTo>
                    <a:lnTo>
                      <a:pt x="661" y="101"/>
                    </a:lnTo>
                    <a:lnTo>
                      <a:pt x="672" y="111"/>
                    </a:lnTo>
                    <a:lnTo>
                      <a:pt x="682" y="122"/>
                    </a:lnTo>
                    <a:lnTo>
                      <a:pt x="692" y="133"/>
                    </a:lnTo>
                    <a:lnTo>
                      <a:pt x="701" y="146"/>
                    </a:lnTo>
                    <a:lnTo>
                      <a:pt x="710" y="158"/>
                    </a:lnTo>
                    <a:lnTo>
                      <a:pt x="717" y="171"/>
                    </a:lnTo>
                    <a:lnTo>
                      <a:pt x="723" y="183"/>
                    </a:lnTo>
                    <a:lnTo>
                      <a:pt x="730" y="196"/>
                    </a:lnTo>
                    <a:lnTo>
                      <a:pt x="735" y="209"/>
                    </a:lnTo>
                    <a:lnTo>
                      <a:pt x="738" y="223"/>
                    </a:lnTo>
                    <a:lnTo>
                      <a:pt x="742" y="237"/>
                    </a:lnTo>
                    <a:lnTo>
                      <a:pt x="745" y="252"/>
                    </a:lnTo>
                    <a:lnTo>
                      <a:pt x="746" y="267"/>
                    </a:lnTo>
                    <a:lnTo>
                      <a:pt x="746" y="280"/>
                    </a:lnTo>
                    <a:lnTo>
                      <a:pt x="745" y="297"/>
                    </a:lnTo>
                    <a:lnTo>
                      <a:pt x="743" y="312"/>
                    </a:lnTo>
                    <a:lnTo>
                      <a:pt x="741" y="328"/>
                    </a:lnTo>
                    <a:lnTo>
                      <a:pt x="738" y="344"/>
                    </a:lnTo>
                    <a:lnTo>
                      <a:pt x="735" y="360"/>
                    </a:lnTo>
                    <a:lnTo>
                      <a:pt x="731" y="377"/>
                    </a:lnTo>
                    <a:lnTo>
                      <a:pt x="726" y="393"/>
                    </a:lnTo>
                    <a:lnTo>
                      <a:pt x="720" y="409"/>
                    </a:lnTo>
                    <a:lnTo>
                      <a:pt x="713" y="425"/>
                    </a:lnTo>
                    <a:lnTo>
                      <a:pt x="706" y="441"/>
                    </a:lnTo>
                    <a:lnTo>
                      <a:pt x="698" y="456"/>
                    </a:lnTo>
                    <a:lnTo>
                      <a:pt x="690" y="473"/>
                    </a:lnTo>
                    <a:lnTo>
                      <a:pt x="680" y="488"/>
                    </a:lnTo>
                    <a:lnTo>
                      <a:pt x="670" y="503"/>
                    </a:lnTo>
                    <a:lnTo>
                      <a:pt x="659" y="518"/>
                    </a:lnTo>
                    <a:lnTo>
                      <a:pt x="646" y="531"/>
                    </a:lnTo>
                    <a:lnTo>
                      <a:pt x="634" y="545"/>
                    </a:lnTo>
                    <a:lnTo>
                      <a:pt x="621" y="558"/>
                    </a:lnTo>
                    <a:lnTo>
                      <a:pt x="606" y="570"/>
                    </a:lnTo>
                    <a:lnTo>
                      <a:pt x="591" y="581"/>
                    </a:lnTo>
                    <a:lnTo>
                      <a:pt x="575" y="592"/>
                    </a:lnTo>
                    <a:lnTo>
                      <a:pt x="559" y="602"/>
                    </a:lnTo>
                    <a:lnTo>
                      <a:pt x="540" y="612"/>
                    </a:lnTo>
                    <a:lnTo>
                      <a:pt x="521" y="621"/>
                    </a:lnTo>
                    <a:lnTo>
                      <a:pt x="503" y="629"/>
                    </a:lnTo>
                    <a:lnTo>
                      <a:pt x="481" y="635"/>
                    </a:lnTo>
                    <a:lnTo>
                      <a:pt x="460" y="641"/>
                    </a:lnTo>
                    <a:lnTo>
                      <a:pt x="439" y="645"/>
                    </a:lnTo>
                    <a:lnTo>
                      <a:pt x="415" y="649"/>
                    </a:lnTo>
                    <a:lnTo>
                      <a:pt x="391" y="651"/>
                    </a:lnTo>
                    <a:lnTo>
                      <a:pt x="367" y="651"/>
                    </a:lnTo>
                    <a:lnTo>
                      <a:pt x="340" y="651"/>
                    </a:lnTo>
                    <a:lnTo>
                      <a:pt x="314" y="650"/>
                    </a:lnTo>
                    <a:lnTo>
                      <a:pt x="289" y="646"/>
                    </a:lnTo>
                    <a:lnTo>
                      <a:pt x="265" y="642"/>
                    </a:lnTo>
                    <a:lnTo>
                      <a:pt x="243" y="636"/>
                    </a:lnTo>
                    <a:lnTo>
                      <a:pt x="222" y="630"/>
                    </a:lnTo>
                    <a:lnTo>
                      <a:pt x="203" y="624"/>
                    </a:lnTo>
                    <a:lnTo>
                      <a:pt x="184" y="615"/>
                    </a:lnTo>
                    <a:lnTo>
                      <a:pt x="166" y="606"/>
                    </a:lnTo>
                    <a:lnTo>
                      <a:pt x="149" y="596"/>
                    </a:lnTo>
                    <a:lnTo>
                      <a:pt x="134" y="586"/>
                    </a:lnTo>
                    <a:lnTo>
                      <a:pt x="119" y="575"/>
                    </a:lnTo>
                    <a:lnTo>
                      <a:pt x="107" y="564"/>
                    </a:lnTo>
                    <a:lnTo>
                      <a:pt x="95" y="553"/>
                    </a:lnTo>
                    <a:lnTo>
                      <a:pt x="83" y="540"/>
                    </a:lnTo>
                    <a:lnTo>
                      <a:pt x="72" y="528"/>
                    </a:lnTo>
                    <a:lnTo>
                      <a:pt x="62" y="515"/>
                    </a:lnTo>
                    <a:lnTo>
                      <a:pt x="53" y="503"/>
                    </a:lnTo>
                    <a:lnTo>
                      <a:pt x="46" y="489"/>
                    </a:lnTo>
                    <a:lnTo>
                      <a:pt x="38" y="476"/>
                    </a:lnTo>
                    <a:lnTo>
                      <a:pt x="32" y="463"/>
                    </a:lnTo>
                    <a:lnTo>
                      <a:pt x="21" y="436"/>
                    </a:lnTo>
                    <a:lnTo>
                      <a:pt x="12" y="411"/>
                    </a:lnTo>
                    <a:lnTo>
                      <a:pt x="6" y="388"/>
                    </a:lnTo>
                    <a:lnTo>
                      <a:pt x="2" y="367"/>
                    </a:lnTo>
                    <a:lnTo>
                      <a:pt x="0" y="347"/>
                    </a:lnTo>
                    <a:lnTo>
                      <a:pt x="0" y="330"/>
                    </a:lnTo>
                    <a:lnTo>
                      <a:pt x="1" y="317"/>
                    </a:lnTo>
                    <a:lnTo>
                      <a:pt x="3" y="303"/>
                    </a:lnTo>
                    <a:lnTo>
                      <a:pt x="6" y="289"/>
                    </a:lnTo>
                    <a:lnTo>
                      <a:pt x="10" y="275"/>
                    </a:lnTo>
                    <a:lnTo>
                      <a:pt x="13" y="260"/>
                    </a:lnTo>
                    <a:lnTo>
                      <a:pt x="18" y="247"/>
                    </a:lnTo>
                    <a:lnTo>
                      <a:pt x="25" y="233"/>
                    </a:lnTo>
                    <a:lnTo>
                      <a:pt x="31" y="219"/>
                    </a:lnTo>
                    <a:lnTo>
                      <a:pt x="38" y="204"/>
                    </a:lnTo>
                    <a:lnTo>
                      <a:pt x="47" y="191"/>
                    </a:lnTo>
                    <a:lnTo>
                      <a:pt x="56" y="177"/>
                    </a:lnTo>
                    <a:lnTo>
                      <a:pt x="66" y="164"/>
                    </a:lnTo>
                    <a:lnTo>
                      <a:pt x="76" y="151"/>
                    </a:lnTo>
                    <a:lnTo>
                      <a:pt x="87" y="138"/>
                    </a:lnTo>
                    <a:lnTo>
                      <a:pt x="98" y="124"/>
                    </a:lnTo>
                    <a:lnTo>
                      <a:pt x="111" y="113"/>
                    </a:lnTo>
                    <a:lnTo>
                      <a:pt x="123" y="101"/>
                    </a:lnTo>
                    <a:lnTo>
                      <a:pt x="137" y="89"/>
                    </a:lnTo>
                    <a:lnTo>
                      <a:pt x="152" y="78"/>
                    </a:lnTo>
                    <a:lnTo>
                      <a:pt x="167" y="68"/>
                    </a:lnTo>
                    <a:lnTo>
                      <a:pt x="183" y="58"/>
                    </a:lnTo>
                    <a:lnTo>
                      <a:pt x="199" y="50"/>
                    </a:lnTo>
                    <a:lnTo>
                      <a:pt x="217" y="41"/>
                    </a:lnTo>
                    <a:lnTo>
                      <a:pt x="234" y="33"/>
                    </a:lnTo>
                    <a:lnTo>
                      <a:pt x="253" y="26"/>
                    </a:lnTo>
                    <a:lnTo>
                      <a:pt x="272" y="20"/>
                    </a:lnTo>
                    <a:lnTo>
                      <a:pt x="292" y="13"/>
                    </a:lnTo>
                    <a:lnTo>
                      <a:pt x="312" y="8"/>
                    </a:lnTo>
                    <a:lnTo>
                      <a:pt x="333" y="5"/>
                    </a:lnTo>
                    <a:lnTo>
                      <a:pt x="354" y="2"/>
                    </a:lnTo>
                    <a:lnTo>
                      <a:pt x="377" y="0"/>
                    </a:lnTo>
                    <a:lnTo>
                      <a:pt x="400" y="0"/>
                    </a:lnTo>
                    <a:close/>
                  </a:path>
                </a:pathLst>
              </a:custGeom>
              <a:solidFill>
                <a:srgbClr val="C6A300"/>
              </a:solidFill>
              <a:ln w="9525">
                <a:noFill/>
                <a:round/>
              </a:ln>
            </p:spPr>
            <p:txBody>
              <a:bodyPr/>
              <a:lstStyle/>
              <a:p>
                <a:endParaRPr lang="en-US" sz="1867"/>
              </a:p>
            </p:txBody>
          </p:sp>
          <p:sp>
            <p:nvSpPr>
              <p:cNvPr id="1132" name="Freeform 482"/>
              <p:cNvSpPr/>
              <p:nvPr/>
            </p:nvSpPr>
            <p:spPr bwMode="auto">
              <a:xfrm>
                <a:off x="2570" y="1286"/>
                <a:ext cx="129" cy="114"/>
              </a:xfrm>
              <a:custGeom>
                <a:avLst/>
                <a:gdLst>
                  <a:gd name="T0" fmla="*/ 74 w 648"/>
                  <a:gd name="T1" fmla="*/ 0 h 569"/>
                  <a:gd name="T2" fmla="*/ 85 w 648"/>
                  <a:gd name="T3" fmla="*/ 2 h 569"/>
                  <a:gd name="T4" fmla="*/ 96 w 648"/>
                  <a:gd name="T5" fmla="*/ 6 h 569"/>
                  <a:gd name="T6" fmla="*/ 106 w 648"/>
                  <a:gd name="T7" fmla="*/ 11 h 569"/>
                  <a:gd name="T8" fmla="*/ 114 w 648"/>
                  <a:gd name="T9" fmla="*/ 18 h 569"/>
                  <a:gd name="T10" fmla="*/ 120 w 648"/>
                  <a:gd name="T11" fmla="*/ 24 h 569"/>
                  <a:gd name="T12" fmla="*/ 123 w 648"/>
                  <a:gd name="T13" fmla="*/ 28 h 569"/>
                  <a:gd name="T14" fmla="*/ 125 w 648"/>
                  <a:gd name="T15" fmla="*/ 33 h 569"/>
                  <a:gd name="T16" fmla="*/ 127 w 648"/>
                  <a:gd name="T17" fmla="*/ 37 h 569"/>
                  <a:gd name="T18" fmla="*/ 128 w 648"/>
                  <a:gd name="T19" fmla="*/ 42 h 569"/>
                  <a:gd name="T20" fmla="*/ 129 w 648"/>
                  <a:gd name="T21" fmla="*/ 47 h 569"/>
                  <a:gd name="T22" fmla="*/ 128 w 648"/>
                  <a:gd name="T23" fmla="*/ 55 h 569"/>
                  <a:gd name="T24" fmla="*/ 126 w 648"/>
                  <a:gd name="T25" fmla="*/ 67 h 569"/>
                  <a:gd name="T26" fmla="*/ 123 w 648"/>
                  <a:gd name="T27" fmla="*/ 75 h 569"/>
                  <a:gd name="T28" fmla="*/ 121 w 648"/>
                  <a:gd name="T29" fmla="*/ 81 h 569"/>
                  <a:gd name="T30" fmla="*/ 118 w 648"/>
                  <a:gd name="T31" fmla="*/ 86 h 569"/>
                  <a:gd name="T32" fmla="*/ 114 w 648"/>
                  <a:gd name="T33" fmla="*/ 91 h 569"/>
                  <a:gd name="T34" fmla="*/ 110 w 648"/>
                  <a:gd name="T35" fmla="*/ 96 h 569"/>
                  <a:gd name="T36" fmla="*/ 105 w 648"/>
                  <a:gd name="T37" fmla="*/ 100 h 569"/>
                  <a:gd name="T38" fmla="*/ 99 w 648"/>
                  <a:gd name="T39" fmla="*/ 104 h 569"/>
                  <a:gd name="T40" fmla="*/ 94 w 648"/>
                  <a:gd name="T41" fmla="*/ 107 h 569"/>
                  <a:gd name="T42" fmla="*/ 87 w 648"/>
                  <a:gd name="T43" fmla="*/ 110 h 569"/>
                  <a:gd name="T44" fmla="*/ 80 w 648"/>
                  <a:gd name="T45" fmla="*/ 112 h 569"/>
                  <a:gd name="T46" fmla="*/ 72 w 648"/>
                  <a:gd name="T47" fmla="*/ 114 h 569"/>
                  <a:gd name="T48" fmla="*/ 64 w 648"/>
                  <a:gd name="T49" fmla="*/ 114 h 569"/>
                  <a:gd name="T50" fmla="*/ 55 w 648"/>
                  <a:gd name="T51" fmla="*/ 114 h 569"/>
                  <a:gd name="T52" fmla="*/ 46 w 648"/>
                  <a:gd name="T53" fmla="*/ 112 h 569"/>
                  <a:gd name="T54" fmla="*/ 39 w 648"/>
                  <a:gd name="T55" fmla="*/ 110 h 569"/>
                  <a:gd name="T56" fmla="*/ 32 w 648"/>
                  <a:gd name="T57" fmla="*/ 108 h 569"/>
                  <a:gd name="T58" fmla="*/ 26 w 648"/>
                  <a:gd name="T59" fmla="*/ 104 h 569"/>
                  <a:gd name="T60" fmla="*/ 21 w 648"/>
                  <a:gd name="T61" fmla="*/ 101 h 569"/>
                  <a:gd name="T62" fmla="*/ 16 w 648"/>
                  <a:gd name="T63" fmla="*/ 97 h 569"/>
                  <a:gd name="T64" fmla="*/ 12 w 648"/>
                  <a:gd name="T65" fmla="*/ 92 h 569"/>
                  <a:gd name="T66" fmla="*/ 9 w 648"/>
                  <a:gd name="T67" fmla="*/ 88 h 569"/>
                  <a:gd name="T68" fmla="*/ 6 w 648"/>
                  <a:gd name="T69" fmla="*/ 83 h 569"/>
                  <a:gd name="T70" fmla="*/ 3 w 648"/>
                  <a:gd name="T71" fmla="*/ 76 h 569"/>
                  <a:gd name="T72" fmla="*/ 1 w 648"/>
                  <a:gd name="T73" fmla="*/ 68 h 569"/>
                  <a:gd name="T74" fmla="*/ 0 w 648"/>
                  <a:gd name="T75" fmla="*/ 61 h 569"/>
                  <a:gd name="T76" fmla="*/ 0 w 648"/>
                  <a:gd name="T77" fmla="*/ 55 h 569"/>
                  <a:gd name="T78" fmla="*/ 1 w 648"/>
                  <a:gd name="T79" fmla="*/ 50 h 569"/>
                  <a:gd name="T80" fmla="*/ 2 w 648"/>
                  <a:gd name="T81" fmla="*/ 45 h 569"/>
                  <a:gd name="T82" fmla="*/ 4 w 648"/>
                  <a:gd name="T83" fmla="*/ 41 h 569"/>
                  <a:gd name="T84" fmla="*/ 7 w 648"/>
                  <a:gd name="T85" fmla="*/ 36 h 569"/>
                  <a:gd name="T86" fmla="*/ 9 w 648"/>
                  <a:gd name="T87" fmla="*/ 31 h 569"/>
                  <a:gd name="T88" fmla="*/ 13 w 648"/>
                  <a:gd name="T89" fmla="*/ 27 h 569"/>
                  <a:gd name="T90" fmla="*/ 17 w 648"/>
                  <a:gd name="T91" fmla="*/ 22 h 569"/>
                  <a:gd name="T92" fmla="*/ 21 w 648"/>
                  <a:gd name="T93" fmla="*/ 18 h 569"/>
                  <a:gd name="T94" fmla="*/ 26 w 648"/>
                  <a:gd name="T95" fmla="*/ 14 h 569"/>
                  <a:gd name="T96" fmla="*/ 31 w 648"/>
                  <a:gd name="T97" fmla="*/ 11 h 569"/>
                  <a:gd name="T98" fmla="*/ 37 w 648"/>
                  <a:gd name="T99" fmla="*/ 8 h 569"/>
                  <a:gd name="T100" fmla="*/ 43 w 648"/>
                  <a:gd name="T101" fmla="*/ 5 h 569"/>
                  <a:gd name="T102" fmla="*/ 50 w 648"/>
                  <a:gd name="T103" fmla="*/ 3 h 569"/>
                  <a:gd name="T104" fmla="*/ 57 w 648"/>
                  <a:gd name="T105" fmla="*/ 1 h 569"/>
                  <a:gd name="T106" fmla="*/ 65 w 648"/>
                  <a:gd name="T107" fmla="*/ 0 h 56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8"/>
                  <a:gd name="T163" fmla="*/ 0 h 569"/>
                  <a:gd name="T164" fmla="*/ 648 w 648"/>
                  <a:gd name="T165" fmla="*/ 569 h 56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8" h="569">
                    <a:moveTo>
                      <a:pt x="347" y="0"/>
                    </a:moveTo>
                    <a:lnTo>
                      <a:pt x="373" y="2"/>
                    </a:lnTo>
                    <a:lnTo>
                      <a:pt x="401" y="5"/>
                    </a:lnTo>
                    <a:lnTo>
                      <a:pt x="428" y="12"/>
                    </a:lnTo>
                    <a:lnTo>
                      <a:pt x="455" y="20"/>
                    </a:lnTo>
                    <a:lnTo>
                      <a:pt x="481" y="30"/>
                    </a:lnTo>
                    <a:lnTo>
                      <a:pt x="506" y="43"/>
                    </a:lnTo>
                    <a:lnTo>
                      <a:pt x="531" y="56"/>
                    </a:lnTo>
                    <a:lnTo>
                      <a:pt x="553" y="73"/>
                    </a:lnTo>
                    <a:lnTo>
                      <a:pt x="574" y="90"/>
                    </a:lnTo>
                    <a:lnTo>
                      <a:pt x="593" y="109"/>
                    </a:lnTo>
                    <a:lnTo>
                      <a:pt x="601" y="119"/>
                    </a:lnTo>
                    <a:lnTo>
                      <a:pt x="609" y="129"/>
                    </a:lnTo>
                    <a:lnTo>
                      <a:pt x="617" y="140"/>
                    </a:lnTo>
                    <a:lnTo>
                      <a:pt x="623" y="151"/>
                    </a:lnTo>
                    <a:lnTo>
                      <a:pt x="629" y="163"/>
                    </a:lnTo>
                    <a:lnTo>
                      <a:pt x="634" y="174"/>
                    </a:lnTo>
                    <a:lnTo>
                      <a:pt x="639" y="185"/>
                    </a:lnTo>
                    <a:lnTo>
                      <a:pt x="642" y="198"/>
                    </a:lnTo>
                    <a:lnTo>
                      <a:pt x="645" y="210"/>
                    </a:lnTo>
                    <a:lnTo>
                      <a:pt x="647" y="222"/>
                    </a:lnTo>
                    <a:lnTo>
                      <a:pt x="648" y="235"/>
                    </a:lnTo>
                    <a:lnTo>
                      <a:pt x="648" y="247"/>
                    </a:lnTo>
                    <a:lnTo>
                      <a:pt x="645" y="275"/>
                    </a:lnTo>
                    <a:lnTo>
                      <a:pt x="642" y="304"/>
                    </a:lnTo>
                    <a:lnTo>
                      <a:pt x="634" y="332"/>
                    </a:lnTo>
                    <a:lnTo>
                      <a:pt x="625" y="360"/>
                    </a:lnTo>
                    <a:lnTo>
                      <a:pt x="619" y="374"/>
                    </a:lnTo>
                    <a:lnTo>
                      <a:pt x="613" y="388"/>
                    </a:lnTo>
                    <a:lnTo>
                      <a:pt x="607" y="402"/>
                    </a:lnTo>
                    <a:lnTo>
                      <a:pt x="598" y="415"/>
                    </a:lnTo>
                    <a:lnTo>
                      <a:pt x="591" y="428"/>
                    </a:lnTo>
                    <a:lnTo>
                      <a:pt x="582" y="441"/>
                    </a:lnTo>
                    <a:lnTo>
                      <a:pt x="572" y="453"/>
                    </a:lnTo>
                    <a:lnTo>
                      <a:pt x="562" y="466"/>
                    </a:lnTo>
                    <a:lnTo>
                      <a:pt x="551" y="478"/>
                    </a:lnTo>
                    <a:lnTo>
                      <a:pt x="539" y="488"/>
                    </a:lnTo>
                    <a:lnTo>
                      <a:pt x="527" y="500"/>
                    </a:lnTo>
                    <a:lnTo>
                      <a:pt x="513" y="510"/>
                    </a:lnTo>
                    <a:lnTo>
                      <a:pt x="499" y="520"/>
                    </a:lnTo>
                    <a:lnTo>
                      <a:pt x="484" y="528"/>
                    </a:lnTo>
                    <a:lnTo>
                      <a:pt x="470" y="536"/>
                    </a:lnTo>
                    <a:lnTo>
                      <a:pt x="453" y="543"/>
                    </a:lnTo>
                    <a:lnTo>
                      <a:pt x="437" y="549"/>
                    </a:lnTo>
                    <a:lnTo>
                      <a:pt x="420" y="556"/>
                    </a:lnTo>
                    <a:lnTo>
                      <a:pt x="401" y="561"/>
                    </a:lnTo>
                    <a:lnTo>
                      <a:pt x="382" y="564"/>
                    </a:lnTo>
                    <a:lnTo>
                      <a:pt x="362" y="567"/>
                    </a:lnTo>
                    <a:lnTo>
                      <a:pt x="341" y="568"/>
                    </a:lnTo>
                    <a:lnTo>
                      <a:pt x="320" y="569"/>
                    </a:lnTo>
                    <a:lnTo>
                      <a:pt x="297" y="569"/>
                    </a:lnTo>
                    <a:lnTo>
                      <a:pt x="274" y="567"/>
                    </a:lnTo>
                    <a:lnTo>
                      <a:pt x="252" y="564"/>
                    </a:lnTo>
                    <a:lnTo>
                      <a:pt x="231" y="561"/>
                    </a:lnTo>
                    <a:lnTo>
                      <a:pt x="212" y="556"/>
                    </a:lnTo>
                    <a:lnTo>
                      <a:pt x="194" y="549"/>
                    </a:lnTo>
                    <a:lnTo>
                      <a:pt x="176" y="543"/>
                    </a:lnTo>
                    <a:lnTo>
                      <a:pt x="159" y="537"/>
                    </a:lnTo>
                    <a:lnTo>
                      <a:pt x="144" y="528"/>
                    </a:lnTo>
                    <a:lnTo>
                      <a:pt x="129" y="521"/>
                    </a:lnTo>
                    <a:lnTo>
                      <a:pt x="116" y="511"/>
                    </a:lnTo>
                    <a:lnTo>
                      <a:pt x="103" y="502"/>
                    </a:lnTo>
                    <a:lnTo>
                      <a:pt x="91" y="492"/>
                    </a:lnTo>
                    <a:lnTo>
                      <a:pt x="80" y="482"/>
                    </a:lnTo>
                    <a:lnTo>
                      <a:pt x="70" y="471"/>
                    </a:lnTo>
                    <a:lnTo>
                      <a:pt x="61" y="460"/>
                    </a:lnTo>
                    <a:lnTo>
                      <a:pt x="53" y="448"/>
                    </a:lnTo>
                    <a:lnTo>
                      <a:pt x="45" y="437"/>
                    </a:lnTo>
                    <a:lnTo>
                      <a:pt x="38" y="426"/>
                    </a:lnTo>
                    <a:lnTo>
                      <a:pt x="32" y="415"/>
                    </a:lnTo>
                    <a:lnTo>
                      <a:pt x="27" y="403"/>
                    </a:lnTo>
                    <a:lnTo>
                      <a:pt x="17" y="381"/>
                    </a:lnTo>
                    <a:lnTo>
                      <a:pt x="9" y="359"/>
                    </a:lnTo>
                    <a:lnTo>
                      <a:pt x="4" y="337"/>
                    </a:lnTo>
                    <a:lnTo>
                      <a:pt x="2" y="319"/>
                    </a:lnTo>
                    <a:lnTo>
                      <a:pt x="0" y="302"/>
                    </a:lnTo>
                    <a:lnTo>
                      <a:pt x="0" y="287"/>
                    </a:lnTo>
                    <a:lnTo>
                      <a:pt x="2" y="276"/>
                    </a:lnTo>
                    <a:lnTo>
                      <a:pt x="3" y="264"/>
                    </a:lnTo>
                    <a:lnTo>
                      <a:pt x="5" y="252"/>
                    </a:lnTo>
                    <a:lnTo>
                      <a:pt x="8" y="240"/>
                    </a:lnTo>
                    <a:lnTo>
                      <a:pt x="12" y="227"/>
                    </a:lnTo>
                    <a:lnTo>
                      <a:pt x="15" y="215"/>
                    </a:lnTo>
                    <a:lnTo>
                      <a:pt x="20" y="204"/>
                    </a:lnTo>
                    <a:lnTo>
                      <a:pt x="27" y="191"/>
                    </a:lnTo>
                    <a:lnTo>
                      <a:pt x="33" y="179"/>
                    </a:lnTo>
                    <a:lnTo>
                      <a:pt x="39" y="168"/>
                    </a:lnTo>
                    <a:lnTo>
                      <a:pt x="47" y="155"/>
                    </a:lnTo>
                    <a:lnTo>
                      <a:pt x="55" y="144"/>
                    </a:lnTo>
                    <a:lnTo>
                      <a:pt x="64" y="133"/>
                    </a:lnTo>
                    <a:lnTo>
                      <a:pt x="73" y="121"/>
                    </a:lnTo>
                    <a:lnTo>
                      <a:pt x="83" y="110"/>
                    </a:lnTo>
                    <a:lnTo>
                      <a:pt x="94" y="100"/>
                    </a:lnTo>
                    <a:lnTo>
                      <a:pt x="105" y="89"/>
                    </a:lnTo>
                    <a:lnTo>
                      <a:pt x="118" y="80"/>
                    </a:lnTo>
                    <a:lnTo>
                      <a:pt x="130" y="70"/>
                    </a:lnTo>
                    <a:lnTo>
                      <a:pt x="143" y="61"/>
                    </a:lnTo>
                    <a:lnTo>
                      <a:pt x="156" y="53"/>
                    </a:lnTo>
                    <a:lnTo>
                      <a:pt x="171" y="45"/>
                    </a:lnTo>
                    <a:lnTo>
                      <a:pt x="186" y="38"/>
                    </a:lnTo>
                    <a:lnTo>
                      <a:pt x="201" y="30"/>
                    </a:lnTo>
                    <a:lnTo>
                      <a:pt x="217" y="24"/>
                    </a:lnTo>
                    <a:lnTo>
                      <a:pt x="235" y="19"/>
                    </a:lnTo>
                    <a:lnTo>
                      <a:pt x="251" y="14"/>
                    </a:lnTo>
                    <a:lnTo>
                      <a:pt x="270" y="9"/>
                    </a:lnTo>
                    <a:lnTo>
                      <a:pt x="287" y="7"/>
                    </a:lnTo>
                    <a:lnTo>
                      <a:pt x="307" y="4"/>
                    </a:lnTo>
                    <a:lnTo>
                      <a:pt x="326" y="2"/>
                    </a:lnTo>
                    <a:lnTo>
                      <a:pt x="347" y="0"/>
                    </a:lnTo>
                    <a:close/>
                  </a:path>
                </a:pathLst>
              </a:custGeom>
              <a:solidFill>
                <a:srgbClr val="D5AD00"/>
              </a:solidFill>
              <a:ln w="9525">
                <a:noFill/>
                <a:round/>
              </a:ln>
            </p:spPr>
            <p:txBody>
              <a:bodyPr/>
              <a:lstStyle/>
              <a:p>
                <a:endParaRPr lang="en-US" sz="1867"/>
              </a:p>
            </p:txBody>
          </p:sp>
          <p:sp>
            <p:nvSpPr>
              <p:cNvPr id="1133" name="Freeform 483"/>
              <p:cNvSpPr/>
              <p:nvPr/>
            </p:nvSpPr>
            <p:spPr bwMode="auto">
              <a:xfrm>
                <a:off x="2581" y="1290"/>
                <a:ext cx="110" cy="97"/>
              </a:xfrm>
              <a:custGeom>
                <a:avLst/>
                <a:gdLst>
                  <a:gd name="T0" fmla="*/ 64 w 553"/>
                  <a:gd name="T1" fmla="*/ 0 h 486"/>
                  <a:gd name="T2" fmla="*/ 73 w 553"/>
                  <a:gd name="T3" fmla="*/ 2 h 486"/>
                  <a:gd name="T4" fmla="*/ 82 w 553"/>
                  <a:gd name="T5" fmla="*/ 5 h 486"/>
                  <a:gd name="T6" fmla="*/ 90 w 553"/>
                  <a:gd name="T7" fmla="*/ 10 h 486"/>
                  <a:gd name="T8" fmla="*/ 98 w 553"/>
                  <a:gd name="T9" fmla="*/ 16 h 486"/>
                  <a:gd name="T10" fmla="*/ 104 w 553"/>
                  <a:gd name="T11" fmla="*/ 22 h 486"/>
                  <a:gd name="T12" fmla="*/ 107 w 553"/>
                  <a:gd name="T13" fmla="*/ 28 h 486"/>
                  <a:gd name="T14" fmla="*/ 109 w 553"/>
                  <a:gd name="T15" fmla="*/ 32 h 486"/>
                  <a:gd name="T16" fmla="*/ 110 w 553"/>
                  <a:gd name="T17" fmla="*/ 36 h 486"/>
                  <a:gd name="T18" fmla="*/ 110 w 553"/>
                  <a:gd name="T19" fmla="*/ 40 h 486"/>
                  <a:gd name="T20" fmla="*/ 110 w 553"/>
                  <a:gd name="T21" fmla="*/ 47 h 486"/>
                  <a:gd name="T22" fmla="*/ 108 w 553"/>
                  <a:gd name="T23" fmla="*/ 57 h 486"/>
                  <a:gd name="T24" fmla="*/ 104 w 553"/>
                  <a:gd name="T25" fmla="*/ 66 h 486"/>
                  <a:gd name="T26" fmla="*/ 100 w 553"/>
                  <a:gd name="T27" fmla="*/ 73 h 486"/>
                  <a:gd name="T28" fmla="*/ 97 w 553"/>
                  <a:gd name="T29" fmla="*/ 77 h 486"/>
                  <a:gd name="T30" fmla="*/ 93 w 553"/>
                  <a:gd name="T31" fmla="*/ 81 h 486"/>
                  <a:gd name="T32" fmla="*/ 89 w 553"/>
                  <a:gd name="T33" fmla="*/ 85 h 486"/>
                  <a:gd name="T34" fmla="*/ 84 w 553"/>
                  <a:gd name="T35" fmla="*/ 88 h 486"/>
                  <a:gd name="T36" fmla="*/ 79 w 553"/>
                  <a:gd name="T37" fmla="*/ 91 h 486"/>
                  <a:gd name="T38" fmla="*/ 74 w 553"/>
                  <a:gd name="T39" fmla="*/ 93 h 486"/>
                  <a:gd name="T40" fmla="*/ 68 w 553"/>
                  <a:gd name="T41" fmla="*/ 95 h 486"/>
                  <a:gd name="T42" fmla="*/ 61 w 553"/>
                  <a:gd name="T43" fmla="*/ 96 h 486"/>
                  <a:gd name="T44" fmla="*/ 54 w 553"/>
                  <a:gd name="T45" fmla="*/ 97 h 486"/>
                  <a:gd name="T46" fmla="*/ 46 w 553"/>
                  <a:gd name="T47" fmla="*/ 96 h 486"/>
                  <a:gd name="T48" fmla="*/ 39 w 553"/>
                  <a:gd name="T49" fmla="*/ 95 h 486"/>
                  <a:gd name="T50" fmla="*/ 33 w 553"/>
                  <a:gd name="T51" fmla="*/ 93 h 486"/>
                  <a:gd name="T52" fmla="*/ 27 w 553"/>
                  <a:gd name="T53" fmla="*/ 91 h 486"/>
                  <a:gd name="T54" fmla="*/ 22 w 553"/>
                  <a:gd name="T55" fmla="*/ 88 h 486"/>
                  <a:gd name="T56" fmla="*/ 18 w 553"/>
                  <a:gd name="T57" fmla="*/ 85 h 486"/>
                  <a:gd name="T58" fmla="*/ 14 w 553"/>
                  <a:gd name="T59" fmla="*/ 82 h 486"/>
                  <a:gd name="T60" fmla="*/ 10 w 553"/>
                  <a:gd name="T61" fmla="*/ 78 h 486"/>
                  <a:gd name="T62" fmla="*/ 6 w 553"/>
                  <a:gd name="T63" fmla="*/ 72 h 486"/>
                  <a:gd name="T64" fmla="*/ 3 w 553"/>
                  <a:gd name="T65" fmla="*/ 65 h 486"/>
                  <a:gd name="T66" fmla="*/ 1 w 553"/>
                  <a:gd name="T67" fmla="*/ 58 h 486"/>
                  <a:gd name="T68" fmla="*/ 0 w 553"/>
                  <a:gd name="T69" fmla="*/ 52 h 486"/>
                  <a:gd name="T70" fmla="*/ 1 w 553"/>
                  <a:gd name="T71" fmla="*/ 45 h 486"/>
                  <a:gd name="T72" fmla="*/ 3 w 553"/>
                  <a:gd name="T73" fmla="*/ 37 h 486"/>
                  <a:gd name="T74" fmla="*/ 7 w 553"/>
                  <a:gd name="T75" fmla="*/ 29 h 486"/>
                  <a:gd name="T76" fmla="*/ 13 w 553"/>
                  <a:gd name="T77" fmla="*/ 21 h 486"/>
                  <a:gd name="T78" fmla="*/ 20 w 553"/>
                  <a:gd name="T79" fmla="*/ 14 h 486"/>
                  <a:gd name="T80" fmla="*/ 27 w 553"/>
                  <a:gd name="T81" fmla="*/ 9 h 486"/>
                  <a:gd name="T82" fmla="*/ 32 w 553"/>
                  <a:gd name="T83" fmla="*/ 6 h 486"/>
                  <a:gd name="T84" fmla="*/ 37 w 553"/>
                  <a:gd name="T85" fmla="*/ 4 h 486"/>
                  <a:gd name="T86" fmla="*/ 43 w 553"/>
                  <a:gd name="T87" fmla="*/ 2 h 486"/>
                  <a:gd name="T88" fmla="*/ 49 w 553"/>
                  <a:gd name="T89" fmla="*/ 1 h 486"/>
                  <a:gd name="T90" fmla="*/ 56 w 553"/>
                  <a:gd name="T91" fmla="*/ 0 h 48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53"/>
                  <a:gd name="T139" fmla="*/ 0 h 486"/>
                  <a:gd name="T140" fmla="*/ 553 w 553"/>
                  <a:gd name="T141" fmla="*/ 486 h 48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53" h="486">
                    <a:moveTo>
                      <a:pt x="296" y="0"/>
                    </a:moveTo>
                    <a:lnTo>
                      <a:pt x="320" y="2"/>
                    </a:lnTo>
                    <a:lnTo>
                      <a:pt x="343" y="5"/>
                    </a:lnTo>
                    <a:lnTo>
                      <a:pt x="367" y="10"/>
                    </a:lnTo>
                    <a:lnTo>
                      <a:pt x="390" y="18"/>
                    </a:lnTo>
                    <a:lnTo>
                      <a:pt x="412" y="26"/>
                    </a:lnTo>
                    <a:lnTo>
                      <a:pt x="433" y="36"/>
                    </a:lnTo>
                    <a:lnTo>
                      <a:pt x="454" y="49"/>
                    </a:lnTo>
                    <a:lnTo>
                      <a:pt x="473" y="63"/>
                    </a:lnTo>
                    <a:lnTo>
                      <a:pt x="491" y="78"/>
                    </a:lnTo>
                    <a:lnTo>
                      <a:pt x="507" y="94"/>
                    </a:lnTo>
                    <a:lnTo>
                      <a:pt x="521" y="111"/>
                    </a:lnTo>
                    <a:lnTo>
                      <a:pt x="533" y="130"/>
                    </a:lnTo>
                    <a:lnTo>
                      <a:pt x="538" y="140"/>
                    </a:lnTo>
                    <a:lnTo>
                      <a:pt x="542" y="150"/>
                    </a:lnTo>
                    <a:lnTo>
                      <a:pt x="546" y="160"/>
                    </a:lnTo>
                    <a:lnTo>
                      <a:pt x="549" y="170"/>
                    </a:lnTo>
                    <a:lnTo>
                      <a:pt x="552" y="180"/>
                    </a:lnTo>
                    <a:lnTo>
                      <a:pt x="553" y="191"/>
                    </a:lnTo>
                    <a:lnTo>
                      <a:pt x="553" y="202"/>
                    </a:lnTo>
                    <a:lnTo>
                      <a:pt x="553" y="214"/>
                    </a:lnTo>
                    <a:lnTo>
                      <a:pt x="552" y="236"/>
                    </a:lnTo>
                    <a:lnTo>
                      <a:pt x="547" y="260"/>
                    </a:lnTo>
                    <a:lnTo>
                      <a:pt x="541" y="284"/>
                    </a:lnTo>
                    <a:lnTo>
                      <a:pt x="533" y="307"/>
                    </a:lnTo>
                    <a:lnTo>
                      <a:pt x="522" y="331"/>
                    </a:lnTo>
                    <a:lnTo>
                      <a:pt x="509" y="354"/>
                    </a:lnTo>
                    <a:lnTo>
                      <a:pt x="502" y="365"/>
                    </a:lnTo>
                    <a:lnTo>
                      <a:pt x="494" y="376"/>
                    </a:lnTo>
                    <a:lnTo>
                      <a:pt x="486" y="387"/>
                    </a:lnTo>
                    <a:lnTo>
                      <a:pt x="477" y="397"/>
                    </a:lnTo>
                    <a:lnTo>
                      <a:pt x="467" y="407"/>
                    </a:lnTo>
                    <a:lnTo>
                      <a:pt x="457" y="417"/>
                    </a:lnTo>
                    <a:lnTo>
                      <a:pt x="447" y="426"/>
                    </a:lnTo>
                    <a:lnTo>
                      <a:pt x="436" y="435"/>
                    </a:lnTo>
                    <a:lnTo>
                      <a:pt x="423" y="442"/>
                    </a:lnTo>
                    <a:lnTo>
                      <a:pt x="411" y="450"/>
                    </a:lnTo>
                    <a:lnTo>
                      <a:pt x="397" y="457"/>
                    </a:lnTo>
                    <a:lnTo>
                      <a:pt x="383" y="463"/>
                    </a:lnTo>
                    <a:lnTo>
                      <a:pt x="370" y="468"/>
                    </a:lnTo>
                    <a:lnTo>
                      <a:pt x="355" y="473"/>
                    </a:lnTo>
                    <a:lnTo>
                      <a:pt x="340" y="478"/>
                    </a:lnTo>
                    <a:lnTo>
                      <a:pt x="323" y="481"/>
                    </a:lnTo>
                    <a:lnTo>
                      <a:pt x="306" y="483"/>
                    </a:lnTo>
                    <a:lnTo>
                      <a:pt x="288" y="485"/>
                    </a:lnTo>
                    <a:lnTo>
                      <a:pt x="271" y="486"/>
                    </a:lnTo>
                    <a:lnTo>
                      <a:pt x="252" y="485"/>
                    </a:lnTo>
                    <a:lnTo>
                      <a:pt x="232" y="483"/>
                    </a:lnTo>
                    <a:lnTo>
                      <a:pt x="214" y="481"/>
                    </a:lnTo>
                    <a:lnTo>
                      <a:pt x="196" y="477"/>
                    </a:lnTo>
                    <a:lnTo>
                      <a:pt x="180" y="473"/>
                    </a:lnTo>
                    <a:lnTo>
                      <a:pt x="164" y="468"/>
                    </a:lnTo>
                    <a:lnTo>
                      <a:pt x="150" y="462"/>
                    </a:lnTo>
                    <a:lnTo>
                      <a:pt x="135" y="457"/>
                    </a:lnTo>
                    <a:lnTo>
                      <a:pt x="123" y="450"/>
                    </a:lnTo>
                    <a:lnTo>
                      <a:pt x="110" y="443"/>
                    </a:lnTo>
                    <a:lnTo>
                      <a:pt x="99" y="436"/>
                    </a:lnTo>
                    <a:lnTo>
                      <a:pt x="88" y="427"/>
                    </a:lnTo>
                    <a:lnTo>
                      <a:pt x="78" y="418"/>
                    </a:lnTo>
                    <a:lnTo>
                      <a:pt x="69" y="411"/>
                    </a:lnTo>
                    <a:lnTo>
                      <a:pt x="60" y="401"/>
                    </a:lnTo>
                    <a:lnTo>
                      <a:pt x="51" y="392"/>
                    </a:lnTo>
                    <a:lnTo>
                      <a:pt x="45" y="383"/>
                    </a:lnTo>
                    <a:lnTo>
                      <a:pt x="31" y="363"/>
                    </a:lnTo>
                    <a:lnTo>
                      <a:pt x="21" y="345"/>
                    </a:lnTo>
                    <a:lnTo>
                      <a:pt x="14" y="326"/>
                    </a:lnTo>
                    <a:lnTo>
                      <a:pt x="8" y="307"/>
                    </a:lnTo>
                    <a:lnTo>
                      <a:pt x="3" y="290"/>
                    </a:lnTo>
                    <a:lnTo>
                      <a:pt x="0" y="275"/>
                    </a:lnTo>
                    <a:lnTo>
                      <a:pt x="0" y="260"/>
                    </a:lnTo>
                    <a:lnTo>
                      <a:pt x="0" y="247"/>
                    </a:lnTo>
                    <a:lnTo>
                      <a:pt x="3" y="227"/>
                    </a:lnTo>
                    <a:lnTo>
                      <a:pt x="6" y="206"/>
                    </a:lnTo>
                    <a:lnTo>
                      <a:pt x="14" y="185"/>
                    </a:lnTo>
                    <a:lnTo>
                      <a:pt x="23" y="164"/>
                    </a:lnTo>
                    <a:lnTo>
                      <a:pt x="34" y="144"/>
                    </a:lnTo>
                    <a:lnTo>
                      <a:pt x="48" y="123"/>
                    </a:lnTo>
                    <a:lnTo>
                      <a:pt x="64" y="104"/>
                    </a:lnTo>
                    <a:lnTo>
                      <a:pt x="81" y="85"/>
                    </a:lnTo>
                    <a:lnTo>
                      <a:pt x="101" y="68"/>
                    </a:lnTo>
                    <a:lnTo>
                      <a:pt x="124" y="53"/>
                    </a:lnTo>
                    <a:lnTo>
                      <a:pt x="135" y="45"/>
                    </a:lnTo>
                    <a:lnTo>
                      <a:pt x="147" y="38"/>
                    </a:lnTo>
                    <a:lnTo>
                      <a:pt x="160" y="31"/>
                    </a:lnTo>
                    <a:lnTo>
                      <a:pt x="174" y="26"/>
                    </a:lnTo>
                    <a:lnTo>
                      <a:pt x="187" y="20"/>
                    </a:lnTo>
                    <a:lnTo>
                      <a:pt x="201" y="17"/>
                    </a:lnTo>
                    <a:lnTo>
                      <a:pt x="216" y="12"/>
                    </a:lnTo>
                    <a:lnTo>
                      <a:pt x="231" y="8"/>
                    </a:lnTo>
                    <a:lnTo>
                      <a:pt x="247" y="5"/>
                    </a:lnTo>
                    <a:lnTo>
                      <a:pt x="264" y="3"/>
                    </a:lnTo>
                    <a:lnTo>
                      <a:pt x="280" y="2"/>
                    </a:lnTo>
                    <a:lnTo>
                      <a:pt x="296" y="0"/>
                    </a:lnTo>
                    <a:close/>
                  </a:path>
                </a:pathLst>
              </a:custGeom>
              <a:solidFill>
                <a:srgbClr val="E7B900"/>
              </a:solidFill>
              <a:ln w="9525">
                <a:noFill/>
                <a:round/>
              </a:ln>
            </p:spPr>
            <p:txBody>
              <a:bodyPr/>
              <a:lstStyle/>
              <a:p>
                <a:endParaRPr lang="en-US" sz="1867"/>
              </a:p>
            </p:txBody>
          </p:sp>
          <p:sp>
            <p:nvSpPr>
              <p:cNvPr id="1134" name="Freeform 484"/>
              <p:cNvSpPr/>
              <p:nvPr/>
            </p:nvSpPr>
            <p:spPr bwMode="auto">
              <a:xfrm>
                <a:off x="2591" y="1294"/>
                <a:ext cx="92" cy="80"/>
              </a:xfrm>
              <a:custGeom>
                <a:avLst/>
                <a:gdLst>
                  <a:gd name="T0" fmla="*/ 53 w 460"/>
                  <a:gd name="T1" fmla="*/ 0 h 402"/>
                  <a:gd name="T2" fmla="*/ 61 w 460"/>
                  <a:gd name="T3" fmla="*/ 2 h 402"/>
                  <a:gd name="T4" fmla="*/ 69 w 460"/>
                  <a:gd name="T5" fmla="*/ 4 h 402"/>
                  <a:gd name="T6" fmla="*/ 76 w 460"/>
                  <a:gd name="T7" fmla="*/ 8 h 402"/>
                  <a:gd name="T8" fmla="*/ 82 w 460"/>
                  <a:gd name="T9" fmla="*/ 13 h 402"/>
                  <a:gd name="T10" fmla="*/ 87 w 460"/>
                  <a:gd name="T11" fmla="*/ 18 h 402"/>
                  <a:gd name="T12" fmla="*/ 90 w 460"/>
                  <a:gd name="T13" fmla="*/ 25 h 402"/>
                  <a:gd name="T14" fmla="*/ 92 w 460"/>
                  <a:gd name="T15" fmla="*/ 30 h 402"/>
                  <a:gd name="T16" fmla="*/ 92 w 460"/>
                  <a:gd name="T17" fmla="*/ 34 h 402"/>
                  <a:gd name="T18" fmla="*/ 92 w 460"/>
                  <a:gd name="T19" fmla="*/ 39 h 402"/>
                  <a:gd name="T20" fmla="*/ 90 w 460"/>
                  <a:gd name="T21" fmla="*/ 47 h 402"/>
                  <a:gd name="T22" fmla="*/ 87 w 460"/>
                  <a:gd name="T23" fmla="*/ 55 h 402"/>
                  <a:gd name="T24" fmla="*/ 82 w 460"/>
                  <a:gd name="T25" fmla="*/ 63 h 402"/>
                  <a:gd name="T26" fmla="*/ 76 w 460"/>
                  <a:gd name="T27" fmla="*/ 69 h 402"/>
                  <a:gd name="T28" fmla="*/ 70 w 460"/>
                  <a:gd name="T29" fmla="*/ 74 h 402"/>
                  <a:gd name="T30" fmla="*/ 66 w 460"/>
                  <a:gd name="T31" fmla="*/ 76 h 402"/>
                  <a:gd name="T32" fmla="*/ 61 w 460"/>
                  <a:gd name="T33" fmla="*/ 78 h 402"/>
                  <a:gd name="T34" fmla="*/ 56 w 460"/>
                  <a:gd name="T35" fmla="*/ 79 h 402"/>
                  <a:gd name="T36" fmla="*/ 51 w 460"/>
                  <a:gd name="T37" fmla="*/ 80 h 402"/>
                  <a:gd name="T38" fmla="*/ 45 w 460"/>
                  <a:gd name="T39" fmla="*/ 80 h 402"/>
                  <a:gd name="T40" fmla="*/ 39 w 460"/>
                  <a:gd name="T41" fmla="*/ 80 h 402"/>
                  <a:gd name="T42" fmla="*/ 33 w 460"/>
                  <a:gd name="T43" fmla="*/ 79 h 402"/>
                  <a:gd name="T44" fmla="*/ 28 w 460"/>
                  <a:gd name="T45" fmla="*/ 77 h 402"/>
                  <a:gd name="T46" fmla="*/ 23 w 460"/>
                  <a:gd name="T47" fmla="*/ 75 h 402"/>
                  <a:gd name="T48" fmla="*/ 19 w 460"/>
                  <a:gd name="T49" fmla="*/ 73 h 402"/>
                  <a:gd name="T50" fmla="*/ 15 w 460"/>
                  <a:gd name="T51" fmla="*/ 70 h 402"/>
                  <a:gd name="T52" fmla="*/ 10 w 460"/>
                  <a:gd name="T53" fmla="*/ 66 h 402"/>
                  <a:gd name="T54" fmla="*/ 6 w 460"/>
                  <a:gd name="T55" fmla="*/ 60 h 402"/>
                  <a:gd name="T56" fmla="*/ 3 w 460"/>
                  <a:gd name="T57" fmla="*/ 54 h 402"/>
                  <a:gd name="T58" fmla="*/ 1 w 460"/>
                  <a:gd name="T59" fmla="*/ 48 h 402"/>
                  <a:gd name="T60" fmla="*/ 0 w 460"/>
                  <a:gd name="T61" fmla="*/ 43 h 402"/>
                  <a:gd name="T62" fmla="*/ 0 w 460"/>
                  <a:gd name="T63" fmla="*/ 37 h 402"/>
                  <a:gd name="T64" fmla="*/ 2 w 460"/>
                  <a:gd name="T65" fmla="*/ 31 h 402"/>
                  <a:gd name="T66" fmla="*/ 6 w 460"/>
                  <a:gd name="T67" fmla="*/ 24 h 402"/>
                  <a:gd name="T68" fmla="*/ 11 w 460"/>
                  <a:gd name="T69" fmla="*/ 18 h 402"/>
                  <a:gd name="T70" fmla="*/ 17 w 460"/>
                  <a:gd name="T71" fmla="*/ 12 h 402"/>
                  <a:gd name="T72" fmla="*/ 25 w 460"/>
                  <a:gd name="T73" fmla="*/ 7 h 402"/>
                  <a:gd name="T74" fmla="*/ 34 w 460"/>
                  <a:gd name="T75" fmla="*/ 3 h 402"/>
                  <a:gd name="T76" fmla="*/ 41 w 460"/>
                  <a:gd name="T77" fmla="*/ 1 h 402"/>
                  <a:gd name="T78" fmla="*/ 47 w 460"/>
                  <a:gd name="T79" fmla="*/ 0 h 4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0"/>
                  <a:gd name="T121" fmla="*/ 0 h 402"/>
                  <a:gd name="T122" fmla="*/ 460 w 460"/>
                  <a:gd name="T123" fmla="*/ 402 h 40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0" h="402">
                    <a:moveTo>
                      <a:pt x="247" y="0"/>
                    </a:moveTo>
                    <a:lnTo>
                      <a:pt x="267" y="2"/>
                    </a:lnTo>
                    <a:lnTo>
                      <a:pt x="287" y="4"/>
                    </a:lnTo>
                    <a:lnTo>
                      <a:pt x="306" y="8"/>
                    </a:lnTo>
                    <a:lnTo>
                      <a:pt x="326" y="14"/>
                    </a:lnTo>
                    <a:lnTo>
                      <a:pt x="344" y="20"/>
                    </a:lnTo>
                    <a:lnTo>
                      <a:pt x="362" y="29"/>
                    </a:lnTo>
                    <a:lnTo>
                      <a:pt x="378" y="39"/>
                    </a:lnTo>
                    <a:lnTo>
                      <a:pt x="394" y="50"/>
                    </a:lnTo>
                    <a:lnTo>
                      <a:pt x="409" y="63"/>
                    </a:lnTo>
                    <a:lnTo>
                      <a:pt x="422" y="76"/>
                    </a:lnTo>
                    <a:lnTo>
                      <a:pt x="434" y="91"/>
                    </a:lnTo>
                    <a:lnTo>
                      <a:pt x="443" y="106"/>
                    </a:lnTo>
                    <a:lnTo>
                      <a:pt x="452" y="124"/>
                    </a:lnTo>
                    <a:lnTo>
                      <a:pt x="457" y="141"/>
                    </a:lnTo>
                    <a:lnTo>
                      <a:pt x="458" y="150"/>
                    </a:lnTo>
                    <a:lnTo>
                      <a:pt x="459" y="159"/>
                    </a:lnTo>
                    <a:lnTo>
                      <a:pt x="460" y="169"/>
                    </a:lnTo>
                    <a:lnTo>
                      <a:pt x="460" y="179"/>
                    </a:lnTo>
                    <a:lnTo>
                      <a:pt x="458" y="197"/>
                    </a:lnTo>
                    <a:lnTo>
                      <a:pt x="454" y="217"/>
                    </a:lnTo>
                    <a:lnTo>
                      <a:pt x="449" y="237"/>
                    </a:lnTo>
                    <a:lnTo>
                      <a:pt x="442" y="257"/>
                    </a:lnTo>
                    <a:lnTo>
                      <a:pt x="433" y="276"/>
                    </a:lnTo>
                    <a:lnTo>
                      <a:pt x="422" y="296"/>
                    </a:lnTo>
                    <a:lnTo>
                      <a:pt x="408" y="315"/>
                    </a:lnTo>
                    <a:lnTo>
                      <a:pt x="394" y="332"/>
                    </a:lnTo>
                    <a:lnTo>
                      <a:pt x="378" y="348"/>
                    </a:lnTo>
                    <a:lnTo>
                      <a:pt x="359" y="363"/>
                    </a:lnTo>
                    <a:lnTo>
                      <a:pt x="349" y="370"/>
                    </a:lnTo>
                    <a:lnTo>
                      <a:pt x="339" y="376"/>
                    </a:lnTo>
                    <a:lnTo>
                      <a:pt x="328" y="381"/>
                    </a:lnTo>
                    <a:lnTo>
                      <a:pt x="318" y="386"/>
                    </a:lnTo>
                    <a:lnTo>
                      <a:pt x="306" y="391"/>
                    </a:lnTo>
                    <a:lnTo>
                      <a:pt x="294" y="395"/>
                    </a:lnTo>
                    <a:lnTo>
                      <a:pt x="282" y="397"/>
                    </a:lnTo>
                    <a:lnTo>
                      <a:pt x="268" y="400"/>
                    </a:lnTo>
                    <a:lnTo>
                      <a:pt x="256" y="401"/>
                    </a:lnTo>
                    <a:lnTo>
                      <a:pt x="242" y="402"/>
                    </a:lnTo>
                    <a:lnTo>
                      <a:pt x="227" y="402"/>
                    </a:lnTo>
                    <a:lnTo>
                      <a:pt x="213" y="401"/>
                    </a:lnTo>
                    <a:lnTo>
                      <a:pt x="197" y="400"/>
                    </a:lnTo>
                    <a:lnTo>
                      <a:pt x="181" y="397"/>
                    </a:lnTo>
                    <a:lnTo>
                      <a:pt x="167" y="395"/>
                    </a:lnTo>
                    <a:lnTo>
                      <a:pt x="152" y="391"/>
                    </a:lnTo>
                    <a:lnTo>
                      <a:pt x="140" y="387"/>
                    </a:lnTo>
                    <a:lnTo>
                      <a:pt x="127" y="383"/>
                    </a:lnTo>
                    <a:lnTo>
                      <a:pt x="116" y="378"/>
                    </a:lnTo>
                    <a:lnTo>
                      <a:pt x="105" y="372"/>
                    </a:lnTo>
                    <a:lnTo>
                      <a:pt x="95" y="367"/>
                    </a:lnTo>
                    <a:lnTo>
                      <a:pt x="85" y="361"/>
                    </a:lnTo>
                    <a:lnTo>
                      <a:pt x="76" y="353"/>
                    </a:lnTo>
                    <a:lnTo>
                      <a:pt x="67" y="347"/>
                    </a:lnTo>
                    <a:lnTo>
                      <a:pt x="52" y="332"/>
                    </a:lnTo>
                    <a:lnTo>
                      <a:pt x="40" y="317"/>
                    </a:lnTo>
                    <a:lnTo>
                      <a:pt x="30" y="301"/>
                    </a:lnTo>
                    <a:lnTo>
                      <a:pt x="21" y="285"/>
                    </a:lnTo>
                    <a:lnTo>
                      <a:pt x="14" y="269"/>
                    </a:lnTo>
                    <a:lnTo>
                      <a:pt x="9" y="254"/>
                    </a:lnTo>
                    <a:lnTo>
                      <a:pt x="5" y="239"/>
                    </a:lnTo>
                    <a:lnTo>
                      <a:pt x="2" y="225"/>
                    </a:lnTo>
                    <a:lnTo>
                      <a:pt x="1" y="214"/>
                    </a:lnTo>
                    <a:lnTo>
                      <a:pt x="0" y="202"/>
                    </a:lnTo>
                    <a:lnTo>
                      <a:pt x="2" y="187"/>
                    </a:lnTo>
                    <a:lnTo>
                      <a:pt x="6" y="170"/>
                    </a:lnTo>
                    <a:lnTo>
                      <a:pt x="12" y="154"/>
                    </a:lnTo>
                    <a:lnTo>
                      <a:pt x="20" y="136"/>
                    </a:lnTo>
                    <a:lnTo>
                      <a:pt x="29" y="120"/>
                    </a:lnTo>
                    <a:lnTo>
                      <a:pt x="40" y="104"/>
                    </a:lnTo>
                    <a:lnTo>
                      <a:pt x="54" y="88"/>
                    </a:lnTo>
                    <a:lnTo>
                      <a:pt x="69" y="73"/>
                    </a:lnTo>
                    <a:lnTo>
                      <a:pt x="85" y="58"/>
                    </a:lnTo>
                    <a:lnTo>
                      <a:pt x="103" y="44"/>
                    </a:lnTo>
                    <a:lnTo>
                      <a:pt x="123" y="33"/>
                    </a:lnTo>
                    <a:lnTo>
                      <a:pt x="145" y="23"/>
                    </a:lnTo>
                    <a:lnTo>
                      <a:pt x="168" y="14"/>
                    </a:lnTo>
                    <a:lnTo>
                      <a:pt x="193" y="6"/>
                    </a:lnTo>
                    <a:lnTo>
                      <a:pt x="206" y="4"/>
                    </a:lnTo>
                    <a:lnTo>
                      <a:pt x="220" y="3"/>
                    </a:lnTo>
                    <a:lnTo>
                      <a:pt x="233" y="2"/>
                    </a:lnTo>
                    <a:lnTo>
                      <a:pt x="247" y="0"/>
                    </a:lnTo>
                    <a:close/>
                  </a:path>
                </a:pathLst>
              </a:custGeom>
              <a:solidFill>
                <a:srgbClr val="F8C300"/>
              </a:solidFill>
              <a:ln w="9525">
                <a:noFill/>
                <a:round/>
              </a:ln>
            </p:spPr>
            <p:txBody>
              <a:bodyPr/>
              <a:lstStyle/>
              <a:p>
                <a:endParaRPr lang="en-US" sz="1867"/>
              </a:p>
            </p:txBody>
          </p:sp>
          <p:sp>
            <p:nvSpPr>
              <p:cNvPr id="1135" name="Freeform 485"/>
              <p:cNvSpPr/>
              <p:nvPr/>
            </p:nvSpPr>
            <p:spPr bwMode="auto">
              <a:xfrm>
                <a:off x="1633" y="2445"/>
                <a:ext cx="92" cy="144"/>
              </a:xfrm>
              <a:custGeom>
                <a:avLst/>
                <a:gdLst>
                  <a:gd name="T0" fmla="*/ 83 w 462"/>
                  <a:gd name="T1" fmla="*/ 12 h 719"/>
                  <a:gd name="T2" fmla="*/ 77 w 462"/>
                  <a:gd name="T3" fmla="*/ 18 h 719"/>
                  <a:gd name="T4" fmla="*/ 71 w 462"/>
                  <a:gd name="T5" fmla="*/ 26 h 719"/>
                  <a:gd name="T6" fmla="*/ 65 w 462"/>
                  <a:gd name="T7" fmla="*/ 34 h 719"/>
                  <a:gd name="T8" fmla="*/ 58 w 462"/>
                  <a:gd name="T9" fmla="*/ 48 h 719"/>
                  <a:gd name="T10" fmla="*/ 48 w 462"/>
                  <a:gd name="T11" fmla="*/ 66 h 719"/>
                  <a:gd name="T12" fmla="*/ 40 w 462"/>
                  <a:gd name="T13" fmla="*/ 84 h 719"/>
                  <a:gd name="T14" fmla="*/ 34 w 462"/>
                  <a:gd name="T15" fmla="*/ 100 h 719"/>
                  <a:gd name="T16" fmla="*/ 30 w 462"/>
                  <a:gd name="T17" fmla="*/ 114 h 719"/>
                  <a:gd name="T18" fmla="*/ 27 w 462"/>
                  <a:gd name="T19" fmla="*/ 123 h 719"/>
                  <a:gd name="T20" fmla="*/ 27 w 462"/>
                  <a:gd name="T21" fmla="*/ 128 h 719"/>
                  <a:gd name="T22" fmla="*/ 25 w 462"/>
                  <a:gd name="T23" fmla="*/ 130 h 719"/>
                  <a:gd name="T24" fmla="*/ 23 w 462"/>
                  <a:gd name="T25" fmla="*/ 134 h 719"/>
                  <a:gd name="T26" fmla="*/ 18 w 462"/>
                  <a:gd name="T27" fmla="*/ 139 h 719"/>
                  <a:gd name="T28" fmla="*/ 12 w 462"/>
                  <a:gd name="T29" fmla="*/ 142 h 719"/>
                  <a:gd name="T30" fmla="*/ 8 w 462"/>
                  <a:gd name="T31" fmla="*/ 144 h 719"/>
                  <a:gd name="T32" fmla="*/ 5 w 462"/>
                  <a:gd name="T33" fmla="*/ 144 h 719"/>
                  <a:gd name="T34" fmla="*/ 3 w 462"/>
                  <a:gd name="T35" fmla="*/ 144 h 719"/>
                  <a:gd name="T36" fmla="*/ 1 w 462"/>
                  <a:gd name="T37" fmla="*/ 142 h 719"/>
                  <a:gd name="T38" fmla="*/ 0 w 462"/>
                  <a:gd name="T39" fmla="*/ 140 h 719"/>
                  <a:gd name="T40" fmla="*/ 0 w 462"/>
                  <a:gd name="T41" fmla="*/ 137 h 719"/>
                  <a:gd name="T42" fmla="*/ 1 w 462"/>
                  <a:gd name="T43" fmla="*/ 133 h 719"/>
                  <a:gd name="T44" fmla="*/ 2 w 462"/>
                  <a:gd name="T45" fmla="*/ 128 h 719"/>
                  <a:gd name="T46" fmla="*/ 5 w 462"/>
                  <a:gd name="T47" fmla="*/ 118 h 719"/>
                  <a:gd name="T48" fmla="*/ 9 w 462"/>
                  <a:gd name="T49" fmla="*/ 105 h 719"/>
                  <a:gd name="T50" fmla="*/ 15 w 462"/>
                  <a:gd name="T51" fmla="*/ 85 h 719"/>
                  <a:gd name="T52" fmla="*/ 20 w 462"/>
                  <a:gd name="T53" fmla="*/ 65 h 719"/>
                  <a:gd name="T54" fmla="*/ 26 w 462"/>
                  <a:gd name="T55" fmla="*/ 53 h 719"/>
                  <a:gd name="T56" fmla="*/ 30 w 462"/>
                  <a:gd name="T57" fmla="*/ 44 h 719"/>
                  <a:gd name="T58" fmla="*/ 34 w 462"/>
                  <a:gd name="T59" fmla="*/ 38 h 719"/>
                  <a:gd name="T60" fmla="*/ 39 w 462"/>
                  <a:gd name="T61" fmla="*/ 32 h 719"/>
                  <a:gd name="T62" fmla="*/ 44 w 462"/>
                  <a:gd name="T63" fmla="*/ 27 h 719"/>
                  <a:gd name="T64" fmla="*/ 53 w 462"/>
                  <a:gd name="T65" fmla="*/ 19 h 719"/>
                  <a:gd name="T66" fmla="*/ 64 w 462"/>
                  <a:gd name="T67" fmla="*/ 11 h 719"/>
                  <a:gd name="T68" fmla="*/ 74 w 462"/>
                  <a:gd name="T69" fmla="*/ 6 h 719"/>
                  <a:gd name="T70" fmla="*/ 82 w 462"/>
                  <a:gd name="T71" fmla="*/ 2 h 719"/>
                  <a:gd name="T72" fmla="*/ 88 w 462"/>
                  <a:gd name="T73" fmla="*/ 0 h 719"/>
                  <a:gd name="T74" fmla="*/ 90 w 462"/>
                  <a:gd name="T75" fmla="*/ 0 h 719"/>
                  <a:gd name="T76" fmla="*/ 92 w 462"/>
                  <a:gd name="T77" fmla="*/ 1 h 719"/>
                  <a:gd name="T78" fmla="*/ 92 w 462"/>
                  <a:gd name="T79" fmla="*/ 2 h 719"/>
                  <a:gd name="T80" fmla="*/ 91 w 462"/>
                  <a:gd name="T81" fmla="*/ 3 h 719"/>
                  <a:gd name="T82" fmla="*/ 89 w 462"/>
                  <a:gd name="T83" fmla="*/ 6 h 71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2"/>
                  <a:gd name="T127" fmla="*/ 0 h 719"/>
                  <a:gd name="T128" fmla="*/ 462 w 462"/>
                  <a:gd name="T129" fmla="*/ 719 h 71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2" h="719">
                    <a:moveTo>
                      <a:pt x="436" y="43"/>
                    </a:moveTo>
                    <a:lnTo>
                      <a:pt x="419" y="58"/>
                    </a:lnTo>
                    <a:lnTo>
                      <a:pt x="403" y="74"/>
                    </a:lnTo>
                    <a:lnTo>
                      <a:pt x="387" y="91"/>
                    </a:lnTo>
                    <a:lnTo>
                      <a:pt x="372" y="110"/>
                    </a:lnTo>
                    <a:lnTo>
                      <a:pt x="357" y="130"/>
                    </a:lnTo>
                    <a:lnTo>
                      <a:pt x="343" y="150"/>
                    </a:lnTo>
                    <a:lnTo>
                      <a:pt x="328" y="171"/>
                    </a:lnTo>
                    <a:lnTo>
                      <a:pt x="314" y="193"/>
                    </a:lnTo>
                    <a:lnTo>
                      <a:pt x="290" y="238"/>
                    </a:lnTo>
                    <a:lnTo>
                      <a:pt x="265" y="282"/>
                    </a:lnTo>
                    <a:lnTo>
                      <a:pt x="242" y="329"/>
                    </a:lnTo>
                    <a:lnTo>
                      <a:pt x="222" y="374"/>
                    </a:lnTo>
                    <a:lnTo>
                      <a:pt x="203" y="417"/>
                    </a:lnTo>
                    <a:lnTo>
                      <a:pt x="187" y="460"/>
                    </a:lnTo>
                    <a:lnTo>
                      <a:pt x="172" y="500"/>
                    </a:lnTo>
                    <a:lnTo>
                      <a:pt x="161" y="536"/>
                    </a:lnTo>
                    <a:lnTo>
                      <a:pt x="151" y="568"/>
                    </a:lnTo>
                    <a:lnTo>
                      <a:pt x="142" y="594"/>
                    </a:lnTo>
                    <a:lnTo>
                      <a:pt x="137" y="616"/>
                    </a:lnTo>
                    <a:lnTo>
                      <a:pt x="135" y="631"/>
                    </a:lnTo>
                    <a:lnTo>
                      <a:pt x="134" y="637"/>
                    </a:lnTo>
                    <a:lnTo>
                      <a:pt x="131" y="643"/>
                    </a:lnTo>
                    <a:lnTo>
                      <a:pt x="127" y="649"/>
                    </a:lnTo>
                    <a:lnTo>
                      <a:pt x="124" y="656"/>
                    </a:lnTo>
                    <a:lnTo>
                      <a:pt x="114" y="668"/>
                    </a:lnTo>
                    <a:lnTo>
                      <a:pt x="102" y="681"/>
                    </a:lnTo>
                    <a:lnTo>
                      <a:pt x="89" y="693"/>
                    </a:lnTo>
                    <a:lnTo>
                      <a:pt x="74" y="703"/>
                    </a:lnTo>
                    <a:lnTo>
                      <a:pt x="60" y="711"/>
                    </a:lnTo>
                    <a:lnTo>
                      <a:pt x="45" y="717"/>
                    </a:lnTo>
                    <a:lnTo>
                      <a:pt x="39" y="718"/>
                    </a:lnTo>
                    <a:lnTo>
                      <a:pt x="32" y="719"/>
                    </a:lnTo>
                    <a:lnTo>
                      <a:pt x="26" y="719"/>
                    </a:lnTo>
                    <a:lnTo>
                      <a:pt x="20" y="719"/>
                    </a:lnTo>
                    <a:lnTo>
                      <a:pt x="15" y="717"/>
                    </a:lnTo>
                    <a:lnTo>
                      <a:pt x="10" y="714"/>
                    </a:lnTo>
                    <a:lnTo>
                      <a:pt x="6" y="711"/>
                    </a:lnTo>
                    <a:lnTo>
                      <a:pt x="4" y="707"/>
                    </a:lnTo>
                    <a:lnTo>
                      <a:pt x="1" y="701"/>
                    </a:lnTo>
                    <a:lnTo>
                      <a:pt x="0" y="693"/>
                    </a:lnTo>
                    <a:lnTo>
                      <a:pt x="0" y="684"/>
                    </a:lnTo>
                    <a:lnTo>
                      <a:pt x="0" y="674"/>
                    </a:lnTo>
                    <a:lnTo>
                      <a:pt x="3" y="663"/>
                    </a:lnTo>
                    <a:lnTo>
                      <a:pt x="5" y="651"/>
                    </a:lnTo>
                    <a:lnTo>
                      <a:pt x="10" y="637"/>
                    </a:lnTo>
                    <a:lnTo>
                      <a:pt x="16" y="621"/>
                    </a:lnTo>
                    <a:lnTo>
                      <a:pt x="27" y="588"/>
                    </a:lnTo>
                    <a:lnTo>
                      <a:pt x="39" y="556"/>
                    </a:lnTo>
                    <a:lnTo>
                      <a:pt x="47" y="522"/>
                    </a:lnTo>
                    <a:lnTo>
                      <a:pt x="56" y="490"/>
                    </a:lnTo>
                    <a:lnTo>
                      <a:pt x="74" y="423"/>
                    </a:lnTo>
                    <a:lnTo>
                      <a:pt x="91" y="359"/>
                    </a:lnTo>
                    <a:lnTo>
                      <a:pt x="102" y="326"/>
                    </a:lnTo>
                    <a:lnTo>
                      <a:pt x="115" y="295"/>
                    </a:lnTo>
                    <a:lnTo>
                      <a:pt x="129" y="264"/>
                    </a:lnTo>
                    <a:lnTo>
                      <a:pt x="145" y="234"/>
                    </a:lnTo>
                    <a:lnTo>
                      <a:pt x="153" y="219"/>
                    </a:lnTo>
                    <a:lnTo>
                      <a:pt x="163" y="204"/>
                    </a:lnTo>
                    <a:lnTo>
                      <a:pt x="173" y="190"/>
                    </a:lnTo>
                    <a:lnTo>
                      <a:pt x="185" y="175"/>
                    </a:lnTo>
                    <a:lnTo>
                      <a:pt x="197" y="161"/>
                    </a:lnTo>
                    <a:lnTo>
                      <a:pt x="210" y="148"/>
                    </a:lnTo>
                    <a:lnTo>
                      <a:pt x="223" y="135"/>
                    </a:lnTo>
                    <a:lnTo>
                      <a:pt x="238" y="121"/>
                    </a:lnTo>
                    <a:lnTo>
                      <a:pt x="268" y="96"/>
                    </a:lnTo>
                    <a:lnTo>
                      <a:pt x="297" y="75"/>
                    </a:lnTo>
                    <a:lnTo>
                      <a:pt x="323" y="57"/>
                    </a:lnTo>
                    <a:lnTo>
                      <a:pt x="349" y="42"/>
                    </a:lnTo>
                    <a:lnTo>
                      <a:pt x="372" y="28"/>
                    </a:lnTo>
                    <a:lnTo>
                      <a:pt x="393" y="18"/>
                    </a:lnTo>
                    <a:lnTo>
                      <a:pt x="412" y="9"/>
                    </a:lnTo>
                    <a:lnTo>
                      <a:pt x="428" y="4"/>
                    </a:lnTo>
                    <a:lnTo>
                      <a:pt x="440" y="2"/>
                    </a:lnTo>
                    <a:lnTo>
                      <a:pt x="450" y="0"/>
                    </a:lnTo>
                    <a:lnTo>
                      <a:pt x="454" y="2"/>
                    </a:lnTo>
                    <a:lnTo>
                      <a:pt x="458" y="2"/>
                    </a:lnTo>
                    <a:lnTo>
                      <a:pt x="460" y="4"/>
                    </a:lnTo>
                    <a:lnTo>
                      <a:pt x="462" y="7"/>
                    </a:lnTo>
                    <a:lnTo>
                      <a:pt x="462" y="9"/>
                    </a:lnTo>
                    <a:lnTo>
                      <a:pt x="460" y="12"/>
                    </a:lnTo>
                    <a:lnTo>
                      <a:pt x="459" y="15"/>
                    </a:lnTo>
                    <a:lnTo>
                      <a:pt x="457" y="20"/>
                    </a:lnTo>
                    <a:lnTo>
                      <a:pt x="448" y="30"/>
                    </a:lnTo>
                    <a:lnTo>
                      <a:pt x="436" y="43"/>
                    </a:lnTo>
                    <a:close/>
                  </a:path>
                </a:pathLst>
              </a:custGeom>
              <a:solidFill>
                <a:srgbClr val="00925A"/>
              </a:solidFill>
              <a:ln w="9525">
                <a:noFill/>
                <a:round/>
              </a:ln>
            </p:spPr>
            <p:txBody>
              <a:bodyPr/>
              <a:lstStyle/>
              <a:p>
                <a:endParaRPr lang="en-US" sz="1867"/>
              </a:p>
            </p:txBody>
          </p:sp>
          <p:sp>
            <p:nvSpPr>
              <p:cNvPr id="1136" name="Freeform 486"/>
              <p:cNvSpPr/>
              <p:nvPr/>
            </p:nvSpPr>
            <p:spPr bwMode="auto">
              <a:xfrm>
                <a:off x="1542" y="2480"/>
                <a:ext cx="93" cy="144"/>
              </a:xfrm>
              <a:custGeom>
                <a:avLst/>
                <a:gdLst>
                  <a:gd name="T0" fmla="*/ 85 w 465"/>
                  <a:gd name="T1" fmla="*/ 11 h 720"/>
                  <a:gd name="T2" fmla="*/ 78 w 465"/>
                  <a:gd name="T3" fmla="*/ 18 h 720"/>
                  <a:gd name="T4" fmla="*/ 72 w 465"/>
                  <a:gd name="T5" fmla="*/ 26 h 720"/>
                  <a:gd name="T6" fmla="*/ 67 w 465"/>
                  <a:gd name="T7" fmla="*/ 34 h 720"/>
                  <a:gd name="T8" fmla="*/ 59 w 465"/>
                  <a:gd name="T9" fmla="*/ 47 h 720"/>
                  <a:gd name="T10" fmla="*/ 49 w 465"/>
                  <a:gd name="T11" fmla="*/ 65 h 720"/>
                  <a:gd name="T12" fmla="*/ 42 w 465"/>
                  <a:gd name="T13" fmla="*/ 83 h 720"/>
                  <a:gd name="T14" fmla="*/ 35 w 465"/>
                  <a:gd name="T15" fmla="*/ 100 h 720"/>
                  <a:gd name="T16" fmla="*/ 31 w 465"/>
                  <a:gd name="T17" fmla="*/ 113 h 720"/>
                  <a:gd name="T18" fmla="*/ 28 w 465"/>
                  <a:gd name="T19" fmla="*/ 123 h 720"/>
                  <a:gd name="T20" fmla="*/ 27 w 465"/>
                  <a:gd name="T21" fmla="*/ 127 h 720"/>
                  <a:gd name="T22" fmla="*/ 26 w 465"/>
                  <a:gd name="T23" fmla="*/ 130 h 720"/>
                  <a:gd name="T24" fmla="*/ 23 w 465"/>
                  <a:gd name="T25" fmla="*/ 134 h 720"/>
                  <a:gd name="T26" fmla="*/ 18 w 465"/>
                  <a:gd name="T27" fmla="*/ 138 h 720"/>
                  <a:gd name="T28" fmla="*/ 12 w 465"/>
                  <a:gd name="T29" fmla="*/ 142 h 720"/>
                  <a:gd name="T30" fmla="*/ 8 w 465"/>
                  <a:gd name="T31" fmla="*/ 144 h 720"/>
                  <a:gd name="T32" fmla="*/ 5 w 465"/>
                  <a:gd name="T33" fmla="*/ 144 h 720"/>
                  <a:gd name="T34" fmla="*/ 3 w 465"/>
                  <a:gd name="T35" fmla="*/ 144 h 720"/>
                  <a:gd name="T36" fmla="*/ 1 w 465"/>
                  <a:gd name="T37" fmla="*/ 142 h 720"/>
                  <a:gd name="T38" fmla="*/ 0 w 465"/>
                  <a:gd name="T39" fmla="*/ 140 h 720"/>
                  <a:gd name="T40" fmla="*/ 0 w 465"/>
                  <a:gd name="T41" fmla="*/ 137 h 720"/>
                  <a:gd name="T42" fmla="*/ 0 w 465"/>
                  <a:gd name="T43" fmla="*/ 133 h 720"/>
                  <a:gd name="T44" fmla="*/ 2 w 465"/>
                  <a:gd name="T45" fmla="*/ 128 h 720"/>
                  <a:gd name="T46" fmla="*/ 5 w 465"/>
                  <a:gd name="T47" fmla="*/ 118 h 720"/>
                  <a:gd name="T48" fmla="*/ 10 w 465"/>
                  <a:gd name="T49" fmla="*/ 105 h 720"/>
                  <a:gd name="T50" fmla="*/ 15 w 465"/>
                  <a:gd name="T51" fmla="*/ 85 h 720"/>
                  <a:gd name="T52" fmla="*/ 21 w 465"/>
                  <a:gd name="T53" fmla="*/ 65 h 720"/>
                  <a:gd name="T54" fmla="*/ 26 w 465"/>
                  <a:gd name="T55" fmla="*/ 53 h 720"/>
                  <a:gd name="T56" fmla="*/ 31 w 465"/>
                  <a:gd name="T57" fmla="*/ 44 h 720"/>
                  <a:gd name="T58" fmla="*/ 35 w 465"/>
                  <a:gd name="T59" fmla="*/ 38 h 720"/>
                  <a:gd name="T60" fmla="*/ 40 w 465"/>
                  <a:gd name="T61" fmla="*/ 32 h 720"/>
                  <a:gd name="T62" fmla="*/ 46 w 465"/>
                  <a:gd name="T63" fmla="*/ 27 h 720"/>
                  <a:gd name="T64" fmla="*/ 54 w 465"/>
                  <a:gd name="T65" fmla="*/ 19 h 720"/>
                  <a:gd name="T66" fmla="*/ 66 w 465"/>
                  <a:gd name="T67" fmla="*/ 11 h 720"/>
                  <a:gd name="T68" fmla="*/ 75 w 465"/>
                  <a:gd name="T69" fmla="*/ 5 h 720"/>
                  <a:gd name="T70" fmla="*/ 83 w 465"/>
                  <a:gd name="T71" fmla="*/ 2 h 720"/>
                  <a:gd name="T72" fmla="*/ 89 w 465"/>
                  <a:gd name="T73" fmla="*/ 0 h 720"/>
                  <a:gd name="T74" fmla="*/ 92 w 465"/>
                  <a:gd name="T75" fmla="*/ 0 h 720"/>
                  <a:gd name="T76" fmla="*/ 93 w 465"/>
                  <a:gd name="T77" fmla="*/ 0 h 720"/>
                  <a:gd name="T78" fmla="*/ 93 w 465"/>
                  <a:gd name="T79" fmla="*/ 1 h 720"/>
                  <a:gd name="T80" fmla="*/ 93 w 465"/>
                  <a:gd name="T81" fmla="*/ 3 h 720"/>
                  <a:gd name="T82" fmla="*/ 91 w 465"/>
                  <a:gd name="T83" fmla="*/ 6 h 72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5"/>
                  <a:gd name="T127" fmla="*/ 0 h 720"/>
                  <a:gd name="T128" fmla="*/ 465 w 465"/>
                  <a:gd name="T129" fmla="*/ 720 h 72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5" h="720">
                    <a:moveTo>
                      <a:pt x="440" y="41"/>
                    </a:moveTo>
                    <a:lnTo>
                      <a:pt x="424" y="57"/>
                    </a:lnTo>
                    <a:lnTo>
                      <a:pt x="408" y="73"/>
                    </a:lnTo>
                    <a:lnTo>
                      <a:pt x="392" y="91"/>
                    </a:lnTo>
                    <a:lnTo>
                      <a:pt x="377" y="110"/>
                    </a:lnTo>
                    <a:lnTo>
                      <a:pt x="362" y="130"/>
                    </a:lnTo>
                    <a:lnTo>
                      <a:pt x="347" y="150"/>
                    </a:lnTo>
                    <a:lnTo>
                      <a:pt x="333" y="170"/>
                    </a:lnTo>
                    <a:lnTo>
                      <a:pt x="319" y="192"/>
                    </a:lnTo>
                    <a:lnTo>
                      <a:pt x="293" y="236"/>
                    </a:lnTo>
                    <a:lnTo>
                      <a:pt x="269" y="281"/>
                    </a:lnTo>
                    <a:lnTo>
                      <a:pt x="247" y="327"/>
                    </a:lnTo>
                    <a:lnTo>
                      <a:pt x="227" y="373"/>
                    </a:lnTo>
                    <a:lnTo>
                      <a:pt x="208" y="417"/>
                    </a:lnTo>
                    <a:lnTo>
                      <a:pt x="192" y="459"/>
                    </a:lnTo>
                    <a:lnTo>
                      <a:pt x="177" y="499"/>
                    </a:lnTo>
                    <a:lnTo>
                      <a:pt x="165" y="535"/>
                    </a:lnTo>
                    <a:lnTo>
                      <a:pt x="155" y="566"/>
                    </a:lnTo>
                    <a:lnTo>
                      <a:pt x="147" y="594"/>
                    </a:lnTo>
                    <a:lnTo>
                      <a:pt x="142" y="615"/>
                    </a:lnTo>
                    <a:lnTo>
                      <a:pt x="138" y="629"/>
                    </a:lnTo>
                    <a:lnTo>
                      <a:pt x="137" y="635"/>
                    </a:lnTo>
                    <a:lnTo>
                      <a:pt x="135" y="641"/>
                    </a:lnTo>
                    <a:lnTo>
                      <a:pt x="132" y="649"/>
                    </a:lnTo>
                    <a:lnTo>
                      <a:pt x="128" y="655"/>
                    </a:lnTo>
                    <a:lnTo>
                      <a:pt x="117" y="668"/>
                    </a:lnTo>
                    <a:lnTo>
                      <a:pt x="106" y="680"/>
                    </a:lnTo>
                    <a:lnTo>
                      <a:pt x="92" y="691"/>
                    </a:lnTo>
                    <a:lnTo>
                      <a:pt x="77" y="701"/>
                    </a:lnTo>
                    <a:lnTo>
                      <a:pt x="62" y="710"/>
                    </a:lnTo>
                    <a:lnTo>
                      <a:pt x="47" y="716"/>
                    </a:lnTo>
                    <a:lnTo>
                      <a:pt x="40" y="718"/>
                    </a:lnTo>
                    <a:lnTo>
                      <a:pt x="34" y="719"/>
                    </a:lnTo>
                    <a:lnTo>
                      <a:pt x="27" y="720"/>
                    </a:lnTo>
                    <a:lnTo>
                      <a:pt x="21" y="719"/>
                    </a:lnTo>
                    <a:lnTo>
                      <a:pt x="16" y="718"/>
                    </a:lnTo>
                    <a:lnTo>
                      <a:pt x="11" y="715"/>
                    </a:lnTo>
                    <a:lnTo>
                      <a:pt x="7" y="711"/>
                    </a:lnTo>
                    <a:lnTo>
                      <a:pt x="4" y="708"/>
                    </a:lnTo>
                    <a:lnTo>
                      <a:pt x="1" y="701"/>
                    </a:lnTo>
                    <a:lnTo>
                      <a:pt x="0" y="695"/>
                    </a:lnTo>
                    <a:lnTo>
                      <a:pt x="0" y="686"/>
                    </a:lnTo>
                    <a:lnTo>
                      <a:pt x="0" y="678"/>
                    </a:lnTo>
                    <a:lnTo>
                      <a:pt x="2" y="666"/>
                    </a:lnTo>
                    <a:lnTo>
                      <a:pt x="5" y="654"/>
                    </a:lnTo>
                    <a:lnTo>
                      <a:pt x="10" y="640"/>
                    </a:lnTo>
                    <a:lnTo>
                      <a:pt x="15" y="624"/>
                    </a:lnTo>
                    <a:lnTo>
                      <a:pt x="27" y="591"/>
                    </a:lnTo>
                    <a:lnTo>
                      <a:pt x="38" y="558"/>
                    </a:lnTo>
                    <a:lnTo>
                      <a:pt x="48" y="524"/>
                    </a:lnTo>
                    <a:lnTo>
                      <a:pt x="57" y="490"/>
                    </a:lnTo>
                    <a:lnTo>
                      <a:pt x="75" y="423"/>
                    </a:lnTo>
                    <a:lnTo>
                      <a:pt x="93" y="358"/>
                    </a:lnTo>
                    <a:lnTo>
                      <a:pt x="105" y="326"/>
                    </a:lnTo>
                    <a:lnTo>
                      <a:pt x="117" y="294"/>
                    </a:lnTo>
                    <a:lnTo>
                      <a:pt x="131" y="263"/>
                    </a:lnTo>
                    <a:lnTo>
                      <a:pt x="148" y="232"/>
                    </a:lnTo>
                    <a:lnTo>
                      <a:pt x="157" y="218"/>
                    </a:lnTo>
                    <a:lnTo>
                      <a:pt x="167" y="203"/>
                    </a:lnTo>
                    <a:lnTo>
                      <a:pt x="177" y="188"/>
                    </a:lnTo>
                    <a:lnTo>
                      <a:pt x="188" y="175"/>
                    </a:lnTo>
                    <a:lnTo>
                      <a:pt x="201" y="161"/>
                    </a:lnTo>
                    <a:lnTo>
                      <a:pt x="213" y="147"/>
                    </a:lnTo>
                    <a:lnTo>
                      <a:pt x="228" y="133"/>
                    </a:lnTo>
                    <a:lnTo>
                      <a:pt x="242" y="121"/>
                    </a:lnTo>
                    <a:lnTo>
                      <a:pt x="272" y="96"/>
                    </a:lnTo>
                    <a:lnTo>
                      <a:pt x="301" y="75"/>
                    </a:lnTo>
                    <a:lnTo>
                      <a:pt x="328" y="56"/>
                    </a:lnTo>
                    <a:lnTo>
                      <a:pt x="353" y="40"/>
                    </a:lnTo>
                    <a:lnTo>
                      <a:pt x="377" y="27"/>
                    </a:lnTo>
                    <a:lnTo>
                      <a:pt x="398" y="16"/>
                    </a:lnTo>
                    <a:lnTo>
                      <a:pt x="417" y="9"/>
                    </a:lnTo>
                    <a:lnTo>
                      <a:pt x="432" y="4"/>
                    </a:lnTo>
                    <a:lnTo>
                      <a:pt x="445" y="0"/>
                    </a:lnTo>
                    <a:lnTo>
                      <a:pt x="455" y="0"/>
                    </a:lnTo>
                    <a:lnTo>
                      <a:pt x="459" y="0"/>
                    </a:lnTo>
                    <a:lnTo>
                      <a:pt x="462" y="1"/>
                    </a:lnTo>
                    <a:lnTo>
                      <a:pt x="464" y="2"/>
                    </a:lnTo>
                    <a:lnTo>
                      <a:pt x="465" y="5"/>
                    </a:lnTo>
                    <a:lnTo>
                      <a:pt x="465" y="7"/>
                    </a:lnTo>
                    <a:lnTo>
                      <a:pt x="465" y="11"/>
                    </a:lnTo>
                    <a:lnTo>
                      <a:pt x="464" y="15"/>
                    </a:lnTo>
                    <a:lnTo>
                      <a:pt x="462" y="20"/>
                    </a:lnTo>
                    <a:lnTo>
                      <a:pt x="453" y="30"/>
                    </a:lnTo>
                    <a:lnTo>
                      <a:pt x="440" y="41"/>
                    </a:lnTo>
                    <a:close/>
                  </a:path>
                </a:pathLst>
              </a:custGeom>
              <a:solidFill>
                <a:srgbClr val="00925A"/>
              </a:solidFill>
              <a:ln w="9525">
                <a:noFill/>
                <a:round/>
              </a:ln>
            </p:spPr>
            <p:txBody>
              <a:bodyPr/>
              <a:lstStyle/>
              <a:p>
                <a:endParaRPr lang="en-US" sz="1867"/>
              </a:p>
            </p:txBody>
          </p:sp>
          <p:sp>
            <p:nvSpPr>
              <p:cNvPr id="1137" name="Freeform 487"/>
              <p:cNvSpPr/>
              <p:nvPr/>
            </p:nvSpPr>
            <p:spPr bwMode="auto">
              <a:xfrm>
                <a:off x="1463" y="2536"/>
                <a:ext cx="82" cy="150"/>
              </a:xfrm>
              <a:custGeom>
                <a:avLst/>
                <a:gdLst>
                  <a:gd name="T0" fmla="*/ 74 w 411"/>
                  <a:gd name="T1" fmla="*/ 12 h 751"/>
                  <a:gd name="T2" fmla="*/ 68 w 411"/>
                  <a:gd name="T3" fmla="*/ 20 h 751"/>
                  <a:gd name="T4" fmla="*/ 63 w 411"/>
                  <a:gd name="T5" fmla="*/ 28 h 751"/>
                  <a:gd name="T6" fmla="*/ 58 w 411"/>
                  <a:gd name="T7" fmla="*/ 36 h 751"/>
                  <a:gd name="T8" fmla="*/ 51 w 411"/>
                  <a:gd name="T9" fmla="*/ 50 h 751"/>
                  <a:gd name="T10" fmla="*/ 43 w 411"/>
                  <a:gd name="T11" fmla="*/ 69 h 751"/>
                  <a:gd name="T12" fmla="*/ 37 w 411"/>
                  <a:gd name="T13" fmla="*/ 87 h 751"/>
                  <a:gd name="T14" fmla="*/ 32 w 411"/>
                  <a:gd name="T15" fmla="*/ 104 h 751"/>
                  <a:gd name="T16" fmla="*/ 28 w 411"/>
                  <a:gd name="T17" fmla="*/ 118 h 751"/>
                  <a:gd name="T18" fmla="*/ 26 w 411"/>
                  <a:gd name="T19" fmla="*/ 128 h 751"/>
                  <a:gd name="T20" fmla="*/ 26 w 411"/>
                  <a:gd name="T21" fmla="*/ 132 h 751"/>
                  <a:gd name="T22" fmla="*/ 25 w 411"/>
                  <a:gd name="T23" fmla="*/ 135 h 751"/>
                  <a:gd name="T24" fmla="*/ 23 w 411"/>
                  <a:gd name="T25" fmla="*/ 139 h 751"/>
                  <a:gd name="T26" fmla="*/ 18 w 411"/>
                  <a:gd name="T27" fmla="*/ 144 h 751"/>
                  <a:gd name="T28" fmla="*/ 13 w 411"/>
                  <a:gd name="T29" fmla="*/ 148 h 751"/>
                  <a:gd name="T30" fmla="*/ 9 w 411"/>
                  <a:gd name="T31" fmla="*/ 149 h 751"/>
                  <a:gd name="T32" fmla="*/ 6 w 411"/>
                  <a:gd name="T33" fmla="*/ 150 h 751"/>
                  <a:gd name="T34" fmla="*/ 4 w 411"/>
                  <a:gd name="T35" fmla="*/ 150 h 751"/>
                  <a:gd name="T36" fmla="*/ 2 w 411"/>
                  <a:gd name="T37" fmla="*/ 149 h 751"/>
                  <a:gd name="T38" fmla="*/ 1 w 411"/>
                  <a:gd name="T39" fmla="*/ 147 h 751"/>
                  <a:gd name="T40" fmla="*/ 0 w 411"/>
                  <a:gd name="T41" fmla="*/ 144 h 751"/>
                  <a:gd name="T42" fmla="*/ 0 w 411"/>
                  <a:gd name="T43" fmla="*/ 140 h 751"/>
                  <a:gd name="T44" fmla="*/ 1 w 411"/>
                  <a:gd name="T45" fmla="*/ 134 h 751"/>
                  <a:gd name="T46" fmla="*/ 4 w 411"/>
                  <a:gd name="T47" fmla="*/ 124 h 751"/>
                  <a:gd name="T48" fmla="*/ 7 w 411"/>
                  <a:gd name="T49" fmla="*/ 111 h 751"/>
                  <a:gd name="T50" fmla="*/ 11 w 411"/>
                  <a:gd name="T51" fmla="*/ 90 h 751"/>
                  <a:gd name="T52" fmla="*/ 15 w 411"/>
                  <a:gd name="T53" fmla="*/ 71 h 751"/>
                  <a:gd name="T54" fmla="*/ 19 w 411"/>
                  <a:gd name="T55" fmla="*/ 58 h 751"/>
                  <a:gd name="T56" fmla="*/ 23 w 411"/>
                  <a:gd name="T57" fmla="*/ 48 h 751"/>
                  <a:gd name="T58" fmla="*/ 27 w 411"/>
                  <a:gd name="T59" fmla="*/ 42 h 751"/>
                  <a:gd name="T60" fmla="*/ 31 w 411"/>
                  <a:gd name="T61" fmla="*/ 36 h 751"/>
                  <a:gd name="T62" fmla="*/ 36 w 411"/>
                  <a:gd name="T63" fmla="*/ 30 h 751"/>
                  <a:gd name="T64" fmla="*/ 44 w 411"/>
                  <a:gd name="T65" fmla="*/ 22 h 751"/>
                  <a:gd name="T66" fmla="*/ 55 w 411"/>
                  <a:gd name="T67" fmla="*/ 13 h 751"/>
                  <a:gd name="T68" fmla="*/ 64 w 411"/>
                  <a:gd name="T69" fmla="*/ 7 h 751"/>
                  <a:gd name="T70" fmla="*/ 72 w 411"/>
                  <a:gd name="T71" fmla="*/ 2 h 751"/>
                  <a:gd name="T72" fmla="*/ 78 w 411"/>
                  <a:gd name="T73" fmla="*/ 0 h 751"/>
                  <a:gd name="T74" fmla="*/ 80 w 411"/>
                  <a:gd name="T75" fmla="*/ 0 h 751"/>
                  <a:gd name="T76" fmla="*/ 81 w 411"/>
                  <a:gd name="T77" fmla="*/ 1 h 751"/>
                  <a:gd name="T78" fmla="*/ 82 w 411"/>
                  <a:gd name="T79" fmla="*/ 2 h 751"/>
                  <a:gd name="T80" fmla="*/ 81 w 411"/>
                  <a:gd name="T81" fmla="*/ 3 h 751"/>
                  <a:gd name="T82" fmla="*/ 79 w 411"/>
                  <a:gd name="T83" fmla="*/ 6 h 7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11"/>
                  <a:gd name="T127" fmla="*/ 0 h 751"/>
                  <a:gd name="T128" fmla="*/ 411 w 411"/>
                  <a:gd name="T129" fmla="*/ 751 h 7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11" h="751">
                    <a:moveTo>
                      <a:pt x="387" y="44"/>
                    </a:moveTo>
                    <a:lnTo>
                      <a:pt x="371" y="60"/>
                    </a:lnTo>
                    <a:lnTo>
                      <a:pt x="357" y="79"/>
                    </a:lnTo>
                    <a:lnTo>
                      <a:pt x="342" y="98"/>
                    </a:lnTo>
                    <a:lnTo>
                      <a:pt x="328" y="118"/>
                    </a:lnTo>
                    <a:lnTo>
                      <a:pt x="316" y="138"/>
                    </a:lnTo>
                    <a:lnTo>
                      <a:pt x="302" y="159"/>
                    </a:lnTo>
                    <a:lnTo>
                      <a:pt x="290" y="181"/>
                    </a:lnTo>
                    <a:lnTo>
                      <a:pt x="279" y="204"/>
                    </a:lnTo>
                    <a:lnTo>
                      <a:pt x="256" y="250"/>
                    </a:lnTo>
                    <a:lnTo>
                      <a:pt x="235" y="297"/>
                    </a:lnTo>
                    <a:lnTo>
                      <a:pt x="216" y="345"/>
                    </a:lnTo>
                    <a:lnTo>
                      <a:pt x="199" y="391"/>
                    </a:lnTo>
                    <a:lnTo>
                      <a:pt x="184" y="437"/>
                    </a:lnTo>
                    <a:lnTo>
                      <a:pt x="170" y="481"/>
                    </a:lnTo>
                    <a:lnTo>
                      <a:pt x="159" y="521"/>
                    </a:lnTo>
                    <a:lnTo>
                      <a:pt x="149" y="558"/>
                    </a:lnTo>
                    <a:lnTo>
                      <a:pt x="141" y="591"/>
                    </a:lnTo>
                    <a:lnTo>
                      <a:pt x="135" y="619"/>
                    </a:lnTo>
                    <a:lnTo>
                      <a:pt x="131" y="641"/>
                    </a:lnTo>
                    <a:lnTo>
                      <a:pt x="130" y="657"/>
                    </a:lnTo>
                    <a:lnTo>
                      <a:pt x="129" y="663"/>
                    </a:lnTo>
                    <a:lnTo>
                      <a:pt x="128" y="668"/>
                    </a:lnTo>
                    <a:lnTo>
                      <a:pt x="125" y="674"/>
                    </a:lnTo>
                    <a:lnTo>
                      <a:pt x="123" y="681"/>
                    </a:lnTo>
                    <a:lnTo>
                      <a:pt x="114" y="694"/>
                    </a:lnTo>
                    <a:lnTo>
                      <a:pt x="104" y="707"/>
                    </a:lnTo>
                    <a:lnTo>
                      <a:pt x="91" y="719"/>
                    </a:lnTo>
                    <a:lnTo>
                      <a:pt x="78" y="729"/>
                    </a:lnTo>
                    <a:lnTo>
                      <a:pt x="64" y="739"/>
                    </a:lnTo>
                    <a:lnTo>
                      <a:pt x="50" y="746"/>
                    </a:lnTo>
                    <a:lnTo>
                      <a:pt x="43" y="748"/>
                    </a:lnTo>
                    <a:lnTo>
                      <a:pt x="36" y="749"/>
                    </a:lnTo>
                    <a:lnTo>
                      <a:pt x="30" y="751"/>
                    </a:lnTo>
                    <a:lnTo>
                      <a:pt x="25" y="751"/>
                    </a:lnTo>
                    <a:lnTo>
                      <a:pt x="19" y="749"/>
                    </a:lnTo>
                    <a:lnTo>
                      <a:pt x="14" y="748"/>
                    </a:lnTo>
                    <a:lnTo>
                      <a:pt x="10" y="744"/>
                    </a:lnTo>
                    <a:lnTo>
                      <a:pt x="6" y="741"/>
                    </a:lnTo>
                    <a:lnTo>
                      <a:pt x="4" y="734"/>
                    </a:lnTo>
                    <a:lnTo>
                      <a:pt x="1" y="728"/>
                    </a:lnTo>
                    <a:lnTo>
                      <a:pt x="0" y="719"/>
                    </a:lnTo>
                    <a:lnTo>
                      <a:pt x="0" y="711"/>
                    </a:lnTo>
                    <a:lnTo>
                      <a:pt x="1" y="699"/>
                    </a:lnTo>
                    <a:lnTo>
                      <a:pt x="3" y="687"/>
                    </a:lnTo>
                    <a:lnTo>
                      <a:pt x="6" y="673"/>
                    </a:lnTo>
                    <a:lnTo>
                      <a:pt x="11" y="657"/>
                    </a:lnTo>
                    <a:lnTo>
                      <a:pt x="20" y="623"/>
                    </a:lnTo>
                    <a:lnTo>
                      <a:pt x="28" y="590"/>
                    </a:lnTo>
                    <a:lnTo>
                      <a:pt x="35" y="556"/>
                    </a:lnTo>
                    <a:lnTo>
                      <a:pt x="41" y="522"/>
                    </a:lnTo>
                    <a:lnTo>
                      <a:pt x="53" y="453"/>
                    </a:lnTo>
                    <a:lnTo>
                      <a:pt x="65" y="386"/>
                    </a:lnTo>
                    <a:lnTo>
                      <a:pt x="74" y="354"/>
                    </a:lnTo>
                    <a:lnTo>
                      <a:pt x="83" y="320"/>
                    </a:lnTo>
                    <a:lnTo>
                      <a:pt x="95" y="289"/>
                    </a:lnTo>
                    <a:lnTo>
                      <a:pt x="109" y="256"/>
                    </a:lnTo>
                    <a:lnTo>
                      <a:pt x="116" y="241"/>
                    </a:lnTo>
                    <a:lnTo>
                      <a:pt x="125" y="225"/>
                    </a:lnTo>
                    <a:lnTo>
                      <a:pt x="134" y="210"/>
                    </a:lnTo>
                    <a:lnTo>
                      <a:pt x="144" y="195"/>
                    </a:lnTo>
                    <a:lnTo>
                      <a:pt x="155" y="180"/>
                    </a:lnTo>
                    <a:lnTo>
                      <a:pt x="167" y="166"/>
                    </a:lnTo>
                    <a:lnTo>
                      <a:pt x="180" y="151"/>
                    </a:lnTo>
                    <a:lnTo>
                      <a:pt x="194" y="138"/>
                    </a:lnTo>
                    <a:lnTo>
                      <a:pt x="222" y="110"/>
                    </a:lnTo>
                    <a:lnTo>
                      <a:pt x="251" y="87"/>
                    </a:lnTo>
                    <a:lnTo>
                      <a:pt x="277" y="67"/>
                    </a:lnTo>
                    <a:lnTo>
                      <a:pt x="301" y="48"/>
                    </a:lnTo>
                    <a:lnTo>
                      <a:pt x="323" y="33"/>
                    </a:lnTo>
                    <a:lnTo>
                      <a:pt x="343" y="22"/>
                    </a:lnTo>
                    <a:lnTo>
                      <a:pt x="362" y="12"/>
                    </a:lnTo>
                    <a:lnTo>
                      <a:pt x="377" y="5"/>
                    </a:lnTo>
                    <a:lnTo>
                      <a:pt x="390" y="2"/>
                    </a:lnTo>
                    <a:lnTo>
                      <a:pt x="400" y="0"/>
                    </a:lnTo>
                    <a:lnTo>
                      <a:pt x="403" y="2"/>
                    </a:lnTo>
                    <a:lnTo>
                      <a:pt x="407" y="2"/>
                    </a:lnTo>
                    <a:lnTo>
                      <a:pt x="408" y="4"/>
                    </a:lnTo>
                    <a:lnTo>
                      <a:pt x="410" y="5"/>
                    </a:lnTo>
                    <a:lnTo>
                      <a:pt x="411" y="9"/>
                    </a:lnTo>
                    <a:lnTo>
                      <a:pt x="410" y="12"/>
                    </a:lnTo>
                    <a:lnTo>
                      <a:pt x="408" y="15"/>
                    </a:lnTo>
                    <a:lnTo>
                      <a:pt x="406" y="20"/>
                    </a:lnTo>
                    <a:lnTo>
                      <a:pt x="398" y="32"/>
                    </a:lnTo>
                    <a:lnTo>
                      <a:pt x="387" y="44"/>
                    </a:lnTo>
                    <a:close/>
                  </a:path>
                </a:pathLst>
              </a:custGeom>
              <a:solidFill>
                <a:srgbClr val="00925A"/>
              </a:solidFill>
              <a:ln w="9525">
                <a:noFill/>
                <a:round/>
              </a:ln>
            </p:spPr>
            <p:txBody>
              <a:bodyPr/>
              <a:lstStyle/>
              <a:p>
                <a:endParaRPr lang="en-US" sz="1867"/>
              </a:p>
            </p:txBody>
          </p:sp>
          <p:sp>
            <p:nvSpPr>
              <p:cNvPr id="1138" name="Freeform 488"/>
              <p:cNvSpPr/>
              <p:nvPr/>
            </p:nvSpPr>
            <p:spPr bwMode="auto">
              <a:xfrm>
                <a:off x="1378" y="2602"/>
                <a:ext cx="77" cy="142"/>
              </a:xfrm>
              <a:custGeom>
                <a:avLst/>
                <a:gdLst>
                  <a:gd name="T0" fmla="*/ 69 w 384"/>
                  <a:gd name="T1" fmla="*/ 12 h 712"/>
                  <a:gd name="T2" fmla="*/ 64 w 384"/>
                  <a:gd name="T3" fmla="*/ 19 h 712"/>
                  <a:gd name="T4" fmla="*/ 59 w 384"/>
                  <a:gd name="T5" fmla="*/ 27 h 712"/>
                  <a:gd name="T6" fmla="*/ 54 w 384"/>
                  <a:gd name="T7" fmla="*/ 35 h 712"/>
                  <a:gd name="T8" fmla="*/ 47 w 384"/>
                  <a:gd name="T9" fmla="*/ 48 h 712"/>
                  <a:gd name="T10" fmla="*/ 40 w 384"/>
                  <a:gd name="T11" fmla="*/ 65 h 712"/>
                  <a:gd name="T12" fmla="*/ 35 w 384"/>
                  <a:gd name="T13" fmla="*/ 82 h 712"/>
                  <a:gd name="T14" fmla="*/ 31 w 384"/>
                  <a:gd name="T15" fmla="*/ 98 h 712"/>
                  <a:gd name="T16" fmla="*/ 28 w 384"/>
                  <a:gd name="T17" fmla="*/ 111 h 712"/>
                  <a:gd name="T18" fmla="*/ 27 w 384"/>
                  <a:gd name="T19" fmla="*/ 120 h 712"/>
                  <a:gd name="T20" fmla="*/ 26 w 384"/>
                  <a:gd name="T21" fmla="*/ 124 h 712"/>
                  <a:gd name="T22" fmla="*/ 26 w 384"/>
                  <a:gd name="T23" fmla="*/ 127 h 712"/>
                  <a:gd name="T24" fmla="*/ 23 w 384"/>
                  <a:gd name="T25" fmla="*/ 131 h 712"/>
                  <a:gd name="T26" fmla="*/ 18 w 384"/>
                  <a:gd name="T27" fmla="*/ 136 h 712"/>
                  <a:gd name="T28" fmla="*/ 13 w 384"/>
                  <a:gd name="T29" fmla="*/ 140 h 712"/>
                  <a:gd name="T30" fmla="*/ 8 w 384"/>
                  <a:gd name="T31" fmla="*/ 141 h 712"/>
                  <a:gd name="T32" fmla="*/ 6 w 384"/>
                  <a:gd name="T33" fmla="*/ 142 h 712"/>
                  <a:gd name="T34" fmla="*/ 4 w 384"/>
                  <a:gd name="T35" fmla="*/ 142 h 712"/>
                  <a:gd name="T36" fmla="*/ 2 w 384"/>
                  <a:gd name="T37" fmla="*/ 140 h 712"/>
                  <a:gd name="T38" fmla="*/ 0 w 384"/>
                  <a:gd name="T39" fmla="*/ 138 h 712"/>
                  <a:gd name="T40" fmla="*/ 0 w 384"/>
                  <a:gd name="T41" fmla="*/ 135 h 712"/>
                  <a:gd name="T42" fmla="*/ 0 w 384"/>
                  <a:gd name="T43" fmla="*/ 131 h 712"/>
                  <a:gd name="T44" fmla="*/ 1 w 384"/>
                  <a:gd name="T45" fmla="*/ 126 h 712"/>
                  <a:gd name="T46" fmla="*/ 4 w 384"/>
                  <a:gd name="T47" fmla="*/ 116 h 712"/>
                  <a:gd name="T48" fmla="*/ 6 w 384"/>
                  <a:gd name="T49" fmla="*/ 103 h 712"/>
                  <a:gd name="T50" fmla="*/ 9 w 384"/>
                  <a:gd name="T51" fmla="*/ 85 h 712"/>
                  <a:gd name="T52" fmla="*/ 11 w 384"/>
                  <a:gd name="T53" fmla="*/ 67 h 712"/>
                  <a:gd name="T54" fmla="*/ 15 w 384"/>
                  <a:gd name="T55" fmla="*/ 55 h 712"/>
                  <a:gd name="T56" fmla="*/ 19 w 384"/>
                  <a:gd name="T57" fmla="*/ 47 h 712"/>
                  <a:gd name="T58" fmla="*/ 22 w 384"/>
                  <a:gd name="T59" fmla="*/ 41 h 712"/>
                  <a:gd name="T60" fmla="*/ 26 w 384"/>
                  <a:gd name="T61" fmla="*/ 36 h 712"/>
                  <a:gd name="T62" fmla="*/ 31 w 384"/>
                  <a:gd name="T63" fmla="*/ 30 h 712"/>
                  <a:gd name="T64" fmla="*/ 39 w 384"/>
                  <a:gd name="T65" fmla="*/ 22 h 712"/>
                  <a:gd name="T66" fmla="*/ 50 w 384"/>
                  <a:gd name="T67" fmla="*/ 13 h 712"/>
                  <a:gd name="T68" fmla="*/ 59 w 384"/>
                  <a:gd name="T69" fmla="*/ 7 h 712"/>
                  <a:gd name="T70" fmla="*/ 67 w 384"/>
                  <a:gd name="T71" fmla="*/ 2 h 712"/>
                  <a:gd name="T72" fmla="*/ 73 w 384"/>
                  <a:gd name="T73" fmla="*/ 0 h 712"/>
                  <a:gd name="T74" fmla="*/ 76 w 384"/>
                  <a:gd name="T75" fmla="*/ 0 h 712"/>
                  <a:gd name="T76" fmla="*/ 77 w 384"/>
                  <a:gd name="T77" fmla="*/ 1 h 712"/>
                  <a:gd name="T78" fmla="*/ 77 w 384"/>
                  <a:gd name="T79" fmla="*/ 2 h 712"/>
                  <a:gd name="T80" fmla="*/ 77 w 384"/>
                  <a:gd name="T81" fmla="*/ 3 h 712"/>
                  <a:gd name="T82" fmla="*/ 75 w 384"/>
                  <a:gd name="T83" fmla="*/ 6 h 71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84"/>
                  <a:gd name="T127" fmla="*/ 0 h 712"/>
                  <a:gd name="T128" fmla="*/ 384 w 384"/>
                  <a:gd name="T129" fmla="*/ 712 h 71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84" h="712">
                    <a:moveTo>
                      <a:pt x="361" y="43"/>
                    </a:moveTo>
                    <a:lnTo>
                      <a:pt x="346" y="59"/>
                    </a:lnTo>
                    <a:lnTo>
                      <a:pt x="332" y="77"/>
                    </a:lnTo>
                    <a:lnTo>
                      <a:pt x="318" y="95"/>
                    </a:lnTo>
                    <a:lnTo>
                      <a:pt x="304" y="114"/>
                    </a:lnTo>
                    <a:lnTo>
                      <a:pt x="292" y="133"/>
                    </a:lnTo>
                    <a:lnTo>
                      <a:pt x="280" y="154"/>
                    </a:lnTo>
                    <a:lnTo>
                      <a:pt x="268" y="174"/>
                    </a:lnTo>
                    <a:lnTo>
                      <a:pt x="257" y="195"/>
                    </a:lnTo>
                    <a:lnTo>
                      <a:pt x="236" y="239"/>
                    </a:lnTo>
                    <a:lnTo>
                      <a:pt x="217" y="283"/>
                    </a:lnTo>
                    <a:lnTo>
                      <a:pt x="201" y="327"/>
                    </a:lnTo>
                    <a:lnTo>
                      <a:pt x="186" y="371"/>
                    </a:lnTo>
                    <a:lnTo>
                      <a:pt x="173" y="412"/>
                    </a:lnTo>
                    <a:lnTo>
                      <a:pt x="162" y="453"/>
                    </a:lnTo>
                    <a:lnTo>
                      <a:pt x="153" y="491"/>
                    </a:lnTo>
                    <a:lnTo>
                      <a:pt x="146" y="526"/>
                    </a:lnTo>
                    <a:lnTo>
                      <a:pt x="141" y="556"/>
                    </a:lnTo>
                    <a:lnTo>
                      <a:pt x="137" y="582"/>
                    </a:lnTo>
                    <a:lnTo>
                      <a:pt x="135" y="602"/>
                    </a:lnTo>
                    <a:lnTo>
                      <a:pt x="134" y="617"/>
                    </a:lnTo>
                    <a:lnTo>
                      <a:pt x="132" y="622"/>
                    </a:lnTo>
                    <a:lnTo>
                      <a:pt x="131" y="629"/>
                    </a:lnTo>
                    <a:lnTo>
                      <a:pt x="129" y="636"/>
                    </a:lnTo>
                    <a:lnTo>
                      <a:pt x="125" y="642"/>
                    </a:lnTo>
                    <a:lnTo>
                      <a:pt x="116" y="656"/>
                    </a:lnTo>
                    <a:lnTo>
                      <a:pt x="105" y="668"/>
                    </a:lnTo>
                    <a:lnTo>
                      <a:pt x="92" y="681"/>
                    </a:lnTo>
                    <a:lnTo>
                      <a:pt x="79" y="692"/>
                    </a:lnTo>
                    <a:lnTo>
                      <a:pt x="64" y="701"/>
                    </a:lnTo>
                    <a:lnTo>
                      <a:pt x="50" y="707"/>
                    </a:lnTo>
                    <a:lnTo>
                      <a:pt x="42" y="709"/>
                    </a:lnTo>
                    <a:lnTo>
                      <a:pt x="36" y="711"/>
                    </a:lnTo>
                    <a:lnTo>
                      <a:pt x="30" y="712"/>
                    </a:lnTo>
                    <a:lnTo>
                      <a:pt x="24" y="712"/>
                    </a:lnTo>
                    <a:lnTo>
                      <a:pt x="19" y="711"/>
                    </a:lnTo>
                    <a:lnTo>
                      <a:pt x="14" y="708"/>
                    </a:lnTo>
                    <a:lnTo>
                      <a:pt x="10" y="704"/>
                    </a:lnTo>
                    <a:lnTo>
                      <a:pt x="6" y="701"/>
                    </a:lnTo>
                    <a:lnTo>
                      <a:pt x="2" y="694"/>
                    </a:lnTo>
                    <a:lnTo>
                      <a:pt x="1" y="688"/>
                    </a:lnTo>
                    <a:lnTo>
                      <a:pt x="0" y="679"/>
                    </a:lnTo>
                    <a:lnTo>
                      <a:pt x="0" y="671"/>
                    </a:lnTo>
                    <a:lnTo>
                      <a:pt x="0" y="659"/>
                    </a:lnTo>
                    <a:lnTo>
                      <a:pt x="2" y="647"/>
                    </a:lnTo>
                    <a:lnTo>
                      <a:pt x="6" y="632"/>
                    </a:lnTo>
                    <a:lnTo>
                      <a:pt x="10" y="617"/>
                    </a:lnTo>
                    <a:lnTo>
                      <a:pt x="19" y="583"/>
                    </a:lnTo>
                    <a:lnTo>
                      <a:pt x="26" y="551"/>
                    </a:lnTo>
                    <a:lnTo>
                      <a:pt x="31" y="518"/>
                    </a:lnTo>
                    <a:lnTo>
                      <a:pt x="36" y="487"/>
                    </a:lnTo>
                    <a:lnTo>
                      <a:pt x="44" y="426"/>
                    </a:lnTo>
                    <a:lnTo>
                      <a:pt x="52" y="366"/>
                    </a:lnTo>
                    <a:lnTo>
                      <a:pt x="57" y="336"/>
                    </a:lnTo>
                    <a:lnTo>
                      <a:pt x="65" y="307"/>
                    </a:lnTo>
                    <a:lnTo>
                      <a:pt x="75" y="278"/>
                    </a:lnTo>
                    <a:lnTo>
                      <a:pt x="86" y="250"/>
                    </a:lnTo>
                    <a:lnTo>
                      <a:pt x="94" y="235"/>
                    </a:lnTo>
                    <a:lnTo>
                      <a:pt x="101" y="221"/>
                    </a:lnTo>
                    <a:lnTo>
                      <a:pt x="110" y="208"/>
                    </a:lnTo>
                    <a:lnTo>
                      <a:pt x="120" y="193"/>
                    </a:lnTo>
                    <a:lnTo>
                      <a:pt x="130" y="179"/>
                    </a:lnTo>
                    <a:lnTo>
                      <a:pt x="142" y="165"/>
                    </a:lnTo>
                    <a:lnTo>
                      <a:pt x="155" y="151"/>
                    </a:lnTo>
                    <a:lnTo>
                      <a:pt x="168" y="136"/>
                    </a:lnTo>
                    <a:lnTo>
                      <a:pt x="196" y="110"/>
                    </a:lnTo>
                    <a:lnTo>
                      <a:pt x="223" y="87"/>
                    </a:lnTo>
                    <a:lnTo>
                      <a:pt x="250" y="65"/>
                    </a:lnTo>
                    <a:lnTo>
                      <a:pt x="273" y="48"/>
                    </a:lnTo>
                    <a:lnTo>
                      <a:pt x="296" y="33"/>
                    </a:lnTo>
                    <a:lnTo>
                      <a:pt x="316" y="20"/>
                    </a:lnTo>
                    <a:lnTo>
                      <a:pt x="334" y="12"/>
                    </a:lnTo>
                    <a:lnTo>
                      <a:pt x="349" y="5"/>
                    </a:lnTo>
                    <a:lnTo>
                      <a:pt x="363" y="2"/>
                    </a:lnTo>
                    <a:lnTo>
                      <a:pt x="373" y="0"/>
                    </a:lnTo>
                    <a:lnTo>
                      <a:pt x="377" y="0"/>
                    </a:lnTo>
                    <a:lnTo>
                      <a:pt x="379" y="2"/>
                    </a:lnTo>
                    <a:lnTo>
                      <a:pt x="382" y="3"/>
                    </a:lnTo>
                    <a:lnTo>
                      <a:pt x="383" y="5"/>
                    </a:lnTo>
                    <a:lnTo>
                      <a:pt x="384" y="8"/>
                    </a:lnTo>
                    <a:lnTo>
                      <a:pt x="384" y="12"/>
                    </a:lnTo>
                    <a:lnTo>
                      <a:pt x="382" y="15"/>
                    </a:lnTo>
                    <a:lnTo>
                      <a:pt x="381" y="19"/>
                    </a:lnTo>
                    <a:lnTo>
                      <a:pt x="373" y="30"/>
                    </a:lnTo>
                    <a:lnTo>
                      <a:pt x="361" y="43"/>
                    </a:lnTo>
                    <a:close/>
                  </a:path>
                </a:pathLst>
              </a:custGeom>
              <a:solidFill>
                <a:srgbClr val="00925A"/>
              </a:solidFill>
              <a:ln w="9525">
                <a:noFill/>
                <a:round/>
              </a:ln>
            </p:spPr>
            <p:txBody>
              <a:bodyPr/>
              <a:lstStyle/>
              <a:p>
                <a:endParaRPr lang="en-US" sz="1867"/>
              </a:p>
            </p:txBody>
          </p:sp>
          <p:sp>
            <p:nvSpPr>
              <p:cNvPr id="1139" name="Freeform 489"/>
              <p:cNvSpPr/>
              <p:nvPr/>
            </p:nvSpPr>
            <p:spPr bwMode="auto">
              <a:xfrm>
                <a:off x="1290" y="2664"/>
                <a:ext cx="77" cy="143"/>
              </a:xfrm>
              <a:custGeom>
                <a:avLst/>
                <a:gdLst>
                  <a:gd name="T0" fmla="*/ 69 w 386"/>
                  <a:gd name="T1" fmla="*/ 12 h 712"/>
                  <a:gd name="T2" fmla="*/ 63 w 386"/>
                  <a:gd name="T3" fmla="*/ 19 h 712"/>
                  <a:gd name="T4" fmla="*/ 58 w 386"/>
                  <a:gd name="T5" fmla="*/ 27 h 712"/>
                  <a:gd name="T6" fmla="*/ 54 w 386"/>
                  <a:gd name="T7" fmla="*/ 35 h 712"/>
                  <a:gd name="T8" fmla="*/ 47 w 386"/>
                  <a:gd name="T9" fmla="*/ 48 h 712"/>
                  <a:gd name="T10" fmla="*/ 40 w 386"/>
                  <a:gd name="T11" fmla="*/ 66 h 712"/>
                  <a:gd name="T12" fmla="*/ 35 w 386"/>
                  <a:gd name="T13" fmla="*/ 83 h 712"/>
                  <a:gd name="T14" fmla="*/ 31 w 386"/>
                  <a:gd name="T15" fmla="*/ 99 h 712"/>
                  <a:gd name="T16" fmla="*/ 27 w 386"/>
                  <a:gd name="T17" fmla="*/ 117 h 712"/>
                  <a:gd name="T18" fmla="*/ 26 w 386"/>
                  <a:gd name="T19" fmla="*/ 125 h 712"/>
                  <a:gd name="T20" fmla="*/ 25 w 386"/>
                  <a:gd name="T21" fmla="*/ 128 h 712"/>
                  <a:gd name="T22" fmla="*/ 23 w 386"/>
                  <a:gd name="T23" fmla="*/ 132 h 712"/>
                  <a:gd name="T24" fmla="*/ 18 w 386"/>
                  <a:gd name="T25" fmla="*/ 137 h 712"/>
                  <a:gd name="T26" fmla="*/ 12 w 386"/>
                  <a:gd name="T27" fmla="*/ 141 h 712"/>
                  <a:gd name="T28" fmla="*/ 8 w 386"/>
                  <a:gd name="T29" fmla="*/ 143 h 712"/>
                  <a:gd name="T30" fmla="*/ 6 w 386"/>
                  <a:gd name="T31" fmla="*/ 143 h 712"/>
                  <a:gd name="T32" fmla="*/ 4 w 386"/>
                  <a:gd name="T33" fmla="*/ 143 h 712"/>
                  <a:gd name="T34" fmla="*/ 2 w 386"/>
                  <a:gd name="T35" fmla="*/ 142 h 712"/>
                  <a:gd name="T36" fmla="*/ 1 w 386"/>
                  <a:gd name="T37" fmla="*/ 140 h 712"/>
                  <a:gd name="T38" fmla="*/ 0 w 386"/>
                  <a:gd name="T39" fmla="*/ 137 h 712"/>
                  <a:gd name="T40" fmla="*/ 0 w 386"/>
                  <a:gd name="T41" fmla="*/ 132 h 712"/>
                  <a:gd name="T42" fmla="*/ 2 w 386"/>
                  <a:gd name="T43" fmla="*/ 127 h 712"/>
                  <a:gd name="T44" fmla="*/ 4 w 386"/>
                  <a:gd name="T45" fmla="*/ 117 h 712"/>
                  <a:gd name="T46" fmla="*/ 7 w 386"/>
                  <a:gd name="T47" fmla="*/ 104 h 712"/>
                  <a:gd name="T48" fmla="*/ 9 w 386"/>
                  <a:gd name="T49" fmla="*/ 86 h 712"/>
                  <a:gd name="T50" fmla="*/ 12 w 386"/>
                  <a:gd name="T51" fmla="*/ 67 h 712"/>
                  <a:gd name="T52" fmla="*/ 15 w 386"/>
                  <a:gd name="T53" fmla="*/ 56 h 712"/>
                  <a:gd name="T54" fmla="*/ 19 w 386"/>
                  <a:gd name="T55" fmla="*/ 47 h 712"/>
                  <a:gd name="T56" fmla="*/ 23 w 386"/>
                  <a:gd name="T57" fmla="*/ 42 h 712"/>
                  <a:gd name="T58" fmla="*/ 27 w 386"/>
                  <a:gd name="T59" fmla="*/ 36 h 712"/>
                  <a:gd name="T60" fmla="*/ 31 w 386"/>
                  <a:gd name="T61" fmla="*/ 30 h 712"/>
                  <a:gd name="T62" fmla="*/ 40 w 386"/>
                  <a:gd name="T63" fmla="*/ 22 h 712"/>
                  <a:gd name="T64" fmla="*/ 50 w 386"/>
                  <a:gd name="T65" fmla="*/ 13 h 712"/>
                  <a:gd name="T66" fmla="*/ 59 w 386"/>
                  <a:gd name="T67" fmla="*/ 7 h 712"/>
                  <a:gd name="T68" fmla="*/ 67 w 386"/>
                  <a:gd name="T69" fmla="*/ 2 h 712"/>
                  <a:gd name="T70" fmla="*/ 73 w 386"/>
                  <a:gd name="T71" fmla="*/ 0 h 712"/>
                  <a:gd name="T72" fmla="*/ 76 w 386"/>
                  <a:gd name="T73" fmla="*/ 0 h 712"/>
                  <a:gd name="T74" fmla="*/ 77 w 386"/>
                  <a:gd name="T75" fmla="*/ 1 h 712"/>
                  <a:gd name="T76" fmla="*/ 77 w 386"/>
                  <a:gd name="T77" fmla="*/ 2 h 712"/>
                  <a:gd name="T78" fmla="*/ 77 w 386"/>
                  <a:gd name="T79" fmla="*/ 3 h 712"/>
                  <a:gd name="T80" fmla="*/ 75 w 386"/>
                  <a:gd name="T81" fmla="*/ 6 h 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86"/>
                  <a:gd name="T124" fmla="*/ 0 h 712"/>
                  <a:gd name="T125" fmla="*/ 386 w 386"/>
                  <a:gd name="T126" fmla="*/ 712 h 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86" h="712">
                    <a:moveTo>
                      <a:pt x="363" y="44"/>
                    </a:moveTo>
                    <a:lnTo>
                      <a:pt x="347" y="60"/>
                    </a:lnTo>
                    <a:lnTo>
                      <a:pt x="333" y="78"/>
                    </a:lnTo>
                    <a:lnTo>
                      <a:pt x="318" y="96"/>
                    </a:lnTo>
                    <a:lnTo>
                      <a:pt x="305" y="115"/>
                    </a:lnTo>
                    <a:lnTo>
                      <a:pt x="292" y="135"/>
                    </a:lnTo>
                    <a:lnTo>
                      <a:pt x="280" y="155"/>
                    </a:lnTo>
                    <a:lnTo>
                      <a:pt x="269" y="176"/>
                    </a:lnTo>
                    <a:lnTo>
                      <a:pt x="257" y="197"/>
                    </a:lnTo>
                    <a:lnTo>
                      <a:pt x="236" y="241"/>
                    </a:lnTo>
                    <a:lnTo>
                      <a:pt x="217" y="285"/>
                    </a:lnTo>
                    <a:lnTo>
                      <a:pt x="201" y="330"/>
                    </a:lnTo>
                    <a:lnTo>
                      <a:pt x="186" y="372"/>
                    </a:lnTo>
                    <a:lnTo>
                      <a:pt x="174" y="415"/>
                    </a:lnTo>
                    <a:lnTo>
                      <a:pt x="162" y="455"/>
                    </a:lnTo>
                    <a:lnTo>
                      <a:pt x="154" y="492"/>
                    </a:lnTo>
                    <a:lnTo>
                      <a:pt x="146" y="527"/>
                    </a:lnTo>
                    <a:lnTo>
                      <a:pt x="135" y="582"/>
                    </a:lnTo>
                    <a:lnTo>
                      <a:pt x="131" y="617"/>
                    </a:lnTo>
                    <a:lnTo>
                      <a:pt x="130" y="623"/>
                    </a:lnTo>
                    <a:lnTo>
                      <a:pt x="128" y="629"/>
                    </a:lnTo>
                    <a:lnTo>
                      <a:pt x="125" y="636"/>
                    </a:lnTo>
                    <a:lnTo>
                      <a:pt x="123" y="643"/>
                    </a:lnTo>
                    <a:lnTo>
                      <a:pt x="113" y="655"/>
                    </a:lnTo>
                    <a:lnTo>
                      <a:pt x="103" y="669"/>
                    </a:lnTo>
                    <a:lnTo>
                      <a:pt x="89" y="682"/>
                    </a:lnTo>
                    <a:lnTo>
                      <a:pt x="75" y="692"/>
                    </a:lnTo>
                    <a:lnTo>
                      <a:pt x="61" y="700"/>
                    </a:lnTo>
                    <a:lnTo>
                      <a:pt x="48" y="708"/>
                    </a:lnTo>
                    <a:lnTo>
                      <a:pt x="41" y="710"/>
                    </a:lnTo>
                    <a:lnTo>
                      <a:pt x="34" y="712"/>
                    </a:lnTo>
                    <a:lnTo>
                      <a:pt x="28" y="712"/>
                    </a:lnTo>
                    <a:lnTo>
                      <a:pt x="23" y="712"/>
                    </a:lnTo>
                    <a:lnTo>
                      <a:pt x="18" y="710"/>
                    </a:lnTo>
                    <a:lnTo>
                      <a:pt x="13" y="709"/>
                    </a:lnTo>
                    <a:lnTo>
                      <a:pt x="9" y="705"/>
                    </a:lnTo>
                    <a:lnTo>
                      <a:pt x="5" y="700"/>
                    </a:lnTo>
                    <a:lnTo>
                      <a:pt x="3" y="695"/>
                    </a:lnTo>
                    <a:lnTo>
                      <a:pt x="0" y="688"/>
                    </a:lnTo>
                    <a:lnTo>
                      <a:pt x="0" y="680"/>
                    </a:lnTo>
                    <a:lnTo>
                      <a:pt x="0" y="670"/>
                    </a:lnTo>
                    <a:lnTo>
                      <a:pt x="2" y="659"/>
                    </a:lnTo>
                    <a:lnTo>
                      <a:pt x="4" y="647"/>
                    </a:lnTo>
                    <a:lnTo>
                      <a:pt x="8" y="633"/>
                    </a:lnTo>
                    <a:lnTo>
                      <a:pt x="13" y="617"/>
                    </a:lnTo>
                    <a:lnTo>
                      <a:pt x="21" y="583"/>
                    </a:lnTo>
                    <a:lnTo>
                      <a:pt x="29" y="551"/>
                    </a:lnTo>
                    <a:lnTo>
                      <a:pt x="34" y="519"/>
                    </a:lnTo>
                    <a:lnTo>
                      <a:pt x="39" y="488"/>
                    </a:lnTo>
                    <a:lnTo>
                      <a:pt x="46" y="426"/>
                    </a:lnTo>
                    <a:lnTo>
                      <a:pt x="54" y="366"/>
                    </a:lnTo>
                    <a:lnTo>
                      <a:pt x="60" y="336"/>
                    </a:lnTo>
                    <a:lnTo>
                      <a:pt x="68" y="307"/>
                    </a:lnTo>
                    <a:lnTo>
                      <a:pt x="76" y="279"/>
                    </a:lnTo>
                    <a:lnTo>
                      <a:pt x="89" y="250"/>
                    </a:lnTo>
                    <a:lnTo>
                      <a:pt x="96" y="236"/>
                    </a:lnTo>
                    <a:lnTo>
                      <a:pt x="104" y="221"/>
                    </a:lnTo>
                    <a:lnTo>
                      <a:pt x="113" y="207"/>
                    </a:lnTo>
                    <a:lnTo>
                      <a:pt x="123" y="194"/>
                    </a:lnTo>
                    <a:lnTo>
                      <a:pt x="133" y="179"/>
                    </a:lnTo>
                    <a:lnTo>
                      <a:pt x="144" y="165"/>
                    </a:lnTo>
                    <a:lnTo>
                      <a:pt x="156" y="151"/>
                    </a:lnTo>
                    <a:lnTo>
                      <a:pt x="170" y="138"/>
                    </a:lnTo>
                    <a:lnTo>
                      <a:pt x="199" y="110"/>
                    </a:lnTo>
                    <a:lnTo>
                      <a:pt x="226" y="86"/>
                    </a:lnTo>
                    <a:lnTo>
                      <a:pt x="251" y="65"/>
                    </a:lnTo>
                    <a:lnTo>
                      <a:pt x="276" y="48"/>
                    </a:lnTo>
                    <a:lnTo>
                      <a:pt x="298" y="33"/>
                    </a:lnTo>
                    <a:lnTo>
                      <a:pt x="318" y="21"/>
                    </a:lnTo>
                    <a:lnTo>
                      <a:pt x="336" y="11"/>
                    </a:lnTo>
                    <a:lnTo>
                      <a:pt x="352" y="5"/>
                    </a:lnTo>
                    <a:lnTo>
                      <a:pt x="365" y="1"/>
                    </a:lnTo>
                    <a:lnTo>
                      <a:pt x="375" y="0"/>
                    </a:lnTo>
                    <a:lnTo>
                      <a:pt x="380" y="0"/>
                    </a:lnTo>
                    <a:lnTo>
                      <a:pt x="382" y="1"/>
                    </a:lnTo>
                    <a:lnTo>
                      <a:pt x="385" y="3"/>
                    </a:lnTo>
                    <a:lnTo>
                      <a:pt x="386" y="5"/>
                    </a:lnTo>
                    <a:lnTo>
                      <a:pt x="386" y="8"/>
                    </a:lnTo>
                    <a:lnTo>
                      <a:pt x="386" y="11"/>
                    </a:lnTo>
                    <a:lnTo>
                      <a:pt x="385" y="15"/>
                    </a:lnTo>
                    <a:lnTo>
                      <a:pt x="382" y="20"/>
                    </a:lnTo>
                    <a:lnTo>
                      <a:pt x="375" y="30"/>
                    </a:lnTo>
                    <a:lnTo>
                      <a:pt x="363" y="44"/>
                    </a:lnTo>
                    <a:close/>
                  </a:path>
                </a:pathLst>
              </a:custGeom>
              <a:solidFill>
                <a:srgbClr val="00925A"/>
              </a:solidFill>
              <a:ln w="9525">
                <a:noFill/>
                <a:round/>
              </a:ln>
            </p:spPr>
            <p:txBody>
              <a:bodyPr/>
              <a:lstStyle/>
              <a:p>
                <a:endParaRPr lang="en-US" sz="1867"/>
              </a:p>
            </p:txBody>
          </p:sp>
          <p:sp>
            <p:nvSpPr>
              <p:cNvPr id="1140" name="Freeform 490"/>
              <p:cNvSpPr/>
              <p:nvPr/>
            </p:nvSpPr>
            <p:spPr bwMode="auto">
              <a:xfrm>
                <a:off x="1221" y="2743"/>
                <a:ext cx="53" cy="125"/>
              </a:xfrm>
              <a:custGeom>
                <a:avLst/>
                <a:gdLst>
                  <a:gd name="T0" fmla="*/ 46 w 269"/>
                  <a:gd name="T1" fmla="*/ 22 h 625"/>
                  <a:gd name="T2" fmla="*/ 41 w 269"/>
                  <a:gd name="T3" fmla="*/ 36 h 625"/>
                  <a:gd name="T4" fmla="*/ 37 w 269"/>
                  <a:gd name="T5" fmla="*/ 50 h 625"/>
                  <a:gd name="T6" fmla="*/ 33 w 269"/>
                  <a:gd name="T7" fmla="*/ 63 h 625"/>
                  <a:gd name="T8" fmla="*/ 29 w 269"/>
                  <a:gd name="T9" fmla="*/ 81 h 625"/>
                  <a:gd name="T10" fmla="*/ 26 w 269"/>
                  <a:gd name="T11" fmla="*/ 100 h 625"/>
                  <a:gd name="T12" fmla="*/ 25 w 269"/>
                  <a:gd name="T13" fmla="*/ 107 h 625"/>
                  <a:gd name="T14" fmla="*/ 24 w 269"/>
                  <a:gd name="T15" fmla="*/ 110 h 625"/>
                  <a:gd name="T16" fmla="*/ 22 w 269"/>
                  <a:gd name="T17" fmla="*/ 114 h 625"/>
                  <a:gd name="T18" fmla="*/ 17 w 269"/>
                  <a:gd name="T19" fmla="*/ 119 h 625"/>
                  <a:gd name="T20" fmla="*/ 12 w 269"/>
                  <a:gd name="T21" fmla="*/ 123 h 625"/>
                  <a:gd name="T22" fmla="*/ 8 w 269"/>
                  <a:gd name="T23" fmla="*/ 125 h 625"/>
                  <a:gd name="T24" fmla="*/ 5 w 269"/>
                  <a:gd name="T25" fmla="*/ 125 h 625"/>
                  <a:gd name="T26" fmla="*/ 3 w 269"/>
                  <a:gd name="T27" fmla="*/ 125 h 625"/>
                  <a:gd name="T28" fmla="*/ 1 w 269"/>
                  <a:gd name="T29" fmla="*/ 124 h 625"/>
                  <a:gd name="T30" fmla="*/ 0 w 269"/>
                  <a:gd name="T31" fmla="*/ 122 h 625"/>
                  <a:gd name="T32" fmla="*/ 0 w 269"/>
                  <a:gd name="T33" fmla="*/ 119 h 625"/>
                  <a:gd name="T34" fmla="*/ 0 w 269"/>
                  <a:gd name="T35" fmla="*/ 115 h 625"/>
                  <a:gd name="T36" fmla="*/ 1 w 269"/>
                  <a:gd name="T37" fmla="*/ 109 h 625"/>
                  <a:gd name="T38" fmla="*/ 4 w 269"/>
                  <a:gd name="T39" fmla="*/ 100 h 625"/>
                  <a:gd name="T40" fmla="*/ 7 w 269"/>
                  <a:gd name="T41" fmla="*/ 87 h 625"/>
                  <a:gd name="T42" fmla="*/ 10 w 269"/>
                  <a:gd name="T43" fmla="*/ 70 h 625"/>
                  <a:gd name="T44" fmla="*/ 12 w 269"/>
                  <a:gd name="T45" fmla="*/ 54 h 625"/>
                  <a:gd name="T46" fmla="*/ 15 w 269"/>
                  <a:gd name="T47" fmla="*/ 44 h 625"/>
                  <a:gd name="T48" fmla="*/ 18 w 269"/>
                  <a:gd name="T49" fmla="*/ 35 h 625"/>
                  <a:gd name="T50" fmla="*/ 23 w 269"/>
                  <a:gd name="T51" fmla="*/ 27 h 625"/>
                  <a:gd name="T52" fmla="*/ 36 w 269"/>
                  <a:gd name="T53" fmla="*/ 13 h 625"/>
                  <a:gd name="T54" fmla="*/ 46 w 269"/>
                  <a:gd name="T55" fmla="*/ 3 h 625"/>
                  <a:gd name="T56" fmla="*/ 50 w 269"/>
                  <a:gd name="T57" fmla="*/ 1 h 625"/>
                  <a:gd name="T58" fmla="*/ 52 w 269"/>
                  <a:gd name="T59" fmla="*/ 0 h 625"/>
                  <a:gd name="T60" fmla="*/ 53 w 269"/>
                  <a:gd name="T61" fmla="*/ 0 h 625"/>
                  <a:gd name="T62" fmla="*/ 53 w 269"/>
                  <a:gd name="T63" fmla="*/ 2 h 625"/>
                  <a:gd name="T64" fmla="*/ 52 w 269"/>
                  <a:gd name="T65" fmla="*/ 9 h 6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9"/>
                  <a:gd name="T100" fmla="*/ 0 h 625"/>
                  <a:gd name="T101" fmla="*/ 269 w 269"/>
                  <a:gd name="T102" fmla="*/ 625 h 6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9" h="625">
                    <a:moveTo>
                      <a:pt x="249" y="76"/>
                    </a:moveTo>
                    <a:lnTo>
                      <a:pt x="234" y="111"/>
                    </a:lnTo>
                    <a:lnTo>
                      <a:pt x="220" y="146"/>
                    </a:lnTo>
                    <a:lnTo>
                      <a:pt x="209" y="181"/>
                    </a:lnTo>
                    <a:lnTo>
                      <a:pt x="198" y="216"/>
                    </a:lnTo>
                    <a:lnTo>
                      <a:pt x="187" y="250"/>
                    </a:lnTo>
                    <a:lnTo>
                      <a:pt x="178" y="283"/>
                    </a:lnTo>
                    <a:lnTo>
                      <a:pt x="169" y="317"/>
                    </a:lnTo>
                    <a:lnTo>
                      <a:pt x="162" y="348"/>
                    </a:lnTo>
                    <a:lnTo>
                      <a:pt x="149" y="407"/>
                    </a:lnTo>
                    <a:lnTo>
                      <a:pt x="139" y="458"/>
                    </a:lnTo>
                    <a:lnTo>
                      <a:pt x="133" y="501"/>
                    </a:lnTo>
                    <a:lnTo>
                      <a:pt x="131" y="531"/>
                    </a:lnTo>
                    <a:lnTo>
                      <a:pt x="129" y="537"/>
                    </a:lnTo>
                    <a:lnTo>
                      <a:pt x="127" y="543"/>
                    </a:lnTo>
                    <a:lnTo>
                      <a:pt x="124" y="549"/>
                    </a:lnTo>
                    <a:lnTo>
                      <a:pt x="121" y="556"/>
                    </a:lnTo>
                    <a:lnTo>
                      <a:pt x="112" y="568"/>
                    </a:lnTo>
                    <a:lnTo>
                      <a:pt x="101" y="582"/>
                    </a:lnTo>
                    <a:lnTo>
                      <a:pt x="88" y="593"/>
                    </a:lnTo>
                    <a:lnTo>
                      <a:pt x="74" y="604"/>
                    </a:lnTo>
                    <a:lnTo>
                      <a:pt x="61" y="613"/>
                    </a:lnTo>
                    <a:lnTo>
                      <a:pt x="47" y="620"/>
                    </a:lnTo>
                    <a:lnTo>
                      <a:pt x="40" y="623"/>
                    </a:lnTo>
                    <a:lnTo>
                      <a:pt x="33" y="624"/>
                    </a:lnTo>
                    <a:lnTo>
                      <a:pt x="27" y="625"/>
                    </a:lnTo>
                    <a:lnTo>
                      <a:pt x="22" y="625"/>
                    </a:lnTo>
                    <a:lnTo>
                      <a:pt x="16" y="624"/>
                    </a:lnTo>
                    <a:lnTo>
                      <a:pt x="12" y="622"/>
                    </a:lnTo>
                    <a:lnTo>
                      <a:pt x="7" y="619"/>
                    </a:lnTo>
                    <a:lnTo>
                      <a:pt x="5" y="614"/>
                    </a:lnTo>
                    <a:lnTo>
                      <a:pt x="2" y="609"/>
                    </a:lnTo>
                    <a:lnTo>
                      <a:pt x="0" y="602"/>
                    </a:lnTo>
                    <a:lnTo>
                      <a:pt x="0" y="594"/>
                    </a:lnTo>
                    <a:lnTo>
                      <a:pt x="0" y="584"/>
                    </a:lnTo>
                    <a:lnTo>
                      <a:pt x="1" y="574"/>
                    </a:lnTo>
                    <a:lnTo>
                      <a:pt x="3" y="562"/>
                    </a:lnTo>
                    <a:lnTo>
                      <a:pt x="7" y="547"/>
                    </a:lnTo>
                    <a:lnTo>
                      <a:pt x="12" y="531"/>
                    </a:lnTo>
                    <a:lnTo>
                      <a:pt x="21" y="498"/>
                    </a:lnTo>
                    <a:lnTo>
                      <a:pt x="28" y="467"/>
                    </a:lnTo>
                    <a:lnTo>
                      <a:pt x="35" y="436"/>
                    </a:lnTo>
                    <a:lnTo>
                      <a:pt x="41" y="406"/>
                    </a:lnTo>
                    <a:lnTo>
                      <a:pt x="50" y="350"/>
                    </a:lnTo>
                    <a:lnTo>
                      <a:pt x="58" y="296"/>
                    </a:lnTo>
                    <a:lnTo>
                      <a:pt x="63" y="271"/>
                    </a:lnTo>
                    <a:lnTo>
                      <a:pt x="69" y="246"/>
                    </a:lnTo>
                    <a:lnTo>
                      <a:pt x="76" y="222"/>
                    </a:lnTo>
                    <a:lnTo>
                      <a:pt x="83" y="200"/>
                    </a:lnTo>
                    <a:lnTo>
                      <a:pt x="93" y="177"/>
                    </a:lnTo>
                    <a:lnTo>
                      <a:pt x="104" y="156"/>
                    </a:lnTo>
                    <a:lnTo>
                      <a:pt x="118" y="136"/>
                    </a:lnTo>
                    <a:lnTo>
                      <a:pt x="136" y="116"/>
                    </a:lnTo>
                    <a:lnTo>
                      <a:pt x="184" y="65"/>
                    </a:lnTo>
                    <a:lnTo>
                      <a:pt x="220" y="29"/>
                    </a:lnTo>
                    <a:lnTo>
                      <a:pt x="235" y="16"/>
                    </a:lnTo>
                    <a:lnTo>
                      <a:pt x="247" y="8"/>
                    </a:lnTo>
                    <a:lnTo>
                      <a:pt x="255" y="3"/>
                    </a:lnTo>
                    <a:lnTo>
                      <a:pt x="262" y="0"/>
                    </a:lnTo>
                    <a:lnTo>
                      <a:pt x="264" y="0"/>
                    </a:lnTo>
                    <a:lnTo>
                      <a:pt x="267" y="0"/>
                    </a:lnTo>
                    <a:lnTo>
                      <a:pt x="268" y="1"/>
                    </a:lnTo>
                    <a:lnTo>
                      <a:pt x="269" y="4"/>
                    </a:lnTo>
                    <a:lnTo>
                      <a:pt x="269" y="10"/>
                    </a:lnTo>
                    <a:lnTo>
                      <a:pt x="268" y="19"/>
                    </a:lnTo>
                    <a:lnTo>
                      <a:pt x="262" y="44"/>
                    </a:lnTo>
                    <a:lnTo>
                      <a:pt x="249" y="76"/>
                    </a:lnTo>
                    <a:close/>
                  </a:path>
                </a:pathLst>
              </a:custGeom>
              <a:solidFill>
                <a:srgbClr val="00925A"/>
              </a:solidFill>
              <a:ln w="9525">
                <a:noFill/>
                <a:round/>
              </a:ln>
            </p:spPr>
            <p:txBody>
              <a:bodyPr/>
              <a:lstStyle/>
              <a:p>
                <a:endParaRPr lang="en-US" sz="1867"/>
              </a:p>
            </p:txBody>
          </p:sp>
          <p:sp>
            <p:nvSpPr>
              <p:cNvPr id="1141" name="Freeform 491"/>
              <p:cNvSpPr/>
              <p:nvPr/>
            </p:nvSpPr>
            <p:spPr bwMode="auto">
              <a:xfrm>
                <a:off x="1135" y="2827"/>
                <a:ext cx="55" cy="126"/>
              </a:xfrm>
              <a:custGeom>
                <a:avLst/>
                <a:gdLst>
                  <a:gd name="T0" fmla="*/ 48 w 273"/>
                  <a:gd name="T1" fmla="*/ 22 h 626"/>
                  <a:gd name="T2" fmla="*/ 42 w 273"/>
                  <a:gd name="T3" fmla="*/ 36 h 626"/>
                  <a:gd name="T4" fmla="*/ 36 w 273"/>
                  <a:gd name="T5" fmla="*/ 57 h 626"/>
                  <a:gd name="T6" fmla="*/ 30 w 273"/>
                  <a:gd name="T7" fmla="*/ 82 h 626"/>
                  <a:gd name="T8" fmla="*/ 27 w 273"/>
                  <a:gd name="T9" fmla="*/ 100 h 626"/>
                  <a:gd name="T10" fmla="*/ 26 w 273"/>
                  <a:gd name="T11" fmla="*/ 107 h 626"/>
                  <a:gd name="T12" fmla="*/ 26 w 273"/>
                  <a:gd name="T13" fmla="*/ 110 h 626"/>
                  <a:gd name="T14" fmla="*/ 23 w 273"/>
                  <a:gd name="T15" fmla="*/ 114 h 626"/>
                  <a:gd name="T16" fmla="*/ 18 w 273"/>
                  <a:gd name="T17" fmla="*/ 119 h 626"/>
                  <a:gd name="T18" fmla="*/ 13 w 273"/>
                  <a:gd name="T19" fmla="*/ 123 h 626"/>
                  <a:gd name="T20" fmla="*/ 9 w 273"/>
                  <a:gd name="T21" fmla="*/ 125 h 626"/>
                  <a:gd name="T22" fmla="*/ 6 w 273"/>
                  <a:gd name="T23" fmla="*/ 126 h 626"/>
                  <a:gd name="T24" fmla="*/ 4 w 273"/>
                  <a:gd name="T25" fmla="*/ 126 h 626"/>
                  <a:gd name="T26" fmla="*/ 2 w 273"/>
                  <a:gd name="T27" fmla="*/ 125 h 626"/>
                  <a:gd name="T28" fmla="*/ 1 w 273"/>
                  <a:gd name="T29" fmla="*/ 123 h 626"/>
                  <a:gd name="T30" fmla="*/ 0 w 273"/>
                  <a:gd name="T31" fmla="*/ 120 h 626"/>
                  <a:gd name="T32" fmla="*/ 0 w 273"/>
                  <a:gd name="T33" fmla="*/ 116 h 626"/>
                  <a:gd name="T34" fmla="*/ 2 w 273"/>
                  <a:gd name="T35" fmla="*/ 110 h 626"/>
                  <a:gd name="T36" fmla="*/ 4 w 273"/>
                  <a:gd name="T37" fmla="*/ 101 h 626"/>
                  <a:gd name="T38" fmla="*/ 7 w 273"/>
                  <a:gd name="T39" fmla="*/ 88 h 626"/>
                  <a:gd name="T40" fmla="*/ 10 w 273"/>
                  <a:gd name="T41" fmla="*/ 70 h 626"/>
                  <a:gd name="T42" fmla="*/ 13 w 273"/>
                  <a:gd name="T43" fmla="*/ 54 h 626"/>
                  <a:gd name="T44" fmla="*/ 15 w 273"/>
                  <a:gd name="T45" fmla="*/ 44 h 626"/>
                  <a:gd name="T46" fmla="*/ 19 w 273"/>
                  <a:gd name="T47" fmla="*/ 35 h 626"/>
                  <a:gd name="T48" fmla="*/ 23 w 273"/>
                  <a:gd name="T49" fmla="*/ 30 h 626"/>
                  <a:gd name="T50" fmla="*/ 26 w 273"/>
                  <a:gd name="T51" fmla="*/ 26 h 626"/>
                  <a:gd name="T52" fmla="*/ 37 w 273"/>
                  <a:gd name="T53" fmla="*/ 13 h 626"/>
                  <a:gd name="T54" fmla="*/ 48 w 273"/>
                  <a:gd name="T55" fmla="*/ 4 h 626"/>
                  <a:gd name="T56" fmla="*/ 52 w 273"/>
                  <a:gd name="T57" fmla="*/ 1 h 626"/>
                  <a:gd name="T58" fmla="*/ 54 w 273"/>
                  <a:gd name="T59" fmla="*/ 0 h 626"/>
                  <a:gd name="T60" fmla="*/ 55 w 273"/>
                  <a:gd name="T61" fmla="*/ 0 h 626"/>
                  <a:gd name="T62" fmla="*/ 55 w 273"/>
                  <a:gd name="T63" fmla="*/ 2 h 626"/>
                  <a:gd name="T64" fmla="*/ 54 w 273"/>
                  <a:gd name="T65" fmla="*/ 6 h 626"/>
                  <a:gd name="T66" fmla="*/ 52 w 273"/>
                  <a:gd name="T67" fmla="*/ 11 h 6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3"/>
                  <a:gd name="T103" fmla="*/ 0 h 626"/>
                  <a:gd name="T104" fmla="*/ 273 w 273"/>
                  <a:gd name="T105" fmla="*/ 626 h 6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3" h="626">
                    <a:moveTo>
                      <a:pt x="250" y="73"/>
                    </a:moveTo>
                    <a:lnTo>
                      <a:pt x="236" y="108"/>
                    </a:lnTo>
                    <a:lnTo>
                      <a:pt x="222" y="144"/>
                    </a:lnTo>
                    <a:lnTo>
                      <a:pt x="210" y="179"/>
                    </a:lnTo>
                    <a:lnTo>
                      <a:pt x="199" y="214"/>
                    </a:lnTo>
                    <a:lnTo>
                      <a:pt x="179" y="284"/>
                    </a:lnTo>
                    <a:lnTo>
                      <a:pt x="162" y="349"/>
                    </a:lnTo>
                    <a:lnTo>
                      <a:pt x="150" y="407"/>
                    </a:lnTo>
                    <a:lnTo>
                      <a:pt x="141" y="457"/>
                    </a:lnTo>
                    <a:lnTo>
                      <a:pt x="135" y="498"/>
                    </a:lnTo>
                    <a:lnTo>
                      <a:pt x="131" y="527"/>
                    </a:lnTo>
                    <a:lnTo>
                      <a:pt x="131" y="533"/>
                    </a:lnTo>
                    <a:lnTo>
                      <a:pt x="129" y="540"/>
                    </a:lnTo>
                    <a:lnTo>
                      <a:pt x="127" y="546"/>
                    </a:lnTo>
                    <a:lnTo>
                      <a:pt x="124" y="553"/>
                    </a:lnTo>
                    <a:lnTo>
                      <a:pt x="115" y="567"/>
                    </a:lnTo>
                    <a:lnTo>
                      <a:pt x="105" y="580"/>
                    </a:lnTo>
                    <a:lnTo>
                      <a:pt x="91" y="592"/>
                    </a:lnTo>
                    <a:lnTo>
                      <a:pt x="77" y="605"/>
                    </a:lnTo>
                    <a:lnTo>
                      <a:pt x="64" y="613"/>
                    </a:lnTo>
                    <a:lnTo>
                      <a:pt x="50" y="621"/>
                    </a:lnTo>
                    <a:lnTo>
                      <a:pt x="43" y="623"/>
                    </a:lnTo>
                    <a:lnTo>
                      <a:pt x="36" y="625"/>
                    </a:lnTo>
                    <a:lnTo>
                      <a:pt x="30" y="626"/>
                    </a:lnTo>
                    <a:lnTo>
                      <a:pt x="24" y="626"/>
                    </a:lnTo>
                    <a:lnTo>
                      <a:pt x="19" y="625"/>
                    </a:lnTo>
                    <a:lnTo>
                      <a:pt x="14" y="623"/>
                    </a:lnTo>
                    <a:lnTo>
                      <a:pt x="10" y="620"/>
                    </a:lnTo>
                    <a:lnTo>
                      <a:pt x="6" y="616"/>
                    </a:lnTo>
                    <a:lnTo>
                      <a:pt x="4" y="610"/>
                    </a:lnTo>
                    <a:lnTo>
                      <a:pt x="1" y="603"/>
                    </a:lnTo>
                    <a:lnTo>
                      <a:pt x="0" y="596"/>
                    </a:lnTo>
                    <a:lnTo>
                      <a:pt x="0" y="586"/>
                    </a:lnTo>
                    <a:lnTo>
                      <a:pt x="1" y="575"/>
                    </a:lnTo>
                    <a:lnTo>
                      <a:pt x="4" y="562"/>
                    </a:lnTo>
                    <a:lnTo>
                      <a:pt x="8" y="548"/>
                    </a:lnTo>
                    <a:lnTo>
                      <a:pt x="13" y="532"/>
                    </a:lnTo>
                    <a:lnTo>
                      <a:pt x="21" y="500"/>
                    </a:lnTo>
                    <a:lnTo>
                      <a:pt x="30" y="467"/>
                    </a:lnTo>
                    <a:lnTo>
                      <a:pt x="36" y="436"/>
                    </a:lnTo>
                    <a:lnTo>
                      <a:pt x="41" y="406"/>
                    </a:lnTo>
                    <a:lnTo>
                      <a:pt x="51" y="349"/>
                    </a:lnTo>
                    <a:lnTo>
                      <a:pt x="60" y="295"/>
                    </a:lnTo>
                    <a:lnTo>
                      <a:pt x="65" y="270"/>
                    </a:lnTo>
                    <a:lnTo>
                      <a:pt x="70" y="245"/>
                    </a:lnTo>
                    <a:lnTo>
                      <a:pt x="76" y="221"/>
                    </a:lnTo>
                    <a:lnTo>
                      <a:pt x="85" y="199"/>
                    </a:lnTo>
                    <a:lnTo>
                      <a:pt x="95" y="176"/>
                    </a:lnTo>
                    <a:lnTo>
                      <a:pt x="106" y="157"/>
                    </a:lnTo>
                    <a:lnTo>
                      <a:pt x="112" y="147"/>
                    </a:lnTo>
                    <a:lnTo>
                      <a:pt x="120" y="137"/>
                    </a:lnTo>
                    <a:lnTo>
                      <a:pt x="127" y="127"/>
                    </a:lnTo>
                    <a:lnTo>
                      <a:pt x="136" y="117"/>
                    </a:lnTo>
                    <a:lnTo>
                      <a:pt x="185" y="65"/>
                    </a:lnTo>
                    <a:lnTo>
                      <a:pt x="222" y="30"/>
                    </a:lnTo>
                    <a:lnTo>
                      <a:pt x="237" y="18"/>
                    </a:lnTo>
                    <a:lnTo>
                      <a:pt x="248" y="9"/>
                    </a:lnTo>
                    <a:lnTo>
                      <a:pt x="258" y="3"/>
                    </a:lnTo>
                    <a:lnTo>
                      <a:pt x="265" y="0"/>
                    </a:lnTo>
                    <a:lnTo>
                      <a:pt x="268" y="0"/>
                    </a:lnTo>
                    <a:lnTo>
                      <a:pt x="270" y="0"/>
                    </a:lnTo>
                    <a:lnTo>
                      <a:pt x="271" y="2"/>
                    </a:lnTo>
                    <a:lnTo>
                      <a:pt x="272" y="4"/>
                    </a:lnTo>
                    <a:lnTo>
                      <a:pt x="273" y="9"/>
                    </a:lnTo>
                    <a:lnTo>
                      <a:pt x="272" y="18"/>
                    </a:lnTo>
                    <a:lnTo>
                      <a:pt x="268" y="28"/>
                    </a:lnTo>
                    <a:lnTo>
                      <a:pt x="263" y="40"/>
                    </a:lnTo>
                    <a:lnTo>
                      <a:pt x="257" y="55"/>
                    </a:lnTo>
                    <a:lnTo>
                      <a:pt x="250" y="73"/>
                    </a:lnTo>
                    <a:close/>
                  </a:path>
                </a:pathLst>
              </a:custGeom>
              <a:solidFill>
                <a:srgbClr val="00925A"/>
              </a:solidFill>
              <a:ln w="9525">
                <a:noFill/>
                <a:round/>
              </a:ln>
            </p:spPr>
            <p:txBody>
              <a:bodyPr/>
              <a:lstStyle/>
              <a:p>
                <a:endParaRPr lang="en-US" sz="1867"/>
              </a:p>
            </p:txBody>
          </p:sp>
          <p:sp>
            <p:nvSpPr>
              <p:cNvPr id="1142" name="Freeform 492"/>
              <p:cNvSpPr/>
              <p:nvPr/>
            </p:nvSpPr>
            <p:spPr bwMode="auto">
              <a:xfrm>
                <a:off x="1017" y="2908"/>
                <a:ext cx="108" cy="169"/>
              </a:xfrm>
              <a:custGeom>
                <a:avLst/>
                <a:gdLst>
                  <a:gd name="T0" fmla="*/ 108 w 540"/>
                  <a:gd name="T1" fmla="*/ 7 h 842"/>
                  <a:gd name="T2" fmla="*/ 107 w 540"/>
                  <a:gd name="T3" fmla="*/ 16 h 842"/>
                  <a:gd name="T4" fmla="*/ 105 w 540"/>
                  <a:gd name="T5" fmla="*/ 24 h 842"/>
                  <a:gd name="T6" fmla="*/ 103 w 540"/>
                  <a:gd name="T7" fmla="*/ 32 h 842"/>
                  <a:gd name="T8" fmla="*/ 100 w 540"/>
                  <a:gd name="T9" fmla="*/ 39 h 842"/>
                  <a:gd name="T10" fmla="*/ 95 w 540"/>
                  <a:gd name="T11" fmla="*/ 46 h 842"/>
                  <a:gd name="T12" fmla="*/ 88 w 540"/>
                  <a:gd name="T13" fmla="*/ 57 h 842"/>
                  <a:gd name="T14" fmla="*/ 74 w 540"/>
                  <a:gd name="T15" fmla="*/ 75 h 842"/>
                  <a:gd name="T16" fmla="*/ 55 w 540"/>
                  <a:gd name="T17" fmla="*/ 103 h 842"/>
                  <a:gd name="T18" fmla="*/ 39 w 540"/>
                  <a:gd name="T19" fmla="*/ 126 h 842"/>
                  <a:gd name="T20" fmla="*/ 28 w 540"/>
                  <a:gd name="T21" fmla="*/ 141 h 842"/>
                  <a:gd name="T22" fmla="*/ 17 w 540"/>
                  <a:gd name="T23" fmla="*/ 154 h 842"/>
                  <a:gd name="T24" fmla="*/ 8 w 540"/>
                  <a:gd name="T25" fmla="*/ 164 h 842"/>
                  <a:gd name="T26" fmla="*/ 2 w 540"/>
                  <a:gd name="T27" fmla="*/ 169 h 842"/>
                  <a:gd name="T28" fmla="*/ 0 w 540"/>
                  <a:gd name="T29" fmla="*/ 169 h 842"/>
                  <a:gd name="T30" fmla="*/ 0 w 540"/>
                  <a:gd name="T31" fmla="*/ 168 h 842"/>
                  <a:gd name="T32" fmla="*/ 1 w 540"/>
                  <a:gd name="T33" fmla="*/ 164 h 842"/>
                  <a:gd name="T34" fmla="*/ 5 w 540"/>
                  <a:gd name="T35" fmla="*/ 156 h 842"/>
                  <a:gd name="T36" fmla="*/ 14 w 540"/>
                  <a:gd name="T37" fmla="*/ 140 h 842"/>
                  <a:gd name="T38" fmla="*/ 30 w 540"/>
                  <a:gd name="T39" fmla="*/ 112 h 842"/>
                  <a:gd name="T40" fmla="*/ 47 w 540"/>
                  <a:gd name="T41" fmla="*/ 83 h 842"/>
                  <a:gd name="T42" fmla="*/ 56 w 540"/>
                  <a:gd name="T43" fmla="*/ 68 h 842"/>
                  <a:gd name="T44" fmla="*/ 62 w 540"/>
                  <a:gd name="T45" fmla="*/ 56 h 842"/>
                  <a:gd name="T46" fmla="*/ 69 w 540"/>
                  <a:gd name="T47" fmla="*/ 44 h 842"/>
                  <a:gd name="T48" fmla="*/ 77 w 540"/>
                  <a:gd name="T49" fmla="*/ 32 h 842"/>
                  <a:gd name="T50" fmla="*/ 85 w 540"/>
                  <a:gd name="T51" fmla="*/ 20 h 842"/>
                  <a:gd name="T52" fmla="*/ 93 w 540"/>
                  <a:gd name="T53" fmla="*/ 11 h 842"/>
                  <a:gd name="T54" fmla="*/ 100 w 540"/>
                  <a:gd name="T55" fmla="*/ 4 h 842"/>
                  <a:gd name="T56" fmla="*/ 103 w 540"/>
                  <a:gd name="T57" fmla="*/ 1 h 842"/>
                  <a:gd name="T58" fmla="*/ 105 w 540"/>
                  <a:gd name="T59" fmla="*/ 0 h 842"/>
                  <a:gd name="T60" fmla="*/ 107 w 540"/>
                  <a:gd name="T61" fmla="*/ 0 h 842"/>
                  <a:gd name="T62" fmla="*/ 108 w 540"/>
                  <a:gd name="T63" fmla="*/ 1 h 84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0"/>
                  <a:gd name="T97" fmla="*/ 0 h 842"/>
                  <a:gd name="T98" fmla="*/ 540 w 540"/>
                  <a:gd name="T99" fmla="*/ 842 h 84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0" h="842">
                    <a:moveTo>
                      <a:pt x="540" y="14"/>
                    </a:moveTo>
                    <a:lnTo>
                      <a:pt x="539" y="37"/>
                    </a:lnTo>
                    <a:lnTo>
                      <a:pt x="537" y="61"/>
                    </a:lnTo>
                    <a:lnTo>
                      <a:pt x="535" y="82"/>
                    </a:lnTo>
                    <a:lnTo>
                      <a:pt x="531" y="102"/>
                    </a:lnTo>
                    <a:lnTo>
                      <a:pt x="526" y="122"/>
                    </a:lnTo>
                    <a:lnTo>
                      <a:pt x="521" y="141"/>
                    </a:lnTo>
                    <a:lnTo>
                      <a:pt x="514" y="158"/>
                    </a:lnTo>
                    <a:lnTo>
                      <a:pt x="506" y="177"/>
                    </a:lnTo>
                    <a:lnTo>
                      <a:pt x="498" y="195"/>
                    </a:lnTo>
                    <a:lnTo>
                      <a:pt x="488" y="212"/>
                    </a:lnTo>
                    <a:lnTo>
                      <a:pt x="476" y="230"/>
                    </a:lnTo>
                    <a:lnTo>
                      <a:pt x="464" y="247"/>
                    </a:lnTo>
                    <a:lnTo>
                      <a:pt x="438" y="284"/>
                    </a:lnTo>
                    <a:lnTo>
                      <a:pt x="406" y="324"/>
                    </a:lnTo>
                    <a:lnTo>
                      <a:pt x="369" y="376"/>
                    </a:lnTo>
                    <a:lnTo>
                      <a:pt x="325" y="442"/>
                    </a:lnTo>
                    <a:lnTo>
                      <a:pt x="274" y="515"/>
                    </a:lnTo>
                    <a:lnTo>
                      <a:pt x="221" y="593"/>
                    </a:lnTo>
                    <a:lnTo>
                      <a:pt x="193" y="630"/>
                    </a:lnTo>
                    <a:lnTo>
                      <a:pt x="166" y="668"/>
                    </a:lnTo>
                    <a:lnTo>
                      <a:pt x="139" y="704"/>
                    </a:lnTo>
                    <a:lnTo>
                      <a:pt x="113" y="738"/>
                    </a:lnTo>
                    <a:lnTo>
                      <a:pt x="87" y="767"/>
                    </a:lnTo>
                    <a:lnTo>
                      <a:pt x="63" y="794"/>
                    </a:lnTo>
                    <a:lnTo>
                      <a:pt x="41" y="816"/>
                    </a:lnTo>
                    <a:lnTo>
                      <a:pt x="21" y="834"/>
                    </a:lnTo>
                    <a:lnTo>
                      <a:pt x="12" y="840"/>
                    </a:lnTo>
                    <a:lnTo>
                      <a:pt x="6" y="842"/>
                    </a:lnTo>
                    <a:lnTo>
                      <a:pt x="2" y="842"/>
                    </a:lnTo>
                    <a:lnTo>
                      <a:pt x="0" y="840"/>
                    </a:lnTo>
                    <a:lnTo>
                      <a:pt x="0" y="835"/>
                    </a:lnTo>
                    <a:lnTo>
                      <a:pt x="2" y="827"/>
                    </a:lnTo>
                    <a:lnTo>
                      <a:pt x="5" y="817"/>
                    </a:lnTo>
                    <a:lnTo>
                      <a:pt x="11" y="805"/>
                    </a:lnTo>
                    <a:lnTo>
                      <a:pt x="25" y="776"/>
                    </a:lnTo>
                    <a:lnTo>
                      <a:pt x="45" y="740"/>
                    </a:lnTo>
                    <a:lnTo>
                      <a:pt x="68" y="700"/>
                    </a:lnTo>
                    <a:lnTo>
                      <a:pt x="94" y="655"/>
                    </a:lnTo>
                    <a:lnTo>
                      <a:pt x="152" y="559"/>
                    </a:lnTo>
                    <a:lnTo>
                      <a:pt x="211" y="462"/>
                    </a:lnTo>
                    <a:lnTo>
                      <a:pt x="237" y="416"/>
                    </a:lnTo>
                    <a:lnTo>
                      <a:pt x="262" y="373"/>
                    </a:lnTo>
                    <a:lnTo>
                      <a:pt x="282" y="337"/>
                    </a:lnTo>
                    <a:lnTo>
                      <a:pt x="298" y="306"/>
                    </a:lnTo>
                    <a:lnTo>
                      <a:pt x="312" y="277"/>
                    </a:lnTo>
                    <a:lnTo>
                      <a:pt x="328" y="247"/>
                    </a:lnTo>
                    <a:lnTo>
                      <a:pt x="345" y="217"/>
                    </a:lnTo>
                    <a:lnTo>
                      <a:pt x="364" y="187"/>
                    </a:lnTo>
                    <a:lnTo>
                      <a:pt x="384" y="158"/>
                    </a:lnTo>
                    <a:lnTo>
                      <a:pt x="404" y="130"/>
                    </a:lnTo>
                    <a:lnTo>
                      <a:pt x="424" y="102"/>
                    </a:lnTo>
                    <a:lnTo>
                      <a:pt x="444" y="77"/>
                    </a:lnTo>
                    <a:lnTo>
                      <a:pt x="464" y="56"/>
                    </a:lnTo>
                    <a:lnTo>
                      <a:pt x="481" y="36"/>
                    </a:lnTo>
                    <a:lnTo>
                      <a:pt x="498" y="21"/>
                    </a:lnTo>
                    <a:lnTo>
                      <a:pt x="511" y="9"/>
                    </a:lnTo>
                    <a:lnTo>
                      <a:pt x="517" y="5"/>
                    </a:lnTo>
                    <a:lnTo>
                      <a:pt x="522" y="2"/>
                    </a:lnTo>
                    <a:lnTo>
                      <a:pt x="527" y="0"/>
                    </a:lnTo>
                    <a:lnTo>
                      <a:pt x="531" y="0"/>
                    </a:lnTo>
                    <a:lnTo>
                      <a:pt x="535" y="1"/>
                    </a:lnTo>
                    <a:lnTo>
                      <a:pt x="537" y="4"/>
                    </a:lnTo>
                    <a:lnTo>
                      <a:pt x="539" y="7"/>
                    </a:lnTo>
                    <a:lnTo>
                      <a:pt x="540" y="14"/>
                    </a:lnTo>
                    <a:close/>
                  </a:path>
                </a:pathLst>
              </a:custGeom>
              <a:solidFill>
                <a:srgbClr val="00925A"/>
              </a:solidFill>
              <a:ln w="9525">
                <a:noFill/>
                <a:round/>
              </a:ln>
            </p:spPr>
            <p:txBody>
              <a:bodyPr/>
              <a:lstStyle/>
              <a:p>
                <a:endParaRPr lang="en-US" sz="1867"/>
              </a:p>
            </p:txBody>
          </p:sp>
          <p:sp>
            <p:nvSpPr>
              <p:cNvPr id="1143" name="Freeform 493"/>
              <p:cNvSpPr/>
              <p:nvPr/>
            </p:nvSpPr>
            <p:spPr bwMode="auto">
              <a:xfrm>
                <a:off x="1737" y="2421"/>
                <a:ext cx="116" cy="140"/>
              </a:xfrm>
              <a:custGeom>
                <a:avLst/>
                <a:gdLst>
                  <a:gd name="T0" fmla="*/ 11 w 582"/>
                  <a:gd name="T1" fmla="*/ 93 h 699"/>
                  <a:gd name="T2" fmla="*/ 21 w 582"/>
                  <a:gd name="T3" fmla="*/ 66 h 699"/>
                  <a:gd name="T4" fmla="*/ 28 w 582"/>
                  <a:gd name="T5" fmla="*/ 50 h 699"/>
                  <a:gd name="T6" fmla="*/ 34 w 582"/>
                  <a:gd name="T7" fmla="*/ 39 h 699"/>
                  <a:gd name="T8" fmla="*/ 39 w 582"/>
                  <a:gd name="T9" fmla="*/ 32 h 699"/>
                  <a:gd name="T10" fmla="*/ 44 w 582"/>
                  <a:gd name="T11" fmla="*/ 26 h 699"/>
                  <a:gd name="T12" fmla="*/ 50 w 582"/>
                  <a:gd name="T13" fmla="*/ 20 h 699"/>
                  <a:gd name="T14" fmla="*/ 57 w 582"/>
                  <a:gd name="T15" fmla="*/ 15 h 699"/>
                  <a:gd name="T16" fmla="*/ 64 w 582"/>
                  <a:gd name="T17" fmla="*/ 10 h 699"/>
                  <a:gd name="T18" fmla="*/ 72 w 582"/>
                  <a:gd name="T19" fmla="*/ 6 h 699"/>
                  <a:gd name="T20" fmla="*/ 81 w 582"/>
                  <a:gd name="T21" fmla="*/ 3 h 699"/>
                  <a:gd name="T22" fmla="*/ 94 w 582"/>
                  <a:gd name="T23" fmla="*/ 1 h 699"/>
                  <a:gd name="T24" fmla="*/ 104 w 582"/>
                  <a:gd name="T25" fmla="*/ 0 h 699"/>
                  <a:gd name="T26" fmla="*/ 109 w 582"/>
                  <a:gd name="T27" fmla="*/ 0 h 699"/>
                  <a:gd name="T28" fmla="*/ 112 w 582"/>
                  <a:gd name="T29" fmla="*/ 0 h 699"/>
                  <a:gd name="T30" fmla="*/ 115 w 582"/>
                  <a:gd name="T31" fmla="*/ 2 h 699"/>
                  <a:gd name="T32" fmla="*/ 116 w 582"/>
                  <a:gd name="T33" fmla="*/ 3 h 699"/>
                  <a:gd name="T34" fmla="*/ 116 w 582"/>
                  <a:gd name="T35" fmla="*/ 5 h 699"/>
                  <a:gd name="T36" fmla="*/ 114 w 582"/>
                  <a:gd name="T37" fmla="*/ 8 h 699"/>
                  <a:gd name="T38" fmla="*/ 110 w 582"/>
                  <a:gd name="T39" fmla="*/ 14 h 699"/>
                  <a:gd name="T40" fmla="*/ 101 w 582"/>
                  <a:gd name="T41" fmla="*/ 23 h 699"/>
                  <a:gd name="T42" fmla="*/ 87 w 582"/>
                  <a:gd name="T43" fmla="*/ 35 h 699"/>
                  <a:gd name="T44" fmla="*/ 72 w 582"/>
                  <a:gd name="T45" fmla="*/ 48 h 699"/>
                  <a:gd name="T46" fmla="*/ 60 w 582"/>
                  <a:gd name="T47" fmla="*/ 59 h 699"/>
                  <a:gd name="T48" fmla="*/ 52 w 582"/>
                  <a:gd name="T49" fmla="*/ 67 h 699"/>
                  <a:gd name="T50" fmla="*/ 46 w 582"/>
                  <a:gd name="T51" fmla="*/ 76 h 699"/>
                  <a:gd name="T52" fmla="*/ 40 w 582"/>
                  <a:gd name="T53" fmla="*/ 85 h 699"/>
                  <a:gd name="T54" fmla="*/ 30 w 582"/>
                  <a:gd name="T55" fmla="*/ 104 h 699"/>
                  <a:gd name="T56" fmla="*/ 21 w 582"/>
                  <a:gd name="T57" fmla="*/ 120 h 699"/>
                  <a:gd name="T58" fmla="*/ 16 w 582"/>
                  <a:gd name="T59" fmla="*/ 128 h 699"/>
                  <a:gd name="T60" fmla="*/ 12 w 582"/>
                  <a:gd name="T61" fmla="*/ 134 h 699"/>
                  <a:gd name="T62" fmla="*/ 9 w 582"/>
                  <a:gd name="T63" fmla="*/ 137 h 699"/>
                  <a:gd name="T64" fmla="*/ 6 w 582"/>
                  <a:gd name="T65" fmla="*/ 139 h 699"/>
                  <a:gd name="T66" fmla="*/ 3 w 582"/>
                  <a:gd name="T67" fmla="*/ 140 h 699"/>
                  <a:gd name="T68" fmla="*/ 2 w 582"/>
                  <a:gd name="T69" fmla="*/ 139 h 699"/>
                  <a:gd name="T70" fmla="*/ 1 w 582"/>
                  <a:gd name="T71" fmla="*/ 137 h 699"/>
                  <a:gd name="T72" fmla="*/ 0 w 582"/>
                  <a:gd name="T73" fmla="*/ 132 h 699"/>
                  <a:gd name="T74" fmla="*/ 1 w 582"/>
                  <a:gd name="T75" fmla="*/ 124 h 699"/>
                  <a:gd name="T76" fmla="*/ 3 w 582"/>
                  <a:gd name="T77" fmla="*/ 115 h 6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82"/>
                  <a:gd name="T118" fmla="*/ 0 h 699"/>
                  <a:gd name="T119" fmla="*/ 582 w 582"/>
                  <a:gd name="T120" fmla="*/ 699 h 6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82" h="699">
                    <a:moveTo>
                      <a:pt x="19" y="550"/>
                    </a:moveTo>
                    <a:lnTo>
                      <a:pt x="53" y="462"/>
                    </a:lnTo>
                    <a:lnTo>
                      <a:pt x="86" y="374"/>
                    </a:lnTo>
                    <a:lnTo>
                      <a:pt x="104" y="332"/>
                    </a:lnTo>
                    <a:lnTo>
                      <a:pt x="121" y="291"/>
                    </a:lnTo>
                    <a:lnTo>
                      <a:pt x="140" y="251"/>
                    </a:lnTo>
                    <a:lnTo>
                      <a:pt x="161" y="213"/>
                    </a:lnTo>
                    <a:lnTo>
                      <a:pt x="173" y="194"/>
                    </a:lnTo>
                    <a:lnTo>
                      <a:pt x="184" y="177"/>
                    </a:lnTo>
                    <a:lnTo>
                      <a:pt x="196" y="161"/>
                    </a:lnTo>
                    <a:lnTo>
                      <a:pt x="210" y="143"/>
                    </a:lnTo>
                    <a:lnTo>
                      <a:pt x="222" y="128"/>
                    </a:lnTo>
                    <a:lnTo>
                      <a:pt x="237" y="113"/>
                    </a:lnTo>
                    <a:lnTo>
                      <a:pt x="252" y="100"/>
                    </a:lnTo>
                    <a:lnTo>
                      <a:pt x="269" y="86"/>
                    </a:lnTo>
                    <a:lnTo>
                      <a:pt x="285" y="73"/>
                    </a:lnTo>
                    <a:lnTo>
                      <a:pt x="302" y="62"/>
                    </a:lnTo>
                    <a:lnTo>
                      <a:pt x="321" y="51"/>
                    </a:lnTo>
                    <a:lnTo>
                      <a:pt x="341" y="41"/>
                    </a:lnTo>
                    <a:lnTo>
                      <a:pt x="361" y="32"/>
                    </a:lnTo>
                    <a:lnTo>
                      <a:pt x="382" y="25"/>
                    </a:lnTo>
                    <a:lnTo>
                      <a:pt x="406" y="17"/>
                    </a:lnTo>
                    <a:lnTo>
                      <a:pt x="430" y="12"/>
                    </a:lnTo>
                    <a:lnTo>
                      <a:pt x="473" y="5"/>
                    </a:lnTo>
                    <a:lnTo>
                      <a:pt x="508" y="1"/>
                    </a:lnTo>
                    <a:lnTo>
                      <a:pt x="523" y="0"/>
                    </a:lnTo>
                    <a:lnTo>
                      <a:pt x="536" y="0"/>
                    </a:lnTo>
                    <a:lnTo>
                      <a:pt x="547" y="0"/>
                    </a:lnTo>
                    <a:lnTo>
                      <a:pt x="557" y="1"/>
                    </a:lnTo>
                    <a:lnTo>
                      <a:pt x="564" y="2"/>
                    </a:lnTo>
                    <a:lnTo>
                      <a:pt x="571" y="5"/>
                    </a:lnTo>
                    <a:lnTo>
                      <a:pt x="576" y="9"/>
                    </a:lnTo>
                    <a:lnTo>
                      <a:pt x="578" y="12"/>
                    </a:lnTo>
                    <a:lnTo>
                      <a:pt x="581" y="16"/>
                    </a:lnTo>
                    <a:lnTo>
                      <a:pt x="582" y="20"/>
                    </a:lnTo>
                    <a:lnTo>
                      <a:pt x="581" y="25"/>
                    </a:lnTo>
                    <a:lnTo>
                      <a:pt x="579" y="31"/>
                    </a:lnTo>
                    <a:lnTo>
                      <a:pt x="574" y="42"/>
                    </a:lnTo>
                    <a:lnTo>
                      <a:pt x="564" y="56"/>
                    </a:lnTo>
                    <a:lnTo>
                      <a:pt x="553" y="70"/>
                    </a:lnTo>
                    <a:lnTo>
                      <a:pt x="538" y="85"/>
                    </a:lnTo>
                    <a:lnTo>
                      <a:pt x="507" y="115"/>
                    </a:lnTo>
                    <a:lnTo>
                      <a:pt x="475" y="146"/>
                    </a:lnTo>
                    <a:lnTo>
                      <a:pt x="438" y="175"/>
                    </a:lnTo>
                    <a:lnTo>
                      <a:pt x="400" y="206"/>
                    </a:lnTo>
                    <a:lnTo>
                      <a:pt x="360" y="239"/>
                    </a:lnTo>
                    <a:lnTo>
                      <a:pt x="320" y="276"/>
                    </a:lnTo>
                    <a:lnTo>
                      <a:pt x="300" y="296"/>
                    </a:lnTo>
                    <a:lnTo>
                      <a:pt x="281" y="314"/>
                    </a:lnTo>
                    <a:lnTo>
                      <a:pt x="262" y="336"/>
                    </a:lnTo>
                    <a:lnTo>
                      <a:pt x="245" y="357"/>
                    </a:lnTo>
                    <a:lnTo>
                      <a:pt x="229" y="378"/>
                    </a:lnTo>
                    <a:lnTo>
                      <a:pt x="214" y="400"/>
                    </a:lnTo>
                    <a:lnTo>
                      <a:pt x="200" y="423"/>
                    </a:lnTo>
                    <a:lnTo>
                      <a:pt x="188" y="447"/>
                    </a:lnTo>
                    <a:lnTo>
                      <a:pt x="151" y="518"/>
                    </a:lnTo>
                    <a:lnTo>
                      <a:pt x="120" y="575"/>
                    </a:lnTo>
                    <a:lnTo>
                      <a:pt x="106" y="599"/>
                    </a:lnTo>
                    <a:lnTo>
                      <a:pt x="94" y="620"/>
                    </a:lnTo>
                    <a:lnTo>
                      <a:pt x="81" y="639"/>
                    </a:lnTo>
                    <a:lnTo>
                      <a:pt x="70" y="654"/>
                    </a:lnTo>
                    <a:lnTo>
                      <a:pt x="60" y="668"/>
                    </a:lnTo>
                    <a:lnTo>
                      <a:pt x="50" y="678"/>
                    </a:lnTo>
                    <a:lnTo>
                      <a:pt x="43" y="686"/>
                    </a:lnTo>
                    <a:lnTo>
                      <a:pt x="35" y="692"/>
                    </a:lnTo>
                    <a:lnTo>
                      <a:pt x="28" y="696"/>
                    </a:lnTo>
                    <a:lnTo>
                      <a:pt x="23" y="699"/>
                    </a:lnTo>
                    <a:lnTo>
                      <a:pt x="17" y="699"/>
                    </a:lnTo>
                    <a:lnTo>
                      <a:pt x="13" y="697"/>
                    </a:lnTo>
                    <a:lnTo>
                      <a:pt x="9" y="694"/>
                    </a:lnTo>
                    <a:lnTo>
                      <a:pt x="5" y="690"/>
                    </a:lnTo>
                    <a:lnTo>
                      <a:pt x="4" y="684"/>
                    </a:lnTo>
                    <a:lnTo>
                      <a:pt x="2" y="678"/>
                    </a:lnTo>
                    <a:lnTo>
                      <a:pt x="0" y="661"/>
                    </a:lnTo>
                    <a:lnTo>
                      <a:pt x="0" y="641"/>
                    </a:lnTo>
                    <a:lnTo>
                      <a:pt x="3" y="619"/>
                    </a:lnTo>
                    <a:lnTo>
                      <a:pt x="7" y="596"/>
                    </a:lnTo>
                    <a:lnTo>
                      <a:pt x="13" y="573"/>
                    </a:lnTo>
                    <a:lnTo>
                      <a:pt x="19" y="550"/>
                    </a:lnTo>
                    <a:close/>
                  </a:path>
                </a:pathLst>
              </a:custGeom>
              <a:solidFill>
                <a:srgbClr val="00925A"/>
              </a:solidFill>
              <a:ln w="9525">
                <a:noFill/>
                <a:round/>
              </a:ln>
            </p:spPr>
            <p:txBody>
              <a:bodyPr/>
              <a:lstStyle/>
              <a:p>
                <a:endParaRPr lang="en-US" sz="1867"/>
              </a:p>
            </p:txBody>
          </p:sp>
          <p:sp>
            <p:nvSpPr>
              <p:cNvPr id="1144" name="Freeform 494"/>
              <p:cNvSpPr/>
              <p:nvPr/>
            </p:nvSpPr>
            <p:spPr bwMode="auto">
              <a:xfrm>
                <a:off x="1749" y="2597"/>
                <a:ext cx="54" cy="278"/>
              </a:xfrm>
              <a:custGeom>
                <a:avLst/>
                <a:gdLst>
                  <a:gd name="T0" fmla="*/ 51 w 271"/>
                  <a:gd name="T1" fmla="*/ 19 h 1391"/>
                  <a:gd name="T2" fmla="*/ 49 w 271"/>
                  <a:gd name="T3" fmla="*/ 36 h 1391"/>
                  <a:gd name="T4" fmla="*/ 45 w 271"/>
                  <a:gd name="T5" fmla="*/ 60 h 1391"/>
                  <a:gd name="T6" fmla="*/ 43 w 271"/>
                  <a:gd name="T7" fmla="*/ 91 h 1391"/>
                  <a:gd name="T8" fmla="*/ 42 w 271"/>
                  <a:gd name="T9" fmla="*/ 120 h 1391"/>
                  <a:gd name="T10" fmla="*/ 42 w 271"/>
                  <a:gd name="T11" fmla="*/ 147 h 1391"/>
                  <a:gd name="T12" fmla="*/ 42 w 271"/>
                  <a:gd name="T13" fmla="*/ 171 h 1391"/>
                  <a:gd name="T14" fmla="*/ 43 w 271"/>
                  <a:gd name="T15" fmla="*/ 192 h 1391"/>
                  <a:gd name="T16" fmla="*/ 44 w 271"/>
                  <a:gd name="T17" fmla="*/ 210 h 1391"/>
                  <a:gd name="T18" fmla="*/ 44 w 271"/>
                  <a:gd name="T19" fmla="*/ 224 h 1391"/>
                  <a:gd name="T20" fmla="*/ 42 w 271"/>
                  <a:gd name="T21" fmla="*/ 239 h 1391"/>
                  <a:gd name="T22" fmla="*/ 38 w 271"/>
                  <a:gd name="T23" fmla="*/ 253 h 1391"/>
                  <a:gd name="T24" fmla="*/ 34 w 271"/>
                  <a:gd name="T25" fmla="*/ 266 h 1391"/>
                  <a:gd name="T26" fmla="*/ 30 w 271"/>
                  <a:gd name="T27" fmla="*/ 273 h 1391"/>
                  <a:gd name="T28" fmla="*/ 28 w 271"/>
                  <a:gd name="T29" fmla="*/ 276 h 1391"/>
                  <a:gd name="T30" fmla="*/ 25 w 271"/>
                  <a:gd name="T31" fmla="*/ 278 h 1391"/>
                  <a:gd name="T32" fmla="*/ 23 w 271"/>
                  <a:gd name="T33" fmla="*/ 278 h 1391"/>
                  <a:gd name="T34" fmla="*/ 20 w 271"/>
                  <a:gd name="T35" fmla="*/ 276 h 1391"/>
                  <a:gd name="T36" fmla="*/ 18 w 271"/>
                  <a:gd name="T37" fmla="*/ 272 h 1391"/>
                  <a:gd name="T38" fmla="*/ 17 w 271"/>
                  <a:gd name="T39" fmla="*/ 266 h 1391"/>
                  <a:gd name="T40" fmla="*/ 15 w 271"/>
                  <a:gd name="T41" fmla="*/ 258 h 1391"/>
                  <a:gd name="T42" fmla="*/ 14 w 271"/>
                  <a:gd name="T43" fmla="*/ 241 h 1391"/>
                  <a:gd name="T44" fmla="*/ 11 w 271"/>
                  <a:gd name="T45" fmla="*/ 216 h 1391"/>
                  <a:gd name="T46" fmla="*/ 7 w 271"/>
                  <a:gd name="T47" fmla="*/ 188 h 1391"/>
                  <a:gd name="T48" fmla="*/ 4 w 271"/>
                  <a:gd name="T49" fmla="*/ 159 h 1391"/>
                  <a:gd name="T50" fmla="*/ 1 w 271"/>
                  <a:gd name="T51" fmla="*/ 131 h 1391"/>
                  <a:gd name="T52" fmla="*/ 0 w 271"/>
                  <a:gd name="T53" fmla="*/ 105 h 1391"/>
                  <a:gd name="T54" fmla="*/ 0 w 271"/>
                  <a:gd name="T55" fmla="*/ 87 h 1391"/>
                  <a:gd name="T56" fmla="*/ 1 w 271"/>
                  <a:gd name="T57" fmla="*/ 77 h 1391"/>
                  <a:gd name="T58" fmla="*/ 2 w 271"/>
                  <a:gd name="T59" fmla="*/ 68 h 1391"/>
                  <a:gd name="T60" fmla="*/ 4 w 271"/>
                  <a:gd name="T61" fmla="*/ 60 h 1391"/>
                  <a:gd name="T62" fmla="*/ 8 w 271"/>
                  <a:gd name="T63" fmla="*/ 51 h 1391"/>
                  <a:gd name="T64" fmla="*/ 15 w 271"/>
                  <a:gd name="T65" fmla="*/ 39 h 1391"/>
                  <a:gd name="T66" fmla="*/ 24 w 271"/>
                  <a:gd name="T67" fmla="*/ 27 h 1391"/>
                  <a:gd name="T68" fmla="*/ 32 w 271"/>
                  <a:gd name="T69" fmla="*/ 15 h 1391"/>
                  <a:gd name="T70" fmla="*/ 41 w 271"/>
                  <a:gd name="T71" fmla="*/ 6 h 1391"/>
                  <a:gd name="T72" fmla="*/ 46 w 271"/>
                  <a:gd name="T73" fmla="*/ 2 h 1391"/>
                  <a:gd name="T74" fmla="*/ 49 w 271"/>
                  <a:gd name="T75" fmla="*/ 0 h 1391"/>
                  <a:gd name="T76" fmla="*/ 51 w 271"/>
                  <a:gd name="T77" fmla="*/ 0 h 1391"/>
                  <a:gd name="T78" fmla="*/ 53 w 271"/>
                  <a:gd name="T79" fmla="*/ 1 h 1391"/>
                  <a:gd name="T80" fmla="*/ 54 w 271"/>
                  <a:gd name="T81" fmla="*/ 4 h 1391"/>
                  <a:gd name="T82" fmla="*/ 54 w 271"/>
                  <a:gd name="T83" fmla="*/ 8 h 13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391"/>
                  <a:gd name="T128" fmla="*/ 271 w 271"/>
                  <a:gd name="T129" fmla="*/ 1391 h 13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391">
                    <a:moveTo>
                      <a:pt x="267" y="54"/>
                    </a:moveTo>
                    <a:lnTo>
                      <a:pt x="258" y="96"/>
                    </a:lnTo>
                    <a:lnTo>
                      <a:pt x="251" y="138"/>
                    </a:lnTo>
                    <a:lnTo>
                      <a:pt x="245" y="179"/>
                    </a:lnTo>
                    <a:lnTo>
                      <a:pt x="238" y="219"/>
                    </a:lnTo>
                    <a:lnTo>
                      <a:pt x="228" y="300"/>
                    </a:lnTo>
                    <a:lnTo>
                      <a:pt x="220" y="377"/>
                    </a:lnTo>
                    <a:lnTo>
                      <a:pt x="215" y="455"/>
                    </a:lnTo>
                    <a:lnTo>
                      <a:pt x="211" y="528"/>
                    </a:lnTo>
                    <a:lnTo>
                      <a:pt x="210" y="601"/>
                    </a:lnTo>
                    <a:lnTo>
                      <a:pt x="210" y="669"/>
                    </a:lnTo>
                    <a:lnTo>
                      <a:pt x="210" y="735"/>
                    </a:lnTo>
                    <a:lnTo>
                      <a:pt x="212" y="798"/>
                    </a:lnTo>
                    <a:lnTo>
                      <a:pt x="213" y="856"/>
                    </a:lnTo>
                    <a:lnTo>
                      <a:pt x="216" y="911"/>
                    </a:lnTo>
                    <a:lnTo>
                      <a:pt x="218" y="963"/>
                    </a:lnTo>
                    <a:lnTo>
                      <a:pt x="221" y="1009"/>
                    </a:lnTo>
                    <a:lnTo>
                      <a:pt x="222" y="1050"/>
                    </a:lnTo>
                    <a:lnTo>
                      <a:pt x="222" y="1087"/>
                    </a:lnTo>
                    <a:lnTo>
                      <a:pt x="221" y="1122"/>
                    </a:lnTo>
                    <a:lnTo>
                      <a:pt x="217" y="1158"/>
                    </a:lnTo>
                    <a:lnTo>
                      <a:pt x="211" y="1195"/>
                    </a:lnTo>
                    <a:lnTo>
                      <a:pt x="202" y="1232"/>
                    </a:lnTo>
                    <a:lnTo>
                      <a:pt x="193" y="1267"/>
                    </a:lnTo>
                    <a:lnTo>
                      <a:pt x="182" y="1300"/>
                    </a:lnTo>
                    <a:lnTo>
                      <a:pt x="170" y="1329"/>
                    </a:lnTo>
                    <a:lnTo>
                      <a:pt x="157" y="1354"/>
                    </a:lnTo>
                    <a:lnTo>
                      <a:pt x="151" y="1364"/>
                    </a:lnTo>
                    <a:lnTo>
                      <a:pt x="145" y="1373"/>
                    </a:lnTo>
                    <a:lnTo>
                      <a:pt x="139" y="1381"/>
                    </a:lnTo>
                    <a:lnTo>
                      <a:pt x="132" y="1386"/>
                    </a:lnTo>
                    <a:lnTo>
                      <a:pt x="126" y="1389"/>
                    </a:lnTo>
                    <a:lnTo>
                      <a:pt x="120" y="1391"/>
                    </a:lnTo>
                    <a:lnTo>
                      <a:pt x="114" y="1391"/>
                    </a:lnTo>
                    <a:lnTo>
                      <a:pt x="107" y="1387"/>
                    </a:lnTo>
                    <a:lnTo>
                      <a:pt x="102" y="1382"/>
                    </a:lnTo>
                    <a:lnTo>
                      <a:pt x="97" y="1374"/>
                    </a:lnTo>
                    <a:lnTo>
                      <a:pt x="92" y="1363"/>
                    </a:lnTo>
                    <a:lnTo>
                      <a:pt x="87" y="1349"/>
                    </a:lnTo>
                    <a:lnTo>
                      <a:pt x="84" y="1333"/>
                    </a:lnTo>
                    <a:lnTo>
                      <a:pt x="80" y="1314"/>
                    </a:lnTo>
                    <a:lnTo>
                      <a:pt x="76" y="1291"/>
                    </a:lnTo>
                    <a:lnTo>
                      <a:pt x="74" y="1265"/>
                    </a:lnTo>
                    <a:lnTo>
                      <a:pt x="69" y="1208"/>
                    </a:lnTo>
                    <a:lnTo>
                      <a:pt x="62" y="1146"/>
                    </a:lnTo>
                    <a:lnTo>
                      <a:pt x="55" y="1080"/>
                    </a:lnTo>
                    <a:lnTo>
                      <a:pt x="46" y="1011"/>
                    </a:lnTo>
                    <a:lnTo>
                      <a:pt x="37" y="941"/>
                    </a:lnTo>
                    <a:lnTo>
                      <a:pt x="30" y="869"/>
                    </a:lnTo>
                    <a:lnTo>
                      <a:pt x="21" y="797"/>
                    </a:lnTo>
                    <a:lnTo>
                      <a:pt x="14" y="725"/>
                    </a:lnTo>
                    <a:lnTo>
                      <a:pt x="7" y="655"/>
                    </a:lnTo>
                    <a:lnTo>
                      <a:pt x="4" y="589"/>
                    </a:lnTo>
                    <a:lnTo>
                      <a:pt x="0" y="524"/>
                    </a:lnTo>
                    <a:lnTo>
                      <a:pt x="0" y="466"/>
                    </a:lnTo>
                    <a:lnTo>
                      <a:pt x="0" y="437"/>
                    </a:lnTo>
                    <a:lnTo>
                      <a:pt x="1" y="411"/>
                    </a:lnTo>
                    <a:lnTo>
                      <a:pt x="4" y="386"/>
                    </a:lnTo>
                    <a:lnTo>
                      <a:pt x="6" y="362"/>
                    </a:lnTo>
                    <a:lnTo>
                      <a:pt x="9" y="341"/>
                    </a:lnTo>
                    <a:lnTo>
                      <a:pt x="14" y="321"/>
                    </a:lnTo>
                    <a:lnTo>
                      <a:pt x="19" y="302"/>
                    </a:lnTo>
                    <a:lnTo>
                      <a:pt x="25" y="286"/>
                    </a:lnTo>
                    <a:lnTo>
                      <a:pt x="39" y="257"/>
                    </a:lnTo>
                    <a:lnTo>
                      <a:pt x="56" y="226"/>
                    </a:lnTo>
                    <a:lnTo>
                      <a:pt x="76" y="195"/>
                    </a:lnTo>
                    <a:lnTo>
                      <a:pt x="96" y="162"/>
                    </a:lnTo>
                    <a:lnTo>
                      <a:pt x="119" y="133"/>
                    </a:lnTo>
                    <a:lnTo>
                      <a:pt x="141" y="103"/>
                    </a:lnTo>
                    <a:lnTo>
                      <a:pt x="163" y="76"/>
                    </a:lnTo>
                    <a:lnTo>
                      <a:pt x="185" y="51"/>
                    </a:lnTo>
                    <a:lnTo>
                      <a:pt x="205" y="31"/>
                    </a:lnTo>
                    <a:lnTo>
                      <a:pt x="223" y="15"/>
                    </a:lnTo>
                    <a:lnTo>
                      <a:pt x="232" y="10"/>
                    </a:lnTo>
                    <a:lnTo>
                      <a:pt x="240" y="5"/>
                    </a:lnTo>
                    <a:lnTo>
                      <a:pt x="247" y="1"/>
                    </a:lnTo>
                    <a:lnTo>
                      <a:pt x="253" y="0"/>
                    </a:lnTo>
                    <a:lnTo>
                      <a:pt x="258" y="0"/>
                    </a:lnTo>
                    <a:lnTo>
                      <a:pt x="263" y="3"/>
                    </a:lnTo>
                    <a:lnTo>
                      <a:pt x="267" y="5"/>
                    </a:lnTo>
                    <a:lnTo>
                      <a:pt x="270" y="11"/>
                    </a:lnTo>
                    <a:lnTo>
                      <a:pt x="271" y="19"/>
                    </a:lnTo>
                    <a:lnTo>
                      <a:pt x="271" y="29"/>
                    </a:lnTo>
                    <a:lnTo>
                      <a:pt x="270" y="40"/>
                    </a:lnTo>
                    <a:lnTo>
                      <a:pt x="267" y="54"/>
                    </a:lnTo>
                    <a:close/>
                  </a:path>
                </a:pathLst>
              </a:custGeom>
              <a:solidFill>
                <a:srgbClr val="00925A"/>
              </a:solidFill>
              <a:ln w="9525">
                <a:noFill/>
                <a:round/>
              </a:ln>
            </p:spPr>
            <p:txBody>
              <a:bodyPr/>
              <a:lstStyle/>
              <a:p>
                <a:endParaRPr lang="en-US" sz="1867"/>
              </a:p>
            </p:txBody>
          </p:sp>
          <p:sp>
            <p:nvSpPr>
              <p:cNvPr id="1145" name="Freeform 495"/>
              <p:cNvSpPr/>
              <p:nvPr/>
            </p:nvSpPr>
            <p:spPr bwMode="auto">
              <a:xfrm>
                <a:off x="1665" y="2725"/>
                <a:ext cx="55" cy="278"/>
              </a:xfrm>
              <a:custGeom>
                <a:avLst/>
                <a:gdLst>
                  <a:gd name="T0" fmla="*/ 53 w 271"/>
                  <a:gd name="T1" fmla="*/ 19 h 1392"/>
                  <a:gd name="T2" fmla="*/ 50 w 271"/>
                  <a:gd name="T3" fmla="*/ 36 h 1392"/>
                  <a:gd name="T4" fmla="*/ 46 w 271"/>
                  <a:gd name="T5" fmla="*/ 60 h 1392"/>
                  <a:gd name="T6" fmla="*/ 44 w 271"/>
                  <a:gd name="T7" fmla="*/ 91 h 1392"/>
                  <a:gd name="T8" fmla="*/ 43 w 271"/>
                  <a:gd name="T9" fmla="*/ 120 h 1392"/>
                  <a:gd name="T10" fmla="*/ 43 w 271"/>
                  <a:gd name="T11" fmla="*/ 146 h 1392"/>
                  <a:gd name="T12" fmla="*/ 44 w 271"/>
                  <a:gd name="T13" fmla="*/ 171 h 1392"/>
                  <a:gd name="T14" fmla="*/ 44 w 271"/>
                  <a:gd name="T15" fmla="*/ 192 h 1392"/>
                  <a:gd name="T16" fmla="*/ 45 w 271"/>
                  <a:gd name="T17" fmla="*/ 209 h 1392"/>
                  <a:gd name="T18" fmla="*/ 45 w 271"/>
                  <a:gd name="T19" fmla="*/ 223 h 1392"/>
                  <a:gd name="T20" fmla="*/ 43 w 271"/>
                  <a:gd name="T21" fmla="*/ 238 h 1392"/>
                  <a:gd name="T22" fmla="*/ 39 w 271"/>
                  <a:gd name="T23" fmla="*/ 253 h 1392"/>
                  <a:gd name="T24" fmla="*/ 35 w 271"/>
                  <a:gd name="T25" fmla="*/ 266 h 1392"/>
                  <a:gd name="T26" fmla="*/ 31 w 271"/>
                  <a:gd name="T27" fmla="*/ 273 h 1392"/>
                  <a:gd name="T28" fmla="*/ 28 w 271"/>
                  <a:gd name="T29" fmla="*/ 276 h 1392"/>
                  <a:gd name="T30" fmla="*/ 26 w 271"/>
                  <a:gd name="T31" fmla="*/ 278 h 1392"/>
                  <a:gd name="T32" fmla="*/ 23 w 271"/>
                  <a:gd name="T33" fmla="*/ 278 h 1392"/>
                  <a:gd name="T34" fmla="*/ 21 w 271"/>
                  <a:gd name="T35" fmla="*/ 276 h 1392"/>
                  <a:gd name="T36" fmla="*/ 19 w 271"/>
                  <a:gd name="T37" fmla="*/ 273 h 1392"/>
                  <a:gd name="T38" fmla="*/ 17 w 271"/>
                  <a:gd name="T39" fmla="*/ 267 h 1392"/>
                  <a:gd name="T40" fmla="*/ 16 w 271"/>
                  <a:gd name="T41" fmla="*/ 258 h 1392"/>
                  <a:gd name="T42" fmla="*/ 14 w 271"/>
                  <a:gd name="T43" fmla="*/ 241 h 1392"/>
                  <a:gd name="T44" fmla="*/ 11 w 271"/>
                  <a:gd name="T45" fmla="*/ 215 h 1392"/>
                  <a:gd name="T46" fmla="*/ 8 w 271"/>
                  <a:gd name="T47" fmla="*/ 188 h 1392"/>
                  <a:gd name="T48" fmla="*/ 5 w 271"/>
                  <a:gd name="T49" fmla="*/ 159 h 1392"/>
                  <a:gd name="T50" fmla="*/ 2 w 271"/>
                  <a:gd name="T51" fmla="*/ 131 h 1392"/>
                  <a:gd name="T52" fmla="*/ 0 w 271"/>
                  <a:gd name="T53" fmla="*/ 105 h 1392"/>
                  <a:gd name="T54" fmla="*/ 0 w 271"/>
                  <a:gd name="T55" fmla="*/ 87 h 1392"/>
                  <a:gd name="T56" fmla="*/ 1 w 271"/>
                  <a:gd name="T57" fmla="*/ 77 h 1392"/>
                  <a:gd name="T58" fmla="*/ 2 w 271"/>
                  <a:gd name="T59" fmla="*/ 68 h 1392"/>
                  <a:gd name="T60" fmla="*/ 4 w 271"/>
                  <a:gd name="T61" fmla="*/ 61 h 1392"/>
                  <a:gd name="T62" fmla="*/ 8 w 271"/>
                  <a:gd name="T63" fmla="*/ 52 h 1392"/>
                  <a:gd name="T64" fmla="*/ 16 w 271"/>
                  <a:gd name="T65" fmla="*/ 39 h 1392"/>
                  <a:gd name="T66" fmla="*/ 24 w 271"/>
                  <a:gd name="T67" fmla="*/ 26 h 1392"/>
                  <a:gd name="T68" fmla="*/ 33 w 271"/>
                  <a:gd name="T69" fmla="*/ 15 h 1392"/>
                  <a:gd name="T70" fmla="*/ 42 w 271"/>
                  <a:gd name="T71" fmla="*/ 6 h 1392"/>
                  <a:gd name="T72" fmla="*/ 47 w 271"/>
                  <a:gd name="T73" fmla="*/ 2 h 1392"/>
                  <a:gd name="T74" fmla="*/ 50 w 271"/>
                  <a:gd name="T75" fmla="*/ 0 h 1392"/>
                  <a:gd name="T76" fmla="*/ 53 w 271"/>
                  <a:gd name="T77" fmla="*/ 0 h 1392"/>
                  <a:gd name="T78" fmla="*/ 54 w 271"/>
                  <a:gd name="T79" fmla="*/ 1 h 1392"/>
                  <a:gd name="T80" fmla="*/ 55 w 271"/>
                  <a:gd name="T81" fmla="*/ 4 h 1392"/>
                  <a:gd name="T82" fmla="*/ 55 w 271"/>
                  <a:gd name="T83" fmla="*/ 8 h 139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1"/>
                  <a:gd name="T127" fmla="*/ 0 h 1392"/>
                  <a:gd name="T128" fmla="*/ 271 w 271"/>
                  <a:gd name="T129" fmla="*/ 1392 h 139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1" h="1392">
                    <a:moveTo>
                      <a:pt x="268" y="56"/>
                    </a:moveTo>
                    <a:lnTo>
                      <a:pt x="259" y="97"/>
                    </a:lnTo>
                    <a:lnTo>
                      <a:pt x="251" y="138"/>
                    </a:lnTo>
                    <a:lnTo>
                      <a:pt x="245" y="179"/>
                    </a:lnTo>
                    <a:lnTo>
                      <a:pt x="239" y="220"/>
                    </a:lnTo>
                    <a:lnTo>
                      <a:pt x="229" y="300"/>
                    </a:lnTo>
                    <a:lnTo>
                      <a:pt x="221" y="379"/>
                    </a:lnTo>
                    <a:lnTo>
                      <a:pt x="216" y="455"/>
                    </a:lnTo>
                    <a:lnTo>
                      <a:pt x="213" y="529"/>
                    </a:lnTo>
                    <a:lnTo>
                      <a:pt x="210" y="600"/>
                    </a:lnTo>
                    <a:lnTo>
                      <a:pt x="210" y="669"/>
                    </a:lnTo>
                    <a:lnTo>
                      <a:pt x="211" y="733"/>
                    </a:lnTo>
                    <a:lnTo>
                      <a:pt x="213" y="796"/>
                    </a:lnTo>
                    <a:lnTo>
                      <a:pt x="215" y="854"/>
                    </a:lnTo>
                    <a:lnTo>
                      <a:pt x="218" y="908"/>
                    </a:lnTo>
                    <a:lnTo>
                      <a:pt x="219" y="959"/>
                    </a:lnTo>
                    <a:lnTo>
                      <a:pt x="221" y="1005"/>
                    </a:lnTo>
                    <a:lnTo>
                      <a:pt x="223" y="1047"/>
                    </a:lnTo>
                    <a:lnTo>
                      <a:pt x="224" y="1084"/>
                    </a:lnTo>
                    <a:lnTo>
                      <a:pt x="221" y="1119"/>
                    </a:lnTo>
                    <a:lnTo>
                      <a:pt x="218" y="1157"/>
                    </a:lnTo>
                    <a:lnTo>
                      <a:pt x="211" y="1194"/>
                    </a:lnTo>
                    <a:lnTo>
                      <a:pt x="204" y="1231"/>
                    </a:lnTo>
                    <a:lnTo>
                      <a:pt x="194" y="1266"/>
                    </a:lnTo>
                    <a:lnTo>
                      <a:pt x="183" y="1300"/>
                    </a:lnTo>
                    <a:lnTo>
                      <a:pt x="171" y="1330"/>
                    </a:lnTo>
                    <a:lnTo>
                      <a:pt x="159" y="1355"/>
                    </a:lnTo>
                    <a:lnTo>
                      <a:pt x="151" y="1365"/>
                    </a:lnTo>
                    <a:lnTo>
                      <a:pt x="145" y="1375"/>
                    </a:lnTo>
                    <a:lnTo>
                      <a:pt x="139" y="1381"/>
                    </a:lnTo>
                    <a:lnTo>
                      <a:pt x="133" y="1387"/>
                    </a:lnTo>
                    <a:lnTo>
                      <a:pt x="127" y="1391"/>
                    </a:lnTo>
                    <a:lnTo>
                      <a:pt x="120" y="1392"/>
                    </a:lnTo>
                    <a:lnTo>
                      <a:pt x="114" y="1391"/>
                    </a:lnTo>
                    <a:lnTo>
                      <a:pt x="109" y="1389"/>
                    </a:lnTo>
                    <a:lnTo>
                      <a:pt x="103" y="1384"/>
                    </a:lnTo>
                    <a:lnTo>
                      <a:pt x="98" y="1375"/>
                    </a:lnTo>
                    <a:lnTo>
                      <a:pt x="93" y="1365"/>
                    </a:lnTo>
                    <a:lnTo>
                      <a:pt x="89" y="1351"/>
                    </a:lnTo>
                    <a:lnTo>
                      <a:pt x="84" y="1335"/>
                    </a:lnTo>
                    <a:lnTo>
                      <a:pt x="80" y="1315"/>
                    </a:lnTo>
                    <a:lnTo>
                      <a:pt x="78" y="1293"/>
                    </a:lnTo>
                    <a:lnTo>
                      <a:pt x="75" y="1266"/>
                    </a:lnTo>
                    <a:lnTo>
                      <a:pt x="69" y="1209"/>
                    </a:lnTo>
                    <a:lnTo>
                      <a:pt x="63" y="1145"/>
                    </a:lnTo>
                    <a:lnTo>
                      <a:pt x="55" y="1079"/>
                    </a:lnTo>
                    <a:lnTo>
                      <a:pt x="47" y="1010"/>
                    </a:lnTo>
                    <a:lnTo>
                      <a:pt x="39" y="941"/>
                    </a:lnTo>
                    <a:lnTo>
                      <a:pt x="30" y="868"/>
                    </a:lnTo>
                    <a:lnTo>
                      <a:pt x="23" y="797"/>
                    </a:lnTo>
                    <a:lnTo>
                      <a:pt x="15" y="726"/>
                    </a:lnTo>
                    <a:lnTo>
                      <a:pt x="9" y="656"/>
                    </a:lnTo>
                    <a:lnTo>
                      <a:pt x="4" y="589"/>
                    </a:lnTo>
                    <a:lnTo>
                      <a:pt x="2" y="525"/>
                    </a:lnTo>
                    <a:lnTo>
                      <a:pt x="0" y="466"/>
                    </a:lnTo>
                    <a:lnTo>
                      <a:pt x="2" y="438"/>
                    </a:lnTo>
                    <a:lnTo>
                      <a:pt x="3" y="411"/>
                    </a:lnTo>
                    <a:lnTo>
                      <a:pt x="4" y="386"/>
                    </a:lnTo>
                    <a:lnTo>
                      <a:pt x="7" y="364"/>
                    </a:lnTo>
                    <a:lnTo>
                      <a:pt x="10" y="341"/>
                    </a:lnTo>
                    <a:lnTo>
                      <a:pt x="14" y="322"/>
                    </a:lnTo>
                    <a:lnTo>
                      <a:pt x="19" y="304"/>
                    </a:lnTo>
                    <a:lnTo>
                      <a:pt x="25" y="288"/>
                    </a:lnTo>
                    <a:lnTo>
                      <a:pt x="40" y="258"/>
                    </a:lnTo>
                    <a:lnTo>
                      <a:pt x="58" y="225"/>
                    </a:lnTo>
                    <a:lnTo>
                      <a:pt x="77" y="193"/>
                    </a:lnTo>
                    <a:lnTo>
                      <a:pt x="98" y="162"/>
                    </a:lnTo>
                    <a:lnTo>
                      <a:pt x="119" y="131"/>
                    </a:lnTo>
                    <a:lnTo>
                      <a:pt x="141" y="101"/>
                    </a:lnTo>
                    <a:lnTo>
                      <a:pt x="164" y="73"/>
                    </a:lnTo>
                    <a:lnTo>
                      <a:pt x="185" y="49"/>
                    </a:lnTo>
                    <a:lnTo>
                      <a:pt x="206" y="29"/>
                    </a:lnTo>
                    <a:lnTo>
                      <a:pt x="225" y="13"/>
                    </a:lnTo>
                    <a:lnTo>
                      <a:pt x="233" y="8"/>
                    </a:lnTo>
                    <a:lnTo>
                      <a:pt x="241" y="3"/>
                    </a:lnTo>
                    <a:lnTo>
                      <a:pt x="248" y="1"/>
                    </a:lnTo>
                    <a:lnTo>
                      <a:pt x="254" y="0"/>
                    </a:lnTo>
                    <a:lnTo>
                      <a:pt x="260" y="0"/>
                    </a:lnTo>
                    <a:lnTo>
                      <a:pt x="264" y="1"/>
                    </a:lnTo>
                    <a:lnTo>
                      <a:pt x="268" y="6"/>
                    </a:lnTo>
                    <a:lnTo>
                      <a:pt x="270" y="11"/>
                    </a:lnTo>
                    <a:lnTo>
                      <a:pt x="271" y="19"/>
                    </a:lnTo>
                    <a:lnTo>
                      <a:pt x="271" y="29"/>
                    </a:lnTo>
                    <a:lnTo>
                      <a:pt x="270" y="41"/>
                    </a:lnTo>
                    <a:lnTo>
                      <a:pt x="268" y="56"/>
                    </a:lnTo>
                    <a:close/>
                  </a:path>
                </a:pathLst>
              </a:custGeom>
              <a:solidFill>
                <a:srgbClr val="00925A"/>
              </a:solidFill>
              <a:ln w="9525">
                <a:noFill/>
                <a:round/>
              </a:ln>
            </p:spPr>
            <p:txBody>
              <a:bodyPr/>
              <a:lstStyle/>
              <a:p>
                <a:endParaRPr lang="en-US" sz="1867"/>
              </a:p>
            </p:txBody>
          </p:sp>
          <p:sp>
            <p:nvSpPr>
              <p:cNvPr id="1146" name="Freeform 496"/>
              <p:cNvSpPr/>
              <p:nvPr/>
            </p:nvSpPr>
            <p:spPr bwMode="auto">
              <a:xfrm>
                <a:off x="1604" y="2874"/>
                <a:ext cx="40" cy="275"/>
              </a:xfrm>
              <a:custGeom>
                <a:avLst/>
                <a:gdLst>
                  <a:gd name="T0" fmla="*/ 35 w 201"/>
                  <a:gd name="T1" fmla="*/ 19 h 1375"/>
                  <a:gd name="T2" fmla="*/ 33 w 201"/>
                  <a:gd name="T3" fmla="*/ 36 h 1375"/>
                  <a:gd name="T4" fmla="*/ 31 w 201"/>
                  <a:gd name="T5" fmla="*/ 51 h 1375"/>
                  <a:gd name="T6" fmla="*/ 30 w 201"/>
                  <a:gd name="T7" fmla="*/ 66 h 1375"/>
                  <a:gd name="T8" fmla="*/ 30 w 201"/>
                  <a:gd name="T9" fmla="*/ 81 h 1375"/>
                  <a:gd name="T10" fmla="*/ 30 w 201"/>
                  <a:gd name="T11" fmla="*/ 96 h 1375"/>
                  <a:gd name="T12" fmla="*/ 31 w 201"/>
                  <a:gd name="T13" fmla="*/ 116 h 1375"/>
                  <a:gd name="T14" fmla="*/ 33 w 201"/>
                  <a:gd name="T15" fmla="*/ 142 h 1375"/>
                  <a:gd name="T16" fmla="*/ 35 w 201"/>
                  <a:gd name="T17" fmla="*/ 166 h 1375"/>
                  <a:gd name="T18" fmla="*/ 38 w 201"/>
                  <a:gd name="T19" fmla="*/ 188 h 1375"/>
                  <a:gd name="T20" fmla="*/ 40 w 201"/>
                  <a:gd name="T21" fmla="*/ 210 h 1375"/>
                  <a:gd name="T22" fmla="*/ 40 w 201"/>
                  <a:gd name="T23" fmla="*/ 226 h 1375"/>
                  <a:gd name="T24" fmla="*/ 38 w 201"/>
                  <a:gd name="T25" fmla="*/ 240 h 1375"/>
                  <a:gd name="T26" fmla="*/ 35 w 201"/>
                  <a:gd name="T27" fmla="*/ 254 h 1375"/>
                  <a:gd name="T28" fmla="*/ 32 w 201"/>
                  <a:gd name="T29" fmla="*/ 265 h 1375"/>
                  <a:gd name="T30" fmla="*/ 29 w 201"/>
                  <a:gd name="T31" fmla="*/ 271 h 1375"/>
                  <a:gd name="T32" fmla="*/ 27 w 201"/>
                  <a:gd name="T33" fmla="*/ 274 h 1375"/>
                  <a:gd name="T34" fmla="*/ 25 w 201"/>
                  <a:gd name="T35" fmla="*/ 275 h 1375"/>
                  <a:gd name="T36" fmla="*/ 23 w 201"/>
                  <a:gd name="T37" fmla="*/ 274 h 1375"/>
                  <a:gd name="T38" fmla="*/ 21 w 201"/>
                  <a:gd name="T39" fmla="*/ 272 h 1375"/>
                  <a:gd name="T40" fmla="*/ 20 w 201"/>
                  <a:gd name="T41" fmla="*/ 268 h 1375"/>
                  <a:gd name="T42" fmla="*/ 18 w 201"/>
                  <a:gd name="T43" fmla="*/ 262 h 1375"/>
                  <a:gd name="T44" fmla="*/ 17 w 201"/>
                  <a:gd name="T45" fmla="*/ 253 h 1375"/>
                  <a:gd name="T46" fmla="*/ 15 w 201"/>
                  <a:gd name="T47" fmla="*/ 237 h 1375"/>
                  <a:gd name="T48" fmla="*/ 13 w 201"/>
                  <a:gd name="T49" fmla="*/ 215 h 1375"/>
                  <a:gd name="T50" fmla="*/ 8 w 201"/>
                  <a:gd name="T51" fmla="*/ 182 h 1375"/>
                  <a:gd name="T52" fmla="*/ 4 w 201"/>
                  <a:gd name="T53" fmla="*/ 150 h 1375"/>
                  <a:gd name="T54" fmla="*/ 2 w 201"/>
                  <a:gd name="T55" fmla="*/ 130 h 1375"/>
                  <a:gd name="T56" fmla="*/ 0 w 201"/>
                  <a:gd name="T57" fmla="*/ 113 h 1375"/>
                  <a:gd name="T58" fmla="*/ 0 w 201"/>
                  <a:gd name="T59" fmla="*/ 97 h 1375"/>
                  <a:gd name="T60" fmla="*/ 2 w 201"/>
                  <a:gd name="T61" fmla="*/ 85 h 1375"/>
                  <a:gd name="T62" fmla="*/ 4 w 201"/>
                  <a:gd name="T63" fmla="*/ 73 h 1375"/>
                  <a:gd name="T64" fmla="*/ 8 w 201"/>
                  <a:gd name="T65" fmla="*/ 56 h 1375"/>
                  <a:gd name="T66" fmla="*/ 14 w 201"/>
                  <a:gd name="T67" fmla="*/ 36 h 1375"/>
                  <a:gd name="T68" fmla="*/ 21 w 201"/>
                  <a:gd name="T69" fmla="*/ 20 h 1375"/>
                  <a:gd name="T70" fmla="*/ 28 w 201"/>
                  <a:gd name="T71" fmla="*/ 9 h 1375"/>
                  <a:gd name="T72" fmla="*/ 32 w 201"/>
                  <a:gd name="T73" fmla="*/ 3 h 1375"/>
                  <a:gd name="T74" fmla="*/ 34 w 201"/>
                  <a:gd name="T75" fmla="*/ 1 h 1375"/>
                  <a:gd name="T76" fmla="*/ 36 w 201"/>
                  <a:gd name="T77" fmla="*/ 0 h 1375"/>
                  <a:gd name="T78" fmla="*/ 37 w 201"/>
                  <a:gd name="T79" fmla="*/ 1 h 1375"/>
                  <a:gd name="T80" fmla="*/ 38 w 201"/>
                  <a:gd name="T81" fmla="*/ 4 h 1375"/>
                  <a:gd name="T82" fmla="*/ 38 w 201"/>
                  <a:gd name="T83" fmla="*/ 8 h 13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01"/>
                  <a:gd name="T127" fmla="*/ 0 h 1375"/>
                  <a:gd name="T128" fmla="*/ 201 w 201"/>
                  <a:gd name="T129" fmla="*/ 1375 h 13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01" h="1375">
                    <a:moveTo>
                      <a:pt x="186" y="54"/>
                    </a:moveTo>
                    <a:lnTo>
                      <a:pt x="178" y="96"/>
                    </a:lnTo>
                    <a:lnTo>
                      <a:pt x="171" y="136"/>
                    </a:lnTo>
                    <a:lnTo>
                      <a:pt x="165" y="178"/>
                    </a:lnTo>
                    <a:lnTo>
                      <a:pt x="160" y="218"/>
                    </a:lnTo>
                    <a:lnTo>
                      <a:pt x="156" y="256"/>
                    </a:lnTo>
                    <a:lnTo>
                      <a:pt x="154" y="295"/>
                    </a:lnTo>
                    <a:lnTo>
                      <a:pt x="151" y="332"/>
                    </a:lnTo>
                    <a:lnTo>
                      <a:pt x="150" y="370"/>
                    </a:lnTo>
                    <a:lnTo>
                      <a:pt x="149" y="406"/>
                    </a:lnTo>
                    <a:lnTo>
                      <a:pt x="149" y="442"/>
                    </a:lnTo>
                    <a:lnTo>
                      <a:pt x="149" y="478"/>
                    </a:lnTo>
                    <a:lnTo>
                      <a:pt x="150" y="512"/>
                    </a:lnTo>
                    <a:lnTo>
                      <a:pt x="154" y="581"/>
                    </a:lnTo>
                    <a:lnTo>
                      <a:pt x="158" y="646"/>
                    </a:lnTo>
                    <a:lnTo>
                      <a:pt x="165" y="709"/>
                    </a:lnTo>
                    <a:lnTo>
                      <a:pt x="172" y="770"/>
                    </a:lnTo>
                    <a:lnTo>
                      <a:pt x="178" y="829"/>
                    </a:lnTo>
                    <a:lnTo>
                      <a:pt x="186" y="887"/>
                    </a:lnTo>
                    <a:lnTo>
                      <a:pt x="192" y="941"/>
                    </a:lnTo>
                    <a:lnTo>
                      <a:pt x="197" y="995"/>
                    </a:lnTo>
                    <a:lnTo>
                      <a:pt x="200" y="1048"/>
                    </a:lnTo>
                    <a:lnTo>
                      <a:pt x="201" y="1096"/>
                    </a:lnTo>
                    <a:lnTo>
                      <a:pt x="200" y="1131"/>
                    </a:lnTo>
                    <a:lnTo>
                      <a:pt x="197" y="1166"/>
                    </a:lnTo>
                    <a:lnTo>
                      <a:pt x="192" y="1201"/>
                    </a:lnTo>
                    <a:lnTo>
                      <a:pt x="186" y="1236"/>
                    </a:lnTo>
                    <a:lnTo>
                      <a:pt x="178" y="1268"/>
                    </a:lnTo>
                    <a:lnTo>
                      <a:pt x="170" y="1298"/>
                    </a:lnTo>
                    <a:lnTo>
                      <a:pt x="161" y="1325"/>
                    </a:lnTo>
                    <a:lnTo>
                      <a:pt x="151" y="1346"/>
                    </a:lnTo>
                    <a:lnTo>
                      <a:pt x="146" y="1355"/>
                    </a:lnTo>
                    <a:lnTo>
                      <a:pt x="141" y="1362"/>
                    </a:lnTo>
                    <a:lnTo>
                      <a:pt x="136" y="1368"/>
                    </a:lnTo>
                    <a:lnTo>
                      <a:pt x="131" y="1372"/>
                    </a:lnTo>
                    <a:lnTo>
                      <a:pt x="126" y="1375"/>
                    </a:lnTo>
                    <a:lnTo>
                      <a:pt x="121" y="1375"/>
                    </a:lnTo>
                    <a:lnTo>
                      <a:pt x="116" y="1372"/>
                    </a:lnTo>
                    <a:lnTo>
                      <a:pt x="111" y="1368"/>
                    </a:lnTo>
                    <a:lnTo>
                      <a:pt x="107" y="1361"/>
                    </a:lnTo>
                    <a:lnTo>
                      <a:pt x="102" y="1352"/>
                    </a:lnTo>
                    <a:lnTo>
                      <a:pt x="99" y="1341"/>
                    </a:lnTo>
                    <a:lnTo>
                      <a:pt x="95" y="1326"/>
                    </a:lnTo>
                    <a:lnTo>
                      <a:pt x="91" y="1310"/>
                    </a:lnTo>
                    <a:lnTo>
                      <a:pt x="89" y="1290"/>
                    </a:lnTo>
                    <a:lnTo>
                      <a:pt x="85" y="1266"/>
                    </a:lnTo>
                    <a:lnTo>
                      <a:pt x="82" y="1240"/>
                    </a:lnTo>
                    <a:lnTo>
                      <a:pt x="77" y="1185"/>
                    </a:lnTo>
                    <a:lnTo>
                      <a:pt x="71" y="1130"/>
                    </a:lnTo>
                    <a:lnTo>
                      <a:pt x="65" y="1074"/>
                    </a:lnTo>
                    <a:lnTo>
                      <a:pt x="57" y="1018"/>
                    </a:lnTo>
                    <a:lnTo>
                      <a:pt x="41" y="908"/>
                    </a:lnTo>
                    <a:lnTo>
                      <a:pt x="26" y="800"/>
                    </a:lnTo>
                    <a:lnTo>
                      <a:pt x="20" y="749"/>
                    </a:lnTo>
                    <a:lnTo>
                      <a:pt x="14" y="701"/>
                    </a:lnTo>
                    <a:lnTo>
                      <a:pt x="9" y="652"/>
                    </a:lnTo>
                    <a:lnTo>
                      <a:pt x="4" y="607"/>
                    </a:lnTo>
                    <a:lnTo>
                      <a:pt x="1" y="565"/>
                    </a:lnTo>
                    <a:lnTo>
                      <a:pt x="0" y="525"/>
                    </a:lnTo>
                    <a:lnTo>
                      <a:pt x="1" y="487"/>
                    </a:lnTo>
                    <a:lnTo>
                      <a:pt x="4" y="455"/>
                    </a:lnTo>
                    <a:lnTo>
                      <a:pt x="9" y="424"/>
                    </a:lnTo>
                    <a:lnTo>
                      <a:pt x="14" y="394"/>
                    </a:lnTo>
                    <a:lnTo>
                      <a:pt x="19" y="364"/>
                    </a:lnTo>
                    <a:lnTo>
                      <a:pt x="26" y="335"/>
                    </a:lnTo>
                    <a:lnTo>
                      <a:pt x="40" y="280"/>
                    </a:lnTo>
                    <a:lnTo>
                      <a:pt x="56" y="229"/>
                    </a:lnTo>
                    <a:lnTo>
                      <a:pt x="72" y="181"/>
                    </a:lnTo>
                    <a:lnTo>
                      <a:pt x="90" y="139"/>
                    </a:lnTo>
                    <a:lnTo>
                      <a:pt x="107" y="101"/>
                    </a:lnTo>
                    <a:lnTo>
                      <a:pt x="125" y="69"/>
                    </a:lnTo>
                    <a:lnTo>
                      <a:pt x="141" y="43"/>
                    </a:lnTo>
                    <a:lnTo>
                      <a:pt x="156" y="22"/>
                    </a:lnTo>
                    <a:lnTo>
                      <a:pt x="162" y="14"/>
                    </a:lnTo>
                    <a:lnTo>
                      <a:pt x="168" y="8"/>
                    </a:lnTo>
                    <a:lnTo>
                      <a:pt x="173" y="4"/>
                    </a:lnTo>
                    <a:lnTo>
                      <a:pt x="178" y="2"/>
                    </a:lnTo>
                    <a:lnTo>
                      <a:pt x="183" y="0"/>
                    </a:lnTo>
                    <a:lnTo>
                      <a:pt x="186" y="2"/>
                    </a:lnTo>
                    <a:lnTo>
                      <a:pt x="188" y="5"/>
                    </a:lnTo>
                    <a:lnTo>
                      <a:pt x="191" y="10"/>
                    </a:lnTo>
                    <a:lnTo>
                      <a:pt x="191" y="18"/>
                    </a:lnTo>
                    <a:lnTo>
                      <a:pt x="191" y="28"/>
                    </a:lnTo>
                    <a:lnTo>
                      <a:pt x="190" y="40"/>
                    </a:lnTo>
                    <a:lnTo>
                      <a:pt x="186" y="54"/>
                    </a:lnTo>
                    <a:close/>
                  </a:path>
                </a:pathLst>
              </a:custGeom>
              <a:solidFill>
                <a:srgbClr val="00925A"/>
              </a:solidFill>
              <a:ln w="9525">
                <a:noFill/>
                <a:round/>
              </a:ln>
            </p:spPr>
            <p:txBody>
              <a:bodyPr/>
              <a:lstStyle/>
              <a:p>
                <a:endParaRPr lang="en-US" sz="1867"/>
              </a:p>
            </p:txBody>
          </p:sp>
          <p:sp>
            <p:nvSpPr>
              <p:cNvPr id="1147" name="Freeform 497"/>
              <p:cNvSpPr/>
              <p:nvPr/>
            </p:nvSpPr>
            <p:spPr bwMode="auto">
              <a:xfrm>
                <a:off x="1551" y="3026"/>
                <a:ext cx="41" cy="270"/>
              </a:xfrm>
              <a:custGeom>
                <a:avLst/>
                <a:gdLst>
                  <a:gd name="T0" fmla="*/ 30 w 206"/>
                  <a:gd name="T1" fmla="*/ 20 h 1351"/>
                  <a:gd name="T2" fmla="*/ 29 w 206"/>
                  <a:gd name="T3" fmla="*/ 35 h 1351"/>
                  <a:gd name="T4" fmla="*/ 29 w 206"/>
                  <a:gd name="T5" fmla="*/ 57 h 1351"/>
                  <a:gd name="T6" fmla="*/ 30 w 206"/>
                  <a:gd name="T7" fmla="*/ 85 h 1351"/>
                  <a:gd name="T8" fmla="*/ 32 w 206"/>
                  <a:gd name="T9" fmla="*/ 112 h 1351"/>
                  <a:gd name="T10" fmla="*/ 34 w 206"/>
                  <a:gd name="T11" fmla="*/ 137 h 1351"/>
                  <a:gd name="T12" fmla="*/ 37 w 206"/>
                  <a:gd name="T13" fmla="*/ 161 h 1351"/>
                  <a:gd name="T14" fmla="*/ 39 w 206"/>
                  <a:gd name="T15" fmla="*/ 183 h 1351"/>
                  <a:gd name="T16" fmla="*/ 41 w 206"/>
                  <a:gd name="T17" fmla="*/ 204 h 1351"/>
                  <a:gd name="T18" fmla="*/ 41 w 206"/>
                  <a:gd name="T19" fmla="*/ 221 h 1351"/>
                  <a:gd name="T20" fmla="*/ 39 w 206"/>
                  <a:gd name="T21" fmla="*/ 235 h 1351"/>
                  <a:gd name="T22" fmla="*/ 36 w 206"/>
                  <a:gd name="T23" fmla="*/ 249 h 1351"/>
                  <a:gd name="T24" fmla="*/ 33 w 206"/>
                  <a:gd name="T25" fmla="*/ 260 h 1351"/>
                  <a:gd name="T26" fmla="*/ 29 w 206"/>
                  <a:gd name="T27" fmla="*/ 266 h 1351"/>
                  <a:gd name="T28" fmla="*/ 27 w 206"/>
                  <a:gd name="T29" fmla="*/ 269 h 1351"/>
                  <a:gd name="T30" fmla="*/ 25 w 206"/>
                  <a:gd name="T31" fmla="*/ 270 h 1351"/>
                  <a:gd name="T32" fmla="*/ 23 w 206"/>
                  <a:gd name="T33" fmla="*/ 269 h 1351"/>
                  <a:gd name="T34" fmla="*/ 21 w 206"/>
                  <a:gd name="T35" fmla="*/ 267 h 1351"/>
                  <a:gd name="T36" fmla="*/ 20 w 206"/>
                  <a:gd name="T37" fmla="*/ 263 h 1351"/>
                  <a:gd name="T38" fmla="*/ 18 w 206"/>
                  <a:gd name="T39" fmla="*/ 257 h 1351"/>
                  <a:gd name="T40" fmla="*/ 17 w 206"/>
                  <a:gd name="T41" fmla="*/ 248 h 1351"/>
                  <a:gd name="T42" fmla="*/ 15 w 206"/>
                  <a:gd name="T43" fmla="*/ 232 h 1351"/>
                  <a:gd name="T44" fmla="*/ 13 w 206"/>
                  <a:gd name="T45" fmla="*/ 210 h 1351"/>
                  <a:gd name="T46" fmla="*/ 8 w 206"/>
                  <a:gd name="T47" fmla="*/ 177 h 1351"/>
                  <a:gd name="T48" fmla="*/ 4 w 206"/>
                  <a:gd name="T49" fmla="*/ 145 h 1351"/>
                  <a:gd name="T50" fmla="*/ 2 w 206"/>
                  <a:gd name="T51" fmla="*/ 126 h 1351"/>
                  <a:gd name="T52" fmla="*/ 0 w 206"/>
                  <a:gd name="T53" fmla="*/ 108 h 1351"/>
                  <a:gd name="T54" fmla="*/ 0 w 206"/>
                  <a:gd name="T55" fmla="*/ 93 h 1351"/>
                  <a:gd name="T56" fmla="*/ 2 w 206"/>
                  <a:gd name="T57" fmla="*/ 74 h 1351"/>
                  <a:gd name="T58" fmla="*/ 7 w 206"/>
                  <a:gd name="T59" fmla="*/ 52 h 1351"/>
                  <a:gd name="T60" fmla="*/ 12 w 206"/>
                  <a:gd name="T61" fmla="*/ 33 h 1351"/>
                  <a:gd name="T62" fmla="*/ 17 w 206"/>
                  <a:gd name="T63" fmla="*/ 18 h 1351"/>
                  <a:gd name="T64" fmla="*/ 22 w 206"/>
                  <a:gd name="T65" fmla="*/ 7 h 1351"/>
                  <a:gd name="T66" fmla="*/ 26 w 206"/>
                  <a:gd name="T67" fmla="*/ 2 h 1351"/>
                  <a:gd name="T68" fmla="*/ 27 w 206"/>
                  <a:gd name="T69" fmla="*/ 0 h 1351"/>
                  <a:gd name="T70" fmla="*/ 29 w 206"/>
                  <a:gd name="T71" fmla="*/ 0 h 1351"/>
                  <a:gd name="T72" fmla="*/ 30 w 206"/>
                  <a:gd name="T73" fmla="*/ 2 h 1351"/>
                  <a:gd name="T74" fmla="*/ 30 w 206"/>
                  <a:gd name="T75" fmla="*/ 5 h 1351"/>
                  <a:gd name="T76" fmla="*/ 30 w 206"/>
                  <a:gd name="T77" fmla="*/ 9 h 13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06"/>
                  <a:gd name="T118" fmla="*/ 0 h 1351"/>
                  <a:gd name="T119" fmla="*/ 206 w 206"/>
                  <a:gd name="T120" fmla="*/ 1351 h 135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06" h="1351">
                    <a:moveTo>
                      <a:pt x="152" y="60"/>
                    </a:moveTo>
                    <a:lnTo>
                      <a:pt x="150" y="99"/>
                    </a:lnTo>
                    <a:lnTo>
                      <a:pt x="147" y="137"/>
                    </a:lnTo>
                    <a:lnTo>
                      <a:pt x="146" y="175"/>
                    </a:lnTo>
                    <a:lnTo>
                      <a:pt x="145" y="213"/>
                    </a:lnTo>
                    <a:lnTo>
                      <a:pt x="145" y="285"/>
                    </a:lnTo>
                    <a:lnTo>
                      <a:pt x="146" y="356"/>
                    </a:lnTo>
                    <a:lnTo>
                      <a:pt x="150" y="426"/>
                    </a:lnTo>
                    <a:lnTo>
                      <a:pt x="153" y="494"/>
                    </a:lnTo>
                    <a:lnTo>
                      <a:pt x="160" y="560"/>
                    </a:lnTo>
                    <a:lnTo>
                      <a:pt x="166" y="625"/>
                    </a:lnTo>
                    <a:lnTo>
                      <a:pt x="173" y="687"/>
                    </a:lnTo>
                    <a:lnTo>
                      <a:pt x="180" y="747"/>
                    </a:lnTo>
                    <a:lnTo>
                      <a:pt x="187" y="806"/>
                    </a:lnTo>
                    <a:lnTo>
                      <a:pt x="193" y="863"/>
                    </a:lnTo>
                    <a:lnTo>
                      <a:pt x="198" y="918"/>
                    </a:lnTo>
                    <a:lnTo>
                      <a:pt x="202" y="972"/>
                    </a:lnTo>
                    <a:lnTo>
                      <a:pt x="206" y="1023"/>
                    </a:lnTo>
                    <a:lnTo>
                      <a:pt x="206" y="1073"/>
                    </a:lnTo>
                    <a:lnTo>
                      <a:pt x="205" y="1108"/>
                    </a:lnTo>
                    <a:lnTo>
                      <a:pt x="202" y="1143"/>
                    </a:lnTo>
                    <a:lnTo>
                      <a:pt x="197" y="1177"/>
                    </a:lnTo>
                    <a:lnTo>
                      <a:pt x="191" y="1212"/>
                    </a:lnTo>
                    <a:lnTo>
                      <a:pt x="182" y="1245"/>
                    </a:lnTo>
                    <a:lnTo>
                      <a:pt x="173" y="1275"/>
                    </a:lnTo>
                    <a:lnTo>
                      <a:pt x="165" y="1301"/>
                    </a:lnTo>
                    <a:lnTo>
                      <a:pt x="153" y="1322"/>
                    </a:lnTo>
                    <a:lnTo>
                      <a:pt x="148" y="1331"/>
                    </a:lnTo>
                    <a:lnTo>
                      <a:pt x="143" y="1338"/>
                    </a:lnTo>
                    <a:lnTo>
                      <a:pt x="138" y="1345"/>
                    </a:lnTo>
                    <a:lnTo>
                      <a:pt x="132" y="1348"/>
                    </a:lnTo>
                    <a:lnTo>
                      <a:pt x="127" y="1351"/>
                    </a:lnTo>
                    <a:lnTo>
                      <a:pt x="122" y="1351"/>
                    </a:lnTo>
                    <a:lnTo>
                      <a:pt x="117" y="1348"/>
                    </a:lnTo>
                    <a:lnTo>
                      <a:pt x="112" y="1345"/>
                    </a:lnTo>
                    <a:lnTo>
                      <a:pt x="107" y="1337"/>
                    </a:lnTo>
                    <a:lnTo>
                      <a:pt x="104" y="1329"/>
                    </a:lnTo>
                    <a:lnTo>
                      <a:pt x="99" y="1317"/>
                    </a:lnTo>
                    <a:lnTo>
                      <a:pt x="95" y="1302"/>
                    </a:lnTo>
                    <a:lnTo>
                      <a:pt x="91" y="1286"/>
                    </a:lnTo>
                    <a:lnTo>
                      <a:pt x="89" y="1266"/>
                    </a:lnTo>
                    <a:lnTo>
                      <a:pt x="85" y="1242"/>
                    </a:lnTo>
                    <a:lnTo>
                      <a:pt x="82" y="1216"/>
                    </a:lnTo>
                    <a:lnTo>
                      <a:pt x="77" y="1161"/>
                    </a:lnTo>
                    <a:lnTo>
                      <a:pt x="71" y="1106"/>
                    </a:lnTo>
                    <a:lnTo>
                      <a:pt x="65" y="1050"/>
                    </a:lnTo>
                    <a:lnTo>
                      <a:pt x="57" y="994"/>
                    </a:lnTo>
                    <a:lnTo>
                      <a:pt x="41" y="884"/>
                    </a:lnTo>
                    <a:lnTo>
                      <a:pt x="26" y="777"/>
                    </a:lnTo>
                    <a:lnTo>
                      <a:pt x="20" y="726"/>
                    </a:lnTo>
                    <a:lnTo>
                      <a:pt x="14" y="676"/>
                    </a:lnTo>
                    <a:lnTo>
                      <a:pt x="9" y="628"/>
                    </a:lnTo>
                    <a:lnTo>
                      <a:pt x="4" y="583"/>
                    </a:lnTo>
                    <a:lnTo>
                      <a:pt x="1" y="541"/>
                    </a:lnTo>
                    <a:lnTo>
                      <a:pt x="0" y="501"/>
                    </a:lnTo>
                    <a:lnTo>
                      <a:pt x="1" y="464"/>
                    </a:lnTo>
                    <a:lnTo>
                      <a:pt x="4" y="431"/>
                    </a:lnTo>
                    <a:lnTo>
                      <a:pt x="12" y="370"/>
                    </a:lnTo>
                    <a:lnTo>
                      <a:pt x="24" y="313"/>
                    </a:lnTo>
                    <a:lnTo>
                      <a:pt x="35" y="259"/>
                    </a:lnTo>
                    <a:lnTo>
                      <a:pt x="47" y="209"/>
                    </a:lnTo>
                    <a:lnTo>
                      <a:pt x="61" y="164"/>
                    </a:lnTo>
                    <a:lnTo>
                      <a:pt x="74" y="124"/>
                    </a:lnTo>
                    <a:lnTo>
                      <a:pt x="87" y="88"/>
                    </a:lnTo>
                    <a:lnTo>
                      <a:pt x="100" y="58"/>
                    </a:lnTo>
                    <a:lnTo>
                      <a:pt x="112" y="34"/>
                    </a:lnTo>
                    <a:lnTo>
                      <a:pt x="124" y="17"/>
                    </a:lnTo>
                    <a:lnTo>
                      <a:pt x="129" y="9"/>
                    </a:lnTo>
                    <a:lnTo>
                      <a:pt x="133" y="5"/>
                    </a:lnTo>
                    <a:lnTo>
                      <a:pt x="137" y="2"/>
                    </a:lnTo>
                    <a:lnTo>
                      <a:pt x="141" y="0"/>
                    </a:lnTo>
                    <a:lnTo>
                      <a:pt x="145" y="2"/>
                    </a:lnTo>
                    <a:lnTo>
                      <a:pt x="147" y="3"/>
                    </a:lnTo>
                    <a:lnTo>
                      <a:pt x="150" y="8"/>
                    </a:lnTo>
                    <a:lnTo>
                      <a:pt x="152" y="14"/>
                    </a:lnTo>
                    <a:lnTo>
                      <a:pt x="152" y="23"/>
                    </a:lnTo>
                    <a:lnTo>
                      <a:pt x="153" y="33"/>
                    </a:lnTo>
                    <a:lnTo>
                      <a:pt x="153" y="45"/>
                    </a:lnTo>
                    <a:lnTo>
                      <a:pt x="152" y="60"/>
                    </a:lnTo>
                    <a:close/>
                  </a:path>
                </a:pathLst>
              </a:custGeom>
              <a:solidFill>
                <a:srgbClr val="00925A"/>
              </a:solidFill>
              <a:ln w="9525">
                <a:noFill/>
                <a:round/>
              </a:ln>
            </p:spPr>
            <p:txBody>
              <a:bodyPr/>
              <a:lstStyle/>
              <a:p>
                <a:endParaRPr lang="en-US" sz="1867"/>
              </a:p>
            </p:txBody>
          </p:sp>
          <p:sp>
            <p:nvSpPr>
              <p:cNvPr id="1148" name="Freeform 498"/>
              <p:cNvSpPr/>
              <p:nvPr/>
            </p:nvSpPr>
            <p:spPr bwMode="auto">
              <a:xfrm>
                <a:off x="1504" y="3174"/>
                <a:ext cx="41" cy="256"/>
              </a:xfrm>
              <a:custGeom>
                <a:avLst/>
                <a:gdLst>
                  <a:gd name="T0" fmla="*/ 30 w 204"/>
                  <a:gd name="T1" fmla="*/ 27 h 1278"/>
                  <a:gd name="T2" fmla="*/ 29 w 204"/>
                  <a:gd name="T3" fmla="*/ 54 h 1278"/>
                  <a:gd name="T4" fmla="*/ 30 w 204"/>
                  <a:gd name="T5" fmla="*/ 79 h 1278"/>
                  <a:gd name="T6" fmla="*/ 32 w 204"/>
                  <a:gd name="T7" fmla="*/ 101 h 1278"/>
                  <a:gd name="T8" fmla="*/ 35 w 204"/>
                  <a:gd name="T9" fmla="*/ 122 h 1278"/>
                  <a:gd name="T10" fmla="*/ 37 w 204"/>
                  <a:gd name="T11" fmla="*/ 141 h 1278"/>
                  <a:gd name="T12" fmla="*/ 39 w 204"/>
                  <a:gd name="T13" fmla="*/ 160 h 1278"/>
                  <a:gd name="T14" fmla="*/ 41 w 204"/>
                  <a:gd name="T15" fmla="*/ 179 h 1278"/>
                  <a:gd name="T16" fmla="*/ 41 w 204"/>
                  <a:gd name="T17" fmla="*/ 196 h 1278"/>
                  <a:gd name="T18" fmla="*/ 40 w 204"/>
                  <a:gd name="T19" fmla="*/ 212 h 1278"/>
                  <a:gd name="T20" fmla="*/ 39 w 204"/>
                  <a:gd name="T21" fmla="*/ 229 h 1278"/>
                  <a:gd name="T22" fmla="*/ 37 w 204"/>
                  <a:gd name="T23" fmla="*/ 243 h 1278"/>
                  <a:gd name="T24" fmla="*/ 35 w 204"/>
                  <a:gd name="T25" fmla="*/ 251 h 1278"/>
                  <a:gd name="T26" fmla="*/ 34 w 204"/>
                  <a:gd name="T27" fmla="*/ 254 h 1278"/>
                  <a:gd name="T28" fmla="*/ 32 w 204"/>
                  <a:gd name="T29" fmla="*/ 256 h 1278"/>
                  <a:gd name="T30" fmla="*/ 30 w 204"/>
                  <a:gd name="T31" fmla="*/ 255 h 1278"/>
                  <a:gd name="T32" fmla="*/ 28 w 204"/>
                  <a:gd name="T33" fmla="*/ 252 h 1278"/>
                  <a:gd name="T34" fmla="*/ 25 w 204"/>
                  <a:gd name="T35" fmla="*/ 247 h 1278"/>
                  <a:gd name="T36" fmla="*/ 22 w 204"/>
                  <a:gd name="T37" fmla="*/ 238 h 1278"/>
                  <a:gd name="T38" fmla="*/ 19 w 204"/>
                  <a:gd name="T39" fmla="*/ 226 h 1278"/>
                  <a:gd name="T40" fmla="*/ 13 w 204"/>
                  <a:gd name="T41" fmla="*/ 198 h 1278"/>
                  <a:gd name="T42" fmla="*/ 7 w 204"/>
                  <a:gd name="T43" fmla="*/ 169 h 1278"/>
                  <a:gd name="T44" fmla="*/ 4 w 204"/>
                  <a:gd name="T45" fmla="*/ 152 h 1278"/>
                  <a:gd name="T46" fmla="*/ 2 w 204"/>
                  <a:gd name="T47" fmla="*/ 136 h 1278"/>
                  <a:gd name="T48" fmla="*/ 1 w 204"/>
                  <a:gd name="T49" fmla="*/ 121 h 1278"/>
                  <a:gd name="T50" fmla="*/ 0 w 204"/>
                  <a:gd name="T51" fmla="*/ 107 h 1278"/>
                  <a:gd name="T52" fmla="*/ 1 w 204"/>
                  <a:gd name="T53" fmla="*/ 93 h 1278"/>
                  <a:gd name="T54" fmla="*/ 3 w 204"/>
                  <a:gd name="T55" fmla="*/ 75 h 1278"/>
                  <a:gd name="T56" fmla="*/ 8 w 204"/>
                  <a:gd name="T57" fmla="*/ 52 h 1278"/>
                  <a:gd name="T58" fmla="*/ 13 w 204"/>
                  <a:gd name="T59" fmla="*/ 33 h 1278"/>
                  <a:gd name="T60" fmla="*/ 18 w 204"/>
                  <a:gd name="T61" fmla="*/ 18 h 1278"/>
                  <a:gd name="T62" fmla="*/ 23 w 204"/>
                  <a:gd name="T63" fmla="*/ 7 h 1278"/>
                  <a:gd name="T64" fmla="*/ 26 w 204"/>
                  <a:gd name="T65" fmla="*/ 2 h 1278"/>
                  <a:gd name="T66" fmla="*/ 28 w 204"/>
                  <a:gd name="T67" fmla="*/ 0 h 1278"/>
                  <a:gd name="T68" fmla="*/ 30 w 204"/>
                  <a:gd name="T69" fmla="*/ 0 h 1278"/>
                  <a:gd name="T70" fmla="*/ 31 w 204"/>
                  <a:gd name="T71" fmla="*/ 1 h 1278"/>
                  <a:gd name="T72" fmla="*/ 31 w 204"/>
                  <a:gd name="T73" fmla="*/ 4 h 1278"/>
                  <a:gd name="T74" fmla="*/ 31 w 204"/>
                  <a:gd name="T75" fmla="*/ 9 h 12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04"/>
                  <a:gd name="T115" fmla="*/ 0 h 1278"/>
                  <a:gd name="T116" fmla="*/ 204 w 204"/>
                  <a:gd name="T117" fmla="*/ 1278 h 12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04" h="1278">
                    <a:moveTo>
                      <a:pt x="155" y="59"/>
                    </a:moveTo>
                    <a:lnTo>
                      <a:pt x="150" y="134"/>
                    </a:lnTo>
                    <a:lnTo>
                      <a:pt x="146" y="205"/>
                    </a:lnTo>
                    <a:lnTo>
                      <a:pt x="146" y="272"/>
                    </a:lnTo>
                    <a:lnTo>
                      <a:pt x="148" y="335"/>
                    </a:lnTo>
                    <a:lnTo>
                      <a:pt x="151" y="395"/>
                    </a:lnTo>
                    <a:lnTo>
                      <a:pt x="155" y="452"/>
                    </a:lnTo>
                    <a:lnTo>
                      <a:pt x="160" y="506"/>
                    </a:lnTo>
                    <a:lnTo>
                      <a:pt x="166" y="558"/>
                    </a:lnTo>
                    <a:lnTo>
                      <a:pt x="173" y="608"/>
                    </a:lnTo>
                    <a:lnTo>
                      <a:pt x="179" y="658"/>
                    </a:lnTo>
                    <a:lnTo>
                      <a:pt x="186" y="705"/>
                    </a:lnTo>
                    <a:lnTo>
                      <a:pt x="191" y="753"/>
                    </a:lnTo>
                    <a:lnTo>
                      <a:pt x="196" y="800"/>
                    </a:lnTo>
                    <a:lnTo>
                      <a:pt x="201" y="846"/>
                    </a:lnTo>
                    <a:lnTo>
                      <a:pt x="204" y="895"/>
                    </a:lnTo>
                    <a:lnTo>
                      <a:pt x="204" y="942"/>
                    </a:lnTo>
                    <a:lnTo>
                      <a:pt x="204" y="980"/>
                    </a:lnTo>
                    <a:lnTo>
                      <a:pt x="203" y="1019"/>
                    </a:lnTo>
                    <a:lnTo>
                      <a:pt x="201" y="1060"/>
                    </a:lnTo>
                    <a:lnTo>
                      <a:pt x="199" y="1102"/>
                    </a:lnTo>
                    <a:lnTo>
                      <a:pt x="195" y="1142"/>
                    </a:lnTo>
                    <a:lnTo>
                      <a:pt x="191" y="1180"/>
                    </a:lnTo>
                    <a:lnTo>
                      <a:pt x="186" y="1213"/>
                    </a:lnTo>
                    <a:lnTo>
                      <a:pt x="180" y="1242"/>
                    </a:lnTo>
                    <a:lnTo>
                      <a:pt x="176" y="1253"/>
                    </a:lnTo>
                    <a:lnTo>
                      <a:pt x="173" y="1262"/>
                    </a:lnTo>
                    <a:lnTo>
                      <a:pt x="169" y="1269"/>
                    </a:lnTo>
                    <a:lnTo>
                      <a:pt x="164" y="1274"/>
                    </a:lnTo>
                    <a:lnTo>
                      <a:pt x="160" y="1278"/>
                    </a:lnTo>
                    <a:lnTo>
                      <a:pt x="155" y="1278"/>
                    </a:lnTo>
                    <a:lnTo>
                      <a:pt x="149" y="1274"/>
                    </a:lnTo>
                    <a:lnTo>
                      <a:pt x="144" y="1269"/>
                    </a:lnTo>
                    <a:lnTo>
                      <a:pt x="138" y="1259"/>
                    </a:lnTo>
                    <a:lnTo>
                      <a:pt x="131" y="1247"/>
                    </a:lnTo>
                    <a:lnTo>
                      <a:pt x="125" y="1231"/>
                    </a:lnTo>
                    <a:lnTo>
                      <a:pt x="118" y="1212"/>
                    </a:lnTo>
                    <a:lnTo>
                      <a:pt x="110" y="1188"/>
                    </a:lnTo>
                    <a:lnTo>
                      <a:pt x="103" y="1160"/>
                    </a:lnTo>
                    <a:lnTo>
                      <a:pt x="94" y="1128"/>
                    </a:lnTo>
                    <a:lnTo>
                      <a:pt x="85" y="1091"/>
                    </a:lnTo>
                    <a:lnTo>
                      <a:pt x="63" y="986"/>
                    </a:lnTo>
                    <a:lnTo>
                      <a:pt x="43" y="889"/>
                    </a:lnTo>
                    <a:lnTo>
                      <a:pt x="35" y="844"/>
                    </a:lnTo>
                    <a:lnTo>
                      <a:pt x="27" y="799"/>
                    </a:lnTo>
                    <a:lnTo>
                      <a:pt x="20" y="758"/>
                    </a:lnTo>
                    <a:lnTo>
                      <a:pt x="14" y="717"/>
                    </a:lnTo>
                    <a:lnTo>
                      <a:pt x="10" y="677"/>
                    </a:lnTo>
                    <a:lnTo>
                      <a:pt x="5" y="639"/>
                    </a:lnTo>
                    <a:lnTo>
                      <a:pt x="3" y="602"/>
                    </a:lnTo>
                    <a:lnTo>
                      <a:pt x="2" y="567"/>
                    </a:lnTo>
                    <a:lnTo>
                      <a:pt x="0" y="532"/>
                    </a:lnTo>
                    <a:lnTo>
                      <a:pt x="2" y="498"/>
                    </a:lnTo>
                    <a:lnTo>
                      <a:pt x="3" y="466"/>
                    </a:lnTo>
                    <a:lnTo>
                      <a:pt x="7" y="434"/>
                    </a:lnTo>
                    <a:lnTo>
                      <a:pt x="15" y="373"/>
                    </a:lnTo>
                    <a:lnTo>
                      <a:pt x="27" y="316"/>
                    </a:lnTo>
                    <a:lnTo>
                      <a:pt x="38" y="262"/>
                    </a:lnTo>
                    <a:lnTo>
                      <a:pt x="50" y="212"/>
                    </a:lnTo>
                    <a:lnTo>
                      <a:pt x="64" y="166"/>
                    </a:lnTo>
                    <a:lnTo>
                      <a:pt x="77" y="125"/>
                    </a:lnTo>
                    <a:lnTo>
                      <a:pt x="90" y="90"/>
                    </a:lnTo>
                    <a:lnTo>
                      <a:pt x="103" y="59"/>
                    </a:lnTo>
                    <a:lnTo>
                      <a:pt x="115" y="34"/>
                    </a:lnTo>
                    <a:lnTo>
                      <a:pt x="126" y="16"/>
                    </a:lnTo>
                    <a:lnTo>
                      <a:pt x="131" y="9"/>
                    </a:lnTo>
                    <a:lnTo>
                      <a:pt x="136" y="4"/>
                    </a:lnTo>
                    <a:lnTo>
                      <a:pt x="140" y="1"/>
                    </a:lnTo>
                    <a:lnTo>
                      <a:pt x="144" y="0"/>
                    </a:lnTo>
                    <a:lnTo>
                      <a:pt x="148" y="0"/>
                    </a:lnTo>
                    <a:lnTo>
                      <a:pt x="150" y="3"/>
                    </a:lnTo>
                    <a:lnTo>
                      <a:pt x="153" y="6"/>
                    </a:lnTo>
                    <a:lnTo>
                      <a:pt x="155" y="13"/>
                    </a:lnTo>
                    <a:lnTo>
                      <a:pt x="155" y="21"/>
                    </a:lnTo>
                    <a:lnTo>
                      <a:pt x="156" y="31"/>
                    </a:lnTo>
                    <a:lnTo>
                      <a:pt x="156" y="44"/>
                    </a:lnTo>
                    <a:lnTo>
                      <a:pt x="155" y="59"/>
                    </a:lnTo>
                    <a:close/>
                  </a:path>
                </a:pathLst>
              </a:custGeom>
              <a:solidFill>
                <a:srgbClr val="00925A"/>
              </a:solidFill>
              <a:ln w="9525">
                <a:noFill/>
                <a:round/>
              </a:ln>
            </p:spPr>
            <p:txBody>
              <a:bodyPr/>
              <a:lstStyle/>
              <a:p>
                <a:endParaRPr lang="en-US" sz="1867"/>
              </a:p>
            </p:txBody>
          </p:sp>
          <p:sp>
            <p:nvSpPr>
              <p:cNvPr id="1149" name="Freeform 499"/>
              <p:cNvSpPr/>
              <p:nvPr/>
            </p:nvSpPr>
            <p:spPr bwMode="auto">
              <a:xfrm>
                <a:off x="1474" y="3370"/>
                <a:ext cx="38" cy="159"/>
              </a:xfrm>
              <a:custGeom>
                <a:avLst/>
                <a:gdLst>
                  <a:gd name="T0" fmla="*/ 24 w 188"/>
                  <a:gd name="T1" fmla="*/ 5 h 797"/>
                  <a:gd name="T2" fmla="*/ 25 w 188"/>
                  <a:gd name="T3" fmla="*/ 10 h 797"/>
                  <a:gd name="T4" fmla="*/ 25 w 188"/>
                  <a:gd name="T5" fmla="*/ 15 h 797"/>
                  <a:gd name="T6" fmla="*/ 26 w 188"/>
                  <a:gd name="T7" fmla="*/ 20 h 797"/>
                  <a:gd name="T8" fmla="*/ 27 w 188"/>
                  <a:gd name="T9" fmla="*/ 25 h 797"/>
                  <a:gd name="T10" fmla="*/ 30 w 188"/>
                  <a:gd name="T11" fmla="*/ 35 h 797"/>
                  <a:gd name="T12" fmla="*/ 33 w 188"/>
                  <a:gd name="T13" fmla="*/ 44 h 797"/>
                  <a:gd name="T14" fmla="*/ 35 w 188"/>
                  <a:gd name="T15" fmla="*/ 49 h 797"/>
                  <a:gd name="T16" fmla="*/ 36 w 188"/>
                  <a:gd name="T17" fmla="*/ 53 h 797"/>
                  <a:gd name="T18" fmla="*/ 37 w 188"/>
                  <a:gd name="T19" fmla="*/ 58 h 797"/>
                  <a:gd name="T20" fmla="*/ 38 w 188"/>
                  <a:gd name="T21" fmla="*/ 62 h 797"/>
                  <a:gd name="T22" fmla="*/ 38 w 188"/>
                  <a:gd name="T23" fmla="*/ 66 h 797"/>
                  <a:gd name="T24" fmla="*/ 38 w 188"/>
                  <a:gd name="T25" fmla="*/ 69 h 797"/>
                  <a:gd name="T26" fmla="*/ 38 w 188"/>
                  <a:gd name="T27" fmla="*/ 71 h 797"/>
                  <a:gd name="T28" fmla="*/ 38 w 188"/>
                  <a:gd name="T29" fmla="*/ 73 h 797"/>
                  <a:gd name="T30" fmla="*/ 37 w 188"/>
                  <a:gd name="T31" fmla="*/ 75 h 797"/>
                  <a:gd name="T32" fmla="*/ 37 w 188"/>
                  <a:gd name="T33" fmla="*/ 76 h 797"/>
                  <a:gd name="T34" fmla="*/ 34 w 188"/>
                  <a:gd name="T35" fmla="*/ 84 h 797"/>
                  <a:gd name="T36" fmla="*/ 31 w 188"/>
                  <a:gd name="T37" fmla="*/ 93 h 797"/>
                  <a:gd name="T38" fmla="*/ 27 w 188"/>
                  <a:gd name="T39" fmla="*/ 104 h 797"/>
                  <a:gd name="T40" fmla="*/ 24 w 188"/>
                  <a:gd name="T41" fmla="*/ 115 h 797"/>
                  <a:gd name="T42" fmla="*/ 20 w 188"/>
                  <a:gd name="T43" fmla="*/ 126 h 797"/>
                  <a:gd name="T44" fmla="*/ 16 w 188"/>
                  <a:gd name="T45" fmla="*/ 137 h 797"/>
                  <a:gd name="T46" fmla="*/ 14 w 188"/>
                  <a:gd name="T47" fmla="*/ 142 h 797"/>
                  <a:gd name="T48" fmla="*/ 12 w 188"/>
                  <a:gd name="T49" fmla="*/ 146 h 797"/>
                  <a:gd name="T50" fmla="*/ 10 w 188"/>
                  <a:gd name="T51" fmla="*/ 150 h 797"/>
                  <a:gd name="T52" fmla="*/ 7 w 188"/>
                  <a:gd name="T53" fmla="*/ 154 h 797"/>
                  <a:gd name="T54" fmla="*/ 5 w 188"/>
                  <a:gd name="T55" fmla="*/ 156 h 797"/>
                  <a:gd name="T56" fmla="*/ 3 w 188"/>
                  <a:gd name="T57" fmla="*/ 158 h 797"/>
                  <a:gd name="T58" fmla="*/ 3 w 188"/>
                  <a:gd name="T59" fmla="*/ 159 h 797"/>
                  <a:gd name="T60" fmla="*/ 2 w 188"/>
                  <a:gd name="T61" fmla="*/ 159 h 797"/>
                  <a:gd name="T62" fmla="*/ 1 w 188"/>
                  <a:gd name="T63" fmla="*/ 159 h 797"/>
                  <a:gd name="T64" fmla="*/ 1 w 188"/>
                  <a:gd name="T65" fmla="*/ 159 h 797"/>
                  <a:gd name="T66" fmla="*/ 1 w 188"/>
                  <a:gd name="T67" fmla="*/ 158 h 797"/>
                  <a:gd name="T68" fmla="*/ 0 w 188"/>
                  <a:gd name="T69" fmla="*/ 158 h 797"/>
                  <a:gd name="T70" fmla="*/ 0 w 188"/>
                  <a:gd name="T71" fmla="*/ 157 h 797"/>
                  <a:gd name="T72" fmla="*/ 0 w 188"/>
                  <a:gd name="T73" fmla="*/ 156 h 797"/>
                  <a:gd name="T74" fmla="*/ 0 w 188"/>
                  <a:gd name="T75" fmla="*/ 153 h 797"/>
                  <a:gd name="T76" fmla="*/ 0 w 188"/>
                  <a:gd name="T77" fmla="*/ 150 h 797"/>
                  <a:gd name="T78" fmla="*/ 1 w 188"/>
                  <a:gd name="T79" fmla="*/ 142 h 797"/>
                  <a:gd name="T80" fmla="*/ 3 w 188"/>
                  <a:gd name="T81" fmla="*/ 132 h 797"/>
                  <a:gd name="T82" fmla="*/ 5 w 188"/>
                  <a:gd name="T83" fmla="*/ 121 h 797"/>
                  <a:gd name="T84" fmla="*/ 7 w 188"/>
                  <a:gd name="T85" fmla="*/ 109 h 797"/>
                  <a:gd name="T86" fmla="*/ 10 w 188"/>
                  <a:gd name="T87" fmla="*/ 97 h 797"/>
                  <a:gd name="T88" fmla="*/ 12 w 188"/>
                  <a:gd name="T89" fmla="*/ 88 h 797"/>
                  <a:gd name="T90" fmla="*/ 14 w 188"/>
                  <a:gd name="T91" fmla="*/ 80 h 797"/>
                  <a:gd name="T92" fmla="*/ 16 w 188"/>
                  <a:gd name="T93" fmla="*/ 74 h 797"/>
                  <a:gd name="T94" fmla="*/ 18 w 188"/>
                  <a:gd name="T95" fmla="*/ 68 h 797"/>
                  <a:gd name="T96" fmla="*/ 19 w 188"/>
                  <a:gd name="T97" fmla="*/ 62 h 797"/>
                  <a:gd name="T98" fmla="*/ 19 w 188"/>
                  <a:gd name="T99" fmla="*/ 56 h 797"/>
                  <a:gd name="T100" fmla="*/ 19 w 188"/>
                  <a:gd name="T101" fmla="*/ 50 h 797"/>
                  <a:gd name="T102" fmla="*/ 20 w 188"/>
                  <a:gd name="T103" fmla="*/ 42 h 797"/>
                  <a:gd name="T104" fmla="*/ 20 w 188"/>
                  <a:gd name="T105" fmla="*/ 33 h 797"/>
                  <a:gd name="T106" fmla="*/ 21 w 188"/>
                  <a:gd name="T107" fmla="*/ 23 h 797"/>
                  <a:gd name="T108" fmla="*/ 22 w 188"/>
                  <a:gd name="T109" fmla="*/ 13 h 797"/>
                  <a:gd name="T110" fmla="*/ 23 w 188"/>
                  <a:gd name="T111" fmla="*/ 6 h 797"/>
                  <a:gd name="T112" fmla="*/ 24 w 188"/>
                  <a:gd name="T113" fmla="*/ 1 h 797"/>
                  <a:gd name="T114" fmla="*/ 24 w 188"/>
                  <a:gd name="T115" fmla="*/ 0 h 797"/>
                  <a:gd name="T116" fmla="*/ 24 w 188"/>
                  <a:gd name="T117" fmla="*/ 0 h 797"/>
                  <a:gd name="T118" fmla="*/ 24 w 188"/>
                  <a:gd name="T119" fmla="*/ 0 h 797"/>
                  <a:gd name="T120" fmla="*/ 24 w 188"/>
                  <a:gd name="T121" fmla="*/ 0 h 797"/>
                  <a:gd name="T122" fmla="*/ 24 w 188"/>
                  <a:gd name="T123" fmla="*/ 2 h 797"/>
                  <a:gd name="T124" fmla="*/ 24 w 188"/>
                  <a:gd name="T125" fmla="*/ 5 h 7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8"/>
                  <a:gd name="T190" fmla="*/ 0 h 797"/>
                  <a:gd name="T191" fmla="*/ 188 w 188"/>
                  <a:gd name="T192" fmla="*/ 797 h 79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8" h="797">
                    <a:moveTo>
                      <a:pt x="121" y="25"/>
                    </a:moveTo>
                    <a:lnTo>
                      <a:pt x="122" y="50"/>
                    </a:lnTo>
                    <a:lnTo>
                      <a:pt x="124" y="75"/>
                    </a:lnTo>
                    <a:lnTo>
                      <a:pt x="129" y="100"/>
                    </a:lnTo>
                    <a:lnTo>
                      <a:pt x="136" y="125"/>
                    </a:lnTo>
                    <a:lnTo>
                      <a:pt x="149" y="174"/>
                    </a:lnTo>
                    <a:lnTo>
                      <a:pt x="163" y="221"/>
                    </a:lnTo>
                    <a:lnTo>
                      <a:pt x="171" y="245"/>
                    </a:lnTo>
                    <a:lnTo>
                      <a:pt x="177" y="266"/>
                    </a:lnTo>
                    <a:lnTo>
                      <a:pt x="182" y="289"/>
                    </a:lnTo>
                    <a:lnTo>
                      <a:pt x="186" y="309"/>
                    </a:lnTo>
                    <a:lnTo>
                      <a:pt x="188" y="329"/>
                    </a:lnTo>
                    <a:lnTo>
                      <a:pt x="188" y="347"/>
                    </a:lnTo>
                    <a:lnTo>
                      <a:pt x="187" y="356"/>
                    </a:lnTo>
                    <a:lnTo>
                      <a:pt x="186" y="365"/>
                    </a:lnTo>
                    <a:lnTo>
                      <a:pt x="183" y="374"/>
                    </a:lnTo>
                    <a:lnTo>
                      <a:pt x="181" y="381"/>
                    </a:lnTo>
                    <a:lnTo>
                      <a:pt x="167" y="420"/>
                    </a:lnTo>
                    <a:lnTo>
                      <a:pt x="152" y="467"/>
                    </a:lnTo>
                    <a:lnTo>
                      <a:pt x="136" y="521"/>
                    </a:lnTo>
                    <a:lnTo>
                      <a:pt x="118" y="576"/>
                    </a:lnTo>
                    <a:lnTo>
                      <a:pt x="99" y="632"/>
                    </a:lnTo>
                    <a:lnTo>
                      <a:pt x="80" y="686"/>
                    </a:lnTo>
                    <a:lnTo>
                      <a:pt x="70" y="711"/>
                    </a:lnTo>
                    <a:lnTo>
                      <a:pt x="58" y="733"/>
                    </a:lnTo>
                    <a:lnTo>
                      <a:pt x="48" y="753"/>
                    </a:lnTo>
                    <a:lnTo>
                      <a:pt x="37" y="772"/>
                    </a:lnTo>
                    <a:lnTo>
                      <a:pt x="26" y="784"/>
                    </a:lnTo>
                    <a:lnTo>
                      <a:pt x="17" y="793"/>
                    </a:lnTo>
                    <a:lnTo>
                      <a:pt x="13" y="795"/>
                    </a:lnTo>
                    <a:lnTo>
                      <a:pt x="10" y="797"/>
                    </a:lnTo>
                    <a:lnTo>
                      <a:pt x="7" y="797"/>
                    </a:lnTo>
                    <a:lnTo>
                      <a:pt x="5" y="795"/>
                    </a:lnTo>
                    <a:lnTo>
                      <a:pt x="3" y="793"/>
                    </a:lnTo>
                    <a:lnTo>
                      <a:pt x="2" y="790"/>
                    </a:lnTo>
                    <a:lnTo>
                      <a:pt x="1" y="785"/>
                    </a:lnTo>
                    <a:lnTo>
                      <a:pt x="0" y="780"/>
                    </a:lnTo>
                    <a:lnTo>
                      <a:pt x="0" y="768"/>
                    </a:lnTo>
                    <a:lnTo>
                      <a:pt x="0" y="753"/>
                    </a:lnTo>
                    <a:lnTo>
                      <a:pt x="5" y="712"/>
                    </a:lnTo>
                    <a:lnTo>
                      <a:pt x="13" y="662"/>
                    </a:lnTo>
                    <a:lnTo>
                      <a:pt x="25" y="606"/>
                    </a:lnTo>
                    <a:lnTo>
                      <a:pt x="37" y="545"/>
                    </a:lnTo>
                    <a:lnTo>
                      <a:pt x="50" y="488"/>
                    </a:lnTo>
                    <a:lnTo>
                      <a:pt x="61" y="442"/>
                    </a:lnTo>
                    <a:lnTo>
                      <a:pt x="71" y="402"/>
                    </a:lnTo>
                    <a:lnTo>
                      <a:pt x="80" y="369"/>
                    </a:lnTo>
                    <a:lnTo>
                      <a:pt x="87" y="339"/>
                    </a:lnTo>
                    <a:lnTo>
                      <a:pt x="92" y="311"/>
                    </a:lnTo>
                    <a:lnTo>
                      <a:pt x="96" y="282"/>
                    </a:lnTo>
                    <a:lnTo>
                      <a:pt x="96" y="253"/>
                    </a:lnTo>
                    <a:lnTo>
                      <a:pt x="97" y="213"/>
                    </a:lnTo>
                    <a:lnTo>
                      <a:pt x="101" y="165"/>
                    </a:lnTo>
                    <a:lnTo>
                      <a:pt x="104" y="114"/>
                    </a:lnTo>
                    <a:lnTo>
                      <a:pt x="108" y="67"/>
                    </a:lnTo>
                    <a:lnTo>
                      <a:pt x="113" y="28"/>
                    </a:lnTo>
                    <a:lnTo>
                      <a:pt x="117" y="4"/>
                    </a:lnTo>
                    <a:lnTo>
                      <a:pt x="118" y="2"/>
                    </a:lnTo>
                    <a:lnTo>
                      <a:pt x="118" y="0"/>
                    </a:lnTo>
                    <a:lnTo>
                      <a:pt x="119" y="0"/>
                    </a:lnTo>
                    <a:lnTo>
                      <a:pt x="119" y="2"/>
                    </a:lnTo>
                    <a:lnTo>
                      <a:pt x="121" y="10"/>
                    </a:lnTo>
                    <a:lnTo>
                      <a:pt x="121" y="25"/>
                    </a:lnTo>
                    <a:close/>
                  </a:path>
                </a:pathLst>
              </a:custGeom>
              <a:solidFill>
                <a:srgbClr val="00925A"/>
              </a:solidFill>
              <a:ln w="9525">
                <a:noFill/>
                <a:round/>
              </a:ln>
            </p:spPr>
            <p:txBody>
              <a:bodyPr/>
              <a:lstStyle/>
              <a:p>
                <a:endParaRPr lang="en-US" sz="1867"/>
              </a:p>
            </p:txBody>
          </p:sp>
          <p:sp>
            <p:nvSpPr>
              <p:cNvPr id="1150" name="Freeform 500"/>
              <p:cNvSpPr/>
              <p:nvPr/>
            </p:nvSpPr>
            <p:spPr bwMode="auto">
              <a:xfrm>
                <a:off x="3762" y="1917"/>
                <a:ext cx="149" cy="66"/>
              </a:xfrm>
              <a:custGeom>
                <a:avLst/>
                <a:gdLst>
                  <a:gd name="T0" fmla="*/ 33 w 744"/>
                  <a:gd name="T1" fmla="*/ 0 h 326"/>
                  <a:gd name="T2" fmla="*/ 44 w 744"/>
                  <a:gd name="T3" fmla="*/ 1 h 326"/>
                  <a:gd name="T4" fmla="*/ 55 w 744"/>
                  <a:gd name="T5" fmla="*/ 3 h 326"/>
                  <a:gd name="T6" fmla="*/ 67 w 744"/>
                  <a:gd name="T7" fmla="*/ 8 h 326"/>
                  <a:gd name="T8" fmla="*/ 79 w 744"/>
                  <a:gd name="T9" fmla="*/ 13 h 326"/>
                  <a:gd name="T10" fmla="*/ 91 w 744"/>
                  <a:gd name="T11" fmla="*/ 19 h 326"/>
                  <a:gd name="T12" fmla="*/ 103 w 744"/>
                  <a:gd name="T13" fmla="*/ 26 h 326"/>
                  <a:gd name="T14" fmla="*/ 114 w 744"/>
                  <a:gd name="T15" fmla="*/ 33 h 326"/>
                  <a:gd name="T16" fmla="*/ 128 w 744"/>
                  <a:gd name="T17" fmla="*/ 44 h 326"/>
                  <a:gd name="T18" fmla="*/ 139 w 744"/>
                  <a:gd name="T19" fmla="*/ 53 h 326"/>
                  <a:gd name="T20" fmla="*/ 145 w 744"/>
                  <a:gd name="T21" fmla="*/ 58 h 326"/>
                  <a:gd name="T22" fmla="*/ 148 w 744"/>
                  <a:gd name="T23" fmla="*/ 62 h 326"/>
                  <a:gd name="T24" fmla="*/ 149 w 744"/>
                  <a:gd name="T25" fmla="*/ 65 h 326"/>
                  <a:gd name="T26" fmla="*/ 147 w 744"/>
                  <a:gd name="T27" fmla="*/ 66 h 326"/>
                  <a:gd name="T28" fmla="*/ 143 w 744"/>
                  <a:gd name="T29" fmla="*/ 65 h 326"/>
                  <a:gd name="T30" fmla="*/ 123 w 744"/>
                  <a:gd name="T31" fmla="*/ 56 h 326"/>
                  <a:gd name="T32" fmla="*/ 90 w 744"/>
                  <a:gd name="T33" fmla="*/ 43 h 326"/>
                  <a:gd name="T34" fmla="*/ 65 w 744"/>
                  <a:gd name="T35" fmla="*/ 34 h 326"/>
                  <a:gd name="T36" fmla="*/ 49 w 744"/>
                  <a:gd name="T37" fmla="*/ 29 h 326"/>
                  <a:gd name="T38" fmla="*/ 35 w 744"/>
                  <a:gd name="T39" fmla="*/ 25 h 326"/>
                  <a:gd name="T40" fmla="*/ 23 w 744"/>
                  <a:gd name="T41" fmla="*/ 22 h 326"/>
                  <a:gd name="T42" fmla="*/ 13 w 744"/>
                  <a:gd name="T43" fmla="*/ 20 h 326"/>
                  <a:gd name="T44" fmla="*/ 6 w 744"/>
                  <a:gd name="T45" fmla="*/ 18 h 326"/>
                  <a:gd name="T46" fmla="*/ 2 w 744"/>
                  <a:gd name="T47" fmla="*/ 16 h 326"/>
                  <a:gd name="T48" fmla="*/ 1 w 744"/>
                  <a:gd name="T49" fmla="*/ 15 h 326"/>
                  <a:gd name="T50" fmla="*/ 0 w 744"/>
                  <a:gd name="T51" fmla="*/ 13 h 326"/>
                  <a:gd name="T52" fmla="*/ 0 w 744"/>
                  <a:gd name="T53" fmla="*/ 11 h 326"/>
                  <a:gd name="T54" fmla="*/ 1 w 744"/>
                  <a:gd name="T55" fmla="*/ 10 h 326"/>
                  <a:gd name="T56" fmla="*/ 3 w 744"/>
                  <a:gd name="T57" fmla="*/ 8 h 326"/>
                  <a:gd name="T58" fmla="*/ 6 w 744"/>
                  <a:gd name="T59" fmla="*/ 6 h 326"/>
                  <a:gd name="T60" fmla="*/ 13 w 744"/>
                  <a:gd name="T61" fmla="*/ 3 h 326"/>
                  <a:gd name="T62" fmla="*/ 23 w 744"/>
                  <a:gd name="T63" fmla="*/ 1 h 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4"/>
                  <a:gd name="T97" fmla="*/ 0 h 326"/>
                  <a:gd name="T98" fmla="*/ 744 w 744"/>
                  <a:gd name="T99" fmla="*/ 326 h 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4" h="326">
                    <a:moveTo>
                      <a:pt x="141" y="2"/>
                    </a:moveTo>
                    <a:lnTo>
                      <a:pt x="166" y="0"/>
                    </a:lnTo>
                    <a:lnTo>
                      <a:pt x="192" y="1"/>
                    </a:lnTo>
                    <a:lnTo>
                      <a:pt x="220" y="5"/>
                    </a:lnTo>
                    <a:lnTo>
                      <a:pt x="247" y="10"/>
                    </a:lnTo>
                    <a:lnTo>
                      <a:pt x="276" y="17"/>
                    </a:lnTo>
                    <a:lnTo>
                      <a:pt x="306" y="27"/>
                    </a:lnTo>
                    <a:lnTo>
                      <a:pt x="336" y="39"/>
                    </a:lnTo>
                    <a:lnTo>
                      <a:pt x="366" y="51"/>
                    </a:lnTo>
                    <a:lnTo>
                      <a:pt x="396" y="65"/>
                    </a:lnTo>
                    <a:lnTo>
                      <a:pt x="426" y="78"/>
                    </a:lnTo>
                    <a:lnTo>
                      <a:pt x="456" y="95"/>
                    </a:lnTo>
                    <a:lnTo>
                      <a:pt x="484" y="111"/>
                    </a:lnTo>
                    <a:lnTo>
                      <a:pt x="513" y="127"/>
                    </a:lnTo>
                    <a:lnTo>
                      <a:pt x="540" y="145"/>
                    </a:lnTo>
                    <a:lnTo>
                      <a:pt x="567" y="162"/>
                    </a:lnTo>
                    <a:lnTo>
                      <a:pt x="593" y="180"/>
                    </a:lnTo>
                    <a:lnTo>
                      <a:pt x="639" y="215"/>
                    </a:lnTo>
                    <a:lnTo>
                      <a:pt x="679" y="246"/>
                    </a:lnTo>
                    <a:lnTo>
                      <a:pt x="695" y="261"/>
                    </a:lnTo>
                    <a:lnTo>
                      <a:pt x="710" y="274"/>
                    </a:lnTo>
                    <a:lnTo>
                      <a:pt x="723" y="287"/>
                    </a:lnTo>
                    <a:lnTo>
                      <a:pt x="733" y="298"/>
                    </a:lnTo>
                    <a:lnTo>
                      <a:pt x="739" y="307"/>
                    </a:lnTo>
                    <a:lnTo>
                      <a:pt x="743" y="314"/>
                    </a:lnTo>
                    <a:lnTo>
                      <a:pt x="744" y="321"/>
                    </a:lnTo>
                    <a:lnTo>
                      <a:pt x="741" y="324"/>
                    </a:lnTo>
                    <a:lnTo>
                      <a:pt x="735" y="326"/>
                    </a:lnTo>
                    <a:lnTo>
                      <a:pt x="725" y="324"/>
                    </a:lnTo>
                    <a:lnTo>
                      <a:pt x="713" y="321"/>
                    </a:lnTo>
                    <a:lnTo>
                      <a:pt x="695" y="313"/>
                    </a:lnTo>
                    <a:lnTo>
                      <a:pt x="615" y="279"/>
                    </a:lnTo>
                    <a:lnTo>
                      <a:pt x="532" y="246"/>
                    </a:lnTo>
                    <a:lnTo>
                      <a:pt x="448" y="212"/>
                    </a:lnTo>
                    <a:lnTo>
                      <a:pt x="365" y="182"/>
                    </a:lnTo>
                    <a:lnTo>
                      <a:pt x="325" y="167"/>
                    </a:lnTo>
                    <a:lnTo>
                      <a:pt x="286" y="155"/>
                    </a:lnTo>
                    <a:lnTo>
                      <a:pt x="247" y="142"/>
                    </a:lnTo>
                    <a:lnTo>
                      <a:pt x="211" y="132"/>
                    </a:lnTo>
                    <a:lnTo>
                      <a:pt x="177" y="122"/>
                    </a:lnTo>
                    <a:lnTo>
                      <a:pt x="145" y="115"/>
                    </a:lnTo>
                    <a:lnTo>
                      <a:pt x="115" y="110"/>
                    </a:lnTo>
                    <a:lnTo>
                      <a:pt x="88" y="106"/>
                    </a:lnTo>
                    <a:lnTo>
                      <a:pt x="64" y="101"/>
                    </a:lnTo>
                    <a:lnTo>
                      <a:pt x="44" y="96"/>
                    </a:lnTo>
                    <a:lnTo>
                      <a:pt x="28" y="90"/>
                    </a:lnTo>
                    <a:lnTo>
                      <a:pt x="15" y="83"/>
                    </a:lnTo>
                    <a:lnTo>
                      <a:pt x="10" y="80"/>
                    </a:lnTo>
                    <a:lnTo>
                      <a:pt x="6" y="76"/>
                    </a:lnTo>
                    <a:lnTo>
                      <a:pt x="4" y="72"/>
                    </a:lnTo>
                    <a:lnTo>
                      <a:pt x="1" y="68"/>
                    </a:lnTo>
                    <a:lnTo>
                      <a:pt x="1" y="63"/>
                    </a:lnTo>
                    <a:lnTo>
                      <a:pt x="0" y="60"/>
                    </a:lnTo>
                    <a:lnTo>
                      <a:pt x="1" y="56"/>
                    </a:lnTo>
                    <a:lnTo>
                      <a:pt x="3" y="52"/>
                    </a:lnTo>
                    <a:lnTo>
                      <a:pt x="5" y="47"/>
                    </a:lnTo>
                    <a:lnTo>
                      <a:pt x="9" y="44"/>
                    </a:lnTo>
                    <a:lnTo>
                      <a:pt x="14" y="40"/>
                    </a:lnTo>
                    <a:lnTo>
                      <a:pt x="19" y="36"/>
                    </a:lnTo>
                    <a:lnTo>
                      <a:pt x="31" y="29"/>
                    </a:lnTo>
                    <a:lnTo>
                      <a:pt x="46" y="21"/>
                    </a:lnTo>
                    <a:lnTo>
                      <a:pt x="66" y="15"/>
                    </a:lnTo>
                    <a:lnTo>
                      <a:pt x="89" y="10"/>
                    </a:lnTo>
                    <a:lnTo>
                      <a:pt x="114" y="5"/>
                    </a:lnTo>
                    <a:lnTo>
                      <a:pt x="141" y="2"/>
                    </a:lnTo>
                    <a:close/>
                  </a:path>
                </a:pathLst>
              </a:custGeom>
              <a:solidFill>
                <a:srgbClr val="00925A"/>
              </a:solidFill>
              <a:ln w="9525">
                <a:noFill/>
                <a:round/>
              </a:ln>
            </p:spPr>
            <p:txBody>
              <a:bodyPr/>
              <a:lstStyle/>
              <a:p>
                <a:endParaRPr lang="en-US" sz="1867"/>
              </a:p>
            </p:txBody>
          </p:sp>
          <p:sp>
            <p:nvSpPr>
              <p:cNvPr id="1151" name="Freeform 501"/>
              <p:cNvSpPr/>
              <p:nvPr/>
            </p:nvSpPr>
            <p:spPr bwMode="auto">
              <a:xfrm>
                <a:off x="3853" y="1893"/>
                <a:ext cx="147" cy="65"/>
              </a:xfrm>
              <a:custGeom>
                <a:avLst/>
                <a:gdLst>
                  <a:gd name="T0" fmla="*/ 27 w 739"/>
                  <a:gd name="T1" fmla="*/ 0 h 324"/>
                  <a:gd name="T2" fmla="*/ 32 w 739"/>
                  <a:gd name="T3" fmla="*/ 0 h 324"/>
                  <a:gd name="T4" fmla="*/ 37 w 739"/>
                  <a:gd name="T5" fmla="*/ 0 h 324"/>
                  <a:gd name="T6" fmla="*/ 43 w 739"/>
                  <a:gd name="T7" fmla="*/ 1 h 324"/>
                  <a:gd name="T8" fmla="*/ 49 w 739"/>
                  <a:gd name="T9" fmla="*/ 2 h 324"/>
                  <a:gd name="T10" fmla="*/ 54 w 739"/>
                  <a:gd name="T11" fmla="*/ 4 h 324"/>
                  <a:gd name="T12" fmla="*/ 60 w 739"/>
                  <a:gd name="T13" fmla="*/ 5 h 324"/>
                  <a:gd name="T14" fmla="*/ 66 w 739"/>
                  <a:gd name="T15" fmla="*/ 8 h 324"/>
                  <a:gd name="T16" fmla="*/ 72 w 739"/>
                  <a:gd name="T17" fmla="*/ 10 h 324"/>
                  <a:gd name="T18" fmla="*/ 78 w 739"/>
                  <a:gd name="T19" fmla="*/ 13 h 324"/>
                  <a:gd name="T20" fmla="*/ 84 w 739"/>
                  <a:gd name="T21" fmla="*/ 16 h 324"/>
                  <a:gd name="T22" fmla="*/ 90 w 739"/>
                  <a:gd name="T23" fmla="*/ 19 h 324"/>
                  <a:gd name="T24" fmla="*/ 95 w 739"/>
                  <a:gd name="T25" fmla="*/ 22 h 324"/>
                  <a:gd name="T26" fmla="*/ 101 w 739"/>
                  <a:gd name="T27" fmla="*/ 26 h 324"/>
                  <a:gd name="T28" fmla="*/ 107 w 739"/>
                  <a:gd name="T29" fmla="*/ 29 h 324"/>
                  <a:gd name="T30" fmla="*/ 112 w 739"/>
                  <a:gd name="T31" fmla="*/ 33 h 324"/>
                  <a:gd name="T32" fmla="*/ 117 w 739"/>
                  <a:gd name="T33" fmla="*/ 36 h 324"/>
                  <a:gd name="T34" fmla="*/ 126 w 739"/>
                  <a:gd name="T35" fmla="*/ 43 h 324"/>
                  <a:gd name="T36" fmla="*/ 134 w 739"/>
                  <a:gd name="T37" fmla="*/ 49 h 324"/>
                  <a:gd name="T38" fmla="*/ 138 w 739"/>
                  <a:gd name="T39" fmla="*/ 52 h 324"/>
                  <a:gd name="T40" fmla="*/ 140 w 739"/>
                  <a:gd name="T41" fmla="*/ 55 h 324"/>
                  <a:gd name="T42" fmla="*/ 143 w 739"/>
                  <a:gd name="T43" fmla="*/ 58 h 324"/>
                  <a:gd name="T44" fmla="*/ 145 w 739"/>
                  <a:gd name="T45" fmla="*/ 60 h 324"/>
                  <a:gd name="T46" fmla="*/ 146 w 739"/>
                  <a:gd name="T47" fmla="*/ 62 h 324"/>
                  <a:gd name="T48" fmla="*/ 147 w 739"/>
                  <a:gd name="T49" fmla="*/ 63 h 324"/>
                  <a:gd name="T50" fmla="*/ 147 w 739"/>
                  <a:gd name="T51" fmla="*/ 64 h 324"/>
                  <a:gd name="T52" fmla="*/ 147 w 739"/>
                  <a:gd name="T53" fmla="*/ 65 h 324"/>
                  <a:gd name="T54" fmla="*/ 145 w 739"/>
                  <a:gd name="T55" fmla="*/ 65 h 324"/>
                  <a:gd name="T56" fmla="*/ 144 w 739"/>
                  <a:gd name="T57" fmla="*/ 65 h 324"/>
                  <a:gd name="T58" fmla="*/ 141 w 739"/>
                  <a:gd name="T59" fmla="*/ 64 h 324"/>
                  <a:gd name="T60" fmla="*/ 137 w 739"/>
                  <a:gd name="T61" fmla="*/ 63 h 324"/>
                  <a:gd name="T62" fmla="*/ 122 w 739"/>
                  <a:gd name="T63" fmla="*/ 56 h 324"/>
                  <a:gd name="T64" fmla="*/ 105 w 739"/>
                  <a:gd name="T65" fmla="*/ 50 h 324"/>
                  <a:gd name="T66" fmla="*/ 89 w 739"/>
                  <a:gd name="T67" fmla="*/ 43 h 324"/>
                  <a:gd name="T68" fmla="*/ 72 w 739"/>
                  <a:gd name="T69" fmla="*/ 37 h 324"/>
                  <a:gd name="T70" fmla="*/ 57 w 739"/>
                  <a:gd name="T71" fmla="*/ 31 h 324"/>
                  <a:gd name="T72" fmla="*/ 42 w 739"/>
                  <a:gd name="T73" fmla="*/ 27 h 324"/>
                  <a:gd name="T74" fmla="*/ 35 w 739"/>
                  <a:gd name="T75" fmla="*/ 25 h 324"/>
                  <a:gd name="T76" fmla="*/ 29 w 739"/>
                  <a:gd name="T77" fmla="*/ 23 h 324"/>
                  <a:gd name="T78" fmla="*/ 23 w 739"/>
                  <a:gd name="T79" fmla="*/ 22 h 324"/>
                  <a:gd name="T80" fmla="*/ 18 w 739"/>
                  <a:gd name="T81" fmla="*/ 21 h 324"/>
                  <a:gd name="T82" fmla="*/ 13 w 739"/>
                  <a:gd name="T83" fmla="*/ 20 h 324"/>
                  <a:gd name="T84" fmla="*/ 9 w 739"/>
                  <a:gd name="T85" fmla="*/ 19 h 324"/>
                  <a:gd name="T86" fmla="*/ 6 w 739"/>
                  <a:gd name="T87" fmla="*/ 18 h 324"/>
                  <a:gd name="T88" fmla="*/ 3 w 739"/>
                  <a:gd name="T89" fmla="*/ 17 h 324"/>
                  <a:gd name="T90" fmla="*/ 2 w 739"/>
                  <a:gd name="T91" fmla="*/ 16 h 324"/>
                  <a:gd name="T92" fmla="*/ 1 w 739"/>
                  <a:gd name="T93" fmla="*/ 15 h 324"/>
                  <a:gd name="T94" fmla="*/ 1 w 739"/>
                  <a:gd name="T95" fmla="*/ 15 h 324"/>
                  <a:gd name="T96" fmla="*/ 0 w 739"/>
                  <a:gd name="T97" fmla="*/ 14 h 324"/>
                  <a:gd name="T98" fmla="*/ 0 w 739"/>
                  <a:gd name="T99" fmla="*/ 13 h 324"/>
                  <a:gd name="T100" fmla="*/ 0 w 739"/>
                  <a:gd name="T101" fmla="*/ 12 h 324"/>
                  <a:gd name="T102" fmla="*/ 0 w 739"/>
                  <a:gd name="T103" fmla="*/ 12 h 324"/>
                  <a:gd name="T104" fmla="*/ 1 w 739"/>
                  <a:gd name="T105" fmla="*/ 11 h 324"/>
                  <a:gd name="T106" fmla="*/ 1 w 739"/>
                  <a:gd name="T107" fmla="*/ 10 h 324"/>
                  <a:gd name="T108" fmla="*/ 2 w 739"/>
                  <a:gd name="T109" fmla="*/ 9 h 324"/>
                  <a:gd name="T110" fmla="*/ 3 w 739"/>
                  <a:gd name="T111" fmla="*/ 8 h 324"/>
                  <a:gd name="T112" fmla="*/ 4 w 739"/>
                  <a:gd name="T113" fmla="*/ 8 h 324"/>
                  <a:gd name="T114" fmla="*/ 6 w 739"/>
                  <a:gd name="T115" fmla="*/ 6 h 324"/>
                  <a:gd name="T116" fmla="*/ 9 w 739"/>
                  <a:gd name="T117" fmla="*/ 5 h 324"/>
                  <a:gd name="T118" fmla="*/ 13 w 739"/>
                  <a:gd name="T119" fmla="*/ 3 h 324"/>
                  <a:gd name="T120" fmla="*/ 17 w 739"/>
                  <a:gd name="T121" fmla="*/ 2 h 324"/>
                  <a:gd name="T122" fmla="*/ 22 w 739"/>
                  <a:gd name="T123" fmla="*/ 1 h 324"/>
                  <a:gd name="T124" fmla="*/ 27 w 739"/>
                  <a:gd name="T125" fmla="*/ 0 h 3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39"/>
                  <a:gd name="T190" fmla="*/ 0 h 324"/>
                  <a:gd name="T191" fmla="*/ 739 w 739"/>
                  <a:gd name="T192" fmla="*/ 324 h 3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39" h="324">
                    <a:moveTo>
                      <a:pt x="138" y="1"/>
                    </a:moveTo>
                    <a:lnTo>
                      <a:pt x="161" y="0"/>
                    </a:lnTo>
                    <a:lnTo>
                      <a:pt x="188" y="1"/>
                    </a:lnTo>
                    <a:lnTo>
                      <a:pt x="215" y="4"/>
                    </a:lnTo>
                    <a:lnTo>
                      <a:pt x="244" y="11"/>
                    </a:lnTo>
                    <a:lnTo>
                      <a:pt x="272" y="18"/>
                    </a:lnTo>
                    <a:lnTo>
                      <a:pt x="301" y="27"/>
                    </a:lnTo>
                    <a:lnTo>
                      <a:pt x="331" y="38"/>
                    </a:lnTo>
                    <a:lnTo>
                      <a:pt x="361" y="51"/>
                    </a:lnTo>
                    <a:lnTo>
                      <a:pt x="391" y="64"/>
                    </a:lnTo>
                    <a:lnTo>
                      <a:pt x="421" y="79"/>
                    </a:lnTo>
                    <a:lnTo>
                      <a:pt x="451" y="96"/>
                    </a:lnTo>
                    <a:lnTo>
                      <a:pt x="480" y="112"/>
                    </a:lnTo>
                    <a:lnTo>
                      <a:pt x="508" y="128"/>
                    </a:lnTo>
                    <a:lnTo>
                      <a:pt x="536" y="146"/>
                    </a:lnTo>
                    <a:lnTo>
                      <a:pt x="563" y="163"/>
                    </a:lnTo>
                    <a:lnTo>
                      <a:pt x="588" y="180"/>
                    </a:lnTo>
                    <a:lnTo>
                      <a:pt x="634" y="214"/>
                    </a:lnTo>
                    <a:lnTo>
                      <a:pt x="674" y="245"/>
                    </a:lnTo>
                    <a:lnTo>
                      <a:pt x="692" y="260"/>
                    </a:lnTo>
                    <a:lnTo>
                      <a:pt x="705" y="274"/>
                    </a:lnTo>
                    <a:lnTo>
                      <a:pt x="718" y="287"/>
                    </a:lnTo>
                    <a:lnTo>
                      <a:pt x="728" y="297"/>
                    </a:lnTo>
                    <a:lnTo>
                      <a:pt x="734" y="307"/>
                    </a:lnTo>
                    <a:lnTo>
                      <a:pt x="739" y="314"/>
                    </a:lnTo>
                    <a:lnTo>
                      <a:pt x="739" y="319"/>
                    </a:lnTo>
                    <a:lnTo>
                      <a:pt x="737" y="323"/>
                    </a:lnTo>
                    <a:lnTo>
                      <a:pt x="730" y="324"/>
                    </a:lnTo>
                    <a:lnTo>
                      <a:pt x="722" y="323"/>
                    </a:lnTo>
                    <a:lnTo>
                      <a:pt x="708" y="319"/>
                    </a:lnTo>
                    <a:lnTo>
                      <a:pt x="690" y="312"/>
                    </a:lnTo>
                    <a:lnTo>
                      <a:pt x="611" y="279"/>
                    </a:lnTo>
                    <a:lnTo>
                      <a:pt x="528" y="247"/>
                    </a:lnTo>
                    <a:lnTo>
                      <a:pt x="445" y="214"/>
                    </a:lnTo>
                    <a:lnTo>
                      <a:pt x="363" y="184"/>
                    </a:lnTo>
                    <a:lnTo>
                      <a:pt x="285" y="157"/>
                    </a:lnTo>
                    <a:lnTo>
                      <a:pt x="211" y="133"/>
                    </a:lnTo>
                    <a:lnTo>
                      <a:pt x="176" y="123"/>
                    </a:lnTo>
                    <a:lnTo>
                      <a:pt x="145" y="116"/>
                    </a:lnTo>
                    <a:lnTo>
                      <a:pt x="115" y="108"/>
                    </a:lnTo>
                    <a:lnTo>
                      <a:pt x="88" y="104"/>
                    </a:lnTo>
                    <a:lnTo>
                      <a:pt x="64" y="101"/>
                    </a:lnTo>
                    <a:lnTo>
                      <a:pt x="44" y="96"/>
                    </a:lnTo>
                    <a:lnTo>
                      <a:pt x="28" y="91"/>
                    </a:lnTo>
                    <a:lnTo>
                      <a:pt x="15" y="84"/>
                    </a:lnTo>
                    <a:lnTo>
                      <a:pt x="10" y="81"/>
                    </a:lnTo>
                    <a:lnTo>
                      <a:pt x="7" y="77"/>
                    </a:lnTo>
                    <a:lnTo>
                      <a:pt x="4" y="73"/>
                    </a:lnTo>
                    <a:lnTo>
                      <a:pt x="2" y="69"/>
                    </a:lnTo>
                    <a:lnTo>
                      <a:pt x="2" y="66"/>
                    </a:lnTo>
                    <a:lnTo>
                      <a:pt x="0" y="62"/>
                    </a:lnTo>
                    <a:lnTo>
                      <a:pt x="2" y="58"/>
                    </a:lnTo>
                    <a:lnTo>
                      <a:pt x="3" y="54"/>
                    </a:lnTo>
                    <a:lnTo>
                      <a:pt x="5" y="49"/>
                    </a:lnTo>
                    <a:lnTo>
                      <a:pt x="9" y="46"/>
                    </a:lnTo>
                    <a:lnTo>
                      <a:pt x="13" y="42"/>
                    </a:lnTo>
                    <a:lnTo>
                      <a:pt x="18" y="38"/>
                    </a:lnTo>
                    <a:lnTo>
                      <a:pt x="30" y="31"/>
                    </a:lnTo>
                    <a:lnTo>
                      <a:pt x="45" y="23"/>
                    </a:lnTo>
                    <a:lnTo>
                      <a:pt x="64" y="16"/>
                    </a:lnTo>
                    <a:lnTo>
                      <a:pt x="85" y="9"/>
                    </a:lnTo>
                    <a:lnTo>
                      <a:pt x="110" y="4"/>
                    </a:lnTo>
                    <a:lnTo>
                      <a:pt x="138" y="1"/>
                    </a:lnTo>
                    <a:close/>
                  </a:path>
                </a:pathLst>
              </a:custGeom>
              <a:solidFill>
                <a:srgbClr val="00925A"/>
              </a:solidFill>
              <a:ln w="9525">
                <a:noFill/>
                <a:round/>
              </a:ln>
            </p:spPr>
            <p:txBody>
              <a:bodyPr/>
              <a:lstStyle/>
              <a:p>
                <a:endParaRPr lang="en-US" sz="1867"/>
              </a:p>
            </p:txBody>
          </p:sp>
          <p:sp>
            <p:nvSpPr>
              <p:cNvPr id="1152" name="Freeform 502"/>
              <p:cNvSpPr/>
              <p:nvPr/>
            </p:nvSpPr>
            <p:spPr bwMode="auto">
              <a:xfrm>
                <a:off x="3946" y="1883"/>
                <a:ext cx="148" cy="65"/>
              </a:xfrm>
              <a:custGeom>
                <a:avLst/>
                <a:gdLst>
                  <a:gd name="T0" fmla="*/ 33 w 742"/>
                  <a:gd name="T1" fmla="*/ 0 h 323"/>
                  <a:gd name="T2" fmla="*/ 43 w 742"/>
                  <a:gd name="T3" fmla="*/ 1 h 323"/>
                  <a:gd name="T4" fmla="*/ 55 w 742"/>
                  <a:gd name="T5" fmla="*/ 3 h 323"/>
                  <a:gd name="T6" fmla="*/ 67 w 742"/>
                  <a:gd name="T7" fmla="*/ 7 h 323"/>
                  <a:gd name="T8" fmla="*/ 79 w 742"/>
                  <a:gd name="T9" fmla="*/ 12 h 323"/>
                  <a:gd name="T10" fmla="*/ 91 w 742"/>
                  <a:gd name="T11" fmla="*/ 19 h 323"/>
                  <a:gd name="T12" fmla="*/ 102 w 742"/>
                  <a:gd name="T13" fmla="*/ 25 h 323"/>
                  <a:gd name="T14" fmla="*/ 113 w 742"/>
                  <a:gd name="T15" fmla="*/ 32 h 323"/>
                  <a:gd name="T16" fmla="*/ 127 w 742"/>
                  <a:gd name="T17" fmla="*/ 42 h 323"/>
                  <a:gd name="T18" fmla="*/ 139 w 742"/>
                  <a:gd name="T19" fmla="*/ 52 h 323"/>
                  <a:gd name="T20" fmla="*/ 144 w 742"/>
                  <a:gd name="T21" fmla="*/ 57 h 323"/>
                  <a:gd name="T22" fmla="*/ 147 w 742"/>
                  <a:gd name="T23" fmla="*/ 61 h 323"/>
                  <a:gd name="T24" fmla="*/ 148 w 742"/>
                  <a:gd name="T25" fmla="*/ 64 h 323"/>
                  <a:gd name="T26" fmla="*/ 147 w 742"/>
                  <a:gd name="T27" fmla="*/ 65 h 323"/>
                  <a:gd name="T28" fmla="*/ 142 w 742"/>
                  <a:gd name="T29" fmla="*/ 64 h 323"/>
                  <a:gd name="T30" fmla="*/ 122 w 742"/>
                  <a:gd name="T31" fmla="*/ 56 h 323"/>
                  <a:gd name="T32" fmla="*/ 89 w 742"/>
                  <a:gd name="T33" fmla="*/ 43 h 323"/>
                  <a:gd name="T34" fmla="*/ 65 w 742"/>
                  <a:gd name="T35" fmla="*/ 34 h 323"/>
                  <a:gd name="T36" fmla="*/ 49 w 742"/>
                  <a:gd name="T37" fmla="*/ 29 h 323"/>
                  <a:gd name="T38" fmla="*/ 35 w 742"/>
                  <a:gd name="T39" fmla="*/ 25 h 323"/>
                  <a:gd name="T40" fmla="*/ 23 w 742"/>
                  <a:gd name="T41" fmla="*/ 22 h 323"/>
                  <a:gd name="T42" fmla="*/ 12 w 742"/>
                  <a:gd name="T43" fmla="*/ 20 h 323"/>
                  <a:gd name="T44" fmla="*/ 5 w 742"/>
                  <a:gd name="T45" fmla="*/ 18 h 323"/>
                  <a:gd name="T46" fmla="*/ 2 w 742"/>
                  <a:gd name="T47" fmla="*/ 16 h 323"/>
                  <a:gd name="T48" fmla="*/ 0 w 742"/>
                  <a:gd name="T49" fmla="*/ 14 h 323"/>
                  <a:gd name="T50" fmla="*/ 0 w 742"/>
                  <a:gd name="T51" fmla="*/ 13 h 323"/>
                  <a:gd name="T52" fmla="*/ 0 w 742"/>
                  <a:gd name="T53" fmla="*/ 11 h 323"/>
                  <a:gd name="T54" fmla="*/ 1 w 742"/>
                  <a:gd name="T55" fmla="*/ 9 h 323"/>
                  <a:gd name="T56" fmla="*/ 2 w 742"/>
                  <a:gd name="T57" fmla="*/ 8 h 323"/>
                  <a:gd name="T58" fmla="*/ 6 w 742"/>
                  <a:gd name="T59" fmla="*/ 5 h 323"/>
                  <a:gd name="T60" fmla="*/ 13 w 742"/>
                  <a:gd name="T61" fmla="*/ 3 h 323"/>
                  <a:gd name="T62" fmla="*/ 22 w 742"/>
                  <a:gd name="T63" fmla="*/ 1 h 3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2"/>
                  <a:gd name="T97" fmla="*/ 0 h 323"/>
                  <a:gd name="T98" fmla="*/ 742 w 742"/>
                  <a:gd name="T99" fmla="*/ 323 h 3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2" h="323">
                    <a:moveTo>
                      <a:pt x="141" y="1"/>
                    </a:moveTo>
                    <a:lnTo>
                      <a:pt x="166" y="0"/>
                    </a:lnTo>
                    <a:lnTo>
                      <a:pt x="191" y="1"/>
                    </a:lnTo>
                    <a:lnTo>
                      <a:pt x="218" y="3"/>
                    </a:lnTo>
                    <a:lnTo>
                      <a:pt x="247" y="10"/>
                    </a:lnTo>
                    <a:lnTo>
                      <a:pt x="276" y="17"/>
                    </a:lnTo>
                    <a:lnTo>
                      <a:pt x="304" y="26"/>
                    </a:lnTo>
                    <a:lnTo>
                      <a:pt x="334" y="37"/>
                    </a:lnTo>
                    <a:lnTo>
                      <a:pt x="364" y="48"/>
                    </a:lnTo>
                    <a:lnTo>
                      <a:pt x="394" y="62"/>
                    </a:lnTo>
                    <a:lnTo>
                      <a:pt x="424" y="77"/>
                    </a:lnTo>
                    <a:lnTo>
                      <a:pt x="454" y="92"/>
                    </a:lnTo>
                    <a:lnTo>
                      <a:pt x="483" y="108"/>
                    </a:lnTo>
                    <a:lnTo>
                      <a:pt x="511" y="126"/>
                    </a:lnTo>
                    <a:lnTo>
                      <a:pt x="539" y="142"/>
                    </a:lnTo>
                    <a:lnTo>
                      <a:pt x="566" y="159"/>
                    </a:lnTo>
                    <a:lnTo>
                      <a:pt x="591" y="177"/>
                    </a:lnTo>
                    <a:lnTo>
                      <a:pt x="637" y="211"/>
                    </a:lnTo>
                    <a:lnTo>
                      <a:pt x="677" y="243"/>
                    </a:lnTo>
                    <a:lnTo>
                      <a:pt x="695" y="258"/>
                    </a:lnTo>
                    <a:lnTo>
                      <a:pt x="710" y="272"/>
                    </a:lnTo>
                    <a:lnTo>
                      <a:pt x="721" y="284"/>
                    </a:lnTo>
                    <a:lnTo>
                      <a:pt x="731" y="295"/>
                    </a:lnTo>
                    <a:lnTo>
                      <a:pt x="739" y="304"/>
                    </a:lnTo>
                    <a:lnTo>
                      <a:pt x="742" y="312"/>
                    </a:lnTo>
                    <a:lnTo>
                      <a:pt x="742" y="318"/>
                    </a:lnTo>
                    <a:lnTo>
                      <a:pt x="740" y="322"/>
                    </a:lnTo>
                    <a:lnTo>
                      <a:pt x="735" y="323"/>
                    </a:lnTo>
                    <a:lnTo>
                      <a:pt x="725" y="322"/>
                    </a:lnTo>
                    <a:lnTo>
                      <a:pt x="711" y="319"/>
                    </a:lnTo>
                    <a:lnTo>
                      <a:pt x="694" y="312"/>
                    </a:lnTo>
                    <a:lnTo>
                      <a:pt x="614" y="278"/>
                    </a:lnTo>
                    <a:lnTo>
                      <a:pt x="531" y="244"/>
                    </a:lnTo>
                    <a:lnTo>
                      <a:pt x="447" y="212"/>
                    </a:lnTo>
                    <a:lnTo>
                      <a:pt x="364" y="181"/>
                    </a:lnTo>
                    <a:lnTo>
                      <a:pt x="324" y="167"/>
                    </a:lnTo>
                    <a:lnTo>
                      <a:pt x="284" y="153"/>
                    </a:lnTo>
                    <a:lnTo>
                      <a:pt x="247" y="142"/>
                    </a:lnTo>
                    <a:lnTo>
                      <a:pt x="211" y="131"/>
                    </a:lnTo>
                    <a:lnTo>
                      <a:pt x="176" y="122"/>
                    </a:lnTo>
                    <a:lnTo>
                      <a:pt x="143" y="114"/>
                    </a:lnTo>
                    <a:lnTo>
                      <a:pt x="113" y="108"/>
                    </a:lnTo>
                    <a:lnTo>
                      <a:pt x="86" y="104"/>
                    </a:lnTo>
                    <a:lnTo>
                      <a:pt x="62" y="101"/>
                    </a:lnTo>
                    <a:lnTo>
                      <a:pt x="42" y="96"/>
                    </a:lnTo>
                    <a:lnTo>
                      <a:pt x="26" y="89"/>
                    </a:lnTo>
                    <a:lnTo>
                      <a:pt x="14" y="82"/>
                    </a:lnTo>
                    <a:lnTo>
                      <a:pt x="10" y="78"/>
                    </a:lnTo>
                    <a:lnTo>
                      <a:pt x="6" y="74"/>
                    </a:lnTo>
                    <a:lnTo>
                      <a:pt x="2" y="71"/>
                    </a:lnTo>
                    <a:lnTo>
                      <a:pt x="1" y="67"/>
                    </a:lnTo>
                    <a:lnTo>
                      <a:pt x="0" y="63"/>
                    </a:lnTo>
                    <a:lnTo>
                      <a:pt x="0" y="59"/>
                    </a:lnTo>
                    <a:lnTo>
                      <a:pt x="1" y="54"/>
                    </a:lnTo>
                    <a:lnTo>
                      <a:pt x="2" y="51"/>
                    </a:lnTo>
                    <a:lnTo>
                      <a:pt x="5" y="47"/>
                    </a:lnTo>
                    <a:lnTo>
                      <a:pt x="9" y="43"/>
                    </a:lnTo>
                    <a:lnTo>
                      <a:pt x="12" y="38"/>
                    </a:lnTo>
                    <a:lnTo>
                      <a:pt x="17" y="35"/>
                    </a:lnTo>
                    <a:lnTo>
                      <a:pt x="30" y="27"/>
                    </a:lnTo>
                    <a:lnTo>
                      <a:pt x="46" y="21"/>
                    </a:lnTo>
                    <a:lnTo>
                      <a:pt x="65" y="15"/>
                    </a:lnTo>
                    <a:lnTo>
                      <a:pt x="87" y="8"/>
                    </a:lnTo>
                    <a:lnTo>
                      <a:pt x="112" y="5"/>
                    </a:lnTo>
                    <a:lnTo>
                      <a:pt x="141" y="1"/>
                    </a:lnTo>
                    <a:close/>
                  </a:path>
                </a:pathLst>
              </a:custGeom>
              <a:solidFill>
                <a:srgbClr val="00925A"/>
              </a:solidFill>
              <a:ln w="9525">
                <a:noFill/>
                <a:round/>
              </a:ln>
            </p:spPr>
            <p:txBody>
              <a:bodyPr/>
              <a:lstStyle/>
              <a:p>
                <a:endParaRPr lang="en-US" sz="1867"/>
              </a:p>
            </p:txBody>
          </p:sp>
          <p:sp>
            <p:nvSpPr>
              <p:cNvPr id="1153" name="Freeform 503"/>
              <p:cNvSpPr/>
              <p:nvPr/>
            </p:nvSpPr>
            <p:spPr bwMode="auto">
              <a:xfrm>
                <a:off x="4067" y="1886"/>
                <a:ext cx="132" cy="58"/>
              </a:xfrm>
              <a:custGeom>
                <a:avLst/>
                <a:gdLst>
                  <a:gd name="T0" fmla="*/ 29 w 661"/>
                  <a:gd name="T1" fmla="*/ 0 h 290"/>
                  <a:gd name="T2" fmla="*/ 40 w 661"/>
                  <a:gd name="T3" fmla="*/ 1 h 290"/>
                  <a:gd name="T4" fmla="*/ 50 w 661"/>
                  <a:gd name="T5" fmla="*/ 3 h 290"/>
                  <a:gd name="T6" fmla="*/ 61 w 661"/>
                  <a:gd name="T7" fmla="*/ 7 h 290"/>
                  <a:gd name="T8" fmla="*/ 72 w 661"/>
                  <a:gd name="T9" fmla="*/ 12 h 290"/>
                  <a:gd name="T10" fmla="*/ 83 w 661"/>
                  <a:gd name="T11" fmla="*/ 17 h 290"/>
                  <a:gd name="T12" fmla="*/ 93 w 661"/>
                  <a:gd name="T13" fmla="*/ 23 h 290"/>
                  <a:gd name="T14" fmla="*/ 103 w 661"/>
                  <a:gd name="T15" fmla="*/ 29 h 290"/>
                  <a:gd name="T16" fmla="*/ 111 w 661"/>
                  <a:gd name="T17" fmla="*/ 36 h 290"/>
                  <a:gd name="T18" fmla="*/ 119 w 661"/>
                  <a:gd name="T19" fmla="*/ 42 h 290"/>
                  <a:gd name="T20" fmla="*/ 125 w 661"/>
                  <a:gd name="T21" fmla="*/ 47 h 290"/>
                  <a:gd name="T22" fmla="*/ 129 w 661"/>
                  <a:gd name="T23" fmla="*/ 52 h 290"/>
                  <a:gd name="T24" fmla="*/ 131 w 661"/>
                  <a:gd name="T25" fmla="*/ 55 h 290"/>
                  <a:gd name="T26" fmla="*/ 132 w 661"/>
                  <a:gd name="T27" fmla="*/ 58 h 290"/>
                  <a:gd name="T28" fmla="*/ 129 w 661"/>
                  <a:gd name="T29" fmla="*/ 58 h 290"/>
                  <a:gd name="T30" fmla="*/ 124 w 661"/>
                  <a:gd name="T31" fmla="*/ 57 h 290"/>
                  <a:gd name="T32" fmla="*/ 106 w 661"/>
                  <a:gd name="T33" fmla="*/ 49 h 290"/>
                  <a:gd name="T34" fmla="*/ 78 w 661"/>
                  <a:gd name="T35" fmla="*/ 36 h 290"/>
                  <a:gd name="T36" fmla="*/ 59 w 661"/>
                  <a:gd name="T37" fmla="*/ 27 h 290"/>
                  <a:gd name="T38" fmla="*/ 48 w 661"/>
                  <a:gd name="T39" fmla="*/ 22 h 290"/>
                  <a:gd name="T40" fmla="*/ 36 w 661"/>
                  <a:gd name="T41" fmla="*/ 18 h 290"/>
                  <a:gd name="T42" fmla="*/ 26 w 661"/>
                  <a:gd name="T43" fmla="*/ 15 h 290"/>
                  <a:gd name="T44" fmla="*/ 16 w 661"/>
                  <a:gd name="T45" fmla="*/ 13 h 290"/>
                  <a:gd name="T46" fmla="*/ 8 w 661"/>
                  <a:gd name="T47" fmla="*/ 12 h 290"/>
                  <a:gd name="T48" fmla="*/ 3 w 661"/>
                  <a:gd name="T49" fmla="*/ 10 h 290"/>
                  <a:gd name="T50" fmla="*/ 1 w 661"/>
                  <a:gd name="T51" fmla="*/ 9 h 290"/>
                  <a:gd name="T52" fmla="*/ 0 w 661"/>
                  <a:gd name="T53" fmla="*/ 8 h 290"/>
                  <a:gd name="T54" fmla="*/ 0 w 661"/>
                  <a:gd name="T55" fmla="*/ 7 h 290"/>
                  <a:gd name="T56" fmla="*/ 1 w 661"/>
                  <a:gd name="T57" fmla="*/ 6 h 290"/>
                  <a:gd name="T58" fmla="*/ 4 w 661"/>
                  <a:gd name="T59" fmla="*/ 4 h 290"/>
                  <a:gd name="T60" fmla="*/ 10 w 661"/>
                  <a:gd name="T61" fmla="*/ 3 h 290"/>
                  <a:gd name="T62" fmla="*/ 19 w 661"/>
                  <a:gd name="T63" fmla="*/ 1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1"/>
                  <a:gd name="T97" fmla="*/ 0 h 290"/>
                  <a:gd name="T98" fmla="*/ 661 w 661"/>
                  <a:gd name="T99" fmla="*/ 290 h 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1" h="290">
                    <a:moveTo>
                      <a:pt x="122" y="1"/>
                    </a:moveTo>
                    <a:lnTo>
                      <a:pt x="146" y="0"/>
                    </a:lnTo>
                    <a:lnTo>
                      <a:pt x="171" y="1"/>
                    </a:lnTo>
                    <a:lnTo>
                      <a:pt x="198" y="5"/>
                    </a:lnTo>
                    <a:lnTo>
                      <a:pt x="225" y="10"/>
                    </a:lnTo>
                    <a:lnTo>
                      <a:pt x="251" y="16"/>
                    </a:lnTo>
                    <a:lnTo>
                      <a:pt x="279" y="25"/>
                    </a:lnTo>
                    <a:lnTo>
                      <a:pt x="307" y="35"/>
                    </a:lnTo>
                    <a:lnTo>
                      <a:pt x="335" y="46"/>
                    </a:lnTo>
                    <a:lnTo>
                      <a:pt x="362" y="58"/>
                    </a:lnTo>
                    <a:lnTo>
                      <a:pt x="390" y="72"/>
                    </a:lnTo>
                    <a:lnTo>
                      <a:pt x="416" y="86"/>
                    </a:lnTo>
                    <a:lnTo>
                      <a:pt x="442" y="101"/>
                    </a:lnTo>
                    <a:lnTo>
                      <a:pt x="467" y="116"/>
                    </a:lnTo>
                    <a:lnTo>
                      <a:pt x="492" y="132"/>
                    </a:lnTo>
                    <a:lnTo>
                      <a:pt x="516" y="147"/>
                    </a:lnTo>
                    <a:lnTo>
                      <a:pt x="538" y="163"/>
                    </a:lnTo>
                    <a:lnTo>
                      <a:pt x="558" y="179"/>
                    </a:lnTo>
                    <a:lnTo>
                      <a:pt x="578" y="194"/>
                    </a:lnTo>
                    <a:lnTo>
                      <a:pt x="596" y="208"/>
                    </a:lnTo>
                    <a:lnTo>
                      <a:pt x="612" y="223"/>
                    </a:lnTo>
                    <a:lnTo>
                      <a:pt x="626" y="235"/>
                    </a:lnTo>
                    <a:lnTo>
                      <a:pt x="637" y="248"/>
                    </a:lnTo>
                    <a:lnTo>
                      <a:pt x="647" y="259"/>
                    </a:lnTo>
                    <a:lnTo>
                      <a:pt x="653" y="268"/>
                    </a:lnTo>
                    <a:lnTo>
                      <a:pt x="658" y="277"/>
                    </a:lnTo>
                    <a:lnTo>
                      <a:pt x="661" y="283"/>
                    </a:lnTo>
                    <a:lnTo>
                      <a:pt x="659" y="288"/>
                    </a:lnTo>
                    <a:lnTo>
                      <a:pt x="654" y="290"/>
                    </a:lnTo>
                    <a:lnTo>
                      <a:pt x="648" y="290"/>
                    </a:lnTo>
                    <a:lnTo>
                      <a:pt x="637" y="289"/>
                    </a:lnTo>
                    <a:lnTo>
                      <a:pt x="623" y="284"/>
                    </a:lnTo>
                    <a:lnTo>
                      <a:pt x="606" y="278"/>
                    </a:lnTo>
                    <a:lnTo>
                      <a:pt x="530" y="245"/>
                    </a:lnTo>
                    <a:lnTo>
                      <a:pt x="458" y="212"/>
                    </a:lnTo>
                    <a:lnTo>
                      <a:pt x="391" y="181"/>
                    </a:lnTo>
                    <a:lnTo>
                      <a:pt x="327" y="149"/>
                    </a:lnTo>
                    <a:lnTo>
                      <a:pt x="297" y="136"/>
                    </a:lnTo>
                    <a:lnTo>
                      <a:pt x="268" y="122"/>
                    </a:lnTo>
                    <a:lnTo>
                      <a:pt x="238" y="109"/>
                    </a:lnTo>
                    <a:lnTo>
                      <a:pt x="210" y="99"/>
                    </a:lnTo>
                    <a:lnTo>
                      <a:pt x="181" y="89"/>
                    </a:lnTo>
                    <a:lnTo>
                      <a:pt x="154" y="81"/>
                    </a:lnTo>
                    <a:lnTo>
                      <a:pt x="128" y="74"/>
                    </a:lnTo>
                    <a:lnTo>
                      <a:pt x="102" y="69"/>
                    </a:lnTo>
                    <a:lnTo>
                      <a:pt x="78" y="67"/>
                    </a:lnTo>
                    <a:lnTo>
                      <a:pt x="57" y="63"/>
                    </a:lnTo>
                    <a:lnTo>
                      <a:pt x="39" y="59"/>
                    </a:lnTo>
                    <a:lnTo>
                      <a:pt x="24" y="56"/>
                    </a:lnTo>
                    <a:lnTo>
                      <a:pt x="13" y="51"/>
                    </a:lnTo>
                    <a:lnTo>
                      <a:pt x="5" y="47"/>
                    </a:lnTo>
                    <a:lnTo>
                      <a:pt x="3" y="44"/>
                    </a:lnTo>
                    <a:lnTo>
                      <a:pt x="2" y="42"/>
                    </a:lnTo>
                    <a:lnTo>
                      <a:pt x="0" y="39"/>
                    </a:lnTo>
                    <a:lnTo>
                      <a:pt x="0" y="37"/>
                    </a:lnTo>
                    <a:lnTo>
                      <a:pt x="2" y="35"/>
                    </a:lnTo>
                    <a:lnTo>
                      <a:pt x="3" y="32"/>
                    </a:lnTo>
                    <a:lnTo>
                      <a:pt x="5" y="30"/>
                    </a:lnTo>
                    <a:lnTo>
                      <a:pt x="9" y="27"/>
                    </a:lnTo>
                    <a:lnTo>
                      <a:pt x="19" y="22"/>
                    </a:lnTo>
                    <a:lnTo>
                      <a:pt x="32" y="18"/>
                    </a:lnTo>
                    <a:lnTo>
                      <a:pt x="49" y="13"/>
                    </a:lnTo>
                    <a:lnTo>
                      <a:pt x="69" y="8"/>
                    </a:lnTo>
                    <a:lnTo>
                      <a:pt x="94" y="5"/>
                    </a:lnTo>
                    <a:lnTo>
                      <a:pt x="122" y="1"/>
                    </a:lnTo>
                    <a:close/>
                  </a:path>
                </a:pathLst>
              </a:custGeom>
              <a:solidFill>
                <a:srgbClr val="00925A"/>
              </a:solidFill>
              <a:ln w="9525">
                <a:noFill/>
                <a:round/>
              </a:ln>
            </p:spPr>
            <p:txBody>
              <a:bodyPr/>
              <a:lstStyle/>
              <a:p>
                <a:endParaRPr lang="en-US" sz="1867"/>
              </a:p>
            </p:txBody>
          </p:sp>
          <p:sp>
            <p:nvSpPr>
              <p:cNvPr id="1154" name="Freeform 504"/>
              <p:cNvSpPr/>
              <p:nvPr/>
            </p:nvSpPr>
            <p:spPr bwMode="auto">
              <a:xfrm>
                <a:off x="4178" y="1879"/>
                <a:ext cx="132" cy="58"/>
              </a:xfrm>
              <a:custGeom>
                <a:avLst/>
                <a:gdLst>
                  <a:gd name="T0" fmla="*/ 29 w 660"/>
                  <a:gd name="T1" fmla="*/ 0 h 290"/>
                  <a:gd name="T2" fmla="*/ 40 w 660"/>
                  <a:gd name="T3" fmla="*/ 1 h 290"/>
                  <a:gd name="T4" fmla="*/ 50 w 660"/>
                  <a:gd name="T5" fmla="*/ 3 h 290"/>
                  <a:gd name="T6" fmla="*/ 61 w 660"/>
                  <a:gd name="T7" fmla="*/ 7 h 290"/>
                  <a:gd name="T8" fmla="*/ 72 w 660"/>
                  <a:gd name="T9" fmla="*/ 12 h 290"/>
                  <a:gd name="T10" fmla="*/ 83 w 660"/>
                  <a:gd name="T11" fmla="*/ 17 h 290"/>
                  <a:gd name="T12" fmla="*/ 94 w 660"/>
                  <a:gd name="T13" fmla="*/ 23 h 290"/>
                  <a:gd name="T14" fmla="*/ 103 w 660"/>
                  <a:gd name="T15" fmla="*/ 30 h 290"/>
                  <a:gd name="T16" fmla="*/ 112 w 660"/>
                  <a:gd name="T17" fmla="*/ 36 h 290"/>
                  <a:gd name="T18" fmla="*/ 119 w 660"/>
                  <a:gd name="T19" fmla="*/ 42 h 290"/>
                  <a:gd name="T20" fmla="*/ 125 w 660"/>
                  <a:gd name="T21" fmla="*/ 47 h 290"/>
                  <a:gd name="T22" fmla="*/ 129 w 660"/>
                  <a:gd name="T23" fmla="*/ 52 h 290"/>
                  <a:gd name="T24" fmla="*/ 132 w 660"/>
                  <a:gd name="T25" fmla="*/ 55 h 290"/>
                  <a:gd name="T26" fmla="*/ 132 w 660"/>
                  <a:gd name="T27" fmla="*/ 58 h 290"/>
                  <a:gd name="T28" fmla="*/ 130 w 660"/>
                  <a:gd name="T29" fmla="*/ 58 h 290"/>
                  <a:gd name="T30" fmla="*/ 125 w 660"/>
                  <a:gd name="T31" fmla="*/ 57 h 290"/>
                  <a:gd name="T32" fmla="*/ 106 w 660"/>
                  <a:gd name="T33" fmla="*/ 49 h 290"/>
                  <a:gd name="T34" fmla="*/ 79 w 660"/>
                  <a:gd name="T35" fmla="*/ 36 h 290"/>
                  <a:gd name="T36" fmla="*/ 60 w 660"/>
                  <a:gd name="T37" fmla="*/ 27 h 290"/>
                  <a:gd name="T38" fmla="*/ 48 w 660"/>
                  <a:gd name="T39" fmla="*/ 22 h 290"/>
                  <a:gd name="T40" fmla="*/ 37 w 660"/>
                  <a:gd name="T41" fmla="*/ 18 h 290"/>
                  <a:gd name="T42" fmla="*/ 26 w 660"/>
                  <a:gd name="T43" fmla="*/ 15 h 290"/>
                  <a:gd name="T44" fmla="*/ 16 w 660"/>
                  <a:gd name="T45" fmla="*/ 13 h 290"/>
                  <a:gd name="T46" fmla="*/ 8 w 660"/>
                  <a:gd name="T47" fmla="*/ 12 h 290"/>
                  <a:gd name="T48" fmla="*/ 3 w 660"/>
                  <a:gd name="T49" fmla="*/ 10 h 290"/>
                  <a:gd name="T50" fmla="*/ 1 w 660"/>
                  <a:gd name="T51" fmla="*/ 9 h 290"/>
                  <a:gd name="T52" fmla="*/ 0 w 660"/>
                  <a:gd name="T53" fmla="*/ 8 h 290"/>
                  <a:gd name="T54" fmla="*/ 0 w 660"/>
                  <a:gd name="T55" fmla="*/ 7 h 290"/>
                  <a:gd name="T56" fmla="*/ 1 w 660"/>
                  <a:gd name="T57" fmla="*/ 6 h 290"/>
                  <a:gd name="T58" fmla="*/ 4 w 660"/>
                  <a:gd name="T59" fmla="*/ 5 h 290"/>
                  <a:gd name="T60" fmla="*/ 10 w 660"/>
                  <a:gd name="T61" fmla="*/ 3 h 290"/>
                  <a:gd name="T62" fmla="*/ 19 w 660"/>
                  <a:gd name="T63" fmla="*/ 1 h 2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0"/>
                  <a:gd name="T97" fmla="*/ 0 h 290"/>
                  <a:gd name="T98" fmla="*/ 660 w 660"/>
                  <a:gd name="T99" fmla="*/ 290 h 2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0" h="290">
                    <a:moveTo>
                      <a:pt x="121" y="1"/>
                    </a:moveTo>
                    <a:lnTo>
                      <a:pt x="146" y="0"/>
                    </a:lnTo>
                    <a:lnTo>
                      <a:pt x="172" y="1"/>
                    </a:lnTo>
                    <a:lnTo>
                      <a:pt x="199" y="5"/>
                    </a:lnTo>
                    <a:lnTo>
                      <a:pt x="225" y="10"/>
                    </a:lnTo>
                    <a:lnTo>
                      <a:pt x="252" y="17"/>
                    </a:lnTo>
                    <a:lnTo>
                      <a:pt x="280" y="25"/>
                    </a:lnTo>
                    <a:lnTo>
                      <a:pt x="307" y="35"/>
                    </a:lnTo>
                    <a:lnTo>
                      <a:pt x="335" y="46"/>
                    </a:lnTo>
                    <a:lnTo>
                      <a:pt x="362" y="58"/>
                    </a:lnTo>
                    <a:lnTo>
                      <a:pt x="390" y="72"/>
                    </a:lnTo>
                    <a:lnTo>
                      <a:pt x="417" y="87"/>
                    </a:lnTo>
                    <a:lnTo>
                      <a:pt x="443" y="101"/>
                    </a:lnTo>
                    <a:lnTo>
                      <a:pt x="468" y="117"/>
                    </a:lnTo>
                    <a:lnTo>
                      <a:pt x="492" y="132"/>
                    </a:lnTo>
                    <a:lnTo>
                      <a:pt x="516" y="148"/>
                    </a:lnTo>
                    <a:lnTo>
                      <a:pt x="538" y="163"/>
                    </a:lnTo>
                    <a:lnTo>
                      <a:pt x="559" y="179"/>
                    </a:lnTo>
                    <a:lnTo>
                      <a:pt x="578" y="194"/>
                    </a:lnTo>
                    <a:lnTo>
                      <a:pt x="595" y="209"/>
                    </a:lnTo>
                    <a:lnTo>
                      <a:pt x="612" y="223"/>
                    </a:lnTo>
                    <a:lnTo>
                      <a:pt x="625" y="236"/>
                    </a:lnTo>
                    <a:lnTo>
                      <a:pt x="638" y="248"/>
                    </a:lnTo>
                    <a:lnTo>
                      <a:pt x="647" y="259"/>
                    </a:lnTo>
                    <a:lnTo>
                      <a:pt x="654" y="269"/>
                    </a:lnTo>
                    <a:lnTo>
                      <a:pt x="659" y="277"/>
                    </a:lnTo>
                    <a:lnTo>
                      <a:pt x="660" y="283"/>
                    </a:lnTo>
                    <a:lnTo>
                      <a:pt x="659" y="288"/>
                    </a:lnTo>
                    <a:lnTo>
                      <a:pt x="655" y="290"/>
                    </a:lnTo>
                    <a:lnTo>
                      <a:pt x="648" y="290"/>
                    </a:lnTo>
                    <a:lnTo>
                      <a:pt x="638" y="289"/>
                    </a:lnTo>
                    <a:lnTo>
                      <a:pt x="624" y="284"/>
                    </a:lnTo>
                    <a:lnTo>
                      <a:pt x="605" y="278"/>
                    </a:lnTo>
                    <a:lnTo>
                      <a:pt x="531" y="245"/>
                    </a:lnTo>
                    <a:lnTo>
                      <a:pt x="459" y="213"/>
                    </a:lnTo>
                    <a:lnTo>
                      <a:pt x="393" y="181"/>
                    </a:lnTo>
                    <a:lnTo>
                      <a:pt x="330" y="149"/>
                    </a:lnTo>
                    <a:lnTo>
                      <a:pt x="300" y="136"/>
                    </a:lnTo>
                    <a:lnTo>
                      <a:pt x="270" y="122"/>
                    </a:lnTo>
                    <a:lnTo>
                      <a:pt x="241" y="111"/>
                    </a:lnTo>
                    <a:lnTo>
                      <a:pt x="212" y="99"/>
                    </a:lnTo>
                    <a:lnTo>
                      <a:pt x="184" y="89"/>
                    </a:lnTo>
                    <a:lnTo>
                      <a:pt x="156" y="82"/>
                    </a:lnTo>
                    <a:lnTo>
                      <a:pt x="129" y="74"/>
                    </a:lnTo>
                    <a:lnTo>
                      <a:pt x="103" y="71"/>
                    </a:lnTo>
                    <a:lnTo>
                      <a:pt x="78" y="67"/>
                    </a:lnTo>
                    <a:lnTo>
                      <a:pt x="56" y="63"/>
                    </a:lnTo>
                    <a:lnTo>
                      <a:pt x="39" y="60"/>
                    </a:lnTo>
                    <a:lnTo>
                      <a:pt x="24" y="56"/>
                    </a:lnTo>
                    <a:lnTo>
                      <a:pt x="14" y="52"/>
                    </a:lnTo>
                    <a:lnTo>
                      <a:pt x="5" y="47"/>
                    </a:lnTo>
                    <a:lnTo>
                      <a:pt x="3" y="45"/>
                    </a:lnTo>
                    <a:lnTo>
                      <a:pt x="2" y="42"/>
                    </a:lnTo>
                    <a:lnTo>
                      <a:pt x="0" y="40"/>
                    </a:lnTo>
                    <a:lnTo>
                      <a:pt x="0" y="37"/>
                    </a:lnTo>
                    <a:lnTo>
                      <a:pt x="2" y="35"/>
                    </a:lnTo>
                    <a:lnTo>
                      <a:pt x="4" y="32"/>
                    </a:lnTo>
                    <a:lnTo>
                      <a:pt x="7" y="31"/>
                    </a:lnTo>
                    <a:lnTo>
                      <a:pt x="9" y="28"/>
                    </a:lnTo>
                    <a:lnTo>
                      <a:pt x="19" y="23"/>
                    </a:lnTo>
                    <a:lnTo>
                      <a:pt x="33" y="18"/>
                    </a:lnTo>
                    <a:lnTo>
                      <a:pt x="49" y="13"/>
                    </a:lnTo>
                    <a:lnTo>
                      <a:pt x="70" y="10"/>
                    </a:lnTo>
                    <a:lnTo>
                      <a:pt x="94" y="5"/>
                    </a:lnTo>
                    <a:lnTo>
                      <a:pt x="121" y="1"/>
                    </a:lnTo>
                    <a:close/>
                  </a:path>
                </a:pathLst>
              </a:custGeom>
              <a:solidFill>
                <a:srgbClr val="00925A"/>
              </a:solidFill>
              <a:ln w="9525">
                <a:noFill/>
                <a:round/>
              </a:ln>
            </p:spPr>
            <p:txBody>
              <a:bodyPr/>
              <a:lstStyle/>
              <a:p>
                <a:endParaRPr lang="en-US" sz="1867"/>
              </a:p>
            </p:txBody>
          </p:sp>
          <p:sp>
            <p:nvSpPr>
              <p:cNvPr id="1155" name="Freeform 505"/>
              <p:cNvSpPr/>
              <p:nvPr/>
            </p:nvSpPr>
            <p:spPr bwMode="auto">
              <a:xfrm>
                <a:off x="4299" y="1897"/>
                <a:ext cx="107" cy="58"/>
              </a:xfrm>
              <a:custGeom>
                <a:avLst/>
                <a:gdLst>
                  <a:gd name="T0" fmla="*/ 20 w 534"/>
                  <a:gd name="T1" fmla="*/ 0 h 291"/>
                  <a:gd name="T2" fmla="*/ 25 w 534"/>
                  <a:gd name="T3" fmla="*/ 0 h 291"/>
                  <a:gd name="T4" fmla="*/ 30 w 534"/>
                  <a:gd name="T5" fmla="*/ 0 h 291"/>
                  <a:gd name="T6" fmla="*/ 35 w 534"/>
                  <a:gd name="T7" fmla="*/ 1 h 291"/>
                  <a:gd name="T8" fmla="*/ 40 w 534"/>
                  <a:gd name="T9" fmla="*/ 2 h 291"/>
                  <a:gd name="T10" fmla="*/ 45 w 534"/>
                  <a:gd name="T11" fmla="*/ 3 h 291"/>
                  <a:gd name="T12" fmla="*/ 50 w 534"/>
                  <a:gd name="T13" fmla="*/ 5 h 291"/>
                  <a:gd name="T14" fmla="*/ 55 w 534"/>
                  <a:gd name="T15" fmla="*/ 7 h 291"/>
                  <a:gd name="T16" fmla="*/ 60 w 534"/>
                  <a:gd name="T17" fmla="*/ 9 h 291"/>
                  <a:gd name="T18" fmla="*/ 64 w 534"/>
                  <a:gd name="T19" fmla="*/ 11 h 291"/>
                  <a:gd name="T20" fmla="*/ 69 w 534"/>
                  <a:gd name="T21" fmla="*/ 14 h 291"/>
                  <a:gd name="T22" fmla="*/ 73 w 534"/>
                  <a:gd name="T23" fmla="*/ 17 h 291"/>
                  <a:gd name="T24" fmla="*/ 77 w 534"/>
                  <a:gd name="T25" fmla="*/ 20 h 291"/>
                  <a:gd name="T26" fmla="*/ 81 w 534"/>
                  <a:gd name="T27" fmla="*/ 23 h 291"/>
                  <a:gd name="T28" fmla="*/ 85 w 534"/>
                  <a:gd name="T29" fmla="*/ 26 h 291"/>
                  <a:gd name="T30" fmla="*/ 89 w 534"/>
                  <a:gd name="T31" fmla="*/ 29 h 291"/>
                  <a:gd name="T32" fmla="*/ 92 w 534"/>
                  <a:gd name="T33" fmla="*/ 32 h 291"/>
                  <a:gd name="T34" fmla="*/ 95 w 534"/>
                  <a:gd name="T35" fmla="*/ 35 h 291"/>
                  <a:gd name="T36" fmla="*/ 98 w 534"/>
                  <a:gd name="T37" fmla="*/ 38 h 291"/>
                  <a:gd name="T38" fmla="*/ 100 w 534"/>
                  <a:gd name="T39" fmla="*/ 41 h 291"/>
                  <a:gd name="T40" fmla="*/ 102 w 534"/>
                  <a:gd name="T41" fmla="*/ 44 h 291"/>
                  <a:gd name="T42" fmla="*/ 104 w 534"/>
                  <a:gd name="T43" fmla="*/ 47 h 291"/>
                  <a:gd name="T44" fmla="*/ 106 w 534"/>
                  <a:gd name="T45" fmla="*/ 49 h 291"/>
                  <a:gd name="T46" fmla="*/ 107 w 534"/>
                  <a:gd name="T47" fmla="*/ 51 h 291"/>
                  <a:gd name="T48" fmla="*/ 107 w 534"/>
                  <a:gd name="T49" fmla="*/ 53 h 291"/>
                  <a:gd name="T50" fmla="*/ 107 w 534"/>
                  <a:gd name="T51" fmla="*/ 55 h 291"/>
                  <a:gd name="T52" fmla="*/ 107 w 534"/>
                  <a:gd name="T53" fmla="*/ 56 h 291"/>
                  <a:gd name="T54" fmla="*/ 106 w 534"/>
                  <a:gd name="T55" fmla="*/ 57 h 291"/>
                  <a:gd name="T56" fmla="*/ 105 w 534"/>
                  <a:gd name="T57" fmla="*/ 58 h 291"/>
                  <a:gd name="T58" fmla="*/ 103 w 534"/>
                  <a:gd name="T59" fmla="*/ 58 h 291"/>
                  <a:gd name="T60" fmla="*/ 100 w 534"/>
                  <a:gd name="T61" fmla="*/ 58 h 291"/>
                  <a:gd name="T62" fmla="*/ 97 w 534"/>
                  <a:gd name="T63" fmla="*/ 57 h 291"/>
                  <a:gd name="T64" fmla="*/ 94 w 534"/>
                  <a:gd name="T65" fmla="*/ 56 h 291"/>
                  <a:gd name="T66" fmla="*/ 86 w 534"/>
                  <a:gd name="T67" fmla="*/ 52 h 291"/>
                  <a:gd name="T68" fmla="*/ 80 w 534"/>
                  <a:gd name="T69" fmla="*/ 49 h 291"/>
                  <a:gd name="T70" fmla="*/ 75 w 534"/>
                  <a:gd name="T71" fmla="*/ 46 h 291"/>
                  <a:gd name="T72" fmla="*/ 70 w 534"/>
                  <a:gd name="T73" fmla="*/ 44 h 291"/>
                  <a:gd name="T74" fmla="*/ 61 w 534"/>
                  <a:gd name="T75" fmla="*/ 38 h 291"/>
                  <a:gd name="T76" fmla="*/ 54 w 534"/>
                  <a:gd name="T77" fmla="*/ 33 h 291"/>
                  <a:gd name="T78" fmla="*/ 47 w 534"/>
                  <a:gd name="T79" fmla="*/ 29 h 291"/>
                  <a:gd name="T80" fmla="*/ 39 w 534"/>
                  <a:gd name="T81" fmla="*/ 24 h 291"/>
                  <a:gd name="T82" fmla="*/ 35 w 534"/>
                  <a:gd name="T83" fmla="*/ 22 h 291"/>
                  <a:gd name="T84" fmla="*/ 30 w 534"/>
                  <a:gd name="T85" fmla="*/ 19 h 291"/>
                  <a:gd name="T86" fmla="*/ 24 w 534"/>
                  <a:gd name="T87" fmla="*/ 17 h 291"/>
                  <a:gd name="T88" fmla="*/ 17 w 534"/>
                  <a:gd name="T89" fmla="*/ 14 h 291"/>
                  <a:gd name="T90" fmla="*/ 10 w 534"/>
                  <a:gd name="T91" fmla="*/ 12 h 291"/>
                  <a:gd name="T92" fmla="*/ 5 w 534"/>
                  <a:gd name="T93" fmla="*/ 10 h 291"/>
                  <a:gd name="T94" fmla="*/ 3 w 534"/>
                  <a:gd name="T95" fmla="*/ 9 h 291"/>
                  <a:gd name="T96" fmla="*/ 1 w 534"/>
                  <a:gd name="T97" fmla="*/ 8 h 291"/>
                  <a:gd name="T98" fmla="*/ 0 w 534"/>
                  <a:gd name="T99" fmla="*/ 7 h 291"/>
                  <a:gd name="T100" fmla="*/ 0 w 534"/>
                  <a:gd name="T101" fmla="*/ 6 h 291"/>
                  <a:gd name="T102" fmla="*/ 0 w 534"/>
                  <a:gd name="T103" fmla="*/ 6 h 291"/>
                  <a:gd name="T104" fmla="*/ 0 w 534"/>
                  <a:gd name="T105" fmla="*/ 5 h 291"/>
                  <a:gd name="T106" fmla="*/ 0 w 534"/>
                  <a:gd name="T107" fmla="*/ 5 h 291"/>
                  <a:gd name="T108" fmla="*/ 1 w 534"/>
                  <a:gd name="T109" fmla="*/ 4 h 291"/>
                  <a:gd name="T110" fmla="*/ 2 w 534"/>
                  <a:gd name="T111" fmla="*/ 4 h 291"/>
                  <a:gd name="T112" fmla="*/ 4 w 534"/>
                  <a:gd name="T113" fmla="*/ 3 h 291"/>
                  <a:gd name="T114" fmla="*/ 7 w 534"/>
                  <a:gd name="T115" fmla="*/ 2 h 291"/>
                  <a:gd name="T116" fmla="*/ 11 w 534"/>
                  <a:gd name="T117" fmla="*/ 2 h 291"/>
                  <a:gd name="T118" fmla="*/ 15 w 534"/>
                  <a:gd name="T119" fmla="*/ 1 h 291"/>
                  <a:gd name="T120" fmla="*/ 20 w 534"/>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4"/>
                  <a:gd name="T184" fmla="*/ 0 h 291"/>
                  <a:gd name="T185" fmla="*/ 534 w 534"/>
                  <a:gd name="T186" fmla="*/ 291 h 29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4" h="291">
                    <a:moveTo>
                      <a:pt x="102" y="1"/>
                    </a:moveTo>
                    <a:lnTo>
                      <a:pt x="126" y="0"/>
                    </a:lnTo>
                    <a:lnTo>
                      <a:pt x="151" y="1"/>
                    </a:lnTo>
                    <a:lnTo>
                      <a:pt x="175" y="4"/>
                    </a:lnTo>
                    <a:lnTo>
                      <a:pt x="200" y="9"/>
                    </a:lnTo>
                    <a:lnTo>
                      <a:pt x="225" y="15"/>
                    </a:lnTo>
                    <a:lnTo>
                      <a:pt x="248" y="24"/>
                    </a:lnTo>
                    <a:lnTo>
                      <a:pt x="273" y="34"/>
                    </a:lnTo>
                    <a:lnTo>
                      <a:pt x="297" y="45"/>
                    </a:lnTo>
                    <a:lnTo>
                      <a:pt x="319" y="56"/>
                    </a:lnTo>
                    <a:lnTo>
                      <a:pt x="342" y="70"/>
                    </a:lnTo>
                    <a:lnTo>
                      <a:pt x="364" y="84"/>
                    </a:lnTo>
                    <a:lnTo>
                      <a:pt x="386" y="99"/>
                    </a:lnTo>
                    <a:lnTo>
                      <a:pt x="406" y="114"/>
                    </a:lnTo>
                    <a:lnTo>
                      <a:pt x="424" y="130"/>
                    </a:lnTo>
                    <a:lnTo>
                      <a:pt x="442" y="145"/>
                    </a:lnTo>
                    <a:lnTo>
                      <a:pt x="459" y="161"/>
                    </a:lnTo>
                    <a:lnTo>
                      <a:pt x="474" y="176"/>
                    </a:lnTo>
                    <a:lnTo>
                      <a:pt x="488" y="191"/>
                    </a:lnTo>
                    <a:lnTo>
                      <a:pt x="500" y="206"/>
                    </a:lnTo>
                    <a:lnTo>
                      <a:pt x="510" y="220"/>
                    </a:lnTo>
                    <a:lnTo>
                      <a:pt x="519" y="234"/>
                    </a:lnTo>
                    <a:lnTo>
                      <a:pt x="527" y="246"/>
                    </a:lnTo>
                    <a:lnTo>
                      <a:pt x="532" y="257"/>
                    </a:lnTo>
                    <a:lnTo>
                      <a:pt x="534" y="267"/>
                    </a:lnTo>
                    <a:lnTo>
                      <a:pt x="534" y="275"/>
                    </a:lnTo>
                    <a:lnTo>
                      <a:pt x="533" y="282"/>
                    </a:lnTo>
                    <a:lnTo>
                      <a:pt x="529" y="287"/>
                    </a:lnTo>
                    <a:lnTo>
                      <a:pt x="522" y="290"/>
                    </a:lnTo>
                    <a:lnTo>
                      <a:pt x="513" y="291"/>
                    </a:lnTo>
                    <a:lnTo>
                      <a:pt x="500" y="290"/>
                    </a:lnTo>
                    <a:lnTo>
                      <a:pt x="485" y="285"/>
                    </a:lnTo>
                    <a:lnTo>
                      <a:pt x="468" y="279"/>
                    </a:lnTo>
                    <a:lnTo>
                      <a:pt x="430" y="262"/>
                    </a:lnTo>
                    <a:lnTo>
                      <a:pt x="399" y="247"/>
                    </a:lnTo>
                    <a:lnTo>
                      <a:pt x="372" y="232"/>
                    </a:lnTo>
                    <a:lnTo>
                      <a:pt x="347" y="219"/>
                    </a:lnTo>
                    <a:lnTo>
                      <a:pt x="306" y="192"/>
                    </a:lnTo>
                    <a:lnTo>
                      <a:pt x="269" y="167"/>
                    </a:lnTo>
                    <a:lnTo>
                      <a:pt x="235" y="144"/>
                    </a:lnTo>
                    <a:lnTo>
                      <a:pt x="196" y="120"/>
                    </a:lnTo>
                    <a:lnTo>
                      <a:pt x="173" y="109"/>
                    </a:lnTo>
                    <a:lnTo>
                      <a:pt x="148" y="96"/>
                    </a:lnTo>
                    <a:lnTo>
                      <a:pt x="120" y="84"/>
                    </a:lnTo>
                    <a:lnTo>
                      <a:pt x="87" y="71"/>
                    </a:lnTo>
                    <a:lnTo>
                      <a:pt x="52" y="59"/>
                    </a:lnTo>
                    <a:lnTo>
                      <a:pt x="26" y="48"/>
                    </a:lnTo>
                    <a:lnTo>
                      <a:pt x="16" y="43"/>
                    </a:lnTo>
                    <a:lnTo>
                      <a:pt x="7" y="38"/>
                    </a:lnTo>
                    <a:lnTo>
                      <a:pt x="2" y="34"/>
                    </a:lnTo>
                    <a:lnTo>
                      <a:pt x="0" y="29"/>
                    </a:lnTo>
                    <a:lnTo>
                      <a:pt x="0" y="28"/>
                    </a:lnTo>
                    <a:lnTo>
                      <a:pt x="0" y="25"/>
                    </a:lnTo>
                    <a:lnTo>
                      <a:pt x="1" y="23"/>
                    </a:lnTo>
                    <a:lnTo>
                      <a:pt x="4" y="21"/>
                    </a:lnTo>
                    <a:lnTo>
                      <a:pt x="10" y="18"/>
                    </a:lnTo>
                    <a:lnTo>
                      <a:pt x="21" y="14"/>
                    </a:lnTo>
                    <a:lnTo>
                      <a:pt x="35" y="11"/>
                    </a:lnTo>
                    <a:lnTo>
                      <a:pt x="54" y="8"/>
                    </a:lnTo>
                    <a:lnTo>
                      <a:pt x="75" y="5"/>
                    </a:lnTo>
                    <a:lnTo>
                      <a:pt x="102" y="1"/>
                    </a:lnTo>
                    <a:close/>
                  </a:path>
                </a:pathLst>
              </a:custGeom>
              <a:solidFill>
                <a:srgbClr val="00925A"/>
              </a:solidFill>
              <a:ln w="9525">
                <a:noFill/>
                <a:round/>
              </a:ln>
            </p:spPr>
            <p:txBody>
              <a:bodyPr/>
              <a:lstStyle/>
              <a:p>
                <a:endParaRPr lang="en-US" sz="1867"/>
              </a:p>
            </p:txBody>
          </p:sp>
          <p:sp>
            <p:nvSpPr>
              <p:cNvPr id="1156" name="Freeform 506"/>
              <p:cNvSpPr/>
              <p:nvPr/>
            </p:nvSpPr>
            <p:spPr bwMode="auto">
              <a:xfrm>
                <a:off x="4418" y="1917"/>
                <a:ext cx="108" cy="59"/>
              </a:xfrm>
              <a:custGeom>
                <a:avLst/>
                <a:gdLst>
                  <a:gd name="T0" fmla="*/ 21 w 537"/>
                  <a:gd name="T1" fmla="*/ 0 h 292"/>
                  <a:gd name="T2" fmla="*/ 26 w 537"/>
                  <a:gd name="T3" fmla="*/ 0 h 292"/>
                  <a:gd name="T4" fmla="*/ 31 w 537"/>
                  <a:gd name="T5" fmla="*/ 0 h 292"/>
                  <a:gd name="T6" fmla="*/ 36 w 537"/>
                  <a:gd name="T7" fmla="*/ 1 h 292"/>
                  <a:gd name="T8" fmla="*/ 41 w 537"/>
                  <a:gd name="T9" fmla="*/ 2 h 292"/>
                  <a:gd name="T10" fmla="*/ 46 w 537"/>
                  <a:gd name="T11" fmla="*/ 3 h 292"/>
                  <a:gd name="T12" fmla="*/ 50 w 537"/>
                  <a:gd name="T13" fmla="*/ 5 h 292"/>
                  <a:gd name="T14" fmla="*/ 56 w 537"/>
                  <a:gd name="T15" fmla="*/ 7 h 292"/>
                  <a:gd name="T16" fmla="*/ 60 w 537"/>
                  <a:gd name="T17" fmla="*/ 9 h 292"/>
                  <a:gd name="T18" fmla="*/ 65 w 537"/>
                  <a:gd name="T19" fmla="*/ 12 h 292"/>
                  <a:gd name="T20" fmla="*/ 69 w 537"/>
                  <a:gd name="T21" fmla="*/ 14 h 292"/>
                  <a:gd name="T22" fmla="*/ 74 w 537"/>
                  <a:gd name="T23" fmla="*/ 17 h 292"/>
                  <a:gd name="T24" fmla="*/ 78 w 537"/>
                  <a:gd name="T25" fmla="*/ 20 h 292"/>
                  <a:gd name="T26" fmla="*/ 82 w 537"/>
                  <a:gd name="T27" fmla="*/ 23 h 292"/>
                  <a:gd name="T28" fmla="*/ 86 w 537"/>
                  <a:gd name="T29" fmla="*/ 26 h 292"/>
                  <a:gd name="T30" fmla="*/ 89 w 537"/>
                  <a:gd name="T31" fmla="*/ 30 h 292"/>
                  <a:gd name="T32" fmla="*/ 93 w 537"/>
                  <a:gd name="T33" fmla="*/ 33 h 292"/>
                  <a:gd name="T34" fmla="*/ 96 w 537"/>
                  <a:gd name="T35" fmla="*/ 36 h 292"/>
                  <a:gd name="T36" fmla="*/ 99 w 537"/>
                  <a:gd name="T37" fmla="*/ 39 h 292"/>
                  <a:gd name="T38" fmla="*/ 101 w 537"/>
                  <a:gd name="T39" fmla="*/ 42 h 292"/>
                  <a:gd name="T40" fmla="*/ 103 w 537"/>
                  <a:gd name="T41" fmla="*/ 45 h 292"/>
                  <a:gd name="T42" fmla="*/ 105 w 537"/>
                  <a:gd name="T43" fmla="*/ 48 h 292"/>
                  <a:gd name="T44" fmla="*/ 106 w 537"/>
                  <a:gd name="T45" fmla="*/ 50 h 292"/>
                  <a:gd name="T46" fmla="*/ 107 w 537"/>
                  <a:gd name="T47" fmla="*/ 52 h 292"/>
                  <a:gd name="T48" fmla="*/ 108 w 537"/>
                  <a:gd name="T49" fmla="*/ 54 h 292"/>
                  <a:gd name="T50" fmla="*/ 108 w 537"/>
                  <a:gd name="T51" fmla="*/ 56 h 292"/>
                  <a:gd name="T52" fmla="*/ 108 w 537"/>
                  <a:gd name="T53" fmla="*/ 57 h 292"/>
                  <a:gd name="T54" fmla="*/ 107 w 537"/>
                  <a:gd name="T55" fmla="*/ 58 h 292"/>
                  <a:gd name="T56" fmla="*/ 105 w 537"/>
                  <a:gd name="T57" fmla="*/ 59 h 292"/>
                  <a:gd name="T58" fmla="*/ 104 w 537"/>
                  <a:gd name="T59" fmla="*/ 59 h 292"/>
                  <a:gd name="T60" fmla="*/ 101 w 537"/>
                  <a:gd name="T61" fmla="*/ 58 h 292"/>
                  <a:gd name="T62" fmla="*/ 98 w 537"/>
                  <a:gd name="T63" fmla="*/ 58 h 292"/>
                  <a:gd name="T64" fmla="*/ 95 w 537"/>
                  <a:gd name="T65" fmla="*/ 56 h 292"/>
                  <a:gd name="T66" fmla="*/ 87 w 537"/>
                  <a:gd name="T67" fmla="*/ 53 h 292"/>
                  <a:gd name="T68" fmla="*/ 81 w 537"/>
                  <a:gd name="T69" fmla="*/ 50 h 292"/>
                  <a:gd name="T70" fmla="*/ 75 w 537"/>
                  <a:gd name="T71" fmla="*/ 47 h 292"/>
                  <a:gd name="T72" fmla="*/ 69 w 537"/>
                  <a:gd name="T73" fmla="*/ 44 h 292"/>
                  <a:gd name="T74" fmla="*/ 60 w 537"/>
                  <a:gd name="T75" fmla="*/ 38 h 292"/>
                  <a:gd name="T76" fmla="*/ 52 w 537"/>
                  <a:gd name="T77" fmla="*/ 32 h 292"/>
                  <a:gd name="T78" fmla="*/ 45 w 537"/>
                  <a:gd name="T79" fmla="*/ 27 h 292"/>
                  <a:gd name="T80" fmla="*/ 37 w 537"/>
                  <a:gd name="T81" fmla="*/ 23 h 292"/>
                  <a:gd name="T82" fmla="*/ 33 w 537"/>
                  <a:gd name="T83" fmla="*/ 20 h 292"/>
                  <a:gd name="T84" fmla="*/ 28 w 537"/>
                  <a:gd name="T85" fmla="*/ 18 h 292"/>
                  <a:gd name="T86" fmla="*/ 24 w 537"/>
                  <a:gd name="T87" fmla="*/ 16 h 292"/>
                  <a:gd name="T88" fmla="*/ 18 w 537"/>
                  <a:gd name="T89" fmla="*/ 14 h 292"/>
                  <a:gd name="T90" fmla="*/ 11 w 537"/>
                  <a:gd name="T91" fmla="*/ 12 h 292"/>
                  <a:gd name="T92" fmla="*/ 6 w 537"/>
                  <a:gd name="T93" fmla="*/ 9 h 292"/>
                  <a:gd name="T94" fmla="*/ 4 w 537"/>
                  <a:gd name="T95" fmla="*/ 8 h 292"/>
                  <a:gd name="T96" fmla="*/ 2 w 537"/>
                  <a:gd name="T97" fmla="*/ 7 h 292"/>
                  <a:gd name="T98" fmla="*/ 1 w 537"/>
                  <a:gd name="T99" fmla="*/ 7 h 292"/>
                  <a:gd name="T100" fmla="*/ 0 w 537"/>
                  <a:gd name="T101" fmla="*/ 6 h 292"/>
                  <a:gd name="T102" fmla="*/ 0 w 537"/>
                  <a:gd name="T103" fmla="*/ 5 h 292"/>
                  <a:gd name="T104" fmla="*/ 0 w 537"/>
                  <a:gd name="T105" fmla="*/ 5 h 292"/>
                  <a:gd name="T106" fmla="*/ 1 w 537"/>
                  <a:gd name="T107" fmla="*/ 5 h 292"/>
                  <a:gd name="T108" fmla="*/ 1 w 537"/>
                  <a:gd name="T109" fmla="*/ 4 h 292"/>
                  <a:gd name="T110" fmla="*/ 2 w 537"/>
                  <a:gd name="T111" fmla="*/ 3 h 292"/>
                  <a:gd name="T112" fmla="*/ 4 w 537"/>
                  <a:gd name="T113" fmla="*/ 3 h 292"/>
                  <a:gd name="T114" fmla="*/ 7 w 537"/>
                  <a:gd name="T115" fmla="*/ 2 h 292"/>
                  <a:gd name="T116" fmla="*/ 11 w 537"/>
                  <a:gd name="T117" fmla="*/ 1 h 292"/>
                  <a:gd name="T118" fmla="*/ 16 w 537"/>
                  <a:gd name="T119" fmla="*/ 1 h 292"/>
                  <a:gd name="T120" fmla="*/ 21 w 537"/>
                  <a:gd name="T121" fmla="*/ 0 h 2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37"/>
                  <a:gd name="T184" fmla="*/ 0 h 292"/>
                  <a:gd name="T185" fmla="*/ 537 w 537"/>
                  <a:gd name="T186" fmla="*/ 292 h 29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37" h="292">
                    <a:moveTo>
                      <a:pt x="105" y="2"/>
                    </a:moveTo>
                    <a:lnTo>
                      <a:pt x="129" y="0"/>
                    </a:lnTo>
                    <a:lnTo>
                      <a:pt x="154" y="1"/>
                    </a:lnTo>
                    <a:lnTo>
                      <a:pt x="177" y="4"/>
                    </a:lnTo>
                    <a:lnTo>
                      <a:pt x="202" y="9"/>
                    </a:lnTo>
                    <a:lnTo>
                      <a:pt x="227" y="16"/>
                    </a:lnTo>
                    <a:lnTo>
                      <a:pt x="251" y="24"/>
                    </a:lnTo>
                    <a:lnTo>
                      <a:pt x="276" y="34"/>
                    </a:lnTo>
                    <a:lnTo>
                      <a:pt x="300" y="45"/>
                    </a:lnTo>
                    <a:lnTo>
                      <a:pt x="322" y="57"/>
                    </a:lnTo>
                    <a:lnTo>
                      <a:pt x="345" y="71"/>
                    </a:lnTo>
                    <a:lnTo>
                      <a:pt x="367" y="85"/>
                    </a:lnTo>
                    <a:lnTo>
                      <a:pt x="388" y="100"/>
                    </a:lnTo>
                    <a:lnTo>
                      <a:pt x="408" y="115"/>
                    </a:lnTo>
                    <a:lnTo>
                      <a:pt x="427" y="131"/>
                    </a:lnTo>
                    <a:lnTo>
                      <a:pt x="444" y="147"/>
                    </a:lnTo>
                    <a:lnTo>
                      <a:pt x="462" y="162"/>
                    </a:lnTo>
                    <a:lnTo>
                      <a:pt x="477" y="178"/>
                    </a:lnTo>
                    <a:lnTo>
                      <a:pt x="491" y="193"/>
                    </a:lnTo>
                    <a:lnTo>
                      <a:pt x="503" y="208"/>
                    </a:lnTo>
                    <a:lnTo>
                      <a:pt x="513" y="222"/>
                    </a:lnTo>
                    <a:lnTo>
                      <a:pt x="522" y="236"/>
                    </a:lnTo>
                    <a:lnTo>
                      <a:pt x="529" y="248"/>
                    </a:lnTo>
                    <a:lnTo>
                      <a:pt x="534" y="259"/>
                    </a:lnTo>
                    <a:lnTo>
                      <a:pt x="537" y="268"/>
                    </a:lnTo>
                    <a:lnTo>
                      <a:pt x="537" y="277"/>
                    </a:lnTo>
                    <a:lnTo>
                      <a:pt x="535" y="283"/>
                    </a:lnTo>
                    <a:lnTo>
                      <a:pt x="532" y="288"/>
                    </a:lnTo>
                    <a:lnTo>
                      <a:pt x="524" y="291"/>
                    </a:lnTo>
                    <a:lnTo>
                      <a:pt x="516" y="292"/>
                    </a:lnTo>
                    <a:lnTo>
                      <a:pt x="503" y="289"/>
                    </a:lnTo>
                    <a:lnTo>
                      <a:pt x="488" y="286"/>
                    </a:lnTo>
                    <a:lnTo>
                      <a:pt x="471" y="278"/>
                    </a:lnTo>
                    <a:lnTo>
                      <a:pt x="433" y="262"/>
                    </a:lnTo>
                    <a:lnTo>
                      <a:pt x="401" y="246"/>
                    </a:lnTo>
                    <a:lnTo>
                      <a:pt x="371" y="231"/>
                    </a:lnTo>
                    <a:lnTo>
                      <a:pt x="345" y="216"/>
                    </a:lnTo>
                    <a:lnTo>
                      <a:pt x="298" y="187"/>
                    </a:lnTo>
                    <a:lnTo>
                      <a:pt x="260" y="160"/>
                    </a:lnTo>
                    <a:lnTo>
                      <a:pt x="222" y="135"/>
                    </a:lnTo>
                    <a:lnTo>
                      <a:pt x="185" y="112"/>
                    </a:lnTo>
                    <a:lnTo>
                      <a:pt x="164" y="101"/>
                    </a:lnTo>
                    <a:lnTo>
                      <a:pt x="141" y="91"/>
                    </a:lnTo>
                    <a:lnTo>
                      <a:pt x="117" y="81"/>
                    </a:lnTo>
                    <a:lnTo>
                      <a:pt x="90" y="71"/>
                    </a:lnTo>
                    <a:lnTo>
                      <a:pt x="55" y="58"/>
                    </a:lnTo>
                    <a:lnTo>
                      <a:pt x="28" y="47"/>
                    </a:lnTo>
                    <a:lnTo>
                      <a:pt x="18" y="42"/>
                    </a:lnTo>
                    <a:lnTo>
                      <a:pt x="9" y="37"/>
                    </a:lnTo>
                    <a:lnTo>
                      <a:pt x="4" y="34"/>
                    </a:lnTo>
                    <a:lnTo>
                      <a:pt x="1" y="29"/>
                    </a:lnTo>
                    <a:lnTo>
                      <a:pt x="0" y="27"/>
                    </a:lnTo>
                    <a:lnTo>
                      <a:pt x="1" y="25"/>
                    </a:lnTo>
                    <a:lnTo>
                      <a:pt x="3" y="24"/>
                    </a:lnTo>
                    <a:lnTo>
                      <a:pt x="4" y="21"/>
                    </a:lnTo>
                    <a:lnTo>
                      <a:pt x="11" y="17"/>
                    </a:lnTo>
                    <a:lnTo>
                      <a:pt x="21" y="14"/>
                    </a:lnTo>
                    <a:lnTo>
                      <a:pt x="36" y="11"/>
                    </a:lnTo>
                    <a:lnTo>
                      <a:pt x="55" y="7"/>
                    </a:lnTo>
                    <a:lnTo>
                      <a:pt x="78" y="5"/>
                    </a:lnTo>
                    <a:lnTo>
                      <a:pt x="105" y="2"/>
                    </a:lnTo>
                    <a:close/>
                  </a:path>
                </a:pathLst>
              </a:custGeom>
              <a:solidFill>
                <a:srgbClr val="00925A"/>
              </a:solidFill>
              <a:ln w="9525">
                <a:noFill/>
                <a:round/>
              </a:ln>
            </p:spPr>
            <p:txBody>
              <a:bodyPr/>
              <a:lstStyle/>
              <a:p>
                <a:endParaRPr lang="en-US" sz="1867"/>
              </a:p>
            </p:txBody>
          </p:sp>
          <p:sp>
            <p:nvSpPr>
              <p:cNvPr id="1157" name="Freeform 507"/>
              <p:cNvSpPr/>
              <p:nvPr/>
            </p:nvSpPr>
            <p:spPr bwMode="auto">
              <a:xfrm>
                <a:off x="4544" y="1941"/>
                <a:ext cx="152" cy="66"/>
              </a:xfrm>
              <a:custGeom>
                <a:avLst/>
                <a:gdLst>
                  <a:gd name="T0" fmla="*/ 4 w 758"/>
                  <a:gd name="T1" fmla="*/ 0 h 334"/>
                  <a:gd name="T2" fmla="*/ 3 w 758"/>
                  <a:gd name="T3" fmla="*/ 0 h 334"/>
                  <a:gd name="T4" fmla="*/ 2 w 758"/>
                  <a:gd name="T5" fmla="*/ 0 h 334"/>
                  <a:gd name="T6" fmla="*/ 1 w 758"/>
                  <a:gd name="T7" fmla="*/ 0 h 334"/>
                  <a:gd name="T8" fmla="*/ 1 w 758"/>
                  <a:gd name="T9" fmla="*/ 1 h 334"/>
                  <a:gd name="T10" fmla="*/ 0 w 758"/>
                  <a:gd name="T11" fmla="*/ 1 h 334"/>
                  <a:gd name="T12" fmla="*/ 0 w 758"/>
                  <a:gd name="T13" fmla="*/ 2 h 334"/>
                  <a:gd name="T14" fmla="*/ 0 w 758"/>
                  <a:gd name="T15" fmla="*/ 3 h 334"/>
                  <a:gd name="T16" fmla="*/ 0 w 758"/>
                  <a:gd name="T17" fmla="*/ 3 h 334"/>
                  <a:gd name="T18" fmla="*/ 1 w 758"/>
                  <a:gd name="T19" fmla="*/ 5 h 334"/>
                  <a:gd name="T20" fmla="*/ 2 w 758"/>
                  <a:gd name="T21" fmla="*/ 7 h 334"/>
                  <a:gd name="T22" fmla="*/ 4 w 758"/>
                  <a:gd name="T23" fmla="*/ 9 h 334"/>
                  <a:gd name="T24" fmla="*/ 6 w 758"/>
                  <a:gd name="T25" fmla="*/ 11 h 334"/>
                  <a:gd name="T26" fmla="*/ 9 w 758"/>
                  <a:gd name="T27" fmla="*/ 14 h 334"/>
                  <a:gd name="T28" fmla="*/ 11 w 758"/>
                  <a:gd name="T29" fmla="*/ 16 h 334"/>
                  <a:gd name="T30" fmla="*/ 15 w 758"/>
                  <a:gd name="T31" fmla="*/ 19 h 334"/>
                  <a:gd name="T32" fmla="*/ 19 w 758"/>
                  <a:gd name="T33" fmla="*/ 21 h 334"/>
                  <a:gd name="T34" fmla="*/ 23 w 758"/>
                  <a:gd name="T35" fmla="*/ 24 h 334"/>
                  <a:gd name="T36" fmla="*/ 27 w 758"/>
                  <a:gd name="T37" fmla="*/ 27 h 334"/>
                  <a:gd name="T38" fmla="*/ 32 w 758"/>
                  <a:gd name="T39" fmla="*/ 30 h 334"/>
                  <a:gd name="T40" fmla="*/ 37 w 758"/>
                  <a:gd name="T41" fmla="*/ 32 h 334"/>
                  <a:gd name="T42" fmla="*/ 45 w 758"/>
                  <a:gd name="T43" fmla="*/ 36 h 334"/>
                  <a:gd name="T44" fmla="*/ 54 w 758"/>
                  <a:gd name="T45" fmla="*/ 39 h 334"/>
                  <a:gd name="T46" fmla="*/ 64 w 758"/>
                  <a:gd name="T47" fmla="*/ 43 h 334"/>
                  <a:gd name="T48" fmla="*/ 74 w 758"/>
                  <a:gd name="T49" fmla="*/ 46 h 334"/>
                  <a:gd name="T50" fmla="*/ 85 w 758"/>
                  <a:gd name="T51" fmla="*/ 50 h 334"/>
                  <a:gd name="T52" fmla="*/ 97 w 758"/>
                  <a:gd name="T53" fmla="*/ 53 h 334"/>
                  <a:gd name="T54" fmla="*/ 108 w 758"/>
                  <a:gd name="T55" fmla="*/ 57 h 334"/>
                  <a:gd name="T56" fmla="*/ 118 w 758"/>
                  <a:gd name="T57" fmla="*/ 59 h 334"/>
                  <a:gd name="T58" fmla="*/ 128 w 758"/>
                  <a:gd name="T59" fmla="*/ 62 h 334"/>
                  <a:gd name="T60" fmla="*/ 137 w 758"/>
                  <a:gd name="T61" fmla="*/ 64 h 334"/>
                  <a:gd name="T62" fmla="*/ 143 w 758"/>
                  <a:gd name="T63" fmla="*/ 65 h 334"/>
                  <a:gd name="T64" fmla="*/ 149 w 758"/>
                  <a:gd name="T65" fmla="*/ 66 h 334"/>
                  <a:gd name="T66" fmla="*/ 150 w 758"/>
                  <a:gd name="T67" fmla="*/ 66 h 334"/>
                  <a:gd name="T68" fmla="*/ 151 w 758"/>
                  <a:gd name="T69" fmla="*/ 66 h 334"/>
                  <a:gd name="T70" fmla="*/ 152 w 758"/>
                  <a:gd name="T71" fmla="*/ 66 h 334"/>
                  <a:gd name="T72" fmla="*/ 152 w 758"/>
                  <a:gd name="T73" fmla="*/ 65 h 334"/>
                  <a:gd name="T74" fmla="*/ 151 w 758"/>
                  <a:gd name="T75" fmla="*/ 65 h 334"/>
                  <a:gd name="T76" fmla="*/ 149 w 758"/>
                  <a:gd name="T77" fmla="*/ 64 h 334"/>
                  <a:gd name="T78" fmla="*/ 147 w 758"/>
                  <a:gd name="T79" fmla="*/ 63 h 334"/>
                  <a:gd name="T80" fmla="*/ 144 w 758"/>
                  <a:gd name="T81" fmla="*/ 61 h 334"/>
                  <a:gd name="T82" fmla="*/ 135 w 758"/>
                  <a:gd name="T83" fmla="*/ 58 h 334"/>
                  <a:gd name="T84" fmla="*/ 126 w 758"/>
                  <a:gd name="T85" fmla="*/ 54 h 334"/>
                  <a:gd name="T86" fmla="*/ 116 w 758"/>
                  <a:gd name="T87" fmla="*/ 50 h 334"/>
                  <a:gd name="T88" fmla="*/ 106 w 758"/>
                  <a:gd name="T89" fmla="*/ 45 h 334"/>
                  <a:gd name="T90" fmla="*/ 84 w 758"/>
                  <a:gd name="T91" fmla="*/ 35 h 334"/>
                  <a:gd name="T92" fmla="*/ 62 w 758"/>
                  <a:gd name="T93" fmla="*/ 24 h 334"/>
                  <a:gd name="T94" fmla="*/ 41 w 758"/>
                  <a:gd name="T95" fmla="*/ 14 h 334"/>
                  <a:gd name="T96" fmla="*/ 24 w 758"/>
                  <a:gd name="T97" fmla="*/ 6 h 334"/>
                  <a:gd name="T98" fmla="*/ 16 w 758"/>
                  <a:gd name="T99" fmla="*/ 3 h 334"/>
                  <a:gd name="T100" fmla="*/ 11 w 758"/>
                  <a:gd name="T101" fmla="*/ 1 h 334"/>
                  <a:gd name="T102" fmla="*/ 8 w 758"/>
                  <a:gd name="T103" fmla="*/ 0 h 334"/>
                  <a:gd name="T104" fmla="*/ 7 w 758"/>
                  <a:gd name="T105" fmla="*/ 0 h 334"/>
                  <a:gd name="T106" fmla="*/ 5 w 758"/>
                  <a:gd name="T107" fmla="*/ 0 h 334"/>
                  <a:gd name="T108" fmla="*/ 4 w 758"/>
                  <a:gd name="T109" fmla="*/ 0 h 3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58"/>
                  <a:gd name="T166" fmla="*/ 0 h 334"/>
                  <a:gd name="T167" fmla="*/ 758 w 758"/>
                  <a:gd name="T168" fmla="*/ 334 h 3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58" h="334">
                    <a:moveTo>
                      <a:pt x="19" y="0"/>
                    </a:moveTo>
                    <a:lnTo>
                      <a:pt x="14" y="0"/>
                    </a:lnTo>
                    <a:lnTo>
                      <a:pt x="10" y="1"/>
                    </a:lnTo>
                    <a:lnTo>
                      <a:pt x="6" y="2"/>
                    </a:lnTo>
                    <a:lnTo>
                      <a:pt x="4" y="5"/>
                    </a:lnTo>
                    <a:lnTo>
                      <a:pt x="1" y="7"/>
                    </a:lnTo>
                    <a:lnTo>
                      <a:pt x="0" y="10"/>
                    </a:lnTo>
                    <a:lnTo>
                      <a:pt x="0" y="14"/>
                    </a:lnTo>
                    <a:lnTo>
                      <a:pt x="1" y="17"/>
                    </a:lnTo>
                    <a:lnTo>
                      <a:pt x="4" y="26"/>
                    </a:lnTo>
                    <a:lnTo>
                      <a:pt x="10" y="35"/>
                    </a:lnTo>
                    <a:lnTo>
                      <a:pt x="18" y="46"/>
                    </a:lnTo>
                    <a:lnTo>
                      <a:pt x="29" y="57"/>
                    </a:lnTo>
                    <a:lnTo>
                      <a:pt x="43" y="69"/>
                    </a:lnTo>
                    <a:lnTo>
                      <a:pt x="57" y="82"/>
                    </a:lnTo>
                    <a:lnTo>
                      <a:pt x="75" y="95"/>
                    </a:lnTo>
                    <a:lnTo>
                      <a:pt x="94" y="108"/>
                    </a:lnTo>
                    <a:lnTo>
                      <a:pt x="115" y="122"/>
                    </a:lnTo>
                    <a:lnTo>
                      <a:pt x="137" y="136"/>
                    </a:lnTo>
                    <a:lnTo>
                      <a:pt x="162" y="150"/>
                    </a:lnTo>
                    <a:lnTo>
                      <a:pt x="187" y="162"/>
                    </a:lnTo>
                    <a:lnTo>
                      <a:pt x="223" y="180"/>
                    </a:lnTo>
                    <a:lnTo>
                      <a:pt x="267" y="197"/>
                    </a:lnTo>
                    <a:lnTo>
                      <a:pt x="317" y="216"/>
                    </a:lnTo>
                    <a:lnTo>
                      <a:pt x="371" y="235"/>
                    </a:lnTo>
                    <a:lnTo>
                      <a:pt x="426" y="252"/>
                    </a:lnTo>
                    <a:lnTo>
                      <a:pt x="483" y="269"/>
                    </a:lnTo>
                    <a:lnTo>
                      <a:pt x="538" y="286"/>
                    </a:lnTo>
                    <a:lnTo>
                      <a:pt x="590" y="299"/>
                    </a:lnTo>
                    <a:lnTo>
                      <a:pt x="639" y="312"/>
                    </a:lnTo>
                    <a:lnTo>
                      <a:pt x="681" y="322"/>
                    </a:lnTo>
                    <a:lnTo>
                      <a:pt x="715" y="329"/>
                    </a:lnTo>
                    <a:lnTo>
                      <a:pt x="741" y="333"/>
                    </a:lnTo>
                    <a:lnTo>
                      <a:pt x="750" y="334"/>
                    </a:lnTo>
                    <a:lnTo>
                      <a:pt x="755" y="334"/>
                    </a:lnTo>
                    <a:lnTo>
                      <a:pt x="758" y="333"/>
                    </a:lnTo>
                    <a:lnTo>
                      <a:pt x="756" y="331"/>
                    </a:lnTo>
                    <a:lnTo>
                      <a:pt x="753" y="328"/>
                    </a:lnTo>
                    <a:lnTo>
                      <a:pt x="744" y="323"/>
                    </a:lnTo>
                    <a:lnTo>
                      <a:pt x="733" y="318"/>
                    </a:lnTo>
                    <a:lnTo>
                      <a:pt x="716" y="311"/>
                    </a:lnTo>
                    <a:lnTo>
                      <a:pt x="675" y="294"/>
                    </a:lnTo>
                    <a:lnTo>
                      <a:pt x="629" y="274"/>
                    </a:lnTo>
                    <a:lnTo>
                      <a:pt x="580" y="252"/>
                    </a:lnTo>
                    <a:lnTo>
                      <a:pt x="528" y="227"/>
                    </a:lnTo>
                    <a:lnTo>
                      <a:pt x="418" y="175"/>
                    </a:lnTo>
                    <a:lnTo>
                      <a:pt x="308" y="122"/>
                    </a:lnTo>
                    <a:lnTo>
                      <a:pt x="206" y="72"/>
                    </a:lnTo>
                    <a:lnTo>
                      <a:pt x="119" y="32"/>
                    </a:lnTo>
                    <a:lnTo>
                      <a:pt x="82" y="17"/>
                    </a:lnTo>
                    <a:lnTo>
                      <a:pt x="54" y="7"/>
                    </a:lnTo>
                    <a:lnTo>
                      <a:pt x="41" y="2"/>
                    </a:lnTo>
                    <a:lnTo>
                      <a:pt x="33" y="0"/>
                    </a:lnTo>
                    <a:lnTo>
                      <a:pt x="25" y="0"/>
                    </a:lnTo>
                    <a:lnTo>
                      <a:pt x="19" y="0"/>
                    </a:lnTo>
                    <a:close/>
                  </a:path>
                </a:pathLst>
              </a:custGeom>
              <a:solidFill>
                <a:srgbClr val="00925A"/>
              </a:solidFill>
              <a:ln w="9525">
                <a:noFill/>
                <a:round/>
              </a:ln>
            </p:spPr>
            <p:txBody>
              <a:bodyPr/>
              <a:lstStyle/>
              <a:p>
                <a:endParaRPr lang="en-US" sz="1867"/>
              </a:p>
            </p:txBody>
          </p:sp>
          <p:sp>
            <p:nvSpPr>
              <p:cNvPr id="1158" name="Freeform 508"/>
              <p:cNvSpPr/>
              <p:nvPr/>
            </p:nvSpPr>
            <p:spPr bwMode="auto">
              <a:xfrm>
                <a:off x="3548" y="917"/>
                <a:ext cx="76" cy="83"/>
              </a:xfrm>
              <a:custGeom>
                <a:avLst/>
                <a:gdLst>
                  <a:gd name="T0" fmla="*/ 65 w 383"/>
                  <a:gd name="T1" fmla="*/ 6 h 416"/>
                  <a:gd name="T2" fmla="*/ 71 w 383"/>
                  <a:gd name="T3" fmla="*/ 11 h 416"/>
                  <a:gd name="T4" fmla="*/ 74 w 383"/>
                  <a:gd name="T5" fmla="*/ 16 h 416"/>
                  <a:gd name="T6" fmla="*/ 76 w 383"/>
                  <a:gd name="T7" fmla="*/ 23 h 416"/>
                  <a:gd name="T8" fmla="*/ 76 w 383"/>
                  <a:gd name="T9" fmla="*/ 29 h 416"/>
                  <a:gd name="T10" fmla="*/ 74 w 383"/>
                  <a:gd name="T11" fmla="*/ 36 h 416"/>
                  <a:gd name="T12" fmla="*/ 71 w 383"/>
                  <a:gd name="T13" fmla="*/ 43 h 416"/>
                  <a:gd name="T14" fmla="*/ 67 w 383"/>
                  <a:gd name="T15" fmla="*/ 50 h 416"/>
                  <a:gd name="T16" fmla="*/ 63 w 383"/>
                  <a:gd name="T17" fmla="*/ 57 h 416"/>
                  <a:gd name="T18" fmla="*/ 57 w 383"/>
                  <a:gd name="T19" fmla="*/ 63 h 416"/>
                  <a:gd name="T20" fmla="*/ 51 w 383"/>
                  <a:gd name="T21" fmla="*/ 69 h 416"/>
                  <a:gd name="T22" fmla="*/ 45 w 383"/>
                  <a:gd name="T23" fmla="*/ 74 h 416"/>
                  <a:gd name="T24" fmla="*/ 39 w 383"/>
                  <a:gd name="T25" fmla="*/ 78 h 416"/>
                  <a:gd name="T26" fmla="*/ 33 w 383"/>
                  <a:gd name="T27" fmla="*/ 81 h 416"/>
                  <a:gd name="T28" fmla="*/ 28 w 383"/>
                  <a:gd name="T29" fmla="*/ 83 h 416"/>
                  <a:gd name="T30" fmla="*/ 23 w 383"/>
                  <a:gd name="T31" fmla="*/ 83 h 416"/>
                  <a:gd name="T32" fmla="*/ 16 w 383"/>
                  <a:gd name="T33" fmla="*/ 81 h 416"/>
                  <a:gd name="T34" fmla="*/ 10 w 383"/>
                  <a:gd name="T35" fmla="*/ 77 h 416"/>
                  <a:gd name="T36" fmla="*/ 5 w 383"/>
                  <a:gd name="T37" fmla="*/ 71 h 416"/>
                  <a:gd name="T38" fmla="*/ 2 w 383"/>
                  <a:gd name="T39" fmla="*/ 65 h 416"/>
                  <a:gd name="T40" fmla="*/ 0 w 383"/>
                  <a:gd name="T41" fmla="*/ 57 h 416"/>
                  <a:gd name="T42" fmla="*/ 0 w 383"/>
                  <a:gd name="T43" fmla="*/ 50 h 416"/>
                  <a:gd name="T44" fmla="*/ 2 w 383"/>
                  <a:gd name="T45" fmla="*/ 42 h 416"/>
                  <a:gd name="T46" fmla="*/ 5 w 383"/>
                  <a:gd name="T47" fmla="*/ 34 h 416"/>
                  <a:gd name="T48" fmla="*/ 9 w 383"/>
                  <a:gd name="T49" fmla="*/ 26 h 416"/>
                  <a:gd name="T50" fmla="*/ 13 w 383"/>
                  <a:gd name="T51" fmla="*/ 18 h 416"/>
                  <a:gd name="T52" fmla="*/ 19 w 383"/>
                  <a:gd name="T53" fmla="*/ 12 h 416"/>
                  <a:gd name="T54" fmla="*/ 26 w 383"/>
                  <a:gd name="T55" fmla="*/ 7 h 416"/>
                  <a:gd name="T56" fmla="*/ 34 w 383"/>
                  <a:gd name="T57" fmla="*/ 3 h 416"/>
                  <a:gd name="T58" fmla="*/ 41 w 383"/>
                  <a:gd name="T59" fmla="*/ 0 h 416"/>
                  <a:gd name="T60" fmla="*/ 49 w 383"/>
                  <a:gd name="T61" fmla="*/ 0 h 416"/>
                  <a:gd name="T62" fmla="*/ 58 w 383"/>
                  <a:gd name="T63" fmla="*/ 2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416"/>
                  <a:gd name="T98" fmla="*/ 383 w 383"/>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416">
                    <a:moveTo>
                      <a:pt x="313" y="18"/>
                    </a:moveTo>
                    <a:lnTo>
                      <a:pt x="330" y="29"/>
                    </a:lnTo>
                    <a:lnTo>
                      <a:pt x="345" y="40"/>
                    </a:lnTo>
                    <a:lnTo>
                      <a:pt x="358" y="53"/>
                    </a:lnTo>
                    <a:lnTo>
                      <a:pt x="368" y="66"/>
                    </a:lnTo>
                    <a:lnTo>
                      <a:pt x="375" y="81"/>
                    </a:lnTo>
                    <a:lnTo>
                      <a:pt x="380" y="96"/>
                    </a:lnTo>
                    <a:lnTo>
                      <a:pt x="383" y="113"/>
                    </a:lnTo>
                    <a:lnTo>
                      <a:pt x="383" y="129"/>
                    </a:lnTo>
                    <a:lnTo>
                      <a:pt x="381" y="145"/>
                    </a:lnTo>
                    <a:lnTo>
                      <a:pt x="378" y="163"/>
                    </a:lnTo>
                    <a:lnTo>
                      <a:pt x="373" y="180"/>
                    </a:lnTo>
                    <a:lnTo>
                      <a:pt x="366" y="198"/>
                    </a:lnTo>
                    <a:lnTo>
                      <a:pt x="359" y="216"/>
                    </a:lnTo>
                    <a:lnTo>
                      <a:pt x="349" y="234"/>
                    </a:lnTo>
                    <a:lnTo>
                      <a:pt x="339" y="251"/>
                    </a:lnTo>
                    <a:lnTo>
                      <a:pt x="328" y="267"/>
                    </a:lnTo>
                    <a:lnTo>
                      <a:pt x="315" y="285"/>
                    </a:lnTo>
                    <a:lnTo>
                      <a:pt x="302" y="301"/>
                    </a:lnTo>
                    <a:lnTo>
                      <a:pt x="288" y="316"/>
                    </a:lnTo>
                    <a:lnTo>
                      <a:pt x="273" y="331"/>
                    </a:lnTo>
                    <a:lnTo>
                      <a:pt x="258" y="345"/>
                    </a:lnTo>
                    <a:lnTo>
                      <a:pt x="243" y="359"/>
                    </a:lnTo>
                    <a:lnTo>
                      <a:pt x="228" y="370"/>
                    </a:lnTo>
                    <a:lnTo>
                      <a:pt x="212" y="381"/>
                    </a:lnTo>
                    <a:lnTo>
                      <a:pt x="197" y="391"/>
                    </a:lnTo>
                    <a:lnTo>
                      <a:pt x="182" y="398"/>
                    </a:lnTo>
                    <a:lnTo>
                      <a:pt x="168" y="406"/>
                    </a:lnTo>
                    <a:lnTo>
                      <a:pt x="153" y="411"/>
                    </a:lnTo>
                    <a:lnTo>
                      <a:pt x="141" y="415"/>
                    </a:lnTo>
                    <a:lnTo>
                      <a:pt x="127" y="416"/>
                    </a:lnTo>
                    <a:lnTo>
                      <a:pt x="116" y="416"/>
                    </a:lnTo>
                    <a:lnTo>
                      <a:pt x="104" y="413"/>
                    </a:lnTo>
                    <a:lnTo>
                      <a:pt x="83" y="406"/>
                    </a:lnTo>
                    <a:lnTo>
                      <a:pt x="64" y="396"/>
                    </a:lnTo>
                    <a:lnTo>
                      <a:pt x="48" y="385"/>
                    </a:lnTo>
                    <a:lnTo>
                      <a:pt x="34" y="372"/>
                    </a:lnTo>
                    <a:lnTo>
                      <a:pt x="23" y="357"/>
                    </a:lnTo>
                    <a:lnTo>
                      <a:pt x="15" y="342"/>
                    </a:lnTo>
                    <a:lnTo>
                      <a:pt x="8" y="325"/>
                    </a:lnTo>
                    <a:lnTo>
                      <a:pt x="3" y="306"/>
                    </a:lnTo>
                    <a:lnTo>
                      <a:pt x="1" y="287"/>
                    </a:lnTo>
                    <a:lnTo>
                      <a:pt x="0" y="269"/>
                    </a:lnTo>
                    <a:lnTo>
                      <a:pt x="1" y="249"/>
                    </a:lnTo>
                    <a:lnTo>
                      <a:pt x="5" y="229"/>
                    </a:lnTo>
                    <a:lnTo>
                      <a:pt x="8" y="208"/>
                    </a:lnTo>
                    <a:lnTo>
                      <a:pt x="16" y="188"/>
                    </a:lnTo>
                    <a:lnTo>
                      <a:pt x="23" y="168"/>
                    </a:lnTo>
                    <a:lnTo>
                      <a:pt x="32" y="148"/>
                    </a:lnTo>
                    <a:lnTo>
                      <a:pt x="43" y="128"/>
                    </a:lnTo>
                    <a:lnTo>
                      <a:pt x="56" y="110"/>
                    </a:lnTo>
                    <a:lnTo>
                      <a:pt x="68" y="91"/>
                    </a:lnTo>
                    <a:lnTo>
                      <a:pt x="83" y="75"/>
                    </a:lnTo>
                    <a:lnTo>
                      <a:pt x="98" y="60"/>
                    </a:lnTo>
                    <a:lnTo>
                      <a:pt x="114" y="45"/>
                    </a:lnTo>
                    <a:lnTo>
                      <a:pt x="132" y="33"/>
                    </a:lnTo>
                    <a:lnTo>
                      <a:pt x="151" y="23"/>
                    </a:lnTo>
                    <a:lnTo>
                      <a:pt x="169" y="14"/>
                    </a:lnTo>
                    <a:lnTo>
                      <a:pt x="188" y="7"/>
                    </a:lnTo>
                    <a:lnTo>
                      <a:pt x="208" y="2"/>
                    </a:lnTo>
                    <a:lnTo>
                      <a:pt x="228" y="0"/>
                    </a:lnTo>
                    <a:lnTo>
                      <a:pt x="249" y="0"/>
                    </a:lnTo>
                    <a:lnTo>
                      <a:pt x="270" y="3"/>
                    </a:lnTo>
                    <a:lnTo>
                      <a:pt x="292" y="9"/>
                    </a:lnTo>
                    <a:lnTo>
                      <a:pt x="313" y="18"/>
                    </a:lnTo>
                    <a:close/>
                  </a:path>
                </a:pathLst>
              </a:custGeom>
              <a:solidFill>
                <a:srgbClr val="E45291"/>
              </a:solidFill>
              <a:ln w="9525">
                <a:noFill/>
                <a:round/>
              </a:ln>
            </p:spPr>
            <p:txBody>
              <a:bodyPr/>
              <a:lstStyle/>
              <a:p>
                <a:endParaRPr lang="en-US" sz="1867"/>
              </a:p>
            </p:txBody>
          </p:sp>
          <p:sp>
            <p:nvSpPr>
              <p:cNvPr id="1159" name="Freeform 509"/>
              <p:cNvSpPr/>
              <p:nvPr/>
            </p:nvSpPr>
            <p:spPr bwMode="auto">
              <a:xfrm>
                <a:off x="3548" y="917"/>
                <a:ext cx="76" cy="83"/>
              </a:xfrm>
              <a:custGeom>
                <a:avLst/>
                <a:gdLst>
                  <a:gd name="T0" fmla="*/ 65 w 383"/>
                  <a:gd name="T1" fmla="*/ 6 h 416"/>
                  <a:gd name="T2" fmla="*/ 71 w 383"/>
                  <a:gd name="T3" fmla="*/ 11 h 416"/>
                  <a:gd name="T4" fmla="*/ 74 w 383"/>
                  <a:gd name="T5" fmla="*/ 16 h 416"/>
                  <a:gd name="T6" fmla="*/ 76 w 383"/>
                  <a:gd name="T7" fmla="*/ 23 h 416"/>
                  <a:gd name="T8" fmla="*/ 76 w 383"/>
                  <a:gd name="T9" fmla="*/ 29 h 416"/>
                  <a:gd name="T10" fmla="*/ 74 w 383"/>
                  <a:gd name="T11" fmla="*/ 36 h 416"/>
                  <a:gd name="T12" fmla="*/ 71 w 383"/>
                  <a:gd name="T13" fmla="*/ 43 h 416"/>
                  <a:gd name="T14" fmla="*/ 67 w 383"/>
                  <a:gd name="T15" fmla="*/ 50 h 416"/>
                  <a:gd name="T16" fmla="*/ 63 w 383"/>
                  <a:gd name="T17" fmla="*/ 57 h 416"/>
                  <a:gd name="T18" fmla="*/ 57 w 383"/>
                  <a:gd name="T19" fmla="*/ 63 h 416"/>
                  <a:gd name="T20" fmla="*/ 51 w 383"/>
                  <a:gd name="T21" fmla="*/ 69 h 416"/>
                  <a:gd name="T22" fmla="*/ 45 w 383"/>
                  <a:gd name="T23" fmla="*/ 74 h 416"/>
                  <a:gd name="T24" fmla="*/ 39 w 383"/>
                  <a:gd name="T25" fmla="*/ 78 h 416"/>
                  <a:gd name="T26" fmla="*/ 33 w 383"/>
                  <a:gd name="T27" fmla="*/ 81 h 416"/>
                  <a:gd name="T28" fmla="*/ 28 w 383"/>
                  <a:gd name="T29" fmla="*/ 83 h 416"/>
                  <a:gd name="T30" fmla="*/ 23 w 383"/>
                  <a:gd name="T31" fmla="*/ 83 h 416"/>
                  <a:gd name="T32" fmla="*/ 16 w 383"/>
                  <a:gd name="T33" fmla="*/ 81 h 416"/>
                  <a:gd name="T34" fmla="*/ 10 w 383"/>
                  <a:gd name="T35" fmla="*/ 77 h 416"/>
                  <a:gd name="T36" fmla="*/ 5 w 383"/>
                  <a:gd name="T37" fmla="*/ 71 h 416"/>
                  <a:gd name="T38" fmla="*/ 2 w 383"/>
                  <a:gd name="T39" fmla="*/ 65 h 416"/>
                  <a:gd name="T40" fmla="*/ 0 w 383"/>
                  <a:gd name="T41" fmla="*/ 57 h 416"/>
                  <a:gd name="T42" fmla="*/ 0 w 383"/>
                  <a:gd name="T43" fmla="*/ 50 h 416"/>
                  <a:gd name="T44" fmla="*/ 2 w 383"/>
                  <a:gd name="T45" fmla="*/ 42 h 416"/>
                  <a:gd name="T46" fmla="*/ 5 w 383"/>
                  <a:gd name="T47" fmla="*/ 34 h 416"/>
                  <a:gd name="T48" fmla="*/ 9 w 383"/>
                  <a:gd name="T49" fmla="*/ 26 h 416"/>
                  <a:gd name="T50" fmla="*/ 13 w 383"/>
                  <a:gd name="T51" fmla="*/ 18 h 416"/>
                  <a:gd name="T52" fmla="*/ 19 w 383"/>
                  <a:gd name="T53" fmla="*/ 12 h 416"/>
                  <a:gd name="T54" fmla="*/ 26 w 383"/>
                  <a:gd name="T55" fmla="*/ 7 h 416"/>
                  <a:gd name="T56" fmla="*/ 34 w 383"/>
                  <a:gd name="T57" fmla="*/ 3 h 416"/>
                  <a:gd name="T58" fmla="*/ 41 w 383"/>
                  <a:gd name="T59" fmla="*/ 0 h 416"/>
                  <a:gd name="T60" fmla="*/ 49 w 383"/>
                  <a:gd name="T61" fmla="*/ 0 h 416"/>
                  <a:gd name="T62" fmla="*/ 58 w 383"/>
                  <a:gd name="T63" fmla="*/ 2 h 4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83"/>
                  <a:gd name="T97" fmla="*/ 0 h 416"/>
                  <a:gd name="T98" fmla="*/ 383 w 383"/>
                  <a:gd name="T99" fmla="*/ 416 h 4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83" h="416">
                    <a:moveTo>
                      <a:pt x="313" y="18"/>
                    </a:moveTo>
                    <a:lnTo>
                      <a:pt x="330" y="29"/>
                    </a:lnTo>
                    <a:lnTo>
                      <a:pt x="345" y="40"/>
                    </a:lnTo>
                    <a:lnTo>
                      <a:pt x="358" y="53"/>
                    </a:lnTo>
                    <a:lnTo>
                      <a:pt x="368" y="66"/>
                    </a:lnTo>
                    <a:lnTo>
                      <a:pt x="375" y="81"/>
                    </a:lnTo>
                    <a:lnTo>
                      <a:pt x="380" y="96"/>
                    </a:lnTo>
                    <a:lnTo>
                      <a:pt x="383" y="113"/>
                    </a:lnTo>
                    <a:lnTo>
                      <a:pt x="383" y="129"/>
                    </a:lnTo>
                    <a:lnTo>
                      <a:pt x="381" y="145"/>
                    </a:lnTo>
                    <a:lnTo>
                      <a:pt x="378" y="163"/>
                    </a:lnTo>
                    <a:lnTo>
                      <a:pt x="373" y="180"/>
                    </a:lnTo>
                    <a:lnTo>
                      <a:pt x="366" y="198"/>
                    </a:lnTo>
                    <a:lnTo>
                      <a:pt x="359" y="216"/>
                    </a:lnTo>
                    <a:lnTo>
                      <a:pt x="349" y="234"/>
                    </a:lnTo>
                    <a:lnTo>
                      <a:pt x="339" y="251"/>
                    </a:lnTo>
                    <a:lnTo>
                      <a:pt x="328" y="267"/>
                    </a:lnTo>
                    <a:lnTo>
                      <a:pt x="315" y="285"/>
                    </a:lnTo>
                    <a:lnTo>
                      <a:pt x="302" y="301"/>
                    </a:lnTo>
                    <a:lnTo>
                      <a:pt x="288" y="316"/>
                    </a:lnTo>
                    <a:lnTo>
                      <a:pt x="273" y="331"/>
                    </a:lnTo>
                    <a:lnTo>
                      <a:pt x="258" y="345"/>
                    </a:lnTo>
                    <a:lnTo>
                      <a:pt x="243" y="359"/>
                    </a:lnTo>
                    <a:lnTo>
                      <a:pt x="228" y="370"/>
                    </a:lnTo>
                    <a:lnTo>
                      <a:pt x="212" y="381"/>
                    </a:lnTo>
                    <a:lnTo>
                      <a:pt x="197" y="391"/>
                    </a:lnTo>
                    <a:lnTo>
                      <a:pt x="182" y="398"/>
                    </a:lnTo>
                    <a:lnTo>
                      <a:pt x="168" y="406"/>
                    </a:lnTo>
                    <a:lnTo>
                      <a:pt x="153" y="411"/>
                    </a:lnTo>
                    <a:lnTo>
                      <a:pt x="141" y="415"/>
                    </a:lnTo>
                    <a:lnTo>
                      <a:pt x="127" y="416"/>
                    </a:lnTo>
                    <a:lnTo>
                      <a:pt x="116" y="416"/>
                    </a:lnTo>
                    <a:lnTo>
                      <a:pt x="104" y="413"/>
                    </a:lnTo>
                    <a:lnTo>
                      <a:pt x="83" y="406"/>
                    </a:lnTo>
                    <a:lnTo>
                      <a:pt x="64" y="396"/>
                    </a:lnTo>
                    <a:lnTo>
                      <a:pt x="48" y="385"/>
                    </a:lnTo>
                    <a:lnTo>
                      <a:pt x="34" y="372"/>
                    </a:lnTo>
                    <a:lnTo>
                      <a:pt x="23" y="357"/>
                    </a:lnTo>
                    <a:lnTo>
                      <a:pt x="15" y="342"/>
                    </a:lnTo>
                    <a:lnTo>
                      <a:pt x="8" y="325"/>
                    </a:lnTo>
                    <a:lnTo>
                      <a:pt x="3" y="306"/>
                    </a:lnTo>
                    <a:lnTo>
                      <a:pt x="1" y="287"/>
                    </a:lnTo>
                    <a:lnTo>
                      <a:pt x="0" y="269"/>
                    </a:lnTo>
                    <a:lnTo>
                      <a:pt x="1" y="249"/>
                    </a:lnTo>
                    <a:lnTo>
                      <a:pt x="5" y="229"/>
                    </a:lnTo>
                    <a:lnTo>
                      <a:pt x="8" y="208"/>
                    </a:lnTo>
                    <a:lnTo>
                      <a:pt x="16" y="188"/>
                    </a:lnTo>
                    <a:lnTo>
                      <a:pt x="23" y="168"/>
                    </a:lnTo>
                    <a:lnTo>
                      <a:pt x="32" y="148"/>
                    </a:lnTo>
                    <a:lnTo>
                      <a:pt x="43" y="128"/>
                    </a:lnTo>
                    <a:lnTo>
                      <a:pt x="56" y="110"/>
                    </a:lnTo>
                    <a:lnTo>
                      <a:pt x="68" y="91"/>
                    </a:lnTo>
                    <a:lnTo>
                      <a:pt x="83" y="75"/>
                    </a:lnTo>
                    <a:lnTo>
                      <a:pt x="98" y="60"/>
                    </a:lnTo>
                    <a:lnTo>
                      <a:pt x="114" y="45"/>
                    </a:lnTo>
                    <a:lnTo>
                      <a:pt x="132" y="33"/>
                    </a:lnTo>
                    <a:lnTo>
                      <a:pt x="151" y="23"/>
                    </a:lnTo>
                    <a:lnTo>
                      <a:pt x="169" y="14"/>
                    </a:lnTo>
                    <a:lnTo>
                      <a:pt x="188" y="7"/>
                    </a:lnTo>
                    <a:lnTo>
                      <a:pt x="208" y="2"/>
                    </a:lnTo>
                    <a:lnTo>
                      <a:pt x="228" y="0"/>
                    </a:lnTo>
                    <a:lnTo>
                      <a:pt x="249" y="0"/>
                    </a:lnTo>
                    <a:lnTo>
                      <a:pt x="270" y="3"/>
                    </a:lnTo>
                    <a:lnTo>
                      <a:pt x="292" y="9"/>
                    </a:lnTo>
                    <a:lnTo>
                      <a:pt x="313" y="18"/>
                    </a:lnTo>
                  </a:path>
                </a:pathLst>
              </a:custGeom>
              <a:noFill/>
              <a:ln w="3175">
                <a:solidFill>
                  <a:srgbClr val="F4AFCB"/>
                </a:solidFill>
                <a:round/>
              </a:ln>
            </p:spPr>
            <p:txBody>
              <a:bodyPr/>
              <a:lstStyle/>
              <a:p>
                <a:endParaRPr lang="en-US" sz="1867"/>
              </a:p>
            </p:txBody>
          </p:sp>
          <p:sp>
            <p:nvSpPr>
              <p:cNvPr id="1160" name="Freeform 510"/>
              <p:cNvSpPr/>
              <p:nvPr/>
            </p:nvSpPr>
            <p:spPr bwMode="auto">
              <a:xfrm>
                <a:off x="3344" y="1068"/>
                <a:ext cx="72" cy="86"/>
              </a:xfrm>
              <a:custGeom>
                <a:avLst/>
                <a:gdLst>
                  <a:gd name="T0" fmla="*/ 58 w 360"/>
                  <a:gd name="T1" fmla="*/ 4 h 431"/>
                  <a:gd name="T2" fmla="*/ 65 w 360"/>
                  <a:gd name="T3" fmla="*/ 8 h 431"/>
                  <a:gd name="T4" fmla="*/ 69 w 360"/>
                  <a:gd name="T5" fmla="*/ 13 h 431"/>
                  <a:gd name="T6" fmla="*/ 71 w 360"/>
                  <a:gd name="T7" fmla="*/ 18 h 431"/>
                  <a:gd name="T8" fmla="*/ 72 w 360"/>
                  <a:gd name="T9" fmla="*/ 25 h 431"/>
                  <a:gd name="T10" fmla="*/ 71 w 360"/>
                  <a:gd name="T11" fmla="*/ 32 h 431"/>
                  <a:gd name="T12" fmla="*/ 70 w 360"/>
                  <a:gd name="T13" fmla="*/ 39 h 431"/>
                  <a:gd name="T14" fmla="*/ 67 w 360"/>
                  <a:gd name="T15" fmla="*/ 47 h 431"/>
                  <a:gd name="T16" fmla="*/ 63 w 360"/>
                  <a:gd name="T17" fmla="*/ 54 h 431"/>
                  <a:gd name="T18" fmla="*/ 58 w 360"/>
                  <a:gd name="T19" fmla="*/ 61 h 431"/>
                  <a:gd name="T20" fmla="*/ 53 w 360"/>
                  <a:gd name="T21" fmla="*/ 67 h 431"/>
                  <a:gd name="T22" fmla="*/ 48 w 360"/>
                  <a:gd name="T23" fmla="*/ 73 h 431"/>
                  <a:gd name="T24" fmla="*/ 43 w 360"/>
                  <a:gd name="T25" fmla="*/ 78 h 431"/>
                  <a:gd name="T26" fmla="*/ 37 w 360"/>
                  <a:gd name="T27" fmla="*/ 82 h 431"/>
                  <a:gd name="T28" fmla="*/ 32 w 360"/>
                  <a:gd name="T29" fmla="*/ 85 h 431"/>
                  <a:gd name="T30" fmla="*/ 27 w 360"/>
                  <a:gd name="T31" fmla="*/ 86 h 431"/>
                  <a:gd name="T32" fmla="*/ 20 w 360"/>
                  <a:gd name="T33" fmla="*/ 85 h 431"/>
                  <a:gd name="T34" fmla="*/ 13 w 360"/>
                  <a:gd name="T35" fmla="*/ 82 h 431"/>
                  <a:gd name="T36" fmla="*/ 7 w 360"/>
                  <a:gd name="T37" fmla="*/ 77 h 431"/>
                  <a:gd name="T38" fmla="*/ 3 w 360"/>
                  <a:gd name="T39" fmla="*/ 71 h 431"/>
                  <a:gd name="T40" fmla="*/ 1 w 360"/>
                  <a:gd name="T41" fmla="*/ 64 h 431"/>
                  <a:gd name="T42" fmla="*/ 0 w 360"/>
                  <a:gd name="T43" fmla="*/ 56 h 431"/>
                  <a:gd name="T44" fmla="*/ 0 w 360"/>
                  <a:gd name="T45" fmla="*/ 48 h 431"/>
                  <a:gd name="T46" fmla="*/ 2 w 360"/>
                  <a:gd name="T47" fmla="*/ 39 h 431"/>
                  <a:gd name="T48" fmla="*/ 5 w 360"/>
                  <a:gd name="T49" fmla="*/ 31 h 431"/>
                  <a:gd name="T50" fmla="*/ 9 w 360"/>
                  <a:gd name="T51" fmla="*/ 23 h 431"/>
                  <a:gd name="T52" fmla="*/ 14 w 360"/>
                  <a:gd name="T53" fmla="*/ 16 h 431"/>
                  <a:gd name="T54" fmla="*/ 20 w 360"/>
                  <a:gd name="T55" fmla="*/ 10 h 431"/>
                  <a:gd name="T56" fmla="*/ 26 w 360"/>
                  <a:gd name="T57" fmla="*/ 5 h 431"/>
                  <a:gd name="T58" fmla="*/ 34 w 360"/>
                  <a:gd name="T59" fmla="*/ 2 h 431"/>
                  <a:gd name="T60" fmla="*/ 42 w 360"/>
                  <a:gd name="T61" fmla="*/ 0 h 431"/>
                  <a:gd name="T62" fmla="*/ 50 w 360"/>
                  <a:gd name="T63" fmla="*/ 1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431"/>
                  <a:gd name="T98" fmla="*/ 360 w 360"/>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431">
                    <a:moveTo>
                      <a:pt x="272" y="10"/>
                    </a:moveTo>
                    <a:lnTo>
                      <a:pt x="292" y="18"/>
                    </a:lnTo>
                    <a:lnTo>
                      <a:pt x="308" y="26"/>
                    </a:lnTo>
                    <a:lnTo>
                      <a:pt x="323" y="38"/>
                    </a:lnTo>
                    <a:lnTo>
                      <a:pt x="334" y="49"/>
                    </a:lnTo>
                    <a:lnTo>
                      <a:pt x="344" y="63"/>
                    </a:lnTo>
                    <a:lnTo>
                      <a:pt x="350" y="76"/>
                    </a:lnTo>
                    <a:lnTo>
                      <a:pt x="355" y="91"/>
                    </a:lnTo>
                    <a:lnTo>
                      <a:pt x="359" y="108"/>
                    </a:lnTo>
                    <a:lnTo>
                      <a:pt x="360" y="124"/>
                    </a:lnTo>
                    <a:lnTo>
                      <a:pt x="359" y="141"/>
                    </a:lnTo>
                    <a:lnTo>
                      <a:pt x="356" y="160"/>
                    </a:lnTo>
                    <a:lnTo>
                      <a:pt x="353" y="177"/>
                    </a:lnTo>
                    <a:lnTo>
                      <a:pt x="348" y="196"/>
                    </a:lnTo>
                    <a:lnTo>
                      <a:pt x="340" y="215"/>
                    </a:lnTo>
                    <a:lnTo>
                      <a:pt x="333" y="234"/>
                    </a:lnTo>
                    <a:lnTo>
                      <a:pt x="324" y="252"/>
                    </a:lnTo>
                    <a:lnTo>
                      <a:pt x="314" y="270"/>
                    </a:lnTo>
                    <a:lnTo>
                      <a:pt x="303" y="289"/>
                    </a:lnTo>
                    <a:lnTo>
                      <a:pt x="292" y="306"/>
                    </a:lnTo>
                    <a:lnTo>
                      <a:pt x="279" y="322"/>
                    </a:lnTo>
                    <a:lnTo>
                      <a:pt x="267" y="338"/>
                    </a:lnTo>
                    <a:lnTo>
                      <a:pt x="253" y="353"/>
                    </a:lnTo>
                    <a:lnTo>
                      <a:pt x="240" y="368"/>
                    </a:lnTo>
                    <a:lnTo>
                      <a:pt x="227" y="381"/>
                    </a:lnTo>
                    <a:lnTo>
                      <a:pt x="213" y="393"/>
                    </a:lnTo>
                    <a:lnTo>
                      <a:pt x="199" y="403"/>
                    </a:lnTo>
                    <a:lnTo>
                      <a:pt x="185" y="412"/>
                    </a:lnTo>
                    <a:lnTo>
                      <a:pt x="172" y="420"/>
                    </a:lnTo>
                    <a:lnTo>
                      <a:pt x="159" y="426"/>
                    </a:lnTo>
                    <a:lnTo>
                      <a:pt x="147" y="430"/>
                    </a:lnTo>
                    <a:lnTo>
                      <a:pt x="134" y="431"/>
                    </a:lnTo>
                    <a:lnTo>
                      <a:pt x="124" y="431"/>
                    </a:lnTo>
                    <a:lnTo>
                      <a:pt x="102" y="426"/>
                    </a:lnTo>
                    <a:lnTo>
                      <a:pt x="82" y="420"/>
                    </a:lnTo>
                    <a:lnTo>
                      <a:pt x="64" y="411"/>
                    </a:lnTo>
                    <a:lnTo>
                      <a:pt x="49" y="400"/>
                    </a:lnTo>
                    <a:lnTo>
                      <a:pt x="37" y="386"/>
                    </a:lnTo>
                    <a:lnTo>
                      <a:pt x="26" y="372"/>
                    </a:lnTo>
                    <a:lnTo>
                      <a:pt x="16" y="356"/>
                    </a:lnTo>
                    <a:lnTo>
                      <a:pt x="10" y="338"/>
                    </a:lnTo>
                    <a:lnTo>
                      <a:pt x="5" y="320"/>
                    </a:lnTo>
                    <a:lnTo>
                      <a:pt x="1" y="301"/>
                    </a:lnTo>
                    <a:lnTo>
                      <a:pt x="0" y="281"/>
                    </a:lnTo>
                    <a:lnTo>
                      <a:pt x="0" y="260"/>
                    </a:lnTo>
                    <a:lnTo>
                      <a:pt x="1" y="240"/>
                    </a:lnTo>
                    <a:lnTo>
                      <a:pt x="5" y="219"/>
                    </a:lnTo>
                    <a:lnTo>
                      <a:pt x="10" y="197"/>
                    </a:lnTo>
                    <a:lnTo>
                      <a:pt x="16" y="176"/>
                    </a:lnTo>
                    <a:lnTo>
                      <a:pt x="25" y="155"/>
                    </a:lnTo>
                    <a:lnTo>
                      <a:pt x="33" y="135"/>
                    </a:lnTo>
                    <a:lnTo>
                      <a:pt x="44" y="116"/>
                    </a:lnTo>
                    <a:lnTo>
                      <a:pt x="56" y="98"/>
                    </a:lnTo>
                    <a:lnTo>
                      <a:pt x="68" y="80"/>
                    </a:lnTo>
                    <a:lnTo>
                      <a:pt x="83" y="64"/>
                    </a:lnTo>
                    <a:lnTo>
                      <a:pt x="98" y="49"/>
                    </a:lnTo>
                    <a:lnTo>
                      <a:pt x="114" y="36"/>
                    </a:lnTo>
                    <a:lnTo>
                      <a:pt x="131" y="25"/>
                    </a:lnTo>
                    <a:lnTo>
                      <a:pt x="149" y="15"/>
                    </a:lnTo>
                    <a:lnTo>
                      <a:pt x="168" y="8"/>
                    </a:lnTo>
                    <a:lnTo>
                      <a:pt x="188" y="3"/>
                    </a:lnTo>
                    <a:lnTo>
                      <a:pt x="208" y="0"/>
                    </a:lnTo>
                    <a:lnTo>
                      <a:pt x="228" y="1"/>
                    </a:lnTo>
                    <a:lnTo>
                      <a:pt x="250" y="4"/>
                    </a:lnTo>
                    <a:lnTo>
                      <a:pt x="272" y="10"/>
                    </a:lnTo>
                    <a:close/>
                  </a:path>
                </a:pathLst>
              </a:custGeom>
              <a:solidFill>
                <a:srgbClr val="E45291"/>
              </a:solidFill>
              <a:ln w="9525">
                <a:noFill/>
                <a:round/>
              </a:ln>
            </p:spPr>
            <p:txBody>
              <a:bodyPr/>
              <a:lstStyle/>
              <a:p>
                <a:endParaRPr lang="en-US" sz="1867"/>
              </a:p>
            </p:txBody>
          </p:sp>
          <p:sp>
            <p:nvSpPr>
              <p:cNvPr id="1161" name="Freeform 511"/>
              <p:cNvSpPr/>
              <p:nvPr/>
            </p:nvSpPr>
            <p:spPr bwMode="auto">
              <a:xfrm>
                <a:off x="3344" y="1068"/>
                <a:ext cx="72" cy="86"/>
              </a:xfrm>
              <a:custGeom>
                <a:avLst/>
                <a:gdLst>
                  <a:gd name="T0" fmla="*/ 58 w 360"/>
                  <a:gd name="T1" fmla="*/ 4 h 431"/>
                  <a:gd name="T2" fmla="*/ 65 w 360"/>
                  <a:gd name="T3" fmla="*/ 8 h 431"/>
                  <a:gd name="T4" fmla="*/ 69 w 360"/>
                  <a:gd name="T5" fmla="*/ 13 h 431"/>
                  <a:gd name="T6" fmla="*/ 71 w 360"/>
                  <a:gd name="T7" fmla="*/ 18 h 431"/>
                  <a:gd name="T8" fmla="*/ 72 w 360"/>
                  <a:gd name="T9" fmla="*/ 25 h 431"/>
                  <a:gd name="T10" fmla="*/ 71 w 360"/>
                  <a:gd name="T11" fmla="*/ 32 h 431"/>
                  <a:gd name="T12" fmla="*/ 70 w 360"/>
                  <a:gd name="T13" fmla="*/ 39 h 431"/>
                  <a:gd name="T14" fmla="*/ 67 w 360"/>
                  <a:gd name="T15" fmla="*/ 47 h 431"/>
                  <a:gd name="T16" fmla="*/ 63 w 360"/>
                  <a:gd name="T17" fmla="*/ 54 h 431"/>
                  <a:gd name="T18" fmla="*/ 58 w 360"/>
                  <a:gd name="T19" fmla="*/ 61 h 431"/>
                  <a:gd name="T20" fmla="*/ 53 w 360"/>
                  <a:gd name="T21" fmla="*/ 67 h 431"/>
                  <a:gd name="T22" fmla="*/ 48 w 360"/>
                  <a:gd name="T23" fmla="*/ 73 h 431"/>
                  <a:gd name="T24" fmla="*/ 43 w 360"/>
                  <a:gd name="T25" fmla="*/ 78 h 431"/>
                  <a:gd name="T26" fmla="*/ 37 w 360"/>
                  <a:gd name="T27" fmla="*/ 82 h 431"/>
                  <a:gd name="T28" fmla="*/ 32 w 360"/>
                  <a:gd name="T29" fmla="*/ 85 h 431"/>
                  <a:gd name="T30" fmla="*/ 27 w 360"/>
                  <a:gd name="T31" fmla="*/ 86 h 431"/>
                  <a:gd name="T32" fmla="*/ 20 w 360"/>
                  <a:gd name="T33" fmla="*/ 85 h 431"/>
                  <a:gd name="T34" fmla="*/ 13 w 360"/>
                  <a:gd name="T35" fmla="*/ 82 h 431"/>
                  <a:gd name="T36" fmla="*/ 7 w 360"/>
                  <a:gd name="T37" fmla="*/ 77 h 431"/>
                  <a:gd name="T38" fmla="*/ 3 w 360"/>
                  <a:gd name="T39" fmla="*/ 71 h 431"/>
                  <a:gd name="T40" fmla="*/ 1 w 360"/>
                  <a:gd name="T41" fmla="*/ 64 h 431"/>
                  <a:gd name="T42" fmla="*/ 0 w 360"/>
                  <a:gd name="T43" fmla="*/ 56 h 431"/>
                  <a:gd name="T44" fmla="*/ 0 w 360"/>
                  <a:gd name="T45" fmla="*/ 48 h 431"/>
                  <a:gd name="T46" fmla="*/ 2 w 360"/>
                  <a:gd name="T47" fmla="*/ 39 h 431"/>
                  <a:gd name="T48" fmla="*/ 5 w 360"/>
                  <a:gd name="T49" fmla="*/ 31 h 431"/>
                  <a:gd name="T50" fmla="*/ 9 w 360"/>
                  <a:gd name="T51" fmla="*/ 23 h 431"/>
                  <a:gd name="T52" fmla="*/ 14 w 360"/>
                  <a:gd name="T53" fmla="*/ 16 h 431"/>
                  <a:gd name="T54" fmla="*/ 20 w 360"/>
                  <a:gd name="T55" fmla="*/ 10 h 431"/>
                  <a:gd name="T56" fmla="*/ 26 w 360"/>
                  <a:gd name="T57" fmla="*/ 5 h 431"/>
                  <a:gd name="T58" fmla="*/ 34 w 360"/>
                  <a:gd name="T59" fmla="*/ 2 h 431"/>
                  <a:gd name="T60" fmla="*/ 42 w 360"/>
                  <a:gd name="T61" fmla="*/ 0 h 431"/>
                  <a:gd name="T62" fmla="*/ 50 w 360"/>
                  <a:gd name="T63" fmla="*/ 1 h 4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0"/>
                  <a:gd name="T97" fmla="*/ 0 h 431"/>
                  <a:gd name="T98" fmla="*/ 360 w 360"/>
                  <a:gd name="T99" fmla="*/ 431 h 4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0" h="431">
                    <a:moveTo>
                      <a:pt x="272" y="10"/>
                    </a:moveTo>
                    <a:lnTo>
                      <a:pt x="292" y="18"/>
                    </a:lnTo>
                    <a:lnTo>
                      <a:pt x="308" y="26"/>
                    </a:lnTo>
                    <a:lnTo>
                      <a:pt x="323" y="38"/>
                    </a:lnTo>
                    <a:lnTo>
                      <a:pt x="334" y="49"/>
                    </a:lnTo>
                    <a:lnTo>
                      <a:pt x="344" y="63"/>
                    </a:lnTo>
                    <a:lnTo>
                      <a:pt x="350" y="76"/>
                    </a:lnTo>
                    <a:lnTo>
                      <a:pt x="355" y="91"/>
                    </a:lnTo>
                    <a:lnTo>
                      <a:pt x="359" y="108"/>
                    </a:lnTo>
                    <a:lnTo>
                      <a:pt x="360" y="124"/>
                    </a:lnTo>
                    <a:lnTo>
                      <a:pt x="359" y="141"/>
                    </a:lnTo>
                    <a:lnTo>
                      <a:pt x="356" y="160"/>
                    </a:lnTo>
                    <a:lnTo>
                      <a:pt x="353" y="177"/>
                    </a:lnTo>
                    <a:lnTo>
                      <a:pt x="348" y="196"/>
                    </a:lnTo>
                    <a:lnTo>
                      <a:pt x="340" y="215"/>
                    </a:lnTo>
                    <a:lnTo>
                      <a:pt x="333" y="234"/>
                    </a:lnTo>
                    <a:lnTo>
                      <a:pt x="324" y="252"/>
                    </a:lnTo>
                    <a:lnTo>
                      <a:pt x="314" y="270"/>
                    </a:lnTo>
                    <a:lnTo>
                      <a:pt x="303" y="289"/>
                    </a:lnTo>
                    <a:lnTo>
                      <a:pt x="292" y="306"/>
                    </a:lnTo>
                    <a:lnTo>
                      <a:pt x="279" y="322"/>
                    </a:lnTo>
                    <a:lnTo>
                      <a:pt x="267" y="338"/>
                    </a:lnTo>
                    <a:lnTo>
                      <a:pt x="253" y="353"/>
                    </a:lnTo>
                    <a:lnTo>
                      <a:pt x="240" y="368"/>
                    </a:lnTo>
                    <a:lnTo>
                      <a:pt x="227" y="381"/>
                    </a:lnTo>
                    <a:lnTo>
                      <a:pt x="213" y="393"/>
                    </a:lnTo>
                    <a:lnTo>
                      <a:pt x="199" y="403"/>
                    </a:lnTo>
                    <a:lnTo>
                      <a:pt x="185" y="412"/>
                    </a:lnTo>
                    <a:lnTo>
                      <a:pt x="172" y="420"/>
                    </a:lnTo>
                    <a:lnTo>
                      <a:pt x="159" y="426"/>
                    </a:lnTo>
                    <a:lnTo>
                      <a:pt x="147" y="430"/>
                    </a:lnTo>
                    <a:lnTo>
                      <a:pt x="134" y="431"/>
                    </a:lnTo>
                    <a:lnTo>
                      <a:pt x="124" y="431"/>
                    </a:lnTo>
                    <a:lnTo>
                      <a:pt x="102" y="426"/>
                    </a:lnTo>
                    <a:lnTo>
                      <a:pt x="82" y="420"/>
                    </a:lnTo>
                    <a:lnTo>
                      <a:pt x="64" y="411"/>
                    </a:lnTo>
                    <a:lnTo>
                      <a:pt x="49" y="400"/>
                    </a:lnTo>
                    <a:lnTo>
                      <a:pt x="37" y="386"/>
                    </a:lnTo>
                    <a:lnTo>
                      <a:pt x="26" y="372"/>
                    </a:lnTo>
                    <a:lnTo>
                      <a:pt x="16" y="356"/>
                    </a:lnTo>
                    <a:lnTo>
                      <a:pt x="10" y="338"/>
                    </a:lnTo>
                    <a:lnTo>
                      <a:pt x="5" y="320"/>
                    </a:lnTo>
                    <a:lnTo>
                      <a:pt x="1" y="301"/>
                    </a:lnTo>
                    <a:lnTo>
                      <a:pt x="0" y="281"/>
                    </a:lnTo>
                    <a:lnTo>
                      <a:pt x="0" y="260"/>
                    </a:lnTo>
                    <a:lnTo>
                      <a:pt x="1" y="240"/>
                    </a:lnTo>
                    <a:lnTo>
                      <a:pt x="5" y="219"/>
                    </a:lnTo>
                    <a:lnTo>
                      <a:pt x="10" y="197"/>
                    </a:lnTo>
                    <a:lnTo>
                      <a:pt x="16" y="176"/>
                    </a:lnTo>
                    <a:lnTo>
                      <a:pt x="25" y="155"/>
                    </a:lnTo>
                    <a:lnTo>
                      <a:pt x="33" y="135"/>
                    </a:lnTo>
                    <a:lnTo>
                      <a:pt x="44" y="116"/>
                    </a:lnTo>
                    <a:lnTo>
                      <a:pt x="56" y="98"/>
                    </a:lnTo>
                    <a:lnTo>
                      <a:pt x="68" y="80"/>
                    </a:lnTo>
                    <a:lnTo>
                      <a:pt x="83" y="64"/>
                    </a:lnTo>
                    <a:lnTo>
                      <a:pt x="98" y="49"/>
                    </a:lnTo>
                    <a:lnTo>
                      <a:pt x="114" y="36"/>
                    </a:lnTo>
                    <a:lnTo>
                      <a:pt x="131" y="25"/>
                    </a:lnTo>
                    <a:lnTo>
                      <a:pt x="149" y="15"/>
                    </a:lnTo>
                    <a:lnTo>
                      <a:pt x="168" y="8"/>
                    </a:lnTo>
                    <a:lnTo>
                      <a:pt x="188" y="3"/>
                    </a:lnTo>
                    <a:lnTo>
                      <a:pt x="208" y="0"/>
                    </a:lnTo>
                    <a:lnTo>
                      <a:pt x="228" y="1"/>
                    </a:lnTo>
                    <a:lnTo>
                      <a:pt x="250" y="4"/>
                    </a:lnTo>
                    <a:lnTo>
                      <a:pt x="272" y="10"/>
                    </a:lnTo>
                  </a:path>
                </a:pathLst>
              </a:custGeom>
              <a:noFill/>
              <a:ln w="3175">
                <a:solidFill>
                  <a:srgbClr val="F4AFCB"/>
                </a:solidFill>
                <a:round/>
              </a:ln>
            </p:spPr>
            <p:txBody>
              <a:bodyPr/>
              <a:lstStyle/>
              <a:p>
                <a:endParaRPr lang="en-US" sz="1867"/>
              </a:p>
            </p:txBody>
          </p:sp>
          <p:sp>
            <p:nvSpPr>
              <p:cNvPr id="1162" name="Freeform 512"/>
              <p:cNvSpPr/>
              <p:nvPr/>
            </p:nvSpPr>
            <p:spPr bwMode="auto">
              <a:xfrm>
                <a:off x="3545" y="1303"/>
                <a:ext cx="73" cy="87"/>
              </a:xfrm>
              <a:custGeom>
                <a:avLst/>
                <a:gdLst>
                  <a:gd name="T0" fmla="*/ 60 w 363"/>
                  <a:gd name="T1" fmla="*/ 3 h 434"/>
                  <a:gd name="T2" fmla="*/ 66 w 363"/>
                  <a:gd name="T3" fmla="*/ 7 h 434"/>
                  <a:gd name="T4" fmla="*/ 70 w 363"/>
                  <a:gd name="T5" fmla="*/ 13 h 434"/>
                  <a:gd name="T6" fmla="*/ 72 w 363"/>
                  <a:gd name="T7" fmla="*/ 19 h 434"/>
                  <a:gd name="T8" fmla="*/ 73 w 363"/>
                  <a:gd name="T9" fmla="*/ 25 h 434"/>
                  <a:gd name="T10" fmla="*/ 72 w 363"/>
                  <a:gd name="T11" fmla="*/ 32 h 434"/>
                  <a:gd name="T12" fmla="*/ 70 w 363"/>
                  <a:gd name="T13" fmla="*/ 40 h 434"/>
                  <a:gd name="T14" fmla="*/ 67 w 363"/>
                  <a:gd name="T15" fmla="*/ 47 h 434"/>
                  <a:gd name="T16" fmla="*/ 64 w 363"/>
                  <a:gd name="T17" fmla="*/ 55 h 434"/>
                  <a:gd name="T18" fmla="*/ 59 w 363"/>
                  <a:gd name="T19" fmla="*/ 62 h 434"/>
                  <a:gd name="T20" fmla="*/ 54 w 363"/>
                  <a:gd name="T21" fmla="*/ 68 h 434"/>
                  <a:gd name="T22" fmla="*/ 49 w 363"/>
                  <a:gd name="T23" fmla="*/ 74 h 434"/>
                  <a:gd name="T24" fmla="*/ 43 w 363"/>
                  <a:gd name="T25" fmla="*/ 79 h 434"/>
                  <a:gd name="T26" fmla="*/ 38 w 363"/>
                  <a:gd name="T27" fmla="*/ 83 h 434"/>
                  <a:gd name="T28" fmla="*/ 32 w 363"/>
                  <a:gd name="T29" fmla="*/ 86 h 434"/>
                  <a:gd name="T30" fmla="*/ 27 w 363"/>
                  <a:gd name="T31" fmla="*/ 87 h 434"/>
                  <a:gd name="T32" fmla="*/ 21 w 363"/>
                  <a:gd name="T33" fmla="*/ 86 h 434"/>
                  <a:gd name="T34" fmla="*/ 13 w 363"/>
                  <a:gd name="T35" fmla="*/ 83 h 434"/>
                  <a:gd name="T36" fmla="*/ 7 w 363"/>
                  <a:gd name="T37" fmla="*/ 78 h 434"/>
                  <a:gd name="T38" fmla="*/ 3 w 363"/>
                  <a:gd name="T39" fmla="*/ 72 h 434"/>
                  <a:gd name="T40" fmla="*/ 1 w 363"/>
                  <a:gd name="T41" fmla="*/ 65 h 434"/>
                  <a:gd name="T42" fmla="*/ 0 w 363"/>
                  <a:gd name="T43" fmla="*/ 57 h 434"/>
                  <a:gd name="T44" fmla="*/ 0 w 363"/>
                  <a:gd name="T45" fmla="*/ 49 h 434"/>
                  <a:gd name="T46" fmla="*/ 2 w 363"/>
                  <a:gd name="T47" fmla="*/ 40 h 434"/>
                  <a:gd name="T48" fmla="*/ 5 w 363"/>
                  <a:gd name="T49" fmla="*/ 32 h 434"/>
                  <a:gd name="T50" fmla="*/ 9 w 363"/>
                  <a:gd name="T51" fmla="*/ 24 h 434"/>
                  <a:gd name="T52" fmla="*/ 14 w 363"/>
                  <a:gd name="T53" fmla="*/ 16 h 434"/>
                  <a:gd name="T54" fmla="*/ 20 w 363"/>
                  <a:gd name="T55" fmla="*/ 10 h 434"/>
                  <a:gd name="T56" fmla="*/ 27 w 363"/>
                  <a:gd name="T57" fmla="*/ 5 h 434"/>
                  <a:gd name="T58" fmla="*/ 34 w 363"/>
                  <a:gd name="T59" fmla="*/ 2 h 434"/>
                  <a:gd name="T60" fmla="*/ 42 w 363"/>
                  <a:gd name="T61" fmla="*/ 0 h 434"/>
                  <a:gd name="T62" fmla="*/ 51 w 363"/>
                  <a:gd name="T63" fmla="*/ 1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
                  <a:gd name="T97" fmla="*/ 0 h 434"/>
                  <a:gd name="T98" fmla="*/ 363 w 363"/>
                  <a:gd name="T99" fmla="*/ 434 h 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 h="434">
                    <a:moveTo>
                      <a:pt x="277" y="9"/>
                    </a:moveTo>
                    <a:lnTo>
                      <a:pt x="296" y="17"/>
                    </a:lnTo>
                    <a:lnTo>
                      <a:pt x="312" y="25"/>
                    </a:lnTo>
                    <a:lnTo>
                      <a:pt x="327" y="37"/>
                    </a:lnTo>
                    <a:lnTo>
                      <a:pt x="338" y="49"/>
                    </a:lnTo>
                    <a:lnTo>
                      <a:pt x="347" y="63"/>
                    </a:lnTo>
                    <a:lnTo>
                      <a:pt x="354" y="77"/>
                    </a:lnTo>
                    <a:lnTo>
                      <a:pt x="358" y="93"/>
                    </a:lnTo>
                    <a:lnTo>
                      <a:pt x="362" y="109"/>
                    </a:lnTo>
                    <a:lnTo>
                      <a:pt x="363" y="125"/>
                    </a:lnTo>
                    <a:lnTo>
                      <a:pt x="362" y="143"/>
                    </a:lnTo>
                    <a:lnTo>
                      <a:pt x="359" y="161"/>
                    </a:lnTo>
                    <a:lnTo>
                      <a:pt x="355" y="180"/>
                    </a:lnTo>
                    <a:lnTo>
                      <a:pt x="350" y="199"/>
                    </a:lnTo>
                    <a:lnTo>
                      <a:pt x="343" y="218"/>
                    </a:lnTo>
                    <a:lnTo>
                      <a:pt x="335" y="236"/>
                    </a:lnTo>
                    <a:lnTo>
                      <a:pt x="327" y="255"/>
                    </a:lnTo>
                    <a:lnTo>
                      <a:pt x="317" y="273"/>
                    </a:lnTo>
                    <a:lnTo>
                      <a:pt x="306" y="291"/>
                    </a:lnTo>
                    <a:lnTo>
                      <a:pt x="294" y="309"/>
                    </a:lnTo>
                    <a:lnTo>
                      <a:pt x="282" y="325"/>
                    </a:lnTo>
                    <a:lnTo>
                      <a:pt x="269" y="341"/>
                    </a:lnTo>
                    <a:lnTo>
                      <a:pt x="256" y="356"/>
                    </a:lnTo>
                    <a:lnTo>
                      <a:pt x="242" y="371"/>
                    </a:lnTo>
                    <a:lnTo>
                      <a:pt x="228" y="384"/>
                    </a:lnTo>
                    <a:lnTo>
                      <a:pt x="214" y="396"/>
                    </a:lnTo>
                    <a:lnTo>
                      <a:pt x="201" y="406"/>
                    </a:lnTo>
                    <a:lnTo>
                      <a:pt x="187" y="416"/>
                    </a:lnTo>
                    <a:lnTo>
                      <a:pt x="173" y="422"/>
                    </a:lnTo>
                    <a:lnTo>
                      <a:pt x="160" y="429"/>
                    </a:lnTo>
                    <a:lnTo>
                      <a:pt x="147" y="432"/>
                    </a:lnTo>
                    <a:lnTo>
                      <a:pt x="136" y="434"/>
                    </a:lnTo>
                    <a:lnTo>
                      <a:pt x="123" y="434"/>
                    </a:lnTo>
                    <a:lnTo>
                      <a:pt x="102" y="430"/>
                    </a:lnTo>
                    <a:lnTo>
                      <a:pt x="82" y="422"/>
                    </a:lnTo>
                    <a:lnTo>
                      <a:pt x="65" y="414"/>
                    </a:lnTo>
                    <a:lnTo>
                      <a:pt x="50" y="402"/>
                    </a:lnTo>
                    <a:lnTo>
                      <a:pt x="36" y="390"/>
                    </a:lnTo>
                    <a:lnTo>
                      <a:pt x="26" y="375"/>
                    </a:lnTo>
                    <a:lnTo>
                      <a:pt x="16" y="359"/>
                    </a:lnTo>
                    <a:lnTo>
                      <a:pt x="10" y="341"/>
                    </a:lnTo>
                    <a:lnTo>
                      <a:pt x="5" y="324"/>
                    </a:lnTo>
                    <a:lnTo>
                      <a:pt x="1" y="304"/>
                    </a:lnTo>
                    <a:lnTo>
                      <a:pt x="0" y="284"/>
                    </a:lnTo>
                    <a:lnTo>
                      <a:pt x="0" y="264"/>
                    </a:lnTo>
                    <a:lnTo>
                      <a:pt x="2" y="243"/>
                    </a:lnTo>
                    <a:lnTo>
                      <a:pt x="5" y="221"/>
                    </a:lnTo>
                    <a:lnTo>
                      <a:pt x="10" y="200"/>
                    </a:lnTo>
                    <a:lnTo>
                      <a:pt x="17" y="179"/>
                    </a:lnTo>
                    <a:lnTo>
                      <a:pt x="25" y="158"/>
                    </a:lnTo>
                    <a:lnTo>
                      <a:pt x="35" y="138"/>
                    </a:lnTo>
                    <a:lnTo>
                      <a:pt x="45" y="118"/>
                    </a:lnTo>
                    <a:lnTo>
                      <a:pt x="57" y="99"/>
                    </a:lnTo>
                    <a:lnTo>
                      <a:pt x="70" y="82"/>
                    </a:lnTo>
                    <a:lnTo>
                      <a:pt x="85" y="65"/>
                    </a:lnTo>
                    <a:lnTo>
                      <a:pt x="100" y="50"/>
                    </a:lnTo>
                    <a:lnTo>
                      <a:pt x="116" y="37"/>
                    </a:lnTo>
                    <a:lnTo>
                      <a:pt x="133" y="25"/>
                    </a:lnTo>
                    <a:lnTo>
                      <a:pt x="152" y="15"/>
                    </a:lnTo>
                    <a:lnTo>
                      <a:pt x="171" y="8"/>
                    </a:lnTo>
                    <a:lnTo>
                      <a:pt x="191" y="3"/>
                    </a:lnTo>
                    <a:lnTo>
                      <a:pt x="211" y="0"/>
                    </a:lnTo>
                    <a:lnTo>
                      <a:pt x="233" y="0"/>
                    </a:lnTo>
                    <a:lnTo>
                      <a:pt x="254" y="3"/>
                    </a:lnTo>
                    <a:lnTo>
                      <a:pt x="277" y="9"/>
                    </a:lnTo>
                    <a:close/>
                  </a:path>
                </a:pathLst>
              </a:custGeom>
              <a:solidFill>
                <a:srgbClr val="E45291"/>
              </a:solidFill>
              <a:ln w="9525">
                <a:noFill/>
                <a:round/>
              </a:ln>
            </p:spPr>
            <p:txBody>
              <a:bodyPr/>
              <a:lstStyle/>
              <a:p>
                <a:endParaRPr lang="en-US" sz="1867"/>
              </a:p>
            </p:txBody>
          </p:sp>
          <p:sp>
            <p:nvSpPr>
              <p:cNvPr id="1163" name="Freeform 513"/>
              <p:cNvSpPr/>
              <p:nvPr/>
            </p:nvSpPr>
            <p:spPr bwMode="auto">
              <a:xfrm>
                <a:off x="3545" y="1303"/>
                <a:ext cx="73" cy="87"/>
              </a:xfrm>
              <a:custGeom>
                <a:avLst/>
                <a:gdLst>
                  <a:gd name="T0" fmla="*/ 60 w 363"/>
                  <a:gd name="T1" fmla="*/ 3 h 434"/>
                  <a:gd name="T2" fmla="*/ 66 w 363"/>
                  <a:gd name="T3" fmla="*/ 7 h 434"/>
                  <a:gd name="T4" fmla="*/ 70 w 363"/>
                  <a:gd name="T5" fmla="*/ 13 h 434"/>
                  <a:gd name="T6" fmla="*/ 72 w 363"/>
                  <a:gd name="T7" fmla="*/ 19 h 434"/>
                  <a:gd name="T8" fmla="*/ 73 w 363"/>
                  <a:gd name="T9" fmla="*/ 25 h 434"/>
                  <a:gd name="T10" fmla="*/ 72 w 363"/>
                  <a:gd name="T11" fmla="*/ 32 h 434"/>
                  <a:gd name="T12" fmla="*/ 70 w 363"/>
                  <a:gd name="T13" fmla="*/ 40 h 434"/>
                  <a:gd name="T14" fmla="*/ 67 w 363"/>
                  <a:gd name="T15" fmla="*/ 47 h 434"/>
                  <a:gd name="T16" fmla="*/ 64 w 363"/>
                  <a:gd name="T17" fmla="*/ 55 h 434"/>
                  <a:gd name="T18" fmla="*/ 59 w 363"/>
                  <a:gd name="T19" fmla="*/ 62 h 434"/>
                  <a:gd name="T20" fmla="*/ 54 w 363"/>
                  <a:gd name="T21" fmla="*/ 68 h 434"/>
                  <a:gd name="T22" fmla="*/ 49 w 363"/>
                  <a:gd name="T23" fmla="*/ 74 h 434"/>
                  <a:gd name="T24" fmla="*/ 43 w 363"/>
                  <a:gd name="T25" fmla="*/ 79 h 434"/>
                  <a:gd name="T26" fmla="*/ 38 w 363"/>
                  <a:gd name="T27" fmla="*/ 83 h 434"/>
                  <a:gd name="T28" fmla="*/ 32 w 363"/>
                  <a:gd name="T29" fmla="*/ 86 h 434"/>
                  <a:gd name="T30" fmla="*/ 27 w 363"/>
                  <a:gd name="T31" fmla="*/ 87 h 434"/>
                  <a:gd name="T32" fmla="*/ 21 w 363"/>
                  <a:gd name="T33" fmla="*/ 86 h 434"/>
                  <a:gd name="T34" fmla="*/ 13 w 363"/>
                  <a:gd name="T35" fmla="*/ 83 h 434"/>
                  <a:gd name="T36" fmla="*/ 7 w 363"/>
                  <a:gd name="T37" fmla="*/ 78 h 434"/>
                  <a:gd name="T38" fmla="*/ 3 w 363"/>
                  <a:gd name="T39" fmla="*/ 72 h 434"/>
                  <a:gd name="T40" fmla="*/ 1 w 363"/>
                  <a:gd name="T41" fmla="*/ 65 h 434"/>
                  <a:gd name="T42" fmla="*/ 0 w 363"/>
                  <a:gd name="T43" fmla="*/ 57 h 434"/>
                  <a:gd name="T44" fmla="*/ 0 w 363"/>
                  <a:gd name="T45" fmla="*/ 49 h 434"/>
                  <a:gd name="T46" fmla="*/ 2 w 363"/>
                  <a:gd name="T47" fmla="*/ 40 h 434"/>
                  <a:gd name="T48" fmla="*/ 5 w 363"/>
                  <a:gd name="T49" fmla="*/ 32 h 434"/>
                  <a:gd name="T50" fmla="*/ 9 w 363"/>
                  <a:gd name="T51" fmla="*/ 24 h 434"/>
                  <a:gd name="T52" fmla="*/ 14 w 363"/>
                  <a:gd name="T53" fmla="*/ 16 h 434"/>
                  <a:gd name="T54" fmla="*/ 20 w 363"/>
                  <a:gd name="T55" fmla="*/ 10 h 434"/>
                  <a:gd name="T56" fmla="*/ 27 w 363"/>
                  <a:gd name="T57" fmla="*/ 5 h 434"/>
                  <a:gd name="T58" fmla="*/ 34 w 363"/>
                  <a:gd name="T59" fmla="*/ 2 h 434"/>
                  <a:gd name="T60" fmla="*/ 42 w 363"/>
                  <a:gd name="T61" fmla="*/ 0 h 434"/>
                  <a:gd name="T62" fmla="*/ 51 w 363"/>
                  <a:gd name="T63" fmla="*/ 1 h 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
                  <a:gd name="T97" fmla="*/ 0 h 434"/>
                  <a:gd name="T98" fmla="*/ 363 w 363"/>
                  <a:gd name="T99" fmla="*/ 434 h 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 h="434">
                    <a:moveTo>
                      <a:pt x="277" y="9"/>
                    </a:moveTo>
                    <a:lnTo>
                      <a:pt x="296" y="17"/>
                    </a:lnTo>
                    <a:lnTo>
                      <a:pt x="312" y="25"/>
                    </a:lnTo>
                    <a:lnTo>
                      <a:pt x="327" y="37"/>
                    </a:lnTo>
                    <a:lnTo>
                      <a:pt x="338" y="49"/>
                    </a:lnTo>
                    <a:lnTo>
                      <a:pt x="347" y="63"/>
                    </a:lnTo>
                    <a:lnTo>
                      <a:pt x="354" y="77"/>
                    </a:lnTo>
                    <a:lnTo>
                      <a:pt x="358" y="93"/>
                    </a:lnTo>
                    <a:lnTo>
                      <a:pt x="362" y="109"/>
                    </a:lnTo>
                    <a:lnTo>
                      <a:pt x="363" y="125"/>
                    </a:lnTo>
                    <a:lnTo>
                      <a:pt x="362" y="143"/>
                    </a:lnTo>
                    <a:lnTo>
                      <a:pt x="359" y="161"/>
                    </a:lnTo>
                    <a:lnTo>
                      <a:pt x="355" y="180"/>
                    </a:lnTo>
                    <a:lnTo>
                      <a:pt x="350" y="199"/>
                    </a:lnTo>
                    <a:lnTo>
                      <a:pt x="343" y="218"/>
                    </a:lnTo>
                    <a:lnTo>
                      <a:pt x="335" y="236"/>
                    </a:lnTo>
                    <a:lnTo>
                      <a:pt x="327" y="255"/>
                    </a:lnTo>
                    <a:lnTo>
                      <a:pt x="317" y="273"/>
                    </a:lnTo>
                    <a:lnTo>
                      <a:pt x="306" y="291"/>
                    </a:lnTo>
                    <a:lnTo>
                      <a:pt x="294" y="309"/>
                    </a:lnTo>
                    <a:lnTo>
                      <a:pt x="282" y="325"/>
                    </a:lnTo>
                    <a:lnTo>
                      <a:pt x="269" y="341"/>
                    </a:lnTo>
                    <a:lnTo>
                      <a:pt x="256" y="356"/>
                    </a:lnTo>
                    <a:lnTo>
                      <a:pt x="242" y="371"/>
                    </a:lnTo>
                    <a:lnTo>
                      <a:pt x="228" y="384"/>
                    </a:lnTo>
                    <a:lnTo>
                      <a:pt x="214" y="396"/>
                    </a:lnTo>
                    <a:lnTo>
                      <a:pt x="201" y="406"/>
                    </a:lnTo>
                    <a:lnTo>
                      <a:pt x="187" y="416"/>
                    </a:lnTo>
                    <a:lnTo>
                      <a:pt x="173" y="422"/>
                    </a:lnTo>
                    <a:lnTo>
                      <a:pt x="160" y="429"/>
                    </a:lnTo>
                    <a:lnTo>
                      <a:pt x="147" y="432"/>
                    </a:lnTo>
                    <a:lnTo>
                      <a:pt x="136" y="434"/>
                    </a:lnTo>
                    <a:lnTo>
                      <a:pt x="123" y="434"/>
                    </a:lnTo>
                    <a:lnTo>
                      <a:pt x="102" y="430"/>
                    </a:lnTo>
                    <a:lnTo>
                      <a:pt x="82" y="422"/>
                    </a:lnTo>
                    <a:lnTo>
                      <a:pt x="65" y="414"/>
                    </a:lnTo>
                    <a:lnTo>
                      <a:pt x="50" y="402"/>
                    </a:lnTo>
                    <a:lnTo>
                      <a:pt x="36" y="390"/>
                    </a:lnTo>
                    <a:lnTo>
                      <a:pt x="26" y="375"/>
                    </a:lnTo>
                    <a:lnTo>
                      <a:pt x="16" y="359"/>
                    </a:lnTo>
                    <a:lnTo>
                      <a:pt x="10" y="341"/>
                    </a:lnTo>
                    <a:lnTo>
                      <a:pt x="5" y="324"/>
                    </a:lnTo>
                    <a:lnTo>
                      <a:pt x="1" y="304"/>
                    </a:lnTo>
                    <a:lnTo>
                      <a:pt x="0" y="284"/>
                    </a:lnTo>
                    <a:lnTo>
                      <a:pt x="0" y="264"/>
                    </a:lnTo>
                    <a:lnTo>
                      <a:pt x="2" y="243"/>
                    </a:lnTo>
                    <a:lnTo>
                      <a:pt x="5" y="221"/>
                    </a:lnTo>
                    <a:lnTo>
                      <a:pt x="10" y="200"/>
                    </a:lnTo>
                    <a:lnTo>
                      <a:pt x="17" y="179"/>
                    </a:lnTo>
                    <a:lnTo>
                      <a:pt x="25" y="158"/>
                    </a:lnTo>
                    <a:lnTo>
                      <a:pt x="35" y="138"/>
                    </a:lnTo>
                    <a:lnTo>
                      <a:pt x="45" y="118"/>
                    </a:lnTo>
                    <a:lnTo>
                      <a:pt x="57" y="99"/>
                    </a:lnTo>
                    <a:lnTo>
                      <a:pt x="70" y="82"/>
                    </a:lnTo>
                    <a:lnTo>
                      <a:pt x="85" y="65"/>
                    </a:lnTo>
                    <a:lnTo>
                      <a:pt x="100" y="50"/>
                    </a:lnTo>
                    <a:lnTo>
                      <a:pt x="116" y="37"/>
                    </a:lnTo>
                    <a:lnTo>
                      <a:pt x="133" y="25"/>
                    </a:lnTo>
                    <a:lnTo>
                      <a:pt x="152" y="15"/>
                    </a:lnTo>
                    <a:lnTo>
                      <a:pt x="171" y="8"/>
                    </a:lnTo>
                    <a:lnTo>
                      <a:pt x="191" y="3"/>
                    </a:lnTo>
                    <a:lnTo>
                      <a:pt x="211" y="0"/>
                    </a:lnTo>
                    <a:lnTo>
                      <a:pt x="233" y="0"/>
                    </a:lnTo>
                    <a:lnTo>
                      <a:pt x="254" y="3"/>
                    </a:lnTo>
                    <a:lnTo>
                      <a:pt x="277" y="9"/>
                    </a:lnTo>
                  </a:path>
                </a:pathLst>
              </a:custGeom>
              <a:noFill/>
              <a:ln w="3175">
                <a:solidFill>
                  <a:srgbClr val="F4AFCB"/>
                </a:solidFill>
                <a:round/>
              </a:ln>
            </p:spPr>
            <p:txBody>
              <a:bodyPr/>
              <a:lstStyle/>
              <a:p>
                <a:endParaRPr lang="en-US" sz="1867"/>
              </a:p>
            </p:txBody>
          </p:sp>
          <p:sp>
            <p:nvSpPr>
              <p:cNvPr id="1164" name="Freeform 514"/>
              <p:cNvSpPr/>
              <p:nvPr/>
            </p:nvSpPr>
            <p:spPr bwMode="auto">
              <a:xfrm>
                <a:off x="3706" y="1755"/>
                <a:ext cx="86" cy="74"/>
              </a:xfrm>
              <a:custGeom>
                <a:avLst/>
                <a:gdLst>
                  <a:gd name="T0" fmla="*/ 82 w 432"/>
                  <a:gd name="T1" fmla="*/ 15 h 368"/>
                  <a:gd name="T2" fmla="*/ 85 w 432"/>
                  <a:gd name="T3" fmla="*/ 21 h 368"/>
                  <a:gd name="T4" fmla="*/ 86 w 432"/>
                  <a:gd name="T5" fmla="*/ 28 h 368"/>
                  <a:gd name="T6" fmla="*/ 85 w 432"/>
                  <a:gd name="T7" fmla="*/ 34 h 368"/>
                  <a:gd name="T8" fmla="*/ 83 w 432"/>
                  <a:gd name="T9" fmla="*/ 40 h 368"/>
                  <a:gd name="T10" fmla="*/ 79 w 432"/>
                  <a:gd name="T11" fmla="*/ 46 h 368"/>
                  <a:gd name="T12" fmla="*/ 73 w 432"/>
                  <a:gd name="T13" fmla="*/ 52 h 368"/>
                  <a:gd name="T14" fmla="*/ 67 w 432"/>
                  <a:gd name="T15" fmla="*/ 57 h 368"/>
                  <a:gd name="T16" fmla="*/ 60 w 432"/>
                  <a:gd name="T17" fmla="*/ 62 h 368"/>
                  <a:gd name="T18" fmla="*/ 53 w 432"/>
                  <a:gd name="T19" fmla="*/ 66 h 368"/>
                  <a:gd name="T20" fmla="*/ 45 w 432"/>
                  <a:gd name="T21" fmla="*/ 69 h 368"/>
                  <a:gd name="T22" fmla="*/ 38 w 432"/>
                  <a:gd name="T23" fmla="*/ 71 h 368"/>
                  <a:gd name="T24" fmla="*/ 31 w 432"/>
                  <a:gd name="T25" fmla="*/ 73 h 368"/>
                  <a:gd name="T26" fmla="*/ 24 w 432"/>
                  <a:gd name="T27" fmla="*/ 74 h 368"/>
                  <a:gd name="T28" fmla="*/ 18 w 432"/>
                  <a:gd name="T29" fmla="*/ 74 h 368"/>
                  <a:gd name="T30" fmla="*/ 13 w 432"/>
                  <a:gd name="T31" fmla="*/ 72 h 368"/>
                  <a:gd name="T32" fmla="*/ 8 w 432"/>
                  <a:gd name="T33" fmla="*/ 68 h 368"/>
                  <a:gd name="T34" fmla="*/ 3 w 432"/>
                  <a:gd name="T35" fmla="*/ 61 h 368"/>
                  <a:gd name="T36" fmla="*/ 1 w 432"/>
                  <a:gd name="T37" fmla="*/ 54 h 368"/>
                  <a:gd name="T38" fmla="*/ 0 w 432"/>
                  <a:gd name="T39" fmla="*/ 47 h 368"/>
                  <a:gd name="T40" fmla="*/ 2 w 432"/>
                  <a:gd name="T41" fmla="*/ 39 h 368"/>
                  <a:gd name="T42" fmla="*/ 5 w 432"/>
                  <a:gd name="T43" fmla="*/ 32 h 368"/>
                  <a:gd name="T44" fmla="*/ 9 w 432"/>
                  <a:gd name="T45" fmla="*/ 25 h 368"/>
                  <a:gd name="T46" fmla="*/ 15 w 432"/>
                  <a:gd name="T47" fmla="*/ 18 h 368"/>
                  <a:gd name="T48" fmla="*/ 22 w 432"/>
                  <a:gd name="T49" fmla="*/ 12 h 368"/>
                  <a:gd name="T50" fmla="*/ 29 w 432"/>
                  <a:gd name="T51" fmla="*/ 7 h 368"/>
                  <a:gd name="T52" fmla="*/ 37 w 432"/>
                  <a:gd name="T53" fmla="*/ 3 h 368"/>
                  <a:gd name="T54" fmla="*/ 45 w 432"/>
                  <a:gd name="T55" fmla="*/ 1 h 368"/>
                  <a:gd name="T56" fmla="*/ 53 w 432"/>
                  <a:gd name="T57" fmla="*/ 0 h 368"/>
                  <a:gd name="T58" fmla="*/ 61 w 432"/>
                  <a:gd name="T59" fmla="*/ 1 h 368"/>
                  <a:gd name="T60" fmla="*/ 69 w 432"/>
                  <a:gd name="T61" fmla="*/ 3 h 368"/>
                  <a:gd name="T62" fmla="*/ 76 w 432"/>
                  <a:gd name="T63" fmla="*/ 8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8"/>
                  <a:gd name="T98" fmla="*/ 432 w 432"/>
                  <a:gd name="T99" fmla="*/ 368 h 3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8">
                    <a:moveTo>
                      <a:pt x="398" y="57"/>
                    </a:moveTo>
                    <a:lnTo>
                      <a:pt x="411" y="73"/>
                    </a:lnTo>
                    <a:lnTo>
                      <a:pt x="420" y="89"/>
                    </a:lnTo>
                    <a:lnTo>
                      <a:pt x="427" y="106"/>
                    </a:lnTo>
                    <a:lnTo>
                      <a:pt x="431" y="122"/>
                    </a:lnTo>
                    <a:lnTo>
                      <a:pt x="432" y="138"/>
                    </a:lnTo>
                    <a:lnTo>
                      <a:pt x="431" y="154"/>
                    </a:lnTo>
                    <a:lnTo>
                      <a:pt x="428" y="171"/>
                    </a:lnTo>
                    <a:lnTo>
                      <a:pt x="422" y="186"/>
                    </a:lnTo>
                    <a:lnTo>
                      <a:pt x="415" y="200"/>
                    </a:lnTo>
                    <a:lnTo>
                      <a:pt x="406" y="215"/>
                    </a:lnTo>
                    <a:lnTo>
                      <a:pt x="395" y="230"/>
                    </a:lnTo>
                    <a:lnTo>
                      <a:pt x="382" y="244"/>
                    </a:lnTo>
                    <a:lnTo>
                      <a:pt x="369" y="258"/>
                    </a:lnTo>
                    <a:lnTo>
                      <a:pt x="354" y="272"/>
                    </a:lnTo>
                    <a:lnTo>
                      <a:pt x="337" y="284"/>
                    </a:lnTo>
                    <a:lnTo>
                      <a:pt x="320" y="295"/>
                    </a:lnTo>
                    <a:lnTo>
                      <a:pt x="302" y="307"/>
                    </a:lnTo>
                    <a:lnTo>
                      <a:pt x="284" y="318"/>
                    </a:lnTo>
                    <a:lnTo>
                      <a:pt x="265" y="327"/>
                    </a:lnTo>
                    <a:lnTo>
                      <a:pt x="246" y="335"/>
                    </a:lnTo>
                    <a:lnTo>
                      <a:pt x="228" y="343"/>
                    </a:lnTo>
                    <a:lnTo>
                      <a:pt x="209" y="350"/>
                    </a:lnTo>
                    <a:lnTo>
                      <a:pt x="190" y="355"/>
                    </a:lnTo>
                    <a:lnTo>
                      <a:pt x="171" y="360"/>
                    </a:lnTo>
                    <a:lnTo>
                      <a:pt x="154" y="364"/>
                    </a:lnTo>
                    <a:lnTo>
                      <a:pt x="136" y="366"/>
                    </a:lnTo>
                    <a:lnTo>
                      <a:pt x="120" y="368"/>
                    </a:lnTo>
                    <a:lnTo>
                      <a:pt x="105" y="368"/>
                    </a:lnTo>
                    <a:lnTo>
                      <a:pt x="90" y="366"/>
                    </a:lnTo>
                    <a:lnTo>
                      <a:pt x="78" y="363"/>
                    </a:lnTo>
                    <a:lnTo>
                      <a:pt x="67" y="359"/>
                    </a:lnTo>
                    <a:lnTo>
                      <a:pt x="57" y="353"/>
                    </a:lnTo>
                    <a:lnTo>
                      <a:pt x="40" y="338"/>
                    </a:lnTo>
                    <a:lnTo>
                      <a:pt x="27" y="322"/>
                    </a:lnTo>
                    <a:lnTo>
                      <a:pt x="15" y="305"/>
                    </a:lnTo>
                    <a:lnTo>
                      <a:pt x="8" y="288"/>
                    </a:lnTo>
                    <a:lnTo>
                      <a:pt x="3" y="269"/>
                    </a:lnTo>
                    <a:lnTo>
                      <a:pt x="0" y="250"/>
                    </a:lnTo>
                    <a:lnTo>
                      <a:pt x="0" y="233"/>
                    </a:lnTo>
                    <a:lnTo>
                      <a:pt x="3" y="214"/>
                    </a:lnTo>
                    <a:lnTo>
                      <a:pt x="8" y="195"/>
                    </a:lnTo>
                    <a:lnTo>
                      <a:pt x="14" y="177"/>
                    </a:lnTo>
                    <a:lnTo>
                      <a:pt x="23" y="158"/>
                    </a:lnTo>
                    <a:lnTo>
                      <a:pt x="34" y="141"/>
                    </a:lnTo>
                    <a:lnTo>
                      <a:pt x="45" y="123"/>
                    </a:lnTo>
                    <a:lnTo>
                      <a:pt x="59" y="107"/>
                    </a:lnTo>
                    <a:lnTo>
                      <a:pt x="74" y="91"/>
                    </a:lnTo>
                    <a:lnTo>
                      <a:pt x="90" y="76"/>
                    </a:lnTo>
                    <a:lnTo>
                      <a:pt x="108" y="61"/>
                    </a:lnTo>
                    <a:lnTo>
                      <a:pt x="125" y="48"/>
                    </a:lnTo>
                    <a:lnTo>
                      <a:pt x="144" y="37"/>
                    </a:lnTo>
                    <a:lnTo>
                      <a:pt x="164" y="26"/>
                    </a:lnTo>
                    <a:lnTo>
                      <a:pt x="184" y="17"/>
                    </a:lnTo>
                    <a:lnTo>
                      <a:pt x="205" y="11"/>
                    </a:lnTo>
                    <a:lnTo>
                      <a:pt x="225" y="5"/>
                    </a:lnTo>
                    <a:lnTo>
                      <a:pt x="246" y="2"/>
                    </a:lnTo>
                    <a:lnTo>
                      <a:pt x="266" y="0"/>
                    </a:lnTo>
                    <a:lnTo>
                      <a:pt x="287" y="1"/>
                    </a:lnTo>
                    <a:lnTo>
                      <a:pt x="307" y="3"/>
                    </a:lnTo>
                    <a:lnTo>
                      <a:pt x="327" y="10"/>
                    </a:lnTo>
                    <a:lnTo>
                      <a:pt x="346" y="17"/>
                    </a:lnTo>
                    <a:lnTo>
                      <a:pt x="364" y="27"/>
                    </a:lnTo>
                    <a:lnTo>
                      <a:pt x="381" y="41"/>
                    </a:lnTo>
                    <a:lnTo>
                      <a:pt x="398" y="57"/>
                    </a:lnTo>
                    <a:close/>
                  </a:path>
                </a:pathLst>
              </a:custGeom>
              <a:solidFill>
                <a:srgbClr val="E45291"/>
              </a:solidFill>
              <a:ln w="9525">
                <a:noFill/>
                <a:round/>
              </a:ln>
            </p:spPr>
            <p:txBody>
              <a:bodyPr/>
              <a:lstStyle/>
              <a:p>
                <a:endParaRPr lang="en-US" sz="1867"/>
              </a:p>
            </p:txBody>
          </p:sp>
          <p:sp>
            <p:nvSpPr>
              <p:cNvPr id="1165" name="Freeform 515"/>
              <p:cNvSpPr/>
              <p:nvPr/>
            </p:nvSpPr>
            <p:spPr bwMode="auto">
              <a:xfrm>
                <a:off x="3706" y="1755"/>
                <a:ext cx="86" cy="74"/>
              </a:xfrm>
              <a:custGeom>
                <a:avLst/>
                <a:gdLst>
                  <a:gd name="T0" fmla="*/ 82 w 432"/>
                  <a:gd name="T1" fmla="*/ 15 h 368"/>
                  <a:gd name="T2" fmla="*/ 85 w 432"/>
                  <a:gd name="T3" fmla="*/ 21 h 368"/>
                  <a:gd name="T4" fmla="*/ 86 w 432"/>
                  <a:gd name="T5" fmla="*/ 28 h 368"/>
                  <a:gd name="T6" fmla="*/ 85 w 432"/>
                  <a:gd name="T7" fmla="*/ 34 h 368"/>
                  <a:gd name="T8" fmla="*/ 83 w 432"/>
                  <a:gd name="T9" fmla="*/ 40 h 368"/>
                  <a:gd name="T10" fmla="*/ 79 w 432"/>
                  <a:gd name="T11" fmla="*/ 46 h 368"/>
                  <a:gd name="T12" fmla="*/ 73 w 432"/>
                  <a:gd name="T13" fmla="*/ 52 h 368"/>
                  <a:gd name="T14" fmla="*/ 67 w 432"/>
                  <a:gd name="T15" fmla="*/ 57 h 368"/>
                  <a:gd name="T16" fmla="*/ 60 w 432"/>
                  <a:gd name="T17" fmla="*/ 62 h 368"/>
                  <a:gd name="T18" fmla="*/ 53 w 432"/>
                  <a:gd name="T19" fmla="*/ 66 h 368"/>
                  <a:gd name="T20" fmla="*/ 45 w 432"/>
                  <a:gd name="T21" fmla="*/ 69 h 368"/>
                  <a:gd name="T22" fmla="*/ 38 w 432"/>
                  <a:gd name="T23" fmla="*/ 71 h 368"/>
                  <a:gd name="T24" fmla="*/ 31 w 432"/>
                  <a:gd name="T25" fmla="*/ 73 h 368"/>
                  <a:gd name="T26" fmla="*/ 24 w 432"/>
                  <a:gd name="T27" fmla="*/ 74 h 368"/>
                  <a:gd name="T28" fmla="*/ 18 w 432"/>
                  <a:gd name="T29" fmla="*/ 74 h 368"/>
                  <a:gd name="T30" fmla="*/ 13 w 432"/>
                  <a:gd name="T31" fmla="*/ 72 h 368"/>
                  <a:gd name="T32" fmla="*/ 8 w 432"/>
                  <a:gd name="T33" fmla="*/ 68 h 368"/>
                  <a:gd name="T34" fmla="*/ 3 w 432"/>
                  <a:gd name="T35" fmla="*/ 61 h 368"/>
                  <a:gd name="T36" fmla="*/ 1 w 432"/>
                  <a:gd name="T37" fmla="*/ 54 h 368"/>
                  <a:gd name="T38" fmla="*/ 0 w 432"/>
                  <a:gd name="T39" fmla="*/ 47 h 368"/>
                  <a:gd name="T40" fmla="*/ 2 w 432"/>
                  <a:gd name="T41" fmla="*/ 39 h 368"/>
                  <a:gd name="T42" fmla="*/ 5 w 432"/>
                  <a:gd name="T43" fmla="*/ 32 h 368"/>
                  <a:gd name="T44" fmla="*/ 9 w 432"/>
                  <a:gd name="T45" fmla="*/ 25 h 368"/>
                  <a:gd name="T46" fmla="*/ 15 w 432"/>
                  <a:gd name="T47" fmla="*/ 18 h 368"/>
                  <a:gd name="T48" fmla="*/ 22 w 432"/>
                  <a:gd name="T49" fmla="*/ 12 h 368"/>
                  <a:gd name="T50" fmla="*/ 29 w 432"/>
                  <a:gd name="T51" fmla="*/ 7 h 368"/>
                  <a:gd name="T52" fmla="*/ 37 w 432"/>
                  <a:gd name="T53" fmla="*/ 3 h 368"/>
                  <a:gd name="T54" fmla="*/ 45 w 432"/>
                  <a:gd name="T55" fmla="*/ 1 h 368"/>
                  <a:gd name="T56" fmla="*/ 53 w 432"/>
                  <a:gd name="T57" fmla="*/ 0 h 368"/>
                  <a:gd name="T58" fmla="*/ 61 w 432"/>
                  <a:gd name="T59" fmla="*/ 1 h 368"/>
                  <a:gd name="T60" fmla="*/ 69 w 432"/>
                  <a:gd name="T61" fmla="*/ 3 h 368"/>
                  <a:gd name="T62" fmla="*/ 76 w 432"/>
                  <a:gd name="T63" fmla="*/ 8 h 3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8"/>
                  <a:gd name="T98" fmla="*/ 432 w 432"/>
                  <a:gd name="T99" fmla="*/ 368 h 3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8">
                    <a:moveTo>
                      <a:pt x="398" y="57"/>
                    </a:moveTo>
                    <a:lnTo>
                      <a:pt x="411" y="73"/>
                    </a:lnTo>
                    <a:lnTo>
                      <a:pt x="420" y="89"/>
                    </a:lnTo>
                    <a:lnTo>
                      <a:pt x="427" y="106"/>
                    </a:lnTo>
                    <a:lnTo>
                      <a:pt x="431" y="122"/>
                    </a:lnTo>
                    <a:lnTo>
                      <a:pt x="432" y="138"/>
                    </a:lnTo>
                    <a:lnTo>
                      <a:pt x="431" y="154"/>
                    </a:lnTo>
                    <a:lnTo>
                      <a:pt x="428" y="171"/>
                    </a:lnTo>
                    <a:lnTo>
                      <a:pt x="422" y="186"/>
                    </a:lnTo>
                    <a:lnTo>
                      <a:pt x="415" y="200"/>
                    </a:lnTo>
                    <a:lnTo>
                      <a:pt x="406" y="215"/>
                    </a:lnTo>
                    <a:lnTo>
                      <a:pt x="395" y="230"/>
                    </a:lnTo>
                    <a:lnTo>
                      <a:pt x="382" y="244"/>
                    </a:lnTo>
                    <a:lnTo>
                      <a:pt x="369" y="258"/>
                    </a:lnTo>
                    <a:lnTo>
                      <a:pt x="354" y="272"/>
                    </a:lnTo>
                    <a:lnTo>
                      <a:pt x="337" y="284"/>
                    </a:lnTo>
                    <a:lnTo>
                      <a:pt x="320" y="295"/>
                    </a:lnTo>
                    <a:lnTo>
                      <a:pt x="302" y="307"/>
                    </a:lnTo>
                    <a:lnTo>
                      <a:pt x="284" y="318"/>
                    </a:lnTo>
                    <a:lnTo>
                      <a:pt x="265" y="327"/>
                    </a:lnTo>
                    <a:lnTo>
                      <a:pt x="246" y="335"/>
                    </a:lnTo>
                    <a:lnTo>
                      <a:pt x="228" y="343"/>
                    </a:lnTo>
                    <a:lnTo>
                      <a:pt x="209" y="350"/>
                    </a:lnTo>
                    <a:lnTo>
                      <a:pt x="190" y="355"/>
                    </a:lnTo>
                    <a:lnTo>
                      <a:pt x="171" y="360"/>
                    </a:lnTo>
                    <a:lnTo>
                      <a:pt x="154" y="364"/>
                    </a:lnTo>
                    <a:lnTo>
                      <a:pt x="136" y="366"/>
                    </a:lnTo>
                    <a:lnTo>
                      <a:pt x="120" y="368"/>
                    </a:lnTo>
                    <a:lnTo>
                      <a:pt x="105" y="368"/>
                    </a:lnTo>
                    <a:lnTo>
                      <a:pt x="90" y="366"/>
                    </a:lnTo>
                    <a:lnTo>
                      <a:pt x="78" y="363"/>
                    </a:lnTo>
                    <a:lnTo>
                      <a:pt x="67" y="359"/>
                    </a:lnTo>
                    <a:lnTo>
                      <a:pt x="57" y="353"/>
                    </a:lnTo>
                    <a:lnTo>
                      <a:pt x="40" y="338"/>
                    </a:lnTo>
                    <a:lnTo>
                      <a:pt x="27" y="322"/>
                    </a:lnTo>
                    <a:lnTo>
                      <a:pt x="15" y="305"/>
                    </a:lnTo>
                    <a:lnTo>
                      <a:pt x="8" y="288"/>
                    </a:lnTo>
                    <a:lnTo>
                      <a:pt x="3" y="269"/>
                    </a:lnTo>
                    <a:lnTo>
                      <a:pt x="0" y="250"/>
                    </a:lnTo>
                    <a:lnTo>
                      <a:pt x="0" y="233"/>
                    </a:lnTo>
                    <a:lnTo>
                      <a:pt x="3" y="214"/>
                    </a:lnTo>
                    <a:lnTo>
                      <a:pt x="8" y="195"/>
                    </a:lnTo>
                    <a:lnTo>
                      <a:pt x="14" y="177"/>
                    </a:lnTo>
                    <a:lnTo>
                      <a:pt x="23" y="158"/>
                    </a:lnTo>
                    <a:lnTo>
                      <a:pt x="34" y="141"/>
                    </a:lnTo>
                    <a:lnTo>
                      <a:pt x="45" y="123"/>
                    </a:lnTo>
                    <a:lnTo>
                      <a:pt x="59" y="107"/>
                    </a:lnTo>
                    <a:lnTo>
                      <a:pt x="74" y="91"/>
                    </a:lnTo>
                    <a:lnTo>
                      <a:pt x="90" y="76"/>
                    </a:lnTo>
                    <a:lnTo>
                      <a:pt x="108" y="61"/>
                    </a:lnTo>
                    <a:lnTo>
                      <a:pt x="125" y="48"/>
                    </a:lnTo>
                    <a:lnTo>
                      <a:pt x="144" y="37"/>
                    </a:lnTo>
                    <a:lnTo>
                      <a:pt x="164" y="26"/>
                    </a:lnTo>
                    <a:lnTo>
                      <a:pt x="184" y="17"/>
                    </a:lnTo>
                    <a:lnTo>
                      <a:pt x="205" y="11"/>
                    </a:lnTo>
                    <a:lnTo>
                      <a:pt x="225" y="5"/>
                    </a:lnTo>
                    <a:lnTo>
                      <a:pt x="246" y="2"/>
                    </a:lnTo>
                    <a:lnTo>
                      <a:pt x="266" y="0"/>
                    </a:lnTo>
                    <a:lnTo>
                      <a:pt x="287" y="1"/>
                    </a:lnTo>
                    <a:lnTo>
                      <a:pt x="307" y="3"/>
                    </a:lnTo>
                    <a:lnTo>
                      <a:pt x="327" y="10"/>
                    </a:lnTo>
                    <a:lnTo>
                      <a:pt x="346" y="17"/>
                    </a:lnTo>
                    <a:lnTo>
                      <a:pt x="364" y="27"/>
                    </a:lnTo>
                    <a:lnTo>
                      <a:pt x="381" y="41"/>
                    </a:lnTo>
                    <a:lnTo>
                      <a:pt x="398" y="57"/>
                    </a:lnTo>
                  </a:path>
                </a:pathLst>
              </a:custGeom>
              <a:noFill/>
              <a:ln w="3175">
                <a:solidFill>
                  <a:srgbClr val="F4AFCB"/>
                </a:solidFill>
                <a:round/>
              </a:ln>
            </p:spPr>
            <p:txBody>
              <a:bodyPr/>
              <a:lstStyle/>
              <a:p>
                <a:endParaRPr lang="en-US" sz="1867"/>
              </a:p>
            </p:txBody>
          </p:sp>
          <p:sp>
            <p:nvSpPr>
              <p:cNvPr id="1166" name="Freeform 516"/>
              <p:cNvSpPr/>
              <p:nvPr/>
            </p:nvSpPr>
            <p:spPr bwMode="auto">
              <a:xfrm>
                <a:off x="3699" y="1887"/>
                <a:ext cx="86" cy="73"/>
              </a:xfrm>
              <a:custGeom>
                <a:avLst/>
                <a:gdLst>
                  <a:gd name="T0" fmla="*/ 82 w 432"/>
                  <a:gd name="T1" fmla="*/ 15 h 366"/>
                  <a:gd name="T2" fmla="*/ 85 w 432"/>
                  <a:gd name="T3" fmla="*/ 21 h 366"/>
                  <a:gd name="T4" fmla="*/ 86 w 432"/>
                  <a:gd name="T5" fmla="*/ 28 h 366"/>
                  <a:gd name="T6" fmla="*/ 85 w 432"/>
                  <a:gd name="T7" fmla="*/ 34 h 366"/>
                  <a:gd name="T8" fmla="*/ 83 w 432"/>
                  <a:gd name="T9" fmla="*/ 40 h 366"/>
                  <a:gd name="T10" fmla="*/ 79 w 432"/>
                  <a:gd name="T11" fmla="*/ 46 h 366"/>
                  <a:gd name="T12" fmla="*/ 73 w 432"/>
                  <a:gd name="T13" fmla="*/ 52 h 366"/>
                  <a:gd name="T14" fmla="*/ 67 w 432"/>
                  <a:gd name="T15" fmla="*/ 57 h 366"/>
                  <a:gd name="T16" fmla="*/ 60 w 432"/>
                  <a:gd name="T17" fmla="*/ 61 h 366"/>
                  <a:gd name="T18" fmla="*/ 53 w 432"/>
                  <a:gd name="T19" fmla="*/ 65 h 366"/>
                  <a:gd name="T20" fmla="*/ 45 w 432"/>
                  <a:gd name="T21" fmla="*/ 68 h 366"/>
                  <a:gd name="T22" fmla="*/ 38 w 432"/>
                  <a:gd name="T23" fmla="*/ 71 h 366"/>
                  <a:gd name="T24" fmla="*/ 31 w 432"/>
                  <a:gd name="T25" fmla="*/ 72 h 366"/>
                  <a:gd name="T26" fmla="*/ 24 w 432"/>
                  <a:gd name="T27" fmla="*/ 73 h 366"/>
                  <a:gd name="T28" fmla="*/ 18 w 432"/>
                  <a:gd name="T29" fmla="*/ 72 h 366"/>
                  <a:gd name="T30" fmla="*/ 13 w 432"/>
                  <a:gd name="T31" fmla="*/ 71 h 366"/>
                  <a:gd name="T32" fmla="*/ 8 w 432"/>
                  <a:gd name="T33" fmla="*/ 67 h 366"/>
                  <a:gd name="T34" fmla="*/ 3 w 432"/>
                  <a:gd name="T35" fmla="*/ 60 h 366"/>
                  <a:gd name="T36" fmla="*/ 1 w 432"/>
                  <a:gd name="T37" fmla="*/ 53 h 366"/>
                  <a:gd name="T38" fmla="*/ 0 w 432"/>
                  <a:gd name="T39" fmla="*/ 46 h 366"/>
                  <a:gd name="T40" fmla="*/ 2 w 432"/>
                  <a:gd name="T41" fmla="*/ 39 h 366"/>
                  <a:gd name="T42" fmla="*/ 5 w 432"/>
                  <a:gd name="T43" fmla="*/ 32 h 366"/>
                  <a:gd name="T44" fmla="*/ 9 w 432"/>
                  <a:gd name="T45" fmla="*/ 25 h 366"/>
                  <a:gd name="T46" fmla="*/ 15 w 432"/>
                  <a:gd name="T47" fmla="*/ 18 h 366"/>
                  <a:gd name="T48" fmla="*/ 22 w 432"/>
                  <a:gd name="T49" fmla="*/ 12 h 366"/>
                  <a:gd name="T50" fmla="*/ 29 w 432"/>
                  <a:gd name="T51" fmla="*/ 7 h 366"/>
                  <a:gd name="T52" fmla="*/ 37 w 432"/>
                  <a:gd name="T53" fmla="*/ 3 h 366"/>
                  <a:gd name="T54" fmla="*/ 45 w 432"/>
                  <a:gd name="T55" fmla="*/ 1 h 366"/>
                  <a:gd name="T56" fmla="*/ 53 w 432"/>
                  <a:gd name="T57" fmla="*/ 0 h 366"/>
                  <a:gd name="T58" fmla="*/ 61 w 432"/>
                  <a:gd name="T59" fmla="*/ 1 h 366"/>
                  <a:gd name="T60" fmla="*/ 69 w 432"/>
                  <a:gd name="T61" fmla="*/ 4 h 366"/>
                  <a:gd name="T62" fmla="*/ 76 w 432"/>
                  <a:gd name="T63" fmla="*/ 8 h 3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6"/>
                  <a:gd name="T98" fmla="*/ 432 w 432"/>
                  <a:gd name="T99" fmla="*/ 366 h 3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6">
                    <a:moveTo>
                      <a:pt x="399" y="58"/>
                    </a:moveTo>
                    <a:lnTo>
                      <a:pt x="411" y="75"/>
                    </a:lnTo>
                    <a:lnTo>
                      <a:pt x="421" y="91"/>
                    </a:lnTo>
                    <a:lnTo>
                      <a:pt x="427" y="107"/>
                    </a:lnTo>
                    <a:lnTo>
                      <a:pt x="431" y="123"/>
                    </a:lnTo>
                    <a:lnTo>
                      <a:pt x="432" y="140"/>
                    </a:lnTo>
                    <a:lnTo>
                      <a:pt x="432" y="156"/>
                    </a:lnTo>
                    <a:lnTo>
                      <a:pt x="428" y="172"/>
                    </a:lnTo>
                    <a:lnTo>
                      <a:pt x="422" y="187"/>
                    </a:lnTo>
                    <a:lnTo>
                      <a:pt x="415" y="202"/>
                    </a:lnTo>
                    <a:lnTo>
                      <a:pt x="406" y="217"/>
                    </a:lnTo>
                    <a:lnTo>
                      <a:pt x="395" y="232"/>
                    </a:lnTo>
                    <a:lnTo>
                      <a:pt x="382" y="246"/>
                    </a:lnTo>
                    <a:lnTo>
                      <a:pt x="369" y="259"/>
                    </a:lnTo>
                    <a:lnTo>
                      <a:pt x="354" y="272"/>
                    </a:lnTo>
                    <a:lnTo>
                      <a:pt x="337" y="284"/>
                    </a:lnTo>
                    <a:lnTo>
                      <a:pt x="320" y="296"/>
                    </a:lnTo>
                    <a:lnTo>
                      <a:pt x="302" y="307"/>
                    </a:lnTo>
                    <a:lnTo>
                      <a:pt x="285" y="317"/>
                    </a:lnTo>
                    <a:lnTo>
                      <a:pt x="266" y="326"/>
                    </a:lnTo>
                    <a:lnTo>
                      <a:pt x="246" y="334"/>
                    </a:lnTo>
                    <a:lnTo>
                      <a:pt x="228" y="342"/>
                    </a:lnTo>
                    <a:lnTo>
                      <a:pt x="209" y="348"/>
                    </a:lnTo>
                    <a:lnTo>
                      <a:pt x="190" y="354"/>
                    </a:lnTo>
                    <a:lnTo>
                      <a:pt x="171" y="358"/>
                    </a:lnTo>
                    <a:lnTo>
                      <a:pt x="154" y="362"/>
                    </a:lnTo>
                    <a:lnTo>
                      <a:pt x="136" y="364"/>
                    </a:lnTo>
                    <a:lnTo>
                      <a:pt x="120" y="366"/>
                    </a:lnTo>
                    <a:lnTo>
                      <a:pt x="105" y="366"/>
                    </a:lnTo>
                    <a:lnTo>
                      <a:pt x="92" y="363"/>
                    </a:lnTo>
                    <a:lnTo>
                      <a:pt x="78" y="361"/>
                    </a:lnTo>
                    <a:lnTo>
                      <a:pt x="67" y="357"/>
                    </a:lnTo>
                    <a:lnTo>
                      <a:pt x="58" y="351"/>
                    </a:lnTo>
                    <a:lnTo>
                      <a:pt x="40" y="336"/>
                    </a:lnTo>
                    <a:lnTo>
                      <a:pt x="27" y="319"/>
                    </a:lnTo>
                    <a:lnTo>
                      <a:pt x="17" y="303"/>
                    </a:lnTo>
                    <a:lnTo>
                      <a:pt x="8" y="286"/>
                    </a:lnTo>
                    <a:lnTo>
                      <a:pt x="3" y="268"/>
                    </a:lnTo>
                    <a:lnTo>
                      <a:pt x="0" y="251"/>
                    </a:lnTo>
                    <a:lnTo>
                      <a:pt x="2" y="232"/>
                    </a:lnTo>
                    <a:lnTo>
                      <a:pt x="4" y="213"/>
                    </a:lnTo>
                    <a:lnTo>
                      <a:pt x="8" y="195"/>
                    </a:lnTo>
                    <a:lnTo>
                      <a:pt x="15" y="176"/>
                    </a:lnTo>
                    <a:lnTo>
                      <a:pt x="24" y="158"/>
                    </a:lnTo>
                    <a:lnTo>
                      <a:pt x="34" y="140"/>
                    </a:lnTo>
                    <a:lnTo>
                      <a:pt x="47" y="123"/>
                    </a:lnTo>
                    <a:lnTo>
                      <a:pt x="59" y="106"/>
                    </a:lnTo>
                    <a:lnTo>
                      <a:pt x="74" y="90"/>
                    </a:lnTo>
                    <a:lnTo>
                      <a:pt x="90" y="75"/>
                    </a:lnTo>
                    <a:lnTo>
                      <a:pt x="108" y="61"/>
                    </a:lnTo>
                    <a:lnTo>
                      <a:pt x="126" y="48"/>
                    </a:lnTo>
                    <a:lnTo>
                      <a:pt x="145" y="36"/>
                    </a:lnTo>
                    <a:lnTo>
                      <a:pt x="164" y="26"/>
                    </a:lnTo>
                    <a:lnTo>
                      <a:pt x="184" y="17"/>
                    </a:lnTo>
                    <a:lnTo>
                      <a:pt x="205" y="10"/>
                    </a:lnTo>
                    <a:lnTo>
                      <a:pt x="225" y="5"/>
                    </a:lnTo>
                    <a:lnTo>
                      <a:pt x="246" y="1"/>
                    </a:lnTo>
                    <a:lnTo>
                      <a:pt x="268" y="0"/>
                    </a:lnTo>
                    <a:lnTo>
                      <a:pt x="287" y="1"/>
                    </a:lnTo>
                    <a:lnTo>
                      <a:pt x="307" y="5"/>
                    </a:lnTo>
                    <a:lnTo>
                      <a:pt x="327" y="10"/>
                    </a:lnTo>
                    <a:lnTo>
                      <a:pt x="346" y="19"/>
                    </a:lnTo>
                    <a:lnTo>
                      <a:pt x="365" y="29"/>
                    </a:lnTo>
                    <a:lnTo>
                      <a:pt x="382" y="42"/>
                    </a:lnTo>
                    <a:lnTo>
                      <a:pt x="399" y="58"/>
                    </a:lnTo>
                    <a:close/>
                  </a:path>
                </a:pathLst>
              </a:custGeom>
              <a:solidFill>
                <a:srgbClr val="E45291"/>
              </a:solidFill>
              <a:ln w="9525">
                <a:noFill/>
                <a:round/>
              </a:ln>
            </p:spPr>
            <p:txBody>
              <a:bodyPr/>
              <a:lstStyle/>
              <a:p>
                <a:endParaRPr lang="en-US" sz="1867"/>
              </a:p>
            </p:txBody>
          </p:sp>
          <p:sp>
            <p:nvSpPr>
              <p:cNvPr id="1167" name="Freeform 517"/>
              <p:cNvSpPr/>
              <p:nvPr/>
            </p:nvSpPr>
            <p:spPr bwMode="auto">
              <a:xfrm>
                <a:off x="3699" y="1887"/>
                <a:ext cx="86" cy="73"/>
              </a:xfrm>
              <a:custGeom>
                <a:avLst/>
                <a:gdLst>
                  <a:gd name="T0" fmla="*/ 82 w 432"/>
                  <a:gd name="T1" fmla="*/ 15 h 366"/>
                  <a:gd name="T2" fmla="*/ 85 w 432"/>
                  <a:gd name="T3" fmla="*/ 21 h 366"/>
                  <a:gd name="T4" fmla="*/ 86 w 432"/>
                  <a:gd name="T5" fmla="*/ 28 h 366"/>
                  <a:gd name="T6" fmla="*/ 85 w 432"/>
                  <a:gd name="T7" fmla="*/ 34 h 366"/>
                  <a:gd name="T8" fmla="*/ 83 w 432"/>
                  <a:gd name="T9" fmla="*/ 40 h 366"/>
                  <a:gd name="T10" fmla="*/ 79 w 432"/>
                  <a:gd name="T11" fmla="*/ 46 h 366"/>
                  <a:gd name="T12" fmla="*/ 73 w 432"/>
                  <a:gd name="T13" fmla="*/ 52 h 366"/>
                  <a:gd name="T14" fmla="*/ 67 w 432"/>
                  <a:gd name="T15" fmla="*/ 57 h 366"/>
                  <a:gd name="T16" fmla="*/ 60 w 432"/>
                  <a:gd name="T17" fmla="*/ 61 h 366"/>
                  <a:gd name="T18" fmla="*/ 53 w 432"/>
                  <a:gd name="T19" fmla="*/ 65 h 366"/>
                  <a:gd name="T20" fmla="*/ 45 w 432"/>
                  <a:gd name="T21" fmla="*/ 68 h 366"/>
                  <a:gd name="T22" fmla="*/ 38 w 432"/>
                  <a:gd name="T23" fmla="*/ 71 h 366"/>
                  <a:gd name="T24" fmla="*/ 31 w 432"/>
                  <a:gd name="T25" fmla="*/ 72 h 366"/>
                  <a:gd name="T26" fmla="*/ 24 w 432"/>
                  <a:gd name="T27" fmla="*/ 73 h 366"/>
                  <a:gd name="T28" fmla="*/ 18 w 432"/>
                  <a:gd name="T29" fmla="*/ 72 h 366"/>
                  <a:gd name="T30" fmla="*/ 13 w 432"/>
                  <a:gd name="T31" fmla="*/ 71 h 366"/>
                  <a:gd name="T32" fmla="*/ 8 w 432"/>
                  <a:gd name="T33" fmla="*/ 67 h 366"/>
                  <a:gd name="T34" fmla="*/ 3 w 432"/>
                  <a:gd name="T35" fmla="*/ 60 h 366"/>
                  <a:gd name="T36" fmla="*/ 1 w 432"/>
                  <a:gd name="T37" fmla="*/ 53 h 366"/>
                  <a:gd name="T38" fmla="*/ 0 w 432"/>
                  <a:gd name="T39" fmla="*/ 46 h 366"/>
                  <a:gd name="T40" fmla="*/ 2 w 432"/>
                  <a:gd name="T41" fmla="*/ 39 h 366"/>
                  <a:gd name="T42" fmla="*/ 5 w 432"/>
                  <a:gd name="T43" fmla="*/ 32 h 366"/>
                  <a:gd name="T44" fmla="*/ 9 w 432"/>
                  <a:gd name="T45" fmla="*/ 25 h 366"/>
                  <a:gd name="T46" fmla="*/ 15 w 432"/>
                  <a:gd name="T47" fmla="*/ 18 h 366"/>
                  <a:gd name="T48" fmla="*/ 22 w 432"/>
                  <a:gd name="T49" fmla="*/ 12 h 366"/>
                  <a:gd name="T50" fmla="*/ 29 w 432"/>
                  <a:gd name="T51" fmla="*/ 7 h 366"/>
                  <a:gd name="T52" fmla="*/ 37 w 432"/>
                  <a:gd name="T53" fmla="*/ 3 h 366"/>
                  <a:gd name="T54" fmla="*/ 45 w 432"/>
                  <a:gd name="T55" fmla="*/ 1 h 366"/>
                  <a:gd name="T56" fmla="*/ 53 w 432"/>
                  <a:gd name="T57" fmla="*/ 0 h 366"/>
                  <a:gd name="T58" fmla="*/ 61 w 432"/>
                  <a:gd name="T59" fmla="*/ 1 h 366"/>
                  <a:gd name="T60" fmla="*/ 69 w 432"/>
                  <a:gd name="T61" fmla="*/ 4 h 366"/>
                  <a:gd name="T62" fmla="*/ 76 w 432"/>
                  <a:gd name="T63" fmla="*/ 8 h 3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2"/>
                  <a:gd name="T97" fmla="*/ 0 h 366"/>
                  <a:gd name="T98" fmla="*/ 432 w 432"/>
                  <a:gd name="T99" fmla="*/ 366 h 3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2" h="366">
                    <a:moveTo>
                      <a:pt x="399" y="58"/>
                    </a:moveTo>
                    <a:lnTo>
                      <a:pt x="411" y="75"/>
                    </a:lnTo>
                    <a:lnTo>
                      <a:pt x="421" y="91"/>
                    </a:lnTo>
                    <a:lnTo>
                      <a:pt x="427" y="107"/>
                    </a:lnTo>
                    <a:lnTo>
                      <a:pt x="431" y="123"/>
                    </a:lnTo>
                    <a:lnTo>
                      <a:pt x="432" y="140"/>
                    </a:lnTo>
                    <a:lnTo>
                      <a:pt x="432" y="156"/>
                    </a:lnTo>
                    <a:lnTo>
                      <a:pt x="428" y="172"/>
                    </a:lnTo>
                    <a:lnTo>
                      <a:pt x="422" y="187"/>
                    </a:lnTo>
                    <a:lnTo>
                      <a:pt x="415" y="202"/>
                    </a:lnTo>
                    <a:lnTo>
                      <a:pt x="406" y="217"/>
                    </a:lnTo>
                    <a:lnTo>
                      <a:pt x="395" y="232"/>
                    </a:lnTo>
                    <a:lnTo>
                      <a:pt x="382" y="246"/>
                    </a:lnTo>
                    <a:lnTo>
                      <a:pt x="369" y="259"/>
                    </a:lnTo>
                    <a:lnTo>
                      <a:pt x="354" y="272"/>
                    </a:lnTo>
                    <a:lnTo>
                      <a:pt x="337" y="284"/>
                    </a:lnTo>
                    <a:lnTo>
                      <a:pt x="320" y="296"/>
                    </a:lnTo>
                    <a:lnTo>
                      <a:pt x="302" y="307"/>
                    </a:lnTo>
                    <a:lnTo>
                      <a:pt x="285" y="317"/>
                    </a:lnTo>
                    <a:lnTo>
                      <a:pt x="266" y="326"/>
                    </a:lnTo>
                    <a:lnTo>
                      <a:pt x="246" y="334"/>
                    </a:lnTo>
                    <a:lnTo>
                      <a:pt x="228" y="342"/>
                    </a:lnTo>
                    <a:lnTo>
                      <a:pt x="209" y="348"/>
                    </a:lnTo>
                    <a:lnTo>
                      <a:pt x="190" y="354"/>
                    </a:lnTo>
                    <a:lnTo>
                      <a:pt x="171" y="358"/>
                    </a:lnTo>
                    <a:lnTo>
                      <a:pt x="154" y="362"/>
                    </a:lnTo>
                    <a:lnTo>
                      <a:pt x="136" y="364"/>
                    </a:lnTo>
                    <a:lnTo>
                      <a:pt x="120" y="366"/>
                    </a:lnTo>
                    <a:lnTo>
                      <a:pt x="105" y="366"/>
                    </a:lnTo>
                    <a:lnTo>
                      <a:pt x="92" y="363"/>
                    </a:lnTo>
                    <a:lnTo>
                      <a:pt x="78" y="361"/>
                    </a:lnTo>
                    <a:lnTo>
                      <a:pt x="67" y="357"/>
                    </a:lnTo>
                    <a:lnTo>
                      <a:pt x="58" y="351"/>
                    </a:lnTo>
                    <a:lnTo>
                      <a:pt x="40" y="336"/>
                    </a:lnTo>
                    <a:lnTo>
                      <a:pt x="27" y="319"/>
                    </a:lnTo>
                    <a:lnTo>
                      <a:pt x="17" y="303"/>
                    </a:lnTo>
                    <a:lnTo>
                      <a:pt x="8" y="286"/>
                    </a:lnTo>
                    <a:lnTo>
                      <a:pt x="3" y="268"/>
                    </a:lnTo>
                    <a:lnTo>
                      <a:pt x="0" y="251"/>
                    </a:lnTo>
                    <a:lnTo>
                      <a:pt x="2" y="232"/>
                    </a:lnTo>
                    <a:lnTo>
                      <a:pt x="4" y="213"/>
                    </a:lnTo>
                    <a:lnTo>
                      <a:pt x="8" y="195"/>
                    </a:lnTo>
                    <a:lnTo>
                      <a:pt x="15" y="176"/>
                    </a:lnTo>
                    <a:lnTo>
                      <a:pt x="24" y="158"/>
                    </a:lnTo>
                    <a:lnTo>
                      <a:pt x="34" y="140"/>
                    </a:lnTo>
                    <a:lnTo>
                      <a:pt x="47" y="123"/>
                    </a:lnTo>
                    <a:lnTo>
                      <a:pt x="59" y="106"/>
                    </a:lnTo>
                    <a:lnTo>
                      <a:pt x="74" y="90"/>
                    </a:lnTo>
                    <a:lnTo>
                      <a:pt x="90" y="75"/>
                    </a:lnTo>
                    <a:lnTo>
                      <a:pt x="108" y="61"/>
                    </a:lnTo>
                    <a:lnTo>
                      <a:pt x="126" y="48"/>
                    </a:lnTo>
                    <a:lnTo>
                      <a:pt x="145" y="36"/>
                    </a:lnTo>
                    <a:lnTo>
                      <a:pt x="164" y="26"/>
                    </a:lnTo>
                    <a:lnTo>
                      <a:pt x="184" y="17"/>
                    </a:lnTo>
                    <a:lnTo>
                      <a:pt x="205" y="10"/>
                    </a:lnTo>
                    <a:lnTo>
                      <a:pt x="225" y="5"/>
                    </a:lnTo>
                    <a:lnTo>
                      <a:pt x="246" y="1"/>
                    </a:lnTo>
                    <a:lnTo>
                      <a:pt x="268" y="0"/>
                    </a:lnTo>
                    <a:lnTo>
                      <a:pt x="287" y="1"/>
                    </a:lnTo>
                    <a:lnTo>
                      <a:pt x="307" y="5"/>
                    </a:lnTo>
                    <a:lnTo>
                      <a:pt x="327" y="10"/>
                    </a:lnTo>
                    <a:lnTo>
                      <a:pt x="346" y="19"/>
                    </a:lnTo>
                    <a:lnTo>
                      <a:pt x="365" y="29"/>
                    </a:lnTo>
                    <a:lnTo>
                      <a:pt x="382" y="42"/>
                    </a:lnTo>
                    <a:lnTo>
                      <a:pt x="399" y="58"/>
                    </a:lnTo>
                  </a:path>
                </a:pathLst>
              </a:custGeom>
              <a:noFill/>
              <a:ln w="3175">
                <a:solidFill>
                  <a:srgbClr val="F4AFCB"/>
                </a:solidFill>
                <a:round/>
              </a:ln>
            </p:spPr>
            <p:txBody>
              <a:bodyPr/>
              <a:lstStyle/>
              <a:p>
                <a:endParaRPr lang="en-US" sz="1867"/>
              </a:p>
            </p:txBody>
          </p:sp>
          <p:sp>
            <p:nvSpPr>
              <p:cNvPr id="1168" name="Freeform 518"/>
              <p:cNvSpPr/>
              <p:nvPr/>
            </p:nvSpPr>
            <p:spPr bwMode="auto">
              <a:xfrm>
                <a:off x="3549" y="1723"/>
                <a:ext cx="82" cy="80"/>
              </a:xfrm>
              <a:custGeom>
                <a:avLst/>
                <a:gdLst>
                  <a:gd name="T0" fmla="*/ 75 w 410"/>
                  <a:gd name="T1" fmla="*/ 9 h 396"/>
                  <a:gd name="T2" fmla="*/ 79 w 410"/>
                  <a:gd name="T3" fmla="*/ 15 h 396"/>
                  <a:gd name="T4" fmla="*/ 82 w 410"/>
                  <a:gd name="T5" fmla="*/ 22 h 396"/>
                  <a:gd name="T6" fmla="*/ 82 w 410"/>
                  <a:gd name="T7" fmla="*/ 28 h 396"/>
                  <a:gd name="T8" fmla="*/ 81 w 410"/>
                  <a:gd name="T9" fmla="*/ 35 h 396"/>
                  <a:gd name="T10" fmla="*/ 78 w 410"/>
                  <a:gd name="T11" fmla="*/ 42 h 396"/>
                  <a:gd name="T12" fmla="*/ 74 w 410"/>
                  <a:gd name="T13" fmla="*/ 48 h 396"/>
                  <a:gd name="T14" fmla="*/ 69 w 410"/>
                  <a:gd name="T15" fmla="*/ 55 h 396"/>
                  <a:gd name="T16" fmla="*/ 63 w 410"/>
                  <a:gd name="T17" fmla="*/ 61 h 396"/>
                  <a:gd name="T18" fmla="*/ 56 w 410"/>
                  <a:gd name="T19" fmla="*/ 66 h 396"/>
                  <a:gd name="T20" fmla="*/ 49 w 410"/>
                  <a:gd name="T21" fmla="*/ 71 h 396"/>
                  <a:gd name="T22" fmla="*/ 42 w 410"/>
                  <a:gd name="T23" fmla="*/ 74 h 396"/>
                  <a:gd name="T24" fmla="*/ 35 w 410"/>
                  <a:gd name="T25" fmla="*/ 77 h 396"/>
                  <a:gd name="T26" fmla="*/ 29 w 410"/>
                  <a:gd name="T27" fmla="*/ 79 h 396"/>
                  <a:gd name="T28" fmla="*/ 23 w 410"/>
                  <a:gd name="T29" fmla="*/ 80 h 396"/>
                  <a:gd name="T30" fmla="*/ 18 w 410"/>
                  <a:gd name="T31" fmla="*/ 79 h 396"/>
                  <a:gd name="T32" fmla="*/ 12 w 410"/>
                  <a:gd name="T33" fmla="*/ 76 h 396"/>
                  <a:gd name="T34" fmla="*/ 6 w 410"/>
                  <a:gd name="T35" fmla="*/ 71 h 396"/>
                  <a:gd name="T36" fmla="*/ 2 w 410"/>
                  <a:gd name="T37" fmla="*/ 65 h 396"/>
                  <a:gd name="T38" fmla="*/ 0 w 410"/>
                  <a:gd name="T39" fmla="*/ 58 h 396"/>
                  <a:gd name="T40" fmla="*/ 0 w 410"/>
                  <a:gd name="T41" fmla="*/ 50 h 396"/>
                  <a:gd name="T42" fmla="*/ 1 w 410"/>
                  <a:gd name="T43" fmla="*/ 42 h 396"/>
                  <a:gd name="T44" fmla="*/ 5 w 410"/>
                  <a:gd name="T45" fmla="*/ 34 h 396"/>
                  <a:gd name="T46" fmla="*/ 9 w 410"/>
                  <a:gd name="T47" fmla="*/ 27 h 396"/>
                  <a:gd name="T48" fmla="*/ 14 w 410"/>
                  <a:gd name="T49" fmla="*/ 20 h 396"/>
                  <a:gd name="T50" fmla="*/ 21 w 410"/>
                  <a:gd name="T51" fmla="*/ 13 h 396"/>
                  <a:gd name="T52" fmla="*/ 28 w 410"/>
                  <a:gd name="T53" fmla="*/ 8 h 396"/>
                  <a:gd name="T54" fmla="*/ 35 w 410"/>
                  <a:gd name="T55" fmla="*/ 4 h 396"/>
                  <a:gd name="T56" fmla="*/ 43 w 410"/>
                  <a:gd name="T57" fmla="*/ 1 h 396"/>
                  <a:gd name="T58" fmla="*/ 51 w 410"/>
                  <a:gd name="T59" fmla="*/ 0 h 396"/>
                  <a:gd name="T60" fmla="*/ 60 w 410"/>
                  <a:gd name="T61" fmla="*/ 1 h 396"/>
                  <a:gd name="T62" fmla="*/ 68 w 410"/>
                  <a:gd name="T63" fmla="*/ 4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0"/>
                  <a:gd name="T97" fmla="*/ 0 h 396"/>
                  <a:gd name="T98" fmla="*/ 410 w 410"/>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0" h="396">
                    <a:moveTo>
                      <a:pt x="356" y="32"/>
                    </a:moveTo>
                    <a:lnTo>
                      <a:pt x="373" y="46"/>
                    </a:lnTo>
                    <a:lnTo>
                      <a:pt x="385" y="61"/>
                    </a:lnTo>
                    <a:lnTo>
                      <a:pt x="396" y="76"/>
                    </a:lnTo>
                    <a:lnTo>
                      <a:pt x="403" y="91"/>
                    </a:lnTo>
                    <a:lnTo>
                      <a:pt x="408" y="107"/>
                    </a:lnTo>
                    <a:lnTo>
                      <a:pt x="410" y="124"/>
                    </a:lnTo>
                    <a:lnTo>
                      <a:pt x="410" y="140"/>
                    </a:lnTo>
                    <a:lnTo>
                      <a:pt x="408" y="156"/>
                    </a:lnTo>
                    <a:lnTo>
                      <a:pt x="403" y="174"/>
                    </a:lnTo>
                    <a:lnTo>
                      <a:pt x="396" y="190"/>
                    </a:lnTo>
                    <a:lnTo>
                      <a:pt x="389" y="206"/>
                    </a:lnTo>
                    <a:lnTo>
                      <a:pt x="379" y="222"/>
                    </a:lnTo>
                    <a:lnTo>
                      <a:pt x="368" y="238"/>
                    </a:lnTo>
                    <a:lnTo>
                      <a:pt x="355" y="255"/>
                    </a:lnTo>
                    <a:lnTo>
                      <a:pt x="343" y="270"/>
                    </a:lnTo>
                    <a:lnTo>
                      <a:pt x="328" y="285"/>
                    </a:lnTo>
                    <a:lnTo>
                      <a:pt x="313" y="300"/>
                    </a:lnTo>
                    <a:lnTo>
                      <a:pt x="297" y="313"/>
                    </a:lnTo>
                    <a:lnTo>
                      <a:pt x="280" y="326"/>
                    </a:lnTo>
                    <a:lnTo>
                      <a:pt x="263" y="338"/>
                    </a:lnTo>
                    <a:lnTo>
                      <a:pt x="245" y="350"/>
                    </a:lnTo>
                    <a:lnTo>
                      <a:pt x="228" y="359"/>
                    </a:lnTo>
                    <a:lnTo>
                      <a:pt x="210" y="368"/>
                    </a:lnTo>
                    <a:lnTo>
                      <a:pt x="193" y="376"/>
                    </a:lnTo>
                    <a:lnTo>
                      <a:pt x="177" y="383"/>
                    </a:lnTo>
                    <a:lnTo>
                      <a:pt x="160" y="388"/>
                    </a:lnTo>
                    <a:lnTo>
                      <a:pt x="144" y="392"/>
                    </a:lnTo>
                    <a:lnTo>
                      <a:pt x="129" y="394"/>
                    </a:lnTo>
                    <a:lnTo>
                      <a:pt x="116" y="396"/>
                    </a:lnTo>
                    <a:lnTo>
                      <a:pt x="102" y="396"/>
                    </a:lnTo>
                    <a:lnTo>
                      <a:pt x="91" y="393"/>
                    </a:lnTo>
                    <a:lnTo>
                      <a:pt x="81" y="388"/>
                    </a:lnTo>
                    <a:lnTo>
                      <a:pt x="61" y="378"/>
                    </a:lnTo>
                    <a:lnTo>
                      <a:pt x="43" y="366"/>
                    </a:lnTo>
                    <a:lnTo>
                      <a:pt x="29" y="351"/>
                    </a:lnTo>
                    <a:lnTo>
                      <a:pt x="18" y="336"/>
                    </a:lnTo>
                    <a:lnTo>
                      <a:pt x="10" y="320"/>
                    </a:lnTo>
                    <a:lnTo>
                      <a:pt x="3" y="303"/>
                    </a:lnTo>
                    <a:lnTo>
                      <a:pt x="1" y="285"/>
                    </a:lnTo>
                    <a:lnTo>
                      <a:pt x="0" y="266"/>
                    </a:lnTo>
                    <a:lnTo>
                      <a:pt x="0" y="247"/>
                    </a:lnTo>
                    <a:lnTo>
                      <a:pt x="3" y="228"/>
                    </a:lnTo>
                    <a:lnTo>
                      <a:pt x="7" y="208"/>
                    </a:lnTo>
                    <a:lnTo>
                      <a:pt x="15" y="190"/>
                    </a:lnTo>
                    <a:lnTo>
                      <a:pt x="23" y="170"/>
                    </a:lnTo>
                    <a:lnTo>
                      <a:pt x="33" y="151"/>
                    </a:lnTo>
                    <a:lnTo>
                      <a:pt x="44" y="132"/>
                    </a:lnTo>
                    <a:lnTo>
                      <a:pt x="57" y="115"/>
                    </a:lnTo>
                    <a:lnTo>
                      <a:pt x="72" y="97"/>
                    </a:lnTo>
                    <a:lnTo>
                      <a:pt x="87" y="81"/>
                    </a:lnTo>
                    <a:lnTo>
                      <a:pt x="103" y="66"/>
                    </a:lnTo>
                    <a:lnTo>
                      <a:pt x="121" y="51"/>
                    </a:lnTo>
                    <a:lnTo>
                      <a:pt x="138" y="39"/>
                    </a:lnTo>
                    <a:lnTo>
                      <a:pt x="157" y="27"/>
                    </a:lnTo>
                    <a:lnTo>
                      <a:pt x="177" y="19"/>
                    </a:lnTo>
                    <a:lnTo>
                      <a:pt x="197" y="10"/>
                    </a:lnTo>
                    <a:lnTo>
                      <a:pt x="217" y="5"/>
                    </a:lnTo>
                    <a:lnTo>
                      <a:pt x="237" y="1"/>
                    </a:lnTo>
                    <a:lnTo>
                      <a:pt x="257" y="0"/>
                    </a:lnTo>
                    <a:lnTo>
                      <a:pt x="278" y="1"/>
                    </a:lnTo>
                    <a:lnTo>
                      <a:pt x="298" y="5"/>
                    </a:lnTo>
                    <a:lnTo>
                      <a:pt x="318" y="11"/>
                    </a:lnTo>
                    <a:lnTo>
                      <a:pt x="338" y="20"/>
                    </a:lnTo>
                    <a:lnTo>
                      <a:pt x="356" y="32"/>
                    </a:lnTo>
                    <a:close/>
                  </a:path>
                </a:pathLst>
              </a:custGeom>
              <a:solidFill>
                <a:srgbClr val="E45291"/>
              </a:solidFill>
              <a:ln w="9525">
                <a:noFill/>
                <a:round/>
              </a:ln>
            </p:spPr>
            <p:txBody>
              <a:bodyPr/>
              <a:lstStyle/>
              <a:p>
                <a:endParaRPr lang="en-US" sz="1867"/>
              </a:p>
            </p:txBody>
          </p:sp>
          <p:sp>
            <p:nvSpPr>
              <p:cNvPr id="1169" name="Freeform 519"/>
              <p:cNvSpPr/>
              <p:nvPr/>
            </p:nvSpPr>
            <p:spPr bwMode="auto">
              <a:xfrm>
                <a:off x="3549" y="1723"/>
                <a:ext cx="82" cy="80"/>
              </a:xfrm>
              <a:custGeom>
                <a:avLst/>
                <a:gdLst>
                  <a:gd name="T0" fmla="*/ 75 w 410"/>
                  <a:gd name="T1" fmla="*/ 9 h 396"/>
                  <a:gd name="T2" fmla="*/ 79 w 410"/>
                  <a:gd name="T3" fmla="*/ 15 h 396"/>
                  <a:gd name="T4" fmla="*/ 82 w 410"/>
                  <a:gd name="T5" fmla="*/ 22 h 396"/>
                  <a:gd name="T6" fmla="*/ 82 w 410"/>
                  <a:gd name="T7" fmla="*/ 28 h 396"/>
                  <a:gd name="T8" fmla="*/ 81 w 410"/>
                  <a:gd name="T9" fmla="*/ 35 h 396"/>
                  <a:gd name="T10" fmla="*/ 78 w 410"/>
                  <a:gd name="T11" fmla="*/ 42 h 396"/>
                  <a:gd name="T12" fmla="*/ 74 w 410"/>
                  <a:gd name="T13" fmla="*/ 48 h 396"/>
                  <a:gd name="T14" fmla="*/ 69 w 410"/>
                  <a:gd name="T15" fmla="*/ 55 h 396"/>
                  <a:gd name="T16" fmla="*/ 63 w 410"/>
                  <a:gd name="T17" fmla="*/ 61 h 396"/>
                  <a:gd name="T18" fmla="*/ 56 w 410"/>
                  <a:gd name="T19" fmla="*/ 66 h 396"/>
                  <a:gd name="T20" fmla="*/ 49 w 410"/>
                  <a:gd name="T21" fmla="*/ 71 h 396"/>
                  <a:gd name="T22" fmla="*/ 42 w 410"/>
                  <a:gd name="T23" fmla="*/ 74 h 396"/>
                  <a:gd name="T24" fmla="*/ 35 w 410"/>
                  <a:gd name="T25" fmla="*/ 77 h 396"/>
                  <a:gd name="T26" fmla="*/ 29 w 410"/>
                  <a:gd name="T27" fmla="*/ 79 h 396"/>
                  <a:gd name="T28" fmla="*/ 23 w 410"/>
                  <a:gd name="T29" fmla="*/ 80 h 396"/>
                  <a:gd name="T30" fmla="*/ 18 w 410"/>
                  <a:gd name="T31" fmla="*/ 79 h 396"/>
                  <a:gd name="T32" fmla="*/ 12 w 410"/>
                  <a:gd name="T33" fmla="*/ 76 h 396"/>
                  <a:gd name="T34" fmla="*/ 6 w 410"/>
                  <a:gd name="T35" fmla="*/ 71 h 396"/>
                  <a:gd name="T36" fmla="*/ 2 w 410"/>
                  <a:gd name="T37" fmla="*/ 65 h 396"/>
                  <a:gd name="T38" fmla="*/ 0 w 410"/>
                  <a:gd name="T39" fmla="*/ 58 h 396"/>
                  <a:gd name="T40" fmla="*/ 0 w 410"/>
                  <a:gd name="T41" fmla="*/ 50 h 396"/>
                  <a:gd name="T42" fmla="*/ 1 w 410"/>
                  <a:gd name="T43" fmla="*/ 42 h 396"/>
                  <a:gd name="T44" fmla="*/ 5 w 410"/>
                  <a:gd name="T45" fmla="*/ 34 h 396"/>
                  <a:gd name="T46" fmla="*/ 9 w 410"/>
                  <a:gd name="T47" fmla="*/ 27 h 396"/>
                  <a:gd name="T48" fmla="*/ 14 w 410"/>
                  <a:gd name="T49" fmla="*/ 20 h 396"/>
                  <a:gd name="T50" fmla="*/ 21 w 410"/>
                  <a:gd name="T51" fmla="*/ 13 h 396"/>
                  <a:gd name="T52" fmla="*/ 28 w 410"/>
                  <a:gd name="T53" fmla="*/ 8 h 396"/>
                  <a:gd name="T54" fmla="*/ 35 w 410"/>
                  <a:gd name="T55" fmla="*/ 4 h 396"/>
                  <a:gd name="T56" fmla="*/ 43 w 410"/>
                  <a:gd name="T57" fmla="*/ 1 h 396"/>
                  <a:gd name="T58" fmla="*/ 51 w 410"/>
                  <a:gd name="T59" fmla="*/ 0 h 396"/>
                  <a:gd name="T60" fmla="*/ 60 w 410"/>
                  <a:gd name="T61" fmla="*/ 1 h 396"/>
                  <a:gd name="T62" fmla="*/ 68 w 410"/>
                  <a:gd name="T63" fmla="*/ 4 h 39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10"/>
                  <a:gd name="T97" fmla="*/ 0 h 396"/>
                  <a:gd name="T98" fmla="*/ 410 w 410"/>
                  <a:gd name="T99" fmla="*/ 396 h 39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10" h="396">
                    <a:moveTo>
                      <a:pt x="356" y="32"/>
                    </a:moveTo>
                    <a:lnTo>
                      <a:pt x="373" y="46"/>
                    </a:lnTo>
                    <a:lnTo>
                      <a:pt x="385" y="61"/>
                    </a:lnTo>
                    <a:lnTo>
                      <a:pt x="396" y="76"/>
                    </a:lnTo>
                    <a:lnTo>
                      <a:pt x="403" y="91"/>
                    </a:lnTo>
                    <a:lnTo>
                      <a:pt x="408" y="107"/>
                    </a:lnTo>
                    <a:lnTo>
                      <a:pt x="410" y="124"/>
                    </a:lnTo>
                    <a:lnTo>
                      <a:pt x="410" y="140"/>
                    </a:lnTo>
                    <a:lnTo>
                      <a:pt x="408" y="156"/>
                    </a:lnTo>
                    <a:lnTo>
                      <a:pt x="403" y="174"/>
                    </a:lnTo>
                    <a:lnTo>
                      <a:pt x="396" y="190"/>
                    </a:lnTo>
                    <a:lnTo>
                      <a:pt x="389" y="206"/>
                    </a:lnTo>
                    <a:lnTo>
                      <a:pt x="379" y="222"/>
                    </a:lnTo>
                    <a:lnTo>
                      <a:pt x="368" y="238"/>
                    </a:lnTo>
                    <a:lnTo>
                      <a:pt x="355" y="255"/>
                    </a:lnTo>
                    <a:lnTo>
                      <a:pt x="343" y="270"/>
                    </a:lnTo>
                    <a:lnTo>
                      <a:pt x="328" y="285"/>
                    </a:lnTo>
                    <a:lnTo>
                      <a:pt x="313" y="300"/>
                    </a:lnTo>
                    <a:lnTo>
                      <a:pt x="297" y="313"/>
                    </a:lnTo>
                    <a:lnTo>
                      <a:pt x="280" y="326"/>
                    </a:lnTo>
                    <a:lnTo>
                      <a:pt x="263" y="338"/>
                    </a:lnTo>
                    <a:lnTo>
                      <a:pt x="245" y="350"/>
                    </a:lnTo>
                    <a:lnTo>
                      <a:pt x="228" y="359"/>
                    </a:lnTo>
                    <a:lnTo>
                      <a:pt x="210" y="368"/>
                    </a:lnTo>
                    <a:lnTo>
                      <a:pt x="193" y="376"/>
                    </a:lnTo>
                    <a:lnTo>
                      <a:pt x="177" y="383"/>
                    </a:lnTo>
                    <a:lnTo>
                      <a:pt x="160" y="388"/>
                    </a:lnTo>
                    <a:lnTo>
                      <a:pt x="144" y="392"/>
                    </a:lnTo>
                    <a:lnTo>
                      <a:pt x="129" y="394"/>
                    </a:lnTo>
                    <a:lnTo>
                      <a:pt x="116" y="396"/>
                    </a:lnTo>
                    <a:lnTo>
                      <a:pt x="102" y="396"/>
                    </a:lnTo>
                    <a:lnTo>
                      <a:pt x="91" y="393"/>
                    </a:lnTo>
                    <a:lnTo>
                      <a:pt x="81" y="388"/>
                    </a:lnTo>
                    <a:lnTo>
                      <a:pt x="61" y="378"/>
                    </a:lnTo>
                    <a:lnTo>
                      <a:pt x="43" y="366"/>
                    </a:lnTo>
                    <a:lnTo>
                      <a:pt x="29" y="351"/>
                    </a:lnTo>
                    <a:lnTo>
                      <a:pt x="18" y="336"/>
                    </a:lnTo>
                    <a:lnTo>
                      <a:pt x="10" y="320"/>
                    </a:lnTo>
                    <a:lnTo>
                      <a:pt x="3" y="303"/>
                    </a:lnTo>
                    <a:lnTo>
                      <a:pt x="1" y="285"/>
                    </a:lnTo>
                    <a:lnTo>
                      <a:pt x="0" y="266"/>
                    </a:lnTo>
                    <a:lnTo>
                      <a:pt x="0" y="247"/>
                    </a:lnTo>
                    <a:lnTo>
                      <a:pt x="3" y="228"/>
                    </a:lnTo>
                    <a:lnTo>
                      <a:pt x="7" y="208"/>
                    </a:lnTo>
                    <a:lnTo>
                      <a:pt x="15" y="190"/>
                    </a:lnTo>
                    <a:lnTo>
                      <a:pt x="23" y="170"/>
                    </a:lnTo>
                    <a:lnTo>
                      <a:pt x="33" y="151"/>
                    </a:lnTo>
                    <a:lnTo>
                      <a:pt x="44" y="132"/>
                    </a:lnTo>
                    <a:lnTo>
                      <a:pt x="57" y="115"/>
                    </a:lnTo>
                    <a:lnTo>
                      <a:pt x="72" y="97"/>
                    </a:lnTo>
                    <a:lnTo>
                      <a:pt x="87" y="81"/>
                    </a:lnTo>
                    <a:lnTo>
                      <a:pt x="103" y="66"/>
                    </a:lnTo>
                    <a:lnTo>
                      <a:pt x="121" y="51"/>
                    </a:lnTo>
                    <a:lnTo>
                      <a:pt x="138" y="39"/>
                    </a:lnTo>
                    <a:lnTo>
                      <a:pt x="157" y="27"/>
                    </a:lnTo>
                    <a:lnTo>
                      <a:pt x="177" y="19"/>
                    </a:lnTo>
                    <a:lnTo>
                      <a:pt x="197" y="10"/>
                    </a:lnTo>
                    <a:lnTo>
                      <a:pt x="217" y="5"/>
                    </a:lnTo>
                    <a:lnTo>
                      <a:pt x="237" y="1"/>
                    </a:lnTo>
                    <a:lnTo>
                      <a:pt x="257" y="0"/>
                    </a:lnTo>
                    <a:lnTo>
                      <a:pt x="278" y="1"/>
                    </a:lnTo>
                    <a:lnTo>
                      <a:pt x="298" y="5"/>
                    </a:lnTo>
                    <a:lnTo>
                      <a:pt x="318" y="11"/>
                    </a:lnTo>
                    <a:lnTo>
                      <a:pt x="338" y="20"/>
                    </a:lnTo>
                    <a:lnTo>
                      <a:pt x="356" y="32"/>
                    </a:lnTo>
                  </a:path>
                </a:pathLst>
              </a:custGeom>
              <a:noFill/>
              <a:ln w="3175">
                <a:solidFill>
                  <a:srgbClr val="F4AFCB"/>
                </a:solidFill>
                <a:round/>
              </a:ln>
            </p:spPr>
            <p:txBody>
              <a:bodyPr/>
              <a:lstStyle/>
              <a:p>
                <a:endParaRPr lang="en-US" sz="1867"/>
              </a:p>
            </p:txBody>
          </p:sp>
          <p:sp>
            <p:nvSpPr>
              <p:cNvPr id="1170" name="Freeform 520"/>
              <p:cNvSpPr/>
              <p:nvPr/>
            </p:nvSpPr>
            <p:spPr bwMode="auto">
              <a:xfrm>
                <a:off x="4011" y="1170"/>
                <a:ext cx="85" cy="73"/>
              </a:xfrm>
              <a:custGeom>
                <a:avLst/>
                <a:gdLst>
                  <a:gd name="T0" fmla="*/ 80 w 427"/>
                  <a:gd name="T1" fmla="*/ 13 h 367"/>
                  <a:gd name="T2" fmla="*/ 84 w 427"/>
                  <a:gd name="T3" fmla="*/ 20 h 367"/>
                  <a:gd name="T4" fmla="*/ 85 w 427"/>
                  <a:gd name="T5" fmla="*/ 26 h 367"/>
                  <a:gd name="T6" fmla="*/ 85 w 427"/>
                  <a:gd name="T7" fmla="*/ 33 h 367"/>
                  <a:gd name="T8" fmla="*/ 82 w 427"/>
                  <a:gd name="T9" fmla="*/ 39 h 367"/>
                  <a:gd name="T10" fmla="*/ 78 w 427"/>
                  <a:gd name="T11" fmla="*/ 45 h 367"/>
                  <a:gd name="T12" fmla="*/ 73 w 427"/>
                  <a:gd name="T13" fmla="*/ 50 h 367"/>
                  <a:gd name="T14" fmla="*/ 67 w 427"/>
                  <a:gd name="T15" fmla="*/ 56 h 367"/>
                  <a:gd name="T16" fmla="*/ 61 w 427"/>
                  <a:gd name="T17" fmla="*/ 60 h 367"/>
                  <a:gd name="T18" fmla="*/ 54 w 427"/>
                  <a:gd name="T19" fmla="*/ 64 h 367"/>
                  <a:gd name="T20" fmla="*/ 46 w 427"/>
                  <a:gd name="T21" fmla="*/ 68 h 367"/>
                  <a:gd name="T22" fmla="*/ 39 w 427"/>
                  <a:gd name="T23" fmla="*/ 70 h 367"/>
                  <a:gd name="T24" fmla="*/ 32 w 427"/>
                  <a:gd name="T25" fmla="*/ 72 h 367"/>
                  <a:gd name="T26" fmla="*/ 25 w 427"/>
                  <a:gd name="T27" fmla="*/ 73 h 367"/>
                  <a:gd name="T28" fmla="*/ 19 w 427"/>
                  <a:gd name="T29" fmla="*/ 73 h 367"/>
                  <a:gd name="T30" fmla="*/ 14 w 427"/>
                  <a:gd name="T31" fmla="*/ 71 h 367"/>
                  <a:gd name="T32" fmla="*/ 9 w 427"/>
                  <a:gd name="T33" fmla="*/ 67 h 367"/>
                  <a:gd name="T34" fmla="*/ 4 w 427"/>
                  <a:gd name="T35" fmla="*/ 61 h 367"/>
                  <a:gd name="T36" fmla="*/ 1 w 427"/>
                  <a:gd name="T37" fmla="*/ 55 h 367"/>
                  <a:gd name="T38" fmla="*/ 0 w 427"/>
                  <a:gd name="T39" fmla="*/ 47 h 367"/>
                  <a:gd name="T40" fmla="*/ 1 w 427"/>
                  <a:gd name="T41" fmla="*/ 40 h 367"/>
                  <a:gd name="T42" fmla="*/ 4 w 427"/>
                  <a:gd name="T43" fmla="*/ 33 h 367"/>
                  <a:gd name="T44" fmla="*/ 8 w 427"/>
                  <a:gd name="T45" fmla="*/ 26 h 367"/>
                  <a:gd name="T46" fmla="*/ 14 w 427"/>
                  <a:gd name="T47" fmla="*/ 19 h 367"/>
                  <a:gd name="T48" fmla="*/ 20 w 427"/>
                  <a:gd name="T49" fmla="*/ 13 h 367"/>
                  <a:gd name="T50" fmla="*/ 27 w 427"/>
                  <a:gd name="T51" fmla="*/ 8 h 367"/>
                  <a:gd name="T52" fmla="*/ 35 w 427"/>
                  <a:gd name="T53" fmla="*/ 4 h 367"/>
                  <a:gd name="T54" fmla="*/ 43 w 427"/>
                  <a:gd name="T55" fmla="*/ 1 h 367"/>
                  <a:gd name="T56" fmla="*/ 51 w 427"/>
                  <a:gd name="T57" fmla="*/ 0 h 367"/>
                  <a:gd name="T58" fmla="*/ 59 w 427"/>
                  <a:gd name="T59" fmla="*/ 0 h 367"/>
                  <a:gd name="T60" fmla="*/ 67 w 427"/>
                  <a:gd name="T61" fmla="*/ 3 h 367"/>
                  <a:gd name="T62" fmla="*/ 74 w 427"/>
                  <a:gd name="T63" fmla="*/ 7 h 3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367"/>
                  <a:gd name="T98" fmla="*/ 427 w 427"/>
                  <a:gd name="T99" fmla="*/ 367 h 3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367">
                    <a:moveTo>
                      <a:pt x="389" y="52"/>
                    </a:moveTo>
                    <a:lnTo>
                      <a:pt x="402" y="67"/>
                    </a:lnTo>
                    <a:lnTo>
                      <a:pt x="412" y="84"/>
                    </a:lnTo>
                    <a:lnTo>
                      <a:pt x="421" y="100"/>
                    </a:lnTo>
                    <a:lnTo>
                      <a:pt x="425" y="116"/>
                    </a:lnTo>
                    <a:lnTo>
                      <a:pt x="427" y="132"/>
                    </a:lnTo>
                    <a:lnTo>
                      <a:pt x="427" y="148"/>
                    </a:lnTo>
                    <a:lnTo>
                      <a:pt x="425" y="165"/>
                    </a:lnTo>
                    <a:lnTo>
                      <a:pt x="420" y="180"/>
                    </a:lnTo>
                    <a:lnTo>
                      <a:pt x="412" y="195"/>
                    </a:lnTo>
                    <a:lnTo>
                      <a:pt x="404" y="211"/>
                    </a:lnTo>
                    <a:lnTo>
                      <a:pt x="394" y="225"/>
                    </a:lnTo>
                    <a:lnTo>
                      <a:pt x="382" y="240"/>
                    </a:lnTo>
                    <a:lnTo>
                      <a:pt x="369" y="253"/>
                    </a:lnTo>
                    <a:lnTo>
                      <a:pt x="354" y="267"/>
                    </a:lnTo>
                    <a:lnTo>
                      <a:pt x="339" y="280"/>
                    </a:lnTo>
                    <a:lnTo>
                      <a:pt x="322" y="292"/>
                    </a:lnTo>
                    <a:lnTo>
                      <a:pt x="305" y="303"/>
                    </a:lnTo>
                    <a:lnTo>
                      <a:pt x="286" y="314"/>
                    </a:lnTo>
                    <a:lnTo>
                      <a:pt x="269" y="324"/>
                    </a:lnTo>
                    <a:lnTo>
                      <a:pt x="250" y="333"/>
                    </a:lnTo>
                    <a:lnTo>
                      <a:pt x="231" y="341"/>
                    </a:lnTo>
                    <a:lnTo>
                      <a:pt x="213" y="348"/>
                    </a:lnTo>
                    <a:lnTo>
                      <a:pt x="194" y="354"/>
                    </a:lnTo>
                    <a:lnTo>
                      <a:pt x="176" y="359"/>
                    </a:lnTo>
                    <a:lnTo>
                      <a:pt x="159" y="363"/>
                    </a:lnTo>
                    <a:lnTo>
                      <a:pt x="141" y="366"/>
                    </a:lnTo>
                    <a:lnTo>
                      <a:pt x="125" y="367"/>
                    </a:lnTo>
                    <a:lnTo>
                      <a:pt x="110" y="367"/>
                    </a:lnTo>
                    <a:lnTo>
                      <a:pt x="97" y="366"/>
                    </a:lnTo>
                    <a:lnTo>
                      <a:pt x="84" y="363"/>
                    </a:lnTo>
                    <a:lnTo>
                      <a:pt x="72" y="359"/>
                    </a:lnTo>
                    <a:lnTo>
                      <a:pt x="63" y="353"/>
                    </a:lnTo>
                    <a:lnTo>
                      <a:pt x="44" y="339"/>
                    </a:lnTo>
                    <a:lnTo>
                      <a:pt x="30" y="324"/>
                    </a:lnTo>
                    <a:lnTo>
                      <a:pt x="18" y="308"/>
                    </a:lnTo>
                    <a:lnTo>
                      <a:pt x="10" y="292"/>
                    </a:lnTo>
                    <a:lnTo>
                      <a:pt x="4" y="275"/>
                    </a:lnTo>
                    <a:lnTo>
                      <a:pt x="0" y="257"/>
                    </a:lnTo>
                    <a:lnTo>
                      <a:pt x="0" y="238"/>
                    </a:lnTo>
                    <a:lnTo>
                      <a:pt x="2" y="221"/>
                    </a:lnTo>
                    <a:lnTo>
                      <a:pt x="5" y="202"/>
                    </a:lnTo>
                    <a:lnTo>
                      <a:pt x="12" y="183"/>
                    </a:lnTo>
                    <a:lnTo>
                      <a:pt x="19" y="165"/>
                    </a:lnTo>
                    <a:lnTo>
                      <a:pt x="29" y="147"/>
                    </a:lnTo>
                    <a:lnTo>
                      <a:pt x="40" y="130"/>
                    </a:lnTo>
                    <a:lnTo>
                      <a:pt x="53" y="112"/>
                    </a:lnTo>
                    <a:lnTo>
                      <a:pt x="68" y="96"/>
                    </a:lnTo>
                    <a:lnTo>
                      <a:pt x="83" y="81"/>
                    </a:lnTo>
                    <a:lnTo>
                      <a:pt x="99" y="66"/>
                    </a:lnTo>
                    <a:lnTo>
                      <a:pt x="117" y="52"/>
                    </a:lnTo>
                    <a:lnTo>
                      <a:pt x="135" y="40"/>
                    </a:lnTo>
                    <a:lnTo>
                      <a:pt x="155" y="30"/>
                    </a:lnTo>
                    <a:lnTo>
                      <a:pt x="174" y="20"/>
                    </a:lnTo>
                    <a:lnTo>
                      <a:pt x="195" y="12"/>
                    </a:lnTo>
                    <a:lnTo>
                      <a:pt x="215" y="6"/>
                    </a:lnTo>
                    <a:lnTo>
                      <a:pt x="235" y="2"/>
                    </a:lnTo>
                    <a:lnTo>
                      <a:pt x="256" y="0"/>
                    </a:lnTo>
                    <a:lnTo>
                      <a:pt x="276" y="0"/>
                    </a:lnTo>
                    <a:lnTo>
                      <a:pt x="296" y="2"/>
                    </a:lnTo>
                    <a:lnTo>
                      <a:pt x="316" y="6"/>
                    </a:lnTo>
                    <a:lnTo>
                      <a:pt x="336" y="14"/>
                    </a:lnTo>
                    <a:lnTo>
                      <a:pt x="354" y="24"/>
                    </a:lnTo>
                    <a:lnTo>
                      <a:pt x="372" y="36"/>
                    </a:lnTo>
                    <a:lnTo>
                      <a:pt x="389" y="52"/>
                    </a:lnTo>
                    <a:close/>
                  </a:path>
                </a:pathLst>
              </a:custGeom>
              <a:solidFill>
                <a:srgbClr val="E45291"/>
              </a:solidFill>
              <a:ln w="9525">
                <a:noFill/>
                <a:round/>
              </a:ln>
            </p:spPr>
            <p:txBody>
              <a:bodyPr/>
              <a:lstStyle/>
              <a:p>
                <a:endParaRPr lang="en-US" sz="1867"/>
              </a:p>
            </p:txBody>
          </p:sp>
          <p:sp>
            <p:nvSpPr>
              <p:cNvPr id="1171" name="Freeform 521"/>
              <p:cNvSpPr/>
              <p:nvPr/>
            </p:nvSpPr>
            <p:spPr bwMode="auto">
              <a:xfrm>
                <a:off x="4011" y="1170"/>
                <a:ext cx="85" cy="73"/>
              </a:xfrm>
              <a:custGeom>
                <a:avLst/>
                <a:gdLst>
                  <a:gd name="T0" fmla="*/ 80 w 427"/>
                  <a:gd name="T1" fmla="*/ 13 h 367"/>
                  <a:gd name="T2" fmla="*/ 84 w 427"/>
                  <a:gd name="T3" fmla="*/ 20 h 367"/>
                  <a:gd name="T4" fmla="*/ 85 w 427"/>
                  <a:gd name="T5" fmla="*/ 26 h 367"/>
                  <a:gd name="T6" fmla="*/ 85 w 427"/>
                  <a:gd name="T7" fmla="*/ 33 h 367"/>
                  <a:gd name="T8" fmla="*/ 82 w 427"/>
                  <a:gd name="T9" fmla="*/ 39 h 367"/>
                  <a:gd name="T10" fmla="*/ 78 w 427"/>
                  <a:gd name="T11" fmla="*/ 45 h 367"/>
                  <a:gd name="T12" fmla="*/ 73 w 427"/>
                  <a:gd name="T13" fmla="*/ 50 h 367"/>
                  <a:gd name="T14" fmla="*/ 67 w 427"/>
                  <a:gd name="T15" fmla="*/ 56 h 367"/>
                  <a:gd name="T16" fmla="*/ 61 w 427"/>
                  <a:gd name="T17" fmla="*/ 60 h 367"/>
                  <a:gd name="T18" fmla="*/ 54 w 427"/>
                  <a:gd name="T19" fmla="*/ 64 h 367"/>
                  <a:gd name="T20" fmla="*/ 46 w 427"/>
                  <a:gd name="T21" fmla="*/ 68 h 367"/>
                  <a:gd name="T22" fmla="*/ 39 w 427"/>
                  <a:gd name="T23" fmla="*/ 70 h 367"/>
                  <a:gd name="T24" fmla="*/ 32 w 427"/>
                  <a:gd name="T25" fmla="*/ 72 h 367"/>
                  <a:gd name="T26" fmla="*/ 25 w 427"/>
                  <a:gd name="T27" fmla="*/ 73 h 367"/>
                  <a:gd name="T28" fmla="*/ 19 w 427"/>
                  <a:gd name="T29" fmla="*/ 73 h 367"/>
                  <a:gd name="T30" fmla="*/ 14 w 427"/>
                  <a:gd name="T31" fmla="*/ 71 h 367"/>
                  <a:gd name="T32" fmla="*/ 9 w 427"/>
                  <a:gd name="T33" fmla="*/ 67 h 367"/>
                  <a:gd name="T34" fmla="*/ 4 w 427"/>
                  <a:gd name="T35" fmla="*/ 61 h 367"/>
                  <a:gd name="T36" fmla="*/ 1 w 427"/>
                  <a:gd name="T37" fmla="*/ 55 h 367"/>
                  <a:gd name="T38" fmla="*/ 0 w 427"/>
                  <a:gd name="T39" fmla="*/ 47 h 367"/>
                  <a:gd name="T40" fmla="*/ 1 w 427"/>
                  <a:gd name="T41" fmla="*/ 40 h 367"/>
                  <a:gd name="T42" fmla="*/ 4 w 427"/>
                  <a:gd name="T43" fmla="*/ 33 h 367"/>
                  <a:gd name="T44" fmla="*/ 8 w 427"/>
                  <a:gd name="T45" fmla="*/ 26 h 367"/>
                  <a:gd name="T46" fmla="*/ 14 w 427"/>
                  <a:gd name="T47" fmla="*/ 19 h 367"/>
                  <a:gd name="T48" fmla="*/ 20 w 427"/>
                  <a:gd name="T49" fmla="*/ 13 h 367"/>
                  <a:gd name="T50" fmla="*/ 27 w 427"/>
                  <a:gd name="T51" fmla="*/ 8 h 367"/>
                  <a:gd name="T52" fmla="*/ 35 w 427"/>
                  <a:gd name="T53" fmla="*/ 4 h 367"/>
                  <a:gd name="T54" fmla="*/ 43 w 427"/>
                  <a:gd name="T55" fmla="*/ 1 h 367"/>
                  <a:gd name="T56" fmla="*/ 51 w 427"/>
                  <a:gd name="T57" fmla="*/ 0 h 367"/>
                  <a:gd name="T58" fmla="*/ 59 w 427"/>
                  <a:gd name="T59" fmla="*/ 0 h 367"/>
                  <a:gd name="T60" fmla="*/ 67 w 427"/>
                  <a:gd name="T61" fmla="*/ 3 h 367"/>
                  <a:gd name="T62" fmla="*/ 74 w 427"/>
                  <a:gd name="T63" fmla="*/ 7 h 36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7"/>
                  <a:gd name="T97" fmla="*/ 0 h 367"/>
                  <a:gd name="T98" fmla="*/ 427 w 427"/>
                  <a:gd name="T99" fmla="*/ 367 h 36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7" h="367">
                    <a:moveTo>
                      <a:pt x="389" y="52"/>
                    </a:moveTo>
                    <a:lnTo>
                      <a:pt x="402" y="67"/>
                    </a:lnTo>
                    <a:lnTo>
                      <a:pt x="412" y="84"/>
                    </a:lnTo>
                    <a:lnTo>
                      <a:pt x="421" y="100"/>
                    </a:lnTo>
                    <a:lnTo>
                      <a:pt x="425" y="116"/>
                    </a:lnTo>
                    <a:lnTo>
                      <a:pt x="427" y="132"/>
                    </a:lnTo>
                    <a:lnTo>
                      <a:pt x="427" y="148"/>
                    </a:lnTo>
                    <a:lnTo>
                      <a:pt x="425" y="165"/>
                    </a:lnTo>
                    <a:lnTo>
                      <a:pt x="420" y="180"/>
                    </a:lnTo>
                    <a:lnTo>
                      <a:pt x="412" y="195"/>
                    </a:lnTo>
                    <a:lnTo>
                      <a:pt x="404" y="211"/>
                    </a:lnTo>
                    <a:lnTo>
                      <a:pt x="394" y="225"/>
                    </a:lnTo>
                    <a:lnTo>
                      <a:pt x="382" y="240"/>
                    </a:lnTo>
                    <a:lnTo>
                      <a:pt x="369" y="253"/>
                    </a:lnTo>
                    <a:lnTo>
                      <a:pt x="354" y="267"/>
                    </a:lnTo>
                    <a:lnTo>
                      <a:pt x="339" y="280"/>
                    </a:lnTo>
                    <a:lnTo>
                      <a:pt x="322" y="292"/>
                    </a:lnTo>
                    <a:lnTo>
                      <a:pt x="305" y="303"/>
                    </a:lnTo>
                    <a:lnTo>
                      <a:pt x="286" y="314"/>
                    </a:lnTo>
                    <a:lnTo>
                      <a:pt x="269" y="324"/>
                    </a:lnTo>
                    <a:lnTo>
                      <a:pt x="250" y="333"/>
                    </a:lnTo>
                    <a:lnTo>
                      <a:pt x="231" y="341"/>
                    </a:lnTo>
                    <a:lnTo>
                      <a:pt x="213" y="348"/>
                    </a:lnTo>
                    <a:lnTo>
                      <a:pt x="194" y="354"/>
                    </a:lnTo>
                    <a:lnTo>
                      <a:pt x="176" y="359"/>
                    </a:lnTo>
                    <a:lnTo>
                      <a:pt x="159" y="363"/>
                    </a:lnTo>
                    <a:lnTo>
                      <a:pt x="141" y="366"/>
                    </a:lnTo>
                    <a:lnTo>
                      <a:pt x="125" y="367"/>
                    </a:lnTo>
                    <a:lnTo>
                      <a:pt x="110" y="367"/>
                    </a:lnTo>
                    <a:lnTo>
                      <a:pt x="97" y="366"/>
                    </a:lnTo>
                    <a:lnTo>
                      <a:pt x="84" y="363"/>
                    </a:lnTo>
                    <a:lnTo>
                      <a:pt x="72" y="359"/>
                    </a:lnTo>
                    <a:lnTo>
                      <a:pt x="63" y="353"/>
                    </a:lnTo>
                    <a:lnTo>
                      <a:pt x="44" y="339"/>
                    </a:lnTo>
                    <a:lnTo>
                      <a:pt x="30" y="324"/>
                    </a:lnTo>
                    <a:lnTo>
                      <a:pt x="18" y="308"/>
                    </a:lnTo>
                    <a:lnTo>
                      <a:pt x="10" y="292"/>
                    </a:lnTo>
                    <a:lnTo>
                      <a:pt x="4" y="275"/>
                    </a:lnTo>
                    <a:lnTo>
                      <a:pt x="0" y="257"/>
                    </a:lnTo>
                    <a:lnTo>
                      <a:pt x="0" y="238"/>
                    </a:lnTo>
                    <a:lnTo>
                      <a:pt x="2" y="221"/>
                    </a:lnTo>
                    <a:lnTo>
                      <a:pt x="5" y="202"/>
                    </a:lnTo>
                    <a:lnTo>
                      <a:pt x="12" y="183"/>
                    </a:lnTo>
                    <a:lnTo>
                      <a:pt x="19" y="165"/>
                    </a:lnTo>
                    <a:lnTo>
                      <a:pt x="29" y="147"/>
                    </a:lnTo>
                    <a:lnTo>
                      <a:pt x="40" y="130"/>
                    </a:lnTo>
                    <a:lnTo>
                      <a:pt x="53" y="112"/>
                    </a:lnTo>
                    <a:lnTo>
                      <a:pt x="68" y="96"/>
                    </a:lnTo>
                    <a:lnTo>
                      <a:pt x="83" y="81"/>
                    </a:lnTo>
                    <a:lnTo>
                      <a:pt x="99" y="66"/>
                    </a:lnTo>
                    <a:lnTo>
                      <a:pt x="117" y="52"/>
                    </a:lnTo>
                    <a:lnTo>
                      <a:pt x="135" y="40"/>
                    </a:lnTo>
                    <a:lnTo>
                      <a:pt x="155" y="30"/>
                    </a:lnTo>
                    <a:lnTo>
                      <a:pt x="174" y="20"/>
                    </a:lnTo>
                    <a:lnTo>
                      <a:pt x="195" y="12"/>
                    </a:lnTo>
                    <a:lnTo>
                      <a:pt x="215" y="6"/>
                    </a:lnTo>
                    <a:lnTo>
                      <a:pt x="235" y="2"/>
                    </a:lnTo>
                    <a:lnTo>
                      <a:pt x="256" y="0"/>
                    </a:lnTo>
                    <a:lnTo>
                      <a:pt x="276" y="0"/>
                    </a:lnTo>
                    <a:lnTo>
                      <a:pt x="296" y="2"/>
                    </a:lnTo>
                    <a:lnTo>
                      <a:pt x="316" y="6"/>
                    </a:lnTo>
                    <a:lnTo>
                      <a:pt x="336" y="14"/>
                    </a:lnTo>
                    <a:lnTo>
                      <a:pt x="354" y="24"/>
                    </a:lnTo>
                    <a:lnTo>
                      <a:pt x="372" y="36"/>
                    </a:lnTo>
                    <a:lnTo>
                      <a:pt x="389" y="52"/>
                    </a:lnTo>
                  </a:path>
                </a:pathLst>
              </a:custGeom>
              <a:noFill/>
              <a:ln w="3175">
                <a:solidFill>
                  <a:srgbClr val="F4AFCB"/>
                </a:solidFill>
                <a:round/>
              </a:ln>
            </p:spPr>
            <p:txBody>
              <a:bodyPr/>
              <a:lstStyle/>
              <a:p>
                <a:endParaRPr lang="en-US" sz="1867"/>
              </a:p>
            </p:txBody>
          </p:sp>
          <p:sp>
            <p:nvSpPr>
              <p:cNvPr id="1172" name="Freeform 522"/>
              <p:cNvSpPr/>
              <p:nvPr/>
            </p:nvSpPr>
            <p:spPr bwMode="auto">
              <a:xfrm>
                <a:off x="2329" y="767"/>
                <a:ext cx="68" cy="89"/>
              </a:xfrm>
              <a:custGeom>
                <a:avLst/>
                <a:gdLst>
                  <a:gd name="T0" fmla="*/ 19 w 342"/>
                  <a:gd name="T1" fmla="*/ 3 h 447"/>
                  <a:gd name="T2" fmla="*/ 26 w 342"/>
                  <a:gd name="T3" fmla="*/ 0 h 447"/>
                  <a:gd name="T4" fmla="*/ 33 w 342"/>
                  <a:gd name="T5" fmla="*/ 0 h 447"/>
                  <a:gd name="T6" fmla="*/ 39 w 342"/>
                  <a:gd name="T7" fmla="*/ 2 h 447"/>
                  <a:gd name="T8" fmla="*/ 45 w 342"/>
                  <a:gd name="T9" fmla="*/ 6 h 447"/>
                  <a:gd name="T10" fmla="*/ 50 w 342"/>
                  <a:gd name="T11" fmla="*/ 11 h 447"/>
                  <a:gd name="T12" fmla="*/ 54 w 342"/>
                  <a:gd name="T13" fmla="*/ 17 h 447"/>
                  <a:gd name="T14" fmla="*/ 58 w 342"/>
                  <a:gd name="T15" fmla="*/ 24 h 447"/>
                  <a:gd name="T16" fmla="*/ 62 w 342"/>
                  <a:gd name="T17" fmla="*/ 31 h 447"/>
                  <a:gd name="T18" fmla="*/ 64 w 342"/>
                  <a:gd name="T19" fmla="*/ 39 h 447"/>
                  <a:gd name="T20" fmla="*/ 66 w 342"/>
                  <a:gd name="T21" fmla="*/ 47 h 447"/>
                  <a:gd name="T22" fmla="*/ 68 w 342"/>
                  <a:gd name="T23" fmla="*/ 55 h 447"/>
                  <a:gd name="T24" fmla="*/ 68 w 342"/>
                  <a:gd name="T25" fmla="*/ 62 h 447"/>
                  <a:gd name="T26" fmla="*/ 68 w 342"/>
                  <a:gd name="T27" fmla="*/ 69 h 447"/>
                  <a:gd name="T28" fmla="*/ 66 w 342"/>
                  <a:gd name="T29" fmla="*/ 75 h 447"/>
                  <a:gd name="T30" fmla="*/ 64 w 342"/>
                  <a:gd name="T31" fmla="*/ 79 h 447"/>
                  <a:gd name="T32" fmla="*/ 59 w 342"/>
                  <a:gd name="T33" fmla="*/ 84 h 447"/>
                  <a:gd name="T34" fmla="*/ 52 w 342"/>
                  <a:gd name="T35" fmla="*/ 88 h 447"/>
                  <a:gd name="T36" fmla="*/ 45 w 342"/>
                  <a:gd name="T37" fmla="*/ 89 h 447"/>
                  <a:gd name="T38" fmla="*/ 38 w 342"/>
                  <a:gd name="T39" fmla="*/ 88 h 447"/>
                  <a:gd name="T40" fmla="*/ 31 w 342"/>
                  <a:gd name="T41" fmla="*/ 86 h 447"/>
                  <a:gd name="T42" fmla="*/ 24 w 342"/>
                  <a:gd name="T43" fmla="*/ 82 h 447"/>
                  <a:gd name="T44" fmla="*/ 18 w 342"/>
                  <a:gd name="T45" fmla="*/ 76 h 447"/>
                  <a:gd name="T46" fmla="*/ 12 w 342"/>
                  <a:gd name="T47" fmla="*/ 69 h 447"/>
                  <a:gd name="T48" fmla="*/ 8 w 342"/>
                  <a:gd name="T49" fmla="*/ 62 h 447"/>
                  <a:gd name="T50" fmla="*/ 4 w 342"/>
                  <a:gd name="T51" fmla="*/ 54 h 447"/>
                  <a:gd name="T52" fmla="*/ 1 w 342"/>
                  <a:gd name="T53" fmla="*/ 45 h 447"/>
                  <a:gd name="T54" fmla="*/ 0 w 342"/>
                  <a:gd name="T55" fmla="*/ 37 h 447"/>
                  <a:gd name="T56" fmla="*/ 0 w 342"/>
                  <a:gd name="T57" fmla="*/ 29 h 447"/>
                  <a:gd name="T58" fmla="*/ 2 w 342"/>
                  <a:gd name="T59" fmla="*/ 21 h 447"/>
                  <a:gd name="T60" fmla="*/ 6 w 342"/>
                  <a:gd name="T61" fmla="*/ 14 h 447"/>
                  <a:gd name="T62" fmla="*/ 12 w 342"/>
                  <a:gd name="T63" fmla="*/ 7 h 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7"/>
                  <a:gd name="T98" fmla="*/ 342 w 342"/>
                  <a:gd name="T99" fmla="*/ 447 h 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7">
                    <a:moveTo>
                      <a:pt x="79" y="23"/>
                    </a:moveTo>
                    <a:lnTo>
                      <a:pt x="96" y="13"/>
                    </a:lnTo>
                    <a:lnTo>
                      <a:pt x="115" y="5"/>
                    </a:lnTo>
                    <a:lnTo>
                      <a:pt x="131" y="1"/>
                    </a:lnTo>
                    <a:lnTo>
                      <a:pt x="149" y="0"/>
                    </a:lnTo>
                    <a:lnTo>
                      <a:pt x="165" y="1"/>
                    </a:lnTo>
                    <a:lnTo>
                      <a:pt x="181" y="5"/>
                    </a:lnTo>
                    <a:lnTo>
                      <a:pt x="196" y="10"/>
                    </a:lnTo>
                    <a:lnTo>
                      <a:pt x="211" y="19"/>
                    </a:lnTo>
                    <a:lnTo>
                      <a:pt x="225" y="28"/>
                    </a:lnTo>
                    <a:lnTo>
                      <a:pt x="237" y="40"/>
                    </a:lnTo>
                    <a:lnTo>
                      <a:pt x="250" y="53"/>
                    </a:lnTo>
                    <a:lnTo>
                      <a:pt x="262" y="68"/>
                    </a:lnTo>
                    <a:lnTo>
                      <a:pt x="273" y="84"/>
                    </a:lnTo>
                    <a:lnTo>
                      <a:pt x="283" y="100"/>
                    </a:lnTo>
                    <a:lnTo>
                      <a:pt x="293" y="119"/>
                    </a:lnTo>
                    <a:lnTo>
                      <a:pt x="302" y="138"/>
                    </a:lnTo>
                    <a:lnTo>
                      <a:pt x="311" y="156"/>
                    </a:lnTo>
                    <a:lnTo>
                      <a:pt x="317" y="176"/>
                    </a:lnTo>
                    <a:lnTo>
                      <a:pt x="323" y="196"/>
                    </a:lnTo>
                    <a:lnTo>
                      <a:pt x="330" y="216"/>
                    </a:lnTo>
                    <a:lnTo>
                      <a:pt x="333" y="236"/>
                    </a:lnTo>
                    <a:lnTo>
                      <a:pt x="337" y="256"/>
                    </a:lnTo>
                    <a:lnTo>
                      <a:pt x="340" y="276"/>
                    </a:lnTo>
                    <a:lnTo>
                      <a:pt x="342" y="295"/>
                    </a:lnTo>
                    <a:lnTo>
                      <a:pt x="342" y="312"/>
                    </a:lnTo>
                    <a:lnTo>
                      <a:pt x="342" y="330"/>
                    </a:lnTo>
                    <a:lnTo>
                      <a:pt x="340" y="347"/>
                    </a:lnTo>
                    <a:lnTo>
                      <a:pt x="337" y="362"/>
                    </a:lnTo>
                    <a:lnTo>
                      <a:pt x="333" y="376"/>
                    </a:lnTo>
                    <a:lnTo>
                      <a:pt x="328" y="388"/>
                    </a:lnTo>
                    <a:lnTo>
                      <a:pt x="322" y="398"/>
                    </a:lnTo>
                    <a:lnTo>
                      <a:pt x="316" y="407"/>
                    </a:lnTo>
                    <a:lnTo>
                      <a:pt x="298" y="422"/>
                    </a:lnTo>
                    <a:lnTo>
                      <a:pt x="280" y="432"/>
                    </a:lnTo>
                    <a:lnTo>
                      <a:pt x="262" y="440"/>
                    </a:lnTo>
                    <a:lnTo>
                      <a:pt x="244" y="445"/>
                    </a:lnTo>
                    <a:lnTo>
                      <a:pt x="226" y="447"/>
                    </a:lnTo>
                    <a:lnTo>
                      <a:pt x="207" y="446"/>
                    </a:lnTo>
                    <a:lnTo>
                      <a:pt x="190" y="443"/>
                    </a:lnTo>
                    <a:lnTo>
                      <a:pt x="171" y="437"/>
                    </a:lnTo>
                    <a:lnTo>
                      <a:pt x="154" y="430"/>
                    </a:lnTo>
                    <a:lnTo>
                      <a:pt x="136" y="421"/>
                    </a:lnTo>
                    <a:lnTo>
                      <a:pt x="120" y="410"/>
                    </a:lnTo>
                    <a:lnTo>
                      <a:pt x="104" y="396"/>
                    </a:lnTo>
                    <a:lnTo>
                      <a:pt x="89" y="381"/>
                    </a:lnTo>
                    <a:lnTo>
                      <a:pt x="74" y="365"/>
                    </a:lnTo>
                    <a:lnTo>
                      <a:pt x="61" y="348"/>
                    </a:lnTo>
                    <a:lnTo>
                      <a:pt x="49" y="330"/>
                    </a:lnTo>
                    <a:lnTo>
                      <a:pt x="38" y="311"/>
                    </a:lnTo>
                    <a:lnTo>
                      <a:pt x="28" y="291"/>
                    </a:lnTo>
                    <a:lnTo>
                      <a:pt x="19" y="270"/>
                    </a:lnTo>
                    <a:lnTo>
                      <a:pt x="11" y="249"/>
                    </a:lnTo>
                    <a:lnTo>
                      <a:pt x="6" y="227"/>
                    </a:lnTo>
                    <a:lnTo>
                      <a:pt x="3" y="206"/>
                    </a:lnTo>
                    <a:lnTo>
                      <a:pt x="0" y="185"/>
                    </a:lnTo>
                    <a:lnTo>
                      <a:pt x="0" y="164"/>
                    </a:lnTo>
                    <a:lnTo>
                      <a:pt x="1" y="144"/>
                    </a:lnTo>
                    <a:lnTo>
                      <a:pt x="5" y="124"/>
                    </a:lnTo>
                    <a:lnTo>
                      <a:pt x="11" y="104"/>
                    </a:lnTo>
                    <a:lnTo>
                      <a:pt x="20" y="85"/>
                    </a:lnTo>
                    <a:lnTo>
                      <a:pt x="30" y="68"/>
                    </a:lnTo>
                    <a:lnTo>
                      <a:pt x="44" y="51"/>
                    </a:lnTo>
                    <a:lnTo>
                      <a:pt x="60" y="36"/>
                    </a:lnTo>
                    <a:lnTo>
                      <a:pt x="79" y="23"/>
                    </a:lnTo>
                    <a:close/>
                  </a:path>
                </a:pathLst>
              </a:custGeom>
              <a:solidFill>
                <a:srgbClr val="E45291"/>
              </a:solidFill>
              <a:ln w="9525">
                <a:noFill/>
                <a:round/>
              </a:ln>
            </p:spPr>
            <p:txBody>
              <a:bodyPr/>
              <a:lstStyle/>
              <a:p>
                <a:endParaRPr lang="en-US" sz="1867"/>
              </a:p>
            </p:txBody>
          </p:sp>
          <p:sp>
            <p:nvSpPr>
              <p:cNvPr id="1173" name="Freeform 523"/>
              <p:cNvSpPr/>
              <p:nvPr/>
            </p:nvSpPr>
            <p:spPr bwMode="auto">
              <a:xfrm>
                <a:off x="2329" y="767"/>
                <a:ext cx="68" cy="89"/>
              </a:xfrm>
              <a:custGeom>
                <a:avLst/>
                <a:gdLst>
                  <a:gd name="T0" fmla="*/ 19 w 342"/>
                  <a:gd name="T1" fmla="*/ 3 h 447"/>
                  <a:gd name="T2" fmla="*/ 26 w 342"/>
                  <a:gd name="T3" fmla="*/ 0 h 447"/>
                  <a:gd name="T4" fmla="*/ 33 w 342"/>
                  <a:gd name="T5" fmla="*/ 0 h 447"/>
                  <a:gd name="T6" fmla="*/ 39 w 342"/>
                  <a:gd name="T7" fmla="*/ 2 h 447"/>
                  <a:gd name="T8" fmla="*/ 45 w 342"/>
                  <a:gd name="T9" fmla="*/ 6 h 447"/>
                  <a:gd name="T10" fmla="*/ 50 w 342"/>
                  <a:gd name="T11" fmla="*/ 11 h 447"/>
                  <a:gd name="T12" fmla="*/ 54 w 342"/>
                  <a:gd name="T13" fmla="*/ 17 h 447"/>
                  <a:gd name="T14" fmla="*/ 58 w 342"/>
                  <a:gd name="T15" fmla="*/ 24 h 447"/>
                  <a:gd name="T16" fmla="*/ 62 w 342"/>
                  <a:gd name="T17" fmla="*/ 31 h 447"/>
                  <a:gd name="T18" fmla="*/ 64 w 342"/>
                  <a:gd name="T19" fmla="*/ 39 h 447"/>
                  <a:gd name="T20" fmla="*/ 66 w 342"/>
                  <a:gd name="T21" fmla="*/ 47 h 447"/>
                  <a:gd name="T22" fmla="*/ 68 w 342"/>
                  <a:gd name="T23" fmla="*/ 55 h 447"/>
                  <a:gd name="T24" fmla="*/ 68 w 342"/>
                  <a:gd name="T25" fmla="*/ 62 h 447"/>
                  <a:gd name="T26" fmla="*/ 68 w 342"/>
                  <a:gd name="T27" fmla="*/ 69 h 447"/>
                  <a:gd name="T28" fmla="*/ 66 w 342"/>
                  <a:gd name="T29" fmla="*/ 75 h 447"/>
                  <a:gd name="T30" fmla="*/ 64 w 342"/>
                  <a:gd name="T31" fmla="*/ 79 h 447"/>
                  <a:gd name="T32" fmla="*/ 59 w 342"/>
                  <a:gd name="T33" fmla="*/ 84 h 447"/>
                  <a:gd name="T34" fmla="*/ 52 w 342"/>
                  <a:gd name="T35" fmla="*/ 88 h 447"/>
                  <a:gd name="T36" fmla="*/ 45 w 342"/>
                  <a:gd name="T37" fmla="*/ 89 h 447"/>
                  <a:gd name="T38" fmla="*/ 38 w 342"/>
                  <a:gd name="T39" fmla="*/ 88 h 447"/>
                  <a:gd name="T40" fmla="*/ 31 w 342"/>
                  <a:gd name="T41" fmla="*/ 86 h 447"/>
                  <a:gd name="T42" fmla="*/ 24 w 342"/>
                  <a:gd name="T43" fmla="*/ 82 h 447"/>
                  <a:gd name="T44" fmla="*/ 18 w 342"/>
                  <a:gd name="T45" fmla="*/ 76 h 447"/>
                  <a:gd name="T46" fmla="*/ 12 w 342"/>
                  <a:gd name="T47" fmla="*/ 69 h 447"/>
                  <a:gd name="T48" fmla="*/ 8 w 342"/>
                  <a:gd name="T49" fmla="*/ 62 h 447"/>
                  <a:gd name="T50" fmla="*/ 4 w 342"/>
                  <a:gd name="T51" fmla="*/ 54 h 447"/>
                  <a:gd name="T52" fmla="*/ 1 w 342"/>
                  <a:gd name="T53" fmla="*/ 45 h 447"/>
                  <a:gd name="T54" fmla="*/ 0 w 342"/>
                  <a:gd name="T55" fmla="*/ 37 h 447"/>
                  <a:gd name="T56" fmla="*/ 0 w 342"/>
                  <a:gd name="T57" fmla="*/ 29 h 447"/>
                  <a:gd name="T58" fmla="*/ 2 w 342"/>
                  <a:gd name="T59" fmla="*/ 21 h 447"/>
                  <a:gd name="T60" fmla="*/ 6 w 342"/>
                  <a:gd name="T61" fmla="*/ 14 h 447"/>
                  <a:gd name="T62" fmla="*/ 12 w 342"/>
                  <a:gd name="T63" fmla="*/ 7 h 4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7"/>
                  <a:gd name="T98" fmla="*/ 342 w 342"/>
                  <a:gd name="T99" fmla="*/ 447 h 4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7">
                    <a:moveTo>
                      <a:pt x="79" y="23"/>
                    </a:moveTo>
                    <a:lnTo>
                      <a:pt x="96" y="13"/>
                    </a:lnTo>
                    <a:lnTo>
                      <a:pt x="115" y="5"/>
                    </a:lnTo>
                    <a:lnTo>
                      <a:pt x="131" y="1"/>
                    </a:lnTo>
                    <a:lnTo>
                      <a:pt x="149" y="0"/>
                    </a:lnTo>
                    <a:lnTo>
                      <a:pt x="165" y="1"/>
                    </a:lnTo>
                    <a:lnTo>
                      <a:pt x="181" y="5"/>
                    </a:lnTo>
                    <a:lnTo>
                      <a:pt x="196" y="10"/>
                    </a:lnTo>
                    <a:lnTo>
                      <a:pt x="211" y="19"/>
                    </a:lnTo>
                    <a:lnTo>
                      <a:pt x="225" y="28"/>
                    </a:lnTo>
                    <a:lnTo>
                      <a:pt x="237" y="40"/>
                    </a:lnTo>
                    <a:lnTo>
                      <a:pt x="250" y="53"/>
                    </a:lnTo>
                    <a:lnTo>
                      <a:pt x="262" y="68"/>
                    </a:lnTo>
                    <a:lnTo>
                      <a:pt x="273" y="84"/>
                    </a:lnTo>
                    <a:lnTo>
                      <a:pt x="283" y="100"/>
                    </a:lnTo>
                    <a:lnTo>
                      <a:pt x="293" y="119"/>
                    </a:lnTo>
                    <a:lnTo>
                      <a:pt x="302" y="138"/>
                    </a:lnTo>
                    <a:lnTo>
                      <a:pt x="311" y="156"/>
                    </a:lnTo>
                    <a:lnTo>
                      <a:pt x="317" y="176"/>
                    </a:lnTo>
                    <a:lnTo>
                      <a:pt x="323" y="196"/>
                    </a:lnTo>
                    <a:lnTo>
                      <a:pt x="330" y="216"/>
                    </a:lnTo>
                    <a:lnTo>
                      <a:pt x="333" y="236"/>
                    </a:lnTo>
                    <a:lnTo>
                      <a:pt x="337" y="256"/>
                    </a:lnTo>
                    <a:lnTo>
                      <a:pt x="340" y="276"/>
                    </a:lnTo>
                    <a:lnTo>
                      <a:pt x="342" y="295"/>
                    </a:lnTo>
                    <a:lnTo>
                      <a:pt x="342" y="312"/>
                    </a:lnTo>
                    <a:lnTo>
                      <a:pt x="342" y="330"/>
                    </a:lnTo>
                    <a:lnTo>
                      <a:pt x="340" y="347"/>
                    </a:lnTo>
                    <a:lnTo>
                      <a:pt x="337" y="362"/>
                    </a:lnTo>
                    <a:lnTo>
                      <a:pt x="333" y="376"/>
                    </a:lnTo>
                    <a:lnTo>
                      <a:pt x="328" y="388"/>
                    </a:lnTo>
                    <a:lnTo>
                      <a:pt x="322" y="398"/>
                    </a:lnTo>
                    <a:lnTo>
                      <a:pt x="316" y="407"/>
                    </a:lnTo>
                    <a:lnTo>
                      <a:pt x="298" y="422"/>
                    </a:lnTo>
                    <a:lnTo>
                      <a:pt x="280" y="432"/>
                    </a:lnTo>
                    <a:lnTo>
                      <a:pt x="262" y="440"/>
                    </a:lnTo>
                    <a:lnTo>
                      <a:pt x="244" y="445"/>
                    </a:lnTo>
                    <a:lnTo>
                      <a:pt x="226" y="447"/>
                    </a:lnTo>
                    <a:lnTo>
                      <a:pt x="207" y="446"/>
                    </a:lnTo>
                    <a:lnTo>
                      <a:pt x="190" y="443"/>
                    </a:lnTo>
                    <a:lnTo>
                      <a:pt x="171" y="437"/>
                    </a:lnTo>
                    <a:lnTo>
                      <a:pt x="154" y="430"/>
                    </a:lnTo>
                    <a:lnTo>
                      <a:pt x="136" y="421"/>
                    </a:lnTo>
                    <a:lnTo>
                      <a:pt x="120" y="410"/>
                    </a:lnTo>
                    <a:lnTo>
                      <a:pt x="104" y="396"/>
                    </a:lnTo>
                    <a:lnTo>
                      <a:pt x="89" y="381"/>
                    </a:lnTo>
                    <a:lnTo>
                      <a:pt x="74" y="365"/>
                    </a:lnTo>
                    <a:lnTo>
                      <a:pt x="61" y="348"/>
                    </a:lnTo>
                    <a:lnTo>
                      <a:pt x="49" y="330"/>
                    </a:lnTo>
                    <a:lnTo>
                      <a:pt x="38" y="311"/>
                    </a:lnTo>
                    <a:lnTo>
                      <a:pt x="28" y="291"/>
                    </a:lnTo>
                    <a:lnTo>
                      <a:pt x="19" y="270"/>
                    </a:lnTo>
                    <a:lnTo>
                      <a:pt x="11" y="249"/>
                    </a:lnTo>
                    <a:lnTo>
                      <a:pt x="6" y="227"/>
                    </a:lnTo>
                    <a:lnTo>
                      <a:pt x="3" y="206"/>
                    </a:lnTo>
                    <a:lnTo>
                      <a:pt x="0" y="185"/>
                    </a:lnTo>
                    <a:lnTo>
                      <a:pt x="0" y="164"/>
                    </a:lnTo>
                    <a:lnTo>
                      <a:pt x="1" y="144"/>
                    </a:lnTo>
                    <a:lnTo>
                      <a:pt x="5" y="124"/>
                    </a:lnTo>
                    <a:lnTo>
                      <a:pt x="11" y="104"/>
                    </a:lnTo>
                    <a:lnTo>
                      <a:pt x="20" y="85"/>
                    </a:lnTo>
                    <a:lnTo>
                      <a:pt x="30" y="68"/>
                    </a:lnTo>
                    <a:lnTo>
                      <a:pt x="44" y="51"/>
                    </a:lnTo>
                    <a:lnTo>
                      <a:pt x="60" y="36"/>
                    </a:lnTo>
                    <a:lnTo>
                      <a:pt x="79" y="23"/>
                    </a:lnTo>
                  </a:path>
                </a:pathLst>
              </a:custGeom>
              <a:noFill/>
              <a:ln w="3175">
                <a:solidFill>
                  <a:srgbClr val="F4AFCB"/>
                </a:solidFill>
                <a:round/>
              </a:ln>
            </p:spPr>
            <p:txBody>
              <a:bodyPr/>
              <a:lstStyle/>
              <a:p>
                <a:endParaRPr lang="en-US" sz="1867"/>
              </a:p>
            </p:txBody>
          </p:sp>
          <p:sp>
            <p:nvSpPr>
              <p:cNvPr id="1174" name="Freeform 524"/>
              <p:cNvSpPr/>
              <p:nvPr/>
            </p:nvSpPr>
            <p:spPr bwMode="auto">
              <a:xfrm>
                <a:off x="2301" y="940"/>
                <a:ext cx="69" cy="89"/>
              </a:xfrm>
              <a:custGeom>
                <a:avLst/>
                <a:gdLst>
                  <a:gd name="T0" fmla="*/ 19 w 342"/>
                  <a:gd name="T1" fmla="*/ 2 h 448"/>
                  <a:gd name="T2" fmla="*/ 27 w 342"/>
                  <a:gd name="T3" fmla="*/ 0 h 448"/>
                  <a:gd name="T4" fmla="*/ 33 w 342"/>
                  <a:gd name="T5" fmla="*/ 0 h 448"/>
                  <a:gd name="T6" fmla="*/ 40 w 342"/>
                  <a:gd name="T7" fmla="*/ 2 h 448"/>
                  <a:gd name="T8" fmla="*/ 45 w 342"/>
                  <a:gd name="T9" fmla="*/ 6 h 448"/>
                  <a:gd name="T10" fmla="*/ 50 w 342"/>
                  <a:gd name="T11" fmla="*/ 11 h 448"/>
                  <a:gd name="T12" fmla="*/ 55 w 342"/>
                  <a:gd name="T13" fmla="*/ 17 h 448"/>
                  <a:gd name="T14" fmla="*/ 59 w 342"/>
                  <a:gd name="T15" fmla="*/ 24 h 448"/>
                  <a:gd name="T16" fmla="*/ 63 w 342"/>
                  <a:gd name="T17" fmla="*/ 32 h 448"/>
                  <a:gd name="T18" fmla="*/ 65 w 342"/>
                  <a:gd name="T19" fmla="*/ 39 h 448"/>
                  <a:gd name="T20" fmla="*/ 67 w 342"/>
                  <a:gd name="T21" fmla="*/ 47 h 448"/>
                  <a:gd name="T22" fmla="*/ 68 w 342"/>
                  <a:gd name="T23" fmla="*/ 55 h 448"/>
                  <a:gd name="T24" fmla="*/ 69 w 342"/>
                  <a:gd name="T25" fmla="*/ 63 h 448"/>
                  <a:gd name="T26" fmla="*/ 69 w 342"/>
                  <a:gd name="T27" fmla="*/ 69 h 448"/>
                  <a:gd name="T28" fmla="*/ 67 w 342"/>
                  <a:gd name="T29" fmla="*/ 75 h 448"/>
                  <a:gd name="T30" fmla="*/ 65 w 342"/>
                  <a:gd name="T31" fmla="*/ 79 h 448"/>
                  <a:gd name="T32" fmla="*/ 60 w 342"/>
                  <a:gd name="T33" fmla="*/ 84 h 448"/>
                  <a:gd name="T34" fmla="*/ 53 w 342"/>
                  <a:gd name="T35" fmla="*/ 88 h 448"/>
                  <a:gd name="T36" fmla="*/ 46 w 342"/>
                  <a:gd name="T37" fmla="*/ 89 h 448"/>
                  <a:gd name="T38" fmla="*/ 38 w 342"/>
                  <a:gd name="T39" fmla="*/ 88 h 448"/>
                  <a:gd name="T40" fmla="*/ 31 w 342"/>
                  <a:gd name="T41" fmla="*/ 86 h 448"/>
                  <a:gd name="T42" fmla="*/ 24 w 342"/>
                  <a:gd name="T43" fmla="*/ 82 h 448"/>
                  <a:gd name="T44" fmla="*/ 18 w 342"/>
                  <a:gd name="T45" fmla="*/ 76 h 448"/>
                  <a:gd name="T46" fmla="*/ 12 w 342"/>
                  <a:gd name="T47" fmla="*/ 70 h 448"/>
                  <a:gd name="T48" fmla="*/ 7 w 342"/>
                  <a:gd name="T49" fmla="*/ 62 h 448"/>
                  <a:gd name="T50" fmla="*/ 4 w 342"/>
                  <a:gd name="T51" fmla="*/ 54 h 448"/>
                  <a:gd name="T52" fmla="*/ 1 w 342"/>
                  <a:gd name="T53" fmla="*/ 45 h 448"/>
                  <a:gd name="T54" fmla="*/ 0 w 342"/>
                  <a:gd name="T55" fmla="*/ 37 h 448"/>
                  <a:gd name="T56" fmla="*/ 0 w 342"/>
                  <a:gd name="T57" fmla="*/ 29 h 448"/>
                  <a:gd name="T58" fmla="*/ 2 w 342"/>
                  <a:gd name="T59" fmla="*/ 21 h 448"/>
                  <a:gd name="T60" fmla="*/ 6 w 342"/>
                  <a:gd name="T61" fmla="*/ 14 h 448"/>
                  <a:gd name="T62" fmla="*/ 12 w 342"/>
                  <a:gd name="T63" fmla="*/ 7 h 4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8"/>
                  <a:gd name="T98" fmla="*/ 342 w 342"/>
                  <a:gd name="T99" fmla="*/ 448 h 4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8">
                    <a:moveTo>
                      <a:pt x="78" y="21"/>
                    </a:moveTo>
                    <a:lnTo>
                      <a:pt x="96" y="11"/>
                    </a:lnTo>
                    <a:lnTo>
                      <a:pt x="114" y="5"/>
                    </a:lnTo>
                    <a:lnTo>
                      <a:pt x="132" y="1"/>
                    </a:lnTo>
                    <a:lnTo>
                      <a:pt x="148" y="0"/>
                    </a:lnTo>
                    <a:lnTo>
                      <a:pt x="164" y="1"/>
                    </a:lnTo>
                    <a:lnTo>
                      <a:pt x="181" y="5"/>
                    </a:lnTo>
                    <a:lnTo>
                      <a:pt x="196" y="11"/>
                    </a:lnTo>
                    <a:lnTo>
                      <a:pt x="211" y="19"/>
                    </a:lnTo>
                    <a:lnTo>
                      <a:pt x="224" y="29"/>
                    </a:lnTo>
                    <a:lnTo>
                      <a:pt x="237" y="40"/>
                    </a:lnTo>
                    <a:lnTo>
                      <a:pt x="250" y="54"/>
                    </a:lnTo>
                    <a:lnTo>
                      <a:pt x="262" y="69"/>
                    </a:lnTo>
                    <a:lnTo>
                      <a:pt x="273" y="85"/>
                    </a:lnTo>
                    <a:lnTo>
                      <a:pt x="283" y="101"/>
                    </a:lnTo>
                    <a:lnTo>
                      <a:pt x="293" y="120"/>
                    </a:lnTo>
                    <a:lnTo>
                      <a:pt x="302" y="139"/>
                    </a:lnTo>
                    <a:lnTo>
                      <a:pt x="310" y="159"/>
                    </a:lnTo>
                    <a:lnTo>
                      <a:pt x="318" y="177"/>
                    </a:lnTo>
                    <a:lnTo>
                      <a:pt x="324" y="197"/>
                    </a:lnTo>
                    <a:lnTo>
                      <a:pt x="329" y="219"/>
                    </a:lnTo>
                    <a:lnTo>
                      <a:pt x="334" y="239"/>
                    </a:lnTo>
                    <a:lnTo>
                      <a:pt x="337" y="259"/>
                    </a:lnTo>
                    <a:lnTo>
                      <a:pt x="339" y="277"/>
                    </a:lnTo>
                    <a:lnTo>
                      <a:pt x="342" y="296"/>
                    </a:lnTo>
                    <a:lnTo>
                      <a:pt x="342" y="315"/>
                    </a:lnTo>
                    <a:lnTo>
                      <a:pt x="342" y="332"/>
                    </a:lnTo>
                    <a:lnTo>
                      <a:pt x="340" y="348"/>
                    </a:lnTo>
                    <a:lnTo>
                      <a:pt x="337" y="363"/>
                    </a:lnTo>
                    <a:lnTo>
                      <a:pt x="333" y="377"/>
                    </a:lnTo>
                    <a:lnTo>
                      <a:pt x="328" y="388"/>
                    </a:lnTo>
                    <a:lnTo>
                      <a:pt x="323" y="400"/>
                    </a:lnTo>
                    <a:lnTo>
                      <a:pt x="315" y="407"/>
                    </a:lnTo>
                    <a:lnTo>
                      <a:pt x="298" y="422"/>
                    </a:lnTo>
                    <a:lnTo>
                      <a:pt x="280" y="433"/>
                    </a:lnTo>
                    <a:lnTo>
                      <a:pt x="262" y="441"/>
                    </a:lnTo>
                    <a:lnTo>
                      <a:pt x="244" y="446"/>
                    </a:lnTo>
                    <a:lnTo>
                      <a:pt x="226" y="448"/>
                    </a:lnTo>
                    <a:lnTo>
                      <a:pt x="207" y="448"/>
                    </a:lnTo>
                    <a:lnTo>
                      <a:pt x="189" y="444"/>
                    </a:lnTo>
                    <a:lnTo>
                      <a:pt x="171" y="440"/>
                    </a:lnTo>
                    <a:lnTo>
                      <a:pt x="153" y="432"/>
                    </a:lnTo>
                    <a:lnTo>
                      <a:pt x="136" y="422"/>
                    </a:lnTo>
                    <a:lnTo>
                      <a:pt x="119" y="411"/>
                    </a:lnTo>
                    <a:lnTo>
                      <a:pt x="103" y="398"/>
                    </a:lnTo>
                    <a:lnTo>
                      <a:pt x="88" y="383"/>
                    </a:lnTo>
                    <a:lnTo>
                      <a:pt x="75" y="367"/>
                    </a:lnTo>
                    <a:lnTo>
                      <a:pt x="61" y="350"/>
                    </a:lnTo>
                    <a:lnTo>
                      <a:pt x="48" y="331"/>
                    </a:lnTo>
                    <a:lnTo>
                      <a:pt x="37" y="312"/>
                    </a:lnTo>
                    <a:lnTo>
                      <a:pt x="27" y="292"/>
                    </a:lnTo>
                    <a:lnTo>
                      <a:pt x="18" y="271"/>
                    </a:lnTo>
                    <a:lnTo>
                      <a:pt x="11" y="250"/>
                    </a:lnTo>
                    <a:lnTo>
                      <a:pt x="6" y="229"/>
                    </a:lnTo>
                    <a:lnTo>
                      <a:pt x="2" y="207"/>
                    </a:lnTo>
                    <a:lnTo>
                      <a:pt x="0" y="186"/>
                    </a:lnTo>
                    <a:lnTo>
                      <a:pt x="0" y="165"/>
                    </a:lnTo>
                    <a:lnTo>
                      <a:pt x="1" y="144"/>
                    </a:lnTo>
                    <a:lnTo>
                      <a:pt x="5" y="124"/>
                    </a:lnTo>
                    <a:lnTo>
                      <a:pt x="11" y="104"/>
                    </a:lnTo>
                    <a:lnTo>
                      <a:pt x="20" y="85"/>
                    </a:lnTo>
                    <a:lnTo>
                      <a:pt x="31" y="68"/>
                    </a:lnTo>
                    <a:lnTo>
                      <a:pt x="43" y="51"/>
                    </a:lnTo>
                    <a:lnTo>
                      <a:pt x="60" y="35"/>
                    </a:lnTo>
                    <a:lnTo>
                      <a:pt x="78" y="21"/>
                    </a:lnTo>
                    <a:close/>
                  </a:path>
                </a:pathLst>
              </a:custGeom>
              <a:solidFill>
                <a:srgbClr val="E45291"/>
              </a:solidFill>
              <a:ln w="9525">
                <a:noFill/>
                <a:round/>
              </a:ln>
            </p:spPr>
            <p:txBody>
              <a:bodyPr/>
              <a:lstStyle/>
              <a:p>
                <a:endParaRPr lang="en-US" sz="1867"/>
              </a:p>
            </p:txBody>
          </p:sp>
          <p:sp>
            <p:nvSpPr>
              <p:cNvPr id="1175" name="Freeform 525"/>
              <p:cNvSpPr/>
              <p:nvPr/>
            </p:nvSpPr>
            <p:spPr bwMode="auto">
              <a:xfrm>
                <a:off x="2301" y="940"/>
                <a:ext cx="69" cy="89"/>
              </a:xfrm>
              <a:custGeom>
                <a:avLst/>
                <a:gdLst>
                  <a:gd name="T0" fmla="*/ 19 w 342"/>
                  <a:gd name="T1" fmla="*/ 2 h 448"/>
                  <a:gd name="T2" fmla="*/ 27 w 342"/>
                  <a:gd name="T3" fmla="*/ 0 h 448"/>
                  <a:gd name="T4" fmla="*/ 33 w 342"/>
                  <a:gd name="T5" fmla="*/ 0 h 448"/>
                  <a:gd name="T6" fmla="*/ 40 w 342"/>
                  <a:gd name="T7" fmla="*/ 2 h 448"/>
                  <a:gd name="T8" fmla="*/ 45 w 342"/>
                  <a:gd name="T9" fmla="*/ 6 h 448"/>
                  <a:gd name="T10" fmla="*/ 50 w 342"/>
                  <a:gd name="T11" fmla="*/ 11 h 448"/>
                  <a:gd name="T12" fmla="*/ 55 w 342"/>
                  <a:gd name="T13" fmla="*/ 17 h 448"/>
                  <a:gd name="T14" fmla="*/ 59 w 342"/>
                  <a:gd name="T15" fmla="*/ 24 h 448"/>
                  <a:gd name="T16" fmla="*/ 63 w 342"/>
                  <a:gd name="T17" fmla="*/ 32 h 448"/>
                  <a:gd name="T18" fmla="*/ 65 w 342"/>
                  <a:gd name="T19" fmla="*/ 39 h 448"/>
                  <a:gd name="T20" fmla="*/ 67 w 342"/>
                  <a:gd name="T21" fmla="*/ 47 h 448"/>
                  <a:gd name="T22" fmla="*/ 68 w 342"/>
                  <a:gd name="T23" fmla="*/ 55 h 448"/>
                  <a:gd name="T24" fmla="*/ 69 w 342"/>
                  <a:gd name="T25" fmla="*/ 63 h 448"/>
                  <a:gd name="T26" fmla="*/ 69 w 342"/>
                  <a:gd name="T27" fmla="*/ 69 h 448"/>
                  <a:gd name="T28" fmla="*/ 67 w 342"/>
                  <a:gd name="T29" fmla="*/ 75 h 448"/>
                  <a:gd name="T30" fmla="*/ 65 w 342"/>
                  <a:gd name="T31" fmla="*/ 79 h 448"/>
                  <a:gd name="T32" fmla="*/ 60 w 342"/>
                  <a:gd name="T33" fmla="*/ 84 h 448"/>
                  <a:gd name="T34" fmla="*/ 53 w 342"/>
                  <a:gd name="T35" fmla="*/ 88 h 448"/>
                  <a:gd name="T36" fmla="*/ 46 w 342"/>
                  <a:gd name="T37" fmla="*/ 89 h 448"/>
                  <a:gd name="T38" fmla="*/ 38 w 342"/>
                  <a:gd name="T39" fmla="*/ 88 h 448"/>
                  <a:gd name="T40" fmla="*/ 31 w 342"/>
                  <a:gd name="T41" fmla="*/ 86 h 448"/>
                  <a:gd name="T42" fmla="*/ 24 w 342"/>
                  <a:gd name="T43" fmla="*/ 82 h 448"/>
                  <a:gd name="T44" fmla="*/ 18 w 342"/>
                  <a:gd name="T45" fmla="*/ 76 h 448"/>
                  <a:gd name="T46" fmla="*/ 12 w 342"/>
                  <a:gd name="T47" fmla="*/ 70 h 448"/>
                  <a:gd name="T48" fmla="*/ 7 w 342"/>
                  <a:gd name="T49" fmla="*/ 62 h 448"/>
                  <a:gd name="T50" fmla="*/ 4 w 342"/>
                  <a:gd name="T51" fmla="*/ 54 h 448"/>
                  <a:gd name="T52" fmla="*/ 1 w 342"/>
                  <a:gd name="T53" fmla="*/ 45 h 448"/>
                  <a:gd name="T54" fmla="*/ 0 w 342"/>
                  <a:gd name="T55" fmla="*/ 37 h 448"/>
                  <a:gd name="T56" fmla="*/ 0 w 342"/>
                  <a:gd name="T57" fmla="*/ 29 h 448"/>
                  <a:gd name="T58" fmla="*/ 2 w 342"/>
                  <a:gd name="T59" fmla="*/ 21 h 448"/>
                  <a:gd name="T60" fmla="*/ 6 w 342"/>
                  <a:gd name="T61" fmla="*/ 14 h 448"/>
                  <a:gd name="T62" fmla="*/ 12 w 342"/>
                  <a:gd name="T63" fmla="*/ 7 h 4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2"/>
                  <a:gd name="T97" fmla="*/ 0 h 448"/>
                  <a:gd name="T98" fmla="*/ 342 w 342"/>
                  <a:gd name="T99" fmla="*/ 448 h 4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2" h="448">
                    <a:moveTo>
                      <a:pt x="78" y="21"/>
                    </a:moveTo>
                    <a:lnTo>
                      <a:pt x="96" y="11"/>
                    </a:lnTo>
                    <a:lnTo>
                      <a:pt x="114" y="5"/>
                    </a:lnTo>
                    <a:lnTo>
                      <a:pt x="132" y="1"/>
                    </a:lnTo>
                    <a:lnTo>
                      <a:pt x="148" y="0"/>
                    </a:lnTo>
                    <a:lnTo>
                      <a:pt x="164" y="1"/>
                    </a:lnTo>
                    <a:lnTo>
                      <a:pt x="181" y="5"/>
                    </a:lnTo>
                    <a:lnTo>
                      <a:pt x="196" y="11"/>
                    </a:lnTo>
                    <a:lnTo>
                      <a:pt x="211" y="19"/>
                    </a:lnTo>
                    <a:lnTo>
                      <a:pt x="224" y="29"/>
                    </a:lnTo>
                    <a:lnTo>
                      <a:pt x="237" y="40"/>
                    </a:lnTo>
                    <a:lnTo>
                      <a:pt x="250" y="54"/>
                    </a:lnTo>
                    <a:lnTo>
                      <a:pt x="262" y="69"/>
                    </a:lnTo>
                    <a:lnTo>
                      <a:pt x="273" y="85"/>
                    </a:lnTo>
                    <a:lnTo>
                      <a:pt x="283" y="101"/>
                    </a:lnTo>
                    <a:lnTo>
                      <a:pt x="293" y="120"/>
                    </a:lnTo>
                    <a:lnTo>
                      <a:pt x="302" y="139"/>
                    </a:lnTo>
                    <a:lnTo>
                      <a:pt x="310" y="159"/>
                    </a:lnTo>
                    <a:lnTo>
                      <a:pt x="318" y="177"/>
                    </a:lnTo>
                    <a:lnTo>
                      <a:pt x="324" y="197"/>
                    </a:lnTo>
                    <a:lnTo>
                      <a:pt x="329" y="219"/>
                    </a:lnTo>
                    <a:lnTo>
                      <a:pt x="334" y="239"/>
                    </a:lnTo>
                    <a:lnTo>
                      <a:pt x="337" y="259"/>
                    </a:lnTo>
                    <a:lnTo>
                      <a:pt x="339" y="277"/>
                    </a:lnTo>
                    <a:lnTo>
                      <a:pt x="342" y="296"/>
                    </a:lnTo>
                    <a:lnTo>
                      <a:pt x="342" y="315"/>
                    </a:lnTo>
                    <a:lnTo>
                      <a:pt x="342" y="332"/>
                    </a:lnTo>
                    <a:lnTo>
                      <a:pt x="340" y="348"/>
                    </a:lnTo>
                    <a:lnTo>
                      <a:pt x="337" y="363"/>
                    </a:lnTo>
                    <a:lnTo>
                      <a:pt x="333" y="377"/>
                    </a:lnTo>
                    <a:lnTo>
                      <a:pt x="328" y="388"/>
                    </a:lnTo>
                    <a:lnTo>
                      <a:pt x="323" y="400"/>
                    </a:lnTo>
                    <a:lnTo>
                      <a:pt x="315" y="407"/>
                    </a:lnTo>
                    <a:lnTo>
                      <a:pt x="298" y="422"/>
                    </a:lnTo>
                    <a:lnTo>
                      <a:pt x="280" y="433"/>
                    </a:lnTo>
                    <a:lnTo>
                      <a:pt x="262" y="441"/>
                    </a:lnTo>
                    <a:lnTo>
                      <a:pt x="244" y="446"/>
                    </a:lnTo>
                    <a:lnTo>
                      <a:pt x="226" y="448"/>
                    </a:lnTo>
                    <a:lnTo>
                      <a:pt x="207" y="448"/>
                    </a:lnTo>
                    <a:lnTo>
                      <a:pt x="189" y="444"/>
                    </a:lnTo>
                    <a:lnTo>
                      <a:pt x="171" y="440"/>
                    </a:lnTo>
                    <a:lnTo>
                      <a:pt x="153" y="432"/>
                    </a:lnTo>
                    <a:lnTo>
                      <a:pt x="136" y="422"/>
                    </a:lnTo>
                    <a:lnTo>
                      <a:pt x="119" y="411"/>
                    </a:lnTo>
                    <a:lnTo>
                      <a:pt x="103" y="398"/>
                    </a:lnTo>
                    <a:lnTo>
                      <a:pt x="88" y="383"/>
                    </a:lnTo>
                    <a:lnTo>
                      <a:pt x="75" y="367"/>
                    </a:lnTo>
                    <a:lnTo>
                      <a:pt x="61" y="350"/>
                    </a:lnTo>
                    <a:lnTo>
                      <a:pt x="48" y="331"/>
                    </a:lnTo>
                    <a:lnTo>
                      <a:pt x="37" y="312"/>
                    </a:lnTo>
                    <a:lnTo>
                      <a:pt x="27" y="292"/>
                    </a:lnTo>
                    <a:lnTo>
                      <a:pt x="18" y="271"/>
                    </a:lnTo>
                    <a:lnTo>
                      <a:pt x="11" y="250"/>
                    </a:lnTo>
                    <a:lnTo>
                      <a:pt x="6" y="229"/>
                    </a:lnTo>
                    <a:lnTo>
                      <a:pt x="2" y="207"/>
                    </a:lnTo>
                    <a:lnTo>
                      <a:pt x="0" y="186"/>
                    </a:lnTo>
                    <a:lnTo>
                      <a:pt x="0" y="165"/>
                    </a:lnTo>
                    <a:lnTo>
                      <a:pt x="1" y="144"/>
                    </a:lnTo>
                    <a:lnTo>
                      <a:pt x="5" y="124"/>
                    </a:lnTo>
                    <a:lnTo>
                      <a:pt x="11" y="104"/>
                    </a:lnTo>
                    <a:lnTo>
                      <a:pt x="20" y="85"/>
                    </a:lnTo>
                    <a:lnTo>
                      <a:pt x="31" y="68"/>
                    </a:lnTo>
                    <a:lnTo>
                      <a:pt x="43" y="51"/>
                    </a:lnTo>
                    <a:lnTo>
                      <a:pt x="60" y="35"/>
                    </a:lnTo>
                    <a:lnTo>
                      <a:pt x="78" y="21"/>
                    </a:lnTo>
                  </a:path>
                </a:pathLst>
              </a:custGeom>
              <a:noFill/>
              <a:ln w="3175">
                <a:solidFill>
                  <a:srgbClr val="F4AFCB"/>
                </a:solidFill>
                <a:round/>
              </a:ln>
            </p:spPr>
            <p:txBody>
              <a:bodyPr/>
              <a:lstStyle/>
              <a:p>
                <a:endParaRPr lang="en-US" sz="1867"/>
              </a:p>
            </p:txBody>
          </p:sp>
          <p:sp>
            <p:nvSpPr>
              <p:cNvPr id="1176" name="Freeform 526"/>
              <p:cNvSpPr/>
              <p:nvPr/>
            </p:nvSpPr>
            <p:spPr bwMode="auto">
              <a:xfrm>
                <a:off x="2081" y="1395"/>
                <a:ext cx="74" cy="85"/>
              </a:xfrm>
              <a:custGeom>
                <a:avLst/>
                <a:gdLst>
                  <a:gd name="T0" fmla="*/ 13 w 373"/>
                  <a:gd name="T1" fmla="*/ 5 h 425"/>
                  <a:gd name="T2" fmla="*/ 19 w 373"/>
                  <a:gd name="T3" fmla="*/ 2 h 425"/>
                  <a:gd name="T4" fmla="*/ 25 w 373"/>
                  <a:gd name="T5" fmla="*/ 0 h 425"/>
                  <a:gd name="T6" fmla="*/ 32 w 373"/>
                  <a:gd name="T7" fmla="*/ 1 h 425"/>
                  <a:gd name="T8" fmla="*/ 38 w 373"/>
                  <a:gd name="T9" fmla="*/ 3 h 425"/>
                  <a:gd name="T10" fmla="*/ 44 w 373"/>
                  <a:gd name="T11" fmla="*/ 7 h 425"/>
                  <a:gd name="T12" fmla="*/ 50 w 373"/>
                  <a:gd name="T13" fmla="*/ 12 h 425"/>
                  <a:gd name="T14" fmla="*/ 55 w 373"/>
                  <a:gd name="T15" fmla="*/ 18 h 425"/>
                  <a:gd name="T16" fmla="*/ 60 w 373"/>
                  <a:gd name="T17" fmla="*/ 24 h 425"/>
                  <a:gd name="T18" fmla="*/ 64 w 373"/>
                  <a:gd name="T19" fmla="*/ 31 h 425"/>
                  <a:gd name="T20" fmla="*/ 68 w 373"/>
                  <a:gd name="T21" fmla="*/ 39 h 425"/>
                  <a:gd name="T22" fmla="*/ 71 w 373"/>
                  <a:gd name="T23" fmla="*/ 46 h 425"/>
                  <a:gd name="T24" fmla="*/ 73 w 373"/>
                  <a:gd name="T25" fmla="*/ 53 h 425"/>
                  <a:gd name="T26" fmla="*/ 74 w 373"/>
                  <a:gd name="T27" fmla="*/ 60 h 425"/>
                  <a:gd name="T28" fmla="*/ 74 w 373"/>
                  <a:gd name="T29" fmla="*/ 66 h 425"/>
                  <a:gd name="T30" fmla="*/ 73 w 373"/>
                  <a:gd name="T31" fmla="*/ 70 h 425"/>
                  <a:gd name="T32" fmla="*/ 69 w 373"/>
                  <a:gd name="T33" fmla="*/ 76 h 425"/>
                  <a:gd name="T34" fmla="*/ 62 w 373"/>
                  <a:gd name="T35" fmla="*/ 81 h 425"/>
                  <a:gd name="T36" fmla="*/ 56 w 373"/>
                  <a:gd name="T37" fmla="*/ 84 h 425"/>
                  <a:gd name="T38" fmla="*/ 49 w 373"/>
                  <a:gd name="T39" fmla="*/ 85 h 425"/>
                  <a:gd name="T40" fmla="*/ 41 w 373"/>
                  <a:gd name="T41" fmla="*/ 84 h 425"/>
                  <a:gd name="T42" fmla="*/ 34 w 373"/>
                  <a:gd name="T43" fmla="*/ 81 h 425"/>
                  <a:gd name="T44" fmla="*/ 27 w 373"/>
                  <a:gd name="T45" fmla="*/ 77 h 425"/>
                  <a:gd name="T46" fmla="*/ 20 w 373"/>
                  <a:gd name="T47" fmla="*/ 72 h 425"/>
                  <a:gd name="T48" fmla="*/ 14 w 373"/>
                  <a:gd name="T49" fmla="*/ 66 h 425"/>
                  <a:gd name="T50" fmla="*/ 9 w 373"/>
                  <a:gd name="T51" fmla="*/ 59 h 425"/>
                  <a:gd name="T52" fmla="*/ 4 w 373"/>
                  <a:gd name="T53" fmla="*/ 51 h 425"/>
                  <a:gd name="T54" fmla="*/ 1 w 373"/>
                  <a:gd name="T55" fmla="*/ 43 h 425"/>
                  <a:gd name="T56" fmla="*/ 0 w 373"/>
                  <a:gd name="T57" fmla="*/ 35 h 425"/>
                  <a:gd name="T58" fmla="*/ 0 w 373"/>
                  <a:gd name="T59" fmla="*/ 27 h 425"/>
                  <a:gd name="T60" fmla="*/ 2 w 373"/>
                  <a:gd name="T61" fmla="*/ 19 h 425"/>
                  <a:gd name="T62" fmla="*/ 7 w 373"/>
                  <a:gd name="T63" fmla="*/ 11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25"/>
                  <a:gd name="T98" fmla="*/ 373 w 373"/>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25">
                    <a:moveTo>
                      <a:pt x="50" y="40"/>
                    </a:moveTo>
                    <a:lnTo>
                      <a:pt x="64" y="27"/>
                    </a:lnTo>
                    <a:lnTo>
                      <a:pt x="81" y="15"/>
                    </a:lnTo>
                    <a:lnTo>
                      <a:pt x="97" y="8"/>
                    </a:lnTo>
                    <a:lnTo>
                      <a:pt x="112" y="3"/>
                    </a:lnTo>
                    <a:lnTo>
                      <a:pt x="128" y="0"/>
                    </a:lnTo>
                    <a:lnTo>
                      <a:pt x="144" y="0"/>
                    </a:lnTo>
                    <a:lnTo>
                      <a:pt x="161" y="3"/>
                    </a:lnTo>
                    <a:lnTo>
                      <a:pt x="176" y="8"/>
                    </a:lnTo>
                    <a:lnTo>
                      <a:pt x="192" y="15"/>
                    </a:lnTo>
                    <a:lnTo>
                      <a:pt x="207" y="23"/>
                    </a:lnTo>
                    <a:lnTo>
                      <a:pt x="222" y="33"/>
                    </a:lnTo>
                    <a:lnTo>
                      <a:pt x="237" y="45"/>
                    </a:lnTo>
                    <a:lnTo>
                      <a:pt x="250" y="58"/>
                    </a:lnTo>
                    <a:lnTo>
                      <a:pt x="264" y="73"/>
                    </a:lnTo>
                    <a:lnTo>
                      <a:pt x="278" y="88"/>
                    </a:lnTo>
                    <a:lnTo>
                      <a:pt x="290" y="104"/>
                    </a:lnTo>
                    <a:lnTo>
                      <a:pt x="303" y="122"/>
                    </a:lnTo>
                    <a:lnTo>
                      <a:pt x="314" y="139"/>
                    </a:lnTo>
                    <a:lnTo>
                      <a:pt x="324" y="157"/>
                    </a:lnTo>
                    <a:lnTo>
                      <a:pt x="334" y="175"/>
                    </a:lnTo>
                    <a:lnTo>
                      <a:pt x="342" y="194"/>
                    </a:lnTo>
                    <a:lnTo>
                      <a:pt x="350" y="213"/>
                    </a:lnTo>
                    <a:lnTo>
                      <a:pt x="356" y="230"/>
                    </a:lnTo>
                    <a:lnTo>
                      <a:pt x="363" y="249"/>
                    </a:lnTo>
                    <a:lnTo>
                      <a:pt x="366" y="266"/>
                    </a:lnTo>
                    <a:lnTo>
                      <a:pt x="370" y="283"/>
                    </a:lnTo>
                    <a:lnTo>
                      <a:pt x="371" y="299"/>
                    </a:lnTo>
                    <a:lnTo>
                      <a:pt x="373" y="314"/>
                    </a:lnTo>
                    <a:lnTo>
                      <a:pt x="371" y="328"/>
                    </a:lnTo>
                    <a:lnTo>
                      <a:pt x="370" y="340"/>
                    </a:lnTo>
                    <a:lnTo>
                      <a:pt x="366" y="351"/>
                    </a:lnTo>
                    <a:lnTo>
                      <a:pt x="360" y="361"/>
                    </a:lnTo>
                    <a:lnTo>
                      <a:pt x="346" y="379"/>
                    </a:lnTo>
                    <a:lnTo>
                      <a:pt x="332" y="394"/>
                    </a:lnTo>
                    <a:lnTo>
                      <a:pt x="315" y="406"/>
                    </a:lnTo>
                    <a:lnTo>
                      <a:pt x="299" y="415"/>
                    </a:lnTo>
                    <a:lnTo>
                      <a:pt x="282" y="420"/>
                    </a:lnTo>
                    <a:lnTo>
                      <a:pt x="264" y="424"/>
                    </a:lnTo>
                    <a:lnTo>
                      <a:pt x="245" y="425"/>
                    </a:lnTo>
                    <a:lnTo>
                      <a:pt x="227" y="424"/>
                    </a:lnTo>
                    <a:lnTo>
                      <a:pt x="208" y="420"/>
                    </a:lnTo>
                    <a:lnTo>
                      <a:pt x="189" y="415"/>
                    </a:lnTo>
                    <a:lnTo>
                      <a:pt x="171" y="407"/>
                    </a:lnTo>
                    <a:lnTo>
                      <a:pt x="152" y="397"/>
                    </a:lnTo>
                    <a:lnTo>
                      <a:pt x="134" y="386"/>
                    </a:lnTo>
                    <a:lnTo>
                      <a:pt x="117" y="374"/>
                    </a:lnTo>
                    <a:lnTo>
                      <a:pt x="101" y="360"/>
                    </a:lnTo>
                    <a:lnTo>
                      <a:pt x="84" y="345"/>
                    </a:lnTo>
                    <a:lnTo>
                      <a:pt x="69" y="329"/>
                    </a:lnTo>
                    <a:lnTo>
                      <a:pt x="56" y="311"/>
                    </a:lnTo>
                    <a:lnTo>
                      <a:pt x="43" y="294"/>
                    </a:lnTo>
                    <a:lnTo>
                      <a:pt x="32" y="275"/>
                    </a:lnTo>
                    <a:lnTo>
                      <a:pt x="22" y="255"/>
                    </a:lnTo>
                    <a:lnTo>
                      <a:pt x="15" y="235"/>
                    </a:lnTo>
                    <a:lnTo>
                      <a:pt x="7" y="215"/>
                    </a:lnTo>
                    <a:lnTo>
                      <a:pt x="3" y="194"/>
                    </a:lnTo>
                    <a:lnTo>
                      <a:pt x="1" y="174"/>
                    </a:lnTo>
                    <a:lnTo>
                      <a:pt x="0" y="154"/>
                    </a:lnTo>
                    <a:lnTo>
                      <a:pt x="2" y="133"/>
                    </a:lnTo>
                    <a:lnTo>
                      <a:pt x="6" y="113"/>
                    </a:lnTo>
                    <a:lnTo>
                      <a:pt x="12" y="94"/>
                    </a:lnTo>
                    <a:lnTo>
                      <a:pt x="22" y="75"/>
                    </a:lnTo>
                    <a:lnTo>
                      <a:pt x="35" y="57"/>
                    </a:lnTo>
                    <a:lnTo>
                      <a:pt x="50" y="40"/>
                    </a:lnTo>
                    <a:close/>
                  </a:path>
                </a:pathLst>
              </a:custGeom>
              <a:solidFill>
                <a:srgbClr val="E45291"/>
              </a:solidFill>
              <a:ln w="9525">
                <a:noFill/>
                <a:round/>
              </a:ln>
            </p:spPr>
            <p:txBody>
              <a:bodyPr/>
              <a:lstStyle/>
              <a:p>
                <a:endParaRPr lang="en-US" sz="1867"/>
              </a:p>
            </p:txBody>
          </p:sp>
          <p:sp>
            <p:nvSpPr>
              <p:cNvPr id="1177" name="Freeform 527"/>
              <p:cNvSpPr/>
              <p:nvPr/>
            </p:nvSpPr>
            <p:spPr bwMode="auto">
              <a:xfrm>
                <a:off x="2081" y="1395"/>
                <a:ext cx="74" cy="85"/>
              </a:xfrm>
              <a:custGeom>
                <a:avLst/>
                <a:gdLst>
                  <a:gd name="T0" fmla="*/ 13 w 373"/>
                  <a:gd name="T1" fmla="*/ 5 h 425"/>
                  <a:gd name="T2" fmla="*/ 19 w 373"/>
                  <a:gd name="T3" fmla="*/ 2 h 425"/>
                  <a:gd name="T4" fmla="*/ 25 w 373"/>
                  <a:gd name="T5" fmla="*/ 0 h 425"/>
                  <a:gd name="T6" fmla="*/ 32 w 373"/>
                  <a:gd name="T7" fmla="*/ 1 h 425"/>
                  <a:gd name="T8" fmla="*/ 38 w 373"/>
                  <a:gd name="T9" fmla="*/ 3 h 425"/>
                  <a:gd name="T10" fmla="*/ 44 w 373"/>
                  <a:gd name="T11" fmla="*/ 7 h 425"/>
                  <a:gd name="T12" fmla="*/ 50 w 373"/>
                  <a:gd name="T13" fmla="*/ 12 h 425"/>
                  <a:gd name="T14" fmla="*/ 55 w 373"/>
                  <a:gd name="T15" fmla="*/ 18 h 425"/>
                  <a:gd name="T16" fmla="*/ 60 w 373"/>
                  <a:gd name="T17" fmla="*/ 24 h 425"/>
                  <a:gd name="T18" fmla="*/ 64 w 373"/>
                  <a:gd name="T19" fmla="*/ 31 h 425"/>
                  <a:gd name="T20" fmla="*/ 68 w 373"/>
                  <a:gd name="T21" fmla="*/ 39 h 425"/>
                  <a:gd name="T22" fmla="*/ 71 w 373"/>
                  <a:gd name="T23" fmla="*/ 46 h 425"/>
                  <a:gd name="T24" fmla="*/ 73 w 373"/>
                  <a:gd name="T25" fmla="*/ 53 h 425"/>
                  <a:gd name="T26" fmla="*/ 74 w 373"/>
                  <a:gd name="T27" fmla="*/ 60 h 425"/>
                  <a:gd name="T28" fmla="*/ 74 w 373"/>
                  <a:gd name="T29" fmla="*/ 66 h 425"/>
                  <a:gd name="T30" fmla="*/ 73 w 373"/>
                  <a:gd name="T31" fmla="*/ 70 h 425"/>
                  <a:gd name="T32" fmla="*/ 69 w 373"/>
                  <a:gd name="T33" fmla="*/ 76 h 425"/>
                  <a:gd name="T34" fmla="*/ 62 w 373"/>
                  <a:gd name="T35" fmla="*/ 81 h 425"/>
                  <a:gd name="T36" fmla="*/ 56 w 373"/>
                  <a:gd name="T37" fmla="*/ 84 h 425"/>
                  <a:gd name="T38" fmla="*/ 49 w 373"/>
                  <a:gd name="T39" fmla="*/ 85 h 425"/>
                  <a:gd name="T40" fmla="*/ 41 w 373"/>
                  <a:gd name="T41" fmla="*/ 84 h 425"/>
                  <a:gd name="T42" fmla="*/ 34 w 373"/>
                  <a:gd name="T43" fmla="*/ 81 h 425"/>
                  <a:gd name="T44" fmla="*/ 27 w 373"/>
                  <a:gd name="T45" fmla="*/ 77 h 425"/>
                  <a:gd name="T46" fmla="*/ 20 w 373"/>
                  <a:gd name="T47" fmla="*/ 72 h 425"/>
                  <a:gd name="T48" fmla="*/ 14 w 373"/>
                  <a:gd name="T49" fmla="*/ 66 h 425"/>
                  <a:gd name="T50" fmla="*/ 9 w 373"/>
                  <a:gd name="T51" fmla="*/ 59 h 425"/>
                  <a:gd name="T52" fmla="*/ 4 w 373"/>
                  <a:gd name="T53" fmla="*/ 51 h 425"/>
                  <a:gd name="T54" fmla="*/ 1 w 373"/>
                  <a:gd name="T55" fmla="*/ 43 h 425"/>
                  <a:gd name="T56" fmla="*/ 0 w 373"/>
                  <a:gd name="T57" fmla="*/ 35 h 425"/>
                  <a:gd name="T58" fmla="*/ 0 w 373"/>
                  <a:gd name="T59" fmla="*/ 27 h 425"/>
                  <a:gd name="T60" fmla="*/ 2 w 373"/>
                  <a:gd name="T61" fmla="*/ 19 h 425"/>
                  <a:gd name="T62" fmla="*/ 7 w 373"/>
                  <a:gd name="T63" fmla="*/ 11 h 4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3"/>
                  <a:gd name="T97" fmla="*/ 0 h 425"/>
                  <a:gd name="T98" fmla="*/ 373 w 373"/>
                  <a:gd name="T99" fmla="*/ 425 h 4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3" h="425">
                    <a:moveTo>
                      <a:pt x="50" y="40"/>
                    </a:moveTo>
                    <a:lnTo>
                      <a:pt x="64" y="27"/>
                    </a:lnTo>
                    <a:lnTo>
                      <a:pt x="81" y="15"/>
                    </a:lnTo>
                    <a:lnTo>
                      <a:pt x="97" y="8"/>
                    </a:lnTo>
                    <a:lnTo>
                      <a:pt x="112" y="3"/>
                    </a:lnTo>
                    <a:lnTo>
                      <a:pt x="128" y="0"/>
                    </a:lnTo>
                    <a:lnTo>
                      <a:pt x="144" y="0"/>
                    </a:lnTo>
                    <a:lnTo>
                      <a:pt x="161" y="3"/>
                    </a:lnTo>
                    <a:lnTo>
                      <a:pt x="176" y="8"/>
                    </a:lnTo>
                    <a:lnTo>
                      <a:pt x="192" y="15"/>
                    </a:lnTo>
                    <a:lnTo>
                      <a:pt x="207" y="23"/>
                    </a:lnTo>
                    <a:lnTo>
                      <a:pt x="222" y="33"/>
                    </a:lnTo>
                    <a:lnTo>
                      <a:pt x="237" y="45"/>
                    </a:lnTo>
                    <a:lnTo>
                      <a:pt x="250" y="58"/>
                    </a:lnTo>
                    <a:lnTo>
                      <a:pt x="264" y="73"/>
                    </a:lnTo>
                    <a:lnTo>
                      <a:pt x="278" y="88"/>
                    </a:lnTo>
                    <a:lnTo>
                      <a:pt x="290" y="104"/>
                    </a:lnTo>
                    <a:lnTo>
                      <a:pt x="303" y="122"/>
                    </a:lnTo>
                    <a:lnTo>
                      <a:pt x="314" y="139"/>
                    </a:lnTo>
                    <a:lnTo>
                      <a:pt x="324" y="157"/>
                    </a:lnTo>
                    <a:lnTo>
                      <a:pt x="334" y="175"/>
                    </a:lnTo>
                    <a:lnTo>
                      <a:pt x="342" y="194"/>
                    </a:lnTo>
                    <a:lnTo>
                      <a:pt x="350" y="213"/>
                    </a:lnTo>
                    <a:lnTo>
                      <a:pt x="356" y="230"/>
                    </a:lnTo>
                    <a:lnTo>
                      <a:pt x="363" y="249"/>
                    </a:lnTo>
                    <a:lnTo>
                      <a:pt x="366" y="266"/>
                    </a:lnTo>
                    <a:lnTo>
                      <a:pt x="370" y="283"/>
                    </a:lnTo>
                    <a:lnTo>
                      <a:pt x="371" y="299"/>
                    </a:lnTo>
                    <a:lnTo>
                      <a:pt x="373" y="314"/>
                    </a:lnTo>
                    <a:lnTo>
                      <a:pt x="371" y="328"/>
                    </a:lnTo>
                    <a:lnTo>
                      <a:pt x="370" y="340"/>
                    </a:lnTo>
                    <a:lnTo>
                      <a:pt x="366" y="351"/>
                    </a:lnTo>
                    <a:lnTo>
                      <a:pt x="360" y="361"/>
                    </a:lnTo>
                    <a:lnTo>
                      <a:pt x="346" y="379"/>
                    </a:lnTo>
                    <a:lnTo>
                      <a:pt x="332" y="394"/>
                    </a:lnTo>
                    <a:lnTo>
                      <a:pt x="315" y="406"/>
                    </a:lnTo>
                    <a:lnTo>
                      <a:pt x="299" y="415"/>
                    </a:lnTo>
                    <a:lnTo>
                      <a:pt x="282" y="420"/>
                    </a:lnTo>
                    <a:lnTo>
                      <a:pt x="264" y="424"/>
                    </a:lnTo>
                    <a:lnTo>
                      <a:pt x="245" y="425"/>
                    </a:lnTo>
                    <a:lnTo>
                      <a:pt x="227" y="424"/>
                    </a:lnTo>
                    <a:lnTo>
                      <a:pt x="208" y="420"/>
                    </a:lnTo>
                    <a:lnTo>
                      <a:pt x="189" y="415"/>
                    </a:lnTo>
                    <a:lnTo>
                      <a:pt x="171" y="407"/>
                    </a:lnTo>
                    <a:lnTo>
                      <a:pt x="152" y="397"/>
                    </a:lnTo>
                    <a:lnTo>
                      <a:pt x="134" y="386"/>
                    </a:lnTo>
                    <a:lnTo>
                      <a:pt x="117" y="374"/>
                    </a:lnTo>
                    <a:lnTo>
                      <a:pt x="101" y="360"/>
                    </a:lnTo>
                    <a:lnTo>
                      <a:pt x="84" y="345"/>
                    </a:lnTo>
                    <a:lnTo>
                      <a:pt x="69" y="329"/>
                    </a:lnTo>
                    <a:lnTo>
                      <a:pt x="56" y="311"/>
                    </a:lnTo>
                    <a:lnTo>
                      <a:pt x="43" y="294"/>
                    </a:lnTo>
                    <a:lnTo>
                      <a:pt x="32" y="275"/>
                    </a:lnTo>
                    <a:lnTo>
                      <a:pt x="22" y="255"/>
                    </a:lnTo>
                    <a:lnTo>
                      <a:pt x="15" y="235"/>
                    </a:lnTo>
                    <a:lnTo>
                      <a:pt x="7" y="215"/>
                    </a:lnTo>
                    <a:lnTo>
                      <a:pt x="3" y="194"/>
                    </a:lnTo>
                    <a:lnTo>
                      <a:pt x="1" y="174"/>
                    </a:lnTo>
                    <a:lnTo>
                      <a:pt x="0" y="154"/>
                    </a:lnTo>
                    <a:lnTo>
                      <a:pt x="2" y="133"/>
                    </a:lnTo>
                    <a:lnTo>
                      <a:pt x="6" y="113"/>
                    </a:lnTo>
                    <a:lnTo>
                      <a:pt x="12" y="94"/>
                    </a:lnTo>
                    <a:lnTo>
                      <a:pt x="22" y="75"/>
                    </a:lnTo>
                    <a:lnTo>
                      <a:pt x="35" y="57"/>
                    </a:lnTo>
                    <a:lnTo>
                      <a:pt x="50" y="40"/>
                    </a:lnTo>
                  </a:path>
                </a:pathLst>
              </a:custGeom>
              <a:noFill/>
              <a:ln w="3175">
                <a:solidFill>
                  <a:srgbClr val="F4AFCB"/>
                </a:solidFill>
                <a:round/>
              </a:ln>
            </p:spPr>
            <p:txBody>
              <a:bodyPr/>
              <a:lstStyle/>
              <a:p>
                <a:endParaRPr lang="en-US" sz="1867"/>
              </a:p>
            </p:txBody>
          </p:sp>
          <p:sp>
            <p:nvSpPr>
              <p:cNvPr id="1178" name="Freeform 528"/>
              <p:cNvSpPr/>
              <p:nvPr/>
            </p:nvSpPr>
            <p:spPr bwMode="auto">
              <a:xfrm>
                <a:off x="1797" y="1366"/>
                <a:ext cx="79" cy="81"/>
              </a:xfrm>
              <a:custGeom>
                <a:avLst/>
                <a:gdLst>
                  <a:gd name="T0" fmla="*/ 9 w 397"/>
                  <a:gd name="T1" fmla="*/ 8 h 407"/>
                  <a:gd name="T2" fmla="*/ 14 w 397"/>
                  <a:gd name="T3" fmla="*/ 3 h 407"/>
                  <a:gd name="T4" fmla="*/ 20 w 397"/>
                  <a:gd name="T5" fmla="*/ 1 h 407"/>
                  <a:gd name="T6" fmla="*/ 27 w 397"/>
                  <a:gd name="T7" fmla="*/ 0 h 407"/>
                  <a:gd name="T8" fmla="*/ 34 w 397"/>
                  <a:gd name="T9" fmla="*/ 1 h 407"/>
                  <a:gd name="T10" fmla="*/ 40 w 397"/>
                  <a:gd name="T11" fmla="*/ 4 h 407"/>
                  <a:gd name="T12" fmla="*/ 47 w 397"/>
                  <a:gd name="T13" fmla="*/ 8 h 407"/>
                  <a:gd name="T14" fmla="*/ 53 w 397"/>
                  <a:gd name="T15" fmla="*/ 13 h 407"/>
                  <a:gd name="T16" fmla="*/ 59 w 397"/>
                  <a:gd name="T17" fmla="*/ 19 h 407"/>
                  <a:gd name="T18" fmla="*/ 64 w 397"/>
                  <a:gd name="T19" fmla="*/ 25 h 407"/>
                  <a:gd name="T20" fmla="*/ 69 w 397"/>
                  <a:gd name="T21" fmla="*/ 32 h 407"/>
                  <a:gd name="T22" fmla="*/ 73 w 397"/>
                  <a:gd name="T23" fmla="*/ 38 h 407"/>
                  <a:gd name="T24" fmla="*/ 76 w 397"/>
                  <a:gd name="T25" fmla="*/ 45 h 407"/>
                  <a:gd name="T26" fmla="*/ 78 w 397"/>
                  <a:gd name="T27" fmla="*/ 52 h 407"/>
                  <a:gd name="T28" fmla="*/ 79 w 397"/>
                  <a:gd name="T29" fmla="*/ 57 h 407"/>
                  <a:gd name="T30" fmla="*/ 79 w 397"/>
                  <a:gd name="T31" fmla="*/ 62 h 407"/>
                  <a:gd name="T32" fmla="*/ 76 w 397"/>
                  <a:gd name="T33" fmla="*/ 68 h 407"/>
                  <a:gd name="T34" fmla="*/ 71 w 397"/>
                  <a:gd name="T35" fmla="*/ 75 h 407"/>
                  <a:gd name="T36" fmla="*/ 64 w 397"/>
                  <a:gd name="T37" fmla="*/ 79 h 407"/>
                  <a:gd name="T38" fmla="*/ 58 w 397"/>
                  <a:gd name="T39" fmla="*/ 81 h 407"/>
                  <a:gd name="T40" fmla="*/ 50 w 397"/>
                  <a:gd name="T41" fmla="*/ 81 h 407"/>
                  <a:gd name="T42" fmla="*/ 42 w 397"/>
                  <a:gd name="T43" fmla="*/ 80 h 407"/>
                  <a:gd name="T44" fmla="*/ 35 w 397"/>
                  <a:gd name="T45" fmla="*/ 77 h 407"/>
                  <a:gd name="T46" fmla="*/ 27 w 397"/>
                  <a:gd name="T47" fmla="*/ 73 h 407"/>
                  <a:gd name="T48" fmla="*/ 20 w 397"/>
                  <a:gd name="T49" fmla="*/ 67 h 407"/>
                  <a:gd name="T50" fmla="*/ 14 w 397"/>
                  <a:gd name="T51" fmla="*/ 61 h 407"/>
                  <a:gd name="T52" fmla="*/ 8 w 397"/>
                  <a:gd name="T53" fmla="*/ 55 h 407"/>
                  <a:gd name="T54" fmla="*/ 4 w 397"/>
                  <a:gd name="T55" fmla="*/ 47 h 407"/>
                  <a:gd name="T56" fmla="*/ 1 w 397"/>
                  <a:gd name="T57" fmla="*/ 39 h 407"/>
                  <a:gd name="T58" fmla="*/ 0 w 397"/>
                  <a:gd name="T59" fmla="*/ 31 h 407"/>
                  <a:gd name="T60" fmla="*/ 1 w 397"/>
                  <a:gd name="T61" fmla="*/ 23 h 407"/>
                  <a:gd name="T62" fmla="*/ 4 w 397"/>
                  <a:gd name="T63" fmla="*/ 15 h 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7"/>
                  <a:gd name="T98" fmla="*/ 397 w 397"/>
                  <a:gd name="T99" fmla="*/ 407 h 4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7">
                    <a:moveTo>
                      <a:pt x="31" y="58"/>
                    </a:moveTo>
                    <a:lnTo>
                      <a:pt x="44" y="42"/>
                    </a:lnTo>
                    <a:lnTo>
                      <a:pt x="58" y="28"/>
                    </a:lnTo>
                    <a:lnTo>
                      <a:pt x="72" y="17"/>
                    </a:lnTo>
                    <a:lnTo>
                      <a:pt x="88" y="9"/>
                    </a:lnTo>
                    <a:lnTo>
                      <a:pt x="103" y="4"/>
                    </a:lnTo>
                    <a:lnTo>
                      <a:pt x="120" y="2"/>
                    </a:lnTo>
                    <a:lnTo>
                      <a:pt x="136" y="0"/>
                    </a:lnTo>
                    <a:lnTo>
                      <a:pt x="152" y="3"/>
                    </a:lnTo>
                    <a:lnTo>
                      <a:pt x="170" y="7"/>
                    </a:lnTo>
                    <a:lnTo>
                      <a:pt x="186" y="12"/>
                    </a:lnTo>
                    <a:lnTo>
                      <a:pt x="202" y="19"/>
                    </a:lnTo>
                    <a:lnTo>
                      <a:pt x="218" y="29"/>
                    </a:lnTo>
                    <a:lnTo>
                      <a:pt x="234" y="39"/>
                    </a:lnTo>
                    <a:lnTo>
                      <a:pt x="251" y="50"/>
                    </a:lnTo>
                    <a:lnTo>
                      <a:pt x="267" y="64"/>
                    </a:lnTo>
                    <a:lnTo>
                      <a:pt x="282" y="78"/>
                    </a:lnTo>
                    <a:lnTo>
                      <a:pt x="296" y="93"/>
                    </a:lnTo>
                    <a:lnTo>
                      <a:pt x="309" y="109"/>
                    </a:lnTo>
                    <a:lnTo>
                      <a:pt x="323" y="125"/>
                    </a:lnTo>
                    <a:lnTo>
                      <a:pt x="335" y="142"/>
                    </a:lnTo>
                    <a:lnTo>
                      <a:pt x="347" y="159"/>
                    </a:lnTo>
                    <a:lnTo>
                      <a:pt x="358" y="175"/>
                    </a:lnTo>
                    <a:lnTo>
                      <a:pt x="367" y="193"/>
                    </a:lnTo>
                    <a:lnTo>
                      <a:pt x="375" y="210"/>
                    </a:lnTo>
                    <a:lnTo>
                      <a:pt x="383" y="226"/>
                    </a:lnTo>
                    <a:lnTo>
                      <a:pt x="388" y="243"/>
                    </a:lnTo>
                    <a:lnTo>
                      <a:pt x="393" y="259"/>
                    </a:lnTo>
                    <a:lnTo>
                      <a:pt x="395" y="274"/>
                    </a:lnTo>
                    <a:lnTo>
                      <a:pt x="397" y="288"/>
                    </a:lnTo>
                    <a:lnTo>
                      <a:pt x="397" y="301"/>
                    </a:lnTo>
                    <a:lnTo>
                      <a:pt x="395" y="314"/>
                    </a:lnTo>
                    <a:lnTo>
                      <a:pt x="392" y="325"/>
                    </a:lnTo>
                    <a:lnTo>
                      <a:pt x="380" y="344"/>
                    </a:lnTo>
                    <a:lnTo>
                      <a:pt x="369" y="361"/>
                    </a:lnTo>
                    <a:lnTo>
                      <a:pt x="355" y="375"/>
                    </a:lnTo>
                    <a:lnTo>
                      <a:pt x="340" y="386"/>
                    </a:lnTo>
                    <a:lnTo>
                      <a:pt x="324" y="395"/>
                    </a:lnTo>
                    <a:lnTo>
                      <a:pt x="307" y="401"/>
                    </a:lnTo>
                    <a:lnTo>
                      <a:pt x="289" y="405"/>
                    </a:lnTo>
                    <a:lnTo>
                      <a:pt x="271" y="407"/>
                    </a:lnTo>
                    <a:lnTo>
                      <a:pt x="252" y="406"/>
                    </a:lnTo>
                    <a:lnTo>
                      <a:pt x="233" y="404"/>
                    </a:lnTo>
                    <a:lnTo>
                      <a:pt x="213" y="400"/>
                    </a:lnTo>
                    <a:lnTo>
                      <a:pt x="194" y="394"/>
                    </a:lnTo>
                    <a:lnTo>
                      <a:pt x="175" y="385"/>
                    </a:lnTo>
                    <a:lnTo>
                      <a:pt x="156" y="376"/>
                    </a:lnTo>
                    <a:lnTo>
                      <a:pt x="137" y="365"/>
                    </a:lnTo>
                    <a:lnTo>
                      <a:pt x="118" y="352"/>
                    </a:lnTo>
                    <a:lnTo>
                      <a:pt x="101" y="339"/>
                    </a:lnTo>
                    <a:lnTo>
                      <a:pt x="85" y="324"/>
                    </a:lnTo>
                    <a:lnTo>
                      <a:pt x="68" y="308"/>
                    </a:lnTo>
                    <a:lnTo>
                      <a:pt x="55" y="291"/>
                    </a:lnTo>
                    <a:lnTo>
                      <a:pt x="41" y="274"/>
                    </a:lnTo>
                    <a:lnTo>
                      <a:pt x="30" y="255"/>
                    </a:lnTo>
                    <a:lnTo>
                      <a:pt x="20" y="236"/>
                    </a:lnTo>
                    <a:lnTo>
                      <a:pt x="12" y="216"/>
                    </a:lnTo>
                    <a:lnTo>
                      <a:pt x="6" y="196"/>
                    </a:lnTo>
                    <a:lnTo>
                      <a:pt x="2" y="176"/>
                    </a:lnTo>
                    <a:lnTo>
                      <a:pt x="0" y="156"/>
                    </a:lnTo>
                    <a:lnTo>
                      <a:pt x="1" y="137"/>
                    </a:lnTo>
                    <a:lnTo>
                      <a:pt x="4" y="117"/>
                    </a:lnTo>
                    <a:lnTo>
                      <a:pt x="10" y="97"/>
                    </a:lnTo>
                    <a:lnTo>
                      <a:pt x="19" y="77"/>
                    </a:lnTo>
                    <a:lnTo>
                      <a:pt x="31" y="58"/>
                    </a:lnTo>
                    <a:close/>
                  </a:path>
                </a:pathLst>
              </a:custGeom>
              <a:solidFill>
                <a:srgbClr val="E45291"/>
              </a:solidFill>
              <a:ln w="9525">
                <a:noFill/>
                <a:round/>
              </a:ln>
            </p:spPr>
            <p:txBody>
              <a:bodyPr/>
              <a:lstStyle/>
              <a:p>
                <a:endParaRPr lang="en-US" sz="1867"/>
              </a:p>
            </p:txBody>
          </p:sp>
          <p:sp>
            <p:nvSpPr>
              <p:cNvPr id="1179" name="Freeform 529"/>
              <p:cNvSpPr/>
              <p:nvPr/>
            </p:nvSpPr>
            <p:spPr bwMode="auto">
              <a:xfrm>
                <a:off x="1797" y="1366"/>
                <a:ext cx="79" cy="81"/>
              </a:xfrm>
              <a:custGeom>
                <a:avLst/>
                <a:gdLst>
                  <a:gd name="T0" fmla="*/ 9 w 397"/>
                  <a:gd name="T1" fmla="*/ 8 h 407"/>
                  <a:gd name="T2" fmla="*/ 14 w 397"/>
                  <a:gd name="T3" fmla="*/ 3 h 407"/>
                  <a:gd name="T4" fmla="*/ 20 w 397"/>
                  <a:gd name="T5" fmla="*/ 1 h 407"/>
                  <a:gd name="T6" fmla="*/ 27 w 397"/>
                  <a:gd name="T7" fmla="*/ 0 h 407"/>
                  <a:gd name="T8" fmla="*/ 34 w 397"/>
                  <a:gd name="T9" fmla="*/ 1 h 407"/>
                  <a:gd name="T10" fmla="*/ 40 w 397"/>
                  <a:gd name="T11" fmla="*/ 4 h 407"/>
                  <a:gd name="T12" fmla="*/ 47 w 397"/>
                  <a:gd name="T13" fmla="*/ 8 h 407"/>
                  <a:gd name="T14" fmla="*/ 53 w 397"/>
                  <a:gd name="T15" fmla="*/ 13 h 407"/>
                  <a:gd name="T16" fmla="*/ 59 w 397"/>
                  <a:gd name="T17" fmla="*/ 19 h 407"/>
                  <a:gd name="T18" fmla="*/ 64 w 397"/>
                  <a:gd name="T19" fmla="*/ 25 h 407"/>
                  <a:gd name="T20" fmla="*/ 69 w 397"/>
                  <a:gd name="T21" fmla="*/ 32 h 407"/>
                  <a:gd name="T22" fmla="*/ 73 w 397"/>
                  <a:gd name="T23" fmla="*/ 38 h 407"/>
                  <a:gd name="T24" fmla="*/ 76 w 397"/>
                  <a:gd name="T25" fmla="*/ 45 h 407"/>
                  <a:gd name="T26" fmla="*/ 78 w 397"/>
                  <a:gd name="T27" fmla="*/ 52 h 407"/>
                  <a:gd name="T28" fmla="*/ 79 w 397"/>
                  <a:gd name="T29" fmla="*/ 57 h 407"/>
                  <a:gd name="T30" fmla="*/ 79 w 397"/>
                  <a:gd name="T31" fmla="*/ 62 h 407"/>
                  <a:gd name="T32" fmla="*/ 76 w 397"/>
                  <a:gd name="T33" fmla="*/ 68 h 407"/>
                  <a:gd name="T34" fmla="*/ 71 w 397"/>
                  <a:gd name="T35" fmla="*/ 75 h 407"/>
                  <a:gd name="T36" fmla="*/ 64 w 397"/>
                  <a:gd name="T37" fmla="*/ 79 h 407"/>
                  <a:gd name="T38" fmla="*/ 58 w 397"/>
                  <a:gd name="T39" fmla="*/ 81 h 407"/>
                  <a:gd name="T40" fmla="*/ 50 w 397"/>
                  <a:gd name="T41" fmla="*/ 81 h 407"/>
                  <a:gd name="T42" fmla="*/ 42 w 397"/>
                  <a:gd name="T43" fmla="*/ 80 h 407"/>
                  <a:gd name="T44" fmla="*/ 35 w 397"/>
                  <a:gd name="T45" fmla="*/ 77 h 407"/>
                  <a:gd name="T46" fmla="*/ 27 w 397"/>
                  <a:gd name="T47" fmla="*/ 73 h 407"/>
                  <a:gd name="T48" fmla="*/ 20 w 397"/>
                  <a:gd name="T49" fmla="*/ 67 h 407"/>
                  <a:gd name="T50" fmla="*/ 14 w 397"/>
                  <a:gd name="T51" fmla="*/ 61 h 407"/>
                  <a:gd name="T52" fmla="*/ 8 w 397"/>
                  <a:gd name="T53" fmla="*/ 55 h 407"/>
                  <a:gd name="T54" fmla="*/ 4 w 397"/>
                  <a:gd name="T55" fmla="*/ 47 h 407"/>
                  <a:gd name="T56" fmla="*/ 1 w 397"/>
                  <a:gd name="T57" fmla="*/ 39 h 407"/>
                  <a:gd name="T58" fmla="*/ 0 w 397"/>
                  <a:gd name="T59" fmla="*/ 31 h 407"/>
                  <a:gd name="T60" fmla="*/ 1 w 397"/>
                  <a:gd name="T61" fmla="*/ 23 h 407"/>
                  <a:gd name="T62" fmla="*/ 4 w 397"/>
                  <a:gd name="T63" fmla="*/ 15 h 4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7"/>
                  <a:gd name="T98" fmla="*/ 397 w 397"/>
                  <a:gd name="T99" fmla="*/ 407 h 4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7">
                    <a:moveTo>
                      <a:pt x="31" y="58"/>
                    </a:moveTo>
                    <a:lnTo>
                      <a:pt x="44" y="42"/>
                    </a:lnTo>
                    <a:lnTo>
                      <a:pt x="58" y="28"/>
                    </a:lnTo>
                    <a:lnTo>
                      <a:pt x="72" y="17"/>
                    </a:lnTo>
                    <a:lnTo>
                      <a:pt x="88" y="9"/>
                    </a:lnTo>
                    <a:lnTo>
                      <a:pt x="103" y="4"/>
                    </a:lnTo>
                    <a:lnTo>
                      <a:pt x="120" y="2"/>
                    </a:lnTo>
                    <a:lnTo>
                      <a:pt x="136" y="0"/>
                    </a:lnTo>
                    <a:lnTo>
                      <a:pt x="152" y="3"/>
                    </a:lnTo>
                    <a:lnTo>
                      <a:pt x="170" y="7"/>
                    </a:lnTo>
                    <a:lnTo>
                      <a:pt x="186" y="12"/>
                    </a:lnTo>
                    <a:lnTo>
                      <a:pt x="202" y="19"/>
                    </a:lnTo>
                    <a:lnTo>
                      <a:pt x="218" y="29"/>
                    </a:lnTo>
                    <a:lnTo>
                      <a:pt x="234" y="39"/>
                    </a:lnTo>
                    <a:lnTo>
                      <a:pt x="251" y="50"/>
                    </a:lnTo>
                    <a:lnTo>
                      <a:pt x="267" y="64"/>
                    </a:lnTo>
                    <a:lnTo>
                      <a:pt x="282" y="78"/>
                    </a:lnTo>
                    <a:lnTo>
                      <a:pt x="296" y="93"/>
                    </a:lnTo>
                    <a:lnTo>
                      <a:pt x="309" y="109"/>
                    </a:lnTo>
                    <a:lnTo>
                      <a:pt x="323" y="125"/>
                    </a:lnTo>
                    <a:lnTo>
                      <a:pt x="335" y="142"/>
                    </a:lnTo>
                    <a:lnTo>
                      <a:pt x="347" y="159"/>
                    </a:lnTo>
                    <a:lnTo>
                      <a:pt x="358" y="175"/>
                    </a:lnTo>
                    <a:lnTo>
                      <a:pt x="367" y="193"/>
                    </a:lnTo>
                    <a:lnTo>
                      <a:pt x="375" y="210"/>
                    </a:lnTo>
                    <a:lnTo>
                      <a:pt x="383" y="226"/>
                    </a:lnTo>
                    <a:lnTo>
                      <a:pt x="388" y="243"/>
                    </a:lnTo>
                    <a:lnTo>
                      <a:pt x="393" y="259"/>
                    </a:lnTo>
                    <a:lnTo>
                      <a:pt x="395" y="274"/>
                    </a:lnTo>
                    <a:lnTo>
                      <a:pt x="397" y="288"/>
                    </a:lnTo>
                    <a:lnTo>
                      <a:pt x="397" y="301"/>
                    </a:lnTo>
                    <a:lnTo>
                      <a:pt x="395" y="314"/>
                    </a:lnTo>
                    <a:lnTo>
                      <a:pt x="392" y="325"/>
                    </a:lnTo>
                    <a:lnTo>
                      <a:pt x="380" y="344"/>
                    </a:lnTo>
                    <a:lnTo>
                      <a:pt x="369" y="361"/>
                    </a:lnTo>
                    <a:lnTo>
                      <a:pt x="355" y="375"/>
                    </a:lnTo>
                    <a:lnTo>
                      <a:pt x="340" y="386"/>
                    </a:lnTo>
                    <a:lnTo>
                      <a:pt x="324" y="395"/>
                    </a:lnTo>
                    <a:lnTo>
                      <a:pt x="307" y="401"/>
                    </a:lnTo>
                    <a:lnTo>
                      <a:pt x="289" y="405"/>
                    </a:lnTo>
                    <a:lnTo>
                      <a:pt x="271" y="407"/>
                    </a:lnTo>
                    <a:lnTo>
                      <a:pt x="252" y="406"/>
                    </a:lnTo>
                    <a:lnTo>
                      <a:pt x="233" y="404"/>
                    </a:lnTo>
                    <a:lnTo>
                      <a:pt x="213" y="400"/>
                    </a:lnTo>
                    <a:lnTo>
                      <a:pt x="194" y="394"/>
                    </a:lnTo>
                    <a:lnTo>
                      <a:pt x="175" y="385"/>
                    </a:lnTo>
                    <a:lnTo>
                      <a:pt x="156" y="376"/>
                    </a:lnTo>
                    <a:lnTo>
                      <a:pt x="137" y="365"/>
                    </a:lnTo>
                    <a:lnTo>
                      <a:pt x="118" y="352"/>
                    </a:lnTo>
                    <a:lnTo>
                      <a:pt x="101" y="339"/>
                    </a:lnTo>
                    <a:lnTo>
                      <a:pt x="85" y="324"/>
                    </a:lnTo>
                    <a:lnTo>
                      <a:pt x="68" y="308"/>
                    </a:lnTo>
                    <a:lnTo>
                      <a:pt x="55" y="291"/>
                    </a:lnTo>
                    <a:lnTo>
                      <a:pt x="41" y="274"/>
                    </a:lnTo>
                    <a:lnTo>
                      <a:pt x="30" y="255"/>
                    </a:lnTo>
                    <a:lnTo>
                      <a:pt x="20" y="236"/>
                    </a:lnTo>
                    <a:lnTo>
                      <a:pt x="12" y="216"/>
                    </a:lnTo>
                    <a:lnTo>
                      <a:pt x="6" y="196"/>
                    </a:lnTo>
                    <a:lnTo>
                      <a:pt x="2" y="176"/>
                    </a:lnTo>
                    <a:lnTo>
                      <a:pt x="0" y="156"/>
                    </a:lnTo>
                    <a:lnTo>
                      <a:pt x="1" y="137"/>
                    </a:lnTo>
                    <a:lnTo>
                      <a:pt x="4" y="117"/>
                    </a:lnTo>
                    <a:lnTo>
                      <a:pt x="10" y="97"/>
                    </a:lnTo>
                    <a:lnTo>
                      <a:pt x="19" y="77"/>
                    </a:lnTo>
                    <a:lnTo>
                      <a:pt x="31" y="58"/>
                    </a:lnTo>
                  </a:path>
                </a:pathLst>
              </a:custGeom>
              <a:noFill/>
              <a:ln w="3175">
                <a:solidFill>
                  <a:srgbClr val="F4AFCB"/>
                </a:solidFill>
                <a:round/>
              </a:ln>
            </p:spPr>
            <p:txBody>
              <a:bodyPr/>
              <a:lstStyle/>
              <a:p>
                <a:endParaRPr lang="en-US" sz="1867"/>
              </a:p>
            </p:txBody>
          </p:sp>
          <p:sp>
            <p:nvSpPr>
              <p:cNvPr id="1180" name="Freeform 530"/>
              <p:cNvSpPr/>
              <p:nvPr/>
            </p:nvSpPr>
            <p:spPr bwMode="auto">
              <a:xfrm>
                <a:off x="1949" y="1505"/>
                <a:ext cx="79" cy="80"/>
              </a:xfrm>
              <a:custGeom>
                <a:avLst/>
                <a:gdLst>
                  <a:gd name="T0" fmla="*/ 9 w 397"/>
                  <a:gd name="T1" fmla="*/ 7 h 403"/>
                  <a:gd name="T2" fmla="*/ 14 w 397"/>
                  <a:gd name="T3" fmla="*/ 3 h 403"/>
                  <a:gd name="T4" fmla="*/ 21 w 397"/>
                  <a:gd name="T5" fmla="*/ 0 h 403"/>
                  <a:gd name="T6" fmla="*/ 27 w 397"/>
                  <a:gd name="T7" fmla="*/ 0 h 403"/>
                  <a:gd name="T8" fmla="*/ 33 w 397"/>
                  <a:gd name="T9" fmla="*/ 1 h 403"/>
                  <a:gd name="T10" fmla="*/ 40 w 397"/>
                  <a:gd name="T11" fmla="*/ 4 h 403"/>
                  <a:gd name="T12" fmla="*/ 47 w 397"/>
                  <a:gd name="T13" fmla="*/ 8 h 403"/>
                  <a:gd name="T14" fmla="*/ 53 w 397"/>
                  <a:gd name="T15" fmla="*/ 13 h 403"/>
                  <a:gd name="T16" fmla="*/ 59 w 397"/>
                  <a:gd name="T17" fmla="*/ 18 h 403"/>
                  <a:gd name="T18" fmla="*/ 64 w 397"/>
                  <a:gd name="T19" fmla="*/ 25 h 403"/>
                  <a:gd name="T20" fmla="*/ 69 w 397"/>
                  <a:gd name="T21" fmla="*/ 31 h 403"/>
                  <a:gd name="T22" fmla="*/ 73 w 397"/>
                  <a:gd name="T23" fmla="*/ 38 h 403"/>
                  <a:gd name="T24" fmla="*/ 76 w 397"/>
                  <a:gd name="T25" fmla="*/ 44 h 403"/>
                  <a:gd name="T26" fmla="*/ 78 w 397"/>
                  <a:gd name="T27" fmla="*/ 51 h 403"/>
                  <a:gd name="T28" fmla="*/ 79 w 397"/>
                  <a:gd name="T29" fmla="*/ 57 h 403"/>
                  <a:gd name="T30" fmla="*/ 79 w 397"/>
                  <a:gd name="T31" fmla="*/ 62 h 403"/>
                  <a:gd name="T32" fmla="*/ 76 w 397"/>
                  <a:gd name="T33" fmla="*/ 67 h 403"/>
                  <a:gd name="T34" fmla="*/ 70 w 397"/>
                  <a:gd name="T35" fmla="*/ 74 h 403"/>
                  <a:gd name="T36" fmla="*/ 64 w 397"/>
                  <a:gd name="T37" fmla="*/ 78 h 403"/>
                  <a:gd name="T38" fmla="*/ 58 w 397"/>
                  <a:gd name="T39" fmla="*/ 80 h 403"/>
                  <a:gd name="T40" fmla="*/ 50 w 397"/>
                  <a:gd name="T41" fmla="*/ 80 h 403"/>
                  <a:gd name="T42" fmla="*/ 42 w 397"/>
                  <a:gd name="T43" fmla="*/ 78 h 403"/>
                  <a:gd name="T44" fmla="*/ 35 w 397"/>
                  <a:gd name="T45" fmla="*/ 76 h 403"/>
                  <a:gd name="T46" fmla="*/ 27 w 397"/>
                  <a:gd name="T47" fmla="*/ 71 h 403"/>
                  <a:gd name="T48" fmla="*/ 20 w 397"/>
                  <a:gd name="T49" fmla="*/ 66 h 403"/>
                  <a:gd name="T50" fmla="*/ 14 w 397"/>
                  <a:gd name="T51" fmla="*/ 60 h 403"/>
                  <a:gd name="T52" fmla="*/ 8 w 397"/>
                  <a:gd name="T53" fmla="*/ 53 h 403"/>
                  <a:gd name="T54" fmla="*/ 4 w 397"/>
                  <a:gd name="T55" fmla="*/ 46 h 403"/>
                  <a:gd name="T56" fmla="*/ 1 w 397"/>
                  <a:gd name="T57" fmla="*/ 38 h 403"/>
                  <a:gd name="T58" fmla="*/ 0 w 397"/>
                  <a:gd name="T59" fmla="*/ 30 h 403"/>
                  <a:gd name="T60" fmla="*/ 1 w 397"/>
                  <a:gd name="T61" fmla="*/ 22 h 403"/>
                  <a:gd name="T62" fmla="*/ 4 w 397"/>
                  <a:gd name="T63" fmla="*/ 14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3"/>
                  <a:gd name="T98" fmla="*/ 397 w 39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3">
                    <a:moveTo>
                      <a:pt x="31" y="53"/>
                    </a:moveTo>
                    <a:lnTo>
                      <a:pt x="44" y="37"/>
                    </a:lnTo>
                    <a:lnTo>
                      <a:pt x="57" y="25"/>
                    </a:lnTo>
                    <a:lnTo>
                      <a:pt x="72" y="15"/>
                    </a:lnTo>
                    <a:lnTo>
                      <a:pt x="87" y="7"/>
                    </a:lnTo>
                    <a:lnTo>
                      <a:pt x="104" y="2"/>
                    </a:lnTo>
                    <a:lnTo>
                      <a:pt x="120" y="0"/>
                    </a:lnTo>
                    <a:lnTo>
                      <a:pt x="136" y="0"/>
                    </a:lnTo>
                    <a:lnTo>
                      <a:pt x="152" y="1"/>
                    </a:lnTo>
                    <a:lnTo>
                      <a:pt x="168" y="6"/>
                    </a:lnTo>
                    <a:lnTo>
                      <a:pt x="186" y="11"/>
                    </a:lnTo>
                    <a:lnTo>
                      <a:pt x="202" y="18"/>
                    </a:lnTo>
                    <a:lnTo>
                      <a:pt x="218" y="28"/>
                    </a:lnTo>
                    <a:lnTo>
                      <a:pt x="235" y="38"/>
                    </a:lnTo>
                    <a:lnTo>
                      <a:pt x="251" y="51"/>
                    </a:lnTo>
                    <a:lnTo>
                      <a:pt x="266" y="63"/>
                    </a:lnTo>
                    <a:lnTo>
                      <a:pt x="281" y="77"/>
                    </a:lnTo>
                    <a:lnTo>
                      <a:pt x="296" y="92"/>
                    </a:lnTo>
                    <a:lnTo>
                      <a:pt x="309" y="108"/>
                    </a:lnTo>
                    <a:lnTo>
                      <a:pt x="323" y="124"/>
                    </a:lnTo>
                    <a:lnTo>
                      <a:pt x="336" y="141"/>
                    </a:lnTo>
                    <a:lnTo>
                      <a:pt x="347" y="158"/>
                    </a:lnTo>
                    <a:lnTo>
                      <a:pt x="357" y="174"/>
                    </a:lnTo>
                    <a:lnTo>
                      <a:pt x="367" y="192"/>
                    </a:lnTo>
                    <a:lnTo>
                      <a:pt x="376" y="208"/>
                    </a:lnTo>
                    <a:lnTo>
                      <a:pt x="382" y="224"/>
                    </a:lnTo>
                    <a:lnTo>
                      <a:pt x="388" y="241"/>
                    </a:lnTo>
                    <a:lnTo>
                      <a:pt x="393" y="257"/>
                    </a:lnTo>
                    <a:lnTo>
                      <a:pt x="396" y="272"/>
                    </a:lnTo>
                    <a:lnTo>
                      <a:pt x="397" y="285"/>
                    </a:lnTo>
                    <a:lnTo>
                      <a:pt x="397" y="298"/>
                    </a:lnTo>
                    <a:lnTo>
                      <a:pt x="396" y="310"/>
                    </a:lnTo>
                    <a:lnTo>
                      <a:pt x="392" y="320"/>
                    </a:lnTo>
                    <a:lnTo>
                      <a:pt x="381" y="340"/>
                    </a:lnTo>
                    <a:lnTo>
                      <a:pt x="368" y="357"/>
                    </a:lnTo>
                    <a:lnTo>
                      <a:pt x="354" y="372"/>
                    </a:lnTo>
                    <a:lnTo>
                      <a:pt x="341" y="383"/>
                    </a:lnTo>
                    <a:lnTo>
                      <a:pt x="324" y="392"/>
                    </a:lnTo>
                    <a:lnTo>
                      <a:pt x="307" y="398"/>
                    </a:lnTo>
                    <a:lnTo>
                      <a:pt x="289" y="402"/>
                    </a:lnTo>
                    <a:lnTo>
                      <a:pt x="271" y="403"/>
                    </a:lnTo>
                    <a:lnTo>
                      <a:pt x="252" y="403"/>
                    </a:lnTo>
                    <a:lnTo>
                      <a:pt x="233" y="400"/>
                    </a:lnTo>
                    <a:lnTo>
                      <a:pt x="213" y="395"/>
                    </a:lnTo>
                    <a:lnTo>
                      <a:pt x="193" y="389"/>
                    </a:lnTo>
                    <a:lnTo>
                      <a:pt x="175" y="382"/>
                    </a:lnTo>
                    <a:lnTo>
                      <a:pt x="155" y="372"/>
                    </a:lnTo>
                    <a:lnTo>
                      <a:pt x="136" y="360"/>
                    </a:lnTo>
                    <a:lnTo>
                      <a:pt x="119" y="348"/>
                    </a:lnTo>
                    <a:lnTo>
                      <a:pt x="101" y="334"/>
                    </a:lnTo>
                    <a:lnTo>
                      <a:pt x="85" y="319"/>
                    </a:lnTo>
                    <a:lnTo>
                      <a:pt x="69" y="304"/>
                    </a:lnTo>
                    <a:lnTo>
                      <a:pt x="55" y="287"/>
                    </a:lnTo>
                    <a:lnTo>
                      <a:pt x="41" y="269"/>
                    </a:lnTo>
                    <a:lnTo>
                      <a:pt x="30" y="251"/>
                    </a:lnTo>
                    <a:lnTo>
                      <a:pt x="20" y="232"/>
                    </a:lnTo>
                    <a:lnTo>
                      <a:pt x="12" y="213"/>
                    </a:lnTo>
                    <a:lnTo>
                      <a:pt x="6" y="193"/>
                    </a:lnTo>
                    <a:lnTo>
                      <a:pt x="1" y="173"/>
                    </a:lnTo>
                    <a:lnTo>
                      <a:pt x="0" y="153"/>
                    </a:lnTo>
                    <a:lnTo>
                      <a:pt x="1" y="132"/>
                    </a:lnTo>
                    <a:lnTo>
                      <a:pt x="4" y="112"/>
                    </a:lnTo>
                    <a:lnTo>
                      <a:pt x="10" y="92"/>
                    </a:lnTo>
                    <a:lnTo>
                      <a:pt x="19" y="72"/>
                    </a:lnTo>
                    <a:lnTo>
                      <a:pt x="31" y="53"/>
                    </a:lnTo>
                    <a:close/>
                  </a:path>
                </a:pathLst>
              </a:custGeom>
              <a:solidFill>
                <a:srgbClr val="E45291"/>
              </a:solidFill>
              <a:ln w="9525">
                <a:noFill/>
                <a:round/>
              </a:ln>
            </p:spPr>
            <p:txBody>
              <a:bodyPr/>
              <a:lstStyle/>
              <a:p>
                <a:endParaRPr lang="en-US" sz="1867"/>
              </a:p>
            </p:txBody>
          </p:sp>
          <p:sp>
            <p:nvSpPr>
              <p:cNvPr id="1181" name="Freeform 531"/>
              <p:cNvSpPr/>
              <p:nvPr/>
            </p:nvSpPr>
            <p:spPr bwMode="auto">
              <a:xfrm>
                <a:off x="1949" y="1505"/>
                <a:ext cx="79" cy="80"/>
              </a:xfrm>
              <a:custGeom>
                <a:avLst/>
                <a:gdLst>
                  <a:gd name="T0" fmla="*/ 9 w 397"/>
                  <a:gd name="T1" fmla="*/ 7 h 403"/>
                  <a:gd name="T2" fmla="*/ 14 w 397"/>
                  <a:gd name="T3" fmla="*/ 3 h 403"/>
                  <a:gd name="T4" fmla="*/ 21 w 397"/>
                  <a:gd name="T5" fmla="*/ 0 h 403"/>
                  <a:gd name="T6" fmla="*/ 27 w 397"/>
                  <a:gd name="T7" fmla="*/ 0 h 403"/>
                  <a:gd name="T8" fmla="*/ 33 w 397"/>
                  <a:gd name="T9" fmla="*/ 1 h 403"/>
                  <a:gd name="T10" fmla="*/ 40 w 397"/>
                  <a:gd name="T11" fmla="*/ 4 h 403"/>
                  <a:gd name="T12" fmla="*/ 47 w 397"/>
                  <a:gd name="T13" fmla="*/ 8 h 403"/>
                  <a:gd name="T14" fmla="*/ 53 w 397"/>
                  <a:gd name="T15" fmla="*/ 13 h 403"/>
                  <a:gd name="T16" fmla="*/ 59 w 397"/>
                  <a:gd name="T17" fmla="*/ 18 h 403"/>
                  <a:gd name="T18" fmla="*/ 64 w 397"/>
                  <a:gd name="T19" fmla="*/ 25 h 403"/>
                  <a:gd name="T20" fmla="*/ 69 w 397"/>
                  <a:gd name="T21" fmla="*/ 31 h 403"/>
                  <a:gd name="T22" fmla="*/ 73 w 397"/>
                  <a:gd name="T23" fmla="*/ 38 h 403"/>
                  <a:gd name="T24" fmla="*/ 76 w 397"/>
                  <a:gd name="T25" fmla="*/ 44 h 403"/>
                  <a:gd name="T26" fmla="*/ 78 w 397"/>
                  <a:gd name="T27" fmla="*/ 51 h 403"/>
                  <a:gd name="T28" fmla="*/ 79 w 397"/>
                  <a:gd name="T29" fmla="*/ 57 h 403"/>
                  <a:gd name="T30" fmla="*/ 79 w 397"/>
                  <a:gd name="T31" fmla="*/ 62 h 403"/>
                  <a:gd name="T32" fmla="*/ 76 w 397"/>
                  <a:gd name="T33" fmla="*/ 67 h 403"/>
                  <a:gd name="T34" fmla="*/ 70 w 397"/>
                  <a:gd name="T35" fmla="*/ 74 h 403"/>
                  <a:gd name="T36" fmla="*/ 64 w 397"/>
                  <a:gd name="T37" fmla="*/ 78 h 403"/>
                  <a:gd name="T38" fmla="*/ 58 w 397"/>
                  <a:gd name="T39" fmla="*/ 80 h 403"/>
                  <a:gd name="T40" fmla="*/ 50 w 397"/>
                  <a:gd name="T41" fmla="*/ 80 h 403"/>
                  <a:gd name="T42" fmla="*/ 42 w 397"/>
                  <a:gd name="T43" fmla="*/ 78 h 403"/>
                  <a:gd name="T44" fmla="*/ 35 w 397"/>
                  <a:gd name="T45" fmla="*/ 76 h 403"/>
                  <a:gd name="T46" fmla="*/ 27 w 397"/>
                  <a:gd name="T47" fmla="*/ 71 h 403"/>
                  <a:gd name="T48" fmla="*/ 20 w 397"/>
                  <a:gd name="T49" fmla="*/ 66 h 403"/>
                  <a:gd name="T50" fmla="*/ 14 w 397"/>
                  <a:gd name="T51" fmla="*/ 60 h 403"/>
                  <a:gd name="T52" fmla="*/ 8 w 397"/>
                  <a:gd name="T53" fmla="*/ 53 h 403"/>
                  <a:gd name="T54" fmla="*/ 4 w 397"/>
                  <a:gd name="T55" fmla="*/ 46 h 403"/>
                  <a:gd name="T56" fmla="*/ 1 w 397"/>
                  <a:gd name="T57" fmla="*/ 38 h 403"/>
                  <a:gd name="T58" fmla="*/ 0 w 397"/>
                  <a:gd name="T59" fmla="*/ 30 h 403"/>
                  <a:gd name="T60" fmla="*/ 1 w 397"/>
                  <a:gd name="T61" fmla="*/ 22 h 403"/>
                  <a:gd name="T62" fmla="*/ 4 w 397"/>
                  <a:gd name="T63" fmla="*/ 14 h 4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7"/>
                  <a:gd name="T97" fmla="*/ 0 h 403"/>
                  <a:gd name="T98" fmla="*/ 397 w 397"/>
                  <a:gd name="T99" fmla="*/ 403 h 4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7" h="403">
                    <a:moveTo>
                      <a:pt x="31" y="53"/>
                    </a:moveTo>
                    <a:lnTo>
                      <a:pt x="44" y="37"/>
                    </a:lnTo>
                    <a:lnTo>
                      <a:pt x="57" y="25"/>
                    </a:lnTo>
                    <a:lnTo>
                      <a:pt x="72" y="15"/>
                    </a:lnTo>
                    <a:lnTo>
                      <a:pt x="87" y="7"/>
                    </a:lnTo>
                    <a:lnTo>
                      <a:pt x="104" y="2"/>
                    </a:lnTo>
                    <a:lnTo>
                      <a:pt x="120" y="0"/>
                    </a:lnTo>
                    <a:lnTo>
                      <a:pt x="136" y="0"/>
                    </a:lnTo>
                    <a:lnTo>
                      <a:pt x="152" y="1"/>
                    </a:lnTo>
                    <a:lnTo>
                      <a:pt x="168" y="6"/>
                    </a:lnTo>
                    <a:lnTo>
                      <a:pt x="186" y="11"/>
                    </a:lnTo>
                    <a:lnTo>
                      <a:pt x="202" y="18"/>
                    </a:lnTo>
                    <a:lnTo>
                      <a:pt x="218" y="28"/>
                    </a:lnTo>
                    <a:lnTo>
                      <a:pt x="235" y="38"/>
                    </a:lnTo>
                    <a:lnTo>
                      <a:pt x="251" y="51"/>
                    </a:lnTo>
                    <a:lnTo>
                      <a:pt x="266" y="63"/>
                    </a:lnTo>
                    <a:lnTo>
                      <a:pt x="281" y="77"/>
                    </a:lnTo>
                    <a:lnTo>
                      <a:pt x="296" y="92"/>
                    </a:lnTo>
                    <a:lnTo>
                      <a:pt x="309" y="108"/>
                    </a:lnTo>
                    <a:lnTo>
                      <a:pt x="323" y="124"/>
                    </a:lnTo>
                    <a:lnTo>
                      <a:pt x="336" y="141"/>
                    </a:lnTo>
                    <a:lnTo>
                      <a:pt x="347" y="158"/>
                    </a:lnTo>
                    <a:lnTo>
                      <a:pt x="357" y="174"/>
                    </a:lnTo>
                    <a:lnTo>
                      <a:pt x="367" y="192"/>
                    </a:lnTo>
                    <a:lnTo>
                      <a:pt x="376" y="208"/>
                    </a:lnTo>
                    <a:lnTo>
                      <a:pt x="382" y="224"/>
                    </a:lnTo>
                    <a:lnTo>
                      <a:pt x="388" y="241"/>
                    </a:lnTo>
                    <a:lnTo>
                      <a:pt x="393" y="257"/>
                    </a:lnTo>
                    <a:lnTo>
                      <a:pt x="396" y="272"/>
                    </a:lnTo>
                    <a:lnTo>
                      <a:pt x="397" y="285"/>
                    </a:lnTo>
                    <a:lnTo>
                      <a:pt x="397" y="298"/>
                    </a:lnTo>
                    <a:lnTo>
                      <a:pt x="396" y="310"/>
                    </a:lnTo>
                    <a:lnTo>
                      <a:pt x="392" y="320"/>
                    </a:lnTo>
                    <a:lnTo>
                      <a:pt x="381" y="340"/>
                    </a:lnTo>
                    <a:lnTo>
                      <a:pt x="368" y="357"/>
                    </a:lnTo>
                    <a:lnTo>
                      <a:pt x="354" y="372"/>
                    </a:lnTo>
                    <a:lnTo>
                      <a:pt x="341" y="383"/>
                    </a:lnTo>
                    <a:lnTo>
                      <a:pt x="324" y="392"/>
                    </a:lnTo>
                    <a:lnTo>
                      <a:pt x="307" y="398"/>
                    </a:lnTo>
                    <a:lnTo>
                      <a:pt x="289" y="402"/>
                    </a:lnTo>
                    <a:lnTo>
                      <a:pt x="271" y="403"/>
                    </a:lnTo>
                    <a:lnTo>
                      <a:pt x="252" y="403"/>
                    </a:lnTo>
                    <a:lnTo>
                      <a:pt x="233" y="400"/>
                    </a:lnTo>
                    <a:lnTo>
                      <a:pt x="213" y="395"/>
                    </a:lnTo>
                    <a:lnTo>
                      <a:pt x="193" y="389"/>
                    </a:lnTo>
                    <a:lnTo>
                      <a:pt x="175" y="382"/>
                    </a:lnTo>
                    <a:lnTo>
                      <a:pt x="155" y="372"/>
                    </a:lnTo>
                    <a:lnTo>
                      <a:pt x="136" y="360"/>
                    </a:lnTo>
                    <a:lnTo>
                      <a:pt x="119" y="348"/>
                    </a:lnTo>
                    <a:lnTo>
                      <a:pt x="101" y="334"/>
                    </a:lnTo>
                    <a:lnTo>
                      <a:pt x="85" y="319"/>
                    </a:lnTo>
                    <a:lnTo>
                      <a:pt x="69" y="304"/>
                    </a:lnTo>
                    <a:lnTo>
                      <a:pt x="55" y="287"/>
                    </a:lnTo>
                    <a:lnTo>
                      <a:pt x="41" y="269"/>
                    </a:lnTo>
                    <a:lnTo>
                      <a:pt x="30" y="251"/>
                    </a:lnTo>
                    <a:lnTo>
                      <a:pt x="20" y="232"/>
                    </a:lnTo>
                    <a:lnTo>
                      <a:pt x="12" y="213"/>
                    </a:lnTo>
                    <a:lnTo>
                      <a:pt x="6" y="193"/>
                    </a:lnTo>
                    <a:lnTo>
                      <a:pt x="1" y="173"/>
                    </a:lnTo>
                    <a:lnTo>
                      <a:pt x="0" y="153"/>
                    </a:lnTo>
                    <a:lnTo>
                      <a:pt x="1" y="132"/>
                    </a:lnTo>
                    <a:lnTo>
                      <a:pt x="4" y="112"/>
                    </a:lnTo>
                    <a:lnTo>
                      <a:pt x="10" y="92"/>
                    </a:lnTo>
                    <a:lnTo>
                      <a:pt x="19" y="72"/>
                    </a:lnTo>
                    <a:lnTo>
                      <a:pt x="31" y="53"/>
                    </a:lnTo>
                  </a:path>
                </a:pathLst>
              </a:custGeom>
              <a:noFill/>
              <a:ln w="3175">
                <a:solidFill>
                  <a:srgbClr val="F4AFCB"/>
                </a:solidFill>
                <a:round/>
              </a:ln>
            </p:spPr>
            <p:txBody>
              <a:bodyPr/>
              <a:lstStyle/>
              <a:p>
                <a:endParaRPr lang="en-US" sz="1867"/>
              </a:p>
            </p:txBody>
          </p:sp>
          <p:sp>
            <p:nvSpPr>
              <p:cNvPr id="1182" name="Freeform 532"/>
              <p:cNvSpPr/>
              <p:nvPr/>
            </p:nvSpPr>
            <p:spPr bwMode="auto">
              <a:xfrm>
                <a:off x="2713" y="1670"/>
                <a:ext cx="63" cy="92"/>
              </a:xfrm>
              <a:custGeom>
                <a:avLst/>
                <a:gdLst>
                  <a:gd name="T0" fmla="*/ 30 w 313"/>
                  <a:gd name="T1" fmla="*/ 0 h 458"/>
                  <a:gd name="T2" fmla="*/ 38 w 313"/>
                  <a:gd name="T3" fmla="*/ 0 h 458"/>
                  <a:gd name="T4" fmla="*/ 44 w 313"/>
                  <a:gd name="T5" fmla="*/ 2 h 458"/>
                  <a:gd name="T6" fmla="*/ 49 w 313"/>
                  <a:gd name="T7" fmla="*/ 6 h 458"/>
                  <a:gd name="T8" fmla="*/ 54 w 313"/>
                  <a:gd name="T9" fmla="*/ 11 h 458"/>
                  <a:gd name="T10" fmla="*/ 57 w 313"/>
                  <a:gd name="T11" fmla="*/ 18 h 458"/>
                  <a:gd name="T12" fmla="*/ 60 w 313"/>
                  <a:gd name="T13" fmla="*/ 25 h 458"/>
                  <a:gd name="T14" fmla="*/ 62 w 313"/>
                  <a:gd name="T15" fmla="*/ 33 h 458"/>
                  <a:gd name="T16" fmla="*/ 63 w 313"/>
                  <a:gd name="T17" fmla="*/ 41 h 458"/>
                  <a:gd name="T18" fmla="*/ 63 w 313"/>
                  <a:gd name="T19" fmla="*/ 49 h 458"/>
                  <a:gd name="T20" fmla="*/ 62 w 313"/>
                  <a:gd name="T21" fmla="*/ 57 h 458"/>
                  <a:gd name="T22" fmla="*/ 61 w 313"/>
                  <a:gd name="T23" fmla="*/ 65 h 458"/>
                  <a:gd name="T24" fmla="*/ 59 w 313"/>
                  <a:gd name="T25" fmla="*/ 73 h 458"/>
                  <a:gd name="T26" fmla="*/ 57 w 313"/>
                  <a:gd name="T27" fmla="*/ 79 h 458"/>
                  <a:gd name="T28" fmla="*/ 54 w 313"/>
                  <a:gd name="T29" fmla="*/ 84 h 458"/>
                  <a:gd name="T30" fmla="*/ 51 w 313"/>
                  <a:gd name="T31" fmla="*/ 87 h 458"/>
                  <a:gd name="T32" fmla="*/ 45 w 313"/>
                  <a:gd name="T33" fmla="*/ 90 h 458"/>
                  <a:gd name="T34" fmla="*/ 37 w 313"/>
                  <a:gd name="T35" fmla="*/ 92 h 458"/>
                  <a:gd name="T36" fmla="*/ 29 w 313"/>
                  <a:gd name="T37" fmla="*/ 91 h 458"/>
                  <a:gd name="T38" fmla="*/ 23 w 313"/>
                  <a:gd name="T39" fmla="*/ 89 h 458"/>
                  <a:gd name="T40" fmla="*/ 17 w 313"/>
                  <a:gd name="T41" fmla="*/ 84 h 458"/>
                  <a:gd name="T42" fmla="*/ 11 w 313"/>
                  <a:gd name="T43" fmla="*/ 78 h 458"/>
                  <a:gd name="T44" fmla="*/ 7 w 313"/>
                  <a:gd name="T45" fmla="*/ 71 h 458"/>
                  <a:gd name="T46" fmla="*/ 4 w 313"/>
                  <a:gd name="T47" fmla="*/ 63 h 458"/>
                  <a:gd name="T48" fmla="*/ 1 w 313"/>
                  <a:gd name="T49" fmla="*/ 54 h 458"/>
                  <a:gd name="T50" fmla="*/ 0 w 313"/>
                  <a:gd name="T51" fmla="*/ 45 h 458"/>
                  <a:gd name="T52" fmla="*/ 0 w 313"/>
                  <a:gd name="T53" fmla="*/ 37 h 458"/>
                  <a:gd name="T54" fmla="*/ 1 w 313"/>
                  <a:gd name="T55" fmla="*/ 28 h 458"/>
                  <a:gd name="T56" fmla="*/ 4 w 313"/>
                  <a:gd name="T57" fmla="*/ 20 h 458"/>
                  <a:gd name="T58" fmla="*/ 8 w 313"/>
                  <a:gd name="T59" fmla="*/ 13 h 458"/>
                  <a:gd name="T60" fmla="*/ 14 w 313"/>
                  <a:gd name="T61" fmla="*/ 7 h 458"/>
                  <a:gd name="T62" fmla="*/ 22 w 313"/>
                  <a:gd name="T63" fmla="*/ 3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458"/>
                  <a:gd name="T98" fmla="*/ 313 w 31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458">
                    <a:moveTo>
                      <a:pt x="128" y="7"/>
                    </a:moveTo>
                    <a:lnTo>
                      <a:pt x="149" y="2"/>
                    </a:lnTo>
                    <a:lnTo>
                      <a:pt x="168" y="0"/>
                    </a:lnTo>
                    <a:lnTo>
                      <a:pt x="187" y="2"/>
                    </a:lnTo>
                    <a:lnTo>
                      <a:pt x="203" y="5"/>
                    </a:lnTo>
                    <a:lnTo>
                      <a:pt x="218" y="12"/>
                    </a:lnTo>
                    <a:lnTo>
                      <a:pt x="233" y="20"/>
                    </a:lnTo>
                    <a:lnTo>
                      <a:pt x="245" y="30"/>
                    </a:lnTo>
                    <a:lnTo>
                      <a:pt x="257" y="42"/>
                    </a:lnTo>
                    <a:lnTo>
                      <a:pt x="268" y="55"/>
                    </a:lnTo>
                    <a:lnTo>
                      <a:pt x="277" y="70"/>
                    </a:lnTo>
                    <a:lnTo>
                      <a:pt x="285" y="88"/>
                    </a:lnTo>
                    <a:lnTo>
                      <a:pt x="292" y="105"/>
                    </a:lnTo>
                    <a:lnTo>
                      <a:pt x="298" y="123"/>
                    </a:lnTo>
                    <a:lnTo>
                      <a:pt x="303" y="143"/>
                    </a:lnTo>
                    <a:lnTo>
                      <a:pt x="307" y="163"/>
                    </a:lnTo>
                    <a:lnTo>
                      <a:pt x="309" y="183"/>
                    </a:lnTo>
                    <a:lnTo>
                      <a:pt x="312" y="204"/>
                    </a:lnTo>
                    <a:lnTo>
                      <a:pt x="313" y="225"/>
                    </a:lnTo>
                    <a:lnTo>
                      <a:pt x="313" y="245"/>
                    </a:lnTo>
                    <a:lnTo>
                      <a:pt x="312" y="266"/>
                    </a:lnTo>
                    <a:lnTo>
                      <a:pt x="310" y="286"/>
                    </a:lnTo>
                    <a:lnTo>
                      <a:pt x="308" y="306"/>
                    </a:lnTo>
                    <a:lnTo>
                      <a:pt x="304" y="326"/>
                    </a:lnTo>
                    <a:lnTo>
                      <a:pt x="300" y="344"/>
                    </a:lnTo>
                    <a:lnTo>
                      <a:pt x="295" y="361"/>
                    </a:lnTo>
                    <a:lnTo>
                      <a:pt x="290" y="377"/>
                    </a:lnTo>
                    <a:lnTo>
                      <a:pt x="283" y="392"/>
                    </a:lnTo>
                    <a:lnTo>
                      <a:pt x="277" y="406"/>
                    </a:lnTo>
                    <a:lnTo>
                      <a:pt x="269" y="417"/>
                    </a:lnTo>
                    <a:lnTo>
                      <a:pt x="260" y="427"/>
                    </a:lnTo>
                    <a:lnTo>
                      <a:pt x="252" y="435"/>
                    </a:lnTo>
                    <a:lnTo>
                      <a:pt x="242" y="441"/>
                    </a:lnTo>
                    <a:lnTo>
                      <a:pt x="222" y="450"/>
                    </a:lnTo>
                    <a:lnTo>
                      <a:pt x="202" y="456"/>
                    </a:lnTo>
                    <a:lnTo>
                      <a:pt x="182" y="458"/>
                    </a:lnTo>
                    <a:lnTo>
                      <a:pt x="163" y="458"/>
                    </a:lnTo>
                    <a:lnTo>
                      <a:pt x="146" y="455"/>
                    </a:lnTo>
                    <a:lnTo>
                      <a:pt x="128" y="450"/>
                    </a:lnTo>
                    <a:lnTo>
                      <a:pt x="112" y="441"/>
                    </a:lnTo>
                    <a:lnTo>
                      <a:pt x="97" y="431"/>
                    </a:lnTo>
                    <a:lnTo>
                      <a:pt x="82" y="419"/>
                    </a:lnTo>
                    <a:lnTo>
                      <a:pt x="68" y="405"/>
                    </a:lnTo>
                    <a:lnTo>
                      <a:pt x="56" y="389"/>
                    </a:lnTo>
                    <a:lnTo>
                      <a:pt x="45" y="372"/>
                    </a:lnTo>
                    <a:lnTo>
                      <a:pt x="35" y="354"/>
                    </a:lnTo>
                    <a:lnTo>
                      <a:pt x="26" y="334"/>
                    </a:lnTo>
                    <a:lnTo>
                      <a:pt x="18" y="314"/>
                    </a:lnTo>
                    <a:lnTo>
                      <a:pt x="11" y="292"/>
                    </a:lnTo>
                    <a:lnTo>
                      <a:pt x="6" y="270"/>
                    </a:lnTo>
                    <a:lnTo>
                      <a:pt x="2" y="249"/>
                    </a:lnTo>
                    <a:lnTo>
                      <a:pt x="1" y="226"/>
                    </a:lnTo>
                    <a:lnTo>
                      <a:pt x="0" y="204"/>
                    </a:lnTo>
                    <a:lnTo>
                      <a:pt x="1" y="183"/>
                    </a:lnTo>
                    <a:lnTo>
                      <a:pt x="3" y="160"/>
                    </a:lnTo>
                    <a:lnTo>
                      <a:pt x="7" y="140"/>
                    </a:lnTo>
                    <a:lnTo>
                      <a:pt x="13" y="119"/>
                    </a:lnTo>
                    <a:lnTo>
                      <a:pt x="21" y="100"/>
                    </a:lnTo>
                    <a:lnTo>
                      <a:pt x="30" y="82"/>
                    </a:lnTo>
                    <a:lnTo>
                      <a:pt x="42" y="65"/>
                    </a:lnTo>
                    <a:lnTo>
                      <a:pt x="54" y="49"/>
                    </a:lnTo>
                    <a:lnTo>
                      <a:pt x="71" y="35"/>
                    </a:lnTo>
                    <a:lnTo>
                      <a:pt x="87" y="24"/>
                    </a:lnTo>
                    <a:lnTo>
                      <a:pt x="107" y="14"/>
                    </a:lnTo>
                    <a:lnTo>
                      <a:pt x="128" y="7"/>
                    </a:lnTo>
                    <a:close/>
                  </a:path>
                </a:pathLst>
              </a:custGeom>
              <a:solidFill>
                <a:srgbClr val="E45291"/>
              </a:solidFill>
              <a:ln w="9525">
                <a:noFill/>
                <a:round/>
              </a:ln>
            </p:spPr>
            <p:txBody>
              <a:bodyPr/>
              <a:lstStyle/>
              <a:p>
                <a:endParaRPr lang="en-US" sz="1867"/>
              </a:p>
            </p:txBody>
          </p:sp>
          <p:sp>
            <p:nvSpPr>
              <p:cNvPr id="1183" name="Freeform 533"/>
              <p:cNvSpPr/>
              <p:nvPr/>
            </p:nvSpPr>
            <p:spPr bwMode="auto">
              <a:xfrm>
                <a:off x="2713" y="1670"/>
                <a:ext cx="63" cy="92"/>
              </a:xfrm>
              <a:custGeom>
                <a:avLst/>
                <a:gdLst>
                  <a:gd name="T0" fmla="*/ 30 w 313"/>
                  <a:gd name="T1" fmla="*/ 0 h 458"/>
                  <a:gd name="T2" fmla="*/ 38 w 313"/>
                  <a:gd name="T3" fmla="*/ 0 h 458"/>
                  <a:gd name="T4" fmla="*/ 44 w 313"/>
                  <a:gd name="T5" fmla="*/ 2 h 458"/>
                  <a:gd name="T6" fmla="*/ 49 w 313"/>
                  <a:gd name="T7" fmla="*/ 6 h 458"/>
                  <a:gd name="T8" fmla="*/ 54 w 313"/>
                  <a:gd name="T9" fmla="*/ 11 h 458"/>
                  <a:gd name="T10" fmla="*/ 57 w 313"/>
                  <a:gd name="T11" fmla="*/ 18 h 458"/>
                  <a:gd name="T12" fmla="*/ 60 w 313"/>
                  <a:gd name="T13" fmla="*/ 25 h 458"/>
                  <a:gd name="T14" fmla="*/ 62 w 313"/>
                  <a:gd name="T15" fmla="*/ 33 h 458"/>
                  <a:gd name="T16" fmla="*/ 63 w 313"/>
                  <a:gd name="T17" fmla="*/ 41 h 458"/>
                  <a:gd name="T18" fmla="*/ 63 w 313"/>
                  <a:gd name="T19" fmla="*/ 49 h 458"/>
                  <a:gd name="T20" fmla="*/ 62 w 313"/>
                  <a:gd name="T21" fmla="*/ 57 h 458"/>
                  <a:gd name="T22" fmla="*/ 61 w 313"/>
                  <a:gd name="T23" fmla="*/ 65 h 458"/>
                  <a:gd name="T24" fmla="*/ 59 w 313"/>
                  <a:gd name="T25" fmla="*/ 73 h 458"/>
                  <a:gd name="T26" fmla="*/ 57 w 313"/>
                  <a:gd name="T27" fmla="*/ 79 h 458"/>
                  <a:gd name="T28" fmla="*/ 54 w 313"/>
                  <a:gd name="T29" fmla="*/ 84 h 458"/>
                  <a:gd name="T30" fmla="*/ 51 w 313"/>
                  <a:gd name="T31" fmla="*/ 87 h 458"/>
                  <a:gd name="T32" fmla="*/ 45 w 313"/>
                  <a:gd name="T33" fmla="*/ 90 h 458"/>
                  <a:gd name="T34" fmla="*/ 37 w 313"/>
                  <a:gd name="T35" fmla="*/ 92 h 458"/>
                  <a:gd name="T36" fmla="*/ 29 w 313"/>
                  <a:gd name="T37" fmla="*/ 91 h 458"/>
                  <a:gd name="T38" fmla="*/ 23 w 313"/>
                  <a:gd name="T39" fmla="*/ 89 h 458"/>
                  <a:gd name="T40" fmla="*/ 17 w 313"/>
                  <a:gd name="T41" fmla="*/ 84 h 458"/>
                  <a:gd name="T42" fmla="*/ 11 w 313"/>
                  <a:gd name="T43" fmla="*/ 78 h 458"/>
                  <a:gd name="T44" fmla="*/ 7 w 313"/>
                  <a:gd name="T45" fmla="*/ 71 h 458"/>
                  <a:gd name="T46" fmla="*/ 4 w 313"/>
                  <a:gd name="T47" fmla="*/ 63 h 458"/>
                  <a:gd name="T48" fmla="*/ 1 w 313"/>
                  <a:gd name="T49" fmla="*/ 54 h 458"/>
                  <a:gd name="T50" fmla="*/ 0 w 313"/>
                  <a:gd name="T51" fmla="*/ 45 h 458"/>
                  <a:gd name="T52" fmla="*/ 0 w 313"/>
                  <a:gd name="T53" fmla="*/ 37 h 458"/>
                  <a:gd name="T54" fmla="*/ 1 w 313"/>
                  <a:gd name="T55" fmla="*/ 28 h 458"/>
                  <a:gd name="T56" fmla="*/ 4 w 313"/>
                  <a:gd name="T57" fmla="*/ 20 h 458"/>
                  <a:gd name="T58" fmla="*/ 8 w 313"/>
                  <a:gd name="T59" fmla="*/ 13 h 458"/>
                  <a:gd name="T60" fmla="*/ 14 w 313"/>
                  <a:gd name="T61" fmla="*/ 7 h 458"/>
                  <a:gd name="T62" fmla="*/ 22 w 313"/>
                  <a:gd name="T63" fmla="*/ 3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3"/>
                  <a:gd name="T97" fmla="*/ 0 h 458"/>
                  <a:gd name="T98" fmla="*/ 313 w 313"/>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3" h="458">
                    <a:moveTo>
                      <a:pt x="128" y="7"/>
                    </a:moveTo>
                    <a:lnTo>
                      <a:pt x="149" y="2"/>
                    </a:lnTo>
                    <a:lnTo>
                      <a:pt x="168" y="0"/>
                    </a:lnTo>
                    <a:lnTo>
                      <a:pt x="187" y="2"/>
                    </a:lnTo>
                    <a:lnTo>
                      <a:pt x="203" y="5"/>
                    </a:lnTo>
                    <a:lnTo>
                      <a:pt x="218" y="12"/>
                    </a:lnTo>
                    <a:lnTo>
                      <a:pt x="233" y="20"/>
                    </a:lnTo>
                    <a:lnTo>
                      <a:pt x="245" y="30"/>
                    </a:lnTo>
                    <a:lnTo>
                      <a:pt x="257" y="42"/>
                    </a:lnTo>
                    <a:lnTo>
                      <a:pt x="268" y="55"/>
                    </a:lnTo>
                    <a:lnTo>
                      <a:pt x="277" y="70"/>
                    </a:lnTo>
                    <a:lnTo>
                      <a:pt x="285" y="88"/>
                    </a:lnTo>
                    <a:lnTo>
                      <a:pt x="292" y="105"/>
                    </a:lnTo>
                    <a:lnTo>
                      <a:pt x="298" y="123"/>
                    </a:lnTo>
                    <a:lnTo>
                      <a:pt x="303" y="143"/>
                    </a:lnTo>
                    <a:lnTo>
                      <a:pt x="307" y="163"/>
                    </a:lnTo>
                    <a:lnTo>
                      <a:pt x="309" y="183"/>
                    </a:lnTo>
                    <a:lnTo>
                      <a:pt x="312" y="204"/>
                    </a:lnTo>
                    <a:lnTo>
                      <a:pt x="313" y="225"/>
                    </a:lnTo>
                    <a:lnTo>
                      <a:pt x="313" y="245"/>
                    </a:lnTo>
                    <a:lnTo>
                      <a:pt x="312" y="266"/>
                    </a:lnTo>
                    <a:lnTo>
                      <a:pt x="310" y="286"/>
                    </a:lnTo>
                    <a:lnTo>
                      <a:pt x="308" y="306"/>
                    </a:lnTo>
                    <a:lnTo>
                      <a:pt x="304" y="326"/>
                    </a:lnTo>
                    <a:lnTo>
                      <a:pt x="300" y="344"/>
                    </a:lnTo>
                    <a:lnTo>
                      <a:pt x="295" y="361"/>
                    </a:lnTo>
                    <a:lnTo>
                      <a:pt x="290" y="377"/>
                    </a:lnTo>
                    <a:lnTo>
                      <a:pt x="283" y="392"/>
                    </a:lnTo>
                    <a:lnTo>
                      <a:pt x="277" y="406"/>
                    </a:lnTo>
                    <a:lnTo>
                      <a:pt x="269" y="417"/>
                    </a:lnTo>
                    <a:lnTo>
                      <a:pt x="260" y="427"/>
                    </a:lnTo>
                    <a:lnTo>
                      <a:pt x="252" y="435"/>
                    </a:lnTo>
                    <a:lnTo>
                      <a:pt x="242" y="441"/>
                    </a:lnTo>
                    <a:lnTo>
                      <a:pt x="222" y="450"/>
                    </a:lnTo>
                    <a:lnTo>
                      <a:pt x="202" y="456"/>
                    </a:lnTo>
                    <a:lnTo>
                      <a:pt x="182" y="458"/>
                    </a:lnTo>
                    <a:lnTo>
                      <a:pt x="163" y="458"/>
                    </a:lnTo>
                    <a:lnTo>
                      <a:pt x="146" y="455"/>
                    </a:lnTo>
                    <a:lnTo>
                      <a:pt x="128" y="450"/>
                    </a:lnTo>
                    <a:lnTo>
                      <a:pt x="112" y="441"/>
                    </a:lnTo>
                    <a:lnTo>
                      <a:pt x="97" y="431"/>
                    </a:lnTo>
                    <a:lnTo>
                      <a:pt x="82" y="419"/>
                    </a:lnTo>
                    <a:lnTo>
                      <a:pt x="68" y="405"/>
                    </a:lnTo>
                    <a:lnTo>
                      <a:pt x="56" y="389"/>
                    </a:lnTo>
                    <a:lnTo>
                      <a:pt x="45" y="372"/>
                    </a:lnTo>
                    <a:lnTo>
                      <a:pt x="35" y="354"/>
                    </a:lnTo>
                    <a:lnTo>
                      <a:pt x="26" y="334"/>
                    </a:lnTo>
                    <a:lnTo>
                      <a:pt x="18" y="314"/>
                    </a:lnTo>
                    <a:lnTo>
                      <a:pt x="11" y="292"/>
                    </a:lnTo>
                    <a:lnTo>
                      <a:pt x="6" y="270"/>
                    </a:lnTo>
                    <a:lnTo>
                      <a:pt x="2" y="249"/>
                    </a:lnTo>
                    <a:lnTo>
                      <a:pt x="1" y="226"/>
                    </a:lnTo>
                    <a:lnTo>
                      <a:pt x="0" y="204"/>
                    </a:lnTo>
                    <a:lnTo>
                      <a:pt x="1" y="183"/>
                    </a:lnTo>
                    <a:lnTo>
                      <a:pt x="3" y="160"/>
                    </a:lnTo>
                    <a:lnTo>
                      <a:pt x="7" y="140"/>
                    </a:lnTo>
                    <a:lnTo>
                      <a:pt x="13" y="119"/>
                    </a:lnTo>
                    <a:lnTo>
                      <a:pt x="21" y="100"/>
                    </a:lnTo>
                    <a:lnTo>
                      <a:pt x="30" y="82"/>
                    </a:lnTo>
                    <a:lnTo>
                      <a:pt x="42" y="65"/>
                    </a:lnTo>
                    <a:lnTo>
                      <a:pt x="54" y="49"/>
                    </a:lnTo>
                    <a:lnTo>
                      <a:pt x="71" y="35"/>
                    </a:lnTo>
                    <a:lnTo>
                      <a:pt x="87" y="24"/>
                    </a:lnTo>
                    <a:lnTo>
                      <a:pt x="107" y="14"/>
                    </a:lnTo>
                    <a:lnTo>
                      <a:pt x="128" y="7"/>
                    </a:lnTo>
                  </a:path>
                </a:pathLst>
              </a:custGeom>
              <a:noFill/>
              <a:ln w="3175">
                <a:solidFill>
                  <a:srgbClr val="F4AFCB"/>
                </a:solidFill>
                <a:round/>
              </a:ln>
            </p:spPr>
            <p:txBody>
              <a:bodyPr/>
              <a:lstStyle/>
              <a:p>
                <a:endParaRPr lang="en-US" sz="1867"/>
              </a:p>
            </p:txBody>
          </p:sp>
          <p:sp>
            <p:nvSpPr>
              <p:cNvPr id="1184" name="Freeform 534"/>
              <p:cNvSpPr/>
              <p:nvPr/>
            </p:nvSpPr>
            <p:spPr bwMode="auto">
              <a:xfrm>
                <a:off x="2846" y="2171"/>
                <a:ext cx="10" cy="158"/>
              </a:xfrm>
              <a:custGeom>
                <a:avLst/>
                <a:gdLst>
                  <a:gd name="T0" fmla="*/ 3 w 51"/>
                  <a:gd name="T1" fmla="*/ 0 h 791"/>
                  <a:gd name="T2" fmla="*/ 3 w 51"/>
                  <a:gd name="T3" fmla="*/ 1 h 791"/>
                  <a:gd name="T4" fmla="*/ 2 w 51"/>
                  <a:gd name="T5" fmla="*/ 4 h 791"/>
                  <a:gd name="T6" fmla="*/ 1 w 51"/>
                  <a:gd name="T7" fmla="*/ 8 h 791"/>
                  <a:gd name="T8" fmla="*/ 1 w 51"/>
                  <a:gd name="T9" fmla="*/ 12 h 791"/>
                  <a:gd name="T10" fmla="*/ 0 w 51"/>
                  <a:gd name="T11" fmla="*/ 18 h 791"/>
                  <a:gd name="T12" fmla="*/ 0 w 51"/>
                  <a:gd name="T13" fmla="*/ 25 h 791"/>
                  <a:gd name="T14" fmla="*/ 0 w 51"/>
                  <a:gd name="T15" fmla="*/ 34 h 791"/>
                  <a:gd name="T16" fmla="*/ 0 w 51"/>
                  <a:gd name="T17" fmla="*/ 45 h 791"/>
                  <a:gd name="T18" fmla="*/ 1 w 51"/>
                  <a:gd name="T19" fmla="*/ 58 h 791"/>
                  <a:gd name="T20" fmla="*/ 1 w 51"/>
                  <a:gd name="T21" fmla="*/ 73 h 791"/>
                  <a:gd name="T22" fmla="*/ 3 w 51"/>
                  <a:gd name="T23" fmla="*/ 90 h 791"/>
                  <a:gd name="T24" fmla="*/ 5 w 51"/>
                  <a:gd name="T25" fmla="*/ 110 h 791"/>
                  <a:gd name="T26" fmla="*/ 7 w 51"/>
                  <a:gd name="T27" fmla="*/ 132 h 791"/>
                  <a:gd name="T28" fmla="*/ 10 w 51"/>
                  <a:gd name="T29" fmla="*/ 158 h 7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
                  <a:gd name="T46" fmla="*/ 0 h 791"/>
                  <a:gd name="T47" fmla="*/ 51 w 51"/>
                  <a:gd name="T48" fmla="*/ 791 h 7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 h="791">
                    <a:moveTo>
                      <a:pt x="16" y="0"/>
                    </a:moveTo>
                    <a:lnTo>
                      <a:pt x="14" y="5"/>
                    </a:lnTo>
                    <a:lnTo>
                      <a:pt x="9" y="22"/>
                    </a:lnTo>
                    <a:lnTo>
                      <a:pt x="6" y="38"/>
                    </a:lnTo>
                    <a:lnTo>
                      <a:pt x="4" y="60"/>
                    </a:lnTo>
                    <a:lnTo>
                      <a:pt x="1" y="88"/>
                    </a:lnTo>
                    <a:lnTo>
                      <a:pt x="0" y="124"/>
                    </a:lnTo>
                    <a:lnTo>
                      <a:pt x="0" y="169"/>
                    </a:lnTo>
                    <a:lnTo>
                      <a:pt x="0" y="223"/>
                    </a:lnTo>
                    <a:lnTo>
                      <a:pt x="4" y="288"/>
                    </a:lnTo>
                    <a:lnTo>
                      <a:pt x="7" y="363"/>
                    </a:lnTo>
                    <a:lnTo>
                      <a:pt x="15" y="450"/>
                    </a:lnTo>
                    <a:lnTo>
                      <a:pt x="24" y="550"/>
                    </a:lnTo>
                    <a:lnTo>
                      <a:pt x="36" y="662"/>
                    </a:lnTo>
                    <a:lnTo>
                      <a:pt x="51" y="791"/>
                    </a:lnTo>
                  </a:path>
                </a:pathLst>
              </a:custGeom>
              <a:noFill/>
              <a:ln w="6350">
                <a:solidFill>
                  <a:srgbClr val="009375"/>
                </a:solidFill>
                <a:round/>
              </a:ln>
            </p:spPr>
            <p:txBody>
              <a:bodyPr/>
              <a:lstStyle/>
              <a:p>
                <a:endParaRPr lang="en-US" sz="1867"/>
              </a:p>
            </p:txBody>
          </p:sp>
          <p:sp>
            <p:nvSpPr>
              <p:cNvPr id="1185" name="Freeform 535"/>
              <p:cNvSpPr/>
              <p:nvPr/>
            </p:nvSpPr>
            <p:spPr bwMode="auto">
              <a:xfrm>
                <a:off x="2816" y="2101"/>
                <a:ext cx="62" cy="90"/>
              </a:xfrm>
              <a:custGeom>
                <a:avLst/>
                <a:gdLst>
                  <a:gd name="T0" fmla="*/ 37 w 311"/>
                  <a:gd name="T1" fmla="*/ 0 h 452"/>
                  <a:gd name="T2" fmla="*/ 44 w 311"/>
                  <a:gd name="T3" fmla="*/ 1 h 452"/>
                  <a:gd name="T4" fmla="*/ 50 w 311"/>
                  <a:gd name="T5" fmla="*/ 4 h 452"/>
                  <a:gd name="T6" fmla="*/ 55 w 311"/>
                  <a:gd name="T7" fmla="*/ 9 h 452"/>
                  <a:gd name="T8" fmla="*/ 58 w 311"/>
                  <a:gd name="T9" fmla="*/ 14 h 452"/>
                  <a:gd name="T10" fmla="*/ 60 w 311"/>
                  <a:gd name="T11" fmla="*/ 21 h 452"/>
                  <a:gd name="T12" fmla="*/ 62 w 311"/>
                  <a:gd name="T13" fmla="*/ 28 h 452"/>
                  <a:gd name="T14" fmla="*/ 62 w 311"/>
                  <a:gd name="T15" fmla="*/ 36 h 452"/>
                  <a:gd name="T16" fmla="*/ 61 w 311"/>
                  <a:gd name="T17" fmla="*/ 45 h 452"/>
                  <a:gd name="T18" fmla="*/ 60 w 311"/>
                  <a:gd name="T19" fmla="*/ 53 h 452"/>
                  <a:gd name="T20" fmla="*/ 58 w 311"/>
                  <a:gd name="T21" fmla="*/ 61 h 452"/>
                  <a:gd name="T22" fmla="*/ 56 w 311"/>
                  <a:gd name="T23" fmla="*/ 68 h 452"/>
                  <a:gd name="T24" fmla="*/ 53 w 311"/>
                  <a:gd name="T25" fmla="*/ 75 h 452"/>
                  <a:gd name="T26" fmla="*/ 50 w 311"/>
                  <a:gd name="T27" fmla="*/ 80 h 452"/>
                  <a:gd name="T28" fmla="*/ 46 w 311"/>
                  <a:gd name="T29" fmla="*/ 85 h 452"/>
                  <a:gd name="T30" fmla="*/ 42 w 311"/>
                  <a:gd name="T31" fmla="*/ 88 h 452"/>
                  <a:gd name="T32" fmla="*/ 36 w 311"/>
                  <a:gd name="T33" fmla="*/ 89 h 452"/>
                  <a:gd name="T34" fmla="*/ 28 w 311"/>
                  <a:gd name="T35" fmla="*/ 90 h 452"/>
                  <a:gd name="T36" fmla="*/ 21 w 311"/>
                  <a:gd name="T37" fmla="*/ 88 h 452"/>
                  <a:gd name="T38" fmla="*/ 14 w 311"/>
                  <a:gd name="T39" fmla="*/ 84 h 452"/>
                  <a:gd name="T40" fmla="*/ 9 w 311"/>
                  <a:gd name="T41" fmla="*/ 78 h 452"/>
                  <a:gd name="T42" fmla="*/ 5 w 311"/>
                  <a:gd name="T43" fmla="*/ 71 h 452"/>
                  <a:gd name="T44" fmla="*/ 2 w 311"/>
                  <a:gd name="T45" fmla="*/ 64 h 452"/>
                  <a:gd name="T46" fmla="*/ 1 w 311"/>
                  <a:gd name="T47" fmla="*/ 55 h 452"/>
                  <a:gd name="T48" fmla="*/ 0 w 311"/>
                  <a:gd name="T49" fmla="*/ 46 h 452"/>
                  <a:gd name="T50" fmla="*/ 0 w 311"/>
                  <a:gd name="T51" fmla="*/ 38 h 452"/>
                  <a:gd name="T52" fmla="*/ 2 w 311"/>
                  <a:gd name="T53" fmla="*/ 29 h 452"/>
                  <a:gd name="T54" fmla="*/ 5 w 311"/>
                  <a:gd name="T55" fmla="*/ 21 h 452"/>
                  <a:gd name="T56" fmla="*/ 9 w 311"/>
                  <a:gd name="T57" fmla="*/ 14 h 452"/>
                  <a:gd name="T58" fmla="*/ 14 w 311"/>
                  <a:gd name="T59" fmla="*/ 8 h 452"/>
                  <a:gd name="T60" fmla="*/ 21 w 311"/>
                  <a:gd name="T61" fmla="*/ 3 h 452"/>
                  <a:gd name="T62" fmla="*/ 29 w 311"/>
                  <a:gd name="T63" fmla="*/ 1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452"/>
                  <a:gd name="T98" fmla="*/ 311 w 311"/>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452">
                    <a:moveTo>
                      <a:pt x="167" y="0"/>
                    </a:moveTo>
                    <a:lnTo>
                      <a:pt x="187" y="0"/>
                    </a:lnTo>
                    <a:lnTo>
                      <a:pt x="206" y="1"/>
                    </a:lnTo>
                    <a:lnTo>
                      <a:pt x="223" y="6"/>
                    </a:lnTo>
                    <a:lnTo>
                      <a:pt x="238" y="12"/>
                    </a:lnTo>
                    <a:lnTo>
                      <a:pt x="252" y="21"/>
                    </a:lnTo>
                    <a:lnTo>
                      <a:pt x="264" y="31"/>
                    </a:lnTo>
                    <a:lnTo>
                      <a:pt x="274" y="44"/>
                    </a:lnTo>
                    <a:lnTo>
                      <a:pt x="283" y="57"/>
                    </a:lnTo>
                    <a:lnTo>
                      <a:pt x="291" y="72"/>
                    </a:lnTo>
                    <a:lnTo>
                      <a:pt x="298" y="89"/>
                    </a:lnTo>
                    <a:lnTo>
                      <a:pt x="303" y="106"/>
                    </a:lnTo>
                    <a:lnTo>
                      <a:pt x="307" y="125"/>
                    </a:lnTo>
                    <a:lnTo>
                      <a:pt x="309" y="143"/>
                    </a:lnTo>
                    <a:lnTo>
                      <a:pt x="311" y="163"/>
                    </a:lnTo>
                    <a:lnTo>
                      <a:pt x="311" y="183"/>
                    </a:lnTo>
                    <a:lnTo>
                      <a:pt x="311" y="203"/>
                    </a:lnTo>
                    <a:lnTo>
                      <a:pt x="308" y="225"/>
                    </a:lnTo>
                    <a:lnTo>
                      <a:pt x="306" y="246"/>
                    </a:lnTo>
                    <a:lnTo>
                      <a:pt x="303" y="266"/>
                    </a:lnTo>
                    <a:lnTo>
                      <a:pt x="298" y="286"/>
                    </a:lnTo>
                    <a:lnTo>
                      <a:pt x="293" y="306"/>
                    </a:lnTo>
                    <a:lnTo>
                      <a:pt x="287" y="324"/>
                    </a:lnTo>
                    <a:lnTo>
                      <a:pt x="281" y="343"/>
                    </a:lnTo>
                    <a:lnTo>
                      <a:pt x="274" y="361"/>
                    </a:lnTo>
                    <a:lnTo>
                      <a:pt x="266" y="376"/>
                    </a:lnTo>
                    <a:lnTo>
                      <a:pt x="258" y="391"/>
                    </a:lnTo>
                    <a:lnTo>
                      <a:pt x="249" y="404"/>
                    </a:lnTo>
                    <a:lnTo>
                      <a:pt x="241" y="417"/>
                    </a:lnTo>
                    <a:lnTo>
                      <a:pt x="231" y="427"/>
                    </a:lnTo>
                    <a:lnTo>
                      <a:pt x="222" y="434"/>
                    </a:lnTo>
                    <a:lnTo>
                      <a:pt x="212" y="441"/>
                    </a:lnTo>
                    <a:lnTo>
                      <a:pt x="202" y="444"/>
                    </a:lnTo>
                    <a:lnTo>
                      <a:pt x="180" y="449"/>
                    </a:lnTo>
                    <a:lnTo>
                      <a:pt x="158" y="452"/>
                    </a:lnTo>
                    <a:lnTo>
                      <a:pt x="138" y="451"/>
                    </a:lnTo>
                    <a:lnTo>
                      <a:pt x="121" y="447"/>
                    </a:lnTo>
                    <a:lnTo>
                      <a:pt x="103" y="441"/>
                    </a:lnTo>
                    <a:lnTo>
                      <a:pt x="87" y="432"/>
                    </a:lnTo>
                    <a:lnTo>
                      <a:pt x="72" y="421"/>
                    </a:lnTo>
                    <a:lnTo>
                      <a:pt x="60" y="407"/>
                    </a:lnTo>
                    <a:lnTo>
                      <a:pt x="47" y="393"/>
                    </a:lnTo>
                    <a:lnTo>
                      <a:pt x="36" y="377"/>
                    </a:lnTo>
                    <a:lnTo>
                      <a:pt x="27" y="358"/>
                    </a:lnTo>
                    <a:lnTo>
                      <a:pt x="19" y="339"/>
                    </a:lnTo>
                    <a:lnTo>
                      <a:pt x="12" y="319"/>
                    </a:lnTo>
                    <a:lnTo>
                      <a:pt x="7" y="299"/>
                    </a:lnTo>
                    <a:lnTo>
                      <a:pt x="4" y="278"/>
                    </a:lnTo>
                    <a:lnTo>
                      <a:pt x="1" y="256"/>
                    </a:lnTo>
                    <a:lnTo>
                      <a:pt x="0" y="233"/>
                    </a:lnTo>
                    <a:lnTo>
                      <a:pt x="0" y="212"/>
                    </a:lnTo>
                    <a:lnTo>
                      <a:pt x="2" y="190"/>
                    </a:lnTo>
                    <a:lnTo>
                      <a:pt x="5" y="167"/>
                    </a:lnTo>
                    <a:lnTo>
                      <a:pt x="10" y="146"/>
                    </a:lnTo>
                    <a:lnTo>
                      <a:pt x="16" y="126"/>
                    </a:lnTo>
                    <a:lnTo>
                      <a:pt x="25" y="106"/>
                    </a:lnTo>
                    <a:lnTo>
                      <a:pt x="34" y="87"/>
                    </a:lnTo>
                    <a:lnTo>
                      <a:pt x="45" y="70"/>
                    </a:lnTo>
                    <a:lnTo>
                      <a:pt x="57" y="55"/>
                    </a:lnTo>
                    <a:lnTo>
                      <a:pt x="72" y="40"/>
                    </a:lnTo>
                    <a:lnTo>
                      <a:pt x="87" y="27"/>
                    </a:lnTo>
                    <a:lnTo>
                      <a:pt x="105" y="17"/>
                    </a:lnTo>
                    <a:lnTo>
                      <a:pt x="123" y="9"/>
                    </a:lnTo>
                    <a:lnTo>
                      <a:pt x="145" y="4"/>
                    </a:lnTo>
                    <a:lnTo>
                      <a:pt x="167" y="0"/>
                    </a:lnTo>
                    <a:close/>
                  </a:path>
                </a:pathLst>
              </a:custGeom>
              <a:solidFill>
                <a:srgbClr val="E45291"/>
              </a:solidFill>
              <a:ln w="9525">
                <a:noFill/>
                <a:round/>
              </a:ln>
            </p:spPr>
            <p:txBody>
              <a:bodyPr/>
              <a:lstStyle/>
              <a:p>
                <a:endParaRPr lang="en-US" sz="1867"/>
              </a:p>
            </p:txBody>
          </p:sp>
          <p:sp>
            <p:nvSpPr>
              <p:cNvPr id="1186" name="Freeform 536"/>
              <p:cNvSpPr/>
              <p:nvPr/>
            </p:nvSpPr>
            <p:spPr bwMode="auto">
              <a:xfrm>
                <a:off x="2816" y="2101"/>
                <a:ext cx="62" cy="90"/>
              </a:xfrm>
              <a:custGeom>
                <a:avLst/>
                <a:gdLst>
                  <a:gd name="T0" fmla="*/ 37 w 311"/>
                  <a:gd name="T1" fmla="*/ 0 h 452"/>
                  <a:gd name="T2" fmla="*/ 44 w 311"/>
                  <a:gd name="T3" fmla="*/ 1 h 452"/>
                  <a:gd name="T4" fmla="*/ 50 w 311"/>
                  <a:gd name="T5" fmla="*/ 4 h 452"/>
                  <a:gd name="T6" fmla="*/ 55 w 311"/>
                  <a:gd name="T7" fmla="*/ 9 h 452"/>
                  <a:gd name="T8" fmla="*/ 58 w 311"/>
                  <a:gd name="T9" fmla="*/ 14 h 452"/>
                  <a:gd name="T10" fmla="*/ 60 w 311"/>
                  <a:gd name="T11" fmla="*/ 21 h 452"/>
                  <a:gd name="T12" fmla="*/ 62 w 311"/>
                  <a:gd name="T13" fmla="*/ 28 h 452"/>
                  <a:gd name="T14" fmla="*/ 62 w 311"/>
                  <a:gd name="T15" fmla="*/ 36 h 452"/>
                  <a:gd name="T16" fmla="*/ 61 w 311"/>
                  <a:gd name="T17" fmla="*/ 45 h 452"/>
                  <a:gd name="T18" fmla="*/ 60 w 311"/>
                  <a:gd name="T19" fmla="*/ 53 h 452"/>
                  <a:gd name="T20" fmla="*/ 58 w 311"/>
                  <a:gd name="T21" fmla="*/ 61 h 452"/>
                  <a:gd name="T22" fmla="*/ 56 w 311"/>
                  <a:gd name="T23" fmla="*/ 68 h 452"/>
                  <a:gd name="T24" fmla="*/ 53 w 311"/>
                  <a:gd name="T25" fmla="*/ 75 h 452"/>
                  <a:gd name="T26" fmla="*/ 50 w 311"/>
                  <a:gd name="T27" fmla="*/ 80 h 452"/>
                  <a:gd name="T28" fmla="*/ 46 w 311"/>
                  <a:gd name="T29" fmla="*/ 85 h 452"/>
                  <a:gd name="T30" fmla="*/ 42 w 311"/>
                  <a:gd name="T31" fmla="*/ 88 h 452"/>
                  <a:gd name="T32" fmla="*/ 36 w 311"/>
                  <a:gd name="T33" fmla="*/ 89 h 452"/>
                  <a:gd name="T34" fmla="*/ 28 w 311"/>
                  <a:gd name="T35" fmla="*/ 90 h 452"/>
                  <a:gd name="T36" fmla="*/ 21 w 311"/>
                  <a:gd name="T37" fmla="*/ 88 h 452"/>
                  <a:gd name="T38" fmla="*/ 14 w 311"/>
                  <a:gd name="T39" fmla="*/ 84 h 452"/>
                  <a:gd name="T40" fmla="*/ 9 w 311"/>
                  <a:gd name="T41" fmla="*/ 78 h 452"/>
                  <a:gd name="T42" fmla="*/ 5 w 311"/>
                  <a:gd name="T43" fmla="*/ 71 h 452"/>
                  <a:gd name="T44" fmla="*/ 2 w 311"/>
                  <a:gd name="T45" fmla="*/ 64 h 452"/>
                  <a:gd name="T46" fmla="*/ 1 w 311"/>
                  <a:gd name="T47" fmla="*/ 55 h 452"/>
                  <a:gd name="T48" fmla="*/ 0 w 311"/>
                  <a:gd name="T49" fmla="*/ 46 h 452"/>
                  <a:gd name="T50" fmla="*/ 0 w 311"/>
                  <a:gd name="T51" fmla="*/ 38 h 452"/>
                  <a:gd name="T52" fmla="*/ 2 w 311"/>
                  <a:gd name="T53" fmla="*/ 29 h 452"/>
                  <a:gd name="T54" fmla="*/ 5 w 311"/>
                  <a:gd name="T55" fmla="*/ 21 h 452"/>
                  <a:gd name="T56" fmla="*/ 9 w 311"/>
                  <a:gd name="T57" fmla="*/ 14 h 452"/>
                  <a:gd name="T58" fmla="*/ 14 w 311"/>
                  <a:gd name="T59" fmla="*/ 8 h 452"/>
                  <a:gd name="T60" fmla="*/ 21 w 311"/>
                  <a:gd name="T61" fmla="*/ 3 h 452"/>
                  <a:gd name="T62" fmla="*/ 29 w 311"/>
                  <a:gd name="T63" fmla="*/ 1 h 4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452"/>
                  <a:gd name="T98" fmla="*/ 311 w 311"/>
                  <a:gd name="T99" fmla="*/ 452 h 4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452">
                    <a:moveTo>
                      <a:pt x="167" y="0"/>
                    </a:moveTo>
                    <a:lnTo>
                      <a:pt x="187" y="0"/>
                    </a:lnTo>
                    <a:lnTo>
                      <a:pt x="206" y="1"/>
                    </a:lnTo>
                    <a:lnTo>
                      <a:pt x="223" y="6"/>
                    </a:lnTo>
                    <a:lnTo>
                      <a:pt x="238" y="12"/>
                    </a:lnTo>
                    <a:lnTo>
                      <a:pt x="252" y="21"/>
                    </a:lnTo>
                    <a:lnTo>
                      <a:pt x="264" y="31"/>
                    </a:lnTo>
                    <a:lnTo>
                      <a:pt x="274" y="44"/>
                    </a:lnTo>
                    <a:lnTo>
                      <a:pt x="283" y="57"/>
                    </a:lnTo>
                    <a:lnTo>
                      <a:pt x="291" y="72"/>
                    </a:lnTo>
                    <a:lnTo>
                      <a:pt x="298" y="89"/>
                    </a:lnTo>
                    <a:lnTo>
                      <a:pt x="303" y="106"/>
                    </a:lnTo>
                    <a:lnTo>
                      <a:pt x="307" y="125"/>
                    </a:lnTo>
                    <a:lnTo>
                      <a:pt x="309" y="143"/>
                    </a:lnTo>
                    <a:lnTo>
                      <a:pt x="311" y="163"/>
                    </a:lnTo>
                    <a:lnTo>
                      <a:pt x="311" y="183"/>
                    </a:lnTo>
                    <a:lnTo>
                      <a:pt x="311" y="203"/>
                    </a:lnTo>
                    <a:lnTo>
                      <a:pt x="308" y="225"/>
                    </a:lnTo>
                    <a:lnTo>
                      <a:pt x="306" y="246"/>
                    </a:lnTo>
                    <a:lnTo>
                      <a:pt x="303" y="266"/>
                    </a:lnTo>
                    <a:lnTo>
                      <a:pt x="298" y="286"/>
                    </a:lnTo>
                    <a:lnTo>
                      <a:pt x="293" y="306"/>
                    </a:lnTo>
                    <a:lnTo>
                      <a:pt x="287" y="324"/>
                    </a:lnTo>
                    <a:lnTo>
                      <a:pt x="281" y="343"/>
                    </a:lnTo>
                    <a:lnTo>
                      <a:pt x="274" y="361"/>
                    </a:lnTo>
                    <a:lnTo>
                      <a:pt x="266" y="376"/>
                    </a:lnTo>
                    <a:lnTo>
                      <a:pt x="258" y="391"/>
                    </a:lnTo>
                    <a:lnTo>
                      <a:pt x="249" y="404"/>
                    </a:lnTo>
                    <a:lnTo>
                      <a:pt x="241" y="417"/>
                    </a:lnTo>
                    <a:lnTo>
                      <a:pt x="231" y="427"/>
                    </a:lnTo>
                    <a:lnTo>
                      <a:pt x="222" y="434"/>
                    </a:lnTo>
                    <a:lnTo>
                      <a:pt x="212" y="441"/>
                    </a:lnTo>
                    <a:lnTo>
                      <a:pt x="202" y="444"/>
                    </a:lnTo>
                    <a:lnTo>
                      <a:pt x="180" y="449"/>
                    </a:lnTo>
                    <a:lnTo>
                      <a:pt x="158" y="452"/>
                    </a:lnTo>
                    <a:lnTo>
                      <a:pt x="138" y="451"/>
                    </a:lnTo>
                    <a:lnTo>
                      <a:pt x="121" y="447"/>
                    </a:lnTo>
                    <a:lnTo>
                      <a:pt x="103" y="441"/>
                    </a:lnTo>
                    <a:lnTo>
                      <a:pt x="87" y="432"/>
                    </a:lnTo>
                    <a:lnTo>
                      <a:pt x="72" y="421"/>
                    </a:lnTo>
                    <a:lnTo>
                      <a:pt x="60" y="407"/>
                    </a:lnTo>
                    <a:lnTo>
                      <a:pt x="47" y="393"/>
                    </a:lnTo>
                    <a:lnTo>
                      <a:pt x="36" y="377"/>
                    </a:lnTo>
                    <a:lnTo>
                      <a:pt x="27" y="358"/>
                    </a:lnTo>
                    <a:lnTo>
                      <a:pt x="19" y="339"/>
                    </a:lnTo>
                    <a:lnTo>
                      <a:pt x="12" y="319"/>
                    </a:lnTo>
                    <a:lnTo>
                      <a:pt x="7" y="299"/>
                    </a:lnTo>
                    <a:lnTo>
                      <a:pt x="4" y="278"/>
                    </a:lnTo>
                    <a:lnTo>
                      <a:pt x="1" y="256"/>
                    </a:lnTo>
                    <a:lnTo>
                      <a:pt x="0" y="233"/>
                    </a:lnTo>
                    <a:lnTo>
                      <a:pt x="0" y="212"/>
                    </a:lnTo>
                    <a:lnTo>
                      <a:pt x="2" y="190"/>
                    </a:lnTo>
                    <a:lnTo>
                      <a:pt x="5" y="167"/>
                    </a:lnTo>
                    <a:lnTo>
                      <a:pt x="10" y="146"/>
                    </a:lnTo>
                    <a:lnTo>
                      <a:pt x="16" y="126"/>
                    </a:lnTo>
                    <a:lnTo>
                      <a:pt x="25" y="106"/>
                    </a:lnTo>
                    <a:lnTo>
                      <a:pt x="34" y="87"/>
                    </a:lnTo>
                    <a:lnTo>
                      <a:pt x="45" y="70"/>
                    </a:lnTo>
                    <a:lnTo>
                      <a:pt x="57" y="55"/>
                    </a:lnTo>
                    <a:lnTo>
                      <a:pt x="72" y="40"/>
                    </a:lnTo>
                    <a:lnTo>
                      <a:pt x="87" y="27"/>
                    </a:lnTo>
                    <a:lnTo>
                      <a:pt x="105" y="17"/>
                    </a:lnTo>
                    <a:lnTo>
                      <a:pt x="123" y="9"/>
                    </a:lnTo>
                    <a:lnTo>
                      <a:pt x="145" y="4"/>
                    </a:lnTo>
                    <a:lnTo>
                      <a:pt x="167" y="0"/>
                    </a:lnTo>
                  </a:path>
                </a:pathLst>
              </a:custGeom>
              <a:noFill/>
              <a:ln w="3175">
                <a:solidFill>
                  <a:srgbClr val="F4AFCB"/>
                </a:solidFill>
                <a:round/>
              </a:ln>
            </p:spPr>
            <p:txBody>
              <a:bodyPr/>
              <a:lstStyle/>
              <a:p>
                <a:endParaRPr lang="en-US" sz="1867"/>
              </a:p>
            </p:txBody>
          </p:sp>
          <p:sp>
            <p:nvSpPr>
              <p:cNvPr id="1187" name="Freeform 537"/>
              <p:cNvSpPr/>
              <p:nvPr/>
            </p:nvSpPr>
            <p:spPr bwMode="auto">
              <a:xfrm>
                <a:off x="3965" y="895"/>
                <a:ext cx="132" cy="30"/>
              </a:xfrm>
              <a:custGeom>
                <a:avLst/>
                <a:gdLst>
                  <a:gd name="T0" fmla="*/ 117 w 662"/>
                  <a:gd name="T1" fmla="*/ 15 h 149"/>
                  <a:gd name="T2" fmla="*/ 107 w 662"/>
                  <a:gd name="T3" fmla="*/ 9 h 149"/>
                  <a:gd name="T4" fmla="*/ 96 w 662"/>
                  <a:gd name="T5" fmla="*/ 4 h 149"/>
                  <a:gd name="T6" fmla="*/ 84 w 662"/>
                  <a:gd name="T7" fmla="*/ 1 h 149"/>
                  <a:gd name="T8" fmla="*/ 74 w 662"/>
                  <a:gd name="T9" fmla="*/ 0 h 149"/>
                  <a:gd name="T10" fmla="*/ 67 w 662"/>
                  <a:gd name="T11" fmla="*/ 0 h 149"/>
                  <a:gd name="T12" fmla="*/ 60 w 662"/>
                  <a:gd name="T13" fmla="*/ 0 h 149"/>
                  <a:gd name="T14" fmla="*/ 53 w 662"/>
                  <a:gd name="T15" fmla="*/ 1 h 149"/>
                  <a:gd name="T16" fmla="*/ 45 w 662"/>
                  <a:gd name="T17" fmla="*/ 3 h 149"/>
                  <a:gd name="T18" fmla="*/ 37 w 662"/>
                  <a:gd name="T19" fmla="*/ 5 h 149"/>
                  <a:gd name="T20" fmla="*/ 29 w 662"/>
                  <a:gd name="T21" fmla="*/ 8 h 149"/>
                  <a:gd name="T22" fmla="*/ 21 w 662"/>
                  <a:gd name="T23" fmla="*/ 12 h 149"/>
                  <a:gd name="T24" fmla="*/ 10 w 662"/>
                  <a:gd name="T25" fmla="*/ 18 h 149"/>
                  <a:gd name="T26" fmla="*/ 1 w 662"/>
                  <a:gd name="T27" fmla="*/ 24 h 149"/>
                  <a:gd name="T28" fmla="*/ 0 w 662"/>
                  <a:gd name="T29" fmla="*/ 26 h 149"/>
                  <a:gd name="T30" fmla="*/ 1 w 662"/>
                  <a:gd name="T31" fmla="*/ 26 h 149"/>
                  <a:gd name="T32" fmla="*/ 4 w 662"/>
                  <a:gd name="T33" fmla="*/ 25 h 149"/>
                  <a:gd name="T34" fmla="*/ 18 w 662"/>
                  <a:gd name="T35" fmla="*/ 22 h 149"/>
                  <a:gd name="T36" fmla="*/ 34 w 662"/>
                  <a:gd name="T37" fmla="*/ 18 h 149"/>
                  <a:gd name="T38" fmla="*/ 44 w 662"/>
                  <a:gd name="T39" fmla="*/ 17 h 149"/>
                  <a:gd name="T40" fmla="*/ 57 w 662"/>
                  <a:gd name="T41" fmla="*/ 16 h 149"/>
                  <a:gd name="T42" fmla="*/ 76 w 662"/>
                  <a:gd name="T43" fmla="*/ 17 h 149"/>
                  <a:gd name="T44" fmla="*/ 92 w 662"/>
                  <a:gd name="T45" fmla="*/ 19 h 149"/>
                  <a:gd name="T46" fmla="*/ 101 w 662"/>
                  <a:gd name="T47" fmla="*/ 20 h 149"/>
                  <a:gd name="T48" fmla="*/ 110 w 662"/>
                  <a:gd name="T49" fmla="*/ 22 h 149"/>
                  <a:gd name="T50" fmla="*/ 118 w 662"/>
                  <a:gd name="T51" fmla="*/ 25 h 149"/>
                  <a:gd name="T52" fmla="*/ 124 w 662"/>
                  <a:gd name="T53" fmla="*/ 28 h 149"/>
                  <a:gd name="T54" fmla="*/ 128 w 662"/>
                  <a:gd name="T55" fmla="*/ 29 h 149"/>
                  <a:gd name="T56" fmla="*/ 131 w 662"/>
                  <a:gd name="T57" fmla="*/ 30 h 149"/>
                  <a:gd name="T58" fmla="*/ 132 w 662"/>
                  <a:gd name="T59" fmla="*/ 29 h 149"/>
                  <a:gd name="T60" fmla="*/ 132 w 662"/>
                  <a:gd name="T61" fmla="*/ 28 h 149"/>
                  <a:gd name="T62" fmla="*/ 131 w 662"/>
                  <a:gd name="T63" fmla="*/ 25 h 149"/>
                  <a:gd name="T64" fmla="*/ 128 w 662"/>
                  <a:gd name="T65" fmla="*/ 23 h 149"/>
                  <a:gd name="T66" fmla="*/ 124 w 662"/>
                  <a:gd name="T67" fmla="*/ 20 h 1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62"/>
                  <a:gd name="T103" fmla="*/ 0 h 149"/>
                  <a:gd name="T104" fmla="*/ 662 w 662"/>
                  <a:gd name="T105" fmla="*/ 149 h 14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62" h="149">
                    <a:moveTo>
                      <a:pt x="613" y="91"/>
                    </a:moveTo>
                    <a:lnTo>
                      <a:pt x="589" y="74"/>
                    </a:lnTo>
                    <a:lnTo>
                      <a:pt x="564" y="59"/>
                    </a:lnTo>
                    <a:lnTo>
                      <a:pt x="538" y="44"/>
                    </a:lnTo>
                    <a:lnTo>
                      <a:pt x="510" y="31"/>
                    </a:lnTo>
                    <a:lnTo>
                      <a:pt x="482" y="21"/>
                    </a:lnTo>
                    <a:lnTo>
                      <a:pt x="452" y="12"/>
                    </a:lnTo>
                    <a:lnTo>
                      <a:pt x="420" y="5"/>
                    </a:lnTo>
                    <a:lnTo>
                      <a:pt x="387" y="1"/>
                    </a:lnTo>
                    <a:lnTo>
                      <a:pt x="370" y="0"/>
                    </a:lnTo>
                    <a:lnTo>
                      <a:pt x="353" y="0"/>
                    </a:lnTo>
                    <a:lnTo>
                      <a:pt x="337" y="0"/>
                    </a:lnTo>
                    <a:lnTo>
                      <a:pt x="318" y="0"/>
                    </a:lnTo>
                    <a:lnTo>
                      <a:pt x="301" y="1"/>
                    </a:lnTo>
                    <a:lnTo>
                      <a:pt x="282" y="4"/>
                    </a:lnTo>
                    <a:lnTo>
                      <a:pt x="264" y="7"/>
                    </a:lnTo>
                    <a:lnTo>
                      <a:pt x="246" y="11"/>
                    </a:lnTo>
                    <a:lnTo>
                      <a:pt x="226" y="15"/>
                    </a:lnTo>
                    <a:lnTo>
                      <a:pt x="207" y="21"/>
                    </a:lnTo>
                    <a:lnTo>
                      <a:pt x="187" y="27"/>
                    </a:lnTo>
                    <a:lnTo>
                      <a:pt x="167" y="34"/>
                    </a:lnTo>
                    <a:lnTo>
                      <a:pt x="147" y="42"/>
                    </a:lnTo>
                    <a:lnTo>
                      <a:pt x="126" y="51"/>
                    </a:lnTo>
                    <a:lnTo>
                      <a:pt x="105" y="60"/>
                    </a:lnTo>
                    <a:lnTo>
                      <a:pt x="83" y="71"/>
                    </a:lnTo>
                    <a:lnTo>
                      <a:pt x="49" y="91"/>
                    </a:lnTo>
                    <a:lnTo>
                      <a:pt x="22" y="107"/>
                    </a:lnTo>
                    <a:lnTo>
                      <a:pt x="7" y="117"/>
                    </a:lnTo>
                    <a:lnTo>
                      <a:pt x="0" y="125"/>
                    </a:lnTo>
                    <a:lnTo>
                      <a:pt x="0" y="127"/>
                    </a:lnTo>
                    <a:lnTo>
                      <a:pt x="1" y="129"/>
                    </a:lnTo>
                    <a:lnTo>
                      <a:pt x="5" y="129"/>
                    </a:lnTo>
                    <a:lnTo>
                      <a:pt x="9" y="129"/>
                    </a:lnTo>
                    <a:lnTo>
                      <a:pt x="22" y="126"/>
                    </a:lnTo>
                    <a:lnTo>
                      <a:pt x="41" y="122"/>
                    </a:lnTo>
                    <a:lnTo>
                      <a:pt x="88" y="110"/>
                    </a:lnTo>
                    <a:lnTo>
                      <a:pt x="142" y="96"/>
                    </a:lnTo>
                    <a:lnTo>
                      <a:pt x="170" y="91"/>
                    </a:lnTo>
                    <a:lnTo>
                      <a:pt x="197" y="85"/>
                    </a:lnTo>
                    <a:lnTo>
                      <a:pt x="221" y="82"/>
                    </a:lnTo>
                    <a:lnTo>
                      <a:pt x="242" y="81"/>
                    </a:lnTo>
                    <a:lnTo>
                      <a:pt x="284" y="81"/>
                    </a:lnTo>
                    <a:lnTo>
                      <a:pt x="332" y="84"/>
                    </a:lnTo>
                    <a:lnTo>
                      <a:pt x="383" y="86"/>
                    </a:lnTo>
                    <a:lnTo>
                      <a:pt x="434" y="91"/>
                    </a:lnTo>
                    <a:lnTo>
                      <a:pt x="460" y="94"/>
                    </a:lnTo>
                    <a:lnTo>
                      <a:pt x="485" y="97"/>
                    </a:lnTo>
                    <a:lnTo>
                      <a:pt x="509" y="101"/>
                    </a:lnTo>
                    <a:lnTo>
                      <a:pt x="531" y="106"/>
                    </a:lnTo>
                    <a:lnTo>
                      <a:pt x="554" y="111"/>
                    </a:lnTo>
                    <a:lnTo>
                      <a:pt x="574" y="117"/>
                    </a:lnTo>
                    <a:lnTo>
                      <a:pt x="591" y="124"/>
                    </a:lnTo>
                    <a:lnTo>
                      <a:pt x="608" y="130"/>
                    </a:lnTo>
                    <a:lnTo>
                      <a:pt x="621" y="137"/>
                    </a:lnTo>
                    <a:lnTo>
                      <a:pt x="631" y="144"/>
                    </a:lnTo>
                    <a:lnTo>
                      <a:pt x="641" y="146"/>
                    </a:lnTo>
                    <a:lnTo>
                      <a:pt x="649" y="149"/>
                    </a:lnTo>
                    <a:lnTo>
                      <a:pt x="655" y="149"/>
                    </a:lnTo>
                    <a:lnTo>
                      <a:pt x="659" y="147"/>
                    </a:lnTo>
                    <a:lnTo>
                      <a:pt x="661" y="146"/>
                    </a:lnTo>
                    <a:lnTo>
                      <a:pt x="662" y="142"/>
                    </a:lnTo>
                    <a:lnTo>
                      <a:pt x="661" y="137"/>
                    </a:lnTo>
                    <a:lnTo>
                      <a:pt x="659" y="132"/>
                    </a:lnTo>
                    <a:lnTo>
                      <a:pt x="655" y="126"/>
                    </a:lnTo>
                    <a:lnTo>
                      <a:pt x="650" y="120"/>
                    </a:lnTo>
                    <a:lnTo>
                      <a:pt x="643" y="112"/>
                    </a:lnTo>
                    <a:lnTo>
                      <a:pt x="634" y="106"/>
                    </a:lnTo>
                    <a:lnTo>
                      <a:pt x="624" y="99"/>
                    </a:lnTo>
                    <a:lnTo>
                      <a:pt x="613" y="91"/>
                    </a:lnTo>
                    <a:close/>
                  </a:path>
                </a:pathLst>
              </a:custGeom>
              <a:solidFill>
                <a:srgbClr val="00925A"/>
              </a:solidFill>
              <a:ln w="9525">
                <a:noFill/>
                <a:round/>
              </a:ln>
            </p:spPr>
            <p:txBody>
              <a:bodyPr/>
              <a:lstStyle/>
              <a:p>
                <a:endParaRPr lang="en-US" sz="1867"/>
              </a:p>
            </p:txBody>
          </p:sp>
          <p:sp>
            <p:nvSpPr>
              <p:cNvPr id="1188" name="Freeform 538"/>
              <p:cNvSpPr/>
              <p:nvPr/>
            </p:nvSpPr>
            <p:spPr bwMode="auto">
              <a:xfrm>
                <a:off x="4074" y="855"/>
                <a:ext cx="196" cy="29"/>
              </a:xfrm>
              <a:custGeom>
                <a:avLst/>
                <a:gdLst>
                  <a:gd name="T0" fmla="*/ 9 w 980"/>
                  <a:gd name="T1" fmla="*/ 29 h 144"/>
                  <a:gd name="T2" fmla="*/ 14 w 980"/>
                  <a:gd name="T3" fmla="*/ 29 h 144"/>
                  <a:gd name="T4" fmla="*/ 24 w 980"/>
                  <a:gd name="T5" fmla="*/ 29 h 144"/>
                  <a:gd name="T6" fmla="*/ 36 w 980"/>
                  <a:gd name="T7" fmla="*/ 29 h 144"/>
                  <a:gd name="T8" fmla="*/ 51 w 980"/>
                  <a:gd name="T9" fmla="*/ 28 h 144"/>
                  <a:gd name="T10" fmla="*/ 67 w 980"/>
                  <a:gd name="T11" fmla="*/ 28 h 144"/>
                  <a:gd name="T12" fmla="*/ 84 w 980"/>
                  <a:gd name="T13" fmla="*/ 27 h 144"/>
                  <a:gd name="T14" fmla="*/ 101 w 980"/>
                  <a:gd name="T15" fmla="*/ 25 h 144"/>
                  <a:gd name="T16" fmla="*/ 117 w 980"/>
                  <a:gd name="T17" fmla="*/ 24 h 144"/>
                  <a:gd name="T18" fmla="*/ 125 w 980"/>
                  <a:gd name="T19" fmla="*/ 22 h 144"/>
                  <a:gd name="T20" fmla="*/ 133 w 980"/>
                  <a:gd name="T21" fmla="*/ 21 h 144"/>
                  <a:gd name="T22" fmla="*/ 141 w 980"/>
                  <a:gd name="T23" fmla="*/ 19 h 144"/>
                  <a:gd name="T24" fmla="*/ 149 w 980"/>
                  <a:gd name="T25" fmla="*/ 17 h 144"/>
                  <a:gd name="T26" fmla="*/ 157 w 980"/>
                  <a:gd name="T27" fmla="*/ 15 h 144"/>
                  <a:gd name="T28" fmla="*/ 165 w 980"/>
                  <a:gd name="T29" fmla="*/ 13 h 144"/>
                  <a:gd name="T30" fmla="*/ 172 w 980"/>
                  <a:gd name="T31" fmla="*/ 10 h 144"/>
                  <a:gd name="T32" fmla="*/ 179 w 980"/>
                  <a:gd name="T33" fmla="*/ 8 h 144"/>
                  <a:gd name="T34" fmla="*/ 184 w 980"/>
                  <a:gd name="T35" fmla="*/ 6 h 144"/>
                  <a:gd name="T36" fmla="*/ 189 w 980"/>
                  <a:gd name="T37" fmla="*/ 4 h 144"/>
                  <a:gd name="T38" fmla="*/ 193 w 980"/>
                  <a:gd name="T39" fmla="*/ 3 h 144"/>
                  <a:gd name="T40" fmla="*/ 195 w 980"/>
                  <a:gd name="T41" fmla="*/ 2 h 144"/>
                  <a:gd name="T42" fmla="*/ 196 w 980"/>
                  <a:gd name="T43" fmla="*/ 1 h 144"/>
                  <a:gd name="T44" fmla="*/ 196 w 980"/>
                  <a:gd name="T45" fmla="*/ 1 h 144"/>
                  <a:gd name="T46" fmla="*/ 196 w 980"/>
                  <a:gd name="T47" fmla="*/ 0 h 144"/>
                  <a:gd name="T48" fmla="*/ 195 w 980"/>
                  <a:gd name="T49" fmla="*/ 0 h 144"/>
                  <a:gd name="T50" fmla="*/ 193 w 980"/>
                  <a:gd name="T51" fmla="*/ 0 h 144"/>
                  <a:gd name="T52" fmla="*/ 189 w 980"/>
                  <a:gd name="T53" fmla="*/ 1 h 144"/>
                  <a:gd name="T54" fmla="*/ 177 w 980"/>
                  <a:gd name="T55" fmla="*/ 3 h 144"/>
                  <a:gd name="T56" fmla="*/ 164 w 980"/>
                  <a:gd name="T57" fmla="*/ 5 h 144"/>
                  <a:gd name="T58" fmla="*/ 150 w 980"/>
                  <a:gd name="T59" fmla="*/ 6 h 144"/>
                  <a:gd name="T60" fmla="*/ 135 w 980"/>
                  <a:gd name="T61" fmla="*/ 8 h 144"/>
                  <a:gd name="T62" fmla="*/ 121 w 980"/>
                  <a:gd name="T63" fmla="*/ 9 h 144"/>
                  <a:gd name="T64" fmla="*/ 107 w 980"/>
                  <a:gd name="T65" fmla="*/ 11 h 144"/>
                  <a:gd name="T66" fmla="*/ 95 w 980"/>
                  <a:gd name="T67" fmla="*/ 12 h 144"/>
                  <a:gd name="T68" fmla="*/ 85 w 980"/>
                  <a:gd name="T69" fmla="*/ 13 h 144"/>
                  <a:gd name="T70" fmla="*/ 74 w 980"/>
                  <a:gd name="T71" fmla="*/ 14 h 144"/>
                  <a:gd name="T72" fmla="*/ 58 w 980"/>
                  <a:gd name="T73" fmla="*/ 15 h 144"/>
                  <a:gd name="T74" fmla="*/ 41 w 980"/>
                  <a:gd name="T75" fmla="*/ 17 h 144"/>
                  <a:gd name="T76" fmla="*/ 24 w 980"/>
                  <a:gd name="T77" fmla="*/ 20 h 144"/>
                  <a:gd name="T78" fmla="*/ 17 w 980"/>
                  <a:gd name="T79" fmla="*/ 21 h 144"/>
                  <a:gd name="T80" fmla="*/ 11 w 980"/>
                  <a:gd name="T81" fmla="*/ 22 h 144"/>
                  <a:gd name="T82" fmla="*/ 5 w 980"/>
                  <a:gd name="T83" fmla="*/ 23 h 144"/>
                  <a:gd name="T84" fmla="*/ 2 w 980"/>
                  <a:gd name="T85" fmla="*/ 24 h 144"/>
                  <a:gd name="T86" fmla="*/ 1 w 980"/>
                  <a:gd name="T87" fmla="*/ 25 h 144"/>
                  <a:gd name="T88" fmla="*/ 0 w 980"/>
                  <a:gd name="T89" fmla="*/ 25 h 144"/>
                  <a:gd name="T90" fmla="*/ 0 w 980"/>
                  <a:gd name="T91" fmla="*/ 26 h 144"/>
                  <a:gd name="T92" fmla="*/ 0 w 980"/>
                  <a:gd name="T93" fmla="*/ 27 h 144"/>
                  <a:gd name="T94" fmla="*/ 2 w 980"/>
                  <a:gd name="T95" fmla="*/ 27 h 144"/>
                  <a:gd name="T96" fmla="*/ 3 w 980"/>
                  <a:gd name="T97" fmla="*/ 28 h 144"/>
                  <a:gd name="T98" fmla="*/ 6 w 980"/>
                  <a:gd name="T99" fmla="*/ 28 h 144"/>
                  <a:gd name="T100" fmla="*/ 9 w 980"/>
                  <a:gd name="T101" fmla="*/ 29 h 1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80"/>
                  <a:gd name="T154" fmla="*/ 0 h 144"/>
                  <a:gd name="T155" fmla="*/ 980 w 980"/>
                  <a:gd name="T156" fmla="*/ 144 h 1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80" h="144">
                    <a:moveTo>
                      <a:pt x="45" y="143"/>
                    </a:moveTo>
                    <a:lnTo>
                      <a:pt x="72" y="144"/>
                    </a:lnTo>
                    <a:lnTo>
                      <a:pt x="118" y="144"/>
                    </a:lnTo>
                    <a:lnTo>
                      <a:pt x="181" y="144"/>
                    </a:lnTo>
                    <a:lnTo>
                      <a:pt x="253" y="141"/>
                    </a:lnTo>
                    <a:lnTo>
                      <a:pt x="334" y="138"/>
                    </a:lnTo>
                    <a:lnTo>
                      <a:pt x="418" y="133"/>
                    </a:lnTo>
                    <a:lnTo>
                      <a:pt x="503" y="126"/>
                    </a:lnTo>
                    <a:lnTo>
                      <a:pt x="584" y="118"/>
                    </a:lnTo>
                    <a:lnTo>
                      <a:pt x="624" y="111"/>
                    </a:lnTo>
                    <a:lnTo>
                      <a:pt x="665" y="104"/>
                    </a:lnTo>
                    <a:lnTo>
                      <a:pt x="706" y="94"/>
                    </a:lnTo>
                    <a:lnTo>
                      <a:pt x="747" y="84"/>
                    </a:lnTo>
                    <a:lnTo>
                      <a:pt x="787" y="73"/>
                    </a:lnTo>
                    <a:lnTo>
                      <a:pt x="826" y="63"/>
                    </a:lnTo>
                    <a:lnTo>
                      <a:pt x="861" y="51"/>
                    </a:lnTo>
                    <a:lnTo>
                      <a:pt x="893" y="40"/>
                    </a:lnTo>
                    <a:lnTo>
                      <a:pt x="922" y="30"/>
                    </a:lnTo>
                    <a:lnTo>
                      <a:pt x="946" y="22"/>
                    </a:lnTo>
                    <a:lnTo>
                      <a:pt x="964" y="14"/>
                    </a:lnTo>
                    <a:lnTo>
                      <a:pt x="975" y="8"/>
                    </a:lnTo>
                    <a:lnTo>
                      <a:pt x="979" y="5"/>
                    </a:lnTo>
                    <a:lnTo>
                      <a:pt x="980" y="3"/>
                    </a:lnTo>
                    <a:lnTo>
                      <a:pt x="979" y="2"/>
                    </a:lnTo>
                    <a:lnTo>
                      <a:pt x="977" y="0"/>
                    </a:lnTo>
                    <a:lnTo>
                      <a:pt x="966" y="2"/>
                    </a:lnTo>
                    <a:lnTo>
                      <a:pt x="944" y="4"/>
                    </a:lnTo>
                    <a:lnTo>
                      <a:pt x="887" y="13"/>
                    </a:lnTo>
                    <a:lnTo>
                      <a:pt x="821" y="23"/>
                    </a:lnTo>
                    <a:lnTo>
                      <a:pt x="750" y="32"/>
                    </a:lnTo>
                    <a:lnTo>
                      <a:pt x="676" y="39"/>
                    </a:lnTo>
                    <a:lnTo>
                      <a:pt x="604" y="46"/>
                    </a:lnTo>
                    <a:lnTo>
                      <a:pt x="535" y="54"/>
                    </a:lnTo>
                    <a:lnTo>
                      <a:pt x="475" y="59"/>
                    </a:lnTo>
                    <a:lnTo>
                      <a:pt x="425" y="64"/>
                    </a:lnTo>
                    <a:lnTo>
                      <a:pt x="369" y="69"/>
                    </a:lnTo>
                    <a:lnTo>
                      <a:pt x="292" y="76"/>
                    </a:lnTo>
                    <a:lnTo>
                      <a:pt x="206" y="86"/>
                    </a:lnTo>
                    <a:lnTo>
                      <a:pt x="122" y="98"/>
                    </a:lnTo>
                    <a:lnTo>
                      <a:pt x="85" y="103"/>
                    </a:lnTo>
                    <a:lnTo>
                      <a:pt x="53" y="109"/>
                    </a:lnTo>
                    <a:lnTo>
                      <a:pt x="27" y="115"/>
                    </a:lnTo>
                    <a:lnTo>
                      <a:pt x="10" y="121"/>
                    </a:lnTo>
                    <a:lnTo>
                      <a:pt x="3" y="124"/>
                    </a:lnTo>
                    <a:lnTo>
                      <a:pt x="1" y="126"/>
                    </a:lnTo>
                    <a:lnTo>
                      <a:pt x="0" y="130"/>
                    </a:lnTo>
                    <a:lnTo>
                      <a:pt x="2" y="133"/>
                    </a:lnTo>
                    <a:lnTo>
                      <a:pt x="8" y="135"/>
                    </a:lnTo>
                    <a:lnTo>
                      <a:pt x="17" y="138"/>
                    </a:lnTo>
                    <a:lnTo>
                      <a:pt x="30" y="140"/>
                    </a:lnTo>
                    <a:lnTo>
                      <a:pt x="45" y="143"/>
                    </a:lnTo>
                    <a:close/>
                  </a:path>
                </a:pathLst>
              </a:custGeom>
              <a:solidFill>
                <a:srgbClr val="00925A"/>
              </a:solidFill>
              <a:ln w="9525">
                <a:noFill/>
                <a:round/>
              </a:ln>
            </p:spPr>
            <p:txBody>
              <a:bodyPr/>
              <a:lstStyle/>
              <a:p>
                <a:endParaRPr lang="en-US" sz="1867"/>
              </a:p>
            </p:txBody>
          </p:sp>
          <p:sp>
            <p:nvSpPr>
              <p:cNvPr id="1189" name="Freeform 539"/>
              <p:cNvSpPr/>
              <p:nvPr/>
            </p:nvSpPr>
            <p:spPr bwMode="auto">
              <a:xfrm>
                <a:off x="3860" y="940"/>
                <a:ext cx="131" cy="28"/>
              </a:xfrm>
              <a:custGeom>
                <a:avLst/>
                <a:gdLst>
                  <a:gd name="T0" fmla="*/ 125 w 653"/>
                  <a:gd name="T1" fmla="*/ 19 h 139"/>
                  <a:gd name="T2" fmla="*/ 117 w 653"/>
                  <a:gd name="T3" fmla="*/ 14 h 139"/>
                  <a:gd name="T4" fmla="*/ 106 w 653"/>
                  <a:gd name="T5" fmla="*/ 9 h 139"/>
                  <a:gd name="T6" fmla="*/ 94 w 653"/>
                  <a:gd name="T7" fmla="*/ 5 h 139"/>
                  <a:gd name="T8" fmla="*/ 80 w 653"/>
                  <a:gd name="T9" fmla="*/ 2 h 139"/>
                  <a:gd name="T10" fmla="*/ 66 w 653"/>
                  <a:gd name="T11" fmla="*/ 0 h 139"/>
                  <a:gd name="T12" fmla="*/ 51 w 653"/>
                  <a:gd name="T13" fmla="*/ 0 h 139"/>
                  <a:gd name="T14" fmla="*/ 40 w 653"/>
                  <a:gd name="T15" fmla="*/ 2 h 139"/>
                  <a:gd name="T16" fmla="*/ 32 w 653"/>
                  <a:gd name="T17" fmla="*/ 3 h 139"/>
                  <a:gd name="T18" fmla="*/ 22 w 653"/>
                  <a:gd name="T19" fmla="*/ 7 h 139"/>
                  <a:gd name="T20" fmla="*/ 11 w 653"/>
                  <a:gd name="T21" fmla="*/ 11 h 139"/>
                  <a:gd name="T22" fmla="*/ 4 w 653"/>
                  <a:gd name="T23" fmla="*/ 14 h 139"/>
                  <a:gd name="T24" fmla="*/ 1 w 653"/>
                  <a:gd name="T25" fmla="*/ 17 h 139"/>
                  <a:gd name="T26" fmla="*/ 0 w 653"/>
                  <a:gd name="T27" fmla="*/ 18 h 139"/>
                  <a:gd name="T28" fmla="*/ 0 w 653"/>
                  <a:gd name="T29" fmla="*/ 20 h 139"/>
                  <a:gd name="T30" fmla="*/ 1 w 653"/>
                  <a:gd name="T31" fmla="*/ 21 h 139"/>
                  <a:gd name="T32" fmla="*/ 2 w 653"/>
                  <a:gd name="T33" fmla="*/ 22 h 139"/>
                  <a:gd name="T34" fmla="*/ 7 w 653"/>
                  <a:gd name="T35" fmla="*/ 23 h 139"/>
                  <a:gd name="T36" fmla="*/ 13 w 653"/>
                  <a:gd name="T37" fmla="*/ 23 h 139"/>
                  <a:gd name="T38" fmla="*/ 25 w 653"/>
                  <a:gd name="T39" fmla="*/ 21 h 139"/>
                  <a:gd name="T40" fmla="*/ 45 w 653"/>
                  <a:gd name="T41" fmla="*/ 17 h 139"/>
                  <a:gd name="T42" fmla="*/ 61 w 653"/>
                  <a:gd name="T43" fmla="*/ 15 h 139"/>
                  <a:gd name="T44" fmla="*/ 72 w 653"/>
                  <a:gd name="T45" fmla="*/ 15 h 139"/>
                  <a:gd name="T46" fmla="*/ 83 w 653"/>
                  <a:gd name="T47" fmla="*/ 16 h 139"/>
                  <a:gd name="T48" fmla="*/ 93 w 653"/>
                  <a:gd name="T49" fmla="*/ 19 h 139"/>
                  <a:gd name="T50" fmla="*/ 103 w 653"/>
                  <a:gd name="T51" fmla="*/ 22 h 139"/>
                  <a:gd name="T52" fmla="*/ 111 w 653"/>
                  <a:gd name="T53" fmla="*/ 25 h 139"/>
                  <a:gd name="T54" fmla="*/ 118 w 653"/>
                  <a:gd name="T55" fmla="*/ 27 h 139"/>
                  <a:gd name="T56" fmla="*/ 124 w 653"/>
                  <a:gd name="T57" fmla="*/ 28 h 139"/>
                  <a:gd name="T58" fmla="*/ 128 w 653"/>
                  <a:gd name="T59" fmla="*/ 28 h 139"/>
                  <a:gd name="T60" fmla="*/ 130 w 653"/>
                  <a:gd name="T61" fmla="*/ 27 h 139"/>
                  <a:gd name="T62" fmla="*/ 131 w 653"/>
                  <a:gd name="T63" fmla="*/ 26 h 139"/>
                  <a:gd name="T64" fmla="*/ 130 w 653"/>
                  <a:gd name="T65" fmla="*/ 24 h 1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3"/>
                  <a:gd name="T100" fmla="*/ 0 h 139"/>
                  <a:gd name="T101" fmla="*/ 653 w 653"/>
                  <a:gd name="T102" fmla="*/ 139 h 1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3" h="139">
                    <a:moveTo>
                      <a:pt x="641" y="111"/>
                    </a:moveTo>
                    <a:lnTo>
                      <a:pt x="624" y="96"/>
                    </a:lnTo>
                    <a:lnTo>
                      <a:pt x="604" y="83"/>
                    </a:lnTo>
                    <a:lnTo>
                      <a:pt x="582" y="69"/>
                    </a:lnTo>
                    <a:lnTo>
                      <a:pt x="557" y="55"/>
                    </a:lnTo>
                    <a:lnTo>
                      <a:pt x="528" y="44"/>
                    </a:lnTo>
                    <a:lnTo>
                      <a:pt x="499" y="33"/>
                    </a:lnTo>
                    <a:lnTo>
                      <a:pt x="468" y="23"/>
                    </a:lnTo>
                    <a:lnTo>
                      <a:pt x="434" y="14"/>
                    </a:lnTo>
                    <a:lnTo>
                      <a:pt x="401" y="8"/>
                    </a:lnTo>
                    <a:lnTo>
                      <a:pt x="366" y="3"/>
                    </a:lnTo>
                    <a:lnTo>
                      <a:pt x="329" y="0"/>
                    </a:lnTo>
                    <a:lnTo>
                      <a:pt x="292" y="0"/>
                    </a:lnTo>
                    <a:lnTo>
                      <a:pt x="255" y="1"/>
                    </a:lnTo>
                    <a:lnTo>
                      <a:pt x="217" y="5"/>
                    </a:lnTo>
                    <a:lnTo>
                      <a:pt x="198" y="9"/>
                    </a:lnTo>
                    <a:lnTo>
                      <a:pt x="180" y="13"/>
                    </a:lnTo>
                    <a:lnTo>
                      <a:pt x="161" y="16"/>
                    </a:lnTo>
                    <a:lnTo>
                      <a:pt x="142" y="21"/>
                    </a:lnTo>
                    <a:lnTo>
                      <a:pt x="109" y="33"/>
                    </a:lnTo>
                    <a:lnTo>
                      <a:pt x="79" y="44"/>
                    </a:lnTo>
                    <a:lnTo>
                      <a:pt x="55" y="54"/>
                    </a:lnTo>
                    <a:lnTo>
                      <a:pt x="35" y="63"/>
                    </a:lnTo>
                    <a:lnTo>
                      <a:pt x="20" y="71"/>
                    </a:lnTo>
                    <a:lnTo>
                      <a:pt x="10" y="80"/>
                    </a:lnTo>
                    <a:lnTo>
                      <a:pt x="6" y="84"/>
                    </a:lnTo>
                    <a:lnTo>
                      <a:pt x="3" y="88"/>
                    </a:lnTo>
                    <a:lnTo>
                      <a:pt x="1" y="91"/>
                    </a:lnTo>
                    <a:lnTo>
                      <a:pt x="0" y="94"/>
                    </a:lnTo>
                    <a:lnTo>
                      <a:pt x="0" y="98"/>
                    </a:lnTo>
                    <a:lnTo>
                      <a:pt x="0" y="100"/>
                    </a:lnTo>
                    <a:lnTo>
                      <a:pt x="3" y="103"/>
                    </a:lnTo>
                    <a:lnTo>
                      <a:pt x="4" y="105"/>
                    </a:lnTo>
                    <a:lnTo>
                      <a:pt x="11" y="109"/>
                    </a:lnTo>
                    <a:lnTo>
                      <a:pt x="21" y="111"/>
                    </a:lnTo>
                    <a:lnTo>
                      <a:pt x="34" y="114"/>
                    </a:lnTo>
                    <a:lnTo>
                      <a:pt x="47" y="114"/>
                    </a:lnTo>
                    <a:lnTo>
                      <a:pt x="65" y="112"/>
                    </a:lnTo>
                    <a:lnTo>
                      <a:pt x="84" y="111"/>
                    </a:lnTo>
                    <a:lnTo>
                      <a:pt x="125" y="103"/>
                    </a:lnTo>
                    <a:lnTo>
                      <a:pt x="172" y="94"/>
                    </a:lnTo>
                    <a:lnTo>
                      <a:pt x="223" y="85"/>
                    </a:lnTo>
                    <a:lnTo>
                      <a:pt x="277" y="78"/>
                    </a:lnTo>
                    <a:lnTo>
                      <a:pt x="303" y="76"/>
                    </a:lnTo>
                    <a:lnTo>
                      <a:pt x="331" y="75"/>
                    </a:lnTo>
                    <a:lnTo>
                      <a:pt x="358" y="75"/>
                    </a:lnTo>
                    <a:lnTo>
                      <a:pt x="386" y="76"/>
                    </a:lnTo>
                    <a:lnTo>
                      <a:pt x="412" y="80"/>
                    </a:lnTo>
                    <a:lnTo>
                      <a:pt x="438" y="85"/>
                    </a:lnTo>
                    <a:lnTo>
                      <a:pt x="464" y="93"/>
                    </a:lnTo>
                    <a:lnTo>
                      <a:pt x="488" y="101"/>
                    </a:lnTo>
                    <a:lnTo>
                      <a:pt x="512" y="110"/>
                    </a:lnTo>
                    <a:lnTo>
                      <a:pt x="534" y="119"/>
                    </a:lnTo>
                    <a:lnTo>
                      <a:pt x="554" y="125"/>
                    </a:lnTo>
                    <a:lnTo>
                      <a:pt x="572" y="130"/>
                    </a:lnTo>
                    <a:lnTo>
                      <a:pt x="589" y="135"/>
                    </a:lnTo>
                    <a:lnTo>
                      <a:pt x="604" y="137"/>
                    </a:lnTo>
                    <a:lnTo>
                      <a:pt x="616" y="139"/>
                    </a:lnTo>
                    <a:lnTo>
                      <a:pt x="628" y="139"/>
                    </a:lnTo>
                    <a:lnTo>
                      <a:pt x="638" y="139"/>
                    </a:lnTo>
                    <a:lnTo>
                      <a:pt x="644" y="137"/>
                    </a:lnTo>
                    <a:lnTo>
                      <a:pt x="649" y="135"/>
                    </a:lnTo>
                    <a:lnTo>
                      <a:pt x="653" y="131"/>
                    </a:lnTo>
                    <a:lnTo>
                      <a:pt x="653" y="127"/>
                    </a:lnTo>
                    <a:lnTo>
                      <a:pt x="651" y="122"/>
                    </a:lnTo>
                    <a:lnTo>
                      <a:pt x="648" y="117"/>
                    </a:lnTo>
                    <a:lnTo>
                      <a:pt x="641" y="111"/>
                    </a:lnTo>
                    <a:close/>
                  </a:path>
                </a:pathLst>
              </a:custGeom>
              <a:solidFill>
                <a:srgbClr val="00925A"/>
              </a:solidFill>
              <a:ln w="9525">
                <a:noFill/>
                <a:round/>
              </a:ln>
            </p:spPr>
            <p:txBody>
              <a:bodyPr/>
              <a:lstStyle/>
              <a:p>
                <a:endParaRPr lang="en-US" sz="1867"/>
              </a:p>
            </p:txBody>
          </p:sp>
          <p:sp>
            <p:nvSpPr>
              <p:cNvPr id="1190" name="Freeform 540"/>
              <p:cNvSpPr/>
              <p:nvPr/>
            </p:nvSpPr>
            <p:spPr bwMode="auto">
              <a:xfrm>
                <a:off x="3750" y="979"/>
                <a:ext cx="135" cy="30"/>
              </a:xfrm>
              <a:custGeom>
                <a:avLst/>
                <a:gdLst>
                  <a:gd name="T0" fmla="*/ 123 w 678"/>
                  <a:gd name="T1" fmla="*/ 15 h 151"/>
                  <a:gd name="T2" fmla="*/ 114 w 678"/>
                  <a:gd name="T3" fmla="*/ 10 h 151"/>
                  <a:gd name="T4" fmla="*/ 104 w 678"/>
                  <a:gd name="T5" fmla="*/ 5 h 151"/>
                  <a:gd name="T6" fmla="*/ 94 w 678"/>
                  <a:gd name="T7" fmla="*/ 2 h 151"/>
                  <a:gd name="T8" fmla="*/ 83 w 678"/>
                  <a:gd name="T9" fmla="*/ 0 h 151"/>
                  <a:gd name="T10" fmla="*/ 71 w 678"/>
                  <a:gd name="T11" fmla="*/ 0 h 151"/>
                  <a:gd name="T12" fmla="*/ 58 w 678"/>
                  <a:gd name="T13" fmla="*/ 2 h 151"/>
                  <a:gd name="T14" fmla="*/ 44 w 678"/>
                  <a:gd name="T15" fmla="*/ 6 h 151"/>
                  <a:gd name="T16" fmla="*/ 23 w 678"/>
                  <a:gd name="T17" fmla="*/ 15 h 151"/>
                  <a:gd name="T18" fmla="*/ 8 w 678"/>
                  <a:gd name="T19" fmla="*/ 22 h 151"/>
                  <a:gd name="T20" fmla="*/ 2 w 678"/>
                  <a:gd name="T21" fmla="*/ 25 h 151"/>
                  <a:gd name="T22" fmla="*/ 0 w 678"/>
                  <a:gd name="T23" fmla="*/ 27 h 151"/>
                  <a:gd name="T24" fmla="*/ 0 w 678"/>
                  <a:gd name="T25" fmla="*/ 29 h 151"/>
                  <a:gd name="T26" fmla="*/ 1 w 678"/>
                  <a:gd name="T27" fmla="*/ 29 h 151"/>
                  <a:gd name="T28" fmla="*/ 2 w 678"/>
                  <a:gd name="T29" fmla="*/ 30 h 151"/>
                  <a:gd name="T30" fmla="*/ 6 w 678"/>
                  <a:gd name="T31" fmla="*/ 30 h 151"/>
                  <a:gd name="T32" fmla="*/ 14 w 678"/>
                  <a:gd name="T33" fmla="*/ 30 h 151"/>
                  <a:gd name="T34" fmla="*/ 25 w 678"/>
                  <a:gd name="T35" fmla="*/ 28 h 151"/>
                  <a:gd name="T36" fmla="*/ 36 w 678"/>
                  <a:gd name="T37" fmla="*/ 27 h 151"/>
                  <a:gd name="T38" fmla="*/ 51 w 678"/>
                  <a:gd name="T39" fmla="*/ 23 h 151"/>
                  <a:gd name="T40" fmla="*/ 65 w 678"/>
                  <a:gd name="T41" fmla="*/ 20 h 151"/>
                  <a:gd name="T42" fmla="*/ 75 w 678"/>
                  <a:gd name="T43" fmla="*/ 19 h 151"/>
                  <a:gd name="T44" fmla="*/ 84 w 678"/>
                  <a:gd name="T45" fmla="*/ 18 h 151"/>
                  <a:gd name="T46" fmla="*/ 94 w 678"/>
                  <a:gd name="T47" fmla="*/ 19 h 151"/>
                  <a:gd name="T48" fmla="*/ 109 w 678"/>
                  <a:gd name="T49" fmla="*/ 22 h 151"/>
                  <a:gd name="T50" fmla="*/ 122 w 678"/>
                  <a:gd name="T51" fmla="*/ 25 h 151"/>
                  <a:gd name="T52" fmla="*/ 128 w 678"/>
                  <a:gd name="T53" fmla="*/ 25 h 151"/>
                  <a:gd name="T54" fmla="*/ 132 w 678"/>
                  <a:gd name="T55" fmla="*/ 25 h 151"/>
                  <a:gd name="T56" fmla="*/ 134 w 678"/>
                  <a:gd name="T57" fmla="*/ 24 h 151"/>
                  <a:gd name="T58" fmla="*/ 135 w 678"/>
                  <a:gd name="T59" fmla="*/ 23 h 151"/>
                  <a:gd name="T60" fmla="*/ 134 w 678"/>
                  <a:gd name="T61" fmla="*/ 22 h 151"/>
                  <a:gd name="T62" fmla="*/ 131 w 678"/>
                  <a:gd name="T63" fmla="*/ 19 h 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8"/>
                  <a:gd name="T97" fmla="*/ 0 h 151"/>
                  <a:gd name="T98" fmla="*/ 678 w 678"/>
                  <a:gd name="T99" fmla="*/ 151 h 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8" h="151">
                    <a:moveTo>
                      <a:pt x="643" y="86"/>
                    </a:moveTo>
                    <a:lnTo>
                      <a:pt x="619" y="73"/>
                    </a:lnTo>
                    <a:lnTo>
                      <a:pt x="595" y="60"/>
                    </a:lnTo>
                    <a:lnTo>
                      <a:pt x="573" y="48"/>
                    </a:lnTo>
                    <a:lnTo>
                      <a:pt x="548" y="37"/>
                    </a:lnTo>
                    <a:lnTo>
                      <a:pt x="524" y="27"/>
                    </a:lnTo>
                    <a:lnTo>
                      <a:pt x="499" y="18"/>
                    </a:lnTo>
                    <a:lnTo>
                      <a:pt x="473" y="10"/>
                    </a:lnTo>
                    <a:lnTo>
                      <a:pt x="445" y="5"/>
                    </a:lnTo>
                    <a:lnTo>
                      <a:pt x="418" y="2"/>
                    </a:lnTo>
                    <a:lnTo>
                      <a:pt x="389" y="0"/>
                    </a:lnTo>
                    <a:lnTo>
                      <a:pt x="358" y="0"/>
                    </a:lnTo>
                    <a:lnTo>
                      <a:pt x="327" y="3"/>
                    </a:lnTo>
                    <a:lnTo>
                      <a:pt x="293" y="9"/>
                    </a:lnTo>
                    <a:lnTo>
                      <a:pt x="258" y="17"/>
                    </a:lnTo>
                    <a:lnTo>
                      <a:pt x="222" y="28"/>
                    </a:lnTo>
                    <a:lnTo>
                      <a:pt x="182" y="43"/>
                    </a:lnTo>
                    <a:lnTo>
                      <a:pt x="114" y="73"/>
                    </a:lnTo>
                    <a:lnTo>
                      <a:pt x="60" y="99"/>
                    </a:lnTo>
                    <a:lnTo>
                      <a:pt x="40" y="110"/>
                    </a:lnTo>
                    <a:lnTo>
                      <a:pt x="24" y="119"/>
                    </a:lnTo>
                    <a:lnTo>
                      <a:pt x="11" y="128"/>
                    </a:lnTo>
                    <a:lnTo>
                      <a:pt x="4" y="135"/>
                    </a:lnTo>
                    <a:lnTo>
                      <a:pt x="1" y="138"/>
                    </a:lnTo>
                    <a:lnTo>
                      <a:pt x="0" y="141"/>
                    </a:lnTo>
                    <a:lnTo>
                      <a:pt x="0" y="144"/>
                    </a:lnTo>
                    <a:lnTo>
                      <a:pt x="1" y="145"/>
                    </a:lnTo>
                    <a:lnTo>
                      <a:pt x="4" y="148"/>
                    </a:lnTo>
                    <a:lnTo>
                      <a:pt x="6" y="149"/>
                    </a:lnTo>
                    <a:lnTo>
                      <a:pt x="11" y="150"/>
                    </a:lnTo>
                    <a:lnTo>
                      <a:pt x="16" y="151"/>
                    </a:lnTo>
                    <a:lnTo>
                      <a:pt x="30" y="151"/>
                    </a:lnTo>
                    <a:lnTo>
                      <a:pt x="49" y="151"/>
                    </a:lnTo>
                    <a:lnTo>
                      <a:pt x="71" y="149"/>
                    </a:lnTo>
                    <a:lnTo>
                      <a:pt x="99" y="146"/>
                    </a:lnTo>
                    <a:lnTo>
                      <a:pt x="127" y="143"/>
                    </a:lnTo>
                    <a:lnTo>
                      <a:pt x="155" y="139"/>
                    </a:lnTo>
                    <a:lnTo>
                      <a:pt x="181" y="134"/>
                    </a:lnTo>
                    <a:lnTo>
                      <a:pt x="206" y="128"/>
                    </a:lnTo>
                    <a:lnTo>
                      <a:pt x="256" y="116"/>
                    </a:lnTo>
                    <a:lnTo>
                      <a:pt x="304" y="105"/>
                    </a:lnTo>
                    <a:lnTo>
                      <a:pt x="328" y="100"/>
                    </a:lnTo>
                    <a:lnTo>
                      <a:pt x="352" y="96"/>
                    </a:lnTo>
                    <a:lnTo>
                      <a:pt x="376" y="94"/>
                    </a:lnTo>
                    <a:lnTo>
                      <a:pt x="399" y="91"/>
                    </a:lnTo>
                    <a:lnTo>
                      <a:pt x="424" y="91"/>
                    </a:lnTo>
                    <a:lnTo>
                      <a:pt x="448" y="93"/>
                    </a:lnTo>
                    <a:lnTo>
                      <a:pt x="473" y="96"/>
                    </a:lnTo>
                    <a:lnTo>
                      <a:pt x="499" y="101"/>
                    </a:lnTo>
                    <a:lnTo>
                      <a:pt x="549" y="113"/>
                    </a:lnTo>
                    <a:lnTo>
                      <a:pt x="593" y="121"/>
                    </a:lnTo>
                    <a:lnTo>
                      <a:pt x="611" y="124"/>
                    </a:lnTo>
                    <a:lnTo>
                      <a:pt x="629" y="125"/>
                    </a:lnTo>
                    <a:lnTo>
                      <a:pt x="644" y="126"/>
                    </a:lnTo>
                    <a:lnTo>
                      <a:pt x="656" y="125"/>
                    </a:lnTo>
                    <a:lnTo>
                      <a:pt x="665" y="125"/>
                    </a:lnTo>
                    <a:lnTo>
                      <a:pt x="673" y="123"/>
                    </a:lnTo>
                    <a:lnTo>
                      <a:pt x="675" y="121"/>
                    </a:lnTo>
                    <a:lnTo>
                      <a:pt x="676" y="119"/>
                    </a:lnTo>
                    <a:lnTo>
                      <a:pt x="678" y="118"/>
                    </a:lnTo>
                    <a:lnTo>
                      <a:pt x="676" y="115"/>
                    </a:lnTo>
                    <a:lnTo>
                      <a:pt x="674" y="109"/>
                    </a:lnTo>
                    <a:lnTo>
                      <a:pt x="668" y="103"/>
                    </a:lnTo>
                    <a:lnTo>
                      <a:pt x="656" y="95"/>
                    </a:lnTo>
                    <a:lnTo>
                      <a:pt x="643" y="86"/>
                    </a:lnTo>
                    <a:close/>
                  </a:path>
                </a:pathLst>
              </a:custGeom>
              <a:solidFill>
                <a:srgbClr val="00925A"/>
              </a:solidFill>
              <a:ln w="9525">
                <a:noFill/>
                <a:round/>
              </a:ln>
            </p:spPr>
            <p:txBody>
              <a:bodyPr/>
              <a:lstStyle/>
              <a:p>
                <a:endParaRPr lang="en-US" sz="1867"/>
              </a:p>
            </p:txBody>
          </p:sp>
          <p:sp>
            <p:nvSpPr>
              <p:cNvPr id="1191" name="Freeform 541"/>
              <p:cNvSpPr/>
              <p:nvPr/>
            </p:nvSpPr>
            <p:spPr bwMode="auto">
              <a:xfrm>
                <a:off x="3671" y="1029"/>
                <a:ext cx="129" cy="32"/>
              </a:xfrm>
              <a:custGeom>
                <a:avLst/>
                <a:gdLst>
                  <a:gd name="T0" fmla="*/ 118 w 646"/>
                  <a:gd name="T1" fmla="*/ 16 h 159"/>
                  <a:gd name="T2" fmla="*/ 108 w 646"/>
                  <a:gd name="T3" fmla="*/ 11 h 159"/>
                  <a:gd name="T4" fmla="*/ 98 w 646"/>
                  <a:gd name="T5" fmla="*/ 6 h 159"/>
                  <a:gd name="T6" fmla="*/ 88 w 646"/>
                  <a:gd name="T7" fmla="*/ 3 h 159"/>
                  <a:gd name="T8" fmla="*/ 77 w 646"/>
                  <a:gd name="T9" fmla="*/ 1 h 159"/>
                  <a:gd name="T10" fmla="*/ 68 w 646"/>
                  <a:gd name="T11" fmla="*/ 0 h 159"/>
                  <a:gd name="T12" fmla="*/ 62 w 646"/>
                  <a:gd name="T13" fmla="*/ 1 h 159"/>
                  <a:gd name="T14" fmla="*/ 56 w 646"/>
                  <a:gd name="T15" fmla="*/ 2 h 159"/>
                  <a:gd name="T16" fmla="*/ 49 w 646"/>
                  <a:gd name="T17" fmla="*/ 3 h 159"/>
                  <a:gd name="T18" fmla="*/ 42 w 646"/>
                  <a:gd name="T19" fmla="*/ 6 h 159"/>
                  <a:gd name="T20" fmla="*/ 35 w 646"/>
                  <a:gd name="T21" fmla="*/ 9 h 159"/>
                  <a:gd name="T22" fmla="*/ 22 w 646"/>
                  <a:gd name="T23" fmla="*/ 15 h 159"/>
                  <a:gd name="T24" fmla="*/ 11 w 646"/>
                  <a:gd name="T25" fmla="*/ 21 h 159"/>
                  <a:gd name="T26" fmla="*/ 5 w 646"/>
                  <a:gd name="T27" fmla="*/ 25 h 159"/>
                  <a:gd name="T28" fmla="*/ 1 w 646"/>
                  <a:gd name="T29" fmla="*/ 28 h 159"/>
                  <a:gd name="T30" fmla="*/ 0 w 646"/>
                  <a:gd name="T31" fmla="*/ 30 h 159"/>
                  <a:gd name="T32" fmla="*/ 0 w 646"/>
                  <a:gd name="T33" fmla="*/ 31 h 159"/>
                  <a:gd name="T34" fmla="*/ 2 w 646"/>
                  <a:gd name="T35" fmla="*/ 32 h 159"/>
                  <a:gd name="T36" fmla="*/ 7 w 646"/>
                  <a:gd name="T37" fmla="*/ 32 h 159"/>
                  <a:gd name="T38" fmla="*/ 17 w 646"/>
                  <a:gd name="T39" fmla="*/ 31 h 159"/>
                  <a:gd name="T40" fmla="*/ 29 w 646"/>
                  <a:gd name="T41" fmla="*/ 29 h 159"/>
                  <a:gd name="T42" fmla="*/ 44 w 646"/>
                  <a:gd name="T43" fmla="*/ 25 h 159"/>
                  <a:gd name="T44" fmla="*/ 59 w 646"/>
                  <a:gd name="T45" fmla="*/ 22 h 159"/>
                  <a:gd name="T46" fmla="*/ 69 w 646"/>
                  <a:gd name="T47" fmla="*/ 21 h 159"/>
                  <a:gd name="T48" fmla="*/ 78 w 646"/>
                  <a:gd name="T49" fmla="*/ 21 h 159"/>
                  <a:gd name="T50" fmla="*/ 88 w 646"/>
                  <a:gd name="T51" fmla="*/ 22 h 159"/>
                  <a:gd name="T52" fmla="*/ 103 w 646"/>
                  <a:gd name="T53" fmla="*/ 25 h 159"/>
                  <a:gd name="T54" fmla="*/ 116 w 646"/>
                  <a:gd name="T55" fmla="*/ 27 h 159"/>
                  <a:gd name="T56" fmla="*/ 122 w 646"/>
                  <a:gd name="T57" fmla="*/ 27 h 159"/>
                  <a:gd name="T58" fmla="*/ 127 w 646"/>
                  <a:gd name="T59" fmla="*/ 27 h 159"/>
                  <a:gd name="T60" fmla="*/ 129 w 646"/>
                  <a:gd name="T61" fmla="*/ 26 h 159"/>
                  <a:gd name="T62" fmla="*/ 129 w 646"/>
                  <a:gd name="T63" fmla="*/ 25 h 159"/>
                  <a:gd name="T64" fmla="*/ 129 w 646"/>
                  <a:gd name="T65" fmla="*/ 24 h 159"/>
                  <a:gd name="T66" fmla="*/ 125 w 646"/>
                  <a:gd name="T67" fmla="*/ 21 h 1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6"/>
                  <a:gd name="T103" fmla="*/ 0 h 159"/>
                  <a:gd name="T104" fmla="*/ 646 w 646"/>
                  <a:gd name="T105" fmla="*/ 159 h 1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6" h="159">
                    <a:moveTo>
                      <a:pt x="611" y="93"/>
                    </a:moveTo>
                    <a:lnTo>
                      <a:pt x="589" y="79"/>
                    </a:lnTo>
                    <a:lnTo>
                      <a:pt x="566" y="65"/>
                    </a:lnTo>
                    <a:lnTo>
                      <a:pt x="543" y="53"/>
                    </a:lnTo>
                    <a:lnTo>
                      <a:pt x="518" y="40"/>
                    </a:lnTo>
                    <a:lnTo>
                      <a:pt x="493" y="30"/>
                    </a:lnTo>
                    <a:lnTo>
                      <a:pt x="468" y="20"/>
                    </a:lnTo>
                    <a:lnTo>
                      <a:pt x="441" y="13"/>
                    </a:lnTo>
                    <a:lnTo>
                      <a:pt x="414" y="6"/>
                    </a:lnTo>
                    <a:lnTo>
                      <a:pt x="385" y="3"/>
                    </a:lnTo>
                    <a:lnTo>
                      <a:pt x="357" y="0"/>
                    </a:lnTo>
                    <a:lnTo>
                      <a:pt x="342" y="0"/>
                    </a:lnTo>
                    <a:lnTo>
                      <a:pt x="325" y="1"/>
                    </a:lnTo>
                    <a:lnTo>
                      <a:pt x="310" y="3"/>
                    </a:lnTo>
                    <a:lnTo>
                      <a:pt x="294" y="5"/>
                    </a:lnTo>
                    <a:lnTo>
                      <a:pt x="278" y="8"/>
                    </a:lnTo>
                    <a:lnTo>
                      <a:pt x="262" y="11"/>
                    </a:lnTo>
                    <a:lnTo>
                      <a:pt x="246" y="16"/>
                    </a:lnTo>
                    <a:lnTo>
                      <a:pt x="228" y="23"/>
                    </a:lnTo>
                    <a:lnTo>
                      <a:pt x="211" y="29"/>
                    </a:lnTo>
                    <a:lnTo>
                      <a:pt x="193" y="36"/>
                    </a:lnTo>
                    <a:lnTo>
                      <a:pt x="176" y="44"/>
                    </a:lnTo>
                    <a:lnTo>
                      <a:pt x="157" y="54"/>
                    </a:lnTo>
                    <a:lnTo>
                      <a:pt x="112" y="75"/>
                    </a:lnTo>
                    <a:lnTo>
                      <a:pt x="71" y="96"/>
                    </a:lnTo>
                    <a:lnTo>
                      <a:pt x="53" y="106"/>
                    </a:lnTo>
                    <a:lnTo>
                      <a:pt x="37" y="116"/>
                    </a:lnTo>
                    <a:lnTo>
                      <a:pt x="23" y="125"/>
                    </a:lnTo>
                    <a:lnTo>
                      <a:pt x="13" y="133"/>
                    </a:lnTo>
                    <a:lnTo>
                      <a:pt x="5" y="140"/>
                    </a:lnTo>
                    <a:lnTo>
                      <a:pt x="0" y="146"/>
                    </a:lnTo>
                    <a:lnTo>
                      <a:pt x="0" y="149"/>
                    </a:lnTo>
                    <a:lnTo>
                      <a:pt x="0" y="151"/>
                    </a:lnTo>
                    <a:lnTo>
                      <a:pt x="0" y="154"/>
                    </a:lnTo>
                    <a:lnTo>
                      <a:pt x="2" y="155"/>
                    </a:lnTo>
                    <a:lnTo>
                      <a:pt x="8" y="158"/>
                    </a:lnTo>
                    <a:lnTo>
                      <a:pt x="20" y="159"/>
                    </a:lnTo>
                    <a:lnTo>
                      <a:pt x="37" y="159"/>
                    </a:lnTo>
                    <a:lnTo>
                      <a:pt x="58" y="158"/>
                    </a:lnTo>
                    <a:lnTo>
                      <a:pt x="87" y="153"/>
                    </a:lnTo>
                    <a:lnTo>
                      <a:pt x="116" y="148"/>
                    </a:lnTo>
                    <a:lnTo>
                      <a:pt x="143" y="143"/>
                    </a:lnTo>
                    <a:lnTo>
                      <a:pt x="169" y="138"/>
                    </a:lnTo>
                    <a:lnTo>
                      <a:pt x="221" y="125"/>
                    </a:lnTo>
                    <a:lnTo>
                      <a:pt x="270" y="115"/>
                    </a:lnTo>
                    <a:lnTo>
                      <a:pt x="295" y="110"/>
                    </a:lnTo>
                    <a:lnTo>
                      <a:pt x="319" y="106"/>
                    </a:lnTo>
                    <a:lnTo>
                      <a:pt x="344" y="104"/>
                    </a:lnTo>
                    <a:lnTo>
                      <a:pt x="368" y="103"/>
                    </a:lnTo>
                    <a:lnTo>
                      <a:pt x="393" y="103"/>
                    </a:lnTo>
                    <a:lnTo>
                      <a:pt x="418" y="104"/>
                    </a:lnTo>
                    <a:lnTo>
                      <a:pt x="443" y="108"/>
                    </a:lnTo>
                    <a:lnTo>
                      <a:pt x="468" y="113"/>
                    </a:lnTo>
                    <a:lnTo>
                      <a:pt x="518" y="124"/>
                    </a:lnTo>
                    <a:lnTo>
                      <a:pt x="561" y="131"/>
                    </a:lnTo>
                    <a:lnTo>
                      <a:pt x="580" y="134"/>
                    </a:lnTo>
                    <a:lnTo>
                      <a:pt x="597" y="136"/>
                    </a:lnTo>
                    <a:lnTo>
                      <a:pt x="612" y="136"/>
                    </a:lnTo>
                    <a:lnTo>
                      <a:pt x="625" y="136"/>
                    </a:lnTo>
                    <a:lnTo>
                      <a:pt x="635" y="135"/>
                    </a:lnTo>
                    <a:lnTo>
                      <a:pt x="641" y="133"/>
                    </a:lnTo>
                    <a:lnTo>
                      <a:pt x="644" y="130"/>
                    </a:lnTo>
                    <a:lnTo>
                      <a:pt x="645" y="129"/>
                    </a:lnTo>
                    <a:lnTo>
                      <a:pt x="646" y="126"/>
                    </a:lnTo>
                    <a:lnTo>
                      <a:pt x="646" y="124"/>
                    </a:lnTo>
                    <a:lnTo>
                      <a:pt x="644" y="118"/>
                    </a:lnTo>
                    <a:lnTo>
                      <a:pt x="636" y="111"/>
                    </a:lnTo>
                    <a:lnTo>
                      <a:pt x="626" y="103"/>
                    </a:lnTo>
                    <a:lnTo>
                      <a:pt x="611" y="93"/>
                    </a:lnTo>
                    <a:close/>
                  </a:path>
                </a:pathLst>
              </a:custGeom>
              <a:solidFill>
                <a:srgbClr val="00925A"/>
              </a:solidFill>
              <a:ln w="9525">
                <a:noFill/>
                <a:round/>
              </a:ln>
            </p:spPr>
            <p:txBody>
              <a:bodyPr/>
              <a:lstStyle/>
              <a:p>
                <a:endParaRPr lang="en-US" sz="1867"/>
              </a:p>
            </p:txBody>
          </p:sp>
          <p:sp>
            <p:nvSpPr>
              <p:cNvPr id="1192" name="Freeform 542"/>
              <p:cNvSpPr/>
              <p:nvPr/>
            </p:nvSpPr>
            <p:spPr bwMode="auto">
              <a:xfrm>
                <a:off x="3577" y="1082"/>
                <a:ext cx="133" cy="26"/>
              </a:xfrm>
              <a:custGeom>
                <a:avLst/>
                <a:gdLst>
                  <a:gd name="T0" fmla="*/ 121 w 666"/>
                  <a:gd name="T1" fmla="*/ 16 h 132"/>
                  <a:gd name="T2" fmla="*/ 112 w 666"/>
                  <a:gd name="T3" fmla="*/ 11 h 132"/>
                  <a:gd name="T4" fmla="*/ 102 w 666"/>
                  <a:gd name="T5" fmla="*/ 6 h 132"/>
                  <a:gd name="T6" fmla="*/ 91 w 666"/>
                  <a:gd name="T7" fmla="*/ 3 h 132"/>
                  <a:gd name="T8" fmla="*/ 80 w 666"/>
                  <a:gd name="T9" fmla="*/ 1 h 132"/>
                  <a:gd name="T10" fmla="*/ 71 w 666"/>
                  <a:gd name="T11" fmla="*/ 0 h 132"/>
                  <a:gd name="T12" fmla="*/ 66 w 666"/>
                  <a:gd name="T13" fmla="*/ 1 h 132"/>
                  <a:gd name="T14" fmla="*/ 59 w 666"/>
                  <a:gd name="T15" fmla="*/ 1 h 132"/>
                  <a:gd name="T16" fmla="*/ 52 w 666"/>
                  <a:gd name="T17" fmla="*/ 3 h 132"/>
                  <a:gd name="T18" fmla="*/ 45 w 666"/>
                  <a:gd name="T19" fmla="*/ 5 h 132"/>
                  <a:gd name="T20" fmla="*/ 38 w 666"/>
                  <a:gd name="T21" fmla="*/ 8 h 132"/>
                  <a:gd name="T22" fmla="*/ 25 w 666"/>
                  <a:gd name="T23" fmla="*/ 14 h 132"/>
                  <a:gd name="T24" fmla="*/ 10 w 666"/>
                  <a:gd name="T25" fmla="*/ 20 h 132"/>
                  <a:gd name="T26" fmla="*/ 2 w 666"/>
                  <a:gd name="T27" fmla="*/ 24 h 132"/>
                  <a:gd name="T28" fmla="*/ 0 w 666"/>
                  <a:gd name="T29" fmla="*/ 25 h 132"/>
                  <a:gd name="T30" fmla="*/ 0 w 666"/>
                  <a:gd name="T31" fmla="*/ 26 h 132"/>
                  <a:gd name="T32" fmla="*/ 1 w 666"/>
                  <a:gd name="T33" fmla="*/ 26 h 132"/>
                  <a:gd name="T34" fmla="*/ 6 w 666"/>
                  <a:gd name="T35" fmla="*/ 26 h 132"/>
                  <a:gd name="T36" fmla="*/ 22 w 666"/>
                  <a:gd name="T37" fmla="*/ 24 h 132"/>
                  <a:gd name="T38" fmla="*/ 45 w 666"/>
                  <a:gd name="T39" fmla="*/ 20 h 132"/>
                  <a:gd name="T40" fmla="*/ 61 w 666"/>
                  <a:gd name="T41" fmla="*/ 19 h 132"/>
                  <a:gd name="T42" fmla="*/ 71 w 666"/>
                  <a:gd name="T43" fmla="*/ 19 h 132"/>
                  <a:gd name="T44" fmla="*/ 82 w 666"/>
                  <a:gd name="T45" fmla="*/ 19 h 132"/>
                  <a:gd name="T46" fmla="*/ 92 w 666"/>
                  <a:gd name="T47" fmla="*/ 20 h 132"/>
                  <a:gd name="T48" fmla="*/ 107 w 666"/>
                  <a:gd name="T49" fmla="*/ 24 h 132"/>
                  <a:gd name="T50" fmla="*/ 120 w 666"/>
                  <a:gd name="T51" fmla="*/ 26 h 132"/>
                  <a:gd name="T52" fmla="*/ 126 w 666"/>
                  <a:gd name="T53" fmla="*/ 26 h 132"/>
                  <a:gd name="T54" fmla="*/ 131 w 666"/>
                  <a:gd name="T55" fmla="*/ 26 h 132"/>
                  <a:gd name="T56" fmla="*/ 132 w 666"/>
                  <a:gd name="T57" fmla="*/ 25 h 132"/>
                  <a:gd name="T58" fmla="*/ 133 w 666"/>
                  <a:gd name="T59" fmla="*/ 24 h 132"/>
                  <a:gd name="T60" fmla="*/ 132 w 666"/>
                  <a:gd name="T61" fmla="*/ 23 h 132"/>
                  <a:gd name="T62" fmla="*/ 129 w 666"/>
                  <a:gd name="T63" fmla="*/ 20 h 13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66"/>
                  <a:gd name="T97" fmla="*/ 0 h 132"/>
                  <a:gd name="T98" fmla="*/ 666 w 666"/>
                  <a:gd name="T99" fmla="*/ 132 h 13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66" h="132">
                    <a:moveTo>
                      <a:pt x="631" y="94"/>
                    </a:moveTo>
                    <a:lnTo>
                      <a:pt x="607" y="80"/>
                    </a:lnTo>
                    <a:lnTo>
                      <a:pt x="584" y="66"/>
                    </a:lnTo>
                    <a:lnTo>
                      <a:pt x="560" y="54"/>
                    </a:lnTo>
                    <a:lnTo>
                      <a:pt x="535" y="41"/>
                    </a:lnTo>
                    <a:lnTo>
                      <a:pt x="510" y="31"/>
                    </a:lnTo>
                    <a:lnTo>
                      <a:pt x="485" y="21"/>
                    </a:lnTo>
                    <a:lnTo>
                      <a:pt x="457" y="13"/>
                    </a:lnTo>
                    <a:lnTo>
                      <a:pt x="431" y="6"/>
                    </a:lnTo>
                    <a:lnTo>
                      <a:pt x="403" y="3"/>
                    </a:lnTo>
                    <a:lnTo>
                      <a:pt x="373" y="0"/>
                    </a:lnTo>
                    <a:lnTo>
                      <a:pt x="358" y="0"/>
                    </a:lnTo>
                    <a:lnTo>
                      <a:pt x="343" y="1"/>
                    </a:lnTo>
                    <a:lnTo>
                      <a:pt x="328" y="3"/>
                    </a:lnTo>
                    <a:lnTo>
                      <a:pt x="311" y="4"/>
                    </a:lnTo>
                    <a:lnTo>
                      <a:pt x="295" y="6"/>
                    </a:lnTo>
                    <a:lnTo>
                      <a:pt x="278" y="10"/>
                    </a:lnTo>
                    <a:lnTo>
                      <a:pt x="262" y="15"/>
                    </a:lnTo>
                    <a:lnTo>
                      <a:pt x="244" y="20"/>
                    </a:lnTo>
                    <a:lnTo>
                      <a:pt x="227" y="26"/>
                    </a:lnTo>
                    <a:lnTo>
                      <a:pt x="208" y="33"/>
                    </a:lnTo>
                    <a:lnTo>
                      <a:pt x="190" y="40"/>
                    </a:lnTo>
                    <a:lnTo>
                      <a:pt x="172" y="49"/>
                    </a:lnTo>
                    <a:lnTo>
                      <a:pt x="127" y="70"/>
                    </a:lnTo>
                    <a:lnTo>
                      <a:pt x="84" y="89"/>
                    </a:lnTo>
                    <a:lnTo>
                      <a:pt x="48" y="104"/>
                    </a:lnTo>
                    <a:lnTo>
                      <a:pt x="19" y="116"/>
                    </a:lnTo>
                    <a:lnTo>
                      <a:pt x="10" y="121"/>
                    </a:lnTo>
                    <a:lnTo>
                      <a:pt x="2" y="125"/>
                    </a:lnTo>
                    <a:lnTo>
                      <a:pt x="1" y="127"/>
                    </a:lnTo>
                    <a:lnTo>
                      <a:pt x="0" y="129"/>
                    </a:lnTo>
                    <a:lnTo>
                      <a:pt x="0" y="130"/>
                    </a:lnTo>
                    <a:lnTo>
                      <a:pt x="1" y="131"/>
                    </a:lnTo>
                    <a:lnTo>
                      <a:pt x="6" y="131"/>
                    </a:lnTo>
                    <a:lnTo>
                      <a:pt x="16" y="131"/>
                    </a:lnTo>
                    <a:lnTo>
                      <a:pt x="32" y="131"/>
                    </a:lnTo>
                    <a:lnTo>
                      <a:pt x="53" y="129"/>
                    </a:lnTo>
                    <a:lnTo>
                      <a:pt x="111" y="120"/>
                    </a:lnTo>
                    <a:lnTo>
                      <a:pt x="168" y="112"/>
                    </a:lnTo>
                    <a:lnTo>
                      <a:pt x="223" y="104"/>
                    </a:lnTo>
                    <a:lnTo>
                      <a:pt x="278" y="99"/>
                    </a:lnTo>
                    <a:lnTo>
                      <a:pt x="304" y="96"/>
                    </a:lnTo>
                    <a:lnTo>
                      <a:pt x="330" y="95"/>
                    </a:lnTo>
                    <a:lnTo>
                      <a:pt x="358" y="94"/>
                    </a:lnTo>
                    <a:lnTo>
                      <a:pt x="384" y="94"/>
                    </a:lnTo>
                    <a:lnTo>
                      <a:pt x="410" y="96"/>
                    </a:lnTo>
                    <a:lnTo>
                      <a:pt x="435" y="99"/>
                    </a:lnTo>
                    <a:lnTo>
                      <a:pt x="461" y="102"/>
                    </a:lnTo>
                    <a:lnTo>
                      <a:pt x="487" y="109"/>
                    </a:lnTo>
                    <a:lnTo>
                      <a:pt x="537" y="120"/>
                    </a:lnTo>
                    <a:lnTo>
                      <a:pt x="581" y="127"/>
                    </a:lnTo>
                    <a:lnTo>
                      <a:pt x="600" y="130"/>
                    </a:lnTo>
                    <a:lnTo>
                      <a:pt x="617" y="132"/>
                    </a:lnTo>
                    <a:lnTo>
                      <a:pt x="632" y="132"/>
                    </a:lnTo>
                    <a:lnTo>
                      <a:pt x="645" y="132"/>
                    </a:lnTo>
                    <a:lnTo>
                      <a:pt x="655" y="131"/>
                    </a:lnTo>
                    <a:lnTo>
                      <a:pt x="661" y="130"/>
                    </a:lnTo>
                    <a:lnTo>
                      <a:pt x="663" y="127"/>
                    </a:lnTo>
                    <a:lnTo>
                      <a:pt x="665" y="126"/>
                    </a:lnTo>
                    <a:lnTo>
                      <a:pt x="666" y="124"/>
                    </a:lnTo>
                    <a:lnTo>
                      <a:pt x="666" y="122"/>
                    </a:lnTo>
                    <a:lnTo>
                      <a:pt x="662" y="116"/>
                    </a:lnTo>
                    <a:lnTo>
                      <a:pt x="656" y="110"/>
                    </a:lnTo>
                    <a:lnTo>
                      <a:pt x="646" y="102"/>
                    </a:lnTo>
                    <a:lnTo>
                      <a:pt x="631" y="94"/>
                    </a:lnTo>
                    <a:close/>
                  </a:path>
                </a:pathLst>
              </a:custGeom>
              <a:solidFill>
                <a:srgbClr val="00925A"/>
              </a:solidFill>
              <a:ln w="9525">
                <a:noFill/>
                <a:round/>
              </a:ln>
            </p:spPr>
            <p:txBody>
              <a:bodyPr/>
              <a:lstStyle/>
              <a:p>
                <a:endParaRPr lang="en-US" sz="1867"/>
              </a:p>
            </p:txBody>
          </p:sp>
          <p:sp>
            <p:nvSpPr>
              <p:cNvPr id="1193" name="Freeform 543"/>
              <p:cNvSpPr/>
              <p:nvPr/>
            </p:nvSpPr>
            <p:spPr bwMode="auto">
              <a:xfrm>
                <a:off x="2676" y="2374"/>
                <a:ext cx="116" cy="158"/>
              </a:xfrm>
              <a:custGeom>
                <a:avLst/>
                <a:gdLst>
                  <a:gd name="T0" fmla="*/ 109 w 580"/>
                  <a:gd name="T1" fmla="*/ 54 h 791"/>
                  <a:gd name="T2" fmla="*/ 104 w 580"/>
                  <a:gd name="T3" fmla="*/ 61 h 791"/>
                  <a:gd name="T4" fmla="*/ 94 w 580"/>
                  <a:gd name="T5" fmla="*/ 73 h 791"/>
                  <a:gd name="T6" fmla="*/ 78 w 580"/>
                  <a:gd name="T7" fmla="*/ 90 h 791"/>
                  <a:gd name="T8" fmla="*/ 67 w 580"/>
                  <a:gd name="T9" fmla="*/ 102 h 791"/>
                  <a:gd name="T10" fmla="*/ 60 w 580"/>
                  <a:gd name="T11" fmla="*/ 110 h 791"/>
                  <a:gd name="T12" fmla="*/ 53 w 580"/>
                  <a:gd name="T13" fmla="*/ 118 h 791"/>
                  <a:gd name="T14" fmla="*/ 44 w 580"/>
                  <a:gd name="T15" fmla="*/ 128 h 791"/>
                  <a:gd name="T16" fmla="*/ 33 w 580"/>
                  <a:gd name="T17" fmla="*/ 138 h 791"/>
                  <a:gd name="T18" fmla="*/ 21 w 580"/>
                  <a:gd name="T19" fmla="*/ 148 h 791"/>
                  <a:gd name="T20" fmla="*/ 10 w 580"/>
                  <a:gd name="T21" fmla="*/ 155 h 791"/>
                  <a:gd name="T22" fmla="*/ 4 w 580"/>
                  <a:gd name="T23" fmla="*/ 157 h 791"/>
                  <a:gd name="T24" fmla="*/ 2 w 580"/>
                  <a:gd name="T25" fmla="*/ 158 h 791"/>
                  <a:gd name="T26" fmla="*/ 0 w 580"/>
                  <a:gd name="T27" fmla="*/ 157 h 791"/>
                  <a:gd name="T28" fmla="*/ 0 w 580"/>
                  <a:gd name="T29" fmla="*/ 154 h 791"/>
                  <a:gd name="T30" fmla="*/ 2 w 580"/>
                  <a:gd name="T31" fmla="*/ 150 h 791"/>
                  <a:gd name="T32" fmla="*/ 6 w 580"/>
                  <a:gd name="T33" fmla="*/ 144 h 791"/>
                  <a:gd name="T34" fmla="*/ 14 w 580"/>
                  <a:gd name="T35" fmla="*/ 132 h 791"/>
                  <a:gd name="T36" fmla="*/ 23 w 580"/>
                  <a:gd name="T37" fmla="*/ 119 h 791"/>
                  <a:gd name="T38" fmla="*/ 31 w 580"/>
                  <a:gd name="T39" fmla="*/ 110 h 791"/>
                  <a:gd name="T40" fmla="*/ 37 w 580"/>
                  <a:gd name="T41" fmla="*/ 104 h 791"/>
                  <a:gd name="T42" fmla="*/ 45 w 580"/>
                  <a:gd name="T43" fmla="*/ 97 h 791"/>
                  <a:gd name="T44" fmla="*/ 56 w 580"/>
                  <a:gd name="T45" fmla="*/ 89 h 791"/>
                  <a:gd name="T46" fmla="*/ 66 w 580"/>
                  <a:gd name="T47" fmla="*/ 80 h 791"/>
                  <a:gd name="T48" fmla="*/ 73 w 580"/>
                  <a:gd name="T49" fmla="*/ 71 h 791"/>
                  <a:gd name="T50" fmla="*/ 80 w 580"/>
                  <a:gd name="T51" fmla="*/ 62 h 791"/>
                  <a:gd name="T52" fmla="*/ 87 w 580"/>
                  <a:gd name="T53" fmla="*/ 51 h 791"/>
                  <a:gd name="T54" fmla="*/ 93 w 580"/>
                  <a:gd name="T55" fmla="*/ 40 h 791"/>
                  <a:gd name="T56" fmla="*/ 99 w 580"/>
                  <a:gd name="T57" fmla="*/ 28 h 791"/>
                  <a:gd name="T58" fmla="*/ 104 w 580"/>
                  <a:gd name="T59" fmla="*/ 18 h 791"/>
                  <a:gd name="T60" fmla="*/ 108 w 580"/>
                  <a:gd name="T61" fmla="*/ 8 h 791"/>
                  <a:gd name="T62" fmla="*/ 109 w 580"/>
                  <a:gd name="T63" fmla="*/ 2 h 791"/>
                  <a:gd name="T64" fmla="*/ 110 w 580"/>
                  <a:gd name="T65" fmla="*/ 0 h 791"/>
                  <a:gd name="T66" fmla="*/ 111 w 580"/>
                  <a:gd name="T67" fmla="*/ 0 h 791"/>
                  <a:gd name="T68" fmla="*/ 112 w 580"/>
                  <a:gd name="T69" fmla="*/ 0 h 791"/>
                  <a:gd name="T70" fmla="*/ 114 w 580"/>
                  <a:gd name="T71" fmla="*/ 3 h 791"/>
                  <a:gd name="T72" fmla="*/ 115 w 580"/>
                  <a:gd name="T73" fmla="*/ 9 h 791"/>
                  <a:gd name="T74" fmla="*/ 116 w 580"/>
                  <a:gd name="T75" fmla="*/ 17 h 791"/>
                  <a:gd name="T76" fmla="*/ 116 w 580"/>
                  <a:gd name="T77" fmla="*/ 27 h 791"/>
                  <a:gd name="T78" fmla="*/ 115 w 580"/>
                  <a:gd name="T79" fmla="*/ 36 h 791"/>
                  <a:gd name="T80" fmla="*/ 113 w 580"/>
                  <a:gd name="T81" fmla="*/ 46 h 7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0"/>
                  <a:gd name="T124" fmla="*/ 0 h 791"/>
                  <a:gd name="T125" fmla="*/ 580 w 580"/>
                  <a:gd name="T126" fmla="*/ 791 h 7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0" h="791">
                    <a:moveTo>
                      <a:pt x="554" y="249"/>
                    </a:moveTo>
                    <a:lnTo>
                      <a:pt x="544" y="268"/>
                    </a:lnTo>
                    <a:lnTo>
                      <a:pt x="532" y="287"/>
                    </a:lnTo>
                    <a:lnTo>
                      <a:pt x="518" y="307"/>
                    </a:lnTo>
                    <a:lnTo>
                      <a:pt x="503" y="327"/>
                    </a:lnTo>
                    <a:lnTo>
                      <a:pt x="468" y="367"/>
                    </a:lnTo>
                    <a:lnTo>
                      <a:pt x="429" y="408"/>
                    </a:lnTo>
                    <a:lnTo>
                      <a:pt x="391" y="449"/>
                    </a:lnTo>
                    <a:lnTo>
                      <a:pt x="352" y="490"/>
                    </a:lnTo>
                    <a:lnTo>
                      <a:pt x="333" y="510"/>
                    </a:lnTo>
                    <a:lnTo>
                      <a:pt x="316" y="531"/>
                    </a:lnTo>
                    <a:lnTo>
                      <a:pt x="298" y="551"/>
                    </a:lnTo>
                    <a:lnTo>
                      <a:pt x="283" y="570"/>
                    </a:lnTo>
                    <a:lnTo>
                      <a:pt x="266" y="591"/>
                    </a:lnTo>
                    <a:lnTo>
                      <a:pt x="245" y="615"/>
                    </a:lnTo>
                    <a:lnTo>
                      <a:pt x="220" y="640"/>
                    </a:lnTo>
                    <a:lnTo>
                      <a:pt x="192" y="666"/>
                    </a:lnTo>
                    <a:lnTo>
                      <a:pt x="164" y="692"/>
                    </a:lnTo>
                    <a:lnTo>
                      <a:pt x="134" y="716"/>
                    </a:lnTo>
                    <a:lnTo>
                      <a:pt x="104" y="739"/>
                    </a:lnTo>
                    <a:lnTo>
                      <a:pt x="76" y="759"/>
                    </a:lnTo>
                    <a:lnTo>
                      <a:pt x="51" y="775"/>
                    </a:lnTo>
                    <a:lnTo>
                      <a:pt x="30" y="786"/>
                    </a:lnTo>
                    <a:lnTo>
                      <a:pt x="21" y="788"/>
                    </a:lnTo>
                    <a:lnTo>
                      <a:pt x="14" y="791"/>
                    </a:lnTo>
                    <a:lnTo>
                      <a:pt x="8" y="791"/>
                    </a:lnTo>
                    <a:lnTo>
                      <a:pt x="4" y="790"/>
                    </a:lnTo>
                    <a:lnTo>
                      <a:pt x="1" y="786"/>
                    </a:lnTo>
                    <a:lnTo>
                      <a:pt x="0" y="780"/>
                    </a:lnTo>
                    <a:lnTo>
                      <a:pt x="1" y="772"/>
                    </a:lnTo>
                    <a:lnTo>
                      <a:pt x="4" y="762"/>
                    </a:lnTo>
                    <a:lnTo>
                      <a:pt x="10" y="751"/>
                    </a:lnTo>
                    <a:lnTo>
                      <a:pt x="18" y="736"/>
                    </a:lnTo>
                    <a:lnTo>
                      <a:pt x="28" y="719"/>
                    </a:lnTo>
                    <a:lnTo>
                      <a:pt x="41" y="699"/>
                    </a:lnTo>
                    <a:lnTo>
                      <a:pt x="69" y="660"/>
                    </a:lnTo>
                    <a:lnTo>
                      <a:pt x="94" y="626"/>
                    </a:lnTo>
                    <a:lnTo>
                      <a:pt x="116" y="597"/>
                    </a:lnTo>
                    <a:lnTo>
                      <a:pt x="136" y="573"/>
                    </a:lnTo>
                    <a:lnTo>
                      <a:pt x="154" y="551"/>
                    </a:lnTo>
                    <a:lnTo>
                      <a:pt x="170" y="534"/>
                    </a:lnTo>
                    <a:lnTo>
                      <a:pt x="185" y="519"/>
                    </a:lnTo>
                    <a:lnTo>
                      <a:pt x="199" y="506"/>
                    </a:lnTo>
                    <a:lnTo>
                      <a:pt x="225" y="485"/>
                    </a:lnTo>
                    <a:lnTo>
                      <a:pt x="251" y="465"/>
                    </a:lnTo>
                    <a:lnTo>
                      <a:pt x="278" y="444"/>
                    </a:lnTo>
                    <a:lnTo>
                      <a:pt x="312" y="417"/>
                    </a:lnTo>
                    <a:lnTo>
                      <a:pt x="331" y="399"/>
                    </a:lnTo>
                    <a:lnTo>
                      <a:pt x="348" y="379"/>
                    </a:lnTo>
                    <a:lnTo>
                      <a:pt x="366" y="357"/>
                    </a:lnTo>
                    <a:lnTo>
                      <a:pt x="383" y="333"/>
                    </a:lnTo>
                    <a:lnTo>
                      <a:pt x="401" y="308"/>
                    </a:lnTo>
                    <a:lnTo>
                      <a:pt x="418" y="282"/>
                    </a:lnTo>
                    <a:lnTo>
                      <a:pt x="434" y="254"/>
                    </a:lnTo>
                    <a:lnTo>
                      <a:pt x="451" y="227"/>
                    </a:lnTo>
                    <a:lnTo>
                      <a:pt x="467" y="198"/>
                    </a:lnTo>
                    <a:lnTo>
                      <a:pt x="481" y="171"/>
                    </a:lnTo>
                    <a:lnTo>
                      <a:pt x="494" y="142"/>
                    </a:lnTo>
                    <a:lnTo>
                      <a:pt x="507" y="114"/>
                    </a:lnTo>
                    <a:lnTo>
                      <a:pt x="518" y="88"/>
                    </a:lnTo>
                    <a:lnTo>
                      <a:pt x="529" y="63"/>
                    </a:lnTo>
                    <a:lnTo>
                      <a:pt x="538" y="40"/>
                    </a:lnTo>
                    <a:lnTo>
                      <a:pt x="545" y="17"/>
                    </a:lnTo>
                    <a:lnTo>
                      <a:pt x="547" y="11"/>
                    </a:lnTo>
                    <a:lnTo>
                      <a:pt x="549" y="6"/>
                    </a:lnTo>
                    <a:lnTo>
                      <a:pt x="552" y="2"/>
                    </a:lnTo>
                    <a:lnTo>
                      <a:pt x="554" y="0"/>
                    </a:lnTo>
                    <a:lnTo>
                      <a:pt x="557" y="0"/>
                    </a:lnTo>
                    <a:lnTo>
                      <a:pt x="559" y="0"/>
                    </a:lnTo>
                    <a:lnTo>
                      <a:pt x="562" y="2"/>
                    </a:lnTo>
                    <a:lnTo>
                      <a:pt x="564" y="5"/>
                    </a:lnTo>
                    <a:lnTo>
                      <a:pt x="568" y="15"/>
                    </a:lnTo>
                    <a:lnTo>
                      <a:pt x="572" y="28"/>
                    </a:lnTo>
                    <a:lnTo>
                      <a:pt x="575" y="45"/>
                    </a:lnTo>
                    <a:lnTo>
                      <a:pt x="578" y="65"/>
                    </a:lnTo>
                    <a:lnTo>
                      <a:pt x="579" y="86"/>
                    </a:lnTo>
                    <a:lnTo>
                      <a:pt x="580" y="109"/>
                    </a:lnTo>
                    <a:lnTo>
                      <a:pt x="579" y="133"/>
                    </a:lnTo>
                    <a:lnTo>
                      <a:pt x="578" y="158"/>
                    </a:lnTo>
                    <a:lnTo>
                      <a:pt x="574" y="182"/>
                    </a:lnTo>
                    <a:lnTo>
                      <a:pt x="569" y="206"/>
                    </a:lnTo>
                    <a:lnTo>
                      <a:pt x="563" y="228"/>
                    </a:lnTo>
                    <a:lnTo>
                      <a:pt x="554" y="249"/>
                    </a:lnTo>
                    <a:close/>
                  </a:path>
                </a:pathLst>
              </a:custGeom>
              <a:solidFill>
                <a:srgbClr val="00925A"/>
              </a:solidFill>
              <a:ln w="9525">
                <a:noFill/>
                <a:round/>
              </a:ln>
            </p:spPr>
            <p:txBody>
              <a:bodyPr/>
              <a:lstStyle/>
              <a:p>
                <a:endParaRPr lang="en-US" sz="1867"/>
              </a:p>
            </p:txBody>
          </p:sp>
          <p:sp>
            <p:nvSpPr>
              <p:cNvPr id="1194" name="Freeform 544"/>
              <p:cNvSpPr/>
              <p:nvPr/>
            </p:nvSpPr>
            <p:spPr bwMode="auto">
              <a:xfrm>
                <a:off x="2682" y="2483"/>
                <a:ext cx="117" cy="148"/>
              </a:xfrm>
              <a:custGeom>
                <a:avLst/>
                <a:gdLst>
                  <a:gd name="T0" fmla="*/ 117 w 584"/>
                  <a:gd name="T1" fmla="*/ 16 h 739"/>
                  <a:gd name="T2" fmla="*/ 115 w 584"/>
                  <a:gd name="T3" fmla="*/ 25 h 739"/>
                  <a:gd name="T4" fmla="*/ 113 w 584"/>
                  <a:gd name="T5" fmla="*/ 32 h 739"/>
                  <a:gd name="T6" fmla="*/ 110 w 584"/>
                  <a:gd name="T7" fmla="*/ 39 h 739"/>
                  <a:gd name="T8" fmla="*/ 105 w 584"/>
                  <a:gd name="T9" fmla="*/ 46 h 739"/>
                  <a:gd name="T10" fmla="*/ 99 w 584"/>
                  <a:gd name="T11" fmla="*/ 53 h 739"/>
                  <a:gd name="T12" fmla="*/ 88 w 584"/>
                  <a:gd name="T13" fmla="*/ 64 h 739"/>
                  <a:gd name="T14" fmla="*/ 74 w 584"/>
                  <a:gd name="T15" fmla="*/ 77 h 739"/>
                  <a:gd name="T16" fmla="*/ 65 w 584"/>
                  <a:gd name="T17" fmla="*/ 86 h 739"/>
                  <a:gd name="T18" fmla="*/ 54 w 584"/>
                  <a:gd name="T19" fmla="*/ 99 h 739"/>
                  <a:gd name="T20" fmla="*/ 41 w 584"/>
                  <a:gd name="T21" fmla="*/ 114 h 739"/>
                  <a:gd name="T22" fmla="*/ 31 w 584"/>
                  <a:gd name="T23" fmla="*/ 127 h 739"/>
                  <a:gd name="T24" fmla="*/ 24 w 584"/>
                  <a:gd name="T25" fmla="*/ 134 h 739"/>
                  <a:gd name="T26" fmla="*/ 19 w 584"/>
                  <a:gd name="T27" fmla="*/ 139 h 739"/>
                  <a:gd name="T28" fmla="*/ 12 w 584"/>
                  <a:gd name="T29" fmla="*/ 143 h 739"/>
                  <a:gd name="T30" fmla="*/ 7 w 584"/>
                  <a:gd name="T31" fmla="*/ 146 h 739"/>
                  <a:gd name="T32" fmla="*/ 2 w 584"/>
                  <a:gd name="T33" fmla="*/ 148 h 739"/>
                  <a:gd name="T34" fmla="*/ 0 w 584"/>
                  <a:gd name="T35" fmla="*/ 148 h 739"/>
                  <a:gd name="T36" fmla="*/ 0 w 584"/>
                  <a:gd name="T37" fmla="*/ 147 h 739"/>
                  <a:gd name="T38" fmla="*/ 1 w 584"/>
                  <a:gd name="T39" fmla="*/ 144 h 739"/>
                  <a:gd name="T40" fmla="*/ 7 w 584"/>
                  <a:gd name="T41" fmla="*/ 137 h 739"/>
                  <a:gd name="T42" fmla="*/ 21 w 584"/>
                  <a:gd name="T43" fmla="*/ 120 h 739"/>
                  <a:gd name="T44" fmla="*/ 43 w 584"/>
                  <a:gd name="T45" fmla="*/ 97 h 739"/>
                  <a:gd name="T46" fmla="*/ 63 w 584"/>
                  <a:gd name="T47" fmla="*/ 73 h 739"/>
                  <a:gd name="T48" fmla="*/ 79 w 584"/>
                  <a:gd name="T49" fmla="*/ 52 h 739"/>
                  <a:gd name="T50" fmla="*/ 91 w 584"/>
                  <a:gd name="T51" fmla="*/ 34 h 739"/>
                  <a:gd name="T52" fmla="*/ 103 w 584"/>
                  <a:gd name="T53" fmla="*/ 15 h 739"/>
                  <a:gd name="T54" fmla="*/ 110 w 584"/>
                  <a:gd name="T55" fmla="*/ 4 h 739"/>
                  <a:gd name="T56" fmla="*/ 113 w 584"/>
                  <a:gd name="T57" fmla="*/ 1 h 739"/>
                  <a:gd name="T58" fmla="*/ 115 w 584"/>
                  <a:gd name="T59" fmla="*/ 0 h 739"/>
                  <a:gd name="T60" fmla="*/ 116 w 584"/>
                  <a:gd name="T61" fmla="*/ 0 h 739"/>
                  <a:gd name="T62" fmla="*/ 117 w 584"/>
                  <a:gd name="T63" fmla="*/ 2 h 739"/>
                  <a:gd name="T64" fmla="*/ 117 w 584"/>
                  <a:gd name="T65" fmla="*/ 7 h 7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4"/>
                  <a:gd name="T100" fmla="*/ 0 h 739"/>
                  <a:gd name="T101" fmla="*/ 584 w 584"/>
                  <a:gd name="T102" fmla="*/ 739 h 7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4" h="739">
                    <a:moveTo>
                      <a:pt x="584" y="60"/>
                    </a:moveTo>
                    <a:lnTo>
                      <a:pt x="583" y="82"/>
                    </a:lnTo>
                    <a:lnTo>
                      <a:pt x="580" y="104"/>
                    </a:lnTo>
                    <a:lnTo>
                      <a:pt x="575" y="124"/>
                    </a:lnTo>
                    <a:lnTo>
                      <a:pt x="570" y="142"/>
                    </a:lnTo>
                    <a:lnTo>
                      <a:pt x="564" y="161"/>
                    </a:lnTo>
                    <a:lnTo>
                      <a:pt x="557" y="179"/>
                    </a:lnTo>
                    <a:lnTo>
                      <a:pt x="547" y="196"/>
                    </a:lnTo>
                    <a:lnTo>
                      <a:pt x="535" y="212"/>
                    </a:lnTo>
                    <a:lnTo>
                      <a:pt x="523" y="230"/>
                    </a:lnTo>
                    <a:lnTo>
                      <a:pt x="509" y="246"/>
                    </a:lnTo>
                    <a:lnTo>
                      <a:pt x="494" y="263"/>
                    </a:lnTo>
                    <a:lnTo>
                      <a:pt x="477" y="282"/>
                    </a:lnTo>
                    <a:lnTo>
                      <a:pt x="438" y="320"/>
                    </a:lnTo>
                    <a:lnTo>
                      <a:pt x="392" y="361"/>
                    </a:lnTo>
                    <a:lnTo>
                      <a:pt x="368" y="384"/>
                    </a:lnTo>
                    <a:lnTo>
                      <a:pt x="346" y="407"/>
                    </a:lnTo>
                    <a:lnTo>
                      <a:pt x="325" y="429"/>
                    </a:lnTo>
                    <a:lnTo>
                      <a:pt x="306" y="452"/>
                    </a:lnTo>
                    <a:lnTo>
                      <a:pt x="270" y="494"/>
                    </a:lnTo>
                    <a:lnTo>
                      <a:pt x="237" y="534"/>
                    </a:lnTo>
                    <a:lnTo>
                      <a:pt x="207" y="570"/>
                    </a:lnTo>
                    <a:lnTo>
                      <a:pt x="181" y="604"/>
                    </a:lnTo>
                    <a:lnTo>
                      <a:pt x="157" y="633"/>
                    </a:lnTo>
                    <a:lnTo>
                      <a:pt x="135" y="658"/>
                    </a:lnTo>
                    <a:lnTo>
                      <a:pt x="122" y="669"/>
                    </a:lnTo>
                    <a:lnTo>
                      <a:pt x="109" y="682"/>
                    </a:lnTo>
                    <a:lnTo>
                      <a:pt x="94" y="693"/>
                    </a:lnTo>
                    <a:lnTo>
                      <a:pt x="77" y="704"/>
                    </a:lnTo>
                    <a:lnTo>
                      <a:pt x="62" y="714"/>
                    </a:lnTo>
                    <a:lnTo>
                      <a:pt x="46" y="723"/>
                    </a:lnTo>
                    <a:lnTo>
                      <a:pt x="33" y="730"/>
                    </a:lnTo>
                    <a:lnTo>
                      <a:pt x="21" y="735"/>
                    </a:lnTo>
                    <a:lnTo>
                      <a:pt x="11" y="739"/>
                    </a:lnTo>
                    <a:lnTo>
                      <a:pt x="4" y="739"/>
                    </a:lnTo>
                    <a:lnTo>
                      <a:pt x="1" y="738"/>
                    </a:lnTo>
                    <a:lnTo>
                      <a:pt x="0" y="735"/>
                    </a:lnTo>
                    <a:lnTo>
                      <a:pt x="0" y="733"/>
                    </a:lnTo>
                    <a:lnTo>
                      <a:pt x="1" y="729"/>
                    </a:lnTo>
                    <a:lnTo>
                      <a:pt x="6" y="718"/>
                    </a:lnTo>
                    <a:lnTo>
                      <a:pt x="16" y="703"/>
                    </a:lnTo>
                    <a:lnTo>
                      <a:pt x="33" y="683"/>
                    </a:lnTo>
                    <a:lnTo>
                      <a:pt x="55" y="658"/>
                    </a:lnTo>
                    <a:lnTo>
                      <a:pt x="107" y="600"/>
                    </a:lnTo>
                    <a:lnTo>
                      <a:pt x="161" y="542"/>
                    </a:lnTo>
                    <a:lnTo>
                      <a:pt x="213" y="482"/>
                    </a:lnTo>
                    <a:lnTo>
                      <a:pt x="265" y="423"/>
                    </a:lnTo>
                    <a:lnTo>
                      <a:pt x="312" y="366"/>
                    </a:lnTo>
                    <a:lnTo>
                      <a:pt x="356" y="312"/>
                    </a:lnTo>
                    <a:lnTo>
                      <a:pt x="394" y="262"/>
                    </a:lnTo>
                    <a:lnTo>
                      <a:pt x="426" y="218"/>
                    </a:lnTo>
                    <a:lnTo>
                      <a:pt x="456" y="172"/>
                    </a:lnTo>
                    <a:lnTo>
                      <a:pt x="486" y="122"/>
                    </a:lnTo>
                    <a:lnTo>
                      <a:pt x="513" y="75"/>
                    </a:lnTo>
                    <a:lnTo>
                      <a:pt x="538" y="35"/>
                    </a:lnTo>
                    <a:lnTo>
                      <a:pt x="549" y="20"/>
                    </a:lnTo>
                    <a:lnTo>
                      <a:pt x="559" y="9"/>
                    </a:lnTo>
                    <a:lnTo>
                      <a:pt x="564" y="4"/>
                    </a:lnTo>
                    <a:lnTo>
                      <a:pt x="568" y="1"/>
                    </a:lnTo>
                    <a:lnTo>
                      <a:pt x="572" y="0"/>
                    </a:lnTo>
                    <a:lnTo>
                      <a:pt x="574" y="0"/>
                    </a:lnTo>
                    <a:lnTo>
                      <a:pt x="578" y="1"/>
                    </a:lnTo>
                    <a:lnTo>
                      <a:pt x="580" y="4"/>
                    </a:lnTo>
                    <a:lnTo>
                      <a:pt x="582" y="9"/>
                    </a:lnTo>
                    <a:lnTo>
                      <a:pt x="583" y="15"/>
                    </a:lnTo>
                    <a:lnTo>
                      <a:pt x="584" y="34"/>
                    </a:lnTo>
                    <a:lnTo>
                      <a:pt x="584" y="60"/>
                    </a:lnTo>
                    <a:close/>
                  </a:path>
                </a:pathLst>
              </a:custGeom>
              <a:solidFill>
                <a:srgbClr val="00925A"/>
              </a:solidFill>
              <a:ln w="9525">
                <a:noFill/>
                <a:round/>
              </a:ln>
            </p:spPr>
            <p:txBody>
              <a:bodyPr/>
              <a:lstStyle/>
              <a:p>
                <a:endParaRPr lang="en-US" sz="1867"/>
              </a:p>
            </p:txBody>
          </p:sp>
          <p:sp>
            <p:nvSpPr>
              <p:cNvPr id="1195" name="Freeform 545"/>
              <p:cNvSpPr/>
              <p:nvPr/>
            </p:nvSpPr>
            <p:spPr bwMode="auto">
              <a:xfrm>
                <a:off x="2648" y="2351"/>
                <a:ext cx="134" cy="105"/>
              </a:xfrm>
              <a:custGeom>
                <a:avLst/>
                <a:gdLst>
                  <a:gd name="T0" fmla="*/ 121 w 669"/>
                  <a:gd name="T1" fmla="*/ 7 h 523"/>
                  <a:gd name="T2" fmla="*/ 116 w 669"/>
                  <a:gd name="T3" fmla="*/ 8 h 523"/>
                  <a:gd name="T4" fmla="*/ 107 w 669"/>
                  <a:gd name="T5" fmla="*/ 10 h 523"/>
                  <a:gd name="T6" fmla="*/ 95 w 669"/>
                  <a:gd name="T7" fmla="*/ 14 h 523"/>
                  <a:gd name="T8" fmla="*/ 83 w 669"/>
                  <a:gd name="T9" fmla="*/ 21 h 523"/>
                  <a:gd name="T10" fmla="*/ 71 w 669"/>
                  <a:gd name="T11" fmla="*/ 29 h 523"/>
                  <a:gd name="T12" fmla="*/ 59 w 669"/>
                  <a:gd name="T13" fmla="*/ 40 h 523"/>
                  <a:gd name="T14" fmla="*/ 48 w 669"/>
                  <a:gd name="T15" fmla="*/ 51 h 523"/>
                  <a:gd name="T16" fmla="*/ 38 w 669"/>
                  <a:gd name="T17" fmla="*/ 65 h 523"/>
                  <a:gd name="T18" fmla="*/ 29 w 669"/>
                  <a:gd name="T19" fmla="*/ 78 h 523"/>
                  <a:gd name="T20" fmla="*/ 21 w 669"/>
                  <a:gd name="T21" fmla="*/ 90 h 523"/>
                  <a:gd name="T22" fmla="*/ 13 w 669"/>
                  <a:gd name="T23" fmla="*/ 98 h 523"/>
                  <a:gd name="T24" fmla="*/ 8 w 669"/>
                  <a:gd name="T25" fmla="*/ 103 h 523"/>
                  <a:gd name="T26" fmla="*/ 5 w 669"/>
                  <a:gd name="T27" fmla="*/ 104 h 523"/>
                  <a:gd name="T28" fmla="*/ 3 w 669"/>
                  <a:gd name="T29" fmla="*/ 105 h 523"/>
                  <a:gd name="T30" fmla="*/ 1 w 669"/>
                  <a:gd name="T31" fmla="*/ 105 h 523"/>
                  <a:gd name="T32" fmla="*/ 0 w 669"/>
                  <a:gd name="T33" fmla="*/ 104 h 523"/>
                  <a:gd name="T34" fmla="*/ 0 w 669"/>
                  <a:gd name="T35" fmla="*/ 101 h 523"/>
                  <a:gd name="T36" fmla="*/ 1 w 669"/>
                  <a:gd name="T37" fmla="*/ 98 h 523"/>
                  <a:gd name="T38" fmla="*/ 2 w 669"/>
                  <a:gd name="T39" fmla="*/ 93 h 523"/>
                  <a:gd name="T40" fmla="*/ 7 w 669"/>
                  <a:gd name="T41" fmla="*/ 84 h 523"/>
                  <a:gd name="T42" fmla="*/ 16 w 669"/>
                  <a:gd name="T43" fmla="*/ 69 h 523"/>
                  <a:gd name="T44" fmla="*/ 26 w 669"/>
                  <a:gd name="T45" fmla="*/ 53 h 523"/>
                  <a:gd name="T46" fmla="*/ 36 w 669"/>
                  <a:gd name="T47" fmla="*/ 40 h 523"/>
                  <a:gd name="T48" fmla="*/ 47 w 669"/>
                  <a:gd name="T49" fmla="*/ 28 h 523"/>
                  <a:gd name="T50" fmla="*/ 58 w 669"/>
                  <a:gd name="T51" fmla="*/ 18 h 523"/>
                  <a:gd name="T52" fmla="*/ 69 w 669"/>
                  <a:gd name="T53" fmla="*/ 10 h 523"/>
                  <a:gd name="T54" fmla="*/ 77 w 669"/>
                  <a:gd name="T55" fmla="*/ 5 h 523"/>
                  <a:gd name="T56" fmla="*/ 82 w 669"/>
                  <a:gd name="T57" fmla="*/ 3 h 523"/>
                  <a:gd name="T58" fmla="*/ 87 w 669"/>
                  <a:gd name="T59" fmla="*/ 1 h 523"/>
                  <a:gd name="T60" fmla="*/ 92 w 669"/>
                  <a:gd name="T61" fmla="*/ 1 h 523"/>
                  <a:gd name="T62" fmla="*/ 99 w 669"/>
                  <a:gd name="T63" fmla="*/ 0 h 523"/>
                  <a:gd name="T64" fmla="*/ 108 w 669"/>
                  <a:gd name="T65" fmla="*/ 0 h 523"/>
                  <a:gd name="T66" fmla="*/ 117 w 669"/>
                  <a:gd name="T67" fmla="*/ 1 h 523"/>
                  <a:gd name="T68" fmla="*/ 125 w 669"/>
                  <a:gd name="T69" fmla="*/ 2 h 523"/>
                  <a:gd name="T70" fmla="*/ 131 w 669"/>
                  <a:gd name="T71" fmla="*/ 4 h 523"/>
                  <a:gd name="T72" fmla="*/ 133 w 669"/>
                  <a:gd name="T73" fmla="*/ 5 h 523"/>
                  <a:gd name="T74" fmla="*/ 134 w 669"/>
                  <a:gd name="T75" fmla="*/ 6 h 523"/>
                  <a:gd name="T76" fmla="*/ 133 w 669"/>
                  <a:gd name="T77" fmla="*/ 6 h 523"/>
                  <a:gd name="T78" fmla="*/ 128 w 669"/>
                  <a:gd name="T79" fmla="*/ 7 h 5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69"/>
                  <a:gd name="T121" fmla="*/ 0 h 523"/>
                  <a:gd name="T122" fmla="*/ 669 w 669"/>
                  <a:gd name="T123" fmla="*/ 523 h 5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69" h="523">
                    <a:moveTo>
                      <a:pt x="617" y="37"/>
                    </a:moveTo>
                    <a:lnTo>
                      <a:pt x="604" y="37"/>
                    </a:lnTo>
                    <a:lnTo>
                      <a:pt x="590" y="38"/>
                    </a:lnTo>
                    <a:lnTo>
                      <a:pt x="577" y="39"/>
                    </a:lnTo>
                    <a:lnTo>
                      <a:pt x="562" y="42"/>
                    </a:lnTo>
                    <a:lnTo>
                      <a:pt x="533" y="49"/>
                    </a:lnTo>
                    <a:lnTo>
                      <a:pt x="504" y="59"/>
                    </a:lnTo>
                    <a:lnTo>
                      <a:pt x="474" y="71"/>
                    </a:lnTo>
                    <a:lnTo>
                      <a:pt x="443" y="86"/>
                    </a:lnTo>
                    <a:lnTo>
                      <a:pt x="413" y="104"/>
                    </a:lnTo>
                    <a:lnTo>
                      <a:pt x="382" y="124"/>
                    </a:lnTo>
                    <a:lnTo>
                      <a:pt x="352" y="146"/>
                    </a:lnTo>
                    <a:lnTo>
                      <a:pt x="323" y="171"/>
                    </a:lnTo>
                    <a:lnTo>
                      <a:pt x="293" y="198"/>
                    </a:lnTo>
                    <a:lnTo>
                      <a:pt x="266" y="226"/>
                    </a:lnTo>
                    <a:lnTo>
                      <a:pt x="238" y="256"/>
                    </a:lnTo>
                    <a:lnTo>
                      <a:pt x="214" y="289"/>
                    </a:lnTo>
                    <a:lnTo>
                      <a:pt x="190" y="322"/>
                    </a:lnTo>
                    <a:lnTo>
                      <a:pt x="167" y="357"/>
                    </a:lnTo>
                    <a:lnTo>
                      <a:pt x="146" y="391"/>
                    </a:lnTo>
                    <a:lnTo>
                      <a:pt x="124" y="421"/>
                    </a:lnTo>
                    <a:lnTo>
                      <a:pt x="104" y="448"/>
                    </a:lnTo>
                    <a:lnTo>
                      <a:pt x="84" y="471"/>
                    </a:lnTo>
                    <a:lnTo>
                      <a:pt x="65" y="490"/>
                    </a:lnTo>
                    <a:lnTo>
                      <a:pt x="48" y="505"/>
                    </a:lnTo>
                    <a:lnTo>
                      <a:pt x="39" y="511"/>
                    </a:lnTo>
                    <a:lnTo>
                      <a:pt x="33" y="516"/>
                    </a:lnTo>
                    <a:lnTo>
                      <a:pt x="25" y="520"/>
                    </a:lnTo>
                    <a:lnTo>
                      <a:pt x="19" y="522"/>
                    </a:lnTo>
                    <a:lnTo>
                      <a:pt x="14" y="523"/>
                    </a:lnTo>
                    <a:lnTo>
                      <a:pt x="10" y="523"/>
                    </a:lnTo>
                    <a:lnTo>
                      <a:pt x="6" y="522"/>
                    </a:lnTo>
                    <a:lnTo>
                      <a:pt x="3" y="520"/>
                    </a:lnTo>
                    <a:lnTo>
                      <a:pt x="1" y="516"/>
                    </a:lnTo>
                    <a:lnTo>
                      <a:pt x="0" y="511"/>
                    </a:lnTo>
                    <a:lnTo>
                      <a:pt x="0" y="505"/>
                    </a:lnTo>
                    <a:lnTo>
                      <a:pt x="1" y="496"/>
                    </a:lnTo>
                    <a:lnTo>
                      <a:pt x="3" y="487"/>
                    </a:lnTo>
                    <a:lnTo>
                      <a:pt x="6" y="476"/>
                    </a:lnTo>
                    <a:lnTo>
                      <a:pt x="11" y="465"/>
                    </a:lnTo>
                    <a:lnTo>
                      <a:pt x="16" y="451"/>
                    </a:lnTo>
                    <a:lnTo>
                      <a:pt x="33" y="420"/>
                    </a:lnTo>
                    <a:lnTo>
                      <a:pt x="54" y="382"/>
                    </a:lnTo>
                    <a:lnTo>
                      <a:pt x="78" y="342"/>
                    </a:lnTo>
                    <a:lnTo>
                      <a:pt x="104" y="304"/>
                    </a:lnTo>
                    <a:lnTo>
                      <a:pt x="129" y="266"/>
                    </a:lnTo>
                    <a:lnTo>
                      <a:pt x="156" y="231"/>
                    </a:lnTo>
                    <a:lnTo>
                      <a:pt x="182" y="199"/>
                    </a:lnTo>
                    <a:lnTo>
                      <a:pt x="210" y="168"/>
                    </a:lnTo>
                    <a:lnTo>
                      <a:pt x="237" y="139"/>
                    </a:lnTo>
                    <a:lnTo>
                      <a:pt x="265" y="111"/>
                    </a:lnTo>
                    <a:lnTo>
                      <a:pt x="292" y="88"/>
                    </a:lnTo>
                    <a:lnTo>
                      <a:pt x="318" y="66"/>
                    </a:lnTo>
                    <a:lnTo>
                      <a:pt x="346" y="48"/>
                    </a:lnTo>
                    <a:lnTo>
                      <a:pt x="372" y="33"/>
                    </a:lnTo>
                    <a:lnTo>
                      <a:pt x="384" y="25"/>
                    </a:lnTo>
                    <a:lnTo>
                      <a:pt x="397" y="20"/>
                    </a:lnTo>
                    <a:lnTo>
                      <a:pt x="409" y="14"/>
                    </a:lnTo>
                    <a:lnTo>
                      <a:pt x="422" y="10"/>
                    </a:lnTo>
                    <a:lnTo>
                      <a:pt x="434" y="7"/>
                    </a:lnTo>
                    <a:lnTo>
                      <a:pt x="446" y="4"/>
                    </a:lnTo>
                    <a:lnTo>
                      <a:pt x="457" y="3"/>
                    </a:lnTo>
                    <a:lnTo>
                      <a:pt x="468" y="2"/>
                    </a:lnTo>
                    <a:lnTo>
                      <a:pt x="492" y="0"/>
                    </a:lnTo>
                    <a:lnTo>
                      <a:pt x="515" y="0"/>
                    </a:lnTo>
                    <a:lnTo>
                      <a:pt x="539" y="0"/>
                    </a:lnTo>
                    <a:lnTo>
                      <a:pt x="563" y="3"/>
                    </a:lnTo>
                    <a:lnTo>
                      <a:pt x="585" y="5"/>
                    </a:lnTo>
                    <a:lnTo>
                      <a:pt x="607" y="8"/>
                    </a:lnTo>
                    <a:lnTo>
                      <a:pt x="624" y="12"/>
                    </a:lnTo>
                    <a:lnTo>
                      <a:pt x="640" y="15"/>
                    </a:lnTo>
                    <a:lnTo>
                      <a:pt x="654" y="19"/>
                    </a:lnTo>
                    <a:lnTo>
                      <a:pt x="663" y="23"/>
                    </a:lnTo>
                    <a:lnTo>
                      <a:pt x="666" y="24"/>
                    </a:lnTo>
                    <a:lnTo>
                      <a:pt x="669" y="27"/>
                    </a:lnTo>
                    <a:lnTo>
                      <a:pt x="669" y="28"/>
                    </a:lnTo>
                    <a:lnTo>
                      <a:pt x="669" y="29"/>
                    </a:lnTo>
                    <a:lnTo>
                      <a:pt x="665" y="32"/>
                    </a:lnTo>
                    <a:lnTo>
                      <a:pt x="655" y="34"/>
                    </a:lnTo>
                    <a:lnTo>
                      <a:pt x="639" y="35"/>
                    </a:lnTo>
                    <a:lnTo>
                      <a:pt x="617" y="37"/>
                    </a:lnTo>
                    <a:close/>
                  </a:path>
                </a:pathLst>
              </a:custGeom>
              <a:solidFill>
                <a:srgbClr val="00925A"/>
              </a:solidFill>
              <a:ln w="9525">
                <a:noFill/>
                <a:round/>
              </a:ln>
            </p:spPr>
            <p:txBody>
              <a:bodyPr/>
              <a:lstStyle/>
              <a:p>
                <a:endParaRPr lang="en-US" sz="1867"/>
              </a:p>
            </p:txBody>
          </p:sp>
          <p:sp>
            <p:nvSpPr>
              <p:cNvPr id="1196" name="Freeform 546"/>
              <p:cNvSpPr/>
              <p:nvPr/>
            </p:nvSpPr>
            <p:spPr bwMode="auto">
              <a:xfrm>
                <a:off x="2669" y="2581"/>
                <a:ext cx="132" cy="131"/>
              </a:xfrm>
              <a:custGeom>
                <a:avLst/>
                <a:gdLst>
                  <a:gd name="T0" fmla="*/ 131 w 659"/>
                  <a:gd name="T1" fmla="*/ 33 h 657"/>
                  <a:gd name="T2" fmla="*/ 130 w 659"/>
                  <a:gd name="T3" fmla="*/ 40 h 657"/>
                  <a:gd name="T4" fmla="*/ 128 w 659"/>
                  <a:gd name="T5" fmla="*/ 45 h 657"/>
                  <a:gd name="T6" fmla="*/ 125 w 659"/>
                  <a:gd name="T7" fmla="*/ 51 h 657"/>
                  <a:gd name="T8" fmla="*/ 120 w 659"/>
                  <a:gd name="T9" fmla="*/ 57 h 657"/>
                  <a:gd name="T10" fmla="*/ 114 w 659"/>
                  <a:gd name="T11" fmla="*/ 63 h 657"/>
                  <a:gd name="T12" fmla="*/ 107 w 659"/>
                  <a:gd name="T13" fmla="*/ 67 h 657"/>
                  <a:gd name="T14" fmla="*/ 95 w 659"/>
                  <a:gd name="T15" fmla="*/ 74 h 657"/>
                  <a:gd name="T16" fmla="*/ 78 w 659"/>
                  <a:gd name="T17" fmla="*/ 84 h 657"/>
                  <a:gd name="T18" fmla="*/ 57 w 659"/>
                  <a:gd name="T19" fmla="*/ 95 h 657"/>
                  <a:gd name="T20" fmla="*/ 42 w 659"/>
                  <a:gd name="T21" fmla="*/ 103 h 657"/>
                  <a:gd name="T22" fmla="*/ 33 w 659"/>
                  <a:gd name="T23" fmla="*/ 108 h 657"/>
                  <a:gd name="T24" fmla="*/ 24 w 659"/>
                  <a:gd name="T25" fmla="*/ 114 h 657"/>
                  <a:gd name="T26" fmla="*/ 17 w 659"/>
                  <a:gd name="T27" fmla="*/ 120 h 657"/>
                  <a:gd name="T28" fmla="*/ 11 w 659"/>
                  <a:gd name="T29" fmla="*/ 126 h 657"/>
                  <a:gd name="T30" fmla="*/ 7 w 659"/>
                  <a:gd name="T31" fmla="*/ 130 h 657"/>
                  <a:gd name="T32" fmla="*/ 4 w 659"/>
                  <a:gd name="T33" fmla="*/ 131 h 657"/>
                  <a:gd name="T34" fmla="*/ 3 w 659"/>
                  <a:gd name="T35" fmla="*/ 131 h 657"/>
                  <a:gd name="T36" fmla="*/ 1 w 659"/>
                  <a:gd name="T37" fmla="*/ 130 h 657"/>
                  <a:gd name="T38" fmla="*/ 1 w 659"/>
                  <a:gd name="T39" fmla="*/ 129 h 657"/>
                  <a:gd name="T40" fmla="*/ 0 w 659"/>
                  <a:gd name="T41" fmla="*/ 126 h 657"/>
                  <a:gd name="T42" fmla="*/ 1 w 659"/>
                  <a:gd name="T43" fmla="*/ 122 h 657"/>
                  <a:gd name="T44" fmla="*/ 2 w 659"/>
                  <a:gd name="T45" fmla="*/ 117 h 657"/>
                  <a:gd name="T46" fmla="*/ 5 w 659"/>
                  <a:gd name="T47" fmla="*/ 111 h 657"/>
                  <a:gd name="T48" fmla="*/ 10 w 659"/>
                  <a:gd name="T49" fmla="*/ 104 h 657"/>
                  <a:gd name="T50" fmla="*/ 17 w 659"/>
                  <a:gd name="T51" fmla="*/ 98 h 657"/>
                  <a:gd name="T52" fmla="*/ 25 w 659"/>
                  <a:gd name="T53" fmla="*/ 92 h 657"/>
                  <a:gd name="T54" fmla="*/ 33 w 659"/>
                  <a:gd name="T55" fmla="*/ 88 h 657"/>
                  <a:gd name="T56" fmla="*/ 46 w 659"/>
                  <a:gd name="T57" fmla="*/ 82 h 657"/>
                  <a:gd name="T58" fmla="*/ 58 w 659"/>
                  <a:gd name="T59" fmla="*/ 77 h 657"/>
                  <a:gd name="T60" fmla="*/ 66 w 659"/>
                  <a:gd name="T61" fmla="*/ 74 h 657"/>
                  <a:gd name="T62" fmla="*/ 76 w 659"/>
                  <a:gd name="T63" fmla="*/ 68 h 657"/>
                  <a:gd name="T64" fmla="*/ 87 w 659"/>
                  <a:gd name="T65" fmla="*/ 62 h 657"/>
                  <a:gd name="T66" fmla="*/ 94 w 659"/>
                  <a:gd name="T67" fmla="*/ 57 h 657"/>
                  <a:gd name="T68" fmla="*/ 101 w 659"/>
                  <a:gd name="T69" fmla="*/ 52 h 657"/>
                  <a:gd name="T70" fmla="*/ 107 w 659"/>
                  <a:gd name="T71" fmla="*/ 46 h 657"/>
                  <a:gd name="T72" fmla="*/ 112 w 659"/>
                  <a:gd name="T73" fmla="*/ 39 h 657"/>
                  <a:gd name="T74" fmla="*/ 115 w 659"/>
                  <a:gd name="T75" fmla="*/ 32 h 657"/>
                  <a:gd name="T76" fmla="*/ 116 w 659"/>
                  <a:gd name="T77" fmla="*/ 28 h 657"/>
                  <a:gd name="T78" fmla="*/ 117 w 659"/>
                  <a:gd name="T79" fmla="*/ 19 h 657"/>
                  <a:gd name="T80" fmla="*/ 120 w 659"/>
                  <a:gd name="T81" fmla="*/ 10 h 657"/>
                  <a:gd name="T82" fmla="*/ 122 w 659"/>
                  <a:gd name="T83" fmla="*/ 3 h 657"/>
                  <a:gd name="T84" fmla="*/ 124 w 659"/>
                  <a:gd name="T85" fmla="*/ 1 h 657"/>
                  <a:gd name="T86" fmla="*/ 126 w 659"/>
                  <a:gd name="T87" fmla="*/ 0 h 657"/>
                  <a:gd name="T88" fmla="*/ 127 w 659"/>
                  <a:gd name="T89" fmla="*/ 0 h 657"/>
                  <a:gd name="T90" fmla="*/ 128 w 659"/>
                  <a:gd name="T91" fmla="*/ 1 h 657"/>
                  <a:gd name="T92" fmla="*/ 130 w 659"/>
                  <a:gd name="T93" fmla="*/ 4 h 657"/>
                  <a:gd name="T94" fmla="*/ 131 w 659"/>
                  <a:gd name="T95" fmla="*/ 11 h 657"/>
                  <a:gd name="T96" fmla="*/ 132 w 659"/>
                  <a:gd name="T97" fmla="*/ 21 h 6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59"/>
                  <a:gd name="T148" fmla="*/ 0 h 657"/>
                  <a:gd name="T149" fmla="*/ 659 w 659"/>
                  <a:gd name="T150" fmla="*/ 657 h 65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59" h="657">
                    <a:moveTo>
                      <a:pt x="659" y="135"/>
                    </a:moveTo>
                    <a:lnTo>
                      <a:pt x="655" y="165"/>
                    </a:lnTo>
                    <a:lnTo>
                      <a:pt x="650" y="191"/>
                    </a:lnTo>
                    <a:lnTo>
                      <a:pt x="648" y="202"/>
                    </a:lnTo>
                    <a:lnTo>
                      <a:pt x="644" y="215"/>
                    </a:lnTo>
                    <a:lnTo>
                      <a:pt x="640" y="225"/>
                    </a:lnTo>
                    <a:lnTo>
                      <a:pt x="635" y="235"/>
                    </a:lnTo>
                    <a:lnTo>
                      <a:pt x="624" y="255"/>
                    </a:lnTo>
                    <a:lnTo>
                      <a:pt x="613" y="272"/>
                    </a:lnTo>
                    <a:lnTo>
                      <a:pt x="599" y="287"/>
                    </a:lnTo>
                    <a:lnTo>
                      <a:pt x="584" y="301"/>
                    </a:lnTo>
                    <a:lnTo>
                      <a:pt x="568" y="315"/>
                    </a:lnTo>
                    <a:lnTo>
                      <a:pt x="551" y="327"/>
                    </a:lnTo>
                    <a:lnTo>
                      <a:pt x="533" y="338"/>
                    </a:lnTo>
                    <a:lnTo>
                      <a:pt x="513" y="350"/>
                    </a:lnTo>
                    <a:lnTo>
                      <a:pt x="473" y="373"/>
                    </a:lnTo>
                    <a:lnTo>
                      <a:pt x="432" y="397"/>
                    </a:lnTo>
                    <a:lnTo>
                      <a:pt x="387" y="423"/>
                    </a:lnTo>
                    <a:lnTo>
                      <a:pt x="337" y="449"/>
                    </a:lnTo>
                    <a:lnTo>
                      <a:pt x="287" y="476"/>
                    </a:lnTo>
                    <a:lnTo>
                      <a:pt x="236" y="503"/>
                    </a:lnTo>
                    <a:lnTo>
                      <a:pt x="211" y="517"/>
                    </a:lnTo>
                    <a:lnTo>
                      <a:pt x="187" y="531"/>
                    </a:lnTo>
                    <a:lnTo>
                      <a:pt x="165" y="544"/>
                    </a:lnTo>
                    <a:lnTo>
                      <a:pt x="142" y="559"/>
                    </a:lnTo>
                    <a:lnTo>
                      <a:pt x="122" y="574"/>
                    </a:lnTo>
                    <a:lnTo>
                      <a:pt x="103" y="589"/>
                    </a:lnTo>
                    <a:lnTo>
                      <a:pt x="86" y="604"/>
                    </a:lnTo>
                    <a:lnTo>
                      <a:pt x="71" y="619"/>
                    </a:lnTo>
                    <a:lnTo>
                      <a:pt x="56" y="634"/>
                    </a:lnTo>
                    <a:lnTo>
                      <a:pt x="44" y="645"/>
                    </a:lnTo>
                    <a:lnTo>
                      <a:pt x="33" y="652"/>
                    </a:lnTo>
                    <a:lnTo>
                      <a:pt x="24" y="655"/>
                    </a:lnTo>
                    <a:lnTo>
                      <a:pt x="20" y="657"/>
                    </a:lnTo>
                    <a:lnTo>
                      <a:pt x="16" y="657"/>
                    </a:lnTo>
                    <a:lnTo>
                      <a:pt x="13" y="655"/>
                    </a:lnTo>
                    <a:lnTo>
                      <a:pt x="10" y="654"/>
                    </a:lnTo>
                    <a:lnTo>
                      <a:pt x="6" y="653"/>
                    </a:lnTo>
                    <a:lnTo>
                      <a:pt x="5" y="650"/>
                    </a:lnTo>
                    <a:lnTo>
                      <a:pt x="3" y="647"/>
                    </a:lnTo>
                    <a:lnTo>
                      <a:pt x="1" y="643"/>
                    </a:lnTo>
                    <a:lnTo>
                      <a:pt x="0" y="634"/>
                    </a:lnTo>
                    <a:lnTo>
                      <a:pt x="0" y="624"/>
                    </a:lnTo>
                    <a:lnTo>
                      <a:pt x="3" y="612"/>
                    </a:lnTo>
                    <a:lnTo>
                      <a:pt x="5" y="599"/>
                    </a:lnTo>
                    <a:lnTo>
                      <a:pt x="10" y="585"/>
                    </a:lnTo>
                    <a:lnTo>
                      <a:pt x="18" y="570"/>
                    </a:lnTo>
                    <a:lnTo>
                      <a:pt x="26" y="556"/>
                    </a:lnTo>
                    <a:lnTo>
                      <a:pt x="36" y="541"/>
                    </a:lnTo>
                    <a:lnTo>
                      <a:pt x="51" y="522"/>
                    </a:lnTo>
                    <a:lnTo>
                      <a:pt x="68" y="506"/>
                    </a:lnTo>
                    <a:lnTo>
                      <a:pt x="85" y="489"/>
                    </a:lnTo>
                    <a:lnTo>
                      <a:pt x="104" y="476"/>
                    </a:lnTo>
                    <a:lnTo>
                      <a:pt x="124" y="463"/>
                    </a:lnTo>
                    <a:lnTo>
                      <a:pt x="144" y="452"/>
                    </a:lnTo>
                    <a:lnTo>
                      <a:pt x="165" y="441"/>
                    </a:lnTo>
                    <a:lnTo>
                      <a:pt x="186" y="431"/>
                    </a:lnTo>
                    <a:lnTo>
                      <a:pt x="230" y="413"/>
                    </a:lnTo>
                    <a:lnTo>
                      <a:pt x="272" y="397"/>
                    </a:lnTo>
                    <a:lnTo>
                      <a:pt x="292" y="388"/>
                    </a:lnTo>
                    <a:lnTo>
                      <a:pt x="312" y="381"/>
                    </a:lnTo>
                    <a:lnTo>
                      <a:pt x="330" y="372"/>
                    </a:lnTo>
                    <a:lnTo>
                      <a:pt x="347" y="362"/>
                    </a:lnTo>
                    <a:lnTo>
                      <a:pt x="381" y="342"/>
                    </a:lnTo>
                    <a:lnTo>
                      <a:pt x="417" y="322"/>
                    </a:lnTo>
                    <a:lnTo>
                      <a:pt x="434" y="311"/>
                    </a:lnTo>
                    <a:lnTo>
                      <a:pt x="453" y="300"/>
                    </a:lnTo>
                    <a:lnTo>
                      <a:pt x="471" y="288"/>
                    </a:lnTo>
                    <a:lnTo>
                      <a:pt x="488" y="276"/>
                    </a:lnTo>
                    <a:lnTo>
                      <a:pt x="504" y="262"/>
                    </a:lnTo>
                    <a:lnTo>
                      <a:pt x="519" y="247"/>
                    </a:lnTo>
                    <a:lnTo>
                      <a:pt x="534" y="231"/>
                    </a:lnTo>
                    <a:lnTo>
                      <a:pt x="547" y="214"/>
                    </a:lnTo>
                    <a:lnTo>
                      <a:pt x="558" y="194"/>
                    </a:lnTo>
                    <a:lnTo>
                      <a:pt x="568" y="174"/>
                    </a:lnTo>
                    <a:lnTo>
                      <a:pt x="572" y="162"/>
                    </a:lnTo>
                    <a:lnTo>
                      <a:pt x="575" y="150"/>
                    </a:lnTo>
                    <a:lnTo>
                      <a:pt x="578" y="139"/>
                    </a:lnTo>
                    <a:lnTo>
                      <a:pt x="580" y="125"/>
                    </a:lnTo>
                    <a:lnTo>
                      <a:pt x="585" y="95"/>
                    </a:lnTo>
                    <a:lnTo>
                      <a:pt x="590" y="69"/>
                    </a:lnTo>
                    <a:lnTo>
                      <a:pt x="597" y="48"/>
                    </a:lnTo>
                    <a:lnTo>
                      <a:pt x="603" y="30"/>
                    </a:lnTo>
                    <a:lnTo>
                      <a:pt x="610" y="16"/>
                    </a:lnTo>
                    <a:lnTo>
                      <a:pt x="617" y="8"/>
                    </a:lnTo>
                    <a:lnTo>
                      <a:pt x="620" y="4"/>
                    </a:lnTo>
                    <a:lnTo>
                      <a:pt x="624" y="1"/>
                    </a:lnTo>
                    <a:lnTo>
                      <a:pt x="627" y="1"/>
                    </a:lnTo>
                    <a:lnTo>
                      <a:pt x="630" y="0"/>
                    </a:lnTo>
                    <a:lnTo>
                      <a:pt x="634" y="1"/>
                    </a:lnTo>
                    <a:lnTo>
                      <a:pt x="637" y="4"/>
                    </a:lnTo>
                    <a:lnTo>
                      <a:pt x="639" y="6"/>
                    </a:lnTo>
                    <a:lnTo>
                      <a:pt x="643" y="10"/>
                    </a:lnTo>
                    <a:lnTo>
                      <a:pt x="648" y="21"/>
                    </a:lnTo>
                    <a:lnTo>
                      <a:pt x="652" y="36"/>
                    </a:lnTo>
                    <a:lnTo>
                      <a:pt x="655" y="55"/>
                    </a:lnTo>
                    <a:lnTo>
                      <a:pt x="658" y="79"/>
                    </a:lnTo>
                    <a:lnTo>
                      <a:pt x="659" y="105"/>
                    </a:lnTo>
                    <a:lnTo>
                      <a:pt x="659" y="135"/>
                    </a:lnTo>
                    <a:close/>
                  </a:path>
                </a:pathLst>
              </a:custGeom>
              <a:solidFill>
                <a:srgbClr val="00925A"/>
              </a:solidFill>
              <a:ln w="9525">
                <a:noFill/>
                <a:round/>
              </a:ln>
            </p:spPr>
            <p:txBody>
              <a:bodyPr/>
              <a:lstStyle/>
              <a:p>
                <a:endParaRPr lang="en-US" sz="1867"/>
              </a:p>
            </p:txBody>
          </p:sp>
          <p:sp>
            <p:nvSpPr>
              <p:cNvPr id="1197" name="Freeform 547"/>
              <p:cNvSpPr/>
              <p:nvPr/>
            </p:nvSpPr>
            <p:spPr bwMode="auto">
              <a:xfrm>
                <a:off x="2667" y="2652"/>
                <a:ext cx="135" cy="129"/>
              </a:xfrm>
              <a:custGeom>
                <a:avLst/>
                <a:gdLst>
                  <a:gd name="T0" fmla="*/ 133 w 674"/>
                  <a:gd name="T1" fmla="*/ 28 h 644"/>
                  <a:gd name="T2" fmla="*/ 131 w 674"/>
                  <a:gd name="T3" fmla="*/ 38 h 644"/>
                  <a:gd name="T4" fmla="*/ 128 w 674"/>
                  <a:gd name="T5" fmla="*/ 46 h 644"/>
                  <a:gd name="T6" fmla="*/ 125 w 674"/>
                  <a:gd name="T7" fmla="*/ 53 h 644"/>
                  <a:gd name="T8" fmla="*/ 120 w 674"/>
                  <a:gd name="T9" fmla="*/ 58 h 644"/>
                  <a:gd name="T10" fmla="*/ 114 w 674"/>
                  <a:gd name="T11" fmla="*/ 63 h 644"/>
                  <a:gd name="T12" fmla="*/ 107 w 674"/>
                  <a:gd name="T13" fmla="*/ 66 h 644"/>
                  <a:gd name="T14" fmla="*/ 99 w 674"/>
                  <a:gd name="T15" fmla="*/ 69 h 644"/>
                  <a:gd name="T16" fmla="*/ 89 w 674"/>
                  <a:gd name="T17" fmla="*/ 72 h 644"/>
                  <a:gd name="T18" fmla="*/ 79 w 674"/>
                  <a:gd name="T19" fmla="*/ 75 h 644"/>
                  <a:gd name="T20" fmla="*/ 69 w 674"/>
                  <a:gd name="T21" fmla="*/ 80 h 644"/>
                  <a:gd name="T22" fmla="*/ 59 w 674"/>
                  <a:gd name="T23" fmla="*/ 85 h 644"/>
                  <a:gd name="T24" fmla="*/ 50 w 674"/>
                  <a:gd name="T25" fmla="*/ 91 h 644"/>
                  <a:gd name="T26" fmla="*/ 41 w 674"/>
                  <a:gd name="T27" fmla="*/ 98 h 644"/>
                  <a:gd name="T28" fmla="*/ 33 w 674"/>
                  <a:gd name="T29" fmla="*/ 105 h 644"/>
                  <a:gd name="T30" fmla="*/ 25 w 674"/>
                  <a:gd name="T31" fmla="*/ 113 h 644"/>
                  <a:gd name="T32" fmla="*/ 18 w 674"/>
                  <a:gd name="T33" fmla="*/ 121 h 644"/>
                  <a:gd name="T34" fmla="*/ 12 w 674"/>
                  <a:gd name="T35" fmla="*/ 126 h 644"/>
                  <a:gd name="T36" fmla="*/ 8 w 674"/>
                  <a:gd name="T37" fmla="*/ 128 h 644"/>
                  <a:gd name="T38" fmla="*/ 5 w 674"/>
                  <a:gd name="T39" fmla="*/ 129 h 644"/>
                  <a:gd name="T40" fmla="*/ 3 w 674"/>
                  <a:gd name="T41" fmla="*/ 129 h 644"/>
                  <a:gd name="T42" fmla="*/ 2 w 674"/>
                  <a:gd name="T43" fmla="*/ 129 h 644"/>
                  <a:gd name="T44" fmla="*/ 1 w 674"/>
                  <a:gd name="T45" fmla="*/ 128 h 644"/>
                  <a:gd name="T46" fmla="*/ 0 w 674"/>
                  <a:gd name="T47" fmla="*/ 126 h 644"/>
                  <a:gd name="T48" fmla="*/ 0 w 674"/>
                  <a:gd name="T49" fmla="*/ 124 h 644"/>
                  <a:gd name="T50" fmla="*/ 0 w 674"/>
                  <a:gd name="T51" fmla="*/ 122 h 644"/>
                  <a:gd name="T52" fmla="*/ 2 w 674"/>
                  <a:gd name="T53" fmla="*/ 118 h 644"/>
                  <a:gd name="T54" fmla="*/ 7 w 674"/>
                  <a:gd name="T55" fmla="*/ 112 h 644"/>
                  <a:gd name="T56" fmla="*/ 18 w 674"/>
                  <a:gd name="T57" fmla="*/ 102 h 644"/>
                  <a:gd name="T58" fmla="*/ 30 w 674"/>
                  <a:gd name="T59" fmla="*/ 92 h 644"/>
                  <a:gd name="T60" fmla="*/ 39 w 674"/>
                  <a:gd name="T61" fmla="*/ 85 h 644"/>
                  <a:gd name="T62" fmla="*/ 47 w 674"/>
                  <a:gd name="T63" fmla="*/ 80 h 644"/>
                  <a:gd name="T64" fmla="*/ 60 w 674"/>
                  <a:gd name="T65" fmla="*/ 76 h 644"/>
                  <a:gd name="T66" fmla="*/ 75 w 674"/>
                  <a:gd name="T67" fmla="*/ 71 h 644"/>
                  <a:gd name="T68" fmla="*/ 87 w 674"/>
                  <a:gd name="T69" fmla="*/ 65 h 644"/>
                  <a:gd name="T70" fmla="*/ 97 w 674"/>
                  <a:gd name="T71" fmla="*/ 59 h 644"/>
                  <a:gd name="T72" fmla="*/ 105 w 674"/>
                  <a:gd name="T73" fmla="*/ 53 h 644"/>
                  <a:gd name="T74" fmla="*/ 111 w 674"/>
                  <a:gd name="T75" fmla="*/ 47 h 644"/>
                  <a:gd name="T76" fmla="*/ 115 w 674"/>
                  <a:gd name="T77" fmla="*/ 40 h 644"/>
                  <a:gd name="T78" fmla="*/ 118 w 674"/>
                  <a:gd name="T79" fmla="*/ 32 h 644"/>
                  <a:gd name="T80" fmla="*/ 120 w 674"/>
                  <a:gd name="T81" fmla="*/ 20 h 644"/>
                  <a:gd name="T82" fmla="*/ 123 w 674"/>
                  <a:gd name="T83" fmla="*/ 9 h 644"/>
                  <a:gd name="T84" fmla="*/ 125 w 674"/>
                  <a:gd name="T85" fmla="*/ 4 h 644"/>
                  <a:gd name="T86" fmla="*/ 127 w 674"/>
                  <a:gd name="T87" fmla="*/ 2 h 644"/>
                  <a:gd name="T88" fmla="*/ 128 w 674"/>
                  <a:gd name="T89" fmla="*/ 0 h 644"/>
                  <a:gd name="T90" fmla="*/ 129 w 674"/>
                  <a:gd name="T91" fmla="*/ 0 h 644"/>
                  <a:gd name="T92" fmla="*/ 131 w 674"/>
                  <a:gd name="T93" fmla="*/ 0 h 644"/>
                  <a:gd name="T94" fmla="*/ 132 w 674"/>
                  <a:gd name="T95" fmla="*/ 2 h 644"/>
                  <a:gd name="T96" fmla="*/ 133 w 674"/>
                  <a:gd name="T97" fmla="*/ 5 h 644"/>
                  <a:gd name="T98" fmla="*/ 135 w 674"/>
                  <a:gd name="T99" fmla="*/ 10 h 644"/>
                  <a:gd name="T100" fmla="*/ 135 w 674"/>
                  <a:gd name="T101" fmla="*/ 18 h 64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74"/>
                  <a:gd name="T154" fmla="*/ 0 h 644"/>
                  <a:gd name="T155" fmla="*/ 674 w 674"/>
                  <a:gd name="T156" fmla="*/ 644 h 64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74" h="644">
                    <a:moveTo>
                      <a:pt x="671" y="110"/>
                    </a:moveTo>
                    <a:lnTo>
                      <a:pt x="666" y="139"/>
                    </a:lnTo>
                    <a:lnTo>
                      <a:pt x="661" y="165"/>
                    </a:lnTo>
                    <a:lnTo>
                      <a:pt x="655" y="190"/>
                    </a:lnTo>
                    <a:lnTo>
                      <a:pt x="649" y="211"/>
                    </a:lnTo>
                    <a:lnTo>
                      <a:pt x="641" y="231"/>
                    </a:lnTo>
                    <a:lnTo>
                      <a:pt x="632" y="248"/>
                    </a:lnTo>
                    <a:lnTo>
                      <a:pt x="622" y="265"/>
                    </a:lnTo>
                    <a:lnTo>
                      <a:pt x="612" y="278"/>
                    </a:lnTo>
                    <a:lnTo>
                      <a:pt x="600" y="291"/>
                    </a:lnTo>
                    <a:lnTo>
                      <a:pt x="586" y="303"/>
                    </a:lnTo>
                    <a:lnTo>
                      <a:pt x="571" y="313"/>
                    </a:lnTo>
                    <a:lnTo>
                      <a:pt x="555" y="322"/>
                    </a:lnTo>
                    <a:lnTo>
                      <a:pt x="536" y="331"/>
                    </a:lnTo>
                    <a:lnTo>
                      <a:pt x="515" y="338"/>
                    </a:lnTo>
                    <a:lnTo>
                      <a:pt x="493" y="345"/>
                    </a:lnTo>
                    <a:lnTo>
                      <a:pt x="469" y="352"/>
                    </a:lnTo>
                    <a:lnTo>
                      <a:pt x="443" y="358"/>
                    </a:lnTo>
                    <a:lnTo>
                      <a:pt x="417" y="367"/>
                    </a:lnTo>
                    <a:lnTo>
                      <a:pt x="392" y="376"/>
                    </a:lnTo>
                    <a:lnTo>
                      <a:pt x="367" y="387"/>
                    </a:lnTo>
                    <a:lnTo>
                      <a:pt x="342" y="398"/>
                    </a:lnTo>
                    <a:lnTo>
                      <a:pt x="318" y="411"/>
                    </a:lnTo>
                    <a:lnTo>
                      <a:pt x="294" y="423"/>
                    </a:lnTo>
                    <a:lnTo>
                      <a:pt x="272" y="438"/>
                    </a:lnTo>
                    <a:lnTo>
                      <a:pt x="248" y="453"/>
                    </a:lnTo>
                    <a:lnTo>
                      <a:pt x="227" y="469"/>
                    </a:lnTo>
                    <a:lnTo>
                      <a:pt x="204" y="487"/>
                    </a:lnTo>
                    <a:lnTo>
                      <a:pt x="184" y="504"/>
                    </a:lnTo>
                    <a:lnTo>
                      <a:pt x="164" y="523"/>
                    </a:lnTo>
                    <a:lnTo>
                      <a:pt x="144" y="543"/>
                    </a:lnTo>
                    <a:lnTo>
                      <a:pt x="126" y="563"/>
                    </a:lnTo>
                    <a:lnTo>
                      <a:pt x="107" y="584"/>
                    </a:lnTo>
                    <a:lnTo>
                      <a:pt x="91" y="603"/>
                    </a:lnTo>
                    <a:lnTo>
                      <a:pt x="75" y="618"/>
                    </a:lnTo>
                    <a:lnTo>
                      <a:pt x="58" y="630"/>
                    </a:lnTo>
                    <a:lnTo>
                      <a:pt x="45" y="638"/>
                    </a:lnTo>
                    <a:lnTo>
                      <a:pt x="38" y="640"/>
                    </a:lnTo>
                    <a:lnTo>
                      <a:pt x="32" y="643"/>
                    </a:lnTo>
                    <a:lnTo>
                      <a:pt x="27" y="644"/>
                    </a:lnTo>
                    <a:lnTo>
                      <a:pt x="22" y="644"/>
                    </a:lnTo>
                    <a:lnTo>
                      <a:pt x="17" y="644"/>
                    </a:lnTo>
                    <a:lnTo>
                      <a:pt x="13" y="643"/>
                    </a:lnTo>
                    <a:lnTo>
                      <a:pt x="10" y="642"/>
                    </a:lnTo>
                    <a:lnTo>
                      <a:pt x="6" y="639"/>
                    </a:lnTo>
                    <a:lnTo>
                      <a:pt x="3" y="637"/>
                    </a:lnTo>
                    <a:lnTo>
                      <a:pt x="2" y="633"/>
                    </a:lnTo>
                    <a:lnTo>
                      <a:pt x="1" y="629"/>
                    </a:lnTo>
                    <a:lnTo>
                      <a:pt x="0" y="624"/>
                    </a:lnTo>
                    <a:lnTo>
                      <a:pt x="0" y="619"/>
                    </a:lnTo>
                    <a:lnTo>
                      <a:pt x="1" y="614"/>
                    </a:lnTo>
                    <a:lnTo>
                      <a:pt x="2" y="608"/>
                    </a:lnTo>
                    <a:lnTo>
                      <a:pt x="5" y="602"/>
                    </a:lnTo>
                    <a:lnTo>
                      <a:pt x="12" y="588"/>
                    </a:lnTo>
                    <a:lnTo>
                      <a:pt x="22" y="573"/>
                    </a:lnTo>
                    <a:lnTo>
                      <a:pt x="36" y="557"/>
                    </a:lnTo>
                    <a:lnTo>
                      <a:pt x="53" y="539"/>
                    </a:lnTo>
                    <a:lnTo>
                      <a:pt x="90" y="507"/>
                    </a:lnTo>
                    <a:lnTo>
                      <a:pt x="121" y="479"/>
                    </a:lnTo>
                    <a:lnTo>
                      <a:pt x="148" y="457"/>
                    </a:lnTo>
                    <a:lnTo>
                      <a:pt x="173" y="437"/>
                    </a:lnTo>
                    <a:lnTo>
                      <a:pt x="196" y="422"/>
                    </a:lnTo>
                    <a:lnTo>
                      <a:pt x="216" y="409"/>
                    </a:lnTo>
                    <a:lnTo>
                      <a:pt x="236" y="399"/>
                    </a:lnTo>
                    <a:lnTo>
                      <a:pt x="256" y="391"/>
                    </a:lnTo>
                    <a:lnTo>
                      <a:pt x="299" y="378"/>
                    </a:lnTo>
                    <a:lnTo>
                      <a:pt x="339" y="365"/>
                    </a:lnTo>
                    <a:lnTo>
                      <a:pt x="375" y="352"/>
                    </a:lnTo>
                    <a:lnTo>
                      <a:pt x="408" y="338"/>
                    </a:lnTo>
                    <a:lnTo>
                      <a:pt x="436" y="325"/>
                    </a:lnTo>
                    <a:lnTo>
                      <a:pt x="464" y="311"/>
                    </a:lnTo>
                    <a:lnTo>
                      <a:pt x="486" y="297"/>
                    </a:lnTo>
                    <a:lnTo>
                      <a:pt x="508" y="282"/>
                    </a:lnTo>
                    <a:lnTo>
                      <a:pt x="525" y="266"/>
                    </a:lnTo>
                    <a:lnTo>
                      <a:pt x="541" y="251"/>
                    </a:lnTo>
                    <a:lnTo>
                      <a:pt x="554" y="233"/>
                    </a:lnTo>
                    <a:lnTo>
                      <a:pt x="565" y="217"/>
                    </a:lnTo>
                    <a:lnTo>
                      <a:pt x="574" y="199"/>
                    </a:lnTo>
                    <a:lnTo>
                      <a:pt x="581" y="180"/>
                    </a:lnTo>
                    <a:lnTo>
                      <a:pt x="587" y="160"/>
                    </a:lnTo>
                    <a:lnTo>
                      <a:pt x="592" y="139"/>
                    </a:lnTo>
                    <a:lnTo>
                      <a:pt x="599" y="101"/>
                    </a:lnTo>
                    <a:lnTo>
                      <a:pt x="606" y="71"/>
                    </a:lnTo>
                    <a:lnTo>
                      <a:pt x="614" y="46"/>
                    </a:lnTo>
                    <a:lnTo>
                      <a:pt x="621" y="26"/>
                    </a:lnTo>
                    <a:lnTo>
                      <a:pt x="625" y="19"/>
                    </a:lnTo>
                    <a:lnTo>
                      <a:pt x="629" y="13"/>
                    </a:lnTo>
                    <a:lnTo>
                      <a:pt x="632" y="8"/>
                    </a:lnTo>
                    <a:lnTo>
                      <a:pt x="636" y="4"/>
                    </a:lnTo>
                    <a:lnTo>
                      <a:pt x="640" y="1"/>
                    </a:lnTo>
                    <a:lnTo>
                      <a:pt x="644" y="0"/>
                    </a:lnTo>
                    <a:lnTo>
                      <a:pt x="646" y="0"/>
                    </a:lnTo>
                    <a:lnTo>
                      <a:pt x="650" y="0"/>
                    </a:lnTo>
                    <a:lnTo>
                      <a:pt x="654" y="1"/>
                    </a:lnTo>
                    <a:lnTo>
                      <a:pt x="656" y="4"/>
                    </a:lnTo>
                    <a:lnTo>
                      <a:pt x="659" y="8"/>
                    </a:lnTo>
                    <a:lnTo>
                      <a:pt x="661" y="11"/>
                    </a:lnTo>
                    <a:lnTo>
                      <a:pt x="666" y="23"/>
                    </a:lnTo>
                    <a:lnTo>
                      <a:pt x="670" y="35"/>
                    </a:lnTo>
                    <a:lnTo>
                      <a:pt x="672" y="51"/>
                    </a:lnTo>
                    <a:lnTo>
                      <a:pt x="674" y="69"/>
                    </a:lnTo>
                    <a:lnTo>
                      <a:pt x="672" y="89"/>
                    </a:lnTo>
                    <a:lnTo>
                      <a:pt x="671" y="110"/>
                    </a:lnTo>
                    <a:close/>
                  </a:path>
                </a:pathLst>
              </a:custGeom>
              <a:solidFill>
                <a:srgbClr val="00925A"/>
              </a:solidFill>
              <a:ln w="9525">
                <a:noFill/>
                <a:round/>
              </a:ln>
            </p:spPr>
            <p:txBody>
              <a:bodyPr/>
              <a:lstStyle/>
              <a:p>
                <a:endParaRPr lang="en-US" sz="1867"/>
              </a:p>
            </p:txBody>
          </p:sp>
          <p:sp>
            <p:nvSpPr>
              <p:cNvPr id="1198" name="Freeform 548"/>
              <p:cNvSpPr/>
              <p:nvPr/>
            </p:nvSpPr>
            <p:spPr bwMode="auto">
              <a:xfrm>
                <a:off x="2670" y="2739"/>
                <a:ext cx="123" cy="107"/>
              </a:xfrm>
              <a:custGeom>
                <a:avLst/>
                <a:gdLst>
                  <a:gd name="T0" fmla="*/ 119 w 614"/>
                  <a:gd name="T1" fmla="*/ 25 h 538"/>
                  <a:gd name="T2" fmla="*/ 117 w 614"/>
                  <a:gd name="T3" fmla="*/ 32 h 538"/>
                  <a:gd name="T4" fmla="*/ 114 w 614"/>
                  <a:gd name="T5" fmla="*/ 38 h 538"/>
                  <a:gd name="T6" fmla="*/ 111 w 614"/>
                  <a:gd name="T7" fmla="*/ 43 h 538"/>
                  <a:gd name="T8" fmla="*/ 106 w 614"/>
                  <a:gd name="T9" fmla="*/ 47 h 538"/>
                  <a:gd name="T10" fmla="*/ 100 w 614"/>
                  <a:gd name="T11" fmla="*/ 52 h 538"/>
                  <a:gd name="T12" fmla="*/ 93 w 614"/>
                  <a:gd name="T13" fmla="*/ 55 h 538"/>
                  <a:gd name="T14" fmla="*/ 84 w 614"/>
                  <a:gd name="T15" fmla="*/ 59 h 538"/>
                  <a:gd name="T16" fmla="*/ 73 w 614"/>
                  <a:gd name="T17" fmla="*/ 63 h 538"/>
                  <a:gd name="T18" fmla="*/ 62 w 614"/>
                  <a:gd name="T19" fmla="*/ 68 h 538"/>
                  <a:gd name="T20" fmla="*/ 51 w 614"/>
                  <a:gd name="T21" fmla="*/ 73 h 538"/>
                  <a:gd name="T22" fmla="*/ 40 w 614"/>
                  <a:gd name="T23" fmla="*/ 78 h 538"/>
                  <a:gd name="T24" fmla="*/ 31 w 614"/>
                  <a:gd name="T25" fmla="*/ 84 h 538"/>
                  <a:gd name="T26" fmla="*/ 22 w 614"/>
                  <a:gd name="T27" fmla="*/ 89 h 538"/>
                  <a:gd name="T28" fmla="*/ 16 w 614"/>
                  <a:gd name="T29" fmla="*/ 95 h 538"/>
                  <a:gd name="T30" fmla="*/ 11 w 614"/>
                  <a:gd name="T31" fmla="*/ 100 h 538"/>
                  <a:gd name="T32" fmla="*/ 8 w 614"/>
                  <a:gd name="T33" fmla="*/ 105 h 538"/>
                  <a:gd name="T34" fmla="*/ 5 w 614"/>
                  <a:gd name="T35" fmla="*/ 107 h 538"/>
                  <a:gd name="T36" fmla="*/ 3 w 614"/>
                  <a:gd name="T37" fmla="*/ 107 h 538"/>
                  <a:gd name="T38" fmla="*/ 2 w 614"/>
                  <a:gd name="T39" fmla="*/ 107 h 538"/>
                  <a:gd name="T40" fmla="*/ 0 w 614"/>
                  <a:gd name="T41" fmla="*/ 105 h 538"/>
                  <a:gd name="T42" fmla="*/ 0 w 614"/>
                  <a:gd name="T43" fmla="*/ 102 h 538"/>
                  <a:gd name="T44" fmla="*/ 2 w 614"/>
                  <a:gd name="T45" fmla="*/ 97 h 538"/>
                  <a:gd name="T46" fmla="*/ 6 w 614"/>
                  <a:gd name="T47" fmla="*/ 91 h 538"/>
                  <a:gd name="T48" fmla="*/ 13 w 614"/>
                  <a:gd name="T49" fmla="*/ 84 h 538"/>
                  <a:gd name="T50" fmla="*/ 24 w 614"/>
                  <a:gd name="T51" fmla="*/ 77 h 538"/>
                  <a:gd name="T52" fmla="*/ 35 w 614"/>
                  <a:gd name="T53" fmla="*/ 70 h 538"/>
                  <a:gd name="T54" fmla="*/ 52 w 614"/>
                  <a:gd name="T55" fmla="*/ 61 h 538"/>
                  <a:gd name="T56" fmla="*/ 67 w 614"/>
                  <a:gd name="T57" fmla="*/ 53 h 538"/>
                  <a:gd name="T58" fmla="*/ 77 w 614"/>
                  <a:gd name="T59" fmla="*/ 48 h 538"/>
                  <a:gd name="T60" fmla="*/ 85 w 614"/>
                  <a:gd name="T61" fmla="*/ 43 h 538"/>
                  <a:gd name="T62" fmla="*/ 92 w 614"/>
                  <a:gd name="T63" fmla="*/ 36 h 538"/>
                  <a:gd name="T64" fmla="*/ 100 w 614"/>
                  <a:gd name="T65" fmla="*/ 25 h 538"/>
                  <a:gd name="T66" fmla="*/ 109 w 614"/>
                  <a:gd name="T67" fmla="*/ 13 h 538"/>
                  <a:gd name="T68" fmla="*/ 114 w 614"/>
                  <a:gd name="T69" fmla="*/ 6 h 538"/>
                  <a:gd name="T70" fmla="*/ 119 w 614"/>
                  <a:gd name="T71" fmla="*/ 1 h 538"/>
                  <a:gd name="T72" fmla="*/ 121 w 614"/>
                  <a:gd name="T73" fmla="*/ 0 h 538"/>
                  <a:gd name="T74" fmla="*/ 122 w 614"/>
                  <a:gd name="T75" fmla="*/ 1 h 538"/>
                  <a:gd name="T76" fmla="*/ 123 w 614"/>
                  <a:gd name="T77" fmla="*/ 3 h 538"/>
                  <a:gd name="T78" fmla="*/ 123 w 614"/>
                  <a:gd name="T79" fmla="*/ 6 h 538"/>
                  <a:gd name="T80" fmla="*/ 122 w 614"/>
                  <a:gd name="T81" fmla="*/ 14 h 5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14"/>
                  <a:gd name="T124" fmla="*/ 0 h 538"/>
                  <a:gd name="T125" fmla="*/ 614 w 614"/>
                  <a:gd name="T126" fmla="*/ 538 h 5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14" h="538">
                    <a:moveTo>
                      <a:pt x="599" y="106"/>
                    </a:moveTo>
                    <a:lnTo>
                      <a:pt x="594" y="125"/>
                    </a:lnTo>
                    <a:lnTo>
                      <a:pt x="589" y="142"/>
                    </a:lnTo>
                    <a:lnTo>
                      <a:pt x="584" y="159"/>
                    </a:lnTo>
                    <a:lnTo>
                      <a:pt x="578" y="174"/>
                    </a:lnTo>
                    <a:lnTo>
                      <a:pt x="570" y="189"/>
                    </a:lnTo>
                    <a:lnTo>
                      <a:pt x="562" y="202"/>
                    </a:lnTo>
                    <a:lnTo>
                      <a:pt x="553" y="215"/>
                    </a:lnTo>
                    <a:lnTo>
                      <a:pt x="542" y="226"/>
                    </a:lnTo>
                    <a:lnTo>
                      <a:pt x="531" y="237"/>
                    </a:lnTo>
                    <a:lnTo>
                      <a:pt x="517" y="249"/>
                    </a:lnTo>
                    <a:lnTo>
                      <a:pt x="501" y="259"/>
                    </a:lnTo>
                    <a:lnTo>
                      <a:pt x="483" y="269"/>
                    </a:lnTo>
                    <a:lnTo>
                      <a:pt x="464" y="278"/>
                    </a:lnTo>
                    <a:lnTo>
                      <a:pt x="442" y="288"/>
                    </a:lnTo>
                    <a:lnTo>
                      <a:pt x="418" y="298"/>
                    </a:lnTo>
                    <a:lnTo>
                      <a:pt x="392" y="308"/>
                    </a:lnTo>
                    <a:lnTo>
                      <a:pt x="365" y="318"/>
                    </a:lnTo>
                    <a:lnTo>
                      <a:pt x="336" y="330"/>
                    </a:lnTo>
                    <a:lnTo>
                      <a:pt x="308" y="341"/>
                    </a:lnTo>
                    <a:lnTo>
                      <a:pt x="280" y="353"/>
                    </a:lnTo>
                    <a:lnTo>
                      <a:pt x="254" y="366"/>
                    </a:lnTo>
                    <a:lnTo>
                      <a:pt x="226" y="380"/>
                    </a:lnTo>
                    <a:lnTo>
                      <a:pt x="201" y="393"/>
                    </a:lnTo>
                    <a:lnTo>
                      <a:pt x="176" y="407"/>
                    </a:lnTo>
                    <a:lnTo>
                      <a:pt x="154" y="422"/>
                    </a:lnTo>
                    <a:lnTo>
                      <a:pt x="131" y="436"/>
                    </a:lnTo>
                    <a:lnTo>
                      <a:pt x="111" y="449"/>
                    </a:lnTo>
                    <a:lnTo>
                      <a:pt x="94" y="464"/>
                    </a:lnTo>
                    <a:lnTo>
                      <a:pt x="79" y="478"/>
                    </a:lnTo>
                    <a:lnTo>
                      <a:pt x="65" y="491"/>
                    </a:lnTo>
                    <a:lnTo>
                      <a:pt x="54" y="504"/>
                    </a:lnTo>
                    <a:lnTo>
                      <a:pt x="46" y="517"/>
                    </a:lnTo>
                    <a:lnTo>
                      <a:pt x="39" y="526"/>
                    </a:lnTo>
                    <a:lnTo>
                      <a:pt x="33" y="533"/>
                    </a:lnTo>
                    <a:lnTo>
                      <a:pt x="25" y="537"/>
                    </a:lnTo>
                    <a:lnTo>
                      <a:pt x="18" y="538"/>
                    </a:lnTo>
                    <a:lnTo>
                      <a:pt x="14" y="538"/>
                    </a:lnTo>
                    <a:lnTo>
                      <a:pt x="11" y="537"/>
                    </a:lnTo>
                    <a:lnTo>
                      <a:pt x="9" y="536"/>
                    </a:lnTo>
                    <a:lnTo>
                      <a:pt x="6" y="534"/>
                    </a:lnTo>
                    <a:lnTo>
                      <a:pt x="1" y="528"/>
                    </a:lnTo>
                    <a:lnTo>
                      <a:pt x="0" y="521"/>
                    </a:lnTo>
                    <a:lnTo>
                      <a:pt x="0" y="512"/>
                    </a:lnTo>
                    <a:lnTo>
                      <a:pt x="3" y="501"/>
                    </a:lnTo>
                    <a:lnTo>
                      <a:pt x="8" y="487"/>
                    </a:lnTo>
                    <a:lnTo>
                      <a:pt x="16" y="473"/>
                    </a:lnTo>
                    <a:lnTo>
                      <a:pt x="29" y="457"/>
                    </a:lnTo>
                    <a:lnTo>
                      <a:pt x="45" y="439"/>
                    </a:lnTo>
                    <a:lnTo>
                      <a:pt x="65" y="422"/>
                    </a:lnTo>
                    <a:lnTo>
                      <a:pt x="90" y="403"/>
                    </a:lnTo>
                    <a:lnTo>
                      <a:pt x="119" y="385"/>
                    </a:lnTo>
                    <a:lnTo>
                      <a:pt x="146" y="367"/>
                    </a:lnTo>
                    <a:lnTo>
                      <a:pt x="175" y="351"/>
                    </a:lnTo>
                    <a:lnTo>
                      <a:pt x="202" y="336"/>
                    </a:lnTo>
                    <a:lnTo>
                      <a:pt x="259" y="307"/>
                    </a:lnTo>
                    <a:lnTo>
                      <a:pt x="311" y="281"/>
                    </a:lnTo>
                    <a:lnTo>
                      <a:pt x="336" y="267"/>
                    </a:lnTo>
                    <a:lnTo>
                      <a:pt x="360" y="255"/>
                    </a:lnTo>
                    <a:lnTo>
                      <a:pt x="382" y="241"/>
                    </a:lnTo>
                    <a:lnTo>
                      <a:pt x="403" y="227"/>
                    </a:lnTo>
                    <a:lnTo>
                      <a:pt x="423" y="214"/>
                    </a:lnTo>
                    <a:lnTo>
                      <a:pt x="441" y="199"/>
                    </a:lnTo>
                    <a:lnTo>
                      <a:pt x="457" y="182"/>
                    </a:lnTo>
                    <a:lnTo>
                      <a:pt x="471" y="166"/>
                    </a:lnTo>
                    <a:lnTo>
                      <a:pt x="498" y="127"/>
                    </a:lnTo>
                    <a:lnTo>
                      <a:pt x="528" y="85"/>
                    </a:lnTo>
                    <a:lnTo>
                      <a:pt x="543" y="65"/>
                    </a:lnTo>
                    <a:lnTo>
                      <a:pt x="557" y="46"/>
                    </a:lnTo>
                    <a:lnTo>
                      <a:pt x="569" y="29"/>
                    </a:lnTo>
                    <a:lnTo>
                      <a:pt x="582" y="15"/>
                    </a:lnTo>
                    <a:lnTo>
                      <a:pt x="592" y="6"/>
                    </a:lnTo>
                    <a:lnTo>
                      <a:pt x="600" y="0"/>
                    </a:lnTo>
                    <a:lnTo>
                      <a:pt x="604" y="0"/>
                    </a:lnTo>
                    <a:lnTo>
                      <a:pt x="608" y="0"/>
                    </a:lnTo>
                    <a:lnTo>
                      <a:pt x="610" y="3"/>
                    </a:lnTo>
                    <a:lnTo>
                      <a:pt x="612" y="6"/>
                    </a:lnTo>
                    <a:lnTo>
                      <a:pt x="613" y="13"/>
                    </a:lnTo>
                    <a:lnTo>
                      <a:pt x="614" y="19"/>
                    </a:lnTo>
                    <a:lnTo>
                      <a:pt x="613" y="29"/>
                    </a:lnTo>
                    <a:lnTo>
                      <a:pt x="613" y="40"/>
                    </a:lnTo>
                    <a:lnTo>
                      <a:pt x="608" y="69"/>
                    </a:lnTo>
                    <a:lnTo>
                      <a:pt x="599" y="106"/>
                    </a:lnTo>
                    <a:close/>
                  </a:path>
                </a:pathLst>
              </a:custGeom>
              <a:solidFill>
                <a:srgbClr val="00925A"/>
              </a:solidFill>
              <a:ln w="9525">
                <a:noFill/>
                <a:round/>
              </a:ln>
            </p:spPr>
            <p:txBody>
              <a:bodyPr/>
              <a:lstStyle/>
              <a:p>
                <a:endParaRPr lang="en-US" sz="1867"/>
              </a:p>
            </p:txBody>
          </p:sp>
          <p:sp>
            <p:nvSpPr>
              <p:cNvPr id="1199" name="Freeform 549"/>
              <p:cNvSpPr/>
              <p:nvPr/>
            </p:nvSpPr>
            <p:spPr bwMode="auto">
              <a:xfrm>
                <a:off x="2665" y="2808"/>
                <a:ext cx="122" cy="111"/>
              </a:xfrm>
              <a:custGeom>
                <a:avLst/>
                <a:gdLst>
                  <a:gd name="T0" fmla="*/ 119 w 609"/>
                  <a:gd name="T1" fmla="*/ 21 h 555"/>
                  <a:gd name="T2" fmla="*/ 116 w 609"/>
                  <a:gd name="T3" fmla="*/ 31 h 555"/>
                  <a:gd name="T4" fmla="*/ 114 w 609"/>
                  <a:gd name="T5" fmla="*/ 37 h 555"/>
                  <a:gd name="T6" fmla="*/ 110 w 609"/>
                  <a:gd name="T7" fmla="*/ 43 h 555"/>
                  <a:gd name="T8" fmla="*/ 105 w 609"/>
                  <a:gd name="T9" fmla="*/ 49 h 555"/>
                  <a:gd name="T10" fmla="*/ 99 w 609"/>
                  <a:gd name="T11" fmla="*/ 54 h 555"/>
                  <a:gd name="T12" fmla="*/ 92 w 609"/>
                  <a:gd name="T13" fmla="*/ 58 h 555"/>
                  <a:gd name="T14" fmla="*/ 83 w 609"/>
                  <a:gd name="T15" fmla="*/ 62 h 555"/>
                  <a:gd name="T16" fmla="*/ 73 w 609"/>
                  <a:gd name="T17" fmla="*/ 66 h 555"/>
                  <a:gd name="T18" fmla="*/ 57 w 609"/>
                  <a:gd name="T19" fmla="*/ 75 h 555"/>
                  <a:gd name="T20" fmla="*/ 37 w 609"/>
                  <a:gd name="T21" fmla="*/ 87 h 555"/>
                  <a:gd name="T22" fmla="*/ 21 w 609"/>
                  <a:gd name="T23" fmla="*/ 97 h 555"/>
                  <a:gd name="T24" fmla="*/ 12 w 609"/>
                  <a:gd name="T25" fmla="*/ 105 h 555"/>
                  <a:gd name="T26" fmla="*/ 6 w 609"/>
                  <a:gd name="T27" fmla="*/ 109 h 555"/>
                  <a:gd name="T28" fmla="*/ 3 w 609"/>
                  <a:gd name="T29" fmla="*/ 111 h 555"/>
                  <a:gd name="T30" fmla="*/ 1 w 609"/>
                  <a:gd name="T31" fmla="*/ 111 h 555"/>
                  <a:gd name="T32" fmla="*/ 0 w 609"/>
                  <a:gd name="T33" fmla="*/ 110 h 555"/>
                  <a:gd name="T34" fmla="*/ 1 w 609"/>
                  <a:gd name="T35" fmla="*/ 106 h 555"/>
                  <a:gd name="T36" fmla="*/ 3 w 609"/>
                  <a:gd name="T37" fmla="*/ 101 h 555"/>
                  <a:gd name="T38" fmla="*/ 7 w 609"/>
                  <a:gd name="T39" fmla="*/ 94 h 555"/>
                  <a:gd name="T40" fmla="*/ 10 w 609"/>
                  <a:gd name="T41" fmla="*/ 90 h 555"/>
                  <a:gd name="T42" fmla="*/ 15 w 609"/>
                  <a:gd name="T43" fmla="*/ 85 h 555"/>
                  <a:gd name="T44" fmla="*/ 23 w 609"/>
                  <a:gd name="T45" fmla="*/ 79 h 555"/>
                  <a:gd name="T46" fmla="*/ 32 w 609"/>
                  <a:gd name="T47" fmla="*/ 74 h 555"/>
                  <a:gd name="T48" fmla="*/ 46 w 609"/>
                  <a:gd name="T49" fmla="*/ 68 h 555"/>
                  <a:gd name="T50" fmla="*/ 63 w 609"/>
                  <a:gd name="T51" fmla="*/ 61 h 555"/>
                  <a:gd name="T52" fmla="*/ 74 w 609"/>
                  <a:gd name="T53" fmla="*/ 56 h 555"/>
                  <a:gd name="T54" fmla="*/ 84 w 609"/>
                  <a:gd name="T55" fmla="*/ 50 h 555"/>
                  <a:gd name="T56" fmla="*/ 92 w 609"/>
                  <a:gd name="T57" fmla="*/ 44 h 555"/>
                  <a:gd name="T58" fmla="*/ 98 w 609"/>
                  <a:gd name="T59" fmla="*/ 39 h 555"/>
                  <a:gd name="T60" fmla="*/ 102 w 609"/>
                  <a:gd name="T61" fmla="*/ 35 h 555"/>
                  <a:gd name="T62" fmla="*/ 105 w 609"/>
                  <a:gd name="T63" fmla="*/ 31 h 555"/>
                  <a:gd name="T64" fmla="*/ 106 w 609"/>
                  <a:gd name="T65" fmla="*/ 27 h 555"/>
                  <a:gd name="T66" fmla="*/ 108 w 609"/>
                  <a:gd name="T67" fmla="*/ 21 h 555"/>
                  <a:gd name="T68" fmla="*/ 112 w 609"/>
                  <a:gd name="T69" fmla="*/ 11 h 555"/>
                  <a:gd name="T70" fmla="*/ 116 w 609"/>
                  <a:gd name="T71" fmla="*/ 4 h 555"/>
                  <a:gd name="T72" fmla="*/ 118 w 609"/>
                  <a:gd name="T73" fmla="*/ 1 h 555"/>
                  <a:gd name="T74" fmla="*/ 120 w 609"/>
                  <a:gd name="T75" fmla="*/ 0 h 555"/>
                  <a:gd name="T76" fmla="*/ 121 w 609"/>
                  <a:gd name="T77" fmla="*/ 1 h 555"/>
                  <a:gd name="T78" fmla="*/ 122 w 609"/>
                  <a:gd name="T79" fmla="*/ 4 h 555"/>
                  <a:gd name="T80" fmla="*/ 121 w 609"/>
                  <a:gd name="T81" fmla="*/ 10 h 55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09"/>
                  <a:gd name="T124" fmla="*/ 0 h 555"/>
                  <a:gd name="T125" fmla="*/ 609 w 609"/>
                  <a:gd name="T126" fmla="*/ 555 h 55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09" h="555">
                    <a:moveTo>
                      <a:pt x="602" y="72"/>
                    </a:moveTo>
                    <a:lnTo>
                      <a:pt x="595" y="105"/>
                    </a:lnTo>
                    <a:lnTo>
                      <a:pt x="586" y="138"/>
                    </a:lnTo>
                    <a:lnTo>
                      <a:pt x="581" y="155"/>
                    </a:lnTo>
                    <a:lnTo>
                      <a:pt x="575" y="171"/>
                    </a:lnTo>
                    <a:lnTo>
                      <a:pt x="568" y="187"/>
                    </a:lnTo>
                    <a:lnTo>
                      <a:pt x="559" y="202"/>
                    </a:lnTo>
                    <a:lnTo>
                      <a:pt x="550" y="217"/>
                    </a:lnTo>
                    <a:lnTo>
                      <a:pt x="539" y="231"/>
                    </a:lnTo>
                    <a:lnTo>
                      <a:pt x="526" y="245"/>
                    </a:lnTo>
                    <a:lnTo>
                      <a:pt x="513" y="257"/>
                    </a:lnTo>
                    <a:lnTo>
                      <a:pt x="496" y="269"/>
                    </a:lnTo>
                    <a:lnTo>
                      <a:pt x="479" y="281"/>
                    </a:lnTo>
                    <a:lnTo>
                      <a:pt x="460" y="291"/>
                    </a:lnTo>
                    <a:lnTo>
                      <a:pt x="439" y="299"/>
                    </a:lnTo>
                    <a:lnTo>
                      <a:pt x="415" y="308"/>
                    </a:lnTo>
                    <a:lnTo>
                      <a:pt x="390" y="319"/>
                    </a:lnTo>
                    <a:lnTo>
                      <a:pt x="364" y="331"/>
                    </a:lnTo>
                    <a:lnTo>
                      <a:pt x="338" y="344"/>
                    </a:lnTo>
                    <a:lnTo>
                      <a:pt x="286" y="373"/>
                    </a:lnTo>
                    <a:lnTo>
                      <a:pt x="233" y="403"/>
                    </a:lnTo>
                    <a:lnTo>
                      <a:pt x="184" y="433"/>
                    </a:lnTo>
                    <a:lnTo>
                      <a:pt x="142" y="462"/>
                    </a:lnTo>
                    <a:lnTo>
                      <a:pt x="107" y="487"/>
                    </a:lnTo>
                    <a:lnTo>
                      <a:pt x="83" y="507"/>
                    </a:lnTo>
                    <a:lnTo>
                      <a:pt x="62" y="523"/>
                    </a:lnTo>
                    <a:lnTo>
                      <a:pt x="42" y="538"/>
                    </a:lnTo>
                    <a:lnTo>
                      <a:pt x="32" y="544"/>
                    </a:lnTo>
                    <a:lnTo>
                      <a:pt x="23" y="549"/>
                    </a:lnTo>
                    <a:lnTo>
                      <a:pt x="16" y="553"/>
                    </a:lnTo>
                    <a:lnTo>
                      <a:pt x="10" y="555"/>
                    </a:lnTo>
                    <a:lnTo>
                      <a:pt x="5" y="555"/>
                    </a:lnTo>
                    <a:lnTo>
                      <a:pt x="1" y="554"/>
                    </a:lnTo>
                    <a:lnTo>
                      <a:pt x="0" y="549"/>
                    </a:lnTo>
                    <a:lnTo>
                      <a:pt x="0" y="542"/>
                    </a:lnTo>
                    <a:lnTo>
                      <a:pt x="3" y="532"/>
                    </a:lnTo>
                    <a:lnTo>
                      <a:pt x="8" y="519"/>
                    </a:lnTo>
                    <a:lnTo>
                      <a:pt x="17" y="503"/>
                    </a:lnTo>
                    <a:lnTo>
                      <a:pt x="28" y="482"/>
                    </a:lnTo>
                    <a:lnTo>
                      <a:pt x="36" y="470"/>
                    </a:lnTo>
                    <a:lnTo>
                      <a:pt x="42" y="460"/>
                    </a:lnTo>
                    <a:lnTo>
                      <a:pt x="50" y="450"/>
                    </a:lnTo>
                    <a:lnTo>
                      <a:pt x="58" y="440"/>
                    </a:lnTo>
                    <a:lnTo>
                      <a:pt x="76" y="423"/>
                    </a:lnTo>
                    <a:lnTo>
                      <a:pt x="95" y="408"/>
                    </a:lnTo>
                    <a:lnTo>
                      <a:pt x="115" y="394"/>
                    </a:lnTo>
                    <a:lnTo>
                      <a:pt x="136" y="381"/>
                    </a:lnTo>
                    <a:lnTo>
                      <a:pt x="158" y="369"/>
                    </a:lnTo>
                    <a:lnTo>
                      <a:pt x="182" y="358"/>
                    </a:lnTo>
                    <a:lnTo>
                      <a:pt x="232" y="338"/>
                    </a:lnTo>
                    <a:lnTo>
                      <a:pt x="284" y="317"/>
                    </a:lnTo>
                    <a:lnTo>
                      <a:pt x="312" y="306"/>
                    </a:lnTo>
                    <a:lnTo>
                      <a:pt x="339" y="293"/>
                    </a:lnTo>
                    <a:lnTo>
                      <a:pt x="367" y="279"/>
                    </a:lnTo>
                    <a:lnTo>
                      <a:pt x="394" y="264"/>
                    </a:lnTo>
                    <a:lnTo>
                      <a:pt x="420" y="248"/>
                    </a:lnTo>
                    <a:lnTo>
                      <a:pt x="443" y="235"/>
                    </a:lnTo>
                    <a:lnTo>
                      <a:pt x="461" y="221"/>
                    </a:lnTo>
                    <a:lnTo>
                      <a:pt x="478" y="208"/>
                    </a:lnTo>
                    <a:lnTo>
                      <a:pt x="490" y="197"/>
                    </a:lnTo>
                    <a:lnTo>
                      <a:pt x="501" y="186"/>
                    </a:lnTo>
                    <a:lnTo>
                      <a:pt x="510" y="176"/>
                    </a:lnTo>
                    <a:lnTo>
                      <a:pt x="518" y="166"/>
                    </a:lnTo>
                    <a:lnTo>
                      <a:pt x="523" y="156"/>
                    </a:lnTo>
                    <a:lnTo>
                      <a:pt x="528" y="146"/>
                    </a:lnTo>
                    <a:lnTo>
                      <a:pt x="531" y="137"/>
                    </a:lnTo>
                    <a:lnTo>
                      <a:pt x="534" y="127"/>
                    </a:lnTo>
                    <a:lnTo>
                      <a:pt x="540" y="106"/>
                    </a:lnTo>
                    <a:lnTo>
                      <a:pt x="548" y="81"/>
                    </a:lnTo>
                    <a:lnTo>
                      <a:pt x="559" y="56"/>
                    </a:lnTo>
                    <a:lnTo>
                      <a:pt x="573" y="32"/>
                    </a:lnTo>
                    <a:lnTo>
                      <a:pt x="579" y="22"/>
                    </a:lnTo>
                    <a:lnTo>
                      <a:pt x="584" y="15"/>
                    </a:lnTo>
                    <a:lnTo>
                      <a:pt x="590" y="7"/>
                    </a:lnTo>
                    <a:lnTo>
                      <a:pt x="595" y="2"/>
                    </a:lnTo>
                    <a:lnTo>
                      <a:pt x="600" y="0"/>
                    </a:lnTo>
                    <a:lnTo>
                      <a:pt x="604" y="0"/>
                    </a:lnTo>
                    <a:lnTo>
                      <a:pt x="606" y="4"/>
                    </a:lnTo>
                    <a:lnTo>
                      <a:pt x="607" y="10"/>
                    </a:lnTo>
                    <a:lnTo>
                      <a:pt x="609" y="19"/>
                    </a:lnTo>
                    <a:lnTo>
                      <a:pt x="607" y="32"/>
                    </a:lnTo>
                    <a:lnTo>
                      <a:pt x="606" y="50"/>
                    </a:lnTo>
                    <a:lnTo>
                      <a:pt x="602" y="72"/>
                    </a:lnTo>
                    <a:close/>
                  </a:path>
                </a:pathLst>
              </a:custGeom>
              <a:solidFill>
                <a:srgbClr val="00925A"/>
              </a:solidFill>
              <a:ln w="9525">
                <a:noFill/>
                <a:round/>
              </a:ln>
            </p:spPr>
            <p:txBody>
              <a:bodyPr/>
              <a:lstStyle/>
              <a:p>
                <a:endParaRPr lang="en-US" sz="1867"/>
              </a:p>
            </p:txBody>
          </p:sp>
          <p:sp>
            <p:nvSpPr>
              <p:cNvPr id="1200" name="Freeform 550"/>
              <p:cNvSpPr/>
              <p:nvPr/>
            </p:nvSpPr>
            <p:spPr bwMode="auto">
              <a:xfrm>
                <a:off x="2536" y="1376"/>
                <a:ext cx="1040" cy="846"/>
              </a:xfrm>
              <a:custGeom>
                <a:avLst/>
                <a:gdLst>
                  <a:gd name="T0" fmla="*/ 788 w 5197"/>
                  <a:gd name="T1" fmla="*/ 46 h 4233"/>
                  <a:gd name="T2" fmla="*/ 812 w 5197"/>
                  <a:gd name="T3" fmla="*/ 110 h 4233"/>
                  <a:gd name="T4" fmla="*/ 841 w 5197"/>
                  <a:gd name="T5" fmla="*/ 182 h 4233"/>
                  <a:gd name="T6" fmla="*/ 865 w 5197"/>
                  <a:gd name="T7" fmla="*/ 240 h 4233"/>
                  <a:gd name="T8" fmla="*/ 882 w 5197"/>
                  <a:gd name="T9" fmla="*/ 280 h 4233"/>
                  <a:gd name="T10" fmla="*/ 899 w 5197"/>
                  <a:gd name="T11" fmla="*/ 319 h 4233"/>
                  <a:gd name="T12" fmla="*/ 917 w 5197"/>
                  <a:gd name="T13" fmla="*/ 359 h 4233"/>
                  <a:gd name="T14" fmla="*/ 935 w 5197"/>
                  <a:gd name="T15" fmla="*/ 397 h 4233"/>
                  <a:gd name="T16" fmla="*/ 954 w 5197"/>
                  <a:gd name="T17" fmla="*/ 434 h 4233"/>
                  <a:gd name="T18" fmla="*/ 973 w 5197"/>
                  <a:gd name="T19" fmla="*/ 470 h 4233"/>
                  <a:gd name="T20" fmla="*/ 992 w 5197"/>
                  <a:gd name="T21" fmla="*/ 503 h 4233"/>
                  <a:gd name="T22" fmla="*/ 1012 w 5197"/>
                  <a:gd name="T23" fmla="*/ 533 h 4233"/>
                  <a:gd name="T24" fmla="*/ 1031 w 5197"/>
                  <a:gd name="T25" fmla="*/ 560 h 4233"/>
                  <a:gd name="T26" fmla="*/ 240 w 5197"/>
                  <a:gd name="T27" fmla="*/ 846 h 4233"/>
                  <a:gd name="T28" fmla="*/ 233 w 5197"/>
                  <a:gd name="T29" fmla="*/ 833 h 4233"/>
                  <a:gd name="T30" fmla="*/ 214 w 5197"/>
                  <a:gd name="T31" fmla="*/ 796 h 4233"/>
                  <a:gd name="T32" fmla="*/ 186 w 5197"/>
                  <a:gd name="T33" fmla="*/ 739 h 4233"/>
                  <a:gd name="T34" fmla="*/ 151 w 5197"/>
                  <a:gd name="T35" fmla="*/ 667 h 4233"/>
                  <a:gd name="T36" fmla="*/ 133 w 5197"/>
                  <a:gd name="T37" fmla="*/ 626 h 4233"/>
                  <a:gd name="T38" fmla="*/ 114 w 5197"/>
                  <a:gd name="T39" fmla="*/ 582 h 4233"/>
                  <a:gd name="T40" fmla="*/ 95 w 5197"/>
                  <a:gd name="T41" fmla="*/ 536 h 4233"/>
                  <a:gd name="T42" fmla="*/ 76 w 5197"/>
                  <a:gd name="T43" fmla="*/ 489 h 4233"/>
                  <a:gd name="T44" fmla="*/ 58 w 5197"/>
                  <a:gd name="T45" fmla="*/ 440 h 4233"/>
                  <a:gd name="T46" fmla="*/ 41 w 5197"/>
                  <a:gd name="T47" fmla="*/ 391 h 4233"/>
                  <a:gd name="T48" fmla="*/ 25 w 5197"/>
                  <a:gd name="T49" fmla="*/ 342 h 4233"/>
                  <a:gd name="T50" fmla="*/ 12 w 5197"/>
                  <a:gd name="T51" fmla="*/ 293 h 4233"/>
                  <a:gd name="T52" fmla="*/ 9 w 5197"/>
                  <a:gd name="T53" fmla="*/ 283 h 4233"/>
                  <a:gd name="T54" fmla="*/ 7 w 5197"/>
                  <a:gd name="T55" fmla="*/ 279 h 4233"/>
                  <a:gd name="T56" fmla="*/ 5 w 5197"/>
                  <a:gd name="T57" fmla="*/ 276 h 4233"/>
                  <a:gd name="T58" fmla="*/ 3 w 5197"/>
                  <a:gd name="T59" fmla="*/ 274 h 4233"/>
                  <a:gd name="T60" fmla="*/ 0 w 5197"/>
                  <a:gd name="T61" fmla="*/ 273 h 4233"/>
                  <a:gd name="T62" fmla="*/ 28 w 5197"/>
                  <a:gd name="T63" fmla="*/ 263 h 4233"/>
                  <a:gd name="T64" fmla="*/ 101 w 5197"/>
                  <a:gd name="T65" fmla="*/ 238 h 4233"/>
                  <a:gd name="T66" fmla="*/ 207 w 5197"/>
                  <a:gd name="T67" fmla="*/ 200 h 4233"/>
                  <a:gd name="T68" fmla="*/ 331 w 5197"/>
                  <a:gd name="T69" fmla="*/ 156 h 4233"/>
                  <a:gd name="T70" fmla="*/ 458 w 5197"/>
                  <a:gd name="T71" fmla="*/ 111 h 4233"/>
                  <a:gd name="T72" fmla="*/ 576 w 5197"/>
                  <a:gd name="T73" fmla="*/ 68 h 4233"/>
                  <a:gd name="T74" fmla="*/ 669 w 5197"/>
                  <a:gd name="T75" fmla="*/ 33 h 4233"/>
                  <a:gd name="T76" fmla="*/ 701 w 5197"/>
                  <a:gd name="T77" fmla="*/ 20 h 4233"/>
                  <a:gd name="T78" fmla="*/ 723 w 5197"/>
                  <a:gd name="T79" fmla="*/ 10 h 4233"/>
                  <a:gd name="T80" fmla="*/ 733 w 5197"/>
                  <a:gd name="T81" fmla="*/ 6 h 4233"/>
                  <a:gd name="T82" fmla="*/ 742 w 5197"/>
                  <a:gd name="T83" fmla="*/ 3 h 4233"/>
                  <a:gd name="T84" fmla="*/ 749 w 5197"/>
                  <a:gd name="T85" fmla="*/ 1 h 4233"/>
                  <a:gd name="T86" fmla="*/ 756 w 5197"/>
                  <a:gd name="T87" fmla="*/ 0 h 4233"/>
                  <a:gd name="T88" fmla="*/ 761 w 5197"/>
                  <a:gd name="T89" fmla="*/ 0 h 4233"/>
                  <a:gd name="T90" fmla="*/ 765 w 5197"/>
                  <a:gd name="T91" fmla="*/ 1 h 4233"/>
                  <a:gd name="T92" fmla="*/ 769 w 5197"/>
                  <a:gd name="T93" fmla="*/ 3 h 4233"/>
                  <a:gd name="T94" fmla="*/ 772 w 5197"/>
                  <a:gd name="T95" fmla="*/ 5 h 4233"/>
                  <a:gd name="T96" fmla="*/ 774 w 5197"/>
                  <a:gd name="T97" fmla="*/ 7 h 4233"/>
                  <a:gd name="T98" fmla="*/ 776 w 5197"/>
                  <a:gd name="T99" fmla="*/ 9 h 4233"/>
                  <a:gd name="T100" fmla="*/ 777 w 5197"/>
                  <a:gd name="T101" fmla="*/ 14 h 4233"/>
                  <a:gd name="T102" fmla="*/ 778 w 5197"/>
                  <a:gd name="T103" fmla="*/ 19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97"/>
                  <a:gd name="T157" fmla="*/ 0 h 4233"/>
                  <a:gd name="T158" fmla="*/ 5197 w 5197"/>
                  <a:gd name="T159" fmla="*/ 4233 h 4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97" h="4233">
                    <a:moveTo>
                      <a:pt x="3888" y="96"/>
                    </a:moveTo>
                    <a:lnTo>
                      <a:pt x="3938" y="231"/>
                    </a:lnTo>
                    <a:lnTo>
                      <a:pt x="3996" y="382"/>
                    </a:lnTo>
                    <a:lnTo>
                      <a:pt x="4059" y="548"/>
                    </a:lnTo>
                    <a:lnTo>
                      <a:pt x="4128" y="724"/>
                    </a:lnTo>
                    <a:lnTo>
                      <a:pt x="4202" y="910"/>
                    </a:lnTo>
                    <a:lnTo>
                      <a:pt x="4280" y="1104"/>
                    </a:lnTo>
                    <a:lnTo>
                      <a:pt x="4321" y="1201"/>
                    </a:lnTo>
                    <a:lnTo>
                      <a:pt x="4363" y="1300"/>
                    </a:lnTo>
                    <a:lnTo>
                      <a:pt x="4405" y="1400"/>
                    </a:lnTo>
                    <a:lnTo>
                      <a:pt x="4449" y="1499"/>
                    </a:lnTo>
                    <a:lnTo>
                      <a:pt x="4492" y="1598"/>
                    </a:lnTo>
                    <a:lnTo>
                      <a:pt x="4537" y="1697"/>
                    </a:lnTo>
                    <a:lnTo>
                      <a:pt x="4582" y="1795"/>
                    </a:lnTo>
                    <a:lnTo>
                      <a:pt x="4628" y="1893"/>
                    </a:lnTo>
                    <a:lnTo>
                      <a:pt x="4674" y="1987"/>
                    </a:lnTo>
                    <a:lnTo>
                      <a:pt x="4721" y="2081"/>
                    </a:lnTo>
                    <a:lnTo>
                      <a:pt x="4768" y="2173"/>
                    </a:lnTo>
                    <a:lnTo>
                      <a:pt x="4815" y="2263"/>
                    </a:lnTo>
                    <a:lnTo>
                      <a:pt x="4863" y="2351"/>
                    </a:lnTo>
                    <a:lnTo>
                      <a:pt x="4912" y="2435"/>
                    </a:lnTo>
                    <a:lnTo>
                      <a:pt x="4959" y="2517"/>
                    </a:lnTo>
                    <a:lnTo>
                      <a:pt x="5006" y="2594"/>
                    </a:lnTo>
                    <a:lnTo>
                      <a:pt x="5055" y="2668"/>
                    </a:lnTo>
                    <a:lnTo>
                      <a:pt x="5102" y="2738"/>
                    </a:lnTo>
                    <a:lnTo>
                      <a:pt x="5150" y="2804"/>
                    </a:lnTo>
                    <a:lnTo>
                      <a:pt x="5197" y="2864"/>
                    </a:lnTo>
                    <a:lnTo>
                      <a:pt x="1201" y="4233"/>
                    </a:lnTo>
                    <a:lnTo>
                      <a:pt x="1192" y="4217"/>
                    </a:lnTo>
                    <a:lnTo>
                      <a:pt x="1166" y="4168"/>
                    </a:lnTo>
                    <a:lnTo>
                      <a:pt x="1124" y="4089"/>
                    </a:lnTo>
                    <a:lnTo>
                      <a:pt x="1070" y="3983"/>
                    </a:lnTo>
                    <a:lnTo>
                      <a:pt x="1003" y="3853"/>
                    </a:lnTo>
                    <a:lnTo>
                      <a:pt x="927" y="3700"/>
                    </a:lnTo>
                    <a:lnTo>
                      <a:pt x="845" y="3528"/>
                    </a:lnTo>
                    <a:lnTo>
                      <a:pt x="756" y="3337"/>
                    </a:lnTo>
                    <a:lnTo>
                      <a:pt x="710" y="3236"/>
                    </a:lnTo>
                    <a:lnTo>
                      <a:pt x="663" y="3131"/>
                    </a:lnTo>
                    <a:lnTo>
                      <a:pt x="615" y="3023"/>
                    </a:lnTo>
                    <a:lnTo>
                      <a:pt x="568" y="2912"/>
                    </a:lnTo>
                    <a:lnTo>
                      <a:pt x="520" y="2799"/>
                    </a:lnTo>
                    <a:lnTo>
                      <a:pt x="473" y="2684"/>
                    </a:lnTo>
                    <a:lnTo>
                      <a:pt x="426" y="2565"/>
                    </a:lnTo>
                    <a:lnTo>
                      <a:pt x="379" y="2447"/>
                    </a:lnTo>
                    <a:lnTo>
                      <a:pt x="333" y="2326"/>
                    </a:lnTo>
                    <a:lnTo>
                      <a:pt x="290" y="2203"/>
                    </a:lnTo>
                    <a:lnTo>
                      <a:pt x="246" y="2081"/>
                    </a:lnTo>
                    <a:lnTo>
                      <a:pt x="205" y="1957"/>
                    </a:lnTo>
                    <a:lnTo>
                      <a:pt x="165" y="1834"/>
                    </a:lnTo>
                    <a:lnTo>
                      <a:pt x="127" y="1710"/>
                    </a:lnTo>
                    <a:lnTo>
                      <a:pt x="92" y="1588"/>
                    </a:lnTo>
                    <a:lnTo>
                      <a:pt x="59" y="1466"/>
                    </a:lnTo>
                    <a:lnTo>
                      <a:pt x="55" y="1449"/>
                    </a:lnTo>
                    <a:lnTo>
                      <a:pt x="43" y="1415"/>
                    </a:lnTo>
                    <a:lnTo>
                      <a:pt x="39" y="1405"/>
                    </a:lnTo>
                    <a:lnTo>
                      <a:pt x="34" y="1396"/>
                    </a:lnTo>
                    <a:lnTo>
                      <a:pt x="29" y="1387"/>
                    </a:lnTo>
                    <a:lnTo>
                      <a:pt x="24" y="1380"/>
                    </a:lnTo>
                    <a:lnTo>
                      <a:pt x="18" y="1373"/>
                    </a:lnTo>
                    <a:lnTo>
                      <a:pt x="13" y="1370"/>
                    </a:lnTo>
                    <a:lnTo>
                      <a:pt x="6" y="1367"/>
                    </a:lnTo>
                    <a:lnTo>
                      <a:pt x="0" y="1367"/>
                    </a:lnTo>
                    <a:lnTo>
                      <a:pt x="36" y="1355"/>
                    </a:lnTo>
                    <a:lnTo>
                      <a:pt x="139" y="1318"/>
                    </a:lnTo>
                    <a:lnTo>
                      <a:pt x="298" y="1262"/>
                    </a:lnTo>
                    <a:lnTo>
                      <a:pt x="507" y="1189"/>
                    </a:lnTo>
                    <a:lnTo>
                      <a:pt x="756" y="1101"/>
                    </a:lnTo>
                    <a:lnTo>
                      <a:pt x="1036" y="1003"/>
                    </a:lnTo>
                    <a:lnTo>
                      <a:pt x="1338" y="895"/>
                    </a:lnTo>
                    <a:lnTo>
                      <a:pt x="1653" y="783"/>
                    </a:lnTo>
                    <a:lnTo>
                      <a:pt x="1974" y="669"/>
                    </a:lnTo>
                    <a:lnTo>
                      <a:pt x="2291" y="555"/>
                    </a:lnTo>
                    <a:lnTo>
                      <a:pt x="2594" y="445"/>
                    </a:lnTo>
                    <a:lnTo>
                      <a:pt x="2876" y="341"/>
                    </a:lnTo>
                    <a:lnTo>
                      <a:pt x="3127" y="246"/>
                    </a:lnTo>
                    <a:lnTo>
                      <a:pt x="3341" y="165"/>
                    </a:lnTo>
                    <a:lnTo>
                      <a:pt x="3429" y="130"/>
                    </a:lnTo>
                    <a:lnTo>
                      <a:pt x="3504" y="99"/>
                    </a:lnTo>
                    <a:lnTo>
                      <a:pt x="3565" y="73"/>
                    </a:lnTo>
                    <a:lnTo>
                      <a:pt x="3611" y="52"/>
                    </a:lnTo>
                    <a:lnTo>
                      <a:pt x="3638" y="40"/>
                    </a:lnTo>
                    <a:lnTo>
                      <a:pt x="3661" y="29"/>
                    </a:lnTo>
                    <a:lnTo>
                      <a:pt x="3685" y="22"/>
                    </a:lnTo>
                    <a:lnTo>
                      <a:pt x="3706" y="14"/>
                    </a:lnTo>
                    <a:lnTo>
                      <a:pt x="3725" y="9"/>
                    </a:lnTo>
                    <a:lnTo>
                      <a:pt x="3744" y="4"/>
                    </a:lnTo>
                    <a:lnTo>
                      <a:pt x="3760" y="2"/>
                    </a:lnTo>
                    <a:lnTo>
                      <a:pt x="3776" y="0"/>
                    </a:lnTo>
                    <a:lnTo>
                      <a:pt x="3790" y="0"/>
                    </a:lnTo>
                    <a:lnTo>
                      <a:pt x="3802" y="2"/>
                    </a:lnTo>
                    <a:lnTo>
                      <a:pt x="3815" y="3"/>
                    </a:lnTo>
                    <a:lnTo>
                      <a:pt x="3825" y="5"/>
                    </a:lnTo>
                    <a:lnTo>
                      <a:pt x="3835" y="9"/>
                    </a:lnTo>
                    <a:lnTo>
                      <a:pt x="3843" y="13"/>
                    </a:lnTo>
                    <a:lnTo>
                      <a:pt x="3851" y="18"/>
                    </a:lnTo>
                    <a:lnTo>
                      <a:pt x="3857" y="23"/>
                    </a:lnTo>
                    <a:lnTo>
                      <a:pt x="3863" y="28"/>
                    </a:lnTo>
                    <a:lnTo>
                      <a:pt x="3868" y="34"/>
                    </a:lnTo>
                    <a:lnTo>
                      <a:pt x="3872" y="40"/>
                    </a:lnTo>
                    <a:lnTo>
                      <a:pt x="3876" y="45"/>
                    </a:lnTo>
                    <a:lnTo>
                      <a:pt x="3882" y="58"/>
                    </a:lnTo>
                    <a:lnTo>
                      <a:pt x="3885" y="70"/>
                    </a:lnTo>
                    <a:lnTo>
                      <a:pt x="3888" y="89"/>
                    </a:lnTo>
                    <a:lnTo>
                      <a:pt x="3888" y="96"/>
                    </a:lnTo>
                    <a:close/>
                  </a:path>
                </a:pathLst>
              </a:custGeom>
              <a:solidFill>
                <a:srgbClr val="FFFFFF"/>
              </a:solidFill>
              <a:ln w="9525">
                <a:noFill/>
                <a:round/>
              </a:ln>
            </p:spPr>
            <p:txBody>
              <a:bodyPr/>
              <a:lstStyle/>
              <a:p>
                <a:endParaRPr lang="en-US" sz="1867"/>
              </a:p>
            </p:txBody>
          </p:sp>
          <p:sp>
            <p:nvSpPr>
              <p:cNvPr id="1201" name="Freeform 551"/>
              <p:cNvSpPr/>
              <p:nvPr/>
            </p:nvSpPr>
            <p:spPr bwMode="auto">
              <a:xfrm>
                <a:off x="2536" y="1376"/>
                <a:ext cx="1040" cy="846"/>
              </a:xfrm>
              <a:custGeom>
                <a:avLst/>
                <a:gdLst>
                  <a:gd name="T0" fmla="*/ 788 w 5197"/>
                  <a:gd name="T1" fmla="*/ 46 h 4233"/>
                  <a:gd name="T2" fmla="*/ 812 w 5197"/>
                  <a:gd name="T3" fmla="*/ 110 h 4233"/>
                  <a:gd name="T4" fmla="*/ 841 w 5197"/>
                  <a:gd name="T5" fmla="*/ 182 h 4233"/>
                  <a:gd name="T6" fmla="*/ 865 w 5197"/>
                  <a:gd name="T7" fmla="*/ 240 h 4233"/>
                  <a:gd name="T8" fmla="*/ 882 w 5197"/>
                  <a:gd name="T9" fmla="*/ 280 h 4233"/>
                  <a:gd name="T10" fmla="*/ 899 w 5197"/>
                  <a:gd name="T11" fmla="*/ 319 h 4233"/>
                  <a:gd name="T12" fmla="*/ 917 w 5197"/>
                  <a:gd name="T13" fmla="*/ 359 h 4233"/>
                  <a:gd name="T14" fmla="*/ 935 w 5197"/>
                  <a:gd name="T15" fmla="*/ 397 h 4233"/>
                  <a:gd name="T16" fmla="*/ 954 w 5197"/>
                  <a:gd name="T17" fmla="*/ 434 h 4233"/>
                  <a:gd name="T18" fmla="*/ 973 w 5197"/>
                  <a:gd name="T19" fmla="*/ 470 h 4233"/>
                  <a:gd name="T20" fmla="*/ 992 w 5197"/>
                  <a:gd name="T21" fmla="*/ 503 h 4233"/>
                  <a:gd name="T22" fmla="*/ 1012 w 5197"/>
                  <a:gd name="T23" fmla="*/ 533 h 4233"/>
                  <a:gd name="T24" fmla="*/ 1031 w 5197"/>
                  <a:gd name="T25" fmla="*/ 560 h 4233"/>
                  <a:gd name="T26" fmla="*/ 240 w 5197"/>
                  <a:gd name="T27" fmla="*/ 846 h 4233"/>
                  <a:gd name="T28" fmla="*/ 233 w 5197"/>
                  <a:gd name="T29" fmla="*/ 833 h 4233"/>
                  <a:gd name="T30" fmla="*/ 214 w 5197"/>
                  <a:gd name="T31" fmla="*/ 796 h 4233"/>
                  <a:gd name="T32" fmla="*/ 186 w 5197"/>
                  <a:gd name="T33" fmla="*/ 739 h 4233"/>
                  <a:gd name="T34" fmla="*/ 151 w 5197"/>
                  <a:gd name="T35" fmla="*/ 667 h 4233"/>
                  <a:gd name="T36" fmla="*/ 133 w 5197"/>
                  <a:gd name="T37" fmla="*/ 626 h 4233"/>
                  <a:gd name="T38" fmla="*/ 114 w 5197"/>
                  <a:gd name="T39" fmla="*/ 582 h 4233"/>
                  <a:gd name="T40" fmla="*/ 95 w 5197"/>
                  <a:gd name="T41" fmla="*/ 536 h 4233"/>
                  <a:gd name="T42" fmla="*/ 76 w 5197"/>
                  <a:gd name="T43" fmla="*/ 489 h 4233"/>
                  <a:gd name="T44" fmla="*/ 58 w 5197"/>
                  <a:gd name="T45" fmla="*/ 440 h 4233"/>
                  <a:gd name="T46" fmla="*/ 41 w 5197"/>
                  <a:gd name="T47" fmla="*/ 391 h 4233"/>
                  <a:gd name="T48" fmla="*/ 25 w 5197"/>
                  <a:gd name="T49" fmla="*/ 342 h 4233"/>
                  <a:gd name="T50" fmla="*/ 12 w 5197"/>
                  <a:gd name="T51" fmla="*/ 293 h 4233"/>
                  <a:gd name="T52" fmla="*/ 9 w 5197"/>
                  <a:gd name="T53" fmla="*/ 283 h 4233"/>
                  <a:gd name="T54" fmla="*/ 7 w 5197"/>
                  <a:gd name="T55" fmla="*/ 279 h 4233"/>
                  <a:gd name="T56" fmla="*/ 5 w 5197"/>
                  <a:gd name="T57" fmla="*/ 276 h 4233"/>
                  <a:gd name="T58" fmla="*/ 3 w 5197"/>
                  <a:gd name="T59" fmla="*/ 274 h 4233"/>
                  <a:gd name="T60" fmla="*/ 0 w 5197"/>
                  <a:gd name="T61" fmla="*/ 273 h 4233"/>
                  <a:gd name="T62" fmla="*/ 28 w 5197"/>
                  <a:gd name="T63" fmla="*/ 263 h 4233"/>
                  <a:gd name="T64" fmla="*/ 101 w 5197"/>
                  <a:gd name="T65" fmla="*/ 238 h 4233"/>
                  <a:gd name="T66" fmla="*/ 207 w 5197"/>
                  <a:gd name="T67" fmla="*/ 200 h 4233"/>
                  <a:gd name="T68" fmla="*/ 331 w 5197"/>
                  <a:gd name="T69" fmla="*/ 156 h 4233"/>
                  <a:gd name="T70" fmla="*/ 458 w 5197"/>
                  <a:gd name="T71" fmla="*/ 111 h 4233"/>
                  <a:gd name="T72" fmla="*/ 576 w 5197"/>
                  <a:gd name="T73" fmla="*/ 68 h 4233"/>
                  <a:gd name="T74" fmla="*/ 669 w 5197"/>
                  <a:gd name="T75" fmla="*/ 33 h 4233"/>
                  <a:gd name="T76" fmla="*/ 701 w 5197"/>
                  <a:gd name="T77" fmla="*/ 20 h 4233"/>
                  <a:gd name="T78" fmla="*/ 723 w 5197"/>
                  <a:gd name="T79" fmla="*/ 10 h 4233"/>
                  <a:gd name="T80" fmla="*/ 733 w 5197"/>
                  <a:gd name="T81" fmla="*/ 6 h 4233"/>
                  <a:gd name="T82" fmla="*/ 742 w 5197"/>
                  <a:gd name="T83" fmla="*/ 3 h 4233"/>
                  <a:gd name="T84" fmla="*/ 749 w 5197"/>
                  <a:gd name="T85" fmla="*/ 1 h 4233"/>
                  <a:gd name="T86" fmla="*/ 756 w 5197"/>
                  <a:gd name="T87" fmla="*/ 0 h 4233"/>
                  <a:gd name="T88" fmla="*/ 761 w 5197"/>
                  <a:gd name="T89" fmla="*/ 0 h 4233"/>
                  <a:gd name="T90" fmla="*/ 765 w 5197"/>
                  <a:gd name="T91" fmla="*/ 1 h 4233"/>
                  <a:gd name="T92" fmla="*/ 769 w 5197"/>
                  <a:gd name="T93" fmla="*/ 3 h 4233"/>
                  <a:gd name="T94" fmla="*/ 772 w 5197"/>
                  <a:gd name="T95" fmla="*/ 5 h 4233"/>
                  <a:gd name="T96" fmla="*/ 774 w 5197"/>
                  <a:gd name="T97" fmla="*/ 7 h 4233"/>
                  <a:gd name="T98" fmla="*/ 776 w 5197"/>
                  <a:gd name="T99" fmla="*/ 9 h 4233"/>
                  <a:gd name="T100" fmla="*/ 777 w 5197"/>
                  <a:gd name="T101" fmla="*/ 14 h 4233"/>
                  <a:gd name="T102" fmla="*/ 778 w 5197"/>
                  <a:gd name="T103" fmla="*/ 19 h 4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197"/>
                  <a:gd name="T157" fmla="*/ 0 h 4233"/>
                  <a:gd name="T158" fmla="*/ 5197 w 5197"/>
                  <a:gd name="T159" fmla="*/ 4233 h 42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197" h="4233">
                    <a:moveTo>
                      <a:pt x="3888" y="96"/>
                    </a:moveTo>
                    <a:lnTo>
                      <a:pt x="3938" y="231"/>
                    </a:lnTo>
                    <a:lnTo>
                      <a:pt x="3996" y="382"/>
                    </a:lnTo>
                    <a:lnTo>
                      <a:pt x="4059" y="548"/>
                    </a:lnTo>
                    <a:lnTo>
                      <a:pt x="4128" y="724"/>
                    </a:lnTo>
                    <a:lnTo>
                      <a:pt x="4202" y="910"/>
                    </a:lnTo>
                    <a:lnTo>
                      <a:pt x="4280" y="1104"/>
                    </a:lnTo>
                    <a:lnTo>
                      <a:pt x="4321" y="1201"/>
                    </a:lnTo>
                    <a:lnTo>
                      <a:pt x="4363" y="1300"/>
                    </a:lnTo>
                    <a:lnTo>
                      <a:pt x="4405" y="1400"/>
                    </a:lnTo>
                    <a:lnTo>
                      <a:pt x="4449" y="1499"/>
                    </a:lnTo>
                    <a:lnTo>
                      <a:pt x="4492" y="1598"/>
                    </a:lnTo>
                    <a:lnTo>
                      <a:pt x="4537" y="1697"/>
                    </a:lnTo>
                    <a:lnTo>
                      <a:pt x="4582" y="1795"/>
                    </a:lnTo>
                    <a:lnTo>
                      <a:pt x="4628" y="1893"/>
                    </a:lnTo>
                    <a:lnTo>
                      <a:pt x="4674" y="1987"/>
                    </a:lnTo>
                    <a:lnTo>
                      <a:pt x="4721" y="2081"/>
                    </a:lnTo>
                    <a:lnTo>
                      <a:pt x="4768" y="2173"/>
                    </a:lnTo>
                    <a:lnTo>
                      <a:pt x="4815" y="2263"/>
                    </a:lnTo>
                    <a:lnTo>
                      <a:pt x="4863" y="2351"/>
                    </a:lnTo>
                    <a:lnTo>
                      <a:pt x="4912" y="2435"/>
                    </a:lnTo>
                    <a:lnTo>
                      <a:pt x="4959" y="2517"/>
                    </a:lnTo>
                    <a:lnTo>
                      <a:pt x="5006" y="2594"/>
                    </a:lnTo>
                    <a:lnTo>
                      <a:pt x="5055" y="2668"/>
                    </a:lnTo>
                    <a:lnTo>
                      <a:pt x="5102" y="2738"/>
                    </a:lnTo>
                    <a:lnTo>
                      <a:pt x="5150" y="2804"/>
                    </a:lnTo>
                    <a:lnTo>
                      <a:pt x="5197" y="2864"/>
                    </a:lnTo>
                    <a:lnTo>
                      <a:pt x="1201" y="4233"/>
                    </a:lnTo>
                    <a:lnTo>
                      <a:pt x="1192" y="4217"/>
                    </a:lnTo>
                    <a:lnTo>
                      <a:pt x="1166" y="4168"/>
                    </a:lnTo>
                    <a:lnTo>
                      <a:pt x="1124" y="4089"/>
                    </a:lnTo>
                    <a:lnTo>
                      <a:pt x="1070" y="3983"/>
                    </a:lnTo>
                    <a:lnTo>
                      <a:pt x="1003" y="3853"/>
                    </a:lnTo>
                    <a:lnTo>
                      <a:pt x="927" y="3700"/>
                    </a:lnTo>
                    <a:lnTo>
                      <a:pt x="845" y="3528"/>
                    </a:lnTo>
                    <a:lnTo>
                      <a:pt x="756" y="3337"/>
                    </a:lnTo>
                    <a:lnTo>
                      <a:pt x="710" y="3236"/>
                    </a:lnTo>
                    <a:lnTo>
                      <a:pt x="663" y="3131"/>
                    </a:lnTo>
                    <a:lnTo>
                      <a:pt x="615" y="3023"/>
                    </a:lnTo>
                    <a:lnTo>
                      <a:pt x="568" y="2912"/>
                    </a:lnTo>
                    <a:lnTo>
                      <a:pt x="520" y="2799"/>
                    </a:lnTo>
                    <a:lnTo>
                      <a:pt x="473" y="2684"/>
                    </a:lnTo>
                    <a:lnTo>
                      <a:pt x="426" y="2565"/>
                    </a:lnTo>
                    <a:lnTo>
                      <a:pt x="379" y="2447"/>
                    </a:lnTo>
                    <a:lnTo>
                      <a:pt x="333" y="2326"/>
                    </a:lnTo>
                    <a:lnTo>
                      <a:pt x="290" y="2203"/>
                    </a:lnTo>
                    <a:lnTo>
                      <a:pt x="246" y="2081"/>
                    </a:lnTo>
                    <a:lnTo>
                      <a:pt x="205" y="1957"/>
                    </a:lnTo>
                    <a:lnTo>
                      <a:pt x="165" y="1834"/>
                    </a:lnTo>
                    <a:lnTo>
                      <a:pt x="127" y="1710"/>
                    </a:lnTo>
                    <a:lnTo>
                      <a:pt x="92" y="1588"/>
                    </a:lnTo>
                    <a:lnTo>
                      <a:pt x="59" y="1466"/>
                    </a:lnTo>
                    <a:lnTo>
                      <a:pt x="55" y="1449"/>
                    </a:lnTo>
                    <a:lnTo>
                      <a:pt x="43" y="1415"/>
                    </a:lnTo>
                    <a:lnTo>
                      <a:pt x="39" y="1405"/>
                    </a:lnTo>
                    <a:lnTo>
                      <a:pt x="34" y="1396"/>
                    </a:lnTo>
                    <a:lnTo>
                      <a:pt x="29" y="1387"/>
                    </a:lnTo>
                    <a:lnTo>
                      <a:pt x="24" y="1380"/>
                    </a:lnTo>
                    <a:lnTo>
                      <a:pt x="18" y="1373"/>
                    </a:lnTo>
                    <a:lnTo>
                      <a:pt x="13" y="1370"/>
                    </a:lnTo>
                    <a:lnTo>
                      <a:pt x="6" y="1367"/>
                    </a:lnTo>
                    <a:lnTo>
                      <a:pt x="0" y="1367"/>
                    </a:lnTo>
                    <a:lnTo>
                      <a:pt x="36" y="1355"/>
                    </a:lnTo>
                    <a:lnTo>
                      <a:pt x="139" y="1318"/>
                    </a:lnTo>
                    <a:lnTo>
                      <a:pt x="298" y="1262"/>
                    </a:lnTo>
                    <a:lnTo>
                      <a:pt x="507" y="1189"/>
                    </a:lnTo>
                    <a:lnTo>
                      <a:pt x="756" y="1101"/>
                    </a:lnTo>
                    <a:lnTo>
                      <a:pt x="1036" y="1003"/>
                    </a:lnTo>
                    <a:lnTo>
                      <a:pt x="1338" y="895"/>
                    </a:lnTo>
                    <a:lnTo>
                      <a:pt x="1653" y="783"/>
                    </a:lnTo>
                    <a:lnTo>
                      <a:pt x="1974" y="669"/>
                    </a:lnTo>
                    <a:lnTo>
                      <a:pt x="2291" y="555"/>
                    </a:lnTo>
                    <a:lnTo>
                      <a:pt x="2594" y="445"/>
                    </a:lnTo>
                    <a:lnTo>
                      <a:pt x="2876" y="341"/>
                    </a:lnTo>
                    <a:lnTo>
                      <a:pt x="3127" y="246"/>
                    </a:lnTo>
                    <a:lnTo>
                      <a:pt x="3341" y="165"/>
                    </a:lnTo>
                    <a:lnTo>
                      <a:pt x="3429" y="130"/>
                    </a:lnTo>
                    <a:lnTo>
                      <a:pt x="3504" y="99"/>
                    </a:lnTo>
                    <a:lnTo>
                      <a:pt x="3565" y="73"/>
                    </a:lnTo>
                    <a:lnTo>
                      <a:pt x="3611" y="52"/>
                    </a:lnTo>
                    <a:lnTo>
                      <a:pt x="3638" y="40"/>
                    </a:lnTo>
                    <a:lnTo>
                      <a:pt x="3661" y="29"/>
                    </a:lnTo>
                    <a:lnTo>
                      <a:pt x="3685" y="22"/>
                    </a:lnTo>
                    <a:lnTo>
                      <a:pt x="3706" y="14"/>
                    </a:lnTo>
                    <a:lnTo>
                      <a:pt x="3725" y="9"/>
                    </a:lnTo>
                    <a:lnTo>
                      <a:pt x="3744" y="4"/>
                    </a:lnTo>
                    <a:lnTo>
                      <a:pt x="3760" y="2"/>
                    </a:lnTo>
                    <a:lnTo>
                      <a:pt x="3776" y="0"/>
                    </a:lnTo>
                    <a:lnTo>
                      <a:pt x="3790" y="0"/>
                    </a:lnTo>
                    <a:lnTo>
                      <a:pt x="3802" y="2"/>
                    </a:lnTo>
                    <a:lnTo>
                      <a:pt x="3815" y="3"/>
                    </a:lnTo>
                    <a:lnTo>
                      <a:pt x="3825" y="5"/>
                    </a:lnTo>
                    <a:lnTo>
                      <a:pt x="3835" y="9"/>
                    </a:lnTo>
                    <a:lnTo>
                      <a:pt x="3843" y="13"/>
                    </a:lnTo>
                    <a:lnTo>
                      <a:pt x="3851" y="18"/>
                    </a:lnTo>
                    <a:lnTo>
                      <a:pt x="3857" y="23"/>
                    </a:lnTo>
                    <a:lnTo>
                      <a:pt x="3863" y="28"/>
                    </a:lnTo>
                    <a:lnTo>
                      <a:pt x="3868" y="34"/>
                    </a:lnTo>
                    <a:lnTo>
                      <a:pt x="3872" y="40"/>
                    </a:lnTo>
                    <a:lnTo>
                      <a:pt x="3876" y="45"/>
                    </a:lnTo>
                    <a:lnTo>
                      <a:pt x="3882" y="58"/>
                    </a:lnTo>
                    <a:lnTo>
                      <a:pt x="3885" y="70"/>
                    </a:lnTo>
                    <a:lnTo>
                      <a:pt x="3888" y="89"/>
                    </a:lnTo>
                    <a:lnTo>
                      <a:pt x="3888" y="96"/>
                    </a:lnTo>
                    <a:close/>
                  </a:path>
                </a:pathLst>
              </a:custGeom>
              <a:noFill/>
              <a:ln w="3175">
                <a:solidFill>
                  <a:srgbClr val="1F1A17"/>
                </a:solidFill>
                <a:round/>
              </a:ln>
            </p:spPr>
            <p:txBody>
              <a:bodyPr/>
              <a:lstStyle/>
              <a:p>
                <a:endParaRPr lang="en-US" sz="1867"/>
              </a:p>
            </p:txBody>
          </p:sp>
          <p:sp>
            <p:nvSpPr>
              <p:cNvPr id="1202" name="Freeform 552"/>
              <p:cNvSpPr/>
              <p:nvPr/>
            </p:nvSpPr>
            <p:spPr bwMode="auto">
              <a:xfrm>
                <a:off x="2575" y="1391"/>
                <a:ext cx="939" cy="787"/>
              </a:xfrm>
              <a:custGeom>
                <a:avLst/>
                <a:gdLst>
                  <a:gd name="T0" fmla="*/ 686 w 4695"/>
                  <a:gd name="T1" fmla="*/ 0 h 3934"/>
                  <a:gd name="T2" fmla="*/ 690 w 4695"/>
                  <a:gd name="T3" fmla="*/ 1 h 3934"/>
                  <a:gd name="T4" fmla="*/ 695 w 4695"/>
                  <a:gd name="T5" fmla="*/ 3 h 3934"/>
                  <a:gd name="T6" fmla="*/ 699 w 4695"/>
                  <a:gd name="T7" fmla="*/ 8 h 3934"/>
                  <a:gd name="T8" fmla="*/ 704 w 4695"/>
                  <a:gd name="T9" fmla="*/ 14 h 3934"/>
                  <a:gd name="T10" fmla="*/ 708 w 4695"/>
                  <a:gd name="T11" fmla="*/ 23 h 3934"/>
                  <a:gd name="T12" fmla="*/ 713 w 4695"/>
                  <a:gd name="T13" fmla="*/ 34 h 3934"/>
                  <a:gd name="T14" fmla="*/ 718 w 4695"/>
                  <a:gd name="T15" fmla="*/ 47 h 3934"/>
                  <a:gd name="T16" fmla="*/ 724 w 4695"/>
                  <a:gd name="T17" fmla="*/ 66 h 3934"/>
                  <a:gd name="T18" fmla="*/ 735 w 4695"/>
                  <a:gd name="T19" fmla="*/ 98 h 3934"/>
                  <a:gd name="T20" fmla="*/ 752 w 4695"/>
                  <a:gd name="T21" fmla="*/ 142 h 3934"/>
                  <a:gd name="T22" fmla="*/ 774 w 4695"/>
                  <a:gd name="T23" fmla="*/ 198 h 3934"/>
                  <a:gd name="T24" fmla="*/ 802 w 4695"/>
                  <a:gd name="T25" fmla="*/ 264 h 3934"/>
                  <a:gd name="T26" fmla="*/ 826 w 4695"/>
                  <a:gd name="T27" fmla="*/ 317 h 3934"/>
                  <a:gd name="T28" fmla="*/ 844 w 4695"/>
                  <a:gd name="T29" fmla="*/ 355 h 3934"/>
                  <a:gd name="T30" fmla="*/ 863 w 4695"/>
                  <a:gd name="T31" fmla="*/ 394 h 3934"/>
                  <a:gd name="T32" fmla="*/ 883 w 4695"/>
                  <a:gd name="T33" fmla="*/ 434 h 3934"/>
                  <a:gd name="T34" fmla="*/ 904 w 4695"/>
                  <a:gd name="T35" fmla="*/ 475 h 3934"/>
                  <a:gd name="T36" fmla="*/ 927 w 4695"/>
                  <a:gd name="T37" fmla="*/ 516 h 3934"/>
                  <a:gd name="T38" fmla="*/ 226 w 4695"/>
                  <a:gd name="T39" fmla="*/ 787 h 3934"/>
                  <a:gd name="T40" fmla="*/ 220 w 4695"/>
                  <a:gd name="T41" fmla="*/ 773 h 3934"/>
                  <a:gd name="T42" fmla="*/ 203 w 4695"/>
                  <a:gd name="T43" fmla="*/ 736 h 3934"/>
                  <a:gd name="T44" fmla="*/ 178 w 4695"/>
                  <a:gd name="T45" fmla="*/ 681 h 3934"/>
                  <a:gd name="T46" fmla="*/ 148 w 4695"/>
                  <a:gd name="T47" fmla="*/ 613 h 3934"/>
                  <a:gd name="T48" fmla="*/ 115 w 4695"/>
                  <a:gd name="T49" fmla="*/ 540 h 3934"/>
                  <a:gd name="T50" fmla="*/ 83 w 4695"/>
                  <a:gd name="T51" fmla="*/ 465 h 3934"/>
                  <a:gd name="T52" fmla="*/ 55 w 4695"/>
                  <a:gd name="T53" fmla="*/ 396 h 3934"/>
                  <a:gd name="T54" fmla="*/ 43 w 4695"/>
                  <a:gd name="T55" fmla="*/ 365 h 3934"/>
                  <a:gd name="T56" fmla="*/ 33 w 4695"/>
                  <a:gd name="T57" fmla="*/ 338 h 3934"/>
                  <a:gd name="T58" fmla="*/ 29 w 4695"/>
                  <a:gd name="T59" fmla="*/ 325 h 3934"/>
                  <a:gd name="T60" fmla="*/ 21 w 4695"/>
                  <a:gd name="T61" fmla="*/ 295 h 3934"/>
                  <a:gd name="T62" fmla="*/ 15 w 4695"/>
                  <a:gd name="T63" fmla="*/ 279 h 3934"/>
                  <a:gd name="T64" fmla="*/ 10 w 4695"/>
                  <a:gd name="T65" fmla="*/ 265 h 3934"/>
                  <a:gd name="T66" fmla="*/ 5 w 4695"/>
                  <a:gd name="T67" fmla="*/ 254 h 3934"/>
                  <a:gd name="T68" fmla="*/ 2 w 4695"/>
                  <a:gd name="T69" fmla="*/ 251 h 3934"/>
                  <a:gd name="T70" fmla="*/ 0 w 4695"/>
                  <a:gd name="T71" fmla="*/ 249 h 39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95"/>
                  <a:gd name="T109" fmla="*/ 0 h 3934"/>
                  <a:gd name="T110" fmla="*/ 4695 w 4695"/>
                  <a:gd name="T111" fmla="*/ 3934 h 39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95" h="3934">
                    <a:moveTo>
                      <a:pt x="3419" y="0"/>
                    </a:moveTo>
                    <a:lnTo>
                      <a:pt x="3431" y="0"/>
                    </a:lnTo>
                    <a:lnTo>
                      <a:pt x="3442" y="1"/>
                    </a:lnTo>
                    <a:lnTo>
                      <a:pt x="3452" y="5"/>
                    </a:lnTo>
                    <a:lnTo>
                      <a:pt x="3463" y="10"/>
                    </a:lnTo>
                    <a:lnTo>
                      <a:pt x="3474" y="17"/>
                    </a:lnTo>
                    <a:lnTo>
                      <a:pt x="3485" y="27"/>
                    </a:lnTo>
                    <a:lnTo>
                      <a:pt x="3495" y="38"/>
                    </a:lnTo>
                    <a:lnTo>
                      <a:pt x="3507" y="53"/>
                    </a:lnTo>
                    <a:lnTo>
                      <a:pt x="3518" y="69"/>
                    </a:lnTo>
                    <a:lnTo>
                      <a:pt x="3529" y="89"/>
                    </a:lnTo>
                    <a:lnTo>
                      <a:pt x="3542" y="113"/>
                    </a:lnTo>
                    <a:lnTo>
                      <a:pt x="3553" y="139"/>
                    </a:lnTo>
                    <a:lnTo>
                      <a:pt x="3565" y="168"/>
                    </a:lnTo>
                    <a:lnTo>
                      <a:pt x="3577" y="200"/>
                    </a:lnTo>
                    <a:lnTo>
                      <a:pt x="3589" y="237"/>
                    </a:lnTo>
                    <a:lnTo>
                      <a:pt x="3603" y="277"/>
                    </a:lnTo>
                    <a:lnTo>
                      <a:pt x="3619" y="329"/>
                    </a:lnTo>
                    <a:lnTo>
                      <a:pt x="3643" y="400"/>
                    </a:lnTo>
                    <a:lnTo>
                      <a:pt x="3674" y="488"/>
                    </a:lnTo>
                    <a:lnTo>
                      <a:pt x="3713" y="592"/>
                    </a:lnTo>
                    <a:lnTo>
                      <a:pt x="3759" y="712"/>
                    </a:lnTo>
                    <a:lnTo>
                      <a:pt x="3811" y="846"/>
                    </a:lnTo>
                    <a:lnTo>
                      <a:pt x="3871" y="992"/>
                    </a:lnTo>
                    <a:lnTo>
                      <a:pt x="3937" y="1150"/>
                    </a:lnTo>
                    <a:lnTo>
                      <a:pt x="4010" y="1318"/>
                    </a:lnTo>
                    <a:lnTo>
                      <a:pt x="4089" y="1495"/>
                    </a:lnTo>
                    <a:lnTo>
                      <a:pt x="4131" y="1587"/>
                    </a:lnTo>
                    <a:lnTo>
                      <a:pt x="4174" y="1681"/>
                    </a:lnTo>
                    <a:lnTo>
                      <a:pt x="4219" y="1776"/>
                    </a:lnTo>
                    <a:lnTo>
                      <a:pt x="4267" y="1872"/>
                    </a:lnTo>
                    <a:lnTo>
                      <a:pt x="4315" y="1970"/>
                    </a:lnTo>
                    <a:lnTo>
                      <a:pt x="4364" y="2069"/>
                    </a:lnTo>
                    <a:lnTo>
                      <a:pt x="4416" y="2170"/>
                    </a:lnTo>
                    <a:lnTo>
                      <a:pt x="4469" y="2271"/>
                    </a:lnTo>
                    <a:lnTo>
                      <a:pt x="4522" y="2373"/>
                    </a:lnTo>
                    <a:lnTo>
                      <a:pt x="4579" y="2476"/>
                    </a:lnTo>
                    <a:lnTo>
                      <a:pt x="4636" y="2579"/>
                    </a:lnTo>
                    <a:lnTo>
                      <a:pt x="4695" y="2683"/>
                    </a:lnTo>
                    <a:lnTo>
                      <a:pt x="1132" y="3934"/>
                    </a:lnTo>
                    <a:lnTo>
                      <a:pt x="1123" y="3916"/>
                    </a:lnTo>
                    <a:lnTo>
                      <a:pt x="1100" y="3865"/>
                    </a:lnTo>
                    <a:lnTo>
                      <a:pt x="1063" y="3785"/>
                    </a:lnTo>
                    <a:lnTo>
                      <a:pt x="1015" y="3678"/>
                    </a:lnTo>
                    <a:lnTo>
                      <a:pt x="956" y="3549"/>
                    </a:lnTo>
                    <a:lnTo>
                      <a:pt x="889" y="3402"/>
                    </a:lnTo>
                    <a:lnTo>
                      <a:pt x="816" y="3240"/>
                    </a:lnTo>
                    <a:lnTo>
                      <a:pt x="739" y="3066"/>
                    </a:lnTo>
                    <a:lnTo>
                      <a:pt x="658" y="2884"/>
                    </a:lnTo>
                    <a:lnTo>
                      <a:pt x="577" y="2697"/>
                    </a:lnTo>
                    <a:lnTo>
                      <a:pt x="496" y="2511"/>
                    </a:lnTo>
                    <a:lnTo>
                      <a:pt x="417" y="2326"/>
                    </a:lnTo>
                    <a:lnTo>
                      <a:pt x="342" y="2149"/>
                    </a:lnTo>
                    <a:lnTo>
                      <a:pt x="275" y="1980"/>
                    </a:lnTo>
                    <a:lnTo>
                      <a:pt x="244" y="1902"/>
                    </a:lnTo>
                    <a:lnTo>
                      <a:pt x="214" y="1827"/>
                    </a:lnTo>
                    <a:lnTo>
                      <a:pt x="187" y="1756"/>
                    </a:lnTo>
                    <a:lnTo>
                      <a:pt x="164" y="1689"/>
                    </a:lnTo>
                    <a:lnTo>
                      <a:pt x="159" y="1672"/>
                    </a:lnTo>
                    <a:lnTo>
                      <a:pt x="145" y="1623"/>
                    </a:lnTo>
                    <a:lnTo>
                      <a:pt x="126" y="1556"/>
                    </a:lnTo>
                    <a:lnTo>
                      <a:pt x="103" y="1477"/>
                    </a:lnTo>
                    <a:lnTo>
                      <a:pt x="89" y="1436"/>
                    </a:lnTo>
                    <a:lnTo>
                      <a:pt x="76" y="1396"/>
                    </a:lnTo>
                    <a:lnTo>
                      <a:pt x="63" y="1359"/>
                    </a:lnTo>
                    <a:lnTo>
                      <a:pt x="49" y="1325"/>
                    </a:lnTo>
                    <a:lnTo>
                      <a:pt x="35" y="1295"/>
                    </a:lnTo>
                    <a:lnTo>
                      <a:pt x="23" y="1271"/>
                    </a:lnTo>
                    <a:lnTo>
                      <a:pt x="17" y="1261"/>
                    </a:lnTo>
                    <a:lnTo>
                      <a:pt x="12" y="1254"/>
                    </a:lnTo>
                    <a:lnTo>
                      <a:pt x="5" y="1249"/>
                    </a:lnTo>
                    <a:lnTo>
                      <a:pt x="0" y="1245"/>
                    </a:lnTo>
                  </a:path>
                </a:pathLst>
              </a:custGeom>
              <a:noFill/>
              <a:ln w="6350">
                <a:solidFill>
                  <a:srgbClr val="DC1E5D"/>
                </a:solidFill>
                <a:round/>
              </a:ln>
            </p:spPr>
            <p:txBody>
              <a:bodyPr/>
              <a:lstStyle/>
              <a:p>
                <a:endParaRPr lang="en-US" sz="1867"/>
              </a:p>
            </p:txBody>
          </p:sp>
          <p:sp>
            <p:nvSpPr>
              <p:cNvPr id="1203" name="Freeform 553"/>
              <p:cNvSpPr/>
              <p:nvPr/>
            </p:nvSpPr>
            <p:spPr bwMode="auto">
              <a:xfrm>
                <a:off x="2722" y="1727"/>
                <a:ext cx="121" cy="179"/>
              </a:xfrm>
              <a:custGeom>
                <a:avLst/>
                <a:gdLst>
                  <a:gd name="T0" fmla="*/ 76 w 609"/>
                  <a:gd name="T1" fmla="*/ 113 h 898"/>
                  <a:gd name="T2" fmla="*/ 59 w 609"/>
                  <a:gd name="T3" fmla="*/ 129 h 898"/>
                  <a:gd name="T4" fmla="*/ 40 w 609"/>
                  <a:gd name="T5" fmla="*/ 134 h 898"/>
                  <a:gd name="T6" fmla="*/ 25 w 609"/>
                  <a:gd name="T7" fmla="*/ 127 h 898"/>
                  <a:gd name="T8" fmla="*/ 19 w 609"/>
                  <a:gd name="T9" fmla="*/ 104 h 898"/>
                  <a:gd name="T10" fmla="*/ 23 w 609"/>
                  <a:gd name="T11" fmla="*/ 79 h 898"/>
                  <a:gd name="T12" fmla="*/ 13 w 609"/>
                  <a:gd name="T13" fmla="*/ 70 h 898"/>
                  <a:gd name="T14" fmla="*/ 3 w 609"/>
                  <a:gd name="T15" fmla="*/ 62 h 898"/>
                  <a:gd name="T16" fmla="*/ 0 w 609"/>
                  <a:gd name="T17" fmla="*/ 51 h 898"/>
                  <a:gd name="T18" fmla="*/ 6 w 609"/>
                  <a:gd name="T19" fmla="*/ 39 h 898"/>
                  <a:gd name="T20" fmla="*/ 25 w 609"/>
                  <a:gd name="T21" fmla="*/ 28 h 898"/>
                  <a:gd name="T22" fmla="*/ 47 w 609"/>
                  <a:gd name="T23" fmla="*/ 25 h 898"/>
                  <a:gd name="T24" fmla="*/ 49 w 609"/>
                  <a:gd name="T25" fmla="*/ 26 h 898"/>
                  <a:gd name="T26" fmla="*/ 43 w 609"/>
                  <a:gd name="T27" fmla="*/ 29 h 898"/>
                  <a:gd name="T28" fmla="*/ 24 w 609"/>
                  <a:gd name="T29" fmla="*/ 35 h 898"/>
                  <a:gd name="T30" fmla="*/ 16 w 609"/>
                  <a:gd name="T31" fmla="*/ 47 h 898"/>
                  <a:gd name="T32" fmla="*/ 19 w 609"/>
                  <a:gd name="T33" fmla="*/ 61 h 898"/>
                  <a:gd name="T34" fmla="*/ 29 w 609"/>
                  <a:gd name="T35" fmla="*/ 67 h 898"/>
                  <a:gd name="T36" fmla="*/ 44 w 609"/>
                  <a:gd name="T37" fmla="*/ 43 h 898"/>
                  <a:gd name="T38" fmla="*/ 66 w 609"/>
                  <a:gd name="T39" fmla="*/ 18 h 898"/>
                  <a:gd name="T40" fmla="*/ 94 w 609"/>
                  <a:gd name="T41" fmla="*/ 3 h 898"/>
                  <a:gd name="T42" fmla="*/ 110 w 609"/>
                  <a:gd name="T43" fmla="*/ 0 h 898"/>
                  <a:gd name="T44" fmla="*/ 118 w 609"/>
                  <a:gd name="T45" fmla="*/ 4 h 898"/>
                  <a:gd name="T46" fmla="*/ 121 w 609"/>
                  <a:gd name="T47" fmla="*/ 12 h 898"/>
                  <a:gd name="T48" fmla="*/ 118 w 609"/>
                  <a:gd name="T49" fmla="*/ 25 h 898"/>
                  <a:gd name="T50" fmla="*/ 107 w 609"/>
                  <a:gd name="T51" fmla="*/ 40 h 898"/>
                  <a:gd name="T52" fmla="*/ 89 w 609"/>
                  <a:gd name="T53" fmla="*/ 54 h 898"/>
                  <a:gd name="T54" fmla="*/ 68 w 609"/>
                  <a:gd name="T55" fmla="*/ 65 h 898"/>
                  <a:gd name="T56" fmla="*/ 44 w 609"/>
                  <a:gd name="T57" fmla="*/ 72 h 898"/>
                  <a:gd name="T58" fmla="*/ 43 w 609"/>
                  <a:gd name="T59" fmla="*/ 102 h 898"/>
                  <a:gd name="T60" fmla="*/ 48 w 609"/>
                  <a:gd name="T61" fmla="*/ 110 h 898"/>
                  <a:gd name="T62" fmla="*/ 58 w 609"/>
                  <a:gd name="T63" fmla="*/ 113 h 898"/>
                  <a:gd name="T64" fmla="*/ 69 w 609"/>
                  <a:gd name="T65" fmla="*/ 109 h 898"/>
                  <a:gd name="T66" fmla="*/ 84 w 609"/>
                  <a:gd name="T67" fmla="*/ 88 h 898"/>
                  <a:gd name="T68" fmla="*/ 89 w 609"/>
                  <a:gd name="T69" fmla="*/ 69 h 898"/>
                  <a:gd name="T70" fmla="*/ 105 w 609"/>
                  <a:gd name="T71" fmla="*/ 59 h 898"/>
                  <a:gd name="T72" fmla="*/ 112 w 609"/>
                  <a:gd name="T73" fmla="*/ 74 h 898"/>
                  <a:gd name="T74" fmla="*/ 102 w 609"/>
                  <a:gd name="T75" fmla="*/ 116 h 898"/>
                  <a:gd name="T76" fmla="*/ 88 w 609"/>
                  <a:gd name="T77" fmla="*/ 144 h 898"/>
                  <a:gd name="T78" fmla="*/ 71 w 609"/>
                  <a:gd name="T79" fmla="*/ 163 h 898"/>
                  <a:gd name="T80" fmla="*/ 53 w 609"/>
                  <a:gd name="T81" fmla="*/ 174 h 898"/>
                  <a:gd name="T82" fmla="*/ 38 w 609"/>
                  <a:gd name="T83" fmla="*/ 179 h 898"/>
                  <a:gd name="T84" fmla="*/ 26 w 609"/>
                  <a:gd name="T85" fmla="*/ 177 h 898"/>
                  <a:gd name="T86" fmla="*/ 20 w 609"/>
                  <a:gd name="T87" fmla="*/ 170 h 898"/>
                  <a:gd name="T88" fmla="*/ 19 w 609"/>
                  <a:gd name="T89" fmla="*/ 160 h 898"/>
                  <a:gd name="T90" fmla="*/ 30 w 609"/>
                  <a:gd name="T91" fmla="*/ 151 h 898"/>
                  <a:gd name="T92" fmla="*/ 39 w 609"/>
                  <a:gd name="T93" fmla="*/ 154 h 898"/>
                  <a:gd name="T94" fmla="*/ 38 w 609"/>
                  <a:gd name="T95" fmla="*/ 156 h 898"/>
                  <a:gd name="T96" fmla="*/ 31 w 609"/>
                  <a:gd name="T97" fmla="*/ 161 h 898"/>
                  <a:gd name="T98" fmla="*/ 35 w 609"/>
                  <a:gd name="T99" fmla="*/ 170 h 898"/>
                  <a:gd name="T100" fmla="*/ 42 w 609"/>
                  <a:gd name="T101" fmla="*/ 172 h 898"/>
                  <a:gd name="T102" fmla="*/ 55 w 609"/>
                  <a:gd name="T103" fmla="*/ 167 h 898"/>
                  <a:gd name="T104" fmla="*/ 66 w 609"/>
                  <a:gd name="T105" fmla="*/ 154 h 898"/>
                  <a:gd name="T106" fmla="*/ 79 w 609"/>
                  <a:gd name="T107" fmla="*/ 118 h 8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9"/>
                  <a:gd name="T163" fmla="*/ 0 h 898"/>
                  <a:gd name="T164" fmla="*/ 609 w 609"/>
                  <a:gd name="T165" fmla="*/ 898 h 8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9" h="898">
                    <a:moveTo>
                      <a:pt x="417" y="501"/>
                    </a:moveTo>
                    <a:lnTo>
                      <a:pt x="411" y="516"/>
                    </a:lnTo>
                    <a:lnTo>
                      <a:pt x="405" y="529"/>
                    </a:lnTo>
                    <a:lnTo>
                      <a:pt x="397" y="543"/>
                    </a:lnTo>
                    <a:lnTo>
                      <a:pt x="390" y="557"/>
                    </a:lnTo>
                    <a:lnTo>
                      <a:pt x="382" y="569"/>
                    </a:lnTo>
                    <a:lnTo>
                      <a:pt x="373" y="582"/>
                    </a:lnTo>
                    <a:lnTo>
                      <a:pt x="363" y="593"/>
                    </a:lnTo>
                    <a:lnTo>
                      <a:pt x="352" y="604"/>
                    </a:lnTo>
                    <a:lnTo>
                      <a:pt x="333" y="622"/>
                    </a:lnTo>
                    <a:lnTo>
                      <a:pt x="316" y="636"/>
                    </a:lnTo>
                    <a:lnTo>
                      <a:pt x="297" y="648"/>
                    </a:lnTo>
                    <a:lnTo>
                      <a:pt x="279" y="659"/>
                    </a:lnTo>
                    <a:lnTo>
                      <a:pt x="262" y="666"/>
                    </a:lnTo>
                    <a:lnTo>
                      <a:pt x="247" y="670"/>
                    </a:lnTo>
                    <a:lnTo>
                      <a:pt x="231" y="673"/>
                    </a:lnTo>
                    <a:lnTo>
                      <a:pt x="216" y="674"/>
                    </a:lnTo>
                    <a:lnTo>
                      <a:pt x="201" y="674"/>
                    </a:lnTo>
                    <a:lnTo>
                      <a:pt x="186" y="672"/>
                    </a:lnTo>
                    <a:lnTo>
                      <a:pt x="172" y="668"/>
                    </a:lnTo>
                    <a:lnTo>
                      <a:pt x="159" y="662"/>
                    </a:lnTo>
                    <a:lnTo>
                      <a:pt x="146" y="654"/>
                    </a:lnTo>
                    <a:lnTo>
                      <a:pt x="135" y="646"/>
                    </a:lnTo>
                    <a:lnTo>
                      <a:pt x="125" y="636"/>
                    </a:lnTo>
                    <a:lnTo>
                      <a:pt x="116" y="623"/>
                    </a:lnTo>
                    <a:lnTo>
                      <a:pt x="109" y="609"/>
                    </a:lnTo>
                    <a:lnTo>
                      <a:pt x="103" y="594"/>
                    </a:lnTo>
                    <a:lnTo>
                      <a:pt x="99" y="578"/>
                    </a:lnTo>
                    <a:lnTo>
                      <a:pt x="95" y="561"/>
                    </a:lnTo>
                    <a:lnTo>
                      <a:pt x="94" y="524"/>
                    </a:lnTo>
                    <a:lnTo>
                      <a:pt x="95" y="495"/>
                    </a:lnTo>
                    <a:lnTo>
                      <a:pt x="96" y="470"/>
                    </a:lnTo>
                    <a:lnTo>
                      <a:pt x="99" y="447"/>
                    </a:lnTo>
                    <a:lnTo>
                      <a:pt x="103" y="428"/>
                    </a:lnTo>
                    <a:lnTo>
                      <a:pt x="108" y="412"/>
                    </a:lnTo>
                    <a:lnTo>
                      <a:pt x="114" y="397"/>
                    </a:lnTo>
                    <a:lnTo>
                      <a:pt x="120" y="382"/>
                    </a:lnTo>
                    <a:lnTo>
                      <a:pt x="125" y="362"/>
                    </a:lnTo>
                    <a:lnTo>
                      <a:pt x="106" y="362"/>
                    </a:lnTo>
                    <a:lnTo>
                      <a:pt x="85" y="358"/>
                    </a:lnTo>
                    <a:lnTo>
                      <a:pt x="75" y="356"/>
                    </a:lnTo>
                    <a:lnTo>
                      <a:pt x="65" y="352"/>
                    </a:lnTo>
                    <a:lnTo>
                      <a:pt x="55" y="348"/>
                    </a:lnTo>
                    <a:lnTo>
                      <a:pt x="46" y="343"/>
                    </a:lnTo>
                    <a:lnTo>
                      <a:pt x="38" y="336"/>
                    </a:lnTo>
                    <a:lnTo>
                      <a:pt x="29" y="329"/>
                    </a:lnTo>
                    <a:lnTo>
                      <a:pt x="23" y="321"/>
                    </a:lnTo>
                    <a:lnTo>
                      <a:pt x="16" y="312"/>
                    </a:lnTo>
                    <a:lnTo>
                      <a:pt x="10" y="304"/>
                    </a:lnTo>
                    <a:lnTo>
                      <a:pt x="6" y="294"/>
                    </a:lnTo>
                    <a:lnTo>
                      <a:pt x="4" y="285"/>
                    </a:lnTo>
                    <a:lnTo>
                      <a:pt x="2" y="275"/>
                    </a:lnTo>
                    <a:lnTo>
                      <a:pt x="0" y="265"/>
                    </a:lnTo>
                    <a:lnTo>
                      <a:pt x="2" y="255"/>
                    </a:lnTo>
                    <a:lnTo>
                      <a:pt x="3" y="244"/>
                    </a:lnTo>
                    <a:lnTo>
                      <a:pt x="5" y="234"/>
                    </a:lnTo>
                    <a:lnTo>
                      <a:pt x="10" y="224"/>
                    </a:lnTo>
                    <a:lnTo>
                      <a:pt x="15" y="214"/>
                    </a:lnTo>
                    <a:lnTo>
                      <a:pt x="23" y="204"/>
                    </a:lnTo>
                    <a:lnTo>
                      <a:pt x="31" y="195"/>
                    </a:lnTo>
                    <a:lnTo>
                      <a:pt x="41" y="184"/>
                    </a:lnTo>
                    <a:lnTo>
                      <a:pt x="54" y="174"/>
                    </a:lnTo>
                    <a:lnTo>
                      <a:pt x="69" y="164"/>
                    </a:lnTo>
                    <a:lnTo>
                      <a:pt x="86" y="155"/>
                    </a:lnTo>
                    <a:lnTo>
                      <a:pt x="105" y="148"/>
                    </a:lnTo>
                    <a:lnTo>
                      <a:pt x="126" y="140"/>
                    </a:lnTo>
                    <a:lnTo>
                      <a:pt x="150" y="135"/>
                    </a:lnTo>
                    <a:lnTo>
                      <a:pt x="175" y="130"/>
                    </a:lnTo>
                    <a:lnTo>
                      <a:pt x="189" y="128"/>
                    </a:lnTo>
                    <a:lnTo>
                      <a:pt x="210" y="126"/>
                    </a:lnTo>
                    <a:lnTo>
                      <a:pt x="230" y="125"/>
                    </a:lnTo>
                    <a:lnTo>
                      <a:pt x="239" y="125"/>
                    </a:lnTo>
                    <a:lnTo>
                      <a:pt x="245" y="125"/>
                    </a:lnTo>
                    <a:lnTo>
                      <a:pt x="250" y="126"/>
                    </a:lnTo>
                    <a:lnTo>
                      <a:pt x="251" y="128"/>
                    </a:lnTo>
                    <a:lnTo>
                      <a:pt x="250" y="129"/>
                    </a:lnTo>
                    <a:lnTo>
                      <a:pt x="249" y="130"/>
                    </a:lnTo>
                    <a:lnTo>
                      <a:pt x="247" y="133"/>
                    </a:lnTo>
                    <a:lnTo>
                      <a:pt x="246" y="135"/>
                    </a:lnTo>
                    <a:lnTo>
                      <a:pt x="242" y="138"/>
                    </a:lnTo>
                    <a:lnTo>
                      <a:pt x="239" y="139"/>
                    </a:lnTo>
                    <a:lnTo>
                      <a:pt x="227" y="143"/>
                    </a:lnTo>
                    <a:lnTo>
                      <a:pt x="215" y="144"/>
                    </a:lnTo>
                    <a:lnTo>
                      <a:pt x="190" y="148"/>
                    </a:lnTo>
                    <a:lnTo>
                      <a:pt x="175" y="150"/>
                    </a:lnTo>
                    <a:lnTo>
                      <a:pt x="160" y="155"/>
                    </a:lnTo>
                    <a:lnTo>
                      <a:pt x="145" y="161"/>
                    </a:lnTo>
                    <a:lnTo>
                      <a:pt x="133" y="169"/>
                    </a:lnTo>
                    <a:lnTo>
                      <a:pt x="121" y="177"/>
                    </a:lnTo>
                    <a:lnTo>
                      <a:pt x="113" y="186"/>
                    </a:lnTo>
                    <a:lnTo>
                      <a:pt x="104" y="195"/>
                    </a:lnTo>
                    <a:lnTo>
                      <a:pt x="96" y="205"/>
                    </a:lnTo>
                    <a:lnTo>
                      <a:pt x="90" y="216"/>
                    </a:lnTo>
                    <a:lnTo>
                      <a:pt x="86" y="226"/>
                    </a:lnTo>
                    <a:lnTo>
                      <a:pt x="83" y="237"/>
                    </a:lnTo>
                    <a:lnTo>
                      <a:pt x="81" y="249"/>
                    </a:lnTo>
                    <a:lnTo>
                      <a:pt x="81" y="260"/>
                    </a:lnTo>
                    <a:lnTo>
                      <a:pt x="83" y="271"/>
                    </a:lnTo>
                    <a:lnTo>
                      <a:pt x="85" y="282"/>
                    </a:lnTo>
                    <a:lnTo>
                      <a:pt x="90" y="294"/>
                    </a:lnTo>
                    <a:lnTo>
                      <a:pt x="95" y="304"/>
                    </a:lnTo>
                    <a:lnTo>
                      <a:pt x="100" y="309"/>
                    </a:lnTo>
                    <a:lnTo>
                      <a:pt x="105" y="314"/>
                    </a:lnTo>
                    <a:lnTo>
                      <a:pt x="110" y="319"/>
                    </a:lnTo>
                    <a:lnTo>
                      <a:pt x="116" y="322"/>
                    </a:lnTo>
                    <a:lnTo>
                      <a:pt x="130" y="329"/>
                    </a:lnTo>
                    <a:lnTo>
                      <a:pt x="145" y="334"/>
                    </a:lnTo>
                    <a:lnTo>
                      <a:pt x="160" y="304"/>
                    </a:lnTo>
                    <a:lnTo>
                      <a:pt x="176" y="274"/>
                    </a:lnTo>
                    <a:lnTo>
                      <a:pt x="185" y="259"/>
                    </a:lnTo>
                    <a:lnTo>
                      <a:pt x="196" y="244"/>
                    </a:lnTo>
                    <a:lnTo>
                      <a:pt x="206" y="230"/>
                    </a:lnTo>
                    <a:lnTo>
                      <a:pt x="219" y="215"/>
                    </a:lnTo>
                    <a:lnTo>
                      <a:pt x="234" y="195"/>
                    </a:lnTo>
                    <a:lnTo>
                      <a:pt x="249" y="176"/>
                    </a:lnTo>
                    <a:lnTo>
                      <a:pt x="264" y="159"/>
                    </a:lnTo>
                    <a:lnTo>
                      <a:pt x="277" y="144"/>
                    </a:lnTo>
                    <a:lnTo>
                      <a:pt x="306" y="115"/>
                    </a:lnTo>
                    <a:lnTo>
                      <a:pt x="332" y="91"/>
                    </a:lnTo>
                    <a:lnTo>
                      <a:pt x="352" y="78"/>
                    </a:lnTo>
                    <a:lnTo>
                      <a:pt x="378" y="63"/>
                    </a:lnTo>
                    <a:lnTo>
                      <a:pt x="408" y="46"/>
                    </a:lnTo>
                    <a:lnTo>
                      <a:pt x="439" y="30"/>
                    </a:lnTo>
                    <a:lnTo>
                      <a:pt x="456" y="23"/>
                    </a:lnTo>
                    <a:lnTo>
                      <a:pt x="472" y="15"/>
                    </a:lnTo>
                    <a:lnTo>
                      <a:pt x="488" y="10"/>
                    </a:lnTo>
                    <a:lnTo>
                      <a:pt x="503" y="5"/>
                    </a:lnTo>
                    <a:lnTo>
                      <a:pt x="518" y="3"/>
                    </a:lnTo>
                    <a:lnTo>
                      <a:pt x="532" y="0"/>
                    </a:lnTo>
                    <a:lnTo>
                      <a:pt x="544" y="0"/>
                    </a:lnTo>
                    <a:lnTo>
                      <a:pt x="556" y="2"/>
                    </a:lnTo>
                    <a:lnTo>
                      <a:pt x="562" y="3"/>
                    </a:lnTo>
                    <a:lnTo>
                      <a:pt x="569" y="5"/>
                    </a:lnTo>
                    <a:lnTo>
                      <a:pt x="575" y="8"/>
                    </a:lnTo>
                    <a:lnTo>
                      <a:pt x="582" y="11"/>
                    </a:lnTo>
                    <a:lnTo>
                      <a:pt x="587" y="16"/>
                    </a:lnTo>
                    <a:lnTo>
                      <a:pt x="592" y="21"/>
                    </a:lnTo>
                    <a:lnTo>
                      <a:pt x="597" y="26"/>
                    </a:lnTo>
                    <a:lnTo>
                      <a:pt x="600" y="33"/>
                    </a:lnTo>
                    <a:lnTo>
                      <a:pt x="603" y="39"/>
                    </a:lnTo>
                    <a:lnTo>
                      <a:pt x="605" y="45"/>
                    </a:lnTo>
                    <a:lnTo>
                      <a:pt x="608" y="53"/>
                    </a:lnTo>
                    <a:lnTo>
                      <a:pt x="608" y="61"/>
                    </a:lnTo>
                    <a:lnTo>
                      <a:pt x="609" y="69"/>
                    </a:lnTo>
                    <a:lnTo>
                      <a:pt x="608" y="78"/>
                    </a:lnTo>
                    <a:lnTo>
                      <a:pt x="607" y="86"/>
                    </a:lnTo>
                    <a:lnTo>
                      <a:pt x="604" y="96"/>
                    </a:lnTo>
                    <a:lnTo>
                      <a:pt x="599" y="109"/>
                    </a:lnTo>
                    <a:lnTo>
                      <a:pt x="593" y="123"/>
                    </a:lnTo>
                    <a:lnTo>
                      <a:pt x="587" y="135"/>
                    </a:lnTo>
                    <a:lnTo>
                      <a:pt x="578" y="149"/>
                    </a:lnTo>
                    <a:lnTo>
                      <a:pt x="569" y="161"/>
                    </a:lnTo>
                    <a:lnTo>
                      <a:pt x="561" y="175"/>
                    </a:lnTo>
                    <a:lnTo>
                      <a:pt x="549" y="187"/>
                    </a:lnTo>
                    <a:lnTo>
                      <a:pt x="538" y="200"/>
                    </a:lnTo>
                    <a:lnTo>
                      <a:pt x="526" y="212"/>
                    </a:lnTo>
                    <a:lnTo>
                      <a:pt x="512" y="225"/>
                    </a:lnTo>
                    <a:lnTo>
                      <a:pt x="497" y="237"/>
                    </a:lnTo>
                    <a:lnTo>
                      <a:pt x="482" y="250"/>
                    </a:lnTo>
                    <a:lnTo>
                      <a:pt x="466" y="261"/>
                    </a:lnTo>
                    <a:lnTo>
                      <a:pt x="448" y="272"/>
                    </a:lnTo>
                    <a:lnTo>
                      <a:pt x="431" y="284"/>
                    </a:lnTo>
                    <a:lnTo>
                      <a:pt x="412" y="294"/>
                    </a:lnTo>
                    <a:lnTo>
                      <a:pt x="396" y="302"/>
                    </a:lnTo>
                    <a:lnTo>
                      <a:pt x="380" y="311"/>
                    </a:lnTo>
                    <a:lnTo>
                      <a:pt x="362" y="320"/>
                    </a:lnTo>
                    <a:lnTo>
                      <a:pt x="343" y="327"/>
                    </a:lnTo>
                    <a:lnTo>
                      <a:pt x="322" y="335"/>
                    </a:lnTo>
                    <a:lnTo>
                      <a:pt x="300" y="341"/>
                    </a:lnTo>
                    <a:lnTo>
                      <a:pt x="275" y="347"/>
                    </a:lnTo>
                    <a:lnTo>
                      <a:pt x="249" y="353"/>
                    </a:lnTo>
                    <a:lnTo>
                      <a:pt x="234" y="357"/>
                    </a:lnTo>
                    <a:lnTo>
                      <a:pt x="219" y="362"/>
                    </a:lnTo>
                    <a:lnTo>
                      <a:pt x="209" y="432"/>
                    </a:lnTo>
                    <a:lnTo>
                      <a:pt x="209" y="446"/>
                    </a:lnTo>
                    <a:lnTo>
                      <a:pt x="210" y="467"/>
                    </a:lnTo>
                    <a:lnTo>
                      <a:pt x="211" y="487"/>
                    </a:lnTo>
                    <a:lnTo>
                      <a:pt x="214" y="501"/>
                    </a:lnTo>
                    <a:lnTo>
                      <a:pt x="215" y="511"/>
                    </a:lnTo>
                    <a:lnTo>
                      <a:pt x="217" y="518"/>
                    </a:lnTo>
                    <a:lnTo>
                      <a:pt x="221" y="527"/>
                    </a:lnTo>
                    <a:lnTo>
                      <a:pt x="225" y="534"/>
                    </a:lnTo>
                    <a:lnTo>
                      <a:pt x="231" y="541"/>
                    </a:lnTo>
                    <a:lnTo>
                      <a:pt x="236" y="547"/>
                    </a:lnTo>
                    <a:lnTo>
                      <a:pt x="242" y="552"/>
                    </a:lnTo>
                    <a:lnTo>
                      <a:pt x="250" y="557"/>
                    </a:lnTo>
                    <a:lnTo>
                      <a:pt x="257" y="561"/>
                    </a:lnTo>
                    <a:lnTo>
                      <a:pt x="266" y="563"/>
                    </a:lnTo>
                    <a:lnTo>
                      <a:pt x="275" y="566"/>
                    </a:lnTo>
                    <a:lnTo>
                      <a:pt x="284" y="567"/>
                    </a:lnTo>
                    <a:lnTo>
                      <a:pt x="293" y="567"/>
                    </a:lnTo>
                    <a:lnTo>
                      <a:pt x="302" y="566"/>
                    </a:lnTo>
                    <a:lnTo>
                      <a:pt x="312" y="563"/>
                    </a:lnTo>
                    <a:lnTo>
                      <a:pt x="322" y="561"/>
                    </a:lnTo>
                    <a:lnTo>
                      <a:pt x="331" y="557"/>
                    </a:lnTo>
                    <a:lnTo>
                      <a:pt x="338" y="552"/>
                    </a:lnTo>
                    <a:lnTo>
                      <a:pt x="347" y="546"/>
                    </a:lnTo>
                    <a:lnTo>
                      <a:pt x="355" y="538"/>
                    </a:lnTo>
                    <a:lnTo>
                      <a:pt x="372" y="519"/>
                    </a:lnTo>
                    <a:lnTo>
                      <a:pt x="388" y="498"/>
                    </a:lnTo>
                    <a:lnTo>
                      <a:pt x="405" y="476"/>
                    </a:lnTo>
                    <a:lnTo>
                      <a:pt x="418" y="452"/>
                    </a:lnTo>
                    <a:lnTo>
                      <a:pt x="423" y="441"/>
                    </a:lnTo>
                    <a:lnTo>
                      <a:pt x="428" y="428"/>
                    </a:lnTo>
                    <a:lnTo>
                      <a:pt x="433" y="418"/>
                    </a:lnTo>
                    <a:lnTo>
                      <a:pt x="437" y="407"/>
                    </a:lnTo>
                    <a:lnTo>
                      <a:pt x="441" y="388"/>
                    </a:lnTo>
                    <a:lnTo>
                      <a:pt x="443" y="367"/>
                    </a:lnTo>
                    <a:lnTo>
                      <a:pt x="447" y="347"/>
                    </a:lnTo>
                    <a:lnTo>
                      <a:pt x="451" y="329"/>
                    </a:lnTo>
                    <a:lnTo>
                      <a:pt x="466" y="321"/>
                    </a:lnTo>
                    <a:lnTo>
                      <a:pt x="481" y="316"/>
                    </a:lnTo>
                    <a:lnTo>
                      <a:pt x="496" y="310"/>
                    </a:lnTo>
                    <a:lnTo>
                      <a:pt x="511" y="304"/>
                    </a:lnTo>
                    <a:lnTo>
                      <a:pt x="528" y="295"/>
                    </a:lnTo>
                    <a:lnTo>
                      <a:pt x="544" y="286"/>
                    </a:lnTo>
                    <a:lnTo>
                      <a:pt x="559" y="277"/>
                    </a:lnTo>
                    <a:lnTo>
                      <a:pt x="574" y="269"/>
                    </a:lnTo>
                    <a:lnTo>
                      <a:pt x="571" y="304"/>
                    </a:lnTo>
                    <a:lnTo>
                      <a:pt x="567" y="338"/>
                    </a:lnTo>
                    <a:lnTo>
                      <a:pt x="562" y="373"/>
                    </a:lnTo>
                    <a:lnTo>
                      <a:pt x="556" y="407"/>
                    </a:lnTo>
                    <a:lnTo>
                      <a:pt x="547" y="447"/>
                    </a:lnTo>
                    <a:lnTo>
                      <a:pt x="539" y="483"/>
                    </a:lnTo>
                    <a:lnTo>
                      <a:pt x="531" y="518"/>
                    </a:lnTo>
                    <a:lnTo>
                      <a:pt x="521" y="551"/>
                    </a:lnTo>
                    <a:lnTo>
                      <a:pt x="511" y="582"/>
                    </a:lnTo>
                    <a:lnTo>
                      <a:pt x="501" y="609"/>
                    </a:lnTo>
                    <a:lnTo>
                      <a:pt x="489" y="636"/>
                    </a:lnTo>
                    <a:lnTo>
                      <a:pt x="478" y="661"/>
                    </a:lnTo>
                    <a:lnTo>
                      <a:pt x="467" y="683"/>
                    </a:lnTo>
                    <a:lnTo>
                      <a:pt x="454" y="704"/>
                    </a:lnTo>
                    <a:lnTo>
                      <a:pt x="442" y="724"/>
                    </a:lnTo>
                    <a:lnTo>
                      <a:pt x="428" y="742"/>
                    </a:lnTo>
                    <a:lnTo>
                      <a:pt x="415" y="759"/>
                    </a:lnTo>
                    <a:lnTo>
                      <a:pt x="401" y="774"/>
                    </a:lnTo>
                    <a:lnTo>
                      <a:pt x="387" y="789"/>
                    </a:lnTo>
                    <a:lnTo>
                      <a:pt x="372" y="803"/>
                    </a:lnTo>
                    <a:lnTo>
                      <a:pt x="356" y="817"/>
                    </a:lnTo>
                    <a:lnTo>
                      <a:pt x="340" y="828"/>
                    </a:lnTo>
                    <a:lnTo>
                      <a:pt x="323" y="839"/>
                    </a:lnTo>
                    <a:lnTo>
                      <a:pt x="308" y="849"/>
                    </a:lnTo>
                    <a:lnTo>
                      <a:pt x="293" y="858"/>
                    </a:lnTo>
                    <a:lnTo>
                      <a:pt x="279" y="866"/>
                    </a:lnTo>
                    <a:lnTo>
                      <a:pt x="265" y="873"/>
                    </a:lnTo>
                    <a:lnTo>
                      <a:pt x="251" y="879"/>
                    </a:lnTo>
                    <a:lnTo>
                      <a:pt x="237" y="884"/>
                    </a:lnTo>
                    <a:lnTo>
                      <a:pt x="225" y="889"/>
                    </a:lnTo>
                    <a:lnTo>
                      <a:pt x="212" y="891"/>
                    </a:lnTo>
                    <a:lnTo>
                      <a:pt x="201" y="894"/>
                    </a:lnTo>
                    <a:lnTo>
                      <a:pt x="190" y="896"/>
                    </a:lnTo>
                    <a:lnTo>
                      <a:pt x="180" y="896"/>
                    </a:lnTo>
                    <a:lnTo>
                      <a:pt x="169" y="898"/>
                    </a:lnTo>
                    <a:lnTo>
                      <a:pt x="160" y="896"/>
                    </a:lnTo>
                    <a:lnTo>
                      <a:pt x="150" y="894"/>
                    </a:lnTo>
                    <a:lnTo>
                      <a:pt x="141" y="891"/>
                    </a:lnTo>
                    <a:lnTo>
                      <a:pt x="133" y="888"/>
                    </a:lnTo>
                    <a:lnTo>
                      <a:pt x="125" y="883"/>
                    </a:lnTo>
                    <a:lnTo>
                      <a:pt x="118" y="878"/>
                    </a:lnTo>
                    <a:lnTo>
                      <a:pt x="111" y="871"/>
                    </a:lnTo>
                    <a:lnTo>
                      <a:pt x="106" y="865"/>
                    </a:lnTo>
                    <a:lnTo>
                      <a:pt x="103" y="858"/>
                    </a:lnTo>
                    <a:lnTo>
                      <a:pt x="99" y="851"/>
                    </a:lnTo>
                    <a:lnTo>
                      <a:pt x="96" y="844"/>
                    </a:lnTo>
                    <a:lnTo>
                      <a:pt x="94" y="836"/>
                    </a:lnTo>
                    <a:lnTo>
                      <a:pt x="94" y="829"/>
                    </a:lnTo>
                    <a:lnTo>
                      <a:pt x="94" y="820"/>
                    </a:lnTo>
                    <a:lnTo>
                      <a:pt x="95" y="813"/>
                    </a:lnTo>
                    <a:lnTo>
                      <a:pt x="98" y="805"/>
                    </a:lnTo>
                    <a:lnTo>
                      <a:pt x="100" y="798"/>
                    </a:lnTo>
                    <a:lnTo>
                      <a:pt x="110" y="785"/>
                    </a:lnTo>
                    <a:lnTo>
                      <a:pt x="120" y="777"/>
                    </a:lnTo>
                    <a:lnTo>
                      <a:pt x="131" y="769"/>
                    </a:lnTo>
                    <a:lnTo>
                      <a:pt x="141" y="764"/>
                    </a:lnTo>
                    <a:lnTo>
                      <a:pt x="152" y="760"/>
                    </a:lnTo>
                    <a:lnTo>
                      <a:pt x="162" y="759"/>
                    </a:lnTo>
                    <a:lnTo>
                      <a:pt x="171" y="760"/>
                    </a:lnTo>
                    <a:lnTo>
                      <a:pt x="180" y="763"/>
                    </a:lnTo>
                    <a:lnTo>
                      <a:pt x="186" y="767"/>
                    </a:lnTo>
                    <a:lnTo>
                      <a:pt x="191" y="770"/>
                    </a:lnTo>
                    <a:lnTo>
                      <a:pt x="194" y="774"/>
                    </a:lnTo>
                    <a:lnTo>
                      <a:pt x="195" y="778"/>
                    </a:lnTo>
                    <a:lnTo>
                      <a:pt x="195" y="779"/>
                    </a:lnTo>
                    <a:lnTo>
                      <a:pt x="194" y="780"/>
                    </a:lnTo>
                    <a:lnTo>
                      <a:pt x="189" y="782"/>
                    </a:lnTo>
                    <a:lnTo>
                      <a:pt x="185" y="783"/>
                    </a:lnTo>
                    <a:lnTo>
                      <a:pt x="177" y="785"/>
                    </a:lnTo>
                    <a:lnTo>
                      <a:pt x="171" y="790"/>
                    </a:lnTo>
                    <a:lnTo>
                      <a:pt x="165" y="795"/>
                    </a:lnTo>
                    <a:lnTo>
                      <a:pt x="161" y="803"/>
                    </a:lnTo>
                    <a:lnTo>
                      <a:pt x="157" y="810"/>
                    </a:lnTo>
                    <a:lnTo>
                      <a:pt x="156" y="819"/>
                    </a:lnTo>
                    <a:lnTo>
                      <a:pt x="157" y="828"/>
                    </a:lnTo>
                    <a:lnTo>
                      <a:pt x="160" y="838"/>
                    </a:lnTo>
                    <a:lnTo>
                      <a:pt x="164" y="844"/>
                    </a:lnTo>
                    <a:lnTo>
                      <a:pt x="170" y="850"/>
                    </a:lnTo>
                    <a:lnTo>
                      <a:pt x="174" y="854"/>
                    </a:lnTo>
                    <a:lnTo>
                      <a:pt x="177" y="856"/>
                    </a:lnTo>
                    <a:lnTo>
                      <a:pt x="182" y="860"/>
                    </a:lnTo>
                    <a:lnTo>
                      <a:pt x="189" y="861"/>
                    </a:lnTo>
                    <a:lnTo>
                      <a:pt x="195" y="864"/>
                    </a:lnTo>
                    <a:lnTo>
                      <a:pt x="202" y="864"/>
                    </a:lnTo>
                    <a:lnTo>
                      <a:pt x="210" y="864"/>
                    </a:lnTo>
                    <a:lnTo>
                      <a:pt x="220" y="863"/>
                    </a:lnTo>
                    <a:lnTo>
                      <a:pt x="230" y="859"/>
                    </a:lnTo>
                    <a:lnTo>
                      <a:pt x="241" y="855"/>
                    </a:lnTo>
                    <a:lnTo>
                      <a:pt x="255" y="849"/>
                    </a:lnTo>
                    <a:lnTo>
                      <a:pt x="269" y="843"/>
                    </a:lnTo>
                    <a:lnTo>
                      <a:pt x="275" y="839"/>
                    </a:lnTo>
                    <a:lnTo>
                      <a:pt x="281" y="835"/>
                    </a:lnTo>
                    <a:lnTo>
                      <a:pt x="287" y="830"/>
                    </a:lnTo>
                    <a:lnTo>
                      <a:pt x="293" y="825"/>
                    </a:lnTo>
                    <a:lnTo>
                      <a:pt x="306" y="812"/>
                    </a:lnTo>
                    <a:lnTo>
                      <a:pt x="318" y="794"/>
                    </a:lnTo>
                    <a:lnTo>
                      <a:pt x="331" y="773"/>
                    </a:lnTo>
                    <a:lnTo>
                      <a:pt x="345" y="747"/>
                    </a:lnTo>
                    <a:lnTo>
                      <a:pt x="358" y="715"/>
                    </a:lnTo>
                    <a:lnTo>
                      <a:pt x="372" y="679"/>
                    </a:lnTo>
                    <a:lnTo>
                      <a:pt x="382" y="653"/>
                    </a:lnTo>
                    <a:lnTo>
                      <a:pt x="391" y="624"/>
                    </a:lnTo>
                    <a:lnTo>
                      <a:pt x="400" y="593"/>
                    </a:lnTo>
                    <a:lnTo>
                      <a:pt x="407" y="556"/>
                    </a:lnTo>
                    <a:lnTo>
                      <a:pt x="417" y="501"/>
                    </a:lnTo>
                    <a:close/>
                  </a:path>
                </a:pathLst>
              </a:custGeom>
              <a:solidFill>
                <a:srgbClr val="E9811A"/>
              </a:solidFill>
              <a:ln w="9525">
                <a:noFill/>
                <a:round/>
              </a:ln>
            </p:spPr>
            <p:txBody>
              <a:bodyPr/>
              <a:lstStyle/>
              <a:p>
                <a:endParaRPr lang="en-US" sz="1867"/>
              </a:p>
            </p:txBody>
          </p:sp>
          <p:sp>
            <p:nvSpPr>
              <p:cNvPr id="1204" name="Freeform 554"/>
              <p:cNvSpPr/>
              <p:nvPr/>
            </p:nvSpPr>
            <p:spPr bwMode="auto">
              <a:xfrm>
                <a:off x="2722" y="1727"/>
                <a:ext cx="121" cy="179"/>
              </a:xfrm>
              <a:custGeom>
                <a:avLst/>
                <a:gdLst>
                  <a:gd name="T0" fmla="*/ 76 w 609"/>
                  <a:gd name="T1" fmla="*/ 113 h 898"/>
                  <a:gd name="T2" fmla="*/ 59 w 609"/>
                  <a:gd name="T3" fmla="*/ 129 h 898"/>
                  <a:gd name="T4" fmla="*/ 40 w 609"/>
                  <a:gd name="T5" fmla="*/ 134 h 898"/>
                  <a:gd name="T6" fmla="*/ 25 w 609"/>
                  <a:gd name="T7" fmla="*/ 127 h 898"/>
                  <a:gd name="T8" fmla="*/ 19 w 609"/>
                  <a:gd name="T9" fmla="*/ 104 h 898"/>
                  <a:gd name="T10" fmla="*/ 23 w 609"/>
                  <a:gd name="T11" fmla="*/ 79 h 898"/>
                  <a:gd name="T12" fmla="*/ 13 w 609"/>
                  <a:gd name="T13" fmla="*/ 70 h 898"/>
                  <a:gd name="T14" fmla="*/ 3 w 609"/>
                  <a:gd name="T15" fmla="*/ 62 h 898"/>
                  <a:gd name="T16" fmla="*/ 0 w 609"/>
                  <a:gd name="T17" fmla="*/ 51 h 898"/>
                  <a:gd name="T18" fmla="*/ 6 w 609"/>
                  <a:gd name="T19" fmla="*/ 39 h 898"/>
                  <a:gd name="T20" fmla="*/ 25 w 609"/>
                  <a:gd name="T21" fmla="*/ 28 h 898"/>
                  <a:gd name="T22" fmla="*/ 47 w 609"/>
                  <a:gd name="T23" fmla="*/ 25 h 898"/>
                  <a:gd name="T24" fmla="*/ 49 w 609"/>
                  <a:gd name="T25" fmla="*/ 26 h 898"/>
                  <a:gd name="T26" fmla="*/ 43 w 609"/>
                  <a:gd name="T27" fmla="*/ 29 h 898"/>
                  <a:gd name="T28" fmla="*/ 24 w 609"/>
                  <a:gd name="T29" fmla="*/ 35 h 898"/>
                  <a:gd name="T30" fmla="*/ 16 w 609"/>
                  <a:gd name="T31" fmla="*/ 47 h 898"/>
                  <a:gd name="T32" fmla="*/ 19 w 609"/>
                  <a:gd name="T33" fmla="*/ 61 h 898"/>
                  <a:gd name="T34" fmla="*/ 29 w 609"/>
                  <a:gd name="T35" fmla="*/ 67 h 898"/>
                  <a:gd name="T36" fmla="*/ 44 w 609"/>
                  <a:gd name="T37" fmla="*/ 43 h 898"/>
                  <a:gd name="T38" fmla="*/ 66 w 609"/>
                  <a:gd name="T39" fmla="*/ 18 h 898"/>
                  <a:gd name="T40" fmla="*/ 94 w 609"/>
                  <a:gd name="T41" fmla="*/ 3 h 898"/>
                  <a:gd name="T42" fmla="*/ 110 w 609"/>
                  <a:gd name="T43" fmla="*/ 0 h 898"/>
                  <a:gd name="T44" fmla="*/ 118 w 609"/>
                  <a:gd name="T45" fmla="*/ 4 h 898"/>
                  <a:gd name="T46" fmla="*/ 121 w 609"/>
                  <a:gd name="T47" fmla="*/ 12 h 898"/>
                  <a:gd name="T48" fmla="*/ 118 w 609"/>
                  <a:gd name="T49" fmla="*/ 25 h 898"/>
                  <a:gd name="T50" fmla="*/ 107 w 609"/>
                  <a:gd name="T51" fmla="*/ 40 h 898"/>
                  <a:gd name="T52" fmla="*/ 89 w 609"/>
                  <a:gd name="T53" fmla="*/ 54 h 898"/>
                  <a:gd name="T54" fmla="*/ 68 w 609"/>
                  <a:gd name="T55" fmla="*/ 65 h 898"/>
                  <a:gd name="T56" fmla="*/ 44 w 609"/>
                  <a:gd name="T57" fmla="*/ 72 h 898"/>
                  <a:gd name="T58" fmla="*/ 43 w 609"/>
                  <a:gd name="T59" fmla="*/ 102 h 898"/>
                  <a:gd name="T60" fmla="*/ 48 w 609"/>
                  <a:gd name="T61" fmla="*/ 110 h 898"/>
                  <a:gd name="T62" fmla="*/ 58 w 609"/>
                  <a:gd name="T63" fmla="*/ 113 h 898"/>
                  <a:gd name="T64" fmla="*/ 69 w 609"/>
                  <a:gd name="T65" fmla="*/ 109 h 898"/>
                  <a:gd name="T66" fmla="*/ 84 w 609"/>
                  <a:gd name="T67" fmla="*/ 88 h 898"/>
                  <a:gd name="T68" fmla="*/ 89 w 609"/>
                  <a:gd name="T69" fmla="*/ 69 h 898"/>
                  <a:gd name="T70" fmla="*/ 105 w 609"/>
                  <a:gd name="T71" fmla="*/ 59 h 898"/>
                  <a:gd name="T72" fmla="*/ 112 w 609"/>
                  <a:gd name="T73" fmla="*/ 74 h 898"/>
                  <a:gd name="T74" fmla="*/ 102 w 609"/>
                  <a:gd name="T75" fmla="*/ 116 h 898"/>
                  <a:gd name="T76" fmla="*/ 88 w 609"/>
                  <a:gd name="T77" fmla="*/ 144 h 898"/>
                  <a:gd name="T78" fmla="*/ 71 w 609"/>
                  <a:gd name="T79" fmla="*/ 163 h 898"/>
                  <a:gd name="T80" fmla="*/ 53 w 609"/>
                  <a:gd name="T81" fmla="*/ 174 h 898"/>
                  <a:gd name="T82" fmla="*/ 38 w 609"/>
                  <a:gd name="T83" fmla="*/ 179 h 898"/>
                  <a:gd name="T84" fmla="*/ 26 w 609"/>
                  <a:gd name="T85" fmla="*/ 177 h 898"/>
                  <a:gd name="T86" fmla="*/ 20 w 609"/>
                  <a:gd name="T87" fmla="*/ 170 h 898"/>
                  <a:gd name="T88" fmla="*/ 19 w 609"/>
                  <a:gd name="T89" fmla="*/ 160 h 898"/>
                  <a:gd name="T90" fmla="*/ 30 w 609"/>
                  <a:gd name="T91" fmla="*/ 151 h 898"/>
                  <a:gd name="T92" fmla="*/ 39 w 609"/>
                  <a:gd name="T93" fmla="*/ 154 h 898"/>
                  <a:gd name="T94" fmla="*/ 38 w 609"/>
                  <a:gd name="T95" fmla="*/ 156 h 898"/>
                  <a:gd name="T96" fmla="*/ 31 w 609"/>
                  <a:gd name="T97" fmla="*/ 161 h 898"/>
                  <a:gd name="T98" fmla="*/ 35 w 609"/>
                  <a:gd name="T99" fmla="*/ 170 h 898"/>
                  <a:gd name="T100" fmla="*/ 42 w 609"/>
                  <a:gd name="T101" fmla="*/ 172 h 898"/>
                  <a:gd name="T102" fmla="*/ 55 w 609"/>
                  <a:gd name="T103" fmla="*/ 167 h 898"/>
                  <a:gd name="T104" fmla="*/ 66 w 609"/>
                  <a:gd name="T105" fmla="*/ 154 h 898"/>
                  <a:gd name="T106" fmla="*/ 79 w 609"/>
                  <a:gd name="T107" fmla="*/ 118 h 89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09"/>
                  <a:gd name="T163" fmla="*/ 0 h 898"/>
                  <a:gd name="T164" fmla="*/ 609 w 609"/>
                  <a:gd name="T165" fmla="*/ 898 h 89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09" h="898">
                    <a:moveTo>
                      <a:pt x="417" y="501"/>
                    </a:moveTo>
                    <a:lnTo>
                      <a:pt x="411" y="516"/>
                    </a:lnTo>
                    <a:lnTo>
                      <a:pt x="405" y="529"/>
                    </a:lnTo>
                    <a:lnTo>
                      <a:pt x="397" y="543"/>
                    </a:lnTo>
                    <a:lnTo>
                      <a:pt x="390" y="557"/>
                    </a:lnTo>
                    <a:lnTo>
                      <a:pt x="382" y="569"/>
                    </a:lnTo>
                    <a:lnTo>
                      <a:pt x="373" y="582"/>
                    </a:lnTo>
                    <a:lnTo>
                      <a:pt x="363" y="593"/>
                    </a:lnTo>
                    <a:lnTo>
                      <a:pt x="352" y="604"/>
                    </a:lnTo>
                    <a:lnTo>
                      <a:pt x="333" y="622"/>
                    </a:lnTo>
                    <a:lnTo>
                      <a:pt x="316" y="636"/>
                    </a:lnTo>
                    <a:lnTo>
                      <a:pt x="297" y="648"/>
                    </a:lnTo>
                    <a:lnTo>
                      <a:pt x="279" y="659"/>
                    </a:lnTo>
                    <a:lnTo>
                      <a:pt x="262" y="666"/>
                    </a:lnTo>
                    <a:lnTo>
                      <a:pt x="247" y="670"/>
                    </a:lnTo>
                    <a:lnTo>
                      <a:pt x="231" y="673"/>
                    </a:lnTo>
                    <a:lnTo>
                      <a:pt x="216" y="674"/>
                    </a:lnTo>
                    <a:lnTo>
                      <a:pt x="201" y="674"/>
                    </a:lnTo>
                    <a:lnTo>
                      <a:pt x="186" y="672"/>
                    </a:lnTo>
                    <a:lnTo>
                      <a:pt x="172" y="668"/>
                    </a:lnTo>
                    <a:lnTo>
                      <a:pt x="159" y="662"/>
                    </a:lnTo>
                    <a:lnTo>
                      <a:pt x="146" y="654"/>
                    </a:lnTo>
                    <a:lnTo>
                      <a:pt x="135" y="646"/>
                    </a:lnTo>
                    <a:lnTo>
                      <a:pt x="125" y="636"/>
                    </a:lnTo>
                    <a:lnTo>
                      <a:pt x="116" y="623"/>
                    </a:lnTo>
                    <a:lnTo>
                      <a:pt x="109" y="609"/>
                    </a:lnTo>
                    <a:lnTo>
                      <a:pt x="103" y="594"/>
                    </a:lnTo>
                    <a:lnTo>
                      <a:pt x="99" y="578"/>
                    </a:lnTo>
                    <a:lnTo>
                      <a:pt x="95" y="561"/>
                    </a:lnTo>
                    <a:lnTo>
                      <a:pt x="94" y="524"/>
                    </a:lnTo>
                    <a:lnTo>
                      <a:pt x="95" y="495"/>
                    </a:lnTo>
                    <a:lnTo>
                      <a:pt x="96" y="470"/>
                    </a:lnTo>
                    <a:lnTo>
                      <a:pt x="99" y="447"/>
                    </a:lnTo>
                    <a:lnTo>
                      <a:pt x="103" y="428"/>
                    </a:lnTo>
                    <a:lnTo>
                      <a:pt x="108" y="412"/>
                    </a:lnTo>
                    <a:lnTo>
                      <a:pt x="114" y="397"/>
                    </a:lnTo>
                    <a:lnTo>
                      <a:pt x="120" y="382"/>
                    </a:lnTo>
                    <a:lnTo>
                      <a:pt x="125" y="362"/>
                    </a:lnTo>
                    <a:lnTo>
                      <a:pt x="106" y="362"/>
                    </a:lnTo>
                    <a:lnTo>
                      <a:pt x="85" y="358"/>
                    </a:lnTo>
                    <a:lnTo>
                      <a:pt x="75" y="356"/>
                    </a:lnTo>
                    <a:lnTo>
                      <a:pt x="65" y="352"/>
                    </a:lnTo>
                    <a:lnTo>
                      <a:pt x="55" y="348"/>
                    </a:lnTo>
                    <a:lnTo>
                      <a:pt x="46" y="343"/>
                    </a:lnTo>
                    <a:lnTo>
                      <a:pt x="38" y="336"/>
                    </a:lnTo>
                    <a:lnTo>
                      <a:pt x="29" y="329"/>
                    </a:lnTo>
                    <a:lnTo>
                      <a:pt x="23" y="321"/>
                    </a:lnTo>
                    <a:lnTo>
                      <a:pt x="16" y="312"/>
                    </a:lnTo>
                    <a:lnTo>
                      <a:pt x="10" y="304"/>
                    </a:lnTo>
                    <a:lnTo>
                      <a:pt x="6" y="294"/>
                    </a:lnTo>
                    <a:lnTo>
                      <a:pt x="4" y="285"/>
                    </a:lnTo>
                    <a:lnTo>
                      <a:pt x="2" y="275"/>
                    </a:lnTo>
                    <a:lnTo>
                      <a:pt x="0" y="265"/>
                    </a:lnTo>
                    <a:lnTo>
                      <a:pt x="2" y="255"/>
                    </a:lnTo>
                    <a:lnTo>
                      <a:pt x="3" y="244"/>
                    </a:lnTo>
                    <a:lnTo>
                      <a:pt x="5" y="234"/>
                    </a:lnTo>
                    <a:lnTo>
                      <a:pt x="10" y="224"/>
                    </a:lnTo>
                    <a:lnTo>
                      <a:pt x="15" y="214"/>
                    </a:lnTo>
                    <a:lnTo>
                      <a:pt x="23" y="204"/>
                    </a:lnTo>
                    <a:lnTo>
                      <a:pt x="31" y="195"/>
                    </a:lnTo>
                    <a:lnTo>
                      <a:pt x="41" y="184"/>
                    </a:lnTo>
                    <a:lnTo>
                      <a:pt x="54" y="174"/>
                    </a:lnTo>
                    <a:lnTo>
                      <a:pt x="69" y="164"/>
                    </a:lnTo>
                    <a:lnTo>
                      <a:pt x="86" y="155"/>
                    </a:lnTo>
                    <a:lnTo>
                      <a:pt x="105" y="148"/>
                    </a:lnTo>
                    <a:lnTo>
                      <a:pt x="126" y="140"/>
                    </a:lnTo>
                    <a:lnTo>
                      <a:pt x="150" y="135"/>
                    </a:lnTo>
                    <a:lnTo>
                      <a:pt x="175" y="130"/>
                    </a:lnTo>
                    <a:lnTo>
                      <a:pt x="189" y="128"/>
                    </a:lnTo>
                    <a:lnTo>
                      <a:pt x="210" y="126"/>
                    </a:lnTo>
                    <a:lnTo>
                      <a:pt x="230" y="125"/>
                    </a:lnTo>
                    <a:lnTo>
                      <a:pt x="239" y="125"/>
                    </a:lnTo>
                    <a:lnTo>
                      <a:pt x="245" y="125"/>
                    </a:lnTo>
                    <a:lnTo>
                      <a:pt x="250" y="126"/>
                    </a:lnTo>
                    <a:lnTo>
                      <a:pt x="251" y="128"/>
                    </a:lnTo>
                    <a:lnTo>
                      <a:pt x="250" y="129"/>
                    </a:lnTo>
                    <a:lnTo>
                      <a:pt x="249" y="130"/>
                    </a:lnTo>
                    <a:lnTo>
                      <a:pt x="247" y="133"/>
                    </a:lnTo>
                    <a:lnTo>
                      <a:pt x="246" y="135"/>
                    </a:lnTo>
                    <a:lnTo>
                      <a:pt x="242" y="138"/>
                    </a:lnTo>
                    <a:lnTo>
                      <a:pt x="239" y="139"/>
                    </a:lnTo>
                    <a:lnTo>
                      <a:pt x="227" y="143"/>
                    </a:lnTo>
                    <a:lnTo>
                      <a:pt x="215" y="144"/>
                    </a:lnTo>
                    <a:lnTo>
                      <a:pt x="190" y="148"/>
                    </a:lnTo>
                    <a:lnTo>
                      <a:pt x="175" y="150"/>
                    </a:lnTo>
                    <a:lnTo>
                      <a:pt x="160" y="155"/>
                    </a:lnTo>
                    <a:lnTo>
                      <a:pt x="145" y="161"/>
                    </a:lnTo>
                    <a:lnTo>
                      <a:pt x="133" y="169"/>
                    </a:lnTo>
                    <a:lnTo>
                      <a:pt x="121" y="177"/>
                    </a:lnTo>
                    <a:lnTo>
                      <a:pt x="113" y="186"/>
                    </a:lnTo>
                    <a:lnTo>
                      <a:pt x="104" y="195"/>
                    </a:lnTo>
                    <a:lnTo>
                      <a:pt x="96" y="205"/>
                    </a:lnTo>
                    <a:lnTo>
                      <a:pt x="90" y="216"/>
                    </a:lnTo>
                    <a:lnTo>
                      <a:pt x="86" y="226"/>
                    </a:lnTo>
                    <a:lnTo>
                      <a:pt x="83" y="237"/>
                    </a:lnTo>
                    <a:lnTo>
                      <a:pt x="81" y="249"/>
                    </a:lnTo>
                    <a:lnTo>
                      <a:pt x="81" y="260"/>
                    </a:lnTo>
                    <a:lnTo>
                      <a:pt x="83" y="271"/>
                    </a:lnTo>
                    <a:lnTo>
                      <a:pt x="85" y="282"/>
                    </a:lnTo>
                    <a:lnTo>
                      <a:pt x="90" y="294"/>
                    </a:lnTo>
                    <a:lnTo>
                      <a:pt x="95" y="304"/>
                    </a:lnTo>
                    <a:lnTo>
                      <a:pt x="100" y="309"/>
                    </a:lnTo>
                    <a:lnTo>
                      <a:pt x="105" y="314"/>
                    </a:lnTo>
                    <a:lnTo>
                      <a:pt x="110" y="319"/>
                    </a:lnTo>
                    <a:lnTo>
                      <a:pt x="116" y="322"/>
                    </a:lnTo>
                    <a:lnTo>
                      <a:pt x="130" y="329"/>
                    </a:lnTo>
                    <a:lnTo>
                      <a:pt x="145" y="334"/>
                    </a:lnTo>
                    <a:lnTo>
                      <a:pt x="160" y="304"/>
                    </a:lnTo>
                    <a:lnTo>
                      <a:pt x="176" y="274"/>
                    </a:lnTo>
                    <a:lnTo>
                      <a:pt x="185" y="259"/>
                    </a:lnTo>
                    <a:lnTo>
                      <a:pt x="196" y="244"/>
                    </a:lnTo>
                    <a:lnTo>
                      <a:pt x="206" y="230"/>
                    </a:lnTo>
                    <a:lnTo>
                      <a:pt x="219" y="215"/>
                    </a:lnTo>
                    <a:lnTo>
                      <a:pt x="234" y="195"/>
                    </a:lnTo>
                    <a:lnTo>
                      <a:pt x="249" y="176"/>
                    </a:lnTo>
                    <a:lnTo>
                      <a:pt x="264" y="159"/>
                    </a:lnTo>
                    <a:lnTo>
                      <a:pt x="277" y="144"/>
                    </a:lnTo>
                    <a:lnTo>
                      <a:pt x="306" y="115"/>
                    </a:lnTo>
                    <a:lnTo>
                      <a:pt x="332" y="91"/>
                    </a:lnTo>
                    <a:lnTo>
                      <a:pt x="352" y="78"/>
                    </a:lnTo>
                    <a:lnTo>
                      <a:pt x="378" y="63"/>
                    </a:lnTo>
                    <a:lnTo>
                      <a:pt x="408" y="46"/>
                    </a:lnTo>
                    <a:lnTo>
                      <a:pt x="439" y="30"/>
                    </a:lnTo>
                    <a:lnTo>
                      <a:pt x="456" y="23"/>
                    </a:lnTo>
                    <a:lnTo>
                      <a:pt x="472" y="15"/>
                    </a:lnTo>
                    <a:lnTo>
                      <a:pt x="488" y="10"/>
                    </a:lnTo>
                    <a:lnTo>
                      <a:pt x="503" y="5"/>
                    </a:lnTo>
                    <a:lnTo>
                      <a:pt x="518" y="3"/>
                    </a:lnTo>
                    <a:lnTo>
                      <a:pt x="532" y="0"/>
                    </a:lnTo>
                    <a:lnTo>
                      <a:pt x="544" y="0"/>
                    </a:lnTo>
                    <a:lnTo>
                      <a:pt x="556" y="2"/>
                    </a:lnTo>
                    <a:lnTo>
                      <a:pt x="562" y="3"/>
                    </a:lnTo>
                    <a:lnTo>
                      <a:pt x="569" y="5"/>
                    </a:lnTo>
                    <a:lnTo>
                      <a:pt x="575" y="8"/>
                    </a:lnTo>
                    <a:lnTo>
                      <a:pt x="582" y="11"/>
                    </a:lnTo>
                    <a:lnTo>
                      <a:pt x="587" y="16"/>
                    </a:lnTo>
                    <a:lnTo>
                      <a:pt x="592" y="21"/>
                    </a:lnTo>
                    <a:lnTo>
                      <a:pt x="597" y="26"/>
                    </a:lnTo>
                    <a:lnTo>
                      <a:pt x="600" y="33"/>
                    </a:lnTo>
                    <a:lnTo>
                      <a:pt x="603" y="39"/>
                    </a:lnTo>
                    <a:lnTo>
                      <a:pt x="605" y="45"/>
                    </a:lnTo>
                    <a:lnTo>
                      <a:pt x="608" y="53"/>
                    </a:lnTo>
                    <a:lnTo>
                      <a:pt x="608" y="61"/>
                    </a:lnTo>
                    <a:lnTo>
                      <a:pt x="609" y="69"/>
                    </a:lnTo>
                    <a:lnTo>
                      <a:pt x="608" y="78"/>
                    </a:lnTo>
                    <a:lnTo>
                      <a:pt x="607" y="86"/>
                    </a:lnTo>
                    <a:lnTo>
                      <a:pt x="604" y="96"/>
                    </a:lnTo>
                    <a:lnTo>
                      <a:pt x="599" y="109"/>
                    </a:lnTo>
                    <a:lnTo>
                      <a:pt x="593" y="123"/>
                    </a:lnTo>
                    <a:lnTo>
                      <a:pt x="587" y="135"/>
                    </a:lnTo>
                    <a:lnTo>
                      <a:pt x="578" y="149"/>
                    </a:lnTo>
                    <a:lnTo>
                      <a:pt x="569" y="161"/>
                    </a:lnTo>
                    <a:lnTo>
                      <a:pt x="561" y="175"/>
                    </a:lnTo>
                    <a:lnTo>
                      <a:pt x="549" y="187"/>
                    </a:lnTo>
                    <a:lnTo>
                      <a:pt x="538" y="200"/>
                    </a:lnTo>
                    <a:lnTo>
                      <a:pt x="526" y="212"/>
                    </a:lnTo>
                    <a:lnTo>
                      <a:pt x="512" y="225"/>
                    </a:lnTo>
                    <a:lnTo>
                      <a:pt x="497" y="237"/>
                    </a:lnTo>
                    <a:lnTo>
                      <a:pt x="482" y="250"/>
                    </a:lnTo>
                    <a:lnTo>
                      <a:pt x="466" y="261"/>
                    </a:lnTo>
                    <a:lnTo>
                      <a:pt x="448" y="272"/>
                    </a:lnTo>
                    <a:lnTo>
                      <a:pt x="431" y="284"/>
                    </a:lnTo>
                    <a:lnTo>
                      <a:pt x="412" y="294"/>
                    </a:lnTo>
                    <a:lnTo>
                      <a:pt x="396" y="302"/>
                    </a:lnTo>
                    <a:lnTo>
                      <a:pt x="380" y="311"/>
                    </a:lnTo>
                    <a:lnTo>
                      <a:pt x="362" y="320"/>
                    </a:lnTo>
                    <a:lnTo>
                      <a:pt x="343" y="327"/>
                    </a:lnTo>
                    <a:lnTo>
                      <a:pt x="322" y="335"/>
                    </a:lnTo>
                    <a:lnTo>
                      <a:pt x="300" y="341"/>
                    </a:lnTo>
                    <a:lnTo>
                      <a:pt x="275" y="347"/>
                    </a:lnTo>
                    <a:lnTo>
                      <a:pt x="249" y="353"/>
                    </a:lnTo>
                    <a:lnTo>
                      <a:pt x="234" y="357"/>
                    </a:lnTo>
                    <a:lnTo>
                      <a:pt x="219" y="362"/>
                    </a:lnTo>
                    <a:lnTo>
                      <a:pt x="209" y="432"/>
                    </a:lnTo>
                    <a:lnTo>
                      <a:pt x="209" y="446"/>
                    </a:lnTo>
                    <a:lnTo>
                      <a:pt x="210" y="467"/>
                    </a:lnTo>
                    <a:lnTo>
                      <a:pt x="211" y="487"/>
                    </a:lnTo>
                    <a:lnTo>
                      <a:pt x="214" y="501"/>
                    </a:lnTo>
                    <a:lnTo>
                      <a:pt x="215" y="511"/>
                    </a:lnTo>
                    <a:lnTo>
                      <a:pt x="217" y="518"/>
                    </a:lnTo>
                    <a:lnTo>
                      <a:pt x="221" y="527"/>
                    </a:lnTo>
                    <a:lnTo>
                      <a:pt x="225" y="534"/>
                    </a:lnTo>
                    <a:lnTo>
                      <a:pt x="231" y="541"/>
                    </a:lnTo>
                    <a:lnTo>
                      <a:pt x="236" y="547"/>
                    </a:lnTo>
                    <a:lnTo>
                      <a:pt x="242" y="552"/>
                    </a:lnTo>
                    <a:lnTo>
                      <a:pt x="250" y="557"/>
                    </a:lnTo>
                    <a:lnTo>
                      <a:pt x="257" y="561"/>
                    </a:lnTo>
                    <a:lnTo>
                      <a:pt x="266" y="563"/>
                    </a:lnTo>
                    <a:lnTo>
                      <a:pt x="275" y="566"/>
                    </a:lnTo>
                    <a:lnTo>
                      <a:pt x="284" y="567"/>
                    </a:lnTo>
                    <a:lnTo>
                      <a:pt x="293" y="567"/>
                    </a:lnTo>
                    <a:lnTo>
                      <a:pt x="302" y="566"/>
                    </a:lnTo>
                    <a:lnTo>
                      <a:pt x="312" y="563"/>
                    </a:lnTo>
                    <a:lnTo>
                      <a:pt x="322" y="561"/>
                    </a:lnTo>
                    <a:lnTo>
                      <a:pt x="331" y="557"/>
                    </a:lnTo>
                    <a:lnTo>
                      <a:pt x="338" y="552"/>
                    </a:lnTo>
                    <a:lnTo>
                      <a:pt x="347" y="546"/>
                    </a:lnTo>
                    <a:lnTo>
                      <a:pt x="355" y="538"/>
                    </a:lnTo>
                    <a:lnTo>
                      <a:pt x="372" y="519"/>
                    </a:lnTo>
                    <a:lnTo>
                      <a:pt x="388" y="498"/>
                    </a:lnTo>
                    <a:lnTo>
                      <a:pt x="405" y="476"/>
                    </a:lnTo>
                    <a:lnTo>
                      <a:pt x="418" y="452"/>
                    </a:lnTo>
                    <a:lnTo>
                      <a:pt x="423" y="441"/>
                    </a:lnTo>
                    <a:lnTo>
                      <a:pt x="428" y="428"/>
                    </a:lnTo>
                    <a:lnTo>
                      <a:pt x="433" y="418"/>
                    </a:lnTo>
                    <a:lnTo>
                      <a:pt x="437" y="407"/>
                    </a:lnTo>
                    <a:lnTo>
                      <a:pt x="441" y="388"/>
                    </a:lnTo>
                    <a:lnTo>
                      <a:pt x="443" y="367"/>
                    </a:lnTo>
                    <a:lnTo>
                      <a:pt x="447" y="347"/>
                    </a:lnTo>
                    <a:lnTo>
                      <a:pt x="451" y="329"/>
                    </a:lnTo>
                    <a:lnTo>
                      <a:pt x="466" y="321"/>
                    </a:lnTo>
                    <a:lnTo>
                      <a:pt x="481" y="316"/>
                    </a:lnTo>
                    <a:lnTo>
                      <a:pt x="496" y="310"/>
                    </a:lnTo>
                    <a:lnTo>
                      <a:pt x="511" y="304"/>
                    </a:lnTo>
                    <a:lnTo>
                      <a:pt x="528" y="295"/>
                    </a:lnTo>
                    <a:lnTo>
                      <a:pt x="544" y="286"/>
                    </a:lnTo>
                    <a:lnTo>
                      <a:pt x="559" y="277"/>
                    </a:lnTo>
                    <a:lnTo>
                      <a:pt x="574" y="269"/>
                    </a:lnTo>
                    <a:lnTo>
                      <a:pt x="571" y="304"/>
                    </a:lnTo>
                    <a:lnTo>
                      <a:pt x="567" y="338"/>
                    </a:lnTo>
                    <a:lnTo>
                      <a:pt x="562" y="373"/>
                    </a:lnTo>
                    <a:lnTo>
                      <a:pt x="556" y="407"/>
                    </a:lnTo>
                    <a:lnTo>
                      <a:pt x="547" y="447"/>
                    </a:lnTo>
                    <a:lnTo>
                      <a:pt x="539" y="483"/>
                    </a:lnTo>
                    <a:lnTo>
                      <a:pt x="531" y="518"/>
                    </a:lnTo>
                    <a:lnTo>
                      <a:pt x="521" y="551"/>
                    </a:lnTo>
                    <a:lnTo>
                      <a:pt x="511" y="582"/>
                    </a:lnTo>
                    <a:lnTo>
                      <a:pt x="501" y="609"/>
                    </a:lnTo>
                    <a:lnTo>
                      <a:pt x="489" y="636"/>
                    </a:lnTo>
                    <a:lnTo>
                      <a:pt x="478" y="661"/>
                    </a:lnTo>
                    <a:lnTo>
                      <a:pt x="467" y="683"/>
                    </a:lnTo>
                    <a:lnTo>
                      <a:pt x="454" y="704"/>
                    </a:lnTo>
                    <a:lnTo>
                      <a:pt x="442" y="724"/>
                    </a:lnTo>
                    <a:lnTo>
                      <a:pt x="428" y="742"/>
                    </a:lnTo>
                    <a:lnTo>
                      <a:pt x="415" y="759"/>
                    </a:lnTo>
                    <a:lnTo>
                      <a:pt x="401" y="774"/>
                    </a:lnTo>
                    <a:lnTo>
                      <a:pt x="387" y="789"/>
                    </a:lnTo>
                    <a:lnTo>
                      <a:pt x="372" y="803"/>
                    </a:lnTo>
                    <a:lnTo>
                      <a:pt x="356" y="817"/>
                    </a:lnTo>
                    <a:lnTo>
                      <a:pt x="340" y="828"/>
                    </a:lnTo>
                    <a:lnTo>
                      <a:pt x="323" y="839"/>
                    </a:lnTo>
                    <a:lnTo>
                      <a:pt x="308" y="849"/>
                    </a:lnTo>
                    <a:lnTo>
                      <a:pt x="293" y="858"/>
                    </a:lnTo>
                    <a:lnTo>
                      <a:pt x="279" y="866"/>
                    </a:lnTo>
                    <a:lnTo>
                      <a:pt x="265" y="873"/>
                    </a:lnTo>
                    <a:lnTo>
                      <a:pt x="251" y="879"/>
                    </a:lnTo>
                    <a:lnTo>
                      <a:pt x="237" y="884"/>
                    </a:lnTo>
                    <a:lnTo>
                      <a:pt x="225" y="889"/>
                    </a:lnTo>
                    <a:lnTo>
                      <a:pt x="212" y="891"/>
                    </a:lnTo>
                    <a:lnTo>
                      <a:pt x="201" y="894"/>
                    </a:lnTo>
                    <a:lnTo>
                      <a:pt x="190" y="896"/>
                    </a:lnTo>
                    <a:lnTo>
                      <a:pt x="180" y="896"/>
                    </a:lnTo>
                    <a:lnTo>
                      <a:pt x="169" y="898"/>
                    </a:lnTo>
                    <a:lnTo>
                      <a:pt x="160" y="896"/>
                    </a:lnTo>
                    <a:lnTo>
                      <a:pt x="150" y="894"/>
                    </a:lnTo>
                    <a:lnTo>
                      <a:pt x="141" y="891"/>
                    </a:lnTo>
                    <a:lnTo>
                      <a:pt x="133" y="888"/>
                    </a:lnTo>
                    <a:lnTo>
                      <a:pt x="125" y="883"/>
                    </a:lnTo>
                    <a:lnTo>
                      <a:pt x="118" y="878"/>
                    </a:lnTo>
                    <a:lnTo>
                      <a:pt x="111" y="871"/>
                    </a:lnTo>
                    <a:lnTo>
                      <a:pt x="106" y="865"/>
                    </a:lnTo>
                    <a:lnTo>
                      <a:pt x="103" y="858"/>
                    </a:lnTo>
                    <a:lnTo>
                      <a:pt x="99" y="851"/>
                    </a:lnTo>
                    <a:lnTo>
                      <a:pt x="96" y="844"/>
                    </a:lnTo>
                    <a:lnTo>
                      <a:pt x="94" y="836"/>
                    </a:lnTo>
                    <a:lnTo>
                      <a:pt x="94" y="829"/>
                    </a:lnTo>
                    <a:lnTo>
                      <a:pt x="94" y="820"/>
                    </a:lnTo>
                    <a:lnTo>
                      <a:pt x="95" y="813"/>
                    </a:lnTo>
                    <a:lnTo>
                      <a:pt x="98" y="805"/>
                    </a:lnTo>
                    <a:lnTo>
                      <a:pt x="100" y="798"/>
                    </a:lnTo>
                    <a:lnTo>
                      <a:pt x="110" y="785"/>
                    </a:lnTo>
                    <a:lnTo>
                      <a:pt x="120" y="777"/>
                    </a:lnTo>
                    <a:lnTo>
                      <a:pt x="131" y="769"/>
                    </a:lnTo>
                    <a:lnTo>
                      <a:pt x="141" y="764"/>
                    </a:lnTo>
                    <a:lnTo>
                      <a:pt x="152" y="760"/>
                    </a:lnTo>
                    <a:lnTo>
                      <a:pt x="162" y="759"/>
                    </a:lnTo>
                    <a:lnTo>
                      <a:pt x="171" y="760"/>
                    </a:lnTo>
                    <a:lnTo>
                      <a:pt x="180" y="763"/>
                    </a:lnTo>
                    <a:lnTo>
                      <a:pt x="186" y="767"/>
                    </a:lnTo>
                    <a:lnTo>
                      <a:pt x="191" y="770"/>
                    </a:lnTo>
                    <a:lnTo>
                      <a:pt x="194" y="774"/>
                    </a:lnTo>
                    <a:lnTo>
                      <a:pt x="195" y="778"/>
                    </a:lnTo>
                    <a:lnTo>
                      <a:pt x="195" y="779"/>
                    </a:lnTo>
                    <a:lnTo>
                      <a:pt x="194" y="780"/>
                    </a:lnTo>
                    <a:lnTo>
                      <a:pt x="189" y="782"/>
                    </a:lnTo>
                    <a:lnTo>
                      <a:pt x="185" y="783"/>
                    </a:lnTo>
                    <a:lnTo>
                      <a:pt x="177" y="785"/>
                    </a:lnTo>
                    <a:lnTo>
                      <a:pt x="171" y="790"/>
                    </a:lnTo>
                    <a:lnTo>
                      <a:pt x="165" y="795"/>
                    </a:lnTo>
                    <a:lnTo>
                      <a:pt x="161" y="803"/>
                    </a:lnTo>
                    <a:lnTo>
                      <a:pt x="157" y="810"/>
                    </a:lnTo>
                    <a:lnTo>
                      <a:pt x="156" y="819"/>
                    </a:lnTo>
                    <a:lnTo>
                      <a:pt x="157" y="828"/>
                    </a:lnTo>
                    <a:lnTo>
                      <a:pt x="160" y="838"/>
                    </a:lnTo>
                    <a:lnTo>
                      <a:pt x="164" y="844"/>
                    </a:lnTo>
                    <a:lnTo>
                      <a:pt x="170" y="850"/>
                    </a:lnTo>
                    <a:lnTo>
                      <a:pt x="174" y="854"/>
                    </a:lnTo>
                    <a:lnTo>
                      <a:pt x="177" y="856"/>
                    </a:lnTo>
                    <a:lnTo>
                      <a:pt x="182" y="860"/>
                    </a:lnTo>
                    <a:lnTo>
                      <a:pt x="189" y="861"/>
                    </a:lnTo>
                    <a:lnTo>
                      <a:pt x="195" y="864"/>
                    </a:lnTo>
                    <a:lnTo>
                      <a:pt x="202" y="864"/>
                    </a:lnTo>
                    <a:lnTo>
                      <a:pt x="210" y="864"/>
                    </a:lnTo>
                    <a:lnTo>
                      <a:pt x="220" y="863"/>
                    </a:lnTo>
                    <a:lnTo>
                      <a:pt x="230" y="859"/>
                    </a:lnTo>
                    <a:lnTo>
                      <a:pt x="241" y="855"/>
                    </a:lnTo>
                    <a:lnTo>
                      <a:pt x="255" y="849"/>
                    </a:lnTo>
                    <a:lnTo>
                      <a:pt x="269" y="843"/>
                    </a:lnTo>
                    <a:lnTo>
                      <a:pt x="275" y="839"/>
                    </a:lnTo>
                    <a:lnTo>
                      <a:pt x="281" y="835"/>
                    </a:lnTo>
                    <a:lnTo>
                      <a:pt x="287" y="830"/>
                    </a:lnTo>
                    <a:lnTo>
                      <a:pt x="293" y="825"/>
                    </a:lnTo>
                    <a:lnTo>
                      <a:pt x="306" y="812"/>
                    </a:lnTo>
                    <a:lnTo>
                      <a:pt x="318" y="794"/>
                    </a:lnTo>
                    <a:lnTo>
                      <a:pt x="331" y="773"/>
                    </a:lnTo>
                    <a:lnTo>
                      <a:pt x="345" y="747"/>
                    </a:lnTo>
                    <a:lnTo>
                      <a:pt x="358" y="715"/>
                    </a:lnTo>
                    <a:lnTo>
                      <a:pt x="372" y="679"/>
                    </a:lnTo>
                    <a:lnTo>
                      <a:pt x="382" y="653"/>
                    </a:lnTo>
                    <a:lnTo>
                      <a:pt x="391" y="624"/>
                    </a:lnTo>
                    <a:lnTo>
                      <a:pt x="400" y="593"/>
                    </a:lnTo>
                    <a:lnTo>
                      <a:pt x="407" y="556"/>
                    </a:lnTo>
                    <a:lnTo>
                      <a:pt x="417" y="501"/>
                    </a:lnTo>
                  </a:path>
                </a:pathLst>
              </a:custGeom>
              <a:noFill/>
              <a:ln w="3175">
                <a:solidFill>
                  <a:srgbClr val="1F1A17"/>
                </a:solidFill>
                <a:round/>
              </a:ln>
            </p:spPr>
            <p:txBody>
              <a:bodyPr/>
              <a:lstStyle/>
              <a:p>
                <a:endParaRPr lang="en-US" sz="1867"/>
              </a:p>
            </p:txBody>
          </p:sp>
          <p:sp>
            <p:nvSpPr>
              <p:cNvPr id="1205" name="Freeform 555"/>
              <p:cNvSpPr/>
              <p:nvPr/>
            </p:nvSpPr>
            <p:spPr bwMode="auto">
              <a:xfrm>
                <a:off x="2766" y="1734"/>
                <a:ext cx="61" cy="60"/>
              </a:xfrm>
              <a:custGeom>
                <a:avLst/>
                <a:gdLst>
                  <a:gd name="T0" fmla="*/ 35 w 302"/>
                  <a:gd name="T1" fmla="*/ 46 h 302"/>
                  <a:gd name="T2" fmla="*/ 40 w 302"/>
                  <a:gd name="T3" fmla="*/ 42 h 302"/>
                  <a:gd name="T4" fmla="*/ 45 w 302"/>
                  <a:gd name="T5" fmla="*/ 38 h 302"/>
                  <a:gd name="T6" fmla="*/ 49 w 302"/>
                  <a:gd name="T7" fmla="*/ 34 h 302"/>
                  <a:gd name="T8" fmla="*/ 52 w 302"/>
                  <a:gd name="T9" fmla="*/ 29 h 302"/>
                  <a:gd name="T10" fmla="*/ 55 w 302"/>
                  <a:gd name="T11" fmla="*/ 25 h 302"/>
                  <a:gd name="T12" fmla="*/ 58 w 302"/>
                  <a:gd name="T13" fmla="*/ 21 h 302"/>
                  <a:gd name="T14" fmla="*/ 59 w 302"/>
                  <a:gd name="T15" fmla="*/ 16 h 302"/>
                  <a:gd name="T16" fmla="*/ 61 w 302"/>
                  <a:gd name="T17" fmla="*/ 12 h 302"/>
                  <a:gd name="T18" fmla="*/ 61 w 302"/>
                  <a:gd name="T19" fmla="*/ 11 h 302"/>
                  <a:gd name="T20" fmla="*/ 61 w 302"/>
                  <a:gd name="T21" fmla="*/ 9 h 302"/>
                  <a:gd name="T22" fmla="*/ 61 w 302"/>
                  <a:gd name="T23" fmla="*/ 8 h 302"/>
                  <a:gd name="T24" fmla="*/ 61 w 302"/>
                  <a:gd name="T25" fmla="*/ 7 h 302"/>
                  <a:gd name="T26" fmla="*/ 60 w 302"/>
                  <a:gd name="T27" fmla="*/ 6 h 302"/>
                  <a:gd name="T28" fmla="*/ 60 w 302"/>
                  <a:gd name="T29" fmla="*/ 5 h 302"/>
                  <a:gd name="T30" fmla="*/ 59 w 302"/>
                  <a:gd name="T31" fmla="*/ 4 h 302"/>
                  <a:gd name="T32" fmla="*/ 58 w 302"/>
                  <a:gd name="T33" fmla="*/ 3 h 302"/>
                  <a:gd name="T34" fmla="*/ 58 w 302"/>
                  <a:gd name="T35" fmla="*/ 2 h 302"/>
                  <a:gd name="T36" fmla="*/ 57 w 302"/>
                  <a:gd name="T37" fmla="*/ 1 h 302"/>
                  <a:gd name="T38" fmla="*/ 56 w 302"/>
                  <a:gd name="T39" fmla="*/ 1 h 302"/>
                  <a:gd name="T40" fmla="*/ 55 w 302"/>
                  <a:gd name="T41" fmla="*/ 0 h 302"/>
                  <a:gd name="T42" fmla="*/ 54 w 302"/>
                  <a:gd name="T43" fmla="*/ 0 h 302"/>
                  <a:gd name="T44" fmla="*/ 52 w 302"/>
                  <a:gd name="T45" fmla="*/ 0 h 302"/>
                  <a:gd name="T46" fmla="*/ 51 w 302"/>
                  <a:gd name="T47" fmla="*/ 0 h 302"/>
                  <a:gd name="T48" fmla="*/ 50 w 302"/>
                  <a:gd name="T49" fmla="*/ 0 h 302"/>
                  <a:gd name="T50" fmla="*/ 47 w 302"/>
                  <a:gd name="T51" fmla="*/ 1 h 302"/>
                  <a:gd name="T52" fmla="*/ 43 w 302"/>
                  <a:gd name="T53" fmla="*/ 3 h 302"/>
                  <a:gd name="T54" fmla="*/ 38 w 302"/>
                  <a:gd name="T55" fmla="*/ 6 h 302"/>
                  <a:gd name="T56" fmla="*/ 33 w 302"/>
                  <a:gd name="T57" fmla="*/ 10 h 302"/>
                  <a:gd name="T58" fmla="*/ 30 w 302"/>
                  <a:gd name="T59" fmla="*/ 12 h 302"/>
                  <a:gd name="T60" fmla="*/ 27 w 302"/>
                  <a:gd name="T61" fmla="*/ 14 h 302"/>
                  <a:gd name="T62" fmla="*/ 24 w 302"/>
                  <a:gd name="T63" fmla="*/ 17 h 302"/>
                  <a:gd name="T64" fmla="*/ 21 w 302"/>
                  <a:gd name="T65" fmla="*/ 20 h 302"/>
                  <a:gd name="T66" fmla="*/ 19 w 302"/>
                  <a:gd name="T67" fmla="*/ 23 h 302"/>
                  <a:gd name="T68" fmla="*/ 16 w 302"/>
                  <a:gd name="T69" fmla="*/ 26 h 302"/>
                  <a:gd name="T70" fmla="*/ 14 w 302"/>
                  <a:gd name="T71" fmla="*/ 30 h 302"/>
                  <a:gd name="T72" fmla="*/ 12 w 302"/>
                  <a:gd name="T73" fmla="*/ 34 h 302"/>
                  <a:gd name="T74" fmla="*/ 7 w 302"/>
                  <a:gd name="T75" fmla="*/ 42 h 302"/>
                  <a:gd name="T76" fmla="*/ 4 w 302"/>
                  <a:gd name="T77" fmla="*/ 49 h 302"/>
                  <a:gd name="T78" fmla="*/ 3 w 302"/>
                  <a:gd name="T79" fmla="*/ 51 h 302"/>
                  <a:gd name="T80" fmla="*/ 2 w 302"/>
                  <a:gd name="T81" fmla="*/ 54 h 302"/>
                  <a:gd name="T82" fmla="*/ 1 w 302"/>
                  <a:gd name="T83" fmla="*/ 57 h 302"/>
                  <a:gd name="T84" fmla="*/ 0 w 302"/>
                  <a:gd name="T85" fmla="*/ 60 h 302"/>
                  <a:gd name="T86" fmla="*/ 5 w 302"/>
                  <a:gd name="T87" fmla="*/ 59 h 302"/>
                  <a:gd name="T88" fmla="*/ 9 w 302"/>
                  <a:gd name="T89" fmla="*/ 59 h 302"/>
                  <a:gd name="T90" fmla="*/ 14 w 302"/>
                  <a:gd name="T91" fmla="*/ 57 h 302"/>
                  <a:gd name="T92" fmla="*/ 18 w 302"/>
                  <a:gd name="T93" fmla="*/ 56 h 302"/>
                  <a:gd name="T94" fmla="*/ 22 w 302"/>
                  <a:gd name="T95" fmla="*/ 54 h 302"/>
                  <a:gd name="T96" fmla="*/ 27 w 302"/>
                  <a:gd name="T97" fmla="*/ 52 h 302"/>
                  <a:gd name="T98" fmla="*/ 31 w 302"/>
                  <a:gd name="T99" fmla="*/ 49 h 302"/>
                  <a:gd name="T100" fmla="*/ 35 w 302"/>
                  <a:gd name="T101" fmla="*/ 46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302"/>
                  <a:gd name="T155" fmla="*/ 302 w 302"/>
                  <a:gd name="T156" fmla="*/ 302 h 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302">
                    <a:moveTo>
                      <a:pt x="173" y="233"/>
                    </a:moveTo>
                    <a:lnTo>
                      <a:pt x="199" y="213"/>
                    </a:lnTo>
                    <a:lnTo>
                      <a:pt x="222" y="191"/>
                    </a:lnTo>
                    <a:lnTo>
                      <a:pt x="242" y="170"/>
                    </a:lnTo>
                    <a:lnTo>
                      <a:pt x="259" y="148"/>
                    </a:lnTo>
                    <a:lnTo>
                      <a:pt x="274" y="127"/>
                    </a:lnTo>
                    <a:lnTo>
                      <a:pt x="285" y="104"/>
                    </a:lnTo>
                    <a:lnTo>
                      <a:pt x="294" y="82"/>
                    </a:lnTo>
                    <a:lnTo>
                      <a:pt x="302" y="60"/>
                    </a:lnTo>
                    <a:lnTo>
                      <a:pt x="302" y="53"/>
                    </a:lnTo>
                    <a:lnTo>
                      <a:pt x="302" y="45"/>
                    </a:lnTo>
                    <a:lnTo>
                      <a:pt x="302" y="39"/>
                    </a:lnTo>
                    <a:lnTo>
                      <a:pt x="300" y="33"/>
                    </a:lnTo>
                    <a:lnTo>
                      <a:pt x="298" y="28"/>
                    </a:lnTo>
                    <a:lnTo>
                      <a:pt x="295" y="23"/>
                    </a:lnTo>
                    <a:lnTo>
                      <a:pt x="293" y="18"/>
                    </a:lnTo>
                    <a:lnTo>
                      <a:pt x="289" y="14"/>
                    </a:lnTo>
                    <a:lnTo>
                      <a:pt x="285" y="10"/>
                    </a:lnTo>
                    <a:lnTo>
                      <a:pt x="280" y="7"/>
                    </a:lnTo>
                    <a:lnTo>
                      <a:pt x="275" y="4"/>
                    </a:lnTo>
                    <a:lnTo>
                      <a:pt x="270" y="2"/>
                    </a:lnTo>
                    <a:lnTo>
                      <a:pt x="265" y="0"/>
                    </a:lnTo>
                    <a:lnTo>
                      <a:pt x="259" y="0"/>
                    </a:lnTo>
                    <a:lnTo>
                      <a:pt x="253" y="0"/>
                    </a:lnTo>
                    <a:lnTo>
                      <a:pt x="247" y="0"/>
                    </a:lnTo>
                    <a:lnTo>
                      <a:pt x="234" y="5"/>
                    </a:lnTo>
                    <a:lnTo>
                      <a:pt x="214" y="14"/>
                    </a:lnTo>
                    <a:lnTo>
                      <a:pt x="189" y="29"/>
                    </a:lnTo>
                    <a:lnTo>
                      <a:pt x="162" y="48"/>
                    </a:lnTo>
                    <a:lnTo>
                      <a:pt x="148" y="59"/>
                    </a:lnTo>
                    <a:lnTo>
                      <a:pt x="134" y="72"/>
                    </a:lnTo>
                    <a:lnTo>
                      <a:pt x="119" y="84"/>
                    </a:lnTo>
                    <a:lnTo>
                      <a:pt x="106" y="99"/>
                    </a:lnTo>
                    <a:lnTo>
                      <a:pt x="93" y="115"/>
                    </a:lnTo>
                    <a:lnTo>
                      <a:pt x="81" y="132"/>
                    </a:lnTo>
                    <a:lnTo>
                      <a:pt x="69" y="150"/>
                    </a:lnTo>
                    <a:lnTo>
                      <a:pt x="60" y="169"/>
                    </a:lnTo>
                    <a:lnTo>
                      <a:pt x="37" y="211"/>
                    </a:lnTo>
                    <a:lnTo>
                      <a:pt x="21" y="245"/>
                    </a:lnTo>
                    <a:lnTo>
                      <a:pt x="13" y="259"/>
                    </a:lnTo>
                    <a:lnTo>
                      <a:pt x="8" y="274"/>
                    </a:lnTo>
                    <a:lnTo>
                      <a:pt x="3" y="288"/>
                    </a:lnTo>
                    <a:lnTo>
                      <a:pt x="0" y="302"/>
                    </a:lnTo>
                    <a:lnTo>
                      <a:pt x="23" y="299"/>
                    </a:lnTo>
                    <a:lnTo>
                      <a:pt x="47" y="295"/>
                    </a:lnTo>
                    <a:lnTo>
                      <a:pt x="68" y="289"/>
                    </a:lnTo>
                    <a:lnTo>
                      <a:pt x="91" y="280"/>
                    </a:lnTo>
                    <a:lnTo>
                      <a:pt x="111" y="271"/>
                    </a:lnTo>
                    <a:lnTo>
                      <a:pt x="132" y="260"/>
                    </a:lnTo>
                    <a:lnTo>
                      <a:pt x="152" y="248"/>
                    </a:lnTo>
                    <a:lnTo>
                      <a:pt x="173" y="233"/>
                    </a:lnTo>
                    <a:close/>
                  </a:path>
                </a:pathLst>
              </a:custGeom>
              <a:solidFill>
                <a:srgbClr val="FFFFFF"/>
              </a:solidFill>
              <a:ln w="9525">
                <a:noFill/>
                <a:round/>
              </a:ln>
            </p:spPr>
            <p:txBody>
              <a:bodyPr/>
              <a:lstStyle/>
              <a:p>
                <a:endParaRPr lang="en-US" sz="1867"/>
              </a:p>
            </p:txBody>
          </p:sp>
          <p:sp>
            <p:nvSpPr>
              <p:cNvPr id="1206" name="Freeform 556"/>
              <p:cNvSpPr/>
              <p:nvPr/>
            </p:nvSpPr>
            <p:spPr bwMode="auto">
              <a:xfrm>
                <a:off x="2766" y="1734"/>
                <a:ext cx="61" cy="60"/>
              </a:xfrm>
              <a:custGeom>
                <a:avLst/>
                <a:gdLst>
                  <a:gd name="T0" fmla="*/ 35 w 302"/>
                  <a:gd name="T1" fmla="*/ 46 h 302"/>
                  <a:gd name="T2" fmla="*/ 40 w 302"/>
                  <a:gd name="T3" fmla="*/ 42 h 302"/>
                  <a:gd name="T4" fmla="*/ 45 w 302"/>
                  <a:gd name="T5" fmla="*/ 38 h 302"/>
                  <a:gd name="T6" fmla="*/ 49 w 302"/>
                  <a:gd name="T7" fmla="*/ 34 h 302"/>
                  <a:gd name="T8" fmla="*/ 52 w 302"/>
                  <a:gd name="T9" fmla="*/ 29 h 302"/>
                  <a:gd name="T10" fmla="*/ 55 w 302"/>
                  <a:gd name="T11" fmla="*/ 25 h 302"/>
                  <a:gd name="T12" fmla="*/ 58 w 302"/>
                  <a:gd name="T13" fmla="*/ 21 h 302"/>
                  <a:gd name="T14" fmla="*/ 59 w 302"/>
                  <a:gd name="T15" fmla="*/ 16 h 302"/>
                  <a:gd name="T16" fmla="*/ 61 w 302"/>
                  <a:gd name="T17" fmla="*/ 12 h 302"/>
                  <a:gd name="T18" fmla="*/ 61 w 302"/>
                  <a:gd name="T19" fmla="*/ 11 h 302"/>
                  <a:gd name="T20" fmla="*/ 61 w 302"/>
                  <a:gd name="T21" fmla="*/ 9 h 302"/>
                  <a:gd name="T22" fmla="*/ 61 w 302"/>
                  <a:gd name="T23" fmla="*/ 8 h 302"/>
                  <a:gd name="T24" fmla="*/ 61 w 302"/>
                  <a:gd name="T25" fmla="*/ 7 h 302"/>
                  <a:gd name="T26" fmla="*/ 60 w 302"/>
                  <a:gd name="T27" fmla="*/ 6 h 302"/>
                  <a:gd name="T28" fmla="*/ 60 w 302"/>
                  <a:gd name="T29" fmla="*/ 5 h 302"/>
                  <a:gd name="T30" fmla="*/ 59 w 302"/>
                  <a:gd name="T31" fmla="*/ 4 h 302"/>
                  <a:gd name="T32" fmla="*/ 58 w 302"/>
                  <a:gd name="T33" fmla="*/ 3 h 302"/>
                  <a:gd name="T34" fmla="*/ 58 w 302"/>
                  <a:gd name="T35" fmla="*/ 2 h 302"/>
                  <a:gd name="T36" fmla="*/ 57 w 302"/>
                  <a:gd name="T37" fmla="*/ 1 h 302"/>
                  <a:gd name="T38" fmla="*/ 56 w 302"/>
                  <a:gd name="T39" fmla="*/ 1 h 302"/>
                  <a:gd name="T40" fmla="*/ 55 w 302"/>
                  <a:gd name="T41" fmla="*/ 0 h 302"/>
                  <a:gd name="T42" fmla="*/ 54 w 302"/>
                  <a:gd name="T43" fmla="*/ 0 h 302"/>
                  <a:gd name="T44" fmla="*/ 52 w 302"/>
                  <a:gd name="T45" fmla="*/ 0 h 302"/>
                  <a:gd name="T46" fmla="*/ 51 w 302"/>
                  <a:gd name="T47" fmla="*/ 0 h 302"/>
                  <a:gd name="T48" fmla="*/ 50 w 302"/>
                  <a:gd name="T49" fmla="*/ 0 h 302"/>
                  <a:gd name="T50" fmla="*/ 47 w 302"/>
                  <a:gd name="T51" fmla="*/ 1 h 302"/>
                  <a:gd name="T52" fmla="*/ 43 w 302"/>
                  <a:gd name="T53" fmla="*/ 3 h 302"/>
                  <a:gd name="T54" fmla="*/ 38 w 302"/>
                  <a:gd name="T55" fmla="*/ 6 h 302"/>
                  <a:gd name="T56" fmla="*/ 33 w 302"/>
                  <a:gd name="T57" fmla="*/ 10 h 302"/>
                  <a:gd name="T58" fmla="*/ 30 w 302"/>
                  <a:gd name="T59" fmla="*/ 12 h 302"/>
                  <a:gd name="T60" fmla="*/ 27 w 302"/>
                  <a:gd name="T61" fmla="*/ 14 h 302"/>
                  <a:gd name="T62" fmla="*/ 24 w 302"/>
                  <a:gd name="T63" fmla="*/ 17 h 302"/>
                  <a:gd name="T64" fmla="*/ 21 w 302"/>
                  <a:gd name="T65" fmla="*/ 20 h 302"/>
                  <a:gd name="T66" fmla="*/ 19 w 302"/>
                  <a:gd name="T67" fmla="*/ 23 h 302"/>
                  <a:gd name="T68" fmla="*/ 16 w 302"/>
                  <a:gd name="T69" fmla="*/ 26 h 302"/>
                  <a:gd name="T70" fmla="*/ 14 w 302"/>
                  <a:gd name="T71" fmla="*/ 30 h 302"/>
                  <a:gd name="T72" fmla="*/ 12 w 302"/>
                  <a:gd name="T73" fmla="*/ 34 h 302"/>
                  <a:gd name="T74" fmla="*/ 7 w 302"/>
                  <a:gd name="T75" fmla="*/ 42 h 302"/>
                  <a:gd name="T76" fmla="*/ 4 w 302"/>
                  <a:gd name="T77" fmla="*/ 49 h 302"/>
                  <a:gd name="T78" fmla="*/ 3 w 302"/>
                  <a:gd name="T79" fmla="*/ 51 h 302"/>
                  <a:gd name="T80" fmla="*/ 2 w 302"/>
                  <a:gd name="T81" fmla="*/ 54 h 302"/>
                  <a:gd name="T82" fmla="*/ 1 w 302"/>
                  <a:gd name="T83" fmla="*/ 57 h 302"/>
                  <a:gd name="T84" fmla="*/ 0 w 302"/>
                  <a:gd name="T85" fmla="*/ 60 h 302"/>
                  <a:gd name="T86" fmla="*/ 5 w 302"/>
                  <a:gd name="T87" fmla="*/ 59 h 302"/>
                  <a:gd name="T88" fmla="*/ 9 w 302"/>
                  <a:gd name="T89" fmla="*/ 59 h 302"/>
                  <a:gd name="T90" fmla="*/ 14 w 302"/>
                  <a:gd name="T91" fmla="*/ 57 h 302"/>
                  <a:gd name="T92" fmla="*/ 18 w 302"/>
                  <a:gd name="T93" fmla="*/ 56 h 302"/>
                  <a:gd name="T94" fmla="*/ 22 w 302"/>
                  <a:gd name="T95" fmla="*/ 54 h 302"/>
                  <a:gd name="T96" fmla="*/ 27 w 302"/>
                  <a:gd name="T97" fmla="*/ 52 h 302"/>
                  <a:gd name="T98" fmla="*/ 31 w 302"/>
                  <a:gd name="T99" fmla="*/ 49 h 302"/>
                  <a:gd name="T100" fmla="*/ 35 w 302"/>
                  <a:gd name="T101" fmla="*/ 46 h 3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02"/>
                  <a:gd name="T154" fmla="*/ 0 h 302"/>
                  <a:gd name="T155" fmla="*/ 302 w 302"/>
                  <a:gd name="T156" fmla="*/ 302 h 3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02" h="302">
                    <a:moveTo>
                      <a:pt x="173" y="233"/>
                    </a:moveTo>
                    <a:lnTo>
                      <a:pt x="199" y="213"/>
                    </a:lnTo>
                    <a:lnTo>
                      <a:pt x="222" y="191"/>
                    </a:lnTo>
                    <a:lnTo>
                      <a:pt x="242" y="170"/>
                    </a:lnTo>
                    <a:lnTo>
                      <a:pt x="259" y="148"/>
                    </a:lnTo>
                    <a:lnTo>
                      <a:pt x="274" y="127"/>
                    </a:lnTo>
                    <a:lnTo>
                      <a:pt x="285" y="104"/>
                    </a:lnTo>
                    <a:lnTo>
                      <a:pt x="294" y="82"/>
                    </a:lnTo>
                    <a:lnTo>
                      <a:pt x="302" y="60"/>
                    </a:lnTo>
                    <a:lnTo>
                      <a:pt x="302" y="53"/>
                    </a:lnTo>
                    <a:lnTo>
                      <a:pt x="302" y="45"/>
                    </a:lnTo>
                    <a:lnTo>
                      <a:pt x="302" y="39"/>
                    </a:lnTo>
                    <a:lnTo>
                      <a:pt x="300" y="33"/>
                    </a:lnTo>
                    <a:lnTo>
                      <a:pt x="298" y="28"/>
                    </a:lnTo>
                    <a:lnTo>
                      <a:pt x="295" y="23"/>
                    </a:lnTo>
                    <a:lnTo>
                      <a:pt x="293" y="18"/>
                    </a:lnTo>
                    <a:lnTo>
                      <a:pt x="289" y="14"/>
                    </a:lnTo>
                    <a:lnTo>
                      <a:pt x="285" y="10"/>
                    </a:lnTo>
                    <a:lnTo>
                      <a:pt x="280" y="7"/>
                    </a:lnTo>
                    <a:lnTo>
                      <a:pt x="275" y="4"/>
                    </a:lnTo>
                    <a:lnTo>
                      <a:pt x="270" y="2"/>
                    </a:lnTo>
                    <a:lnTo>
                      <a:pt x="265" y="0"/>
                    </a:lnTo>
                    <a:lnTo>
                      <a:pt x="259" y="0"/>
                    </a:lnTo>
                    <a:lnTo>
                      <a:pt x="253" y="0"/>
                    </a:lnTo>
                    <a:lnTo>
                      <a:pt x="247" y="0"/>
                    </a:lnTo>
                    <a:lnTo>
                      <a:pt x="234" y="5"/>
                    </a:lnTo>
                    <a:lnTo>
                      <a:pt x="214" y="14"/>
                    </a:lnTo>
                    <a:lnTo>
                      <a:pt x="189" y="29"/>
                    </a:lnTo>
                    <a:lnTo>
                      <a:pt x="162" y="48"/>
                    </a:lnTo>
                    <a:lnTo>
                      <a:pt x="148" y="59"/>
                    </a:lnTo>
                    <a:lnTo>
                      <a:pt x="134" y="72"/>
                    </a:lnTo>
                    <a:lnTo>
                      <a:pt x="119" y="84"/>
                    </a:lnTo>
                    <a:lnTo>
                      <a:pt x="106" y="99"/>
                    </a:lnTo>
                    <a:lnTo>
                      <a:pt x="93" y="115"/>
                    </a:lnTo>
                    <a:lnTo>
                      <a:pt x="81" y="132"/>
                    </a:lnTo>
                    <a:lnTo>
                      <a:pt x="69" y="150"/>
                    </a:lnTo>
                    <a:lnTo>
                      <a:pt x="60" y="169"/>
                    </a:lnTo>
                    <a:lnTo>
                      <a:pt x="37" y="211"/>
                    </a:lnTo>
                    <a:lnTo>
                      <a:pt x="21" y="245"/>
                    </a:lnTo>
                    <a:lnTo>
                      <a:pt x="13" y="259"/>
                    </a:lnTo>
                    <a:lnTo>
                      <a:pt x="8" y="274"/>
                    </a:lnTo>
                    <a:lnTo>
                      <a:pt x="3" y="288"/>
                    </a:lnTo>
                    <a:lnTo>
                      <a:pt x="0" y="302"/>
                    </a:lnTo>
                    <a:lnTo>
                      <a:pt x="23" y="299"/>
                    </a:lnTo>
                    <a:lnTo>
                      <a:pt x="47" y="295"/>
                    </a:lnTo>
                    <a:lnTo>
                      <a:pt x="68" y="289"/>
                    </a:lnTo>
                    <a:lnTo>
                      <a:pt x="91" y="280"/>
                    </a:lnTo>
                    <a:lnTo>
                      <a:pt x="111" y="271"/>
                    </a:lnTo>
                    <a:lnTo>
                      <a:pt x="132" y="260"/>
                    </a:lnTo>
                    <a:lnTo>
                      <a:pt x="152" y="248"/>
                    </a:lnTo>
                    <a:lnTo>
                      <a:pt x="173" y="233"/>
                    </a:lnTo>
                    <a:close/>
                  </a:path>
                </a:pathLst>
              </a:custGeom>
              <a:noFill/>
              <a:ln w="3175">
                <a:solidFill>
                  <a:srgbClr val="1F1A17"/>
                </a:solidFill>
                <a:round/>
              </a:ln>
            </p:spPr>
            <p:txBody>
              <a:bodyPr/>
              <a:lstStyle/>
              <a:p>
                <a:endParaRPr lang="en-US" sz="1867"/>
              </a:p>
            </p:txBody>
          </p:sp>
          <p:sp>
            <p:nvSpPr>
              <p:cNvPr id="1207" name="Freeform 557"/>
              <p:cNvSpPr/>
              <p:nvPr/>
            </p:nvSpPr>
            <p:spPr bwMode="auto">
              <a:xfrm>
                <a:off x="2843" y="1760"/>
                <a:ext cx="64" cy="68"/>
              </a:xfrm>
              <a:custGeom>
                <a:avLst/>
                <a:gdLst>
                  <a:gd name="T0" fmla="*/ 26 w 321"/>
                  <a:gd name="T1" fmla="*/ 42 h 344"/>
                  <a:gd name="T2" fmla="*/ 26 w 321"/>
                  <a:gd name="T3" fmla="*/ 49 h 344"/>
                  <a:gd name="T4" fmla="*/ 25 w 321"/>
                  <a:gd name="T5" fmla="*/ 54 h 344"/>
                  <a:gd name="T6" fmla="*/ 26 w 321"/>
                  <a:gd name="T7" fmla="*/ 58 h 344"/>
                  <a:gd name="T8" fmla="*/ 29 w 321"/>
                  <a:gd name="T9" fmla="*/ 60 h 344"/>
                  <a:gd name="T10" fmla="*/ 31 w 321"/>
                  <a:gd name="T11" fmla="*/ 61 h 344"/>
                  <a:gd name="T12" fmla="*/ 34 w 321"/>
                  <a:gd name="T13" fmla="*/ 60 h 344"/>
                  <a:gd name="T14" fmla="*/ 39 w 321"/>
                  <a:gd name="T15" fmla="*/ 58 h 344"/>
                  <a:gd name="T16" fmla="*/ 45 w 321"/>
                  <a:gd name="T17" fmla="*/ 54 h 344"/>
                  <a:gd name="T18" fmla="*/ 51 w 321"/>
                  <a:gd name="T19" fmla="*/ 49 h 344"/>
                  <a:gd name="T20" fmla="*/ 54 w 321"/>
                  <a:gd name="T21" fmla="*/ 43 h 344"/>
                  <a:gd name="T22" fmla="*/ 56 w 321"/>
                  <a:gd name="T23" fmla="*/ 40 h 344"/>
                  <a:gd name="T24" fmla="*/ 58 w 321"/>
                  <a:gd name="T25" fmla="*/ 34 h 344"/>
                  <a:gd name="T26" fmla="*/ 60 w 321"/>
                  <a:gd name="T27" fmla="*/ 21 h 344"/>
                  <a:gd name="T28" fmla="*/ 62 w 321"/>
                  <a:gd name="T29" fmla="*/ 15 h 344"/>
                  <a:gd name="T30" fmla="*/ 62 w 321"/>
                  <a:gd name="T31" fmla="*/ 14 h 344"/>
                  <a:gd name="T32" fmla="*/ 64 w 321"/>
                  <a:gd name="T33" fmla="*/ 14 h 344"/>
                  <a:gd name="T34" fmla="*/ 64 w 321"/>
                  <a:gd name="T35" fmla="*/ 15 h 344"/>
                  <a:gd name="T36" fmla="*/ 60 w 321"/>
                  <a:gd name="T37" fmla="*/ 37 h 344"/>
                  <a:gd name="T38" fmla="*/ 58 w 321"/>
                  <a:gd name="T39" fmla="*/ 43 h 344"/>
                  <a:gd name="T40" fmla="*/ 55 w 321"/>
                  <a:gd name="T41" fmla="*/ 48 h 344"/>
                  <a:gd name="T42" fmla="*/ 52 w 321"/>
                  <a:gd name="T43" fmla="*/ 52 h 344"/>
                  <a:gd name="T44" fmla="*/ 49 w 321"/>
                  <a:gd name="T45" fmla="*/ 56 h 344"/>
                  <a:gd name="T46" fmla="*/ 45 w 321"/>
                  <a:gd name="T47" fmla="*/ 59 h 344"/>
                  <a:gd name="T48" fmla="*/ 40 w 321"/>
                  <a:gd name="T49" fmla="*/ 61 h 344"/>
                  <a:gd name="T50" fmla="*/ 31 w 321"/>
                  <a:gd name="T51" fmla="*/ 64 h 344"/>
                  <a:gd name="T52" fmla="*/ 29 w 321"/>
                  <a:gd name="T53" fmla="*/ 66 h 344"/>
                  <a:gd name="T54" fmla="*/ 27 w 321"/>
                  <a:gd name="T55" fmla="*/ 66 h 344"/>
                  <a:gd name="T56" fmla="*/ 24 w 321"/>
                  <a:gd name="T57" fmla="*/ 67 h 344"/>
                  <a:gd name="T58" fmla="*/ 18 w 321"/>
                  <a:gd name="T59" fmla="*/ 68 h 344"/>
                  <a:gd name="T60" fmla="*/ 12 w 321"/>
                  <a:gd name="T61" fmla="*/ 67 h 344"/>
                  <a:gd name="T62" fmla="*/ 8 w 321"/>
                  <a:gd name="T63" fmla="*/ 66 h 344"/>
                  <a:gd name="T64" fmla="*/ 4 w 321"/>
                  <a:gd name="T65" fmla="*/ 63 h 344"/>
                  <a:gd name="T66" fmla="*/ 2 w 321"/>
                  <a:gd name="T67" fmla="*/ 60 h 344"/>
                  <a:gd name="T68" fmla="*/ 0 w 321"/>
                  <a:gd name="T69" fmla="*/ 56 h 344"/>
                  <a:gd name="T70" fmla="*/ 0 w 321"/>
                  <a:gd name="T71" fmla="*/ 50 h 344"/>
                  <a:gd name="T72" fmla="*/ 1 w 321"/>
                  <a:gd name="T73" fmla="*/ 44 h 344"/>
                  <a:gd name="T74" fmla="*/ 2 w 321"/>
                  <a:gd name="T75" fmla="*/ 40 h 344"/>
                  <a:gd name="T76" fmla="*/ 3 w 321"/>
                  <a:gd name="T77" fmla="*/ 36 h 344"/>
                  <a:gd name="T78" fmla="*/ 6 w 321"/>
                  <a:gd name="T79" fmla="*/ 31 h 344"/>
                  <a:gd name="T80" fmla="*/ 8 w 321"/>
                  <a:gd name="T81" fmla="*/ 25 h 344"/>
                  <a:gd name="T82" fmla="*/ 12 w 321"/>
                  <a:gd name="T83" fmla="*/ 20 h 344"/>
                  <a:gd name="T84" fmla="*/ 16 w 321"/>
                  <a:gd name="T85" fmla="*/ 15 h 344"/>
                  <a:gd name="T86" fmla="*/ 21 w 321"/>
                  <a:gd name="T87" fmla="*/ 11 h 344"/>
                  <a:gd name="T88" fmla="*/ 26 w 321"/>
                  <a:gd name="T89" fmla="*/ 8 h 344"/>
                  <a:gd name="T90" fmla="*/ 32 w 321"/>
                  <a:gd name="T91" fmla="*/ 4 h 344"/>
                  <a:gd name="T92" fmla="*/ 39 w 321"/>
                  <a:gd name="T93" fmla="*/ 1 h 344"/>
                  <a:gd name="T94" fmla="*/ 46 w 321"/>
                  <a:gd name="T95" fmla="*/ 0 h 344"/>
                  <a:gd name="T96" fmla="*/ 49 w 321"/>
                  <a:gd name="T97" fmla="*/ 0 h 344"/>
                  <a:gd name="T98" fmla="*/ 52 w 321"/>
                  <a:gd name="T99" fmla="*/ 1 h 344"/>
                  <a:gd name="T100" fmla="*/ 54 w 321"/>
                  <a:gd name="T101" fmla="*/ 2 h 344"/>
                  <a:gd name="T102" fmla="*/ 56 w 321"/>
                  <a:gd name="T103" fmla="*/ 3 h 344"/>
                  <a:gd name="T104" fmla="*/ 57 w 321"/>
                  <a:gd name="T105" fmla="*/ 5 h 344"/>
                  <a:gd name="T106" fmla="*/ 58 w 321"/>
                  <a:gd name="T107" fmla="*/ 7 h 344"/>
                  <a:gd name="T108" fmla="*/ 58 w 321"/>
                  <a:gd name="T109" fmla="*/ 12 h 344"/>
                  <a:gd name="T110" fmla="*/ 56 w 321"/>
                  <a:gd name="T111" fmla="*/ 17 h 344"/>
                  <a:gd name="T112" fmla="*/ 53 w 321"/>
                  <a:gd name="T113" fmla="*/ 21 h 344"/>
                  <a:gd name="T114" fmla="*/ 47 w 321"/>
                  <a:gd name="T115" fmla="*/ 27 h 344"/>
                  <a:gd name="T116" fmla="*/ 41 w 321"/>
                  <a:gd name="T117" fmla="*/ 33 h 344"/>
                  <a:gd name="T118" fmla="*/ 33 w 321"/>
                  <a:gd name="T119" fmla="*/ 37 h 344"/>
                  <a:gd name="T120" fmla="*/ 27 w 321"/>
                  <a:gd name="T121" fmla="*/ 40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
                  <a:gd name="T184" fmla="*/ 0 h 344"/>
                  <a:gd name="T185" fmla="*/ 321 w 3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 h="344">
                    <a:moveTo>
                      <a:pt x="133" y="202"/>
                    </a:moveTo>
                    <a:lnTo>
                      <a:pt x="131" y="212"/>
                    </a:lnTo>
                    <a:lnTo>
                      <a:pt x="129" y="235"/>
                    </a:lnTo>
                    <a:lnTo>
                      <a:pt x="128" y="248"/>
                    </a:lnTo>
                    <a:lnTo>
                      <a:pt x="126" y="261"/>
                    </a:lnTo>
                    <a:lnTo>
                      <a:pt x="126" y="272"/>
                    </a:lnTo>
                    <a:lnTo>
                      <a:pt x="128" y="282"/>
                    </a:lnTo>
                    <a:lnTo>
                      <a:pt x="131" y="291"/>
                    </a:lnTo>
                    <a:lnTo>
                      <a:pt x="136" y="297"/>
                    </a:lnTo>
                    <a:lnTo>
                      <a:pt x="143" y="303"/>
                    </a:lnTo>
                    <a:lnTo>
                      <a:pt x="149" y="307"/>
                    </a:lnTo>
                    <a:lnTo>
                      <a:pt x="156" y="308"/>
                    </a:lnTo>
                    <a:lnTo>
                      <a:pt x="165" y="308"/>
                    </a:lnTo>
                    <a:lnTo>
                      <a:pt x="173" y="306"/>
                    </a:lnTo>
                    <a:lnTo>
                      <a:pt x="183" y="302"/>
                    </a:lnTo>
                    <a:lnTo>
                      <a:pt x="198" y="292"/>
                    </a:lnTo>
                    <a:lnTo>
                      <a:pt x="213" y="282"/>
                    </a:lnTo>
                    <a:lnTo>
                      <a:pt x="228" y="272"/>
                    </a:lnTo>
                    <a:lnTo>
                      <a:pt x="241" y="260"/>
                    </a:lnTo>
                    <a:lnTo>
                      <a:pt x="255" y="246"/>
                    </a:lnTo>
                    <a:lnTo>
                      <a:pt x="267" y="230"/>
                    </a:lnTo>
                    <a:lnTo>
                      <a:pt x="272" y="220"/>
                    </a:lnTo>
                    <a:lnTo>
                      <a:pt x="277" y="210"/>
                    </a:lnTo>
                    <a:lnTo>
                      <a:pt x="282" y="200"/>
                    </a:lnTo>
                    <a:lnTo>
                      <a:pt x="286" y="188"/>
                    </a:lnTo>
                    <a:lnTo>
                      <a:pt x="289" y="173"/>
                    </a:lnTo>
                    <a:lnTo>
                      <a:pt x="296" y="140"/>
                    </a:lnTo>
                    <a:lnTo>
                      <a:pt x="302" y="105"/>
                    </a:lnTo>
                    <a:lnTo>
                      <a:pt x="306" y="84"/>
                    </a:lnTo>
                    <a:lnTo>
                      <a:pt x="309" y="77"/>
                    </a:lnTo>
                    <a:lnTo>
                      <a:pt x="311" y="72"/>
                    </a:lnTo>
                    <a:lnTo>
                      <a:pt x="312" y="70"/>
                    </a:lnTo>
                    <a:lnTo>
                      <a:pt x="316" y="69"/>
                    </a:lnTo>
                    <a:lnTo>
                      <a:pt x="319" y="70"/>
                    </a:lnTo>
                    <a:lnTo>
                      <a:pt x="320" y="71"/>
                    </a:lnTo>
                    <a:lnTo>
                      <a:pt x="320" y="74"/>
                    </a:lnTo>
                    <a:lnTo>
                      <a:pt x="321" y="74"/>
                    </a:lnTo>
                    <a:lnTo>
                      <a:pt x="301" y="188"/>
                    </a:lnTo>
                    <a:lnTo>
                      <a:pt x="296" y="203"/>
                    </a:lnTo>
                    <a:lnTo>
                      <a:pt x="290" y="217"/>
                    </a:lnTo>
                    <a:lnTo>
                      <a:pt x="284" y="230"/>
                    </a:lnTo>
                    <a:lnTo>
                      <a:pt x="277" y="242"/>
                    </a:lnTo>
                    <a:lnTo>
                      <a:pt x="270" y="253"/>
                    </a:lnTo>
                    <a:lnTo>
                      <a:pt x="261" y="263"/>
                    </a:lnTo>
                    <a:lnTo>
                      <a:pt x="253" y="272"/>
                    </a:lnTo>
                    <a:lnTo>
                      <a:pt x="244" y="281"/>
                    </a:lnTo>
                    <a:lnTo>
                      <a:pt x="234" y="288"/>
                    </a:lnTo>
                    <a:lnTo>
                      <a:pt x="224" y="296"/>
                    </a:lnTo>
                    <a:lnTo>
                      <a:pt x="213" y="302"/>
                    </a:lnTo>
                    <a:lnTo>
                      <a:pt x="201" y="308"/>
                    </a:lnTo>
                    <a:lnTo>
                      <a:pt x="178" y="318"/>
                    </a:lnTo>
                    <a:lnTo>
                      <a:pt x="153" y="326"/>
                    </a:lnTo>
                    <a:lnTo>
                      <a:pt x="149" y="330"/>
                    </a:lnTo>
                    <a:lnTo>
                      <a:pt x="144" y="332"/>
                    </a:lnTo>
                    <a:lnTo>
                      <a:pt x="140" y="335"/>
                    </a:lnTo>
                    <a:lnTo>
                      <a:pt x="135" y="336"/>
                    </a:lnTo>
                    <a:lnTo>
                      <a:pt x="126" y="338"/>
                    </a:lnTo>
                    <a:lnTo>
                      <a:pt x="118" y="341"/>
                    </a:lnTo>
                    <a:lnTo>
                      <a:pt x="103" y="343"/>
                    </a:lnTo>
                    <a:lnTo>
                      <a:pt x="88" y="344"/>
                    </a:lnTo>
                    <a:lnTo>
                      <a:pt x="74" y="343"/>
                    </a:lnTo>
                    <a:lnTo>
                      <a:pt x="62" y="341"/>
                    </a:lnTo>
                    <a:lnTo>
                      <a:pt x="50" y="338"/>
                    </a:lnTo>
                    <a:lnTo>
                      <a:pt x="40" y="333"/>
                    </a:lnTo>
                    <a:lnTo>
                      <a:pt x="30" y="328"/>
                    </a:lnTo>
                    <a:lnTo>
                      <a:pt x="22" y="321"/>
                    </a:lnTo>
                    <a:lnTo>
                      <a:pt x="15" y="312"/>
                    </a:lnTo>
                    <a:lnTo>
                      <a:pt x="9" y="303"/>
                    </a:lnTo>
                    <a:lnTo>
                      <a:pt x="5" y="292"/>
                    </a:lnTo>
                    <a:lnTo>
                      <a:pt x="2" y="281"/>
                    </a:lnTo>
                    <a:lnTo>
                      <a:pt x="0" y="268"/>
                    </a:lnTo>
                    <a:lnTo>
                      <a:pt x="0" y="253"/>
                    </a:lnTo>
                    <a:lnTo>
                      <a:pt x="2" y="238"/>
                    </a:lnTo>
                    <a:lnTo>
                      <a:pt x="4" y="222"/>
                    </a:lnTo>
                    <a:lnTo>
                      <a:pt x="5" y="213"/>
                    </a:lnTo>
                    <a:lnTo>
                      <a:pt x="8" y="203"/>
                    </a:lnTo>
                    <a:lnTo>
                      <a:pt x="12" y="192"/>
                    </a:lnTo>
                    <a:lnTo>
                      <a:pt x="15" y="180"/>
                    </a:lnTo>
                    <a:lnTo>
                      <a:pt x="22" y="167"/>
                    </a:lnTo>
                    <a:lnTo>
                      <a:pt x="28" y="155"/>
                    </a:lnTo>
                    <a:lnTo>
                      <a:pt x="34" y="141"/>
                    </a:lnTo>
                    <a:lnTo>
                      <a:pt x="42" y="127"/>
                    </a:lnTo>
                    <a:lnTo>
                      <a:pt x="50" y="114"/>
                    </a:lnTo>
                    <a:lnTo>
                      <a:pt x="59" y="101"/>
                    </a:lnTo>
                    <a:lnTo>
                      <a:pt x="69" y="89"/>
                    </a:lnTo>
                    <a:lnTo>
                      <a:pt x="80" y="76"/>
                    </a:lnTo>
                    <a:lnTo>
                      <a:pt x="92" y="66"/>
                    </a:lnTo>
                    <a:lnTo>
                      <a:pt x="103" y="56"/>
                    </a:lnTo>
                    <a:lnTo>
                      <a:pt x="115" y="47"/>
                    </a:lnTo>
                    <a:lnTo>
                      <a:pt x="128" y="40"/>
                    </a:lnTo>
                    <a:lnTo>
                      <a:pt x="145" y="30"/>
                    </a:lnTo>
                    <a:lnTo>
                      <a:pt x="161" y="21"/>
                    </a:lnTo>
                    <a:lnTo>
                      <a:pt x="179" y="14"/>
                    </a:lnTo>
                    <a:lnTo>
                      <a:pt x="196" y="7"/>
                    </a:lnTo>
                    <a:lnTo>
                      <a:pt x="214" y="3"/>
                    </a:lnTo>
                    <a:lnTo>
                      <a:pt x="230" y="1"/>
                    </a:lnTo>
                    <a:lnTo>
                      <a:pt x="238" y="0"/>
                    </a:lnTo>
                    <a:lnTo>
                      <a:pt x="246" y="1"/>
                    </a:lnTo>
                    <a:lnTo>
                      <a:pt x="254" y="3"/>
                    </a:lnTo>
                    <a:lnTo>
                      <a:pt x="261" y="5"/>
                    </a:lnTo>
                    <a:lnTo>
                      <a:pt x="266" y="7"/>
                    </a:lnTo>
                    <a:lnTo>
                      <a:pt x="271" y="10"/>
                    </a:lnTo>
                    <a:lnTo>
                      <a:pt x="276" y="12"/>
                    </a:lnTo>
                    <a:lnTo>
                      <a:pt x="280" y="16"/>
                    </a:lnTo>
                    <a:lnTo>
                      <a:pt x="282" y="21"/>
                    </a:lnTo>
                    <a:lnTo>
                      <a:pt x="286" y="25"/>
                    </a:lnTo>
                    <a:lnTo>
                      <a:pt x="287" y="30"/>
                    </a:lnTo>
                    <a:lnTo>
                      <a:pt x="290" y="35"/>
                    </a:lnTo>
                    <a:lnTo>
                      <a:pt x="291" y="46"/>
                    </a:lnTo>
                    <a:lnTo>
                      <a:pt x="290" y="59"/>
                    </a:lnTo>
                    <a:lnTo>
                      <a:pt x="287" y="71"/>
                    </a:lnTo>
                    <a:lnTo>
                      <a:pt x="281" y="84"/>
                    </a:lnTo>
                    <a:lnTo>
                      <a:pt x="274" y="95"/>
                    </a:lnTo>
                    <a:lnTo>
                      <a:pt x="264" y="107"/>
                    </a:lnTo>
                    <a:lnTo>
                      <a:pt x="251" y="121"/>
                    </a:lnTo>
                    <a:lnTo>
                      <a:pt x="238" y="136"/>
                    </a:lnTo>
                    <a:lnTo>
                      <a:pt x="221" y="151"/>
                    </a:lnTo>
                    <a:lnTo>
                      <a:pt x="204" y="165"/>
                    </a:lnTo>
                    <a:lnTo>
                      <a:pt x="186" y="177"/>
                    </a:lnTo>
                    <a:lnTo>
                      <a:pt x="168" y="188"/>
                    </a:lnTo>
                    <a:lnTo>
                      <a:pt x="148" y="195"/>
                    </a:lnTo>
                    <a:lnTo>
                      <a:pt x="133" y="202"/>
                    </a:lnTo>
                    <a:close/>
                  </a:path>
                </a:pathLst>
              </a:custGeom>
              <a:solidFill>
                <a:srgbClr val="E9811A"/>
              </a:solidFill>
              <a:ln w="9525">
                <a:noFill/>
                <a:round/>
              </a:ln>
            </p:spPr>
            <p:txBody>
              <a:bodyPr/>
              <a:lstStyle/>
              <a:p>
                <a:endParaRPr lang="en-US" sz="1867"/>
              </a:p>
            </p:txBody>
          </p:sp>
          <p:sp>
            <p:nvSpPr>
              <p:cNvPr id="1208" name="Freeform 558"/>
              <p:cNvSpPr/>
              <p:nvPr/>
            </p:nvSpPr>
            <p:spPr bwMode="auto">
              <a:xfrm>
                <a:off x="2843" y="1760"/>
                <a:ext cx="64" cy="68"/>
              </a:xfrm>
              <a:custGeom>
                <a:avLst/>
                <a:gdLst>
                  <a:gd name="T0" fmla="*/ 26 w 321"/>
                  <a:gd name="T1" fmla="*/ 42 h 344"/>
                  <a:gd name="T2" fmla="*/ 26 w 321"/>
                  <a:gd name="T3" fmla="*/ 49 h 344"/>
                  <a:gd name="T4" fmla="*/ 25 w 321"/>
                  <a:gd name="T5" fmla="*/ 54 h 344"/>
                  <a:gd name="T6" fmla="*/ 26 w 321"/>
                  <a:gd name="T7" fmla="*/ 58 h 344"/>
                  <a:gd name="T8" fmla="*/ 29 w 321"/>
                  <a:gd name="T9" fmla="*/ 60 h 344"/>
                  <a:gd name="T10" fmla="*/ 31 w 321"/>
                  <a:gd name="T11" fmla="*/ 61 h 344"/>
                  <a:gd name="T12" fmla="*/ 34 w 321"/>
                  <a:gd name="T13" fmla="*/ 60 h 344"/>
                  <a:gd name="T14" fmla="*/ 39 w 321"/>
                  <a:gd name="T15" fmla="*/ 58 h 344"/>
                  <a:gd name="T16" fmla="*/ 45 w 321"/>
                  <a:gd name="T17" fmla="*/ 54 h 344"/>
                  <a:gd name="T18" fmla="*/ 51 w 321"/>
                  <a:gd name="T19" fmla="*/ 49 h 344"/>
                  <a:gd name="T20" fmla="*/ 54 w 321"/>
                  <a:gd name="T21" fmla="*/ 43 h 344"/>
                  <a:gd name="T22" fmla="*/ 56 w 321"/>
                  <a:gd name="T23" fmla="*/ 40 h 344"/>
                  <a:gd name="T24" fmla="*/ 58 w 321"/>
                  <a:gd name="T25" fmla="*/ 34 h 344"/>
                  <a:gd name="T26" fmla="*/ 60 w 321"/>
                  <a:gd name="T27" fmla="*/ 21 h 344"/>
                  <a:gd name="T28" fmla="*/ 62 w 321"/>
                  <a:gd name="T29" fmla="*/ 15 h 344"/>
                  <a:gd name="T30" fmla="*/ 62 w 321"/>
                  <a:gd name="T31" fmla="*/ 14 h 344"/>
                  <a:gd name="T32" fmla="*/ 64 w 321"/>
                  <a:gd name="T33" fmla="*/ 14 h 344"/>
                  <a:gd name="T34" fmla="*/ 64 w 321"/>
                  <a:gd name="T35" fmla="*/ 15 h 344"/>
                  <a:gd name="T36" fmla="*/ 60 w 321"/>
                  <a:gd name="T37" fmla="*/ 37 h 344"/>
                  <a:gd name="T38" fmla="*/ 58 w 321"/>
                  <a:gd name="T39" fmla="*/ 43 h 344"/>
                  <a:gd name="T40" fmla="*/ 55 w 321"/>
                  <a:gd name="T41" fmla="*/ 48 h 344"/>
                  <a:gd name="T42" fmla="*/ 52 w 321"/>
                  <a:gd name="T43" fmla="*/ 52 h 344"/>
                  <a:gd name="T44" fmla="*/ 49 w 321"/>
                  <a:gd name="T45" fmla="*/ 56 h 344"/>
                  <a:gd name="T46" fmla="*/ 45 w 321"/>
                  <a:gd name="T47" fmla="*/ 59 h 344"/>
                  <a:gd name="T48" fmla="*/ 40 w 321"/>
                  <a:gd name="T49" fmla="*/ 61 h 344"/>
                  <a:gd name="T50" fmla="*/ 31 w 321"/>
                  <a:gd name="T51" fmla="*/ 64 h 344"/>
                  <a:gd name="T52" fmla="*/ 29 w 321"/>
                  <a:gd name="T53" fmla="*/ 66 h 344"/>
                  <a:gd name="T54" fmla="*/ 27 w 321"/>
                  <a:gd name="T55" fmla="*/ 66 h 344"/>
                  <a:gd name="T56" fmla="*/ 24 w 321"/>
                  <a:gd name="T57" fmla="*/ 67 h 344"/>
                  <a:gd name="T58" fmla="*/ 18 w 321"/>
                  <a:gd name="T59" fmla="*/ 68 h 344"/>
                  <a:gd name="T60" fmla="*/ 12 w 321"/>
                  <a:gd name="T61" fmla="*/ 67 h 344"/>
                  <a:gd name="T62" fmla="*/ 8 w 321"/>
                  <a:gd name="T63" fmla="*/ 66 h 344"/>
                  <a:gd name="T64" fmla="*/ 4 w 321"/>
                  <a:gd name="T65" fmla="*/ 63 h 344"/>
                  <a:gd name="T66" fmla="*/ 2 w 321"/>
                  <a:gd name="T67" fmla="*/ 60 h 344"/>
                  <a:gd name="T68" fmla="*/ 0 w 321"/>
                  <a:gd name="T69" fmla="*/ 56 h 344"/>
                  <a:gd name="T70" fmla="*/ 0 w 321"/>
                  <a:gd name="T71" fmla="*/ 50 h 344"/>
                  <a:gd name="T72" fmla="*/ 1 w 321"/>
                  <a:gd name="T73" fmla="*/ 44 h 344"/>
                  <a:gd name="T74" fmla="*/ 2 w 321"/>
                  <a:gd name="T75" fmla="*/ 40 h 344"/>
                  <a:gd name="T76" fmla="*/ 3 w 321"/>
                  <a:gd name="T77" fmla="*/ 36 h 344"/>
                  <a:gd name="T78" fmla="*/ 6 w 321"/>
                  <a:gd name="T79" fmla="*/ 31 h 344"/>
                  <a:gd name="T80" fmla="*/ 8 w 321"/>
                  <a:gd name="T81" fmla="*/ 25 h 344"/>
                  <a:gd name="T82" fmla="*/ 12 w 321"/>
                  <a:gd name="T83" fmla="*/ 20 h 344"/>
                  <a:gd name="T84" fmla="*/ 16 w 321"/>
                  <a:gd name="T85" fmla="*/ 15 h 344"/>
                  <a:gd name="T86" fmla="*/ 21 w 321"/>
                  <a:gd name="T87" fmla="*/ 11 h 344"/>
                  <a:gd name="T88" fmla="*/ 26 w 321"/>
                  <a:gd name="T89" fmla="*/ 8 h 344"/>
                  <a:gd name="T90" fmla="*/ 32 w 321"/>
                  <a:gd name="T91" fmla="*/ 4 h 344"/>
                  <a:gd name="T92" fmla="*/ 39 w 321"/>
                  <a:gd name="T93" fmla="*/ 1 h 344"/>
                  <a:gd name="T94" fmla="*/ 46 w 321"/>
                  <a:gd name="T95" fmla="*/ 0 h 344"/>
                  <a:gd name="T96" fmla="*/ 49 w 321"/>
                  <a:gd name="T97" fmla="*/ 0 h 344"/>
                  <a:gd name="T98" fmla="*/ 52 w 321"/>
                  <a:gd name="T99" fmla="*/ 1 h 344"/>
                  <a:gd name="T100" fmla="*/ 54 w 321"/>
                  <a:gd name="T101" fmla="*/ 2 h 344"/>
                  <a:gd name="T102" fmla="*/ 56 w 321"/>
                  <a:gd name="T103" fmla="*/ 3 h 344"/>
                  <a:gd name="T104" fmla="*/ 57 w 321"/>
                  <a:gd name="T105" fmla="*/ 5 h 344"/>
                  <a:gd name="T106" fmla="*/ 58 w 321"/>
                  <a:gd name="T107" fmla="*/ 7 h 344"/>
                  <a:gd name="T108" fmla="*/ 58 w 321"/>
                  <a:gd name="T109" fmla="*/ 12 h 344"/>
                  <a:gd name="T110" fmla="*/ 56 w 321"/>
                  <a:gd name="T111" fmla="*/ 17 h 344"/>
                  <a:gd name="T112" fmla="*/ 53 w 321"/>
                  <a:gd name="T113" fmla="*/ 21 h 344"/>
                  <a:gd name="T114" fmla="*/ 47 w 321"/>
                  <a:gd name="T115" fmla="*/ 27 h 344"/>
                  <a:gd name="T116" fmla="*/ 41 w 321"/>
                  <a:gd name="T117" fmla="*/ 33 h 344"/>
                  <a:gd name="T118" fmla="*/ 33 w 321"/>
                  <a:gd name="T119" fmla="*/ 37 h 344"/>
                  <a:gd name="T120" fmla="*/ 27 w 321"/>
                  <a:gd name="T121" fmla="*/ 40 h 3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1"/>
                  <a:gd name="T184" fmla="*/ 0 h 344"/>
                  <a:gd name="T185" fmla="*/ 321 w 321"/>
                  <a:gd name="T186" fmla="*/ 344 h 34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1" h="344">
                    <a:moveTo>
                      <a:pt x="133" y="202"/>
                    </a:moveTo>
                    <a:lnTo>
                      <a:pt x="131" y="212"/>
                    </a:lnTo>
                    <a:lnTo>
                      <a:pt x="129" y="235"/>
                    </a:lnTo>
                    <a:lnTo>
                      <a:pt x="128" y="248"/>
                    </a:lnTo>
                    <a:lnTo>
                      <a:pt x="126" y="261"/>
                    </a:lnTo>
                    <a:lnTo>
                      <a:pt x="126" y="272"/>
                    </a:lnTo>
                    <a:lnTo>
                      <a:pt x="128" y="282"/>
                    </a:lnTo>
                    <a:lnTo>
                      <a:pt x="131" y="291"/>
                    </a:lnTo>
                    <a:lnTo>
                      <a:pt x="136" y="297"/>
                    </a:lnTo>
                    <a:lnTo>
                      <a:pt x="143" y="303"/>
                    </a:lnTo>
                    <a:lnTo>
                      <a:pt x="149" y="307"/>
                    </a:lnTo>
                    <a:lnTo>
                      <a:pt x="156" y="308"/>
                    </a:lnTo>
                    <a:lnTo>
                      <a:pt x="165" y="308"/>
                    </a:lnTo>
                    <a:lnTo>
                      <a:pt x="173" y="306"/>
                    </a:lnTo>
                    <a:lnTo>
                      <a:pt x="183" y="302"/>
                    </a:lnTo>
                    <a:lnTo>
                      <a:pt x="198" y="292"/>
                    </a:lnTo>
                    <a:lnTo>
                      <a:pt x="213" y="282"/>
                    </a:lnTo>
                    <a:lnTo>
                      <a:pt x="228" y="272"/>
                    </a:lnTo>
                    <a:lnTo>
                      <a:pt x="241" y="260"/>
                    </a:lnTo>
                    <a:lnTo>
                      <a:pt x="255" y="246"/>
                    </a:lnTo>
                    <a:lnTo>
                      <a:pt x="267" y="230"/>
                    </a:lnTo>
                    <a:lnTo>
                      <a:pt x="272" y="220"/>
                    </a:lnTo>
                    <a:lnTo>
                      <a:pt x="277" y="210"/>
                    </a:lnTo>
                    <a:lnTo>
                      <a:pt x="282" y="200"/>
                    </a:lnTo>
                    <a:lnTo>
                      <a:pt x="286" y="188"/>
                    </a:lnTo>
                    <a:lnTo>
                      <a:pt x="289" y="173"/>
                    </a:lnTo>
                    <a:lnTo>
                      <a:pt x="296" y="140"/>
                    </a:lnTo>
                    <a:lnTo>
                      <a:pt x="302" y="105"/>
                    </a:lnTo>
                    <a:lnTo>
                      <a:pt x="306" y="84"/>
                    </a:lnTo>
                    <a:lnTo>
                      <a:pt x="309" y="77"/>
                    </a:lnTo>
                    <a:lnTo>
                      <a:pt x="311" y="72"/>
                    </a:lnTo>
                    <a:lnTo>
                      <a:pt x="312" y="70"/>
                    </a:lnTo>
                    <a:lnTo>
                      <a:pt x="316" y="69"/>
                    </a:lnTo>
                    <a:lnTo>
                      <a:pt x="319" y="70"/>
                    </a:lnTo>
                    <a:lnTo>
                      <a:pt x="320" y="71"/>
                    </a:lnTo>
                    <a:lnTo>
                      <a:pt x="320" y="74"/>
                    </a:lnTo>
                    <a:lnTo>
                      <a:pt x="321" y="74"/>
                    </a:lnTo>
                    <a:lnTo>
                      <a:pt x="301" y="188"/>
                    </a:lnTo>
                    <a:lnTo>
                      <a:pt x="296" y="203"/>
                    </a:lnTo>
                    <a:lnTo>
                      <a:pt x="290" y="217"/>
                    </a:lnTo>
                    <a:lnTo>
                      <a:pt x="284" y="230"/>
                    </a:lnTo>
                    <a:lnTo>
                      <a:pt x="277" y="242"/>
                    </a:lnTo>
                    <a:lnTo>
                      <a:pt x="270" y="253"/>
                    </a:lnTo>
                    <a:lnTo>
                      <a:pt x="261" y="263"/>
                    </a:lnTo>
                    <a:lnTo>
                      <a:pt x="253" y="272"/>
                    </a:lnTo>
                    <a:lnTo>
                      <a:pt x="244" y="281"/>
                    </a:lnTo>
                    <a:lnTo>
                      <a:pt x="234" y="288"/>
                    </a:lnTo>
                    <a:lnTo>
                      <a:pt x="224" y="296"/>
                    </a:lnTo>
                    <a:lnTo>
                      <a:pt x="213" y="302"/>
                    </a:lnTo>
                    <a:lnTo>
                      <a:pt x="201" y="308"/>
                    </a:lnTo>
                    <a:lnTo>
                      <a:pt x="178" y="318"/>
                    </a:lnTo>
                    <a:lnTo>
                      <a:pt x="153" y="326"/>
                    </a:lnTo>
                    <a:lnTo>
                      <a:pt x="149" y="330"/>
                    </a:lnTo>
                    <a:lnTo>
                      <a:pt x="144" y="332"/>
                    </a:lnTo>
                    <a:lnTo>
                      <a:pt x="140" y="335"/>
                    </a:lnTo>
                    <a:lnTo>
                      <a:pt x="135" y="336"/>
                    </a:lnTo>
                    <a:lnTo>
                      <a:pt x="126" y="338"/>
                    </a:lnTo>
                    <a:lnTo>
                      <a:pt x="118" y="341"/>
                    </a:lnTo>
                    <a:lnTo>
                      <a:pt x="103" y="343"/>
                    </a:lnTo>
                    <a:lnTo>
                      <a:pt x="88" y="344"/>
                    </a:lnTo>
                    <a:lnTo>
                      <a:pt x="74" y="343"/>
                    </a:lnTo>
                    <a:lnTo>
                      <a:pt x="62" y="341"/>
                    </a:lnTo>
                    <a:lnTo>
                      <a:pt x="50" y="338"/>
                    </a:lnTo>
                    <a:lnTo>
                      <a:pt x="40" y="333"/>
                    </a:lnTo>
                    <a:lnTo>
                      <a:pt x="30" y="328"/>
                    </a:lnTo>
                    <a:lnTo>
                      <a:pt x="22" y="321"/>
                    </a:lnTo>
                    <a:lnTo>
                      <a:pt x="15" y="312"/>
                    </a:lnTo>
                    <a:lnTo>
                      <a:pt x="9" y="303"/>
                    </a:lnTo>
                    <a:lnTo>
                      <a:pt x="5" y="292"/>
                    </a:lnTo>
                    <a:lnTo>
                      <a:pt x="2" y="281"/>
                    </a:lnTo>
                    <a:lnTo>
                      <a:pt x="0" y="268"/>
                    </a:lnTo>
                    <a:lnTo>
                      <a:pt x="0" y="253"/>
                    </a:lnTo>
                    <a:lnTo>
                      <a:pt x="2" y="238"/>
                    </a:lnTo>
                    <a:lnTo>
                      <a:pt x="4" y="222"/>
                    </a:lnTo>
                    <a:lnTo>
                      <a:pt x="5" y="213"/>
                    </a:lnTo>
                    <a:lnTo>
                      <a:pt x="8" y="203"/>
                    </a:lnTo>
                    <a:lnTo>
                      <a:pt x="12" y="192"/>
                    </a:lnTo>
                    <a:lnTo>
                      <a:pt x="15" y="180"/>
                    </a:lnTo>
                    <a:lnTo>
                      <a:pt x="22" y="167"/>
                    </a:lnTo>
                    <a:lnTo>
                      <a:pt x="28" y="155"/>
                    </a:lnTo>
                    <a:lnTo>
                      <a:pt x="34" y="141"/>
                    </a:lnTo>
                    <a:lnTo>
                      <a:pt x="42" y="127"/>
                    </a:lnTo>
                    <a:lnTo>
                      <a:pt x="50" y="114"/>
                    </a:lnTo>
                    <a:lnTo>
                      <a:pt x="59" y="101"/>
                    </a:lnTo>
                    <a:lnTo>
                      <a:pt x="69" y="89"/>
                    </a:lnTo>
                    <a:lnTo>
                      <a:pt x="80" y="76"/>
                    </a:lnTo>
                    <a:lnTo>
                      <a:pt x="92" y="66"/>
                    </a:lnTo>
                    <a:lnTo>
                      <a:pt x="103" y="56"/>
                    </a:lnTo>
                    <a:lnTo>
                      <a:pt x="115" y="47"/>
                    </a:lnTo>
                    <a:lnTo>
                      <a:pt x="128" y="40"/>
                    </a:lnTo>
                    <a:lnTo>
                      <a:pt x="145" y="30"/>
                    </a:lnTo>
                    <a:lnTo>
                      <a:pt x="161" y="21"/>
                    </a:lnTo>
                    <a:lnTo>
                      <a:pt x="179" y="14"/>
                    </a:lnTo>
                    <a:lnTo>
                      <a:pt x="196" y="7"/>
                    </a:lnTo>
                    <a:lnTo>
                      <a:pt x="214" y="3"/>
                    </a:lnTo>
                    <a:lnTo>
                      <a:pt x="230" y="1"/>
                    </a:lnTo>
                    <a:lnTo>
                      <a:pt x="238" y="0"/>
                    </a:lnTo>
                    <a:lnTo>
                      <a:pt x="246" y="1"/>
                    </a:lnTo>
                    <a:lnTo>
                      <a:pt x="254" y="3"/>
                    </a:lnTo>
                    <a:lnTo>
                      <a:pt x="261" y="5"/>
                    </a:lnTo>
                    <a:lnTo>
                      <a:pt x="266" y="7"/>
                    </a:lnTo>
                    <a:lnTo>
                      <a:pt x="271" y="10"/>
                    </a:lnTo>
                    <a:lnTo>
                      <a:pt x="276" y="12"/>
                    </a:lnTo>
                    <a:lnTo>
                      <a:pt x="280" y="16"/>
                    </a:lnTo>
                    <a:lnTo>
                      <a:pt x="282" y="21"/>
                    </a:lnTo>
                    <a:lnTo>
                      <a:pt x="286" y="25"/>
                    </a:lnTo>
                    <a:lnTo>
                      <a:pt x="287" y="30"/>
                    </a:lnTo>
                    <a:lnTo>
                      <a:pt x="290" y="35"/>
                    </a:lnTo>
                    <a:lnTo>
                      <a:pt x="291" y="46"/>
                    </a:lnTo>
                    <a:lnTo>
                      <a:pt x="290" y="59"/>
                    </a:lnTo>
                    <a:lnTo>
                      <a:pt x="287" y="71"/>
                    </a:lnTo>
                    <a:lnTo>
                      <a:pt x="281" y="84"/>
                    </a:lnTo>
                    <a:lnTo>
                      <a:pt x="274" y="95"/>
                    </a:lnTo>
                    <a:lnTo>
                      <a:pt x="264" y="107"/>
                    </a:lnTo>
                    <a:lnTo>
                      <a:pt x="251" y="121"/>
                    </a:lnTo>
                    <a:lnTo>
                      <a:pt x="238" y="136"/>
                    </a:lnTo>
                    <a:lnTo>
                      <a:pt x="221" y="151"/>
                    </a:lnTo>
                    <a:lnTo>
                      <a:pt x="204" y="165"/>
                    </a:lnTo>
                    <a:lnTo>
                      <a:pt x="186" y="177"/>
                    </a:lnTo>
                    <a:lnTo>
                      <a:pt x="168" y="188"/>
                    </a:lnTo>
                    <a:lnTo>
                      <a:pt x="148" y="195"/>
                    </a:lnTo>
                    <a:lnTo>
                      <a:pt x="133" y="202"/>
                    </a:lnTo>
                    <a:close/>
                  </a:path>
                </a:pathLst>
              </a:custGeom>
              <a:noFill/>
              <a:ln w="3175">
                <a:solidFill>
                  <a:srgbClr val="1F1A17"/>
                </a:solidFill>
                <a:round/>
              </a:ln>
            </p:spPr>
            <p:txBody>
              <a:bodyPr/>
              <a:lstStyle/>
              <a:p>
                <a:endParaRPr lang="en-US" sz="1867"/>
              </a:p>
            </p:txBody>
          </p:sp>
          <p:sp>
            <p:nvSpPr>
              <p:cNvPr id="1209" name="Freeform 559"/>
              <p:cNvSpPr/>
              <p:nvPr/>
            </p:nvSpPr>
            <p:spPr bwMode="auto">
              <a:xfrm>
                <a:off x="2869" y="1765"/>
                <a:ext cx="21" cy="33"/>
              </a:xfrm>
              <a:custGeom>
                <a:avLst/>
                <a:gdLst>
                  <a:gd name="T0" fmla="*/ 19 w 105"/>
                  <a:gd name="T1" fmla="*/ 14 h 167"/>
                  <a:gd name="T2" fmla="*/ 19 w 105"/>
                  <a:gd name="T3" fmla="*/ 12 h 167"/>
                  <a:gd name="T4" fmla="*/ 20 w 105"/>
                  <a:gd name="T5" fmla="*/ 10 h 167"/>
                  <a:gd name="T6" fmla="*/ 20 w 105"/>
                  <a:gd name="T7" fmla="*/ 8 h 167"/>
                  <a:gd name="T8" fmla="*/ 21 w 105"/>
                  <a:gd name="T9" fmla="*/ 5 h 167"/>
                  <a:gd name="T10" fmla="*/ 21 w 105"/>
                  <a:gd name="T11" fmla="*/ 4 h 167"/>
                  <a:gd name="T12" fmla="*/ 21 w 105"/>
                  <a:gd name="T13" fmla="*/ 3 h 167"/>
                  <a:gd name="T14" fmla="*/ 20 w 105"/>
                  <a:gd name="T15" fmla="*/ 2 h 167"/>
                  <a:gd name="T16" fmla="*/ 20 w 105"/>
                  <a:gd name="T17" fmla="*/ 1 h 167"/>
                  <a:gd name="T18" fmla="*/ 19 w 105"/>
                  <a:gd name="T19" fmla="*/ 0 h 167"/>
                  <a:gd name="T20" fmla="*/ 18 w 105"/>
                  <a:gd name="T21" fmla="*/ 0 h 167"/>
                  <a:gd name="T22" fmla="*/ 16 w 105"/>
                  <a:gd name="T23" fmla="*/ 0 h 167"/>
                  <a:gd name="T24" fmla="*/ 15 w 105"/>
                  <a:gd name="T25" fmla="*/ 0 h 167"/>
                  <a:gd name="T26" fmla="*/ 13 w 105"/>
                  <a:gd name="T27" fmla="*/ 0 h 167"/>
                  <a:gd name="T28" fmla="*/ 12 w 105"/>
                  <a:gd name="T29" fmla="*/ 1 h 167"/>
                  <a:gd name="T30" fmla="*/ 11 w 105"/>
                  <a:gd name="T31" fmla="*/ 3 h 167"/>
                  <a:gd name="T32" fmla="*/ 10 w 105"/>
                  <a:gd name="T33" fmla="*/ 5 h 167"/>
                  <a:gd name="T34" fmla="*/ 7 w 105"/>
                  <a:gd name="T35" fmla="*/ 10 h 167"/>
                  <a:gd name="T36" fmla="*/ 5 w 105"/>
                  <a:gd name="T37" fmla="*/ 17 h 167"/>
                  <a:gd name="T38" fmla="*/ 4 w 105"/>
                  <a:gd name="T39" fmla="*/ 18 h 167"/>
                  <a:gd name="T40" fmla="*/ 3 w 105"/>
                  <a:gd name="T41" fmla="*/ 20 h 167"/>
                  <a:gd name="T42" fmla="*/ 2 w 105"/>
                  <a:gd name="T43" fmla="*/ 23 h 167"/>
                  <a:gd name="T44" fmla="*/ 2 w 105"/>
                  <a:gd name="T45" fmla="*/ 25 h 167"/>
                  <a:gd name="T46" fmla="*/ 0 w 105"/>
                  <a:gd name="T47" fmla="*/ 30 h 167"/>
                  <a:gd name="T48" fmla="*/ 0 w 105"/>
                  <a:gd name="T49" fmla="*/ 33 h 167"/>
                  <a:gd name="T50" fmla="*/ 3 w 105"/>
                  <a:gd name="T51" fmla="*/ 31 h 167"/>
                  <a:gd name="T52" fmla="*/ 9 w 105"/>
                  <a:gd name="T53" fmla="*/ 26 h 167"/>
                  <a:gd name="T54" fmla="*/ 12 w 105"/>
                  <a:gd name="T55" fmla="*/ 23 h 167"/>
                  <a:gd name="T56" fmla="*/ 15 w 105"/>
                  <a:gd name="T57" fmla="*/ 20 h 167"/>
                  <a:gd name="T58" fmla="*/ 16 w 105"/>
                  <a:gd name="T59" fmla="*/ 18 h 167"/>
                  <a:gd name="T60" fmla="*/ 17 w 105"/>
                  <a:gd name="T61" fmla="*/ 17 h 167"/>
                  <a:gd name="T62" fmla="*/ 18 w 105"/>
                  <a:gd name="T63" fmla="*/ 15 h 167"/>
                  <a:gd name="T64" fmla="*/ 19 w 105"/>
                  <a:gd name="T65" fmla="*/ 14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67"/>
                  <a:gd name="T101" fmla="*/ 105 w 10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67">
                    <a:moveTo>
                      <a:pt x="93" y="69"/>
                    </a:moveTo>
                    <a:lnTo>
                      <a:pt x="96" y="61"/>
                    </a:lnTo>
                    <a:lnTo>
                      <a:pt x="100" y="51"/>
                    </a:lnTo>
                    <a:lnTo>
                      <a:pt x="102" y="40"/>
                    </a:lnTo>
                    <a:lnTo>
                      <a:pt x="105" y="27"/>
                    </a:lnTo>
                    <a:lnTo>
                      <a:pt x="105" y="21"/>
                    </a:lnTo>
                    <a:lnTo>
                      <a:pt x="103" y="16"/>
                    </a:lnTo>
                    <a:lnTo>
                      <a:pt x="101" y="11"/>
                    </a:lnTo>
                    <a:lnTo>
                      <a:pt x="98" y="6"/>
                    </a:lnTo>
                    <a:lnTo>
                      <a:pt x="95" y="2"/>
                    </a:lnTo>
                    <a:lnTo>
                      <a:pt x="90" y="1"/>
                    </a:lnTo>
                    <a:lnTo>
                      <a:pt x="82" y="0"/>
                    </a:lnTo>
                    <a:lnTo>
                      <a:pt x="73" y="0"/>
                    </a:lnTo>
                    <a:lnTo>
                      <a:pt x="67" y="2"/>
                    </a:lnTo>
                    <a:lnTo>
                      <a:pt x="61" y="7"/>
                    </a:lnTo>
                    <a:lnTo>
                      <a:pt x="55" y="15"/>
                    </a:lnTo>
                    <a:lnTo>
                      <a:pt x="50" y="25"/>
                    </a:lnTo>
                    <a:lnTo>
                      <a:pt x="37" y="51"/>
                    </a:lnTo>
                    <a:lnTo>
                      <a:pt x="25" y="84"/>
                    </a:lnTo>
                    <a:lnTo>
                      <a:pt x="21" y="91"/>
                    </a:lnTo>
                    <a:lnTo>
                      <a:pt x="16" y="101"/>
                    </a:lnTo>
                    <a:lnTo>
                      <a:pt x="12" y="114"/>
                    </a:lnTo>
                    <a:lnTo>
                      <a:pt x="8" y="126"/>
                    </a:lnTo>
                    <a:lnTo>
                      <a:pt x="2" y="151"/>
                    </a:lnTo>
                    <a:lnTo>
                      <a:pt x="0" y="167"/>
                    </a:lnTo>
                    <a:lnTo>
                      <a:pt x="15" y="156"/>
                    </a:lnTo>
                    <a:lnTo>
                      <a:pt x="43" y="131"/>
                    </a:lnTo>
                    <a:lnTo>
                      <a:pt x="58" y="116"/>
                    </a:lnTo>
                    <a:lnTo>
                      <a:pt x="73" y="100"/>
                    </a:lnTo>
                    <a:lnTo>
                      <a:pt x="80" y="92"/>
                    </a:lnTo>
                    <a:lnTo>
                      <a:pt x="86" y="85"/>
                    </a:lnTo>
                    <a:lnTo>
                      <a:pt x="91" y="76"/>
                    </a:lnTo>
                    <a:lnTo>
                      <a:pt x="93" y="69"/>
                    </a:lnTo>
                    <a:close/>
                  </a:path>
                </a:pathLst>
              </a:custGeom>
              <a:solidFill>
                <a:srgbClr val="FFFFFF"/>
              </a:solidFill>
              <a:ln w="9525">
                <a:noFill/>
                <a:round/>
              </a:ln>
            </p:spPr>
            <p:txBody>
              <a:bodyPr/>
              <a:lstStyle/>
              <a:p>
                <a:endParaRPr lang="en-US" sz="1867"/>
              </a:p>
            </p:txBody>
          </p:sp>
          <p:sp>
            <p:nvSpPr>
              <p:cNvPr id="1210" name="Freeform 560"/>
              <p:cNvSpPr/>
              <p:nvPr/>
            </p:nvSpPr>
            <p:spPr bwMode="auto">
              <a:xfrm>
                <a:off x="2869" y="1765"/>
                <a:ext cx="21" cy="33"/>
              </a:xfrm>
              <a:custGeom>
                <a:avLst/>
                <a:gdLst>
                  <a:gd name="T0" fmla="*/ 19 w 105"/>
                  <a:gd name="T1" fmla="*/ 14 h 167"/>
                  <a:gd name="T2" fmla="*/ 19 w 105"/>
                  <a:gd name="T3" fmla="*/ 12 h 167"/>
                  <a:gd name="T4" fmla="*/ 20 w 105"/>
                  <a:gd name="T5" fmla="*/ 10 h 167"/>
                  <a:gd name="T6" fmla="*/ 20 w 105"/>
                  <a:gd name="T7" fmla="*/ 8 h 167"/>
                  <a:gd name="T8" fmla="*/ 21 w 105"/>
                  <a:gd name="T9" fmla="*/ 5 h 167"/>
                  <a:gd name="T10" fmla="*/ 21 w 105"/>
                  <a:gd name="T11" fmla="*/ 4 h 167"/>
                  <a:gd name="T12" fmla="*/ 21 w 105"/>
                  <a:gd name="T13" fmla="*/ 3 h 167"/>
                  <a:gd name="T14" fmla="*/ 20 w 105"/>
                  <a:gd name="T15" fmla="*/ 2 h 167"/>
                  <a:gd name="T16" fmla="*/ 20 w 105"/>
                  <a:gd name="T17" fmla="*/ 1 h 167"/>
                  <a:gd name="T18" fmla="*/ 19 w 105"/>
                  <a:gd name="T19" fmla="*/ 0 h 167"/>
                  <a:gd name="T20" fmla="*/ 18 w 105"/>
                  <a:gd name="T21" fmla="*/ 0 h 167"/>
                  <a:gd name="T22" fmla="*/ 16 w 105"/>
                  <a:gd name="T23" fmla="*/ 0 h 167"/>
                  <a:gd name="T24" fmla="*/ 15 w 105"/>
                  <a:gd name="T25" fmla="*/ 0 h 167"/>
                  <a:gd name="T26" fmla="*/ 13 w 105"/>
                  <a:gd name="T27" fmla="*/ 0 h 167"/>
                  <a:gd name="T28" fmla="*/ 12 w 105"/>
                  <a:gd name="T29" fmla="*/ 1 h 167"/>
                  <a:gd name="T30" fmla="*/ 11 w 105"/>
                  <a:gd name="T31" fmla="*/ 3 h 167"/>
                  <a:gd name="T32" fmla="*/ 10 w 105"/>
                  <a:gd name="T33" fmla="*/ 5 h 167"/>
                  <a:gd name="T34" fmla="*/ 7 w 105"/>
                  <a:gd name="T35" fmla="*/ 10 h 167"/>
                  <a:gd name="T36" fmla="*/ 5 w 105"/>
                  <a:gd name="T37" fmla="*/ 17 h 167"/>
                  <a:gd name="T38" fmla="*/ 4 w 105"/>
                  <a:gd name="T39" fmla="*/ 18 h 167"/>
                  <a:gd name="T40" fmla="*/ 3 w 105"/>
                  <a:gd name="T41" fmla="*/ 20 h 167"/>
                  <a:gd name="T42" fmla="*/ 2 w 105"/>
                  <a:gd name="T43" fmla="*/ 23 h 167"/>
                  <a:gd name="T44" fmla="*/ 2 w 105"/>
                  <a:gd name="T45" fmla="*/ 25 h 167"/>
                  <a:gd name="T46" fmla="*/ 0 w 105"/>
                  <a:gd name="T47" fmla="*/ 30 h 167"/>
                  <a:gd name="T48" fmla="*/ 0 w 105"/>
                  <a:gd name="T49" fmla="*/ 33 h 167"/>
                  <a:gd name="T50" fmla="*/ 3 w 105"/>
                  <a:gd name="T51" fmla="*/ 31 h 167"/>
                  <a:gd name="T52" fmla="*/ 9 w 105"/>
                  <a:gd name="T53" fmla="*/ 26 h 167"/>
                  <a:gd name="T54" fmla="*/ 12 w 105"/>
                  <a:gd name="T55" fmla="*/ 23 h 167"/>
                  <a:gd name="T56" fmla="*/ 15 w 105"/>
                  <a:gd name="T57" fmla="*/ 20 h 167"/>
                  <a:gd name="T58" fmla="*/ 16 w 105"/>
                  <a:gd name="T59" fmla="*/ 18 h 167"/>
                  <a:gd name="T60" fmla="*/ 17 w 105"/>
                  <a:gd name="T61" fmla="*/ 17 h 167"/>
                  <a:gd name="T62" fmla="*/ 18 w 105"/>
                  <a:gd name="T63" fmla="*/ 15 h 167"/>
                  <a:gd name="T64" fmla="*/ 19 w 105"/>
                  <a:gd name="T65" fmla="*/ 14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5"/>
                  <a:gd name="T100" fmla="*/ 0 h 167"/>
                  <a:gd name="T101" fmla="*/ 105 w 105"/>
                  <a:gd name="T102" fmla="*/ 167 h 1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5" h="167">
                    <a:moveTo>
                      <a:pt x="93" y="69"/>
                    </a:moveTo>
                    <a:lnTo>
                      <a:pt x="96" y="61"/>
                    </a:lnTo>
                    <a:lnTo>
                      <a:pt x="100" y="51"/>
                    </a:lnTo>
                    <a:lnTo>
                      <a:pt x="102" y="40"/>
                    </a:lnTo>
                    <a:lnTo>
                      <a:pt x="105" y="27"/>
                    </a:lnTo>
                    <a:lnTo>
                      <a:pt x="105" y="21"/>
                    </a:lnTo>
                    <a:lnTo>
                      <a:pt x="103" y="16"/>
                    </a:lnTo>
                    <a:lnTo>
                      <a:pt x="101" y="11"/>
                    </a:lnTo>
                    <a:lnTo>
                      <a:pt x="98" y="6"/>
                    </a:lnTo>
                    <a:lnTo>
                      <a:pt x="95" y="2"/>
                    </a:lnTo>
                    <a:lnTo>
                      <a:pt x="90" y="1"/>
                    </a:lnTo>
                    <a:lnTo>
                      <a:pt x="82" y="0"/>
                    </a:lnTo>
                    <a:lnTo>
                      <a:pt x="73" y="0"/>
                    </a:lnTo>
                    <a:lnTo>
                      <a:pt x="67" y="2"/>
                    </a:lnTo>
                    <a:lnTo>
                      <a:pt x="61" y="7"/>
                    </a:lnTo>
                    <a:lnTo>
                      <a:pt x="55" y="15"/>
                    </a:lnTo>
                    <a:lnTo>
                      <a:pt x="50" y="25"/>
                    </a:lnTo>
                    <a:lnTo>
                      <a:pt x="37" y="51"/>
                    </a:lnTo>
                    <a:lnTo>
                      <a:pt x="25" y="84"/>
                    </a:lnTo>
                    <a:lnTo>
                      <a:pt x="21" y="91"/>
                    </a:lnTo>
                    <a:lnTo>
                      <a:pt x="16" y="101"/>
                    </a:lnTo>
                    <a:lnTo>
                      <a:pt x="12" y="114"/>
                    </a:lnTo>
                    <a:lnTo>
                      <a:pt x="8" y="126"/>
                    </a:lnTo>
                    <a:lnTo>
                      <a:pt x="2" y="151"/>
                    </a:lnTo>
                    <a:lnTo>
                      <a:pt x="0" y="167"/>
                    </a:lnTo>
                    <a:lnTo>
                      <a:pt x="15" y="156"/>
                    </a:lnTo>
                    <a:lnTo>
                      <a:pt x="43" y="131"/>
                    </a:lnTo>
                    <a:lnTo>
                      <a:pt x="58" y="116"/>
                    </a:lnTo>
                    <a:lnTo>
                      <a:pt x="73" y="100"/>
                    </a:lnTo>
                    <a:lnTo>
                      <a:pt x="80" y="92"/>
                    </a:lnTo>
                    <a:lnTo>
                      <a:pt x="86" y="85"/>
                    </a:lnTo>
                    <a:lnTo>
                      <a:pt x="91" y="76"/>
                    </a:lnTo>
                    <a:lnTo>
                      <a:pt x="93" y="69"/>
                    </a:lnTo>
                  </a:path>
                </a:pathLst>
              </a:custGeom>
              <a:noFill/>
              <a:ln w="3175">
                <a:solidFill>
                  <a:srgbClr val="1F1A17"/>
                </a:solidFill>
                <a:round/>
              </a:ln>
            </p:spPr>
            <p:txBody>
              <a:bodyPr/>
              <a:lstStyle/>
              <a:p>
                <a:endParaRPr lang="en-US" sz="1867"/>
              </a:p>
            </p:txBody>
          </p:sp>
          <p:sp>
            <p:nvSpPr>
              <p:cNvPr id="1211" name="Freeform 561"/>
              <p:cNvSpPr/>
              <p:nvPr/>
            </p:nvSpPr>
            <p:spPr bwMode="auto">
              <a:xfrm>
                <a:off x="2897" y="1717"/>
                <a:ext cx="53" cy="94"/>
              </a:xfrm>
              <a:custGeom>
                <a:avLst/>
                <a:gdLst>
                  <a:gd name="T0" fmla="*/ 12 w 267"/>
                  <a:gd name="T1" fmla="*/ 40 h 470"/>
                  <a:gd name="T2" fmla="*/ 1 w 267"/>
                  <a:gd name="T3" fmla="*/ 41 h 470"/>
                  <a:gd name="T4" fmla="*/ 19 w 267"/>
                  <a:gd name="T5" fmla="*/ 16 h 470"/>
                  <a:gd name="T6" fmla="*/ 19 w 267"/>
                  <a:gd name="T7" fmla="*/ 11 h 470"/>
                  <a:gd name="T8" fmla="*/ 19 w 267"/>
                  <a:gd name="T9" fmla="*/ 10 h 470"/>
                  <a:gd name="T10" fmla="*/ 18 w 267"/>
                  <a:gd name="T11" fmla="*/ 9 h 470"/>
                  <a:gd name="T12" fmla="*/ 44 w 267"/>
                  <a:gd name="T13" fmla="*/ 1 h 470"/>
                  <a:gd name="T14" fmla="*/ 45 w 267"/>
                  <a:gd name="T15" fmla="*/ 2 h 470"/>
                  <a:gd name="T16" fmla="*/ 44 w 267"/>
                  <a:gd name="T17" fmla="*/ 5 h 470"/>
                  <a:gd name="T18" fmla="*/ 38 w 267"/>
                  <a:gd name="T19" fmla="*/ 29 h 470"/>
                  <a:gd name="T20" fmla="*/ 52 w 267"/>
                  <a:gd name="T21" fmla="*/ 27 h 470"/>
                  <a:gd name="T22" fmla="*/ 27 w 267"/>
                  <a:gd name="T23" fmla="*/ 70 h 470"/>
                  <a:gd name="T24" fmla="*/ 25 w 267"/>
                  <a:gd name="T25" fmla="*/ 77 h 470"/>
                  <a:gd name="T26" fmla="*/ 25 w 267"/>
                  <a:gd name="T27" fmla="*/ 80 h 470"/>
                  <a:gd name="T28" fmla="*/ 25 w 267"/>
                  <a:gd name="T29" fmla="*/ 81 h 470"/>
                  <a:gd name="T30" fmla="*/ 26 w 267"/>
                  <a:gd name="T31" fmla="*/ 82 h 470"/>
                  <a:gd name="T32" fmla="*/ 28 w 267"/>
                  <a:gd name="T33" fmla="*/ 82 h 470"/>
                  <a:gd name="T34" fmla="*/ 29 w 267"/>
                  <a:gd name="T35" fmla="*/ 82 h 470"/>
                  <a:gd name="T36" fmla="*/ 32 w 267"/>
                  <a:gd name="T37" fmla="*/ 79 h 470"/>
                  <a:gd name="T38" fmla="*/ 35 w 267"/>
                  <a:gd name="T39" fmla="*/ 76 h 470"/>
                  <a:gd name="T40" fmla="*/ 36 w 267"/>
                  <a:gd name="T41" fmla="*/ 74 h 470"/>
                  <a:gd name="T42" fmla="*/ 41 w 267"/>
                  <a:gd name="T43" fmla="*/ 66 h 470"/>
                  <a:gd name="T44" fmla="*/ 43 w 267"/>
                  <a:gd name="T45" fmla="*/ 64 h 470"/>
                  <a:gd name="T46" fmla="*/ 45 w 267"/>
                  <a:gd name="T47" fmla="*/ 59 h 470"/>
                  <a:gd name="T48" fmla="*/ 47 w 267"/>
                  <a:gd name="T49" fmla="*/ 53 h 470"/>
                  <a:gd name="T50" fmla="*/ 49 w 267"/>
                  <a:gd name="T51" fmla="*/ 49 h 470"/>
                  <a:gd name="T52" fmla="*/ 49 w 267"/>
                  <a:gd name="T53" fmla="*/ 46 h 470"/>
                  <a:gd name="T54" fmla="*/ 50 w 267"/>
                  <a:gd name="T55" fmla="*/ 43 h 470"/>
                  <a:gd name="T56" fmla="*/ 50 w 267"/>
                  <a:gd name="T57" fmla="*/ 42 h 470"/>
                  <a:gd name="T58" fmla="*/ 52 w 267"/>
                  <a:gd name="T59" fmla="*/ 42 h 470"/>
                  <a:gd name="T60" fmla="*/ 52 w 267"/>
                  <a:gd name="T61" fmla="*/ 43 h 470"/>
                  <a:gd name="T62" fmla="*/ 53 w 267"/>
                  <a:gd name="T63" fmla="*/ 45 h 470"/>
                  <a:gd name="T64" fmla="*/ 51 w 267"/>
                  <a:gd name="T65" fmla="*/ 51 h 470"/>
                  <a:gd name="T66" fmla="*/ 49 w 267"/>
                  <a:gd name="T67" fmla="*/ 56 h 470"/>
                  <a:gd name="T68" fmla="*/ 47 w 267"/>
                  <a:gd name="T69" fmla="*/ 61 h 470"/>
                  <a:gd name="T70" fmla="*/ 43 w 267"/>
                  <a:gd name="T71" fmla="*/ 70 h 470"/>
                  <a:gd name="T72" fmla="*/ 40 w 267"/>
                  <a:gd name="T73" fmla="*/ 76 h 470"/>
                  <a:gd name="T74" fmla="*/ 36 w 267"/>
                  <a:gd name="T75" fmla="*/ 82 h 470"/>
                  <a:gd name="T76" fmla="*/ 31 w 267"/>
                  <a:gd name="T77" fmla="*/ 87 h 470"/>
                  <a:gd name="T78" fmla="*/ 26 w 267"/>
                  <a:gd name="T79" fmla="*/ 91 h 470"/>
                  <a:gd name="T80" fmla="*/ 22 w 267"/>
                  <a:gd name="T81" fmla="*/ 93 h 470"/>
                  <a:gd name="T82" fmla="*/ 18 w 267"/>
                  <a:gd name="T83" fmla="*/ 94 h 470"/>
                  <a:gd name="T84" fmla="*/ 14 w 267"/>
                  <a:gd name="T85" fmla="*/ 94 h 470"/>
                  <a:gd name="T86" fmla="*/ 11 w 267"/>
                  <a:gd name="T87" fmla="*/ 93 h 470"/>
                  <a:gd name="T88" fmla="*/ 8 w 267"/>
                  <a:gd name="T89" fmla="*/ 92 h 470"/>
                  <a:gd name="T90" fmla="*/ 5 w 267"/>
                  <a:gd name="T91" fmla="*/ 91 h 470"/>
                  <a:gd name="T92" fmla="*/ 3 w 267"/>
                  <a:gd name="T93" fmla="*/ 89 h 470"/>
                  <a:gd name="T94" fmla="*/ 2 w 267"/>
                  <a:gd name="T95" fmla="*/ 86 h 470"/>
                  <a:gd name="T96" fmla="*/ 1 w 267"/>
                  <a:gd name="T97" fmla="*/ 84 h 470"/>
                  <a:gd name="T98" fmla="*/ 2 w 267"/>
                  <a:gd name="T99" fmla="*/ 79 h 470"/>
                  <a:gd name="T100" fmla="*/ 4 w 267"/>
                  <a:gd name="T101" fmla="*/ 71 h 4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470"/>
                  <a:gd name="T155" fmla="*/ 267 w 267"/>
                  <a:gd name="T156" fmla="*/ 470 h 4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470">
                    <a:moveTo>
                      <a:pt x="20" y="356"/>
                    </a:moveTo>
                    <a:lnTo>
                      <a:pt x="59" y="202"/>
                    </a:lnTo>
                    <a:lnTo>
                      <a:pt x="0" y="222"/>
                    </a:lnTo>
                    <a:lnTo>
                      <a:pt x="5" y="207"/>
                    </a:lnTo>
                    <a:lnTo>
                      <a:pt x="64" y="187"/>
                    </a:lnTo>
                    <a:lnTo>
                      <a:pt x="94" y="78"/>
                    </a:lnTo>
                    <a:lnTo>
                      <a:pt x="96" y="66"/>
                    </a:lnTo>
                    <a:lnTo>
                      <a:pt x="98" y="57"/>
                    </a:lnTo>
                    <a:lnTo>
                      <a:pt x="96" y="55"/>
                    </a:lnTo>
                    <a:lnTo>
                      <a:pt x="95" y="51"/>
                    </a:lnTo>
                    <a:lnTo>
                      <a:pt x="93" y="47"/>
                    </a:lnTo>
                    <a:lnTo>
                      <a:pt x="89" y="44"/>
                    </a:lnTo>
                    <a:lnTo>
                      <a:pt x="217" y="0"/>
                    </a:lnTo>
                    <a:lnTo>
                      <a:pt x="221" y="4"/>
                    </a:lnTo>
                    <a:lnTo>
                      <a:pt x="224" y="6"/>
                    </a:lnTo>
                    <a:lnTo>
                      <a:pt x="225" y="10"/>
                    </a:lnTo>
                    <a:lnTo>
                      <a:pt x="225" y="15"/>
                    </a:lnTo>
                    <a:lnTo>
                      <a:pt x="224" y="26"/>
                    </a:lnTo>
                    <a:lnTo>
                      <a:pt x="217" y="44"/>
                    </a:lnTo>
                    <a:lnTo>
                      <a:pt x="192" y="143"/>
                    </a:lnTo>
                    <a:lnTo>
                      <a:pt x="262" y="118"/>
                    </a:lnTo>
                    <a:lnTo>
                      <a:pt x="262" y="133"/>
                    </a:lnTo>
                    <a:lnTo>
                      <a:pt x="182" y="158"/>
                    </a:lnTo>
                    <a:lnTo>
                      <a:pt x="134" y="351"/>
                    </a:lnTo>
                    <a:lnTo>
                      <a:pt x="124" y="371"/>
                    </a:lnTo>
                    <a:lnTo>
                      <a:pt x="124" y="383"/>
                    </a:lnTo>
                    <a:lnTo>
                      <a:pt x="124" y="395"/>
                    </a:lnTo>
                    <a:lnTo>
                      <a:pt x="124" y="399"/>
                    </a:lnTo>
                    <a:lnTo>
                      <a:pt x="125" y="402"/>
                    </a:lnTo>
                    <a:lnTo>
                      <a:pt x="126" y="405"/>
                    </a:lnTo>
                    <a:lnTo>
                      <a:pt x="128" y="408"/>
                    </a:lnTo>
                    <a:lnTo>
                      <a:pt x="131" y="410"/>
                    </a:lnTo>
                    <a:lnTo>
                      <a:pt x="134" y="410"/>
                    </a:lnTo>
                    <a:lnTo>
                      <a:pt x="139" y="410"/>
                    </a:lnTo>
                    <a:lnTo>
                      <a:pt x="144" y="409"/>
                    </a:lnTo>
                    <a:lnTo>
                      <a:pt x="147" y="409"/>
                    </a:lnTo>
                    <a:lnTo>
                      <a:pt x="152" y="404"/>
                    </a:lnTo>
                    <a:lnTo>
                      <a:pt x="161" y="397"/>
                    </a:lnTo>
                    <a:lnTo>
                      <a:pt x="174" y="385"/>
                    </a:lnTo>
                    <a:lnTo>
                      <a:pt x="176" y="381"/>
                    </a:lnTo>
                    <a:lnTo>
                      <a:pt x="180" y="376"/>
                    </a:lnTo>
                    <a:lnTo>
                      <a:pt x="182" y="369"/>
                    </a:lnTo>
                    <a:lnTo>
                      <a:pt x="182" y="366"/>
                    </a:lnTo>
                    <a:lnTo>
                      <a:pt x="207" y="331"/>
                    </a:lnTo>
                    <a:lnTo>
                      <a:pt x="212" y="326"/>
                    </a:lnTo>
                    <a:lnTo>
                      <a:pt x="215" y="318"/>
                    </a:lnTo>
                    <a:lnTo>
                      <a:pt x="217" y="311"/>
                    </a:lnTo>
                    <a:lnTo>
                      <a:pt x="225" y="296"/>
                    </a:lnTo>
                    <a:lnTo>
                      <a:pt x="232" y="281"/>
                    </a:lnTo>
                    <a:lnTo>
                      <a:pt x="237" y="267"/>
                    </a:lnTo>
                    <a:lnTo>
                      <a:pt x="242" y="257"/>
                    </a:lnTo>
                    <a:lnTo>
                      <a:pt x="245" y="246"/>
                    </a:lnTo>
                    <a:lnTo>
                      <a:pt x="246" y="237"/>
                    </a:lnTo>
                    <a:lnTo>
                      <a:pt x="247" y="229"/>
                    </a:lnTo>
                    <a:lnTo>
                      <a:pt x="247" y="222"/>
                    </a:lnTo>
                    <a:lnTo>
                      <a:pt x="250" y="216"/>
                    </a:lnTo>
                    <a:lnTo>
                      <a:pt x="252" y="213"/>
                    </a:lnTo>
                    <a:lnTo>
                      <a:pt x="254" y="212"/>
                    </a:lnTo>
                    <a:lnTo>
                      <a:pt x="257" y="212"/>
                    </a:lnTo>
                    <a:lnTo>
                      <a:pt x="260" y="210"/>
                    </a:lnTo>
                    <a:lnTo>
                      <a:pt x="262" y="211"/>
                    </a:lnTo>
                    <a:lnTo>
                      <a:pt x="264" y="213"/>
                    </a:lnTo>
                    <a:lnTo>
                      <a:pt x="267" y="217"/>
                    </a:lnTo>
                    <a:lnTo>
                      <a:pt x="266" y="223"/>
                    </a:lnTo>
                    <a:lnTo>
                      <a:pt x="257" y="252"/>
                    </a:lnTo>
                    <a:lnTo>
                      <a:pt x="256" y="254"/>
                    </a:lnTo>
                    <a:lnTo>
                      <a:pt x="252" y="262"/>
                    </a:lnTo>
                    <a:lnTo>
                      <a:pt x="247" y="281"/>
                    </a:lnTo>
                    <a:lnTo>
                      <a:pt x="242" y="291"/>
                    </a:lnTo>
                    <a:lnTo>
                      <a:pt x="237" y="306"/>
                    </a:lnTo>
                    <a:lnTo>
                      <a:pt x="227" y="331"/>
                    </a:lnTo>
                    <a:lnTo>
                      <a:pt x="215" y="351"/>
                    </a:lnTo>
                    <a:lnTo>
                      <a:pt x="206" y="366"/>
                    </a:lnTo>
                    <a:lnTo>
                      <a:pt x="200" y="379"/>
                    </a:lnTo>
                    <a:lnTo>
                      <a:pt x="192" y="390"/>
                    </a:lnTo>
                    <a:lnTo>
                      <a:pt x="179" y="409"/>
                    </a:lnTo>
                    <a:lnTo>
                      <a:pt x="166" y="424"/>
                    </a:lnTo>
                    <a:lnTo>
                      <a:pt x="154" y="437"/>
                    </a:lnTo>
                    <a:lnTo>
                      <a:pt x="142" y="447"/>
                    </a:lnTo>
                    <a:lnTo>
                      <a:pt x="131" y="454"/>
                    </a:lnTo>
                    <a:lnTo>
                      <a:pt x="120" y="460"/>
                    </a:lnTo>
                    <a:lnTo>
                      <a:pt x="110" y="465"/>
                    </a:lnTo>
                    <a:lnTo>
                      <a:pt x="99" y="469"/>
                    </a:lnTo>
                    <a:lnTo>
                      <a:pt x="89" y="470"/>
                    </a:lnTo>
                    <a:lnTo>
                      <a:pt x="79" y="470"/>
                    </a:lnTo>
                    <a:lnTo>
                      <a:pt x="70" y="470"/>
                    </a:lnTo>
                    <a:lnTo>
                      <a:pt x="61" y="469"/>
                    </a:lnTo>
                    <a:lnTo>
                      <a:pt x="53" y="467"/>
                    </a:lnTo>
                    <a:lnTo>
                      <a:pt x="45" y="464"/>
                    </a:lnTo>
                    <a:lnTo>
                      <a:pt x="38" y="460"/>
                    </a:lnTo>
                    <a:lnTo>
                      <a:pt x="31" y="457"/>
                    </a:lnTo>
                    <a:lnTo>
                      <a:pt x="25" y="453"/>
                    </a:lnTo>
                    <a:lnTo>
                      <a:pt x="20" y="448"/>
                    </a:lnTo>
                    <a:lnTo>
                      <a:pt x="16" y="443"/>
                    </a:lnTo>
                    <a:lnTo>
                      <a:pt x="11" y="437"/>
                    </a:lnTo>
                    <a:lnTo>
                      <a:pt x="9" y="432"/>
                    </a:lnTo>
                    <a:lnTo>
                      <a:pt x="6" y="425"/>
                    </a:lnTo>
                    <a:lnTo>
                      <a:pt x="5" y="420"/>
                    </a:lnTo>
                    <a:lnTo>
                      <a:pt x="5" y="414"/>
                    </a:lnTo>
                    <a:lnTo>
                      <a:pt x="8" y="395"/>
                    </a:lnTo>
                    <a:lnTo>
                      <a:pt x="10" y="381"/>
                    </a:lnTo>
                    <a:lnTo>
                      <a:pt x="20" y="356"/>
                    </a:lnTo>
                    <a:close/>
                  </a:path>
                </a:pathLst>
              </a:custGeom>
              <a:solidFill>
                <a:srgbClr val="E9811A"/>
              </a:solidFill>
              <a:ln w="9525">
                <a:noFill/>
                <a:round/>
              </a:ln>
            </p:spPr>
            <p:txBody>
              <a:bodyPr/>
              <a:lstStyle/>
              <a:p>
                <a:endParaRPr lang="en-US" sz="1867"/>
              </a:p>
            </p:txBody>
          </p:sp>
          <p:sp>
            <p:nvSpPr>
              <p:cNvPr id="1212" name="Freeform 562"/>
              <p:cNvSpPr/>
              <p:nvPr/>
            </p:nvSpPr>
            <p:spPr bwMode="auto">
              <a:xfrm>
                <a:off x="2897" y="1717"/>
                <a:ext cx="53" cy="94"/>
              </a:xfrm>
              <a:custGeom>
                <a:avLst/>
                <a:gdLst>
                  <a:gd name="T0" fmla="*/ 12 w 267"/>
                  <a:gd name="T1" fmla="*/ 40 h 470"/>
                  <a:gd name="T2" fmla="*/ 1 w 267"/>
                  <a:gd name="T3" fmla="*/ 41 h 470"/>
                  <a:gd name="T4" fmla="*/ 19 w 267"/>
                  <a:gd name="T5" fmla="*/ 16 h 470"/>
                  <a:gd name="T6" fmla="*/ 19 w 267"/>
                  <a:gd name="T7" fmla="*/ 11 h 470"/>
                  <a:gd name="T8" fmla="*/ 19 w 267"/>
                  <a:gd name="T9" fmla="*/ 10 h 470"/>
                  <a:gd name="T10" fmla="*/ 18 w 267"/>
                  <a:gd name="T11" fmla="*/ 9 h 470"/>
                  <a:gd name="T12" fmla="*/ 44 w 267"/>
                  <a:gd name="T13" fmla="*/ 1 h 470"/>
                  <a:gd name="T14" fmla="*/ 45 w 267"/>
                  <a:gd name="T15" fmla="*/ 2 h 470"/>
                  <a:gd name="T16" fmla="*/ 44 w 267"/>
                  <a:gd name="T17" fmla="*/ 5 h 470"/>
                  <a:gd name="T18" fmla="*/ 38 w 267"/>
                  <a:gd name="T19" fmla="*/ 29 h 470"/>
                  <a:gd name="T20" fmla="*/ 52 w 267"/>
                  <a:gd name="T21" fmla="*/ 27 h 470"/>
                  <a:gd name="T22" fmla="*/ 27 w 267"/>
                  <a:gd name="T23" fmla="*/ 70 h 470"/>
                  <a:gd name="T24" fmla="*/ 25 w 267"/>
                  <a:gd name="T25" fmla="*/ 77 h 470"/>
                  <a:gd name="T26" fmla="*/ 25 w 267"/>
                  <a:gd name="T27" fmla="*/ 80 h 470"/>
                  <a:gd name="T28" fmla="*/ 25 w 267"/>
                  <a:gd name="T29" fmla="*/ 81 h 470"/>
                  <a:gd name="T30" fmla="*/ 26 w 267"/>
                  <a:gd name="T31" fmla="*/ 82 h 470"/>
                  <a:gd name="T32" fmla="*/ 28 w 267"/>
                  <a:gd name="T33" fmla="*/ 82 h 470"/>
                  <a:gd name="T34" fmla="*/ 29 w 267"/>
                  <a:gd name="T35" fmla="*/ 82 h 470"/>
                  <a:gd name="T36" fmla="*/ 32 w 267"/>
                  <a:gd name="T37" fmla="*/ 79 h 470"/>
                  <a:gd name="T38" fmla="*/ 35 w 267"/>
                  <a:gd name="T39" fmla="*/ 76 h 470"/>
                  <a:gd name="T40" fmla="*/ 36 w 267"/>
                  <a:gd name="T41" fmla="*/ 74 h 470"/>
                  <a:gd name="T42" fmla="*/ 41 w 267"/>
                  <a:gd name="T43" fmla="*/ 66 h 470"/>
                  <a:gd name="T44" fmla="*/ 43 w 267"/>
                  <a:gd name="T45" fmla="*/ 64 h 470"/>
                  <a:gd name="T46" fmla="*/ 45 w 267"/>
                  <a:gd name="T47" fmla="*/ 59 h 470"/>
                  <a:gd name="T48" fmla="*/ 47 w 267"/>
                  <a:gd name="T49" fmla="*/ 53 h 470"/>
                  <a:gd name="T50" fmla="*/ 49 w 267"/>
                  <a:gd name="T51" fmla="*/ 49 h 470"/>
                  <a:gd name="T52" fmla="*/ 49 w 267"/>
                  <a:gd name="T53" fmla="*/ 46 h 470"/>
                  <a:gd name="T54" fmla="*/ 50 w 267"/>
                  <a:gd name="T55" fmla="*/ 43 h 470"/>
                  <a:gd name="T56" fmla="*/ 50 w 267"/>
                  <a:gd name="T57" fmla="*/ 42 h 470"/>
                  <a:gd name="T58" fmla="*/ 52 w 267"/>
                  <a:gd name="T59" fmla="*/ 42 h 470"/>
                  <a:gd name="T60" fmla="*/ 52 w 267"/>
                  <a:gd name="T61" fmla="*/ 43 h 470"/>
                  <a:gd name="T62" fmla="*/ 53 w 267"/>
                  <a:gd name="T63" fmla="*/ 45 h 470"/>
                  <a:gd name="T64" fmla="*/ 51 w 267"/>
                  <a:gd name="T65" fmla="*/ 51 h 470"/>
                  <a:gd name="T66" fmla="*/ 49 w 267"/>
                  <a:gd name="T67" fmla="*/ 56 h 470"/>
                  <a:gd name="T68" fmla="*/ 47 w 267"/>
                  <a:gd name="T69" fmla="*/ 61 h 470"/>
                  <a:gd name="T70" fmla="*/ 43 w 267"/>
                  <a:gd name="T71" fmla="*/ 70 h 470"/>
                  <a:gd name="T72" fmla="*/ 40 w 267"/>
                  <a:gd name="T73" fmla="*/ 76 h 470"/>
                  <a:gd name="T74" fmla="*/ 36 w 267"/>
                  <a:gd name="T75" fmla="*/ 82 h 470"/>
                  <a:gd name="T76" fmla="*/ 31 w 267"/>
                  <a:gd name="T77" fmla="*/ 87 h 470"/>
                  <a:gd name="T78" fmla="*/ 26 w 267"/>
                  <a:gd name="T79" fmla="*/ 91 h 470"/>
                  <a:gd name="T80" fmla="*/ 22 w 267"/>
                  <a:gd name="T81" fmla="*/ 93 h 470"/>
                  <a:gd name="T82" fmla="*/ 18 w 267"/>
                  <a:gd name="T83" fmla="*/ 94 h 470"/>
                  <a:gd name="T84" fmla="*/ 14 w 267"/>
                  <a:gd name="T85" fmla="*/ 94 h 470"/>
                  <a:gd name="T86" fmla="*/ 11 w 267"/>
                  <a:gd name="T87" fmla="*/ 93 h 470"/>
                  <a:gd name="T88" fmla="*/ 8 w 267"/>
                  <a:gd name="T89" fmla="*/ 92 h 470"/>
                  <a:gd name="T90" fmla="*/ 5 w 267"/>
                  <a:gd name="T91" fmla="*/ 91 h 470"/>
                  <a:gd name="T92" fmla="*/ 3 w 267"/>
                  <a:gd name="T93" fmla="*/ 89 h 470"/>
                  <a:gd name="T94" fmla="*/ 2 w 267"/>
                  <a:gd name="T95" fmla="*/ 86 h 470"/>
                  <a:gd name="T96" fmla="*/ 1 w 267"/>
                  <a:gd name="T97" fmla="*/ 84 h 470"/>
                  <a:gd name="T98" fmla="*/ 2 w 267"/>
                  <a:gd name="T99" fmla="*/ 79 h 470"/>
                  <a:gd name="T100" fmla="*/ 4 w 267"/>
                  <a:gd name="T101" fmla="*/ 71 h 4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7"/>
                  <a:gd name="T154" fmla="*/ 0 h 470"/>
                  <a:gd name="T155" fmla="*/ 267 w 267"/>
                  <a:gd name="T156" fmla="*/ 470 h 47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7" h="470">
                    <a:moveTo>
                      <a:pt x="20" y="356"/>
                    </a:moveTo>
                    <a:lnTo>
                      <a:pt x="59" y="202"/>
                    </a:lnTo>
                    <a:lnTo>
                      <a:pt x="0" y="222"/>
                    </a:lnTo>
                    <a:lnTo>
                      <a:pt x="5" y="207"/>
                    </a:lnTo>
                    <a:lnTo>
                      <a:pt x="64" y="187"/>
                    </a:lnTo>
                    <a:lnTo>
                      <a:pt x="94" y="78"/>
                    </a:lnTo>
                    <a:lnTo>
                      <a:pt x="96" y="66"/>
                    </a:lnTo>
                    <a:lnTo>
                      <a:pt x="98" y="57"/>
                    </a:lnTo>
                    <a:lnTo>
                      <a:pt x="96" y="55"/>
                    </a:lnTo>
                    <a:lnTo>
                      <a:pt x="95" y="51"/>
                    </a:lnTo>
                    <a:lnTo>
                      <a:pt x="93" y="47"/>
                    </a:lnTo>
                    <a:lnTo>
                      <a:pt x="89" y="44"/>
                    </a:lnTo>
                    <a:lnTo>
                      <a:pt x="217" y="0"/>
                    </a:lnTo>
                    <a:lnTo>
                      <a:pt x="221" y="4"/>
                    </a:lnTo>
                    <a:lnTo>
                      <a:pt x="224" y="6"/>
                    </a:lnTo>
                    <a:lnTo>
                      <a:pt x="225" y="10"/>
                    </a:lnTo>
                    <a:lnTo>
                      <a:pt x="225" y="15"/>
                    </a:lnTo>
                    <a:lnTo>
                      <a:pt x="224" y="26"/>
                    </a:lnTo>
                    <a:lnTo>
                      <a:pt x="217" y="44"/>
                    </a:lnTo>
                    <a:lnTo>
                      <a:pt x="192" y="143"/>
                    </a:lnTo>
                    <a:lnTo>
                      <a:pt x="262" y="118"/>
                    </a:lnTo>
                    <a:lnTo>
                      <a:pt x="262" y="133"/>
                    </a:lnTo>
                    <a:lnTo>
                      <a:pt x="182" y="158"/>
                    </a:lnTo>
                    <a:lnTo>
                      <a:pt x="134" y="351"/>
                    </a:lnTo>
                    <a:lnTo>
                      <a:pt x="124" y="371"/>
                    </a:lnTo>
                    <a:lnTo>
                      <a:pt x="124" y="383"/>
                    </a:lnTo>
                    <a:lnTo>
                      <a:pt x="124" y="395"/>
                    </a:lnTo>
                    <a:lnTo>
                      <a:pt x="124" y="399"/>
                    </a:lnTo>
                    <a:lnTo>
                      <a:pt x="125" y="402"/>
                    </a:lnTo>
                    <a:lnTo>
                      <a:pt x="126" y="405"/>
                    </a:lnTo>
                    <a:lnTo>
                      <a:pt x="128" y="408"/>
                    </a:lnTo>
                    <a:lnTo>
                      <a:pt x="131" y="410"/>
                    </a:lnTo>
                    <a:lnTo>
                      <a:pt x="134" y="410"/>
                    </a:lnTo>
                    <a:lnTo>
                      <a:pt x="139" y="410"/>
                    </a:lnTo>
                    <a:lnTo>
                      <a:pt x="144" y="409"/>
                    </a:lnTo>
                    <a:lnTo>
                      <a:pt x="147" y="409"/>
                    </a:lnTo>
                    <a:lnTo>
                      <a:pt x="152" y="404"/>
                    </a:lnTo>
                    <a:lnTo>
                      <a:pt x="161" y="397"/>
                    </a:lnTo>
                    <a:lnTo>
                      <a:pt x="174" y="385"/>
                    </a:lnTo>
                    <a:lnTo>
                      <a:pt x="176" y="381"/>
                    </a:lnTo>
                    <a:lnTo>
                      <a:pt x="180" y="376"/>
                    </a:lnTo>
                    <a:lnTo>
                      <a:pt x="182" y="369"/>
                    </a:lnTo>
                    <a:lnTo>
                      <a:pt x="182" y="366"/>
                    </a:lnTo>
                    <a:lnTo>
                      <a:pt x="207" y="331"/>
                    </a:lnTo>
                    <a:lnTo>
                      <a:pt x="212" y="326"/>
                    </a:lnTo>
                    <a:lnTo>
                      <a:pt x="215" y="318"/>
                    </a:lnTo>
                    <a:lnTo>
                      <a:pt x="217" y="311"/>
                    </a:lnTo>
                    <a:lnTo>
                      <a:pt x="225" y="296"/>
                    </a:lnTo>
                    <a:lnTo>
                      <a:pt x="232" y="281"/>
                    </a:lnTo>
                    <a:lnTo>
                      <a:pt x="237" y="267"/>
                    </a:lnTo>
                    <a:lnTo>
                      <a:pt x="242" y="257"/>
                    </a:lnTo>
                    <a:lnTo>
                      <a:pt x="245" y="246"/>
                    </a:lnTo>
                    <a:lnTo>
                      <a:pt x="246" y="237"/>
                    </a:lnTo>
                    <a:lnTo>
                      <a:pt x="247" y="229"/>
                    </a:lnTo>
                    <a:lnTo>
                      <a:pt x="247" y="222"/>
                    </a:lnTo>
                    <a:lnTo>
                      <a:pt x="250" y="216"/>
                    </a:lnTo>
                    <a:lnTo>
                      <a:pt x="252" y="213"/>
                    </a:lnTo>
                    <a:lnTo>
                      <a:pt x="254" y="212"/>
                    </a:lnTo>
                    <a:lnTo>
                      <a:pt x="257" y="212"/>
                    </a:lnTo>
                    <a:lnTo>
                      <a:pt x="260" y="210"/>
                    </a:lnTo>
                    <a:lnTo>
                      <a:pt x="262" y="211"/>
                    </a:lnTo>
                    <a:lnTo>
                      <a:pt x="264" y="213"/>
                    </a:lnTo>
                    <a:lnTo>
                      <a:pt x="267" y="217"/>
                    </a:lnTo>
                    <a:lnTo>
                      <a:pt x="266" y="223"/>
                    </a:lnTo>
                    <a:lnTo>
                      <a:pt x="257" y="252"/>
                    </a:lnTo>
                    <a:lnTo>
                      <a:pt x="256" y="254"/>
                    </a:lnTo>
                    <a:lnTo>
                      <a:pt x="252" y="262"/>
                    </a:lnTo>
                    <a:lnTo>
                      <a:pt x="247" y="281"/>
                    </a:lnTo>
                    <a:lnTo>
                      <a:pt x="242" y="291"/>
                    </a:lnTo>
                    <a:lnTo>
                      <a:pt x="237" y="306"/>
                    </a:lnTo>
                    <a:lnTo>
                      <a:pt x="227" y="331"/>
                    </a:lnTo>
                    <a:lnTo>
                      <a:pt x="215" y="351"/>
                    </a:lnTo>
                    <a:lnTo>
                      <a:pt x="206" y="366"/>
                    </a:lnTo>
                    <a:lnTo>
                      <a:pt x="200" y="379"/>
                    </a:lnTo>
                    <a:lnTo>
                      <a:pt x="192" y="390"/>
                    </a:lnTo>
                    <a:lnTo>
                      <a:pt x="179" y="409"/>
                    </a:lnTo>
                    <a:lnTo>
                      <a:pt x="166" y="424"/>
                    </a:lnTo>
                    <a:lnTo>
                      <a:pt x="154" y="437"/>
                    </a:lnTo>
                    <a:lnTo>
                      <a:pt x="142" y="447"/>
                    </a:lnTo>
                    <a:lnTo>
                      <a:pt x="131" y="454"/>
                    </a:lnTo>
                    <a:lnTo>
                      <a:pt x="120" y="460"/>
                    </a:lnTo>
                    <a:lnTo>
                      <a:pt x="110" y="465"/>
                    </a:lnTo>
                    <a:lnTo>
                      <a:pt x="99" y="469"/>
                    </a:lnTo>
                    <a:lnTo>
                      <a:pt x="89" y="470"/>
                    </a:lnTo>
                    <a:lnTo>
                      <a:pt x="79" y="470"/>
                    </a:lnTo>
                    <a:lnTo>
                      <a:pt x="70" y="470"/>
                    </a:lnTo>
                    <a:lnTo>
                      <a:pt x="61" y="469"/>
                    </a:lnTo>
                    <a:lnTo>
                      <a:pt x="53" y="467"/>
                    </a:lnTo>
                    <a:lnTo>
                      <a:pt x="45" y="464"/>
                    </a:lnTo>
                    <a:lnTo>
                      <a:pt x="38" y="460"/>
                    </a:lnTo>
                    <a:lnTo>
                      <a:pt x="31" y="457"/>
                    </a:lnTo>
                    <a:lnTo>
                      <a:pt x="25" y="453"/>
                    </a:lnTo>
                    <a:lnTo>
                      <a:pt x="20" y="448"/>
                    </a:lnTo>
                    <a:lnTo>
                      <a:pt x="16" y="443"/>
                    </a:lnTo>
                    <a:lnTo>
                      <a:pt x="11" y="437"/>
                    </a:lnTo>
                    <a:lnTo>
                      <a:pt x="9" y="432"/>
                    </a:lnTo>
                    <a:lnTo>
                      <a:pt x="6" y="425"/>
                    </a:lnTo>
                    <a:lnTo>
                      <a:pt x="5" y="420"/>
                    </a:lnTo>
                    <a:lnTo>
                      <a:pt x="5" y="414"/>
                    </a:lnTo>
                    <a:lnTo>
                      <a:pt x="8" y="395"/>
                    </a:lnTo>
                    <a:lnTo>
                      <a:pt x="10" y="381"/>
                    </a:lnTo>
                    <a:lnTo>
                      <a:pt x="20" y="356"/>
                    </a:lnTo>
                    <a:close/>
                  </a:path>
                </a:pathLst>
              </a:custGeom>
              <a:noFill/>
              <a:ln w="3175">
                <a:solidFill>
                  <a:srgbClr val="1F1A17"/>
                </a:solidFill>
                <a:round/>
              </a:ln>
            </p:spPr>
            <p:txBody>
              <a:bodyPr/>
              <a:lstStyle/>
              <a:p>
                <a:endParaRPr lang="en-US" sz="1867"/>
              </a:p>
            </p:txBody>
          </p:sp>
          <p:sp>
            <p:nvSpPr>
              <p:cNvPr id="1213" name="Freeform 563"/>
              <p:cNvSpPr/>
              <p:nvPr/>
            </p:nvSpPr>
            <p:spPr bwMode="auto">
              <a:xfrm>
                <a:off x="3012" y="1618"/>
                <a:ext cx="138" cy="142"/>
              </a:xfrm>
              <a:custGeom>
                <a:avLst/>
                <a:gdLst>
                  <a:gd name="T0" fmla="*/ 78 w 692"/>
                  <a:gd name="T1" fmla="*/ 82 h 706"/>
                  <a:gd name="T2" fmla="*/ 88 w 692"/>
                  <a:gd name="T3" fmla="*/ 50 h 706"/>
                  <a:gd name="T4" fmla="*/ 95 w 692"/>
                  <a:gd name="T5" fmla="*/ 26 h 706"/>
                  <a:gd name="T6" fmla="*/ 104 w 692"/>
                  <a:gd name="T7" fmla="*/ 11 h 706"/>
                  <a:gd name="T8" fmla="*/ 107 w 692"/>
                  <a:gd name="T9" fmla="*/ 12 h 706"/>
                  <a:gd name="T10" fmla="*/ 105 w 692"/>
                  <a:gd name="T11" fmla="*/ 24 h 706"/>
                  <a:gd name="T12" fmla="*/ 109 w 692"/>
                  <a:gd name="T13" fmla="*/ 48 h 706"/>
                  <a:gd name="T14" fmla="*/ 112 w 692"/>
                  <a:gd name="T15" fmla="*/ 69 h 706"/>
                  <a:gd name="T16" fmla="*/ 113 w 692"/>
                  <a:gd name="T17" fmla="*/ 78 h 706"/>
                  <a:gd name="T18" fmla="*/ 129 w 692"/>
                  <a:gd name="T19" fmla="*/ 46 h 706"/>
                  <a:gd name="T20" fmla="*/ 131 w 692"/>
                  <a:gd name="T21" fmla="*/ 18 h 706"/>
                  <a:gd name="T22" fmla="*/ 124 w 692"/>
                  <a:gd name="T23" fmla="*/ 12 h 706"/>
                  <a:gd name="T24" fmla="*/ 118 w 692"/>
                  <a:gd name="T25" fmla="*/ 14 h 706"/>
                  <a:gd name="T26" fmla="*/ 117 w 692"/>
                  <a:gd name="T27" fmla="*/ 9 h 706"/>
                  <a:gd name="T28" fmla="*/ 120 w 692"/>
                  <a:gd name="T29" fmla="*/ 4 h 706"/>
                  <a:gd name="T30" fmla="*/ 131 w 692"/>
                  <a:gd name="T31" fmla="*/ 1 h 706"/>
                  <a:gd name="T32" fmla="*/ 137 w 692"/>
                  <a:gd name="T33" fmla="*/ 9 h 706"/>
                  <a:gd name="T34" fmla="*/ 138 w 692"/>
                  <a:gd name="T35" fmla="*/ 27 h 706"/>
                  <a:gd name="T36" fmla="*/ 134 w 692"/>
                  <a:gd name="T37" fmla="*/ 45 h 706"/>
                  <a:gd name="T38" fmla="*/ 112 w 692"/>
                  <a:gd name="T39" fmla="*/ 87 h 706"/>
                  <a:gd name="T40" fmla="*/ 101 w 692"/>
                  <a:gd name="T41" fmla="*/ 108 h 706"/>
                  <a:gd name="T42" fmla="*/ 97 w 692"/>
                  <a:gd name="T43" fmla="*/ 123 h 706"/>
                  <a:gd name="T44" fmla="*/ 95 w 692"/>
                  <a:gd name="T45" fmla="*/ 124 h 706"/>
                  <a:gd name="T46" fmla="*/ 91 w 692"/>
                  <a:gd name="T47" fmla="*/ 98 h 706"/>
                  <a:gd name="T48" fmla="*/ 90 w 692"/>
                  <a:gd name="T49" fmla="*/ 62 h 706"/>
                  <a:gd name="T50" fmla="*/ 83 w 692"/>
                  <a:gd name="T51" fmla="*/ 75 h 706"/>
                  <a:gd name="T52" fmla="*/ 69 w 692"/>
                  <a:gd name="T53" fmla="*/ 105 h 706"/>
                  <a:gd name="T54" fmla="*/ 55 w 692"/>
                  <a:gd name="T55" fmla="*/ 127 h 706"/>
                  <a:gd name="T56" fmla="*/ 49 w 692"/>
                  <a:gd name="T57" fmla="*/ 138 h 706"/>
                  <a:gd name="T58" fmla="*/ 47 w 692"/>
                  <a:gd name="T59" fmla="*/ 142 h 706"/>
                  <a:gd name="T60" fmla="*/ 44 w 692"/>
                  <a:gd name="T61" fmla="*/ 135 h 706"/>
                  <a:gd name="T62" fmla="*/ 47 w 692"/>
                  <a:gd name="T63" fmla="*/ 109 h 706"/>
                  <a:gd name="T64" fmla="*/ 51 w 692"/>
                  <a:gd name="T65" fmla="*/ 87 h 706"/>
                  <a:gd name="T66" fmla="*/ 55 w 692"/>
                  <a:gd name="T67" fmla="*/ 47 h 706"/>
                  <a:gd name="T68" fmla="*/ 52 w 692"/>
                  <a:gd name="T69" fmla="*/ 36 h 706"/>
                  <a:gd name="T70" fmla="*/ 45 w 692"/>
                  <a:gd name="T71" fmla="*/ 32 h 706"/>
                  <a:gd name="T72" fmla="*/ 33 w 692"/>
                  <a:gd name="T73" fmla="*/ 35 h 706"/>
                  <a:gd name="T74" fmla="*/ 18 w 692"/>
                  <a:gd name="T75" fmla="*/ 53 h 706"/>
                  <a:gd name="T76" fmla="*/ 11 w 692"/>
                  <a:gd name="T77" fmla="*/ 67 h 706"/>
                  <a:gd name="T78" fmla="*/ 10 w 692"/>
                  <a:gd name="T79" fmla="*/ 81 h 706"/>
                  <a:gd name="T80" fmla="*/ 15 w 692"/>
                  <a:gd name="T81" fmla="*/ 94 h 706"/>
                  <a:gd name="T82" fmla="*/ 23 w 692"/>
                  <a:gd name="T83" fmla="*/ 100 h 706"/>
                  <a:gd name="T84" fmla="*/ 33 w 692"/>
                  <a:gd name="T85" fmla="*/ 98 h 706"/>
                  <a:gd name="T86" fmla="*/ 41 w 692"/>
                  <a:gd name="T87" fmla="*/ 90 h 706"/>
                  <a:gd name="T88" fmla="*/ 46 w 692"/>
                  <a:gd name="T89" fmla="*/ 86 h 706"/>
                  <a:gd name="T90" fmla="*/ 39 w 692"/>
                  <a:gd name="T91" fmla="*/ 100 h 706"/>
                  <a:gd name="T92" fmla="*/ 28 w 692"/>
                  <a:gd name="T93" fmla="*/ 112 h 706"/>
                  <a:gd name="T94" fmla="*/ 17 w 692"/>
                  <a:gd name="T95" fmla="*/ 115 h 706"/>
                  <a:gd name="T96" fmla="*/ 6 w 692"/>
                  <a:gd name="T97" fmla="*/ 108 h 706"/>
                  <a:gd name="T98" fmla="*/ 0 w 692"/>
                  <a:gd name="T99" fmla="*/ 92 h 706"/>
                  <a:gd name="T100" fmla="*/ 5 w 692"/>
                  <a:gd name="T101" fmla="*/ 66 h 706"/>
                  <a:gd name="T102" fmla="*/ 19 w 692"/>
                  <a:gd name="T103" fmla="*/ 43 h 706"/>
                  <a:gd name="T104" fmla="*/ 39 w 692"/>
                  <a:gd name="T105" fmla="*/ 29 h 706"/>
                  <a:gd name="T106" fmla="*/ 59 w 692"/>
                  <a:gd name="T107" fmla="*/ 26 h 706"/>
                  <a:gd name="T108" fmla="*/ 73 w 692"/>
                  <a:gd name="T109" fmla="*/ 36 h 706"/>
                  <a:gd name="T110" fmla="*/ 77 w 692"/>
                  <a:gd name="T111" fmla="*/ 56 h 706"/>
                  <a:gd name="T112" fmla="*/ 72 w 692"/>
                  <a:gd name="T113" fmla="*/ 86 h 7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2"/>
                  <a:gd name="T172" fmla="*/ 0 h 706"/>
                  <a:gd name="T173" fmla="*/ 692 w 692"/>
                  <a:gd name="T174" fmla="*/ 706 h 7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2" h="706">
                    <a:moveTo>
                      <a:pt x="331" y="514"/>
                    </a:moveTo>
                    <a:lnTo>
                      <a:pt x="341" y="495"/>
                    </a:lnTo>
                    <a:lnTo>
                      <a:pt x="352" y="475"/>
                    </a:lnTo>
                    <a:lnTo>
                      <a:pt x="363" y="455"/>
                    </a:lnTo>
                    <a:lnTo>
                      <a:pt x="375" y="434"/>
                    </a:lnTo>
                    <a:lnTo>
                      <a:pt x="390" y="406"/>
                    </a:lnTo>
                    <a:lnTo>
                      <a:pt x="402" y="381"/>
                    </a:lnTo>
                    <a:lnTo>
                      <a:pt x="412" y="358"/>
                    </a:lnTo>
                    <a:lnTo>
                      <a:pt x="421" y="334"/>
                    </a:lnTo>
                    <a:lnTo>
                      <a:pt x="428" y="309"/>
                    </a:lnTo>
                    <a:lnTo>
                      <a:pt x="436" y="282"/>
                    </a:lnTo>
                    <a:lnTo>
                      <a:pt x="442" y="249"/>
                    </a:lnTo>
                    <a:lnTo>
                      <a:pt x="449" y="212"/>
                    </a:lnTo>
                    <a:lnTo>
                      <a:pt x="453" y="199"/>
                    </a:lnTo>
                    <a:lnTo>
                      <a:pt x="457" y="183"/>
                    </a:lnTo>
                    <a:lnTo>
                      <a:pt x="464" y="164"/>
                    </a:lnTo>
                    <a:lnTo>
                      <a:pt x="473" y="143"/>
                    </a:lnTo>
                    <a:lnTo>
                      <a:pt x="478" y="128"/>
                    </a:lnTo>
                    <a:lnTo>
                      <a:pt x="484" y="114"/>
                    </a:lnTo>
                    <a:lnTo>
                      <a:pt x="493" y="101"/>
                    </a:lnTo>
                    <a:lnTo>
                      <a:pt x="503" y="83"/>
                    </a:lnTo>
                    <a:lnTo>
                      <a:pt x="508" y="73"/>
                    </a:lnTo>
                    <a:lnTo>
                      <a:pt x="517" y="62"/>
                    </a:lnTo>
                    <a:lnTo>
                      <a:pt x="522" y="56"/>
                    </a:lnTo>
                    <a:lnTo>
                      <a:pt x="524" y="54"/>
                    </a:lnTo>
                    <a:lnTo>
                      <a:pt x="528" y="53"/>
                    </a:lnTo>
                    <a:lnTo>
                      <a:pt x="532" y="53"/>
                    </a:lnTo>
                    <a:lnTo>
                      <a:pt x="534" y="54"/>
                    </a:lnTo>
                    <a:lnTo>
                      <a:pt x="537" y="56"/>
                    </a:lnTo>
                    <a:lnTo>
                      <a:pt x="538" y="58"/>
                    </a:lnTo>
                    <a:lnTo>
                      <a:pt x="533" y="68"/>
                    </a:lnTo>
                    <a:lnTo>
                      <a:pt x="529" y="79"/>
                    </a:lnTo>
                    <a:lnTo>
                      <a:pt x="527" y="93"/>
                    </a:lnTo>
                    <a:lnTo>
                      <a:pt x="526" y="101"/>
                    </a:lnTo>
                    <a:lnTo>
                      <a:pt x="526" y="111"/>
                    </a:lnTo>
                    <a:lnTo>
                      <a:pt x="527" y="121"/>
                    </a:lnTo>
                    <a:lnTo>
                      <a:pt x="528" y="133"/>
                    </a:lnTo>
                    <a:lnTo>
                      <a:pt x="528" y="148"/>
                    </a:lnTo>
                    <a:lnTo>
                      <a:pt x="528" y="163"/>
                    </a:lnTo>
                    <a:lnTo>
                      <a:pt x="543" y="222"/>
                    </a:lnTo>
                    <a:lnTo>
                      <a:pt x="546" y="230"/>
                    </a:lnTo>
                    <a:lnTo>
                      <a:pt x="547" y="239"/>
                    </a:lnTo>
                    <a:lnTo>
                      <a:pt x="548" y="248"/>
                    </a:lnTo>
                    <a:lnTo>
                      <a:pt x="548" y="257"/>
                    </a:lnTo>
                    <a:lnTo>
                      <a:pt x="553" y="280"/>
                    </a:lnTo>
                    <a:lnTo>
                      <a:pt x="557" y="303"/>
                    </a:lnTo>
                    <a:lnTo>
                      <a:pt x="558" y="324"/>
                    </a:lnTo>
                    <a:lnTo>
                      <a:pt x="560" y="343"/>
                    </a:lnTo>
                    <a:lnTo>
                      <a:pt x="560" y="360"/>
                    </a:lnTo>
                    <a:lnTo>
                      <a:pt x="560" y="377"/>
                    </a:lnTo>
                    <a:lnTo>
                      <a:pt x="559" y="393"/>
                    </a:lnTo>
                    <a:lnTo>
                      <a:pt x="558" y="409"/>
                    </a:lnTo>
                    <a:lnTo>
                      <a:pt x="563" y="401"/>
                    </a:lnTo>
                    <a:lnTo>
                      <a:pt x="568" y="390"/>
                    </a:lnTo>
                    <a:lnTo>
                      <a:pt x="587" y="359"/>
                    </a:lnTo>
                    <a:lnTo>
                      <a:pt x="603" y="330"/>
                    </a:lnTo>
                    <a:lnTo>
                      <a:pt x="617" y="303"/>
                    </a:lnTo>
                    <a:lnTo>
                      <a:pt x="629" y="277"/>
                    </a:lnTo>
                    <a:lnTo>
                      <a:pt x="638" y="252"/>
                    </a:lnTo>
                    <a:lnTo>
                      <a:pt x="645" y="228"/>
                    </a:lnTo>
                    <a:lnTo>
                      <a:pt x="652" y="204"/>
                    </a:lnTo>
                    <a:lnTo>
                      <a:pt x="657" y="182"/>
                    </a:lnTo>
                    <a:lnTo>
                      <a:pt x="659" y="149"/>
                    </a:lnTo>
                    <a:lnTo>
                      <a:pt x="660" y="124"/>
                    </a:lnTo>
                    <a:lnTo>
                      <a:pt x="659" y="104"/>
                    </a:lnTo>
                    <a:lnTo>
                      <a:pt x="657" y="88"/>
                    </a:lnTo>
                    <a:lnTo>
                      <a:pt x="653" y="79"/>
                    </a:lnTo>
                    <a:lnTo>
                      <a:pt x="648" y="73"/>
                    </a:lnTo>
                    <a:lnTo>
                      <a:pt x="642" y="67"/>
                    </a:lnTo>
                    <a:lnTo>
                      <a:pt x="635" y="63"/>
                    </a:lnTo>
                    <a:lnTo>
                      <a:pt x="629" y="61"/>
                    </a:lnTo>
                    <a:lnTo>
                      <a:pt x="622" y="59"/>
                    </a:lnTo>
                    <a:lnTo>
                      <a:pt x="614" y="61"/>
                    </a:lnTo>
                    <a:lnTo>
                      <a:pt x="607" y="63"/>
                    </a:lnTo>
                    <a:lnTo>
                      <a:pt x="602" y="68"/>
                    </a:lnTo>
                    <a:lnTo>
                      <a:pt x="597" y="73"/>
                    </a:lnTo>
                    <a:lnTo>
                      <a:pt x="594" y="72"/>
                    </a:lnTo>
                    <a:lnTo>
                      <a:pt x="593" y="69"/>
                    </a:lnTo>
                    <a:lnTo>
                      <a:pt x="592" y="63"/>
                    </a:lnTo>
                    <a:lnTo>
                      <a:pt x="587" y="58"/>
                    </a:lnTo>
                    <a:lnTo>
                      <a:pt x="587" y="53"/>
                    </a:lnTo>
                    <a:lnTo>
                      <a:pt x="587" y="49"/>
                    </a:lnTo>
                    <a:lnTo>
                      <a:pt x="588" y="43"/>
                    </a:lnTo>
                    <a:lnTo>
                      <a:pt x="589" y="36"/>
                    </a:lnTo>
                    <a:lnTo>
                      <a:pt x="592" y="30"/>
                    </a:lnTo>
                    <a:lnTo>
                      <a:pt x="595" y="26"/>
                    </a:lnTo>
                    <a:lnTo>
                      <a:pt x="597" y="22"/>
                    </a:lnTo>
                    <a:lnTo>
                      <a:pt x="599" y="20"/>
                    </a:lnTo>
                    <a:lnTo>
                      <a:pt x="602" y="20"/>
                    </a:lnTo>
                    <a:lnTo>
                      <a:pt x="610" y="11"/>
                    </a:lnTo>
                    <a:lnTo>
                      <a:pt x="619" y="5"/>
                    </a:lnTo>
                    <a:lnTo>
                      <a:pt x="629" y="2"/>
                    </a:lnTo>
                    <a:lnTo>
                      <a:pt x="638" y="0"/>
                    </a:lnTo>
                    <a:lnTo>
                      <a:pt x="648" y="1"/>
                    </a:lnTo>
                    <a:lnTo>
                      <a:pt x="657" y="3"/>
                    </a:lnTo>
                    <a:lnTo>
                      <a:pt x="665" y="8"/>
                    </a:lnTo>
                    <a:lnTo>
                      <a:pt x="672" y="15"/>
                    </a:lnTo>
                    <a:lnTo>
                      <a:pt x="677" y="22"/>
                    </a:lnTo>
                    <a:lnTo>
                      <a:pt x="680" y="30"/>
                    </a:lnTo>
                    <a:lnTo>
                      <a:pt x="684" y="38"/>
                    </a:lnTo>
                    <a:lnTo>
                      <a:pt x="687" y="47"/>
                    </a:lnTo>
                    <a:lnTo>
                      <a:pt x="689" y="58"/>
                    </a:lnTo>
                    <a:lnTo>
                      <a:pt x="690" y="71"/>
                    </a:lnTo>
                    <a:lnTo>
                      <a:pt x="690" y="86"/>
                    </a:lnTo>
                    <a:lnTo>
                      <a:pt x="692" y="103"/>
                    </a:lnTo>
                    <a:lnTo>
                      <a:pt x="692" y="117"/>
                    </a:lnTo>
                    <a:lnTo>
                      <a:pt x="692" y="132"/>
                    </a:lnTo>
                    <a:lnTo>
                      <a:pt x="690" y="147"/>
                    </a:lnTo>
                    <a:lnTo>
                      <a:pt x="688" y="162"/>
                    </a:lnTo>
                    <a:lnTo>
                      <a:pt x="685" y="177"/>
                    </a:lnTo>
                    <a:lnTo>
                      <a:pt x="682" y="193"/>
                    </a:lnTo>
                    <a:lnTo>
                      <a:pt x="678" y="209"/>
                    </a:lnTo>
                    <a:lnTo>
                      <a:pt x="673" y="225"/>
                    </a:lnTo>
                    <a:lnTo>
                      <a:pt x="659" y="260"/>
                    </a:lnTo>
                    <a:lnTo>
                      <a:pt x="644" y="297"/>
                    </a:lnTo>
                    <a:lnTo>
                      <a:pt x="624" y="335"/>
                    </a:lnTo>
                    <a:lnTo>
                      <a:pt x="602" y="375"/>
                    </a:lnTo>
                    <a:lnTo>
                      <a:pt x="587" y="395"/>
                    </a:lnTo>
                    <a:lnTo>
                      <a:pt x="563" y="434"/>
                    </a:lnTo>
                    <a:lnTo>
                      <a:pt x="556" y="444"/>
                    </a:lnTo>
                    <a:lnTo>
                      <a:pt x="548" y="454"/>
                    </a:lnTo>
                    <a:lnTo>
                      <a:pt x="536" y="478"/>
                    </a:lnTo>
                    <a:lnTo>
                      <a:pt x="524" y="500"/>
                    </a:lnTo>
                    <a:lnTo>
                      <a:pt x="516" y="520"/>
                    </a:lnTo>
                    <a:lnTo>
                      <a:pt x="507" y="539"/>
                    </a:lnTo>
                    <a:lnTo>
                      <a:pt x="501" y="557"/>
                    </a:lnTo>
                    <a:lnTo>
                      <a:pt x="494" y="574"/>
                    </a:lnTo>
                    <a:lnTo>
                      <a:pt x="491" y="589"/>
                    </a:lnTo>
                    <a:lnTo>
                      <a:pt x="488" y="602"/>
                    </a:lnTo>
                    <a:lnTo>
                      <a:pt x="488" y="612"/>
                    </a:lnTo>
                    <a:lnTo>
                      <a:pt x="488" y="615"/>
                    </a:lnTo>
                    <a:lnTo>
                      <a:pt x="487" y="616"/>
                    </a:lnTo>
                    <a:lnTo>
                      <a:pt x="483" y="617"/>
                    </a:lnTo>
                    <a:lnTo>
                      <a:pt x="479" y="617"/>
                    </a:lnTo>
                    <a:lnTo>
                      <a:pt x="477" y="616"/>
                    </a:lnTo>
                    <a:lnTo>
                      <a:pt x="474" y="615"/>
                    </a:lnTo>
                    <a:lnTo>
                      <a:pt x="473" y="612"/>
                    </a:lnTo>
                    <a:lnTo>
                      <a:pt x="473" y="602"/>
                    </a:lnTo>
                    <a:lnTo>
                      <a:pt x="473" y="581"/>
                    </a:lnTo>
                    <a:lnTo>
                      <a:pt x="469" y="556"/>
                    </a:lnTo>
                    <a:lnTo>
                      <a:pt x="466" y="526"/>
                    </a:lnTo>
                    <a:lnTo>
                      <a:pt x="458" y="489"/>
                    </a:lnTo>
                    <a:lnTo>
                      <a:pt x="449" y="414"/>
                    </a:lnTo>
                    <a:lnTo>
                      <a:pt x="444" y="405"/>
                    </a:lnTo>
                    <a:lnTo>
                      <a:pt x="444" y="396"/>
                    </a:lnTo>
                    <a:lnTo>
                      <a:pt x="444" y="381"/>
                    </a:lnTo>
                    <a:lnTo>
                      <a:pt x="446" y="355"/>
                    </a:lnTo>
                    <a:lnTo>
                      <a:pt x="449" y="310"/>
                    </a:lnTo>
                    <a:lnTo>
                      <a:pt x="449" y="267"/>
                    </a:lnTo>
                    <a:lnTo>
                      <a:pt x="444" y="287"/>
                    </a:lnTo>
                    <a:lnTo>
                      <a:pt x="439" y="308"/>
                    </a:lnTo>
                    <a:lnTo>
                      <a:pt x="433" y="329"/>
                    </a:lnTo>
                    <a:lnTo>
                      <a:pt x="427" y="352"/>
                    </a:lnTo>
                    <a:lnTo>
                      <a:pt x="418" y="374"/>
                    </a:lnTo>
                    <a:lnTo>
                      <a:pt x="410" y="396"/>
                    </a:lnTo>
                    <a:lnTo>
                      <a:pt x="401" y="420"/>
                    </a:lnTo>
                    <a:lnTo>
                      <a:pt x="390" y="444"/>
                    </a:lnTo>
                    <a:lnTo>
                      <a:pt x="377" y="470"/>
                    </a:lnTo>
                    <a:lnTo>
                      <a:pt x="363" y="495"/>
                    </a:lnTo>
                    <a:lnTo>
                      <a:pt x="348" y="523"/>
                    </a:lnTo>
                    <a:lnTo>
                      <a:pt x="331" y="552"/>
                    </a:lnTo>
                    <a:lnTo>
                      <a:pt x="316" y="572"/>
                    </a:lnTo>
                    <a:lnTo>
                      <a:pt x="281" y="617"/>
                    </a:lnTo>
                    <a:lnTo>
                      <a:pt x="280" y="621"/>
                    </a:lnTo>
                    <a:lnTo>
                      <a:pt x="277" y="625"/>
                    </a:lnTo>
                    <a:lnTo>
                      <a:pt x="275" y="629"/>
                    </a:lnTo>
                    <a:lnTo>
                      <a:pt x="271" y="632"/>
                    </a:lnTo>
                    <a:lnTo>
                      <a:pt x="259" y="654"/>
                    </a:lnTo>
                    <a:lnTo>
                      <a:pt x="251" y="669"/>
                    </a:lnTo>
                    <a:lnTo>
                      <a:pt x="249" y="675"/>
                    </a:lnTo>
                    <a:lnTo>
                      <a:pt x="247" y="681"/>
                    </a:lnTo>
                    <a:lnTo>
                      <a:pt x="246" y="686"/>
                    </a:lnTo>
                    <a:lnTo>
                      <a:pt x="246" y="691"/>
                    </a:lnTo>
                    <a:lnTo>
                      <a:pt x="241" y="701"/>
                    </a:lnTo>
                    <a:lnTo>
                      <a:pt x="241" y="702"/>
                    </a:lnTo>
                    <a:lnTo>
                      <a:pt x="241" y="704"/>
                    </a:lnTo>
                    <a:lnTo>
                      <a:pt x="240" y="705"/>
                    </a:lnTo>
                    <a:lnTo>
                      <a:pt x="236" y="706"/>
                    </a:lnTo>
                    <a:lnTo>
                      <a:pt x="234" y="706"/>
                    </a:lnTo>
                    <a:lnTo>
                      <a:pt x="231" y="705"/>
                    </a:lnTo>
                    <a:lnTo>
                      <a:pt x="229" y="704"/>
                    </a:lnTo>
                    <a:lnTo>
                      <a:pt x="227" y="700"/>
                    </a:lnTo>
                    <a:lnTo>
                      <a:pt x="225" y="690"/>
                    </a:lnTo>
                    <a:lnTo>
                      <a:pt x="221" y="671"/>
                    </a:lnTo>
                    <a:lnTo>
                      <a:pt x="220" y="664"/>
                    </a:lnTo>
                    <a:lnTo>
                      <a:pt x="220" y="654"/>
                    </a:lnTo>
                    <a:lnTo>
                      <a:pt x="220" y="641"/>
                    </a:lnTo>
                    <a:lnTo>
                      <a:pt x="221" y="627"/>
                    </a:lnTo>
                    <a:lnTo>
                      <a:pt x="227" y="591"/>
                    </a:lnTo>
                    <a:lnTo>
                      <a:pt x="236" y="543"/>
                    </a:lnTo>
                    <a:lnTo>
                      <a:pt x="237" y="533"/>
                    </a:lnTo>
                    <a:lnTo>
                      <a:pt x="239" y="521"/>
                    </a:lnTo>
                    <a:lnTo>
                      <a:pt x="241" y="511"/>
                    </a:lnTo>
                    <a:lnTo>
                      <a:pt x="241" y="504"/>
                    </a:lnTo>
                    <a:lnTo>
                      <a:pt x="251" y="464"/>
                    </a:lnTo>
                    <a:lnTo>
                      <a:pt x="257" y="434"/>
                    </a:lnTo>
                    <a:lnTo>
                      <a:pt x="262" y="410"/>
                    </a:lnTo>
                    <a:lnTo>
                      <a:pt x="266" y="390"/>
                    </a:lnTo>
                    <a:lnTo>
                      <a:pt x="272" y="343"/>
                    </a:lnTo>
                    <a:lnTo>
                      <a:pt x="275" y="303"/>
                    </a:lnTo>
                    <a:lnTo>
                      <a:pt x="276" y="268"/>
                    </a:lnTo>
                    <a:lnTo>
                      <a:pt x="276" y="232"/>
                    </a:lnTo>
                    <a:lnTo>
                      <a:pt x="275" y="220"/>
                    </a:lnTo>
                    <a:lnTo>
                      <a:pt x="273" y="211"/>
                    </a:lnTo>
                    <a:lnTo>
                      <a:pt x="271" y="202"/>
                    </a:lnTo>
                    <a:lnTo>
                      <a:pt x="267" y="194"/>
                    </a:lnTo>
                    <a:lnTo>
                      <a:pt x="265" y="187"/>
                    </a:lnTo>
                    <a:lnTo>
                      <a:pt x="260" y="179"/>
                    </a:lnTo>
                    <a:lnTo>
                      <a:pt x="256" y="174"/>
                    </a:lnTo>
                    <a:lnTo>
                      <a:pt x="251" y="169"/>
                    </a:lnTo>
                    <a:lnTo>
                      <a:pt x="245" y="166"/>
                    </a:lnTo>
                    <a:lnTo>
                      <a:pt x="239" y="162"/>
                    </a:lnTo>
                    <a:lnTo>
                      <a:pt x="232" y="161"/>
                    </a:lnTo>
                    <a:lnTo>
                      <a:pt x="225" y="158"/>
                    </a:lnTo>
                    <a:lnTo>
                      <a:pt x="217" y="158"/>
                    </a:lnTo>
                    <a:lnTo>
                      <a:pt x="210" y="159"/>
                    </a:lnTo>
                    <a:lnTo>
                      <a:pt x="201" y="161"/>
                    </a:lnTo>
                    <a:lnTo>
                      <a:pt x="192" y="163"/>
                    </a:lnTo>
                    <a:lnTo>
                      <a:pt x="177" y="168"/>
                    </a:lnTo>
                    <a:lnTo>
                      <a:pt x="164" y="176"/>
                    </a:lnTo>
                    <a:lnTo>
                      <a:pt x="151" y="184"/>
                    </a:lnTo>
                    <a:lnTo>
                      <a:pt x="139" y="196"/>
                    </a:lnTo>
                    <a:lnTo>
                      <a:pt x="126" y="208"/>
                    </a:lnTo>
                    <a:lnTo>
                      <a:pt x="114" y="223"/>
                    </a:lnTo>
                    <a:lnTo>
                      <a:pt x="101" y="240"/>
                    </a:lnTo>
                    <a:lnTo>
                      <a:pt x="88" y="262"/>
                    </a:lnTo>
                    <a:lnTo>
                      <a:pt x="80" y="274"/>
                    </a:lnTo>
                    <a:lnTo>
                      <a:pt x="74" y="287"/>
                    </a:lnTo>
                    <a:lnTo>
                      <a:pt x="68" y="299"/>
                    </a:lnTo>
                    <a:lnTo>
                      <a:pt x="63" y="312"/>
                    </a:lnTo>
                    <a:lnTo>
                      <a:pt x="58" y="324"/>
                    </a:lnTo>
                    <a:lnTo>
                      <a:pt x="54" y="335"/>
                    </a:lnTo>
                    <a:lnTo>
                      <a:pt x="51" y="348"/>
                    </a:lnTo>
                    <a:lnTo>
                      <a:pt x="50" y="359"/>
                    </a:lnTo>
                    <a:lnTo>
                      <a:pt x="49" y="370"/>
                    </a:lnTo>
                    <a:lnTo>
                      <a:pt x="49" y="381"/>
                    </a:lnTo>
                    <a:lnTo>
                      <a:pt x="49" y="393"/>
                    </a:lnTo>
                    <a:lnTo>
                      <a:pt x="50" y="404"/>
                    </a:lnTo>
                    <a:lnTo>
                      <a:pt x="53" y="415"/>
                    </a:lnTo>
                    <a:lnTo>
                      <a:pt x="55" y="426"/>
                    </a:lnTo>
                    <a:lnTo>
                      <a:pt x="59" y="438"/>
                    </a:lnTo>
                    <a:lnTo>
                      <a:pt x="64" y="449"/>
                    </a:lnTo>
                    <a:lnTo>
                      <a:pt x="69" y="458"/>
                    </a:lnTo>
                    <a:lnTo>
                      <a:pt x="74" y="466"/>
                    </a:lnTo>
                    <a:lnTo>
                      <a:pt x="79" y="473"/>
                    </a:lnTo>
                    <a:lnTo>
                      <a:pt x="85" y="479"/>
                    </a:lnTo>
                    <a:lnTo>
                      <a:pt x="93" y="485"/>
                    </a:lnTo>
                    <a:lnTo>
                      <a:pt x="99" y="489"/>
                    </a:lnTo>
                    <a:lnTo>
                      <a:pt x="106" y="493"/>
                    </a:lnTo>
                    <a:lnTo>
                      <a:pt x="114" y="495"/>
                    </a:lnTo>
                    <a:lnTo>
                      <a:pt x="121" y="498"/>
                    </a:lnTo>
                    <a:lnTo>
                      <a:pt x="129" y="498"/>
                    </a:lnTo>
                    <a:lnTo>
                      <a:pt x="137" y="498"/>
                    </a:lnTo>
                    <a:lnTo>
                      <a:pt x="146" y="495"/>
                    </a:lnTo>
                    <a:lnTo>
                      <a:pt x="155" y="493"/>
                    </a:lnTo>
                    <a:lnTo>
                      <a:pt x="164" y="489"/>
                    </a:lnTo>
                    <a:lnTo>
                      <a:pt x="172" y="485"/>
                    </a:lnTo>
                    <a:lnTo>
                      <a:pt x="182" y="479"/>
                    </a:lnTo>
                    <a:lnTo>
                      <a:pt x="190" y="471"/>
                    </a:lnTo>
                    <a:lnTo>
                      <a:pt x="196" y="464"/>
                    </a:lnTo>
                    <a:lnTo>
                      <a:pt x="202" y="456"/>
                    </a:lnTo>
                    <a:lnTo>
                      <a:pt x="207" y="449"/>
                    </a:lnTo>
                    <a:lnTo>
                      <a:pt x="217" y="429"/>
                    </a:lnTo>
                    <a:lnTo>
                      <a:pt x="221" y="424"/>
                    </a:lnTo>
                    <a:lnTo>
                      <a:pt x="225" y="424"/>
                    </a:lnTo>
                    <a:lnTo>
                      <a:pt x="229" y="425"/>
                    </a:lnTo>
                    <a:lnTo>
                      <a:pt x="231" y="426"/>
                    </a:lnTo>
                    <a:lnTo>
                      <a:pt x="231" y="429"/>
                    </a:lnTo>
                    <a:lnTo>
                      <a:pt x="231" y="433"/>
                    </a:lnTo>
                    <a:lnTo>
                      <a:pt x="230" y="438"/>
                    </a:lnTo>
                    <a:lnTo>
                      <a:pt x="227" y="445"/>
                    </a:lnTo>
                    <a:lnTo>
                      <a:pt x="221" y="454"/>
                    </a:lnTo>
                    <a:lnTo>
                      <a:pt x="207" y="484"/>
                    </a:lnTo>
                    <a:lnTo>
                      <a:pt x="197" y="499"/>
                    </a:lnTo>
                    <a:lnTo>
                      <a:pt x="192" y="506"/>
                    </a:lnTo>
                    <a:lnTo>
                      <a:pt x="187" y="514"/>
                    </a:lnTo>
                    <a:lnTo>
                      <a:pt x="174" y="529"/>
                    </a:lnTo>
                    <a:lnTo>
                      <a:pt x="162" y="541"/>
                    </a:lnTo>
                    <a:lnTo>
                      <a:pt x="152" y="550"/>
                    </a:lnTo>
                    <a:lnTo>
                      <a:pt x="142" y="557"/>
                    </a:lnTo>
                    <a:lnTo>
                      <a:pt x="132" y="564"/>
                    </a:lnTo>
                    <a:lnTo>
                      <a:pt x="124" y="567"/>
                    </a:lnTo>
                    <a:lnTo>
                      <a:pt x="113" y="571"/>
                    </a:lnTo>
                    <a:lnTo>
                      <a:pt x="103" y="572"/>
                    </a:lnTo>
                    <a:lnTo>
                      <a:pt x="93" y="572"/>
                    </a:lnTo>
                    <a:lnTo>
                      <a:pt x="83" y="571"/>
                    </a:lnTo>
                    <a:lnTo>
                      <a:pt x="73" y="569"/>
                    </a:lnTo>
                    <a:lnTo>
                      <a:pt x="63" y="565"/>
                    </a:lnTo>
                    <a:lnTo>
                      <a:pt x="54" y="560"/>
                    </a:lnTo>
                    <a:lnTo>
                      <a:pt x="45" y="554"/>
                    </a:lnTo>
                    <a:lnTo>
                      <a:pt x="36" y="546"/>
                    </a:lnTo>
                    <a:lnTo>
                      <a:pt x="29" y="538"/>
                    </a:lnTo>
                    <a:lnTo>
                      <a:pt x="23" y="529"/>
                    </a:lnTo>
                    <a:lnTo>
                      <a:pt x="18" y="518"/>
                    </a:lnTo>
                    <a:lnTo>
                      <a:pt x="13" y="506"/>
                    </a:lnTo>
                    <a:lnTo>
                      <a:pt x="9" y="494"/>
                    </a:lnTo>
                    <a:lnTo>
                      <a:pt x="4" y="475"/>
                    </a:lnTo>
                    <a:lnTo>
                      <a:pt x="1" y="456"/>
                    </a:lnTo>
                    <a:lnTo>
                      <a:pt x="0" y="438"/>
                    </a:lnTo>
                    <a:lnTo>
                      <a:pt x="1" y="418"/>
                    </a:lnTo>
                    <a:lnTo>
                      <a:pt x="4" y="398"/>
                    </a:lnTo>
                    <a:lnTo>
                      <a:pt x="9" y="377"/>
                    </a:lnTo>
                    <a:lnTo>
                      <a:pt x="15" y="354"/>
                    </a:lnTo>
                    <a:lnTo>
                      <a:pt x="24" y="330"/>
                    </a:lnTo>
                    <a:lnTo>
                      <a:pt x="33" y="312"/>
                    </a:lnTo>
                    <a:lnTo>
                      <a:pt x="41" y="290"/>
                    </a:lnTo>
                    <a:lnTo>
                      <a:pt x="53" y="270"/>
                    </a:lnTo>
                    <a:lnTo>
                      <a:pt x="64" y="252"/>
                    </a:lnTo>
                    <a:lnTo>
                      <a:pt x="79" y="232"/>
                    </a:lnTo>
                    <a:lnTo>
                      <a:pt x="94" y="214"/>
                    </a:lnTo>
                    <a:lnTo>
                      <a:pt x="109" y="198"/>
                    </a:lnTo>
                    <a:lnTo>
                      <a:pt x="125" y="184"/>
                    </a:lnTo>
                    <a:lnTo>
                      <a:pt x="141" y="172"/>
                    </a:lnTo>
                    <a:lnTo>
                      <a:pt x="159" y="161"/>
                    </a:lnTo>
                    <a:lnTo>
                      <a:pt x="177" y="151"/>
                    </a:lnTo>
                    <a:lnTo>
                      <a:pt x="197" y="143"/>
                    </a:lnTo>
                    <a:lnTo>
                      <a:pt x="215" y="136"/>
                    </a:lnTo>
                    <a:lnTo>
                      <a:pt x="231" y="131"/>
                    </a:lnTo>
                    <a:lnTo>
                      <a:pt x="249" y="127"/>
                    </a:lnTo>
                    <a:lnTo>
                      <a:pt x="265" y="126"/>
                    </a:lnTo>
                    <a:lnTo>
                      <a:pt x="280" y="126"/>
                    </a:lnTo>
                    <a:lnTo>
                      <a:pt x="295" y="128"/>
                    </a:lnTo>
                    <a:lnTo>
                      <a:pt x="308" y="133"/>
                    </a:lnTo>
                    <a:lnTo>
                      <a:pt x="322" y="139"/>
                    </a:lnTo>
                    <a:lnTo>
                      <a:pt x="335" y="147"/>
                    </a:lnTo>
                    <a:lnTo>
                      <a:pt x="346" y="157"/>
                    </a:lnTo>
                    <a:lnTo>
                      <a:pt x="356" y="168"/>
                    </a:lnTo>
                    <a:lnTo>
                      <a:pt x="365" y="181"/>
                    </a:lnTo>
                    <a:lnTo>
                      <a:pt x="372" y="194"/>
                    </a:lnTo>
                    <a:lnTo>
                      <a:pt x="377" y="211"/>
                    </a:lnTo>
                    <a:lnTo>
                      <a:pt x="382" y="228"/>
                    </a:lnTo>
                    <a:lnTo>
                      <a:pt x="385" y="247"/>
                    </a:lnTo>
                    <a:lnTo>
                      <a:pt x="386" y="262"/>
                    </a:lnTo>
                    <a:lnTo>
                      <a:pt x="386" y="280"/>
                    </a:lnTo>
                    <a:lnTo>
                      <a:pt x="386" y="299"/>
                    </a:lnTo>
                    <a:lnTo>
                      <a:pt x="383" y="322"/>
                    </a:lnTo>
                    <a:lnTo>
                      <a:pt x="380" y="345"/>
                    </a:lnTo>
                    <a:lnTo>
                      <a:pt x="375" y="370"/>
                    </a:lnTo>
                    <a:lnTo>
                      <a:pt x="368" y="399"/>
                    </a:lnTo>
                    <a:lnTo>
                      <a:pt x="360" y="429"/>
                    </a:lnTo>
                    <a:lnTo>
                      <a:pt x="352" y="451"/>
                    </a:lnTo>
                    <a:lnTo>
                      <a:pt x="345" y="473"/>
                    </a:lnTo>
                    <a:lnTo>
                      <a:pt x="337" y="494"/>
                    </a:lnTo>
                    <a:lnTo>
                      <a:pt x="331" y="514"/>
                    </a:lnTo>
                    <a:close/>
                  </a:path>
                </a:pathLst>
              </a:custGeom>
              <a:solidFill>
                <a:srgbClr val="E9811A"/>
              </a:solidFill>
              <a:ln w="9525">
                <a:noFill/>
                <a:round/>
              </a:ln>
            </p:spPr>
            <p:txBody>
              <a:bodyPr/>
              <a:lstStyle/>
              <a:p>
                <a:endParaRPr lang="en-US" sz="1867"/>
              </a:p>
            </p:txBody>
          </p:sp>
          <p:sp>
            <p:nvSpPr>
              <p:cNvPr id="1214" name="Freeform 564"/>
              <p:cNvSpPr/>
              <p:nvPr/>
            </p:nvSpPr>
            <p:spPr bwMode="auto">
              <a:xfrm>
                <a:off x="3012" y="1618"/>
                <a:ext cx="138" cy="142"/>
              </a:xfrm>
              <a:custGeom>
                <a:avLst/>
                <a:gdLst>
                  <a:gd name="T0" fmla="*/ 78 w 692"/>
                  <a:gd name="T1" fmla="*/ 82 h 706"/>
                  <a:gd name="T2" fmla="*/ 88 w 692"/>
                  <a:gd name="T3" fmla="*/ 50 h 706"/>
                  <a:gd name="T4" fmla="*/ 95 w 692"/>
                  <a:gd name="T5" fmla="*/ 26 h 706"/>
                  <a:gd name="T6" fmla="*/ 104 w 692"/>
                  <a:gd name="T7" fmla="*/ 11 h 706"/>
                  <a:gd name="T8" fmla="*/ 107 w 692"/>
                  <a:gd name="T9" fmla="*/ 12 h 706"/>
                  <a:gd name="T10" fmla="*/ 105 w 692"/>
                  <a:gd name="T11" fmla="*/ 24 h 706"/>
                  <a:gd name="T12" fmla="*/ 109 w 692"/>
                  <a:gd name="T13" fmla="*/ 46 h 706"/>
                  <a:gd name="T14" fmla="*/ 111 w 692"/>
                  <a:gd name="T15" fmla="*/ 65 h 706"/>
                  <a:gd name="T16" fmla="*/ 112 w 692"/>
                  <a:gd name="T17" fmla="*/ 81 h 706"/>
                  <a:gd name="T18" fmla="*/ 127 w 692"/>
                  <a:gd name="T19" fmla="*/ 51 h 706"/>
                  <a:gd name="T20" fmla="*/ 131 w 692"/>
                  <a:gd name="T21" fmla="*/ 21 h 706"/>
                  <a:gd name="T22" fmla="*/ 125 w 692"/>
                  <a:gd name="T23" fmla="*/ 12 h 706"/>
                  <a:gd name="T24" fmla="*/ 119 w 692"/>
                  <a:gd name="T25" fmla="*/ 15 h 706"/>
                  <a:gd name="T26" fmla="*/ 117 w 692"/>
                  <a:gd name="T27" fmla="*/ 10 h 706"/>
                  <a:gd name="T28" fmla="*/ 119 w 692"/>
                  <a:gd name="T29" fmla="*/ 4 h 706"/>
                  <a:gd name="T30" fmla="*/ 129 w 692"/>
                  <a:gd name="T31" fmla="*/ 0 h 706"/>
                  <a:gd name="T32" fmla="*/ 136 w 692"/>
                  <a:gd name="T33" fmla="*/ 8 h 706"/>
                  <a:gd name="T34" fmla="*/ 138 w 692"/>
                  <a:gd name="T35" fmla="*/ 24 h 706"/>
                  <a:gd name="T36" fmla="*/ 135 w 692"/>
                  <a:gd name="T37" fmla="*/ 42 h 706"/>
                  <a:gd name="T38" fmla="*/ 117 w 692"/>
                  <a:gd name="T39" fmla="*/ 79 h 706"/>
                  <a:gd name="T40" fmla="*/ 103 w 692"/>
                  <a:gd name="T41" fmla="*/ 105 h 706"/>
                  <a:gd name="T42" fmla="*/ 97 w 692"/>
                  <a:gd name="T43" fmla="*/ 123 h 706"/>
                  <a:gd name="T44" fmla="*/ 96 w 692"/>
                  <a:gd name="T45" fmla="*/ 124 h 706"/>
                  <a:gd name="T46" fmla="*/ 94 w 692"/>
                  <a:gd name="T47" fmla="*/ 117 h 706"/>
                  <a:gd name="T48" fmla="*/ 89 w 692"/>
                  <a:gd name="T49" fmla="*/ 80 h 706"/>
                  <a:gd name="T50" fmla="*/ 88 w 692"/>
                  <a:gd name="T51" fmla="*/ 62 h 706"/>
                  <a:gd name="T52" fmla="*/ 78 w 692"/>
                  <a:gd name="T53" fmla="*/ 89 h 706"/>
                  <a:gd name="T54" fmla="*/ 56 w 692"/>
                  <a:gd name="T55" fmla="*/ 124 h 706"/>
                  <a:gd name="T56" fmla="*/ 50 w 692"/>
                  <a:gd name="T57" fmla="*/ 135 h 706"/>
                  <a:gd name="T58" fmla="*/ 48 w 692"/>
                  <a:gd name="T59" fmla="*/ 141 h 706"/>
                  <a:gd name="T60" fmla="*/ 46 w 692"/>
                  <a:gd name="T61" fmla="*/ 142 h 706"/>
                  <a:gd name="T62" fmla="*/ 44 w 692"/>
                  <a:gd name="T63" fmla="*/ 132 h 706"/>
                  <a:gd name="T64" fmla="*/ 48 w 692"/>
                  <a:gd name="T65" fmla="*/ 105 h 706"/>
                  <a:gd name="T66" fmla="*/ 53 w 692"/>
                  <a:gd name="T67" fmla="*/ 78 h 706"/>
                  <a:gd name="T68" fmla="*/ 54 w 692"/>
                  <a:gd name="T69" fmla="*/ 42 h 706"/>
                  <a:gd name="T70" fmla="*/ 50 w 692"/>
                  <a:gd name="T71" fmla="*/ 34 h 706"/>
                  <a:gd name="T72" fmla="*/ 42 w 692"/>
                  <a:gd name="T73" fmla="*/ 32 h 706"/>
                  <a:gd name="T74" fmla="*/ 28 w 692"/>
                  <a:gd name="T75" fmla="*/ 39 h 706"/>
                  <a:gd name="T76" fmla="*/ 15 w 692"/>
                  <a:gd name="T77" fmla="*/ 58 h 706"/>
                  <a:gd name="T78" fmla="*/ 10 w 692"/>
                  <a:gd name="T79" fmla="*/ 72 h 706"/>
                  <a:gd name="T80" fmla="*/ 11 w 692"/>
                  <a:gd name="T81" fmla="*/ 86 h 706"/>
                  <a:gd name="T82" fmla="*/ 17 w 692"/>
                  <a:gd name="T83" fmla="*/ 96 h 706"/>
                  <a:gd name="T84" fmla="*/ 26 w 692"/>
                  <a:gd name="T85" fmla="*/ 100 h 706"/>
                  <a:gd name="T86" fmla="*/ 36 w 692"/>
                  <a:gd name="T87" fmla="*/ 96 h 706"/>
                  <a:gd name="T88" fmla="*/ 44 w 692"/>
                  <a:gd name="T89" fmla="*/ 85 h 706"/>
                  <a:gd name="T90" fmla="*/ 46 w 692"/>
                  <a:gd name="T91" fmla="*/ 88 h 706"/>
                  <a:gd name="T92" fmla="*/ 37 w 692"/>
                  <a:gd name="T93" fmla="*/ 103 h 706"/>
                  <a:gd name="T94" fmla="*/ 25 w 692"/>
                  <a:gd name="T95" fmla="*/ 114 h 706"/>
                  <a:gd name="T96" fmla="*/ 13 w 692"/>
                  <a:gd name="T97" fmla="*/ 114 h 706"/>
                  <a:gd name="T98" fmla="*/ 4 w 692"/>
                  <a:gd name="T99" fmla="*/ 104 h 706"/>
                  <a:gd name="T100" fmla="*/ 0 w 692"/>
                  <a:gd name="T101" fmla="*/ 84 h 706"/>
                  <a:gd name="T102" fmla="*/ 8 w 692"/>
                  <a:gd name="T103" fmla="*/ 58 h 706"/>
                  <a:gd name="T104" fmla="*/ 25 w 692"/>
                  <a:gd name="T105" fmla="*/ 37 h 706"/>
                  <a:gd name="T106" fmla="*/ 46 w 692"/>
                  <a:gd name="T107" fmla="*/ 26 h 706"/>
                  <a:gd name="T108" fmla="*/ 64 w 692"/>
                  <a:gd name="T109" fmla="*/ 28 h 706"/>
                  <a:gd name="T110" fmla="*/ 75 w 692"/>
                  <a:gd name="T111" fmla="*/ 42 h 706"/>
                  <a:gd name="T112" fmla="*/ 76 w 692"/>
                  <a:gd name="T113" fmla="*/ 65 h 706"/>
                  <a:gd name="T114" fmla="*/ 69 w 692"/>
                  <a:gd name="T115" fmla="*/ 95 h 70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92"/>
                  <a:gd name="T175" fmla="*/ 0 h 706"/>
                  <a:gd name="T176" fmla="*/ 692 w 692"/>
                  <a:gd name="T177" fmla="*/ 706 h 70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92" h="706">
                    <a:moveTo>
                      <a:pt x="331" y="514"/>
                    </a:moveTo>
                    <a:lnTo>
                      <a:pt x="341" y="495"/>
                    </a:lnTo>
                    <a:lnTo>
                      <a:pt x="352" y="475"/>
                    </a:lnTo>
                    <a:lnTo>
                      <a:pt x="363" y="455"/>
                    </a:lnTo>
                    <a:lnTo>
                      <a:pt x="375" y="434"/>
                    </a:lnTo>
                    <a:lnTo>
                      <a:pt x="390" y="406"/>
                    </a:lnTo>
                    <a:lnTo>
                      <a:pt x="402" y="381"/>
                    </a:lnTo>
                    <a:lnTo>
                      <a:pt x="412" y="358"/>
                    </a:lnTo>
                    <a:lnTo>
                      <a:pt x="421" y="334"/>
                    </a:lnTo>
                    <a:lnTo>
                      <a:pt x="428" y="309"/>
                    </a:lnTo>
                    <a:lnTo>
                      <a:pt x="436" y="282"/>
                    </a:lnTo>
                    <a:lnTo>
                      <a:pt x="442" y="249"/>
                    </a:lnTo>
                    <a:lnTo>
                      <a:pt x="449" y="212"/>
                    </a:lnTo>
                    <a:lnTo>
                      <a:pt x="453" y="199"/>
                    </a:lnTo>
                    <a:lnTo>
                      <a:pt x="457" y="183"/>
                    </a:lnTo>
                    <a:lnTo>
                      <a:pt x="464" y="164"/>
                    </a:lnTo>
                    <a:lnTo>
                      <a:pt x="473" y="143"/>
                    </a:lnTo>
                    <a:lnTo>
                      <a:pt x="478" y="128"/>
                    </a:lnTo>
                    <a:lnTo>
                      <a:pt x="484" y="114"/>
                    </a:lnTo>
                    <a:lnTo>
                      <a:pt x="493" y="101"/>
                    </a:lnTo>
                    <a:lnTo>
                      <a:pt x="503" y="83"/>
                    </a:lnTo>
                    <a:lnTo>
                      <a:pt x="508" y="73"/>
                    </a:lnTo>
                    <a:lnTo>
                      <a:pt x="517" y="62"/>
                    </a:lnTo>
                    <a:lnTo>
                      <a:pt x="522" y="56"/>
                    </a:lnTo>
                    <a:lnTo>
                      <a:pt x="524" y="54"/>
                    </a:lnTo>
                    <a:lnTo>
                      <a:pt x="528" y="53"/>
                    </a:lnTo>
                    <a:lnTo>
                      <a:pt x="532" y="53"/>
                    </a:lnTo>
                    <a:lnTo>
                      <a:pt x="534" y="54"/>
                    </a:lnTo>
                    <a:lnTo>
                      <a:pt x="537" y="56"/>
                    </a:lnTo>
                    <a:lnTo>
                      <a:pt x="538" y="58"/>
                    </a:lnTo>
                    <a:lnTo>
                      <a:pt x="533" y="68"/>
                    </a:lnTo>
                    <a:lnTo>
                      <a:pt x="529" y="79"/>
                    </a:lnTo>
                    <a:lnTo>
                      <a:pt x="527" y="93"/>
                    </a:lnTo>
                    <a:lnTo>
                      <a:pt x="526" y="101"/>
                    </a:lnTo>
                    <a:lnTo>
                      <a:pt x="526" y="111"/>
                    </a:lnTo>
                    <a:lnTo>
                      <a:pt x="527" y="121"/>
                    </a:lnTo>
                    <a:lnTo>
                      <a:pt x="528" y="133"/>
                    </a:lnTo>
                    <a:lnTo>
                      <a:pt x="528" y="148"/>
                    </a:lnTo>
                    <a:lnTo>
                      <a:pt x="528" y="163"/>
                    </a:lnTo>
                    <a:lnTo>
                      <a:pt x="543" y="222"/>
                    </a:lnTo>
                    <a:lnTo>
                      <a:pt x="546" y="230"/>
                    </a:lnTo>
                    <a:lnTo>
                      <a:pt x="547" y="239"/>
                    </a:lnTo>
                    <a:lnTo>
                      <a:pt x="548" y="248"/>
                    </a:lnTo>
                    <a:lnTo>
                      <a:pt x="548" y="257"/>
                    </a:lnTo>
                    <a:lnTo>
                      <a:pt x="553" y="280"/>
                    </a:lnTo>
                    <a:lnTo>
                      <a:pt x="557" y="303"/>
                    </a:lnTo>
                    <a:lnTo>
                      <a:pt x="558" y="324"/>
                    </a:lnTo>
                    <a:lnTo>
                      <a:pt x="560" y="343"/>
                    </a:lnTo>
                    <a:lnTo>
                      <a:pt x="560" y="360"/>
                    </a:lnTo>
                    <a:lnTo>
                      <a:pt x="560" y="377"/>
                    </a:lnTo>
                    <a:lnTo>
                      <a:pt x="559" y="393"/>
                    </a:lnTo>
                    <a:lnTo>
                      <a:pt x="558" y="409"/>
                    </a:lnTo>
                    <a:lnTo>
                      <a:pt x="563" y="401"/>
                    </a:lnTo>
                    <a:lnTo>
                      <a:pt x="568" y="390"/>
                    </a:lnTo>
                    <a:lnTo>
                      <a:pt x="587" y="359"/>
                    </a:lnTo>
                    <a:lnTo>
                      <a:pt x="603" y="330"/>
                    </a:lnTo>
                    <a:lnTo>
                      <a:pt x="617" y="303"/>
                    </a:lnTo>
                    <a:lnTo>
                      <a:pt x="629" y="277"/>
                    </a:lnTo>
                    <a:lnTo>
                      <a:pt x="638" y="252"/>
                    </a:lnTo>
                    <a:lnTo>
                      <a:pt x="645" y="228"/>
                    </a:lnTo>
                    <a:lnTo>
                      <a:pt x="652" y="204"/>
                    </a:lnTo>
                    <a:lnTo>
                      <a:pt x="657" y="182"/>
                    </a:lnTo>
                    <a:lnTo>
                      <a:pt x="659" y="149"/>
                    </a:lnTo>
                    <a:lnTo>
                      <a:pt x="660" y="124"/>
                    </a:lnTo>
                    <a:lnTo>
                      <a:pt x="659" y="104"/>
                    </a:lnTo>
                    <a:lnTo>
                      <a:pt x="657" y="88"/>
                    </a:lnTo>
                    <a:lnTo>
                      <a:pt x="653" y="79"/>
                    </a:lnTo>
                    <a:lnTo>
                      <a:pt x="648" y="73"/>
                    </a:lnTo>
                    <a:lnTo>
                      <a:pt x="642" y="67"/>
                    </a:lnTo>
                    <a:lnTo>
                      <a:pt x="635" y="63"/>
                    </a:lnTo>
                    <a:lnTo>
                      <a:pt x="629" y="61"/>
                    </a:lnTo>
                    <a:lnTo>
                      <a:pt x="622" y="59"/>
                    </a:lnTo>
                    <a:lnTo>
                      <a:pt x="614" y="61"/>
                    </a:lnTo>
                    <a:lnTo>
                      <a:pt x="607" y="63"/>
                    </a:lnTo>
                    <a:lnTo>
                      <a:pt x="602" y="68"/>
                    </a:lnTo>
                    <a:lnTo>
                      <a:pt x="597" y="73"/>
                    </a:lnTo>
                    <a:lnTo>
                      <a:pt x="594" y="72"/>
                    </a:lnTo>
                    <a:lnTo>
                      <a:pt x="593" y="69"/>
                    </a:lnTo>
                    <a:lnTo>
                      <a:pt x="592" y="63"/>
                    </a:lnTo>
                    <a:lnTo>
                      <a:pt x="587" y="58"/>
                    </a:lnTo>
                    <a:lnTo>
                      <a:pt x="587" y="53"/>
                    </a:lnTo>
                    <a:lnTo>
                      <a:pt x="587" y="49"/>
                    </a:lnTo>
                    <a:lnTo>
                      <a:pt x="588" y="43"/>
                    </a:lnTo>
                    <a:lnTo>
                      <a:pt x="589" y="36"/>
                    </a:lnTo>
                    <a:lnTo>
                      <a:pt x="592" y="30"/>
                    </a:lnTo>
                    <a:lnTo>
                      <a:pt x="595" y="26"/>
                    </a:lnTo>
                    <a:lnTo>
                      <a:pt x="597" y="22"/>
                    </a:lnTo>
                    <a:lnTo>
                      <a:pt x="599" y="20"/>
                    </a:lnTo>
                    <a:lnTo>
                      <a:pt x="602" y="20"/>
                    </a:lnTo>
                    <a:lnTo>
                      <a:pt x="610" y="11"/>
                    </a:lnTo>
                    <a:lnTo>
                      <a:pt x="619" y="5"/>
                    </a:lnTo>
                    <a:lnTo>
                      <a:pt x="629" y="2"/>
                    </a:lnTo>
                    <a:lnTo>
                      <a:pt x="638" y="0"/>
                    </a:lnTo>
                    <a:lnTo>
                      <a:pt x="648" y="1"/>
                    </a:lnTo>
                    <a:lnTo>
                      <a:pt x="657" y="3"/>
                    </a:lnTo>
                    <a:lnTo>
                      <a:pt x="665" y="8"/>
                    </a:lnTo>
                    <a:lnTo>
                      <a:pt x="672" y="15"/>
                    </a:lnTo>
                    <a:lnTo>
                      <a:pt x="677" y="22"/>
                    </a:lnTo>
                    <a:lnTo>
                      <a:pt x="680" y="30"/>
                    </a:lnTo>
                    <a:lnTo>
                      <a:pt x="684" y="38"/>
                    </a:lnTo>
                    <a:lnTo>
                      <a:pt x="687" y="47"/>
                    </a:lnTo>
                    <a:lnTo>
                      <a:pt x="689" y="58"/>
                    </a:lnTo>
                    <a:lnTo>
                      <a:pt x="690" y="71"/>
                    </a:lnTo>
                    <a:lnTo>
                      <a:pt x="690" y="86"/>
                    </a:lnTo>
                    <a:lnTo>
                      <a:pt x="692" y="103"/>
                    </a:lnTo>
                    <a:lnTo>
                      <a:pt x="692" y="117"/>
                    </a:lnTo>
                    <a:lnTo>
                      <a:pt x="692" y="132"/>
                    </a:lnTo>
                    <a:lnTo>
                      <a:pt x="690" y="147"/>
                    </a:lnTo>
                    <a:lnTo>
                      <a:pt x="688" y="162"/>
                    </a:lnTo>
                    <a:lnTo>
                      <a:pt x="685" y="177"/>
                    </a:lnTo>
                    <a:lnTo>
                      <a:pt x="682" y="193"/>
                    </a:lnTo>
                    <a:lnTo>
                      <a:pt x="678" y="209"/>
                    </a:lnTo>
                    <a:lnTo>
                      <a:pt x="673" y="225"/>
                    </a:lnTo>
                    <a:lnTo>
                      <a:pt x="659" y="260"/>
                    </a:lnTo>
                    <a:lnTo>
                      <a:pt x="644" y="297"/>
                    </a:lnTo>
                    <a:lnTo>
                      <a:pt x="624" y="335"/>
                    </a:lnTo>
                    <a:lnTo>
                      <a:pt x="602" y="375"/>
                    </a:lnTo>
                    <a:lnTo>
                      <a:pt x="587" y="395"/>
                    </a:lnTo>
                    <a:lnTo>
                      <a:pt x="563" y="434"/>
                    </a:lnTo>
                    <a:lnTo>
                      <a:pt x="556" y="444"/>
                    </a:lnTo>
                    <a:lnTo>
                      <a:pt x="548" y="454"/>
                    </a:lnTo>
                    <a:lnTo>
                      <a:pt x="536" y="478"/>
                    </a:lnTo>
                    <a:lnTo>
                      <a:pt x="524" y="500"/>
                    </a:lnTo>
                    <a:lnTo>
                      <a:pt x="516" y="520"/>
                    </a:lnTo>
                    <a:lnTo>
                      <a:pt x="507" y="539"/>
                    </a:lnTo>
                    <a:lnTo>
                      <a:pt x="501" y="557"/>
                    </a:lnTo>
                    <a:lnTo>
                      <a:pt x="494" y="574"/>
                    </a:lnTo>
                    <a:lnTo>
                      <a:pt x="491" y="589"/>
                    </a:lnTo>
                    <a:lnTo>
                      <a:pt x="488" y="602"/>
                    </a:lnTo>
                    <a:lnTo>
                      <a:pt x="488" y="612"/>
                    </a:lnTo>
                    <a:lnTo>
                      <a:pt x="488" y="615"/>
                    </a:lnTo>
                    <a:lnTo>
                      <a:pt x="487" y="616"/>
                    </a:lnTo>
                    <a:lnTo>
                      <a:pt x="483" y="617"/>
                    </a:lnTo>
                    <a:lnTo>
                      <a:pt x="479" y="617"/>
                    </a:lnTo>
                    <a:lnTo>
                      <a:pt x="477" y="616"/>
                    </a:lnTo>
                    <a:lnTo>
                      <a:pt x="474" y="615"/>
                    </a:lnTo>
                    <a:lnTo>
                      <a:pt x="473" y="612"/>
                    </a:lnTo>
                    <a:lnTo>
                      <a:pt x="473" y="602"/>
                    </a:lnTo>
                    <a:lnTo>
                      <a:pt x="473" y="581"/>
                    </a:lnTo>
                    <a:lnTo>
                      <a:pt x="469" y="556"/>
                    </a:lnTo>
                    <a:lnTo>
                      <a:pt x="466" y="526"/>
                    </a:lnTo>
                    <a:lnTo>
                      <a:pt x="458" y="489"/>
                    </a:lnTo>
                    <a:lnTo>
                      <a:pt x="449" y="414"/>
                    </a:lnTo>
                    <a:lnTo>
                      <a:pt x="444" y="405"/>
                    </a:lnTo>
                    <a:lnTo>
                      <a:pt x="444" y="396"/>
                    </a:lnTo>
                    <a:lnTo>
                      <a:pt x="444" y="381"/>
                    </a:lnTo>
                    <a:lnTo>
                      <a:pt x="446" y="355"/>
                    </a:lnTo>
                    <a:lnTo>
                      <a:pt x="449" y="310"/>
                    </a:lnTo>
                    <a:lnTo>
                      <a:pt x="449" y="267"/>
                    </a:lnTo>
                    <a:lnTo>
                      <a:pt x="444" y="287"/>
                    </a:lnTo>
                    <a:lnTo>
                      <a:pt x="439" y="308"/>
                    </a:lnTo>
                    <a:lnTo>
                      <a:pt x="433" y="329"/>
                    </a:lnTo>
                    <a:lnTo>
                      <a:pt x="427" y="352"/>
                    </a:lnTo>
                    <a:lnTo>
                      <a:pt x="418" y="374"/>
                    </a:lnTo>
                    <a:lnTo>
                      <a:pt x="410" y="396"/>
                    </a:lnTo>
                    <a:lnTo>
                      <a:pt x="401" y="420"/>
                    </a:lnTo>
                    <a:lnTo>
                      <a:pt x="390" y="444"/>
                    </a:lnTo>
                    <a:lnTo>
                      <a:pt x="377" y="470"/>
                    </a:lnTo>
                    <a:lnTo>
                      <a:pt x="363" y="495"/>
                    </a:lnTo>
                    <a:lnTo>
                      <a:pt x="348" y="523"/>
                    </a:lnTo>
                    <a:lnTo>
                      <a:pt x="331" y="552"/>
                    </a:lnTo>
                    <a:lnTo>
                      <a:pt x="316" y="572"/>
                    </a:lnTo>
                    <a:lnTo>
                      <a:pt x="281" y="617"/>
                    </a:lnTo>
                    <a:lnTo>
                      <a:pt x="280" y="621"/>
                    </a:lnTo>
                    <a:lnTo>
                      <a:pt x="277" y="625"/>
                    </a:lnTo>
                    <a:lnTo>
                      <a:pt x="275" y="629"/>
                    </a:lnTo>
                    <a:lnTo>
                      <a:pt x="271" y="632"/>
                    </a:lnTo>
                    <a:lnTo>
                      <a:pt x="259" y="654"/>
                    </a:lnTo>
                    <a:lnTo>
                      <a:pt x="251" y="669"/>
                    </a:lnTo>
                    <a:lnTo>
                      <a:pt x="249" y="675"/>
                    </a:lnTo>
                    <a:lnTo>
                      <a:pt x="247" y="681"/>
                    </a:lnTo>
                    <a:lnTo>
                      <a:pt x="246" y="686"/>
                    </a:lnTo>
                    <a:lnTo>
                      <a:pt x="246" y="691"/>
                    </a:lnTo>
                    <a:lnTo>
                      <a:pt x="241" y="701"/>
                    </a:lnTo>
                    <a:lnTo>
                      <a:pt x="241" y="702"/>
                    </a:lnTo>
                    <a:lnTo>
                      <a:pt x="241" y="704"/>
                    </a:lnTo>
                    <a:lnTo>
                      <a:pt x="240" y="705"/>
                    </a:lnTo>
                    <a:lnTo>
                      <a:pt x="236" y="706"/>
                    </a:lnTo>
                    <a:lnTo>
                      <a:pt x="234" y="706"/>
                    </a:lnTo>
                    <a:lnTo>
                      <a:pt x="231" y="705"/>
                    </a:lnTo>
                    <a:lnTo>
                      <a:pt x="229" y="704"/>
                    </a:lnTo>
                    <a:lnTo>
                      <a:pt x="227" y="700"/>
                    </a:lnTo>
                    <a:lnTo>
                      <a:pt x="225" y="690"/>
                    </a:lnTo>
                    <a:lnTo>
                      <a:pt x="221" y="671"/>
                    </a:lnTo>
                    <a:lnTo>
                      <a:pt x="220" y="664"/>
                    </a:lnTo>
                    <a:lnTo>
                      <a:pt x="220" y="654"/>
                    </a:lnTo>
                    <a:lnTo>
                      <a:pt x="220" y="641"/>
                    </a:lnTo>
                    <a:lnTo>
                      <a:pt x="221" y="627"/>
                    </a:lnTo>
                    <a:lnTo>
                      <a:pt x="227" y="591"/>
                    </a:lnTo>
                    <a:lnTo>
                      <a:pt x="236" y="543"/>
                    </a:lnTo>
                    <a:lnTo>
                      <a:pt x="237" y="533"/>
                    </a:lnTo>
                    <a:lnTo>
                      <a:pt x="239" y="521"/>
                    </a:lnTo>
                    <a:lnTo>
                      <a:pt x="241" y="511"/>
                    </a:lnTo>
                    <a:lnTo>
                      <a:pt x="241" y="504"/>
                    </a:lnTo>
                    <a:lnTo>
                      <a:pt x="251" y="464"/>
                    </a:lnTo>
                    <a:lnTo>
                      <a:pt x="257" y="434"/>
                    </a:lnTo>
                    <a:lnTo>
                      <a:pt x="262" y="410"/>
                    </a:lnTo>
                    <a:lnTo>
                      <a:pt x="266" y="390"/>
                    </a:lnTo>
                    <a:lnTo>
                      <a:pt x="272" y="343"/>
                    </a:lnTo>
                    <a:lnTo>
                      <a:pt x="275" y="303"/>
                    </a:lnTo>
                    <a:lnTo>
                      <a:pt x="276" y="268"/>
                    </a:lnTo>
                    <a:lnTo>
                      <a:pt x="276" y="232"/>
                    </a:lnTo>
                    <a:lnTo>
                      <a:pt x="275" y="220"/>
                    </a:lnTo>
                    <a:lnTo>
                      <a:pt x="273" y="211"/>
                    </a:lnTo>
                    <a:lnTo>
                      <a:pt x="271" y="202"/>
                    </a:lnTo>
                    <a:lnTo>
                      <a:pt x="267" y="194"/>
                    </a:lnTo>
                    <a:lnTo>
                      <a:pt x="265" y="187"/>
                    </a:lnTo>
                    <a:lnTo>
                      <a:pt x="260" y="179"/>
                    </a:lnTo>
                    <a:lnTo>
                      <a:pt x="256" y="174"/>
                    </a:lnTo>
                    <a:lnTo>
                      <a:pt x="251" y="169"/>
                    </a:lnTo>
                    <a:lnTo>
                      <a:pt x="245" y="166"/>
                    </a:lnTo>
                    <a:lnTo>
                      <a:pt x="239" y="162"/>
                    </a:lnTo>
                    <a:lnTo>
                      <a:pt x="232" y="161"/>
                    </a:lnTo>
                    <a:lnTo>
                      <a:pt x="225" y="158"/>
                    </a:lnTo>
                    <a:lnTo>
                      <a:pt x="217" y="158"/>
                    </a:lnTo>
                    <a:lnTo>
                      <a:pt x="210" y="159"/>
                    </a:lnTo>
                    <a:lnTo>
                      <a:pt x="201" y="161"/>
                    </a:lnTo>
                    <a:lnTo>
                      <a:pt x="192" y="163"/>
                    </a:lnTo>
                    <a:lnTo>
                      <a:pt x="177" y="168"/>
                    </a:lnTo>
                    <a:lnTo>
                      <a:pt x="164" y="176"/>
                    </a:lnTo>
                    <a:lnTo>
                      <a:pt x="151" y="184"/>
                    </a:lnTo>
                    <a:lnTo>
                      <a:pt x="139" y="196"/>
                    </a:lnTo>
                    <a:lnTo>
                      <a:pt x="126" y="208"/>
                    </a:lnTo>
                    <a:lnTo>
                      <a:pt x="114" y="223"/>
                    </a:lnTo>
                    <a:lnTo>
                      <a:pt x="101" y="240"/>
                    </a:lnTo>
                    <a:lnTo>
                      <a:pt x="88" y="262"/>
                    </a:lnTo>
                    <a:lnTo>
                      <a:pt x="80" y="274"/>
                    </a:lnTo>
                    <a:lnTo>
                      <a:pt x="74" y="287"/>
                    </a:lnTo>
                    <a:lnTo>
                      <a:pt x="68" y="299"/>
                    </a:lnTo>
                    <a:lnTo>
                      <a:pt x="63" y="312"/>
                    </a:lnTo>
                    <a:lnTo>
                      <a:pt x="58" y="324"/>
                    </a:lnTo>
                    <a:lnTo>
                      <a:pt x="54" y="335"/>
                    </a:lnTo>
                    <a:lnTo>
                      <a:pt x="51" y="348"/>
                    </a:lnTo>
                    <a:lnTo>
                      <a:pt x="50" y="359"/>
                    </a:lnTo>
                    <a:lnTo>
                      <a:pt x="49" y="370"/>
                    </a:lnTo>
                    <a:lnTo>
                      <a:pt x="49" y="381"/>
                    </a:lnTo>
                    <a:lnTo>
                      <a:pt x="49" y="393"/>
                    </a:lnTo>
                    <a:lnTo>
                      <a:pt x="50" y="404"/>
                    </a:lnTo>
                    <a:lnTo>
                      <a:pt x="53" y="415"/>
                    </a:lnTo>
                    <a:lnTo>
                      <a:pt x="55" y="426"/>
                    </a:lnTo>
                    <a:lnTo>
                      <a:pt x="59" y="438"/>
                    </a:lnTo>
                    <a:lnTo>
                      <a:pt x="64" y="449"/>
                    </a:lnTo>
                    <a:lnTo>
                      <a:pt x="69" y="458"/>
                    </a:lnTo>
                    <a:lnTo>
                      <a:pt x="74" y="466"/>
                    </a:lnTo>
                    <a:lnTo>
                      <a:pt x="79" y="473"/>
                    </a:lnTo>
                    <a:lnTo>
                      <a:pt x="85" y="479"/>
                    </a:lnTo>
                    <a:lnTo>
                      <a:pt x="93" y="485"/>
                    </a:lnTo>
                    <a:lnTo>
                      <a:pt x="99" y="489"/>
                    </a:lnTo>
                    <a:lnTo>
                      <a:pt x="106" y="493"/>
                    </a:lnTo>
                    <a:lnTo>
                      <a:pt x="114" y="495"/>
                    </a:lnTo>
                    <a:lnTo>
                      <a:pt x="121" y="498"/>
                    </a:lnTo>
                    <a:lnTo>
                      <a:pt x="129" y="498"/>
                    </a:lnTo>
                    <a:lnTo>
                      <a:pt x="137" y="498"/>
                    </a:lnTo>
                    <a:lnTo>
                      <a:pt x="146" y="495"/>
                    </a:lnTo>
                    <a:lnTo>
                      <a:pt x="155" y="493"/>
                    </a:lnTo>
                    <a:lnTo>
                      <a:pt x="164" y="489"/>
                    </a:lnTo>
                    <a:lnTo>
                      <a:pt x="172" y="485"/>
                    </a:lnTo>
                    <a:lnTo>
                      <a:pt x="182" y="479"/>
                    </a:lnTo>
                    <a:lnTo>
                      <a:pt x="190" y="471"/>
                    </a:lnTo>
                    <a:lnTo>
                      <a:pt x="196" y="464"/>
                    </a:lnTo>
                    <a:lnTo>
                      <a:pt x="202" y="456"/>
                    </a:lnTo>
                    <a:lnTo>
                      <a:pt x="207" y="449"/>
                    </a:lnTo>
                    <a:lnTo>
                      <a:pt x="217" y="429"/>
                    </a:lnTo>
                    <a:lnTo>
                      <a:pt x="221" y="424"/>
                    </a:lnTo>
                    <a:lnTo>
                      <a:pt x="225" y="424"/>
                    </a:lnTo>
                    <a:lnTo>
                      <a:pt x="229" y="425"/>
                    </a:lnTo>
                    <a:lnTo>
                      <a:pt x="231" y="426"/>
                    </a:lnTo>
                    <a:lnTo>
                      <a:pt x="231" y="429"/>
                    </a:lnTo>
                    <a:lnTo>
                      <a:pt x="231" y="433"/>
                    </a:lnTo>
                    <a:lnTo>
                      <a:pt x="230" y="438"/>
                    </a:lnTo>
                    <a:lnTo>
                      <a:pt x="227" y="445"/>
                    </a:lnTo>
                    <a:lnTo>
                      <a:pt x="221" y="454"/>
                    </a:lnTo>
                    <a:lnTo>
                      <a:pt x="207" y="484"/>
                    </a:lnTo>
                    <a:lnTo>
                      <a:pt x="197" y="499"/>
                    </a:lnTo>
                    <a:lnTo>
                      <a:pt x="192" y="506"/>
                    </a:lnTo>
                    <a:lnTo>
                      <a:pt x="187" y="514"/>
                    </a:lnTo>
                    <a:lnTo>
                      <a:pt x="174" y="529"/>
                    </a:lnTo>
                    <a:lnTo>
                      <a:pt x="162" y="541"/>
                    </a:lnTo>
                    <a:lnTo>
                      <a:pt x="152" y="550"/>
                    </a:lnTo>
                    <a:lnTo>
                      <a:pt x="142" y="557"/>
                    </a:lnTo>
                    <a:lnTo>
                      <a:pt x="132" y="564"/>
                    </a:lnTo>
                    <a:lnTo>
                      <a:pt x="124" y="567"/>
                    </a:lnTo>
                    <a:lnTo>
                      <a:pt x="113" y="571"/>
                    </a:lnTo>
                    <a:lnTo>
                      <a:pt x="103" y="572"/>
                    </a:lnTo>
                    <a:lnTo>
                      <a:pt x="93" y="572"/>
                    </a:lnTo>
                    <a:lnTo>
                      <a:pt x="83" y="571"/>
                    </a:lnTo>
                    <a:lnTo>
                      <a:pt x="73" y="569"/>
                    </a:lnTo>
                    <a:lnTo>
                      <a:pt x="63" y="565"/>
                    </a:lnTo>
                    <a:lnTo>
                      <a:pt x="54" y="560"/>
                    </a:lnTo>
                    <a:lnTo>
                      <a:pt x="45" y="554"/>
                    </a:lnTo>
                    <a:lnTo>
                      <a:pt x="36" y="546"/>
                    </a:lnTo>
                    <a:lnTo>
                      <a:pt x="29" y="538"/>
                    </a:lnTo>
                    <a:lnTo>
                      <a:pt x="23" y="529"/>
                    </a:lnTo>
                    <a:lnTo>
                      <a:pt x="18" y="518"/>
                    </a:lnTo>
                    <a:lnTo>
                      <a:pt x="13" y="506"/>
                    </a:lnTo>
                    <a:lnTo>
                      <a:pt x="9" y="494"/>
                    </a:lnTo>
                    <a:lnTo>
                      <a:pt x="4" y="475"/>
                    </a:lnTo>
                    <a:lnTo>
                      <a:pt x="1" y="456"/>
                    </a:lnTo>
                    <a:lnTo>
                      <a:pt x="0" y="438"/>
                    </a:lnTo>
                    <a:lnTo>
                      <a:pt x="1" y="418"/>
                    </a:lnTo>
                    <a:lnTo>
                      <a:pt x="4" y="398"/>
                    </a:lnTo>
                    <a:lnTo>
                      <a:pt x="9" y="377"/>
                    </a:lnTo>
                    <a:lnTo>
                      <a:pt x="15" y="354"/>
                    </a:lnTo>
                    <a:lnTo>
                      <a:pt x="24" y="330"/>
                    </a:lnTo>
                    <a:lnTo>
                      <a:pt x="33" y="312"/>
                    </a:lnTo>
                    <a:lnTo>
                      <a:pt x="41" y="290"/>
                    </a:lnTo>
                    <a:lnTo>
                      <a:pt x="53" y="270"/>
                    </a:lnTo>
                    <a:lnTo>
                      <a:pt x="64" y="252"/>
                    </a:lnTo>
                    <a:lnTo>
                      <a:pt x="79" y="232"/>
                    </a:lnTo>
                    <a:lnTo>
                      <a:pt x="94" y="214"/>
                    </a:lnTo>
                    <a:lnTo>
                      <a:pt x="109" y="198"/>
                    </a:lnTo>
                    <a:lnTo>
                      <a:pt x="125" y="184"/>
                    </a:lnTo>
                    <a:lnTo>
                      <a:pt x="141" y="172"/>
                    </a:lnTo>
                    <a:lnTo>
                      <a:pt x="159" y="161"/>
                    </a:lnTo>
                    <a:lnTo>
                      <a:pt x="177" y="151"/>
                    </a:lnTo>
                    <a:lnTo>
                      <a:pt x="197" y="143"/>
                    </a:lnTo>
                    <a:lnTo>
                      <a:pt x="215" y="136"/>
                    </a:lnTo>
                    <a:lnTo>
                      <a:pt x="231" y="131"/>
                    </a:lnTo>
                    <a:lnTo>
                      <a:pt x="249" y="127"/>
                    </a:lnTo>
                    <a:lnTo>
                      <a:pt x="265" y="126"/>
                    </a:lnTo>
                    <a:lnTo>
                      <a:pt x="280" y="126"/>
                    </a:lnTo>
                    <a:lnTo>
                      <a:pt x="295" y="128"/>
                    </a:lnTo>
                    <a:lnTo>
                      <a:pt x="308" y="133"/>
                    </a:lnTo>
                    <a:lnTo>
                      <a:pt x="322" y="139"/>
                    </a:lnTo>
                    <a:lnTo>
                      <a:pt x="335" y="147"/>
                    </a:lnTo>
                    <a:lnTo>
                      <a:pt x="346" y="157"/>
                    </a:lnTo>
                    <a:lnTo>
                      <a:pt x="356" y="168"/>
                    </a:lnTo>
                    <a:lnTo>
                      <a:pt x="365" y="181"/>
                    </a:lnTo>
                    <a:lnTo>
                      <a:pt x="372" y="194"/>
                    </a:lnTo>
                    <a:lnTo>
                      <a:pt x="377" y="211"/>
                    </a:lnTo>
                    <a:lnTo>
                      <a:pt x="382" y="228"/>
                    </a:lnTo>
                    <a:lnTo>
                      <a:pt x="385" y="247"/>
                    </a:lnTo>
                    <a:lnTo>
                      <a:pt x="386" y="262"/>
                    </a:lnTo>
                    <a:lnTo>
                      <a:pt x="386" y="280"/>
                    </a:lnTo>
                    <a:lnTo>
                      <a:pt x="386" y="299"/>
                    </a:lnTo>
                    <a:lnTo>
                      <a:pt x="383" y="322"/>
                    </a:lnTo>
                    <a:lnTo>
                      <a:pt x="380" y="345"/>
                    </a:lnTo>
                    <a:lnTo>
                      <a:pt x="375" y="370"/>
                    </a:lnTo>
                    <a:lnTo>
                      <a:pt x="368" y="399"/>
                    </a:lnTo>
                    <a:lnTo>
                      <a:pt x="360" y="429"/>
                    </a:lnTo>
                    <a:lnTo>
                      <a:pt x="352" y="451"/>
                    </a:lnTo>
                    <a:lnTo>
                      <a:pt x="345" y="473"/>
                    </a:lnTo>
                    <a:lnTo>
                      <a:pt x="337" y="494"/>
                    </a:lnTo>
                    <a:lnTo>
                      <a:pt x="331" y="514"/>
                    </a:lnTo>
                  </a:path>
                </a:pathLst>
              </a:custGeom>
              <a:noFill/>
              <a:ln w="3175">
                <a:solidFill>
                  <a:srgbClr val="1F1A17"/>
                </a:solidFill>
                <a:round/>
              </a:ln>
            </p:spPr>
            <p:txBody>
              <a:bodyPr/>
              <a:lstStyle/>
              <a:p>
                <a:endParaRPr lang="en-US" sz="1867"/>
              </a:p>
            </p:txBody>
          </p:sp>
          <p:sp>
            <p:nvSpPr>
              <p:cNvPr id="1215" name="Freeform 565"/>
              <p:cNvSpPr/>
              <p:nvPr/>
            </p:nvSpPr>
            <p:spPr bwMode="auto">
              <a:xfrm>
                <a:off x="3141" y="1656"/>
                <a:ext cx="66" cy="69"/>
              </a:xfrm>
              <a:custGeom>
                <a:avLst/>
                <a:gdLst>
                  <a:gd name="T0" fmla="*/ 26 w 328"/>
                  <a:gd name="T1" fmla="*/ 42 h 343"/>
                  <a:gd name="T2" fmla="*/ 25 w 328"/>
                  <a:gd name="T3" fmla="*/ 50 h 343"/>
                  <a:gd name="T4" fmla="*/ 26 w 328"/>
                  <a:gd name="T5" fmla="*/ 55 h 343"/>
                  <a:gd name="T6" fmla="*/ 27 w 328"/>
                  <a:gd name="T7" fmla="*/ 59 h 343"/>
                  <a:gd name="T8" fmla="*/ 29 w 328"/>
                  <a:gd name="T9" fmla="*/ 61 h 343"/>
                  <a:gd name="T10" fmla="*/ 31 w 328"/>
                  <a:gd name="T11" fmla="*/ 62 h 343"/>
                  <a:gd name="T12" fmla="*/ 34 w 328"/>
                  <a:gd name="T13" fmla="*/ 61 h 343"/>
                  <a:gd name="T14" fmla="*/ 40 w 328"/>
                  <a:gd name="T15" fmla="*/ 59 h 343"/>
                  <a:gd name="T16" fmla="*/ 46 w 328"/>
                  <a:gd name="T17" fmla="*/ 55 h 343"/>
                  <a:gd name="T18" fmla="*/ 52 w 328"/>
                  <a:gd name="T19" fmla="*/ 49 h 343"/>
                  <a:gd name="T20" fmla="*/ 56 w 328"/>
                  <a:gd name="T21" fmla="*/ 44 h 343"/>
                  <a:gd name="T22" fmla="*/ 58 w 328"/>
                  <a:gd name="T23" fmla="*/ 40 h 343"/>
                  <a:gd name="T24" fmla="*/ 60 w 328"/>
                  <a:gd name="T25" fmla="*/ 35 h 343"/>
                  <a:gd name="T26" fmla="*/ 63 w 328"/>
                  <a:gd name="T27" fmla="*/ 21 h 343"/>
                  <a:gd name="T28" fmla="*/ 63 w 328"/>
                  <a:gd name="T29" fmla="*/ 15 h 343"/>
                  <a:gd name="T30" fmla="*/ 64 w 328"/>
                  <a:gd name="T31" fmla="*/ 14 h 343"/>
                  <a:gd name="T32" fmla="*/ 65 w 328"/>
                  <a:gd name="T33" fmla="*/ 14 h 343"/>
                  <a:gd name="T34" fmla="*/ 66 w 328"/>
                  <a:gd name="T35" fmla="*/ 15 h 343"/>
                  <a:gd name="T36" fmla="*/ 66 w 328"/>
                  <a:gd name="T37" fmla="*/ 15 h 343"/>
                  <a:gd name="T38" fmla="*/ 62 w 328"/>
                  <a:gd name="T39" fmla="*/ 38 h 343"/>
                  <a:gd name="T40" fmla="*/ 60 w 328"/>
                  <a:gd name="T41" fmla="*/ 44 h 343"/>
                  <a:gd name="T42" fmla="*/ 57 w 328"/>
                  <a:gd name="T43" fmla="*/ 49 h 343"/>
                  <a:gd name="T44" fmla="*/ 53 w 328"/>
                  <a:gd name="T45" fmla="*/ 53 h 343"/>
                  <a:gd name="T46" fmla="*/ 49 w 328"/>
                  <a:gd name="T47" fmla="*/ 57 h 343"/>
                  <a:gd name="T48" fmla="*/ 45 w 328"/>
                  <a:gd name="T49" fmla="*/ 60 h 343"/>
                  <a:gd name="T50" fmla="*/ 41 w 328"/>
                  <a:gd name="T51" fmla="*/ 62 h 343"/>
                  <a:gd name="T52" fmla="*/ 31 w 328"/>
                  <a:gd name="T53" fmla="*/ 67 h 343"/>
                  <a:gd name="T54" fmla="*/ 24 w 328"/>
                  <a:gd name="T55" fmla="*/ 69 h 343"/>
                  <a:gd name="T56" fmla="*/ 18 w 328"/>
                  <a:gd name="T57" fmla="*/ 69 h 343"/>
                  <a:gd name="T58" fmla="*/ 13 w 328"/>
                  <a:gd name="T59" fmla="*/ 69 h 343"/>
                  <a:gd name="T60" fmla="*/ 9 w 328"/>
                  <a:gd name="T61" fmla="*/ 67 h 343"/>
                  <a:gd name="T62" fmla="*/ 5 w 328"/>
                  <a:gd name="T63" fmla="*/ 64 h 343"/>
                  <a:gd name="T64" fmla="*/ 2 w 328"/>
                  <a:gd name="T65" fmla="*/ 61 h 343"/>
                  <a:gd name="T66" fmla="*/ 1 w 328"/>
                  <a:gd name="T67" fmla="*/ 56 h 343"/>
                  <a:gd name="T68" fmla="*/ 0 w 328"/>
                  <a:gd name="T69" fmla="*/ 51 h 343"/>
                  <a:gd name="T70" fmla="*/ 1 w 328"/>
                  <a:gd name="T71" fmla="*/ 44 h 343"/>
                  <a:gd name="T72" fmla="*/ 3 w 328"/>
                  <a:gd name="T73" fmla="*/ 36 h 343"/>
                  <a:gd name="T74" fmla="*/ 9 w 328"/>
                  <a:gd name="T75" fmla="*/ 26 h 343"/>
                  <a:gd name="T76" fmla="*/ 12 w 328"/>
                  <a:gd name="T77" fmla="*/ 21 h 343"/>
                  <a:gd name="T78" fmla="*/ 17 w 328"/>
                  <a:gd name="T79" fmla="*/ 15 h 343"/>
                  <a:gd name="T80" fmla="*/ 21 w 328"/>
                  <a:gd name="T81" fmla="*/ 11 h 343"/>
                  <a:gd name="T82" fmla="*/ 26 w 328"/>
                  <a:gd name="T83" fmla="*/ 8 h 343"/>
                  <a:gd name="T84" fmla="*/ 40 w 328"/>
                  <a:gd name="T85" fmla="*/ 2 h 343"/>
                  <a:gd name="T86" fmla="*/ 47 w 328"/>
                  <a:gd name="T87" fmla="*/ 0 h 343"/>
                  <a:gd name="T88" fmla="*/ 50 w 328"/>
                  <a:gd name="T89" fmla="*/ 0 h 343"/>
                  <a:gd name="T90" fmla="*/ 53 w 328"/>
                  <a:gd name="T91" fmla="*/ 1 h 343"/>
                  <a:gd name="T92" fmla="*/ 58 w 328"/>
                  <a:gd name="T93" fmla="*/ 4 h 343"/>
                  <a:gd name="T94" fmla="*/ 59 w 328"/>
                  <a:gd name="T95" fmla="*/ 5 h 343"/>
                  <a:gd name="T96" fmla="*/ 60 w 328"/>
                  <a:gd name="T97" fmla="*/ 7 h 343"/>
                  <a:gd name="T98" fmla="*/ 60 w 328"/>
                  <a:gd name="T99" fmla="*/ 9 h 343"/>
                  <a:gd name="T100" fmla="*/ 60 w 328"/>
                  <a:gd name="T101" fmla="*/ 12 h 343"/>
                  <a:gd name="T102" fmla="*/ 58 w 328"/>
                  <a:gd name="T103" fmla="*/ 17 h 343"/>
                  <a:gd name="T104" fmla="*/ 55 w 328"/>
                  <a:gd name="T105" fmla="*/ 22 h 343"/>
                  <a:gd name="T106" fmla="*/ 48 w 328"/>
                  <a:gd name="T107" fmla="*/ 28 h 343"/>
                  <a:gd name="T108" fmla="*/ 41 w 328"/>
                  <a:gd name="T109" fmla="*/ 33 h 343"/>
                  <a:gd name="T110" fmla="*/ 33 w 328"/>
                  <a:gd name="T111" fmla="*/ 38 h 343"/>
                  <a:gd name="T112" fmla="*/ 26 w 328"/>
                  <a:gd name="T113" fmla="*/ 41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43"/>
                  <a:gd name="T173" fmla="*/ 328 w 328"/>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43">
                    <a:moveTo>
                      <a:pt x="131" y="202"/>
                    </a:moveTo>
                    <a:lnTo>
                      <a:pt x="130" y="211"/>
                    </a:lnTo>
                    <a:lnTo>
                      <a:pt x="127" y="235"/>
                    </a:lnTo>
                    <a:lnTo>
                      <a:pt x="126" y="248"/>
                    </a:lnTo>
                    <a:lnTo>
                      <a:pt x="126" y="262"/>
                    </a:lnTo>
                    <a:lnTo>
                      <a:pt x="129" y="275"/>
                    </a:lnTo>
                    <a:lnTo>
                      <a:pt x="131" y="286"/>
                    </a:lnTo>
                    <a:lnTo>
                      <a:pt x="134" y="293"/>
                    </a:lnTo>
                    <a:lnTo>
                      <a:pt x="137" y="298"/>
                    </a:lnTo>
                    <a:lnTo>
                      <a:pt x="142" y="303"/>
                    </a:lnTo>
                    <a:lnTo>
                      <a:pt x="149" y="306"/>
                    </a:lnTo>
                    <a:lnTo>
                      <a:pt x="155" y="307"/>
                    </a:lnTo>
                    <a:lnTo>
                      <a:pt x="162" y="307"/>
                    </a:lnTo>
                    <a:lnTo>
                      <a:pt x="171" y="305"/>
                    </a:lnTo>
                    <a:lnTo>
                      <a:pt x="180" y="301"/>
                    </a:lnTo>
                    <a:lnTo>
                      <a:pt x="197" y="291"/>
                    </a:lnTo>
                    <a:lnTo>
                      <a:pt x="213" y="282"/>
                    </a:lnTo>
                    <a:lnTo>
                      <a:pt x="230" y="271"/>
                    </a:lnTo>
                    <a:lnTo>
                      <a:pt x="245" y="258"/>
                    </a:lnTo>
                    <a:lnTo>
                      <a:pt x="258" y="245"/>
                    </a:lnTo>
                    <a:lnTo>
                      <a:pt x="272" y="228"/>
                    </a:lnTo>
                    <a:lnTo>
                      <a:pt x="278" y="220"/>
                    </a:lnTo>
                    <a:lnTo>
                      <a:pt x="283" y="210"/>
                    </a:lnTo>
                    <a:lnTo>
                      <a:pt x="290" y="198"/>
                    </a:lnTo>
                    <a:lnTo>
                      <a:pt x="293" y="187"/>
                    </a:lnTo>
                    <a:lnTo>
                      <a:pt x="297" y="172"/>
                    </a:lnTo>
                    <a:lnTo>
                      <a:pt x="303" y="139"/>
                    </a:lnTo>
                    <a:lnTo>
                      <a:pt x="311" y="104"/>
                    </a:lnTo>
                    <a:lnTo>
                      <a:pt x="313" y="84"/>
                    </a:lnTo>
                    <a:lnTo>
                      <a:pt x="315" y="76"/>
                    </a:lnTo>
                    <a:lnTo>
                      <a:pt x="317" y="72"/>
                    </a:lnTo>
                    <a:lnTo>
                      <a:pt x="318" y="71"/>
                    </a:lnTo>
                    <a:lnTo>
                      <a:pt x="320" y="71"/>
                    </a:lnTo>
                    <a:lnTo>
                      <a:pt x="322" y="72"/>
                    </a:lnTo>
                    <a:lnTo>
                      <a:pt x="323" y="74"/>
                    </a:lnTo>
                    <a:lnTo>
                      <a:pt x="327" y="74"/>
                    </a:lnTo>
                    <a:lnTo>
                      <a:pt x="328" y="74"/>
                    </a:lnTo>
                    <a:lnTo>
                      <a:pt x="328" y="75"/>
                    </a:lnTo>
                    <a:lnTo>
                      <a:pt x="328" y="79"/>
                    </a:lnTo>
                    <a:lnTo>
                      <a:pt x="308" y="187"/>
                    </a:lnTo>
                    <a:lnTo>
                      <a:pt x="303" y="203"/>
                    </a:lnTo>
                    <a:lnTo>
                      <a:pt x="296" y="217"/>
                    </a:lnTo>
                    <a:lnTo>
                      <a:pt x="290" y="231"/>
                    </a:lnTo>
                    <a:lnTo>
                      <a:pt x="281" y="243"/>
                    </a:lnTo>
                    <a:lnTo>
                      <a:pt x="273" y="255"/>
                    </a:lnTo>
                    <a:lnTo>
                      <a:pt x="265" y="265"/>
                    </a:lnTo>
                    <a:lnTo>
                      <a:pt x="255" y="275"/>
                    </a:lnTo>
                    <a:lnTo>
                      <a:pt x="245" y="282"/>
                    </a:lnTo>
                    <a:lnTo>
                      <a:pt x="235" y="291"/>
                    </a:lnTo>
                    <a:lnTo>
                      <a:pt x="225" y="297"/>
                    </a:lnTo>
                    <a:lnTo>
                      <a:pt x="213" y="305"/>
                    </a:lnTo>
                    <a:lnTo>
                      <a:pt x="202" y="310"/>
                    </a:lnTo>
                    <a:lnTo>
                      <a:pt x="180" y="321"/>
                    </a:lnTo>
                    <a:lnTo>
                      <a:pt x="156" y="331"/>
                    </a:lnTo>
                    <a:lnTo>
                      <a:pt x="139" y="336"/>
                    </a:lnTo>
                    <a:lnTo>
                      <a:pt x="121" y="341"/>
                    </a:lnTo>
                    <a:lnTo>
                      <a:pt x="106" y="342"/>
                    </a:lnTo>
                    <a:lnTo>
                      <a:pt x="91" y="343"/>
                    </a:lnTo>
                    <a:lnTo>
                      <a:pt x="77" y="342"/>
                    </a:lnTo>
                    <a:lnTo>
                      <a:pt x="65" y="341"/>
                    </a:lnTo>
                    <a:lnTo>
                      <a:pt x="54" y="337"/>
                    </a:lnTo>
                    <a:lnTo>
                      <a:pt x="43" y="332"/>
                    </a:lnTo>
                    <a:lnTo>
                      <a:pt x="33" y="327"/>
                    </a:lnTo>
                    <a:lnTo>
                      <a:pt x="25" y="320"/>
                    </a:lnTo>
                    <a:lnTo>
                      <a:pt x="18" y="312"/>
                    </a:lnTo>
                    <a:lnTo>
                      <a:pt x="11" y="302"/>
                    </a:lnTo>
                    <a:lnTo>
                      <a:pt x="6" y="292"/>
                    </a:lnTo>
                    <a:lnTo>
                      <a:pt x="3" y="280"/>
                    </a:lnTo>
                    <a:lnTo>
                      <a:pt x="0" y="267"/>
                    </a:lnTo>
                    <a:lnTo>
                      <a:pt x="0" y="253"/>
                    </a:lnTo>
                    <a:lnTo>
                      <a:pt x="0" y="237"/>
                    </a:lnTo>
                    <a:lnTo>
                      <a:pt x="3" y="221"/>
                    </a:lnTo>
                    <a:lnTo>
                      <a:pt x="8" y="202"/>
                    </a:lnTo>
                    <a:lnTo>
                      <a:pt x="16" y="180"/>
                    </a:lnTo>
                    <a:lnTo>
                      <a:pt x="29" y="155"/>
                    </a:lnTo>
                    <a:lnTo>
                      <a:pt x="45" y="129"/>
                    </a:lnTo>
                    <a:lnTo>
                      <a:pt x="52" y="115"/>
                    </a:lnTo>
                    <a:lnTo>
                      <a:pt x="62" y="102"/>
                    </a:lnTo>
                    <a:lnTo>
                      <a:pt x="72" y="90"/>
                    </a:lnTo>
                    <a:lnTo>
                      <a:pt x="82" y="77"/>
                    </a:lnTo>
                    <a:lnTo>
                      <a:pt x="94" y="66"/>
                    </a:lnTo>
                    <a:lnTo>
                      <a:pt x="106" y="56"/>
                    </a:lnTo>
                    <a:lnTo>
                      <a:pt x="119" y="46"/>
                    </a:lnTo>
                    <a:lnTo>
                      <a:pt x="131" y="39"/>
                    </a:lnTo>
                    <a:lnTo>
                      <a:pt x="162" y="23"/>
                    </a:lnTo>
                    <a:lnTo>
                      <a:pt x="197" y="9"/>
                    </a:lnTo>
                    <a:lnTo>
                      <a:pt x="215" y="4"/>
                    </a:lnTo>
                    <a:lnTo>
                      <a:pt x="232" y="0"/>
                    </a:lnTo>
                    <a:lnTo>
                      <a:pt x="241" y="0"/>
                    </a:lnTo>
                    <a:lnTo>
                      <a:pt x="248" y="0"/>
                    </a:lnTo>
                    <a:lnTo>
                      <a:pt x="257" y="1"/>
                    </a:lnTo>
                    <a:lnTo>
                      <a:pt x="265" y="4"/>
                    </a:lnTo>
                    <a:lnTo>
                      <a:pt x="276" y="10"/>
                    </a:lnTo>
                    <a:lnTo>
                      <a:pt x="286" y="18"/>
                    </a:lnTo>
                    <a:lnTo>
                      <a:pt x="290" y="23"/>
                    </a:lnTo>
                    <a:lnTo>
                      <a:pt x="292" y="26"/>
                    </a:lnTo>
                    <a:lnTo>
                      <a:pt x="295" y="31"/>
                    </a:lnTo>
                    <a:lnTo>
                      <a:pt x="297" y="36"/>
                    </a:lnTo>
                    <a:lnTo>
                      <a:pt x="298" y="41"/>
                    </a:lnTo>
                    <a:lnTo>
                      <a:pt x="300" y="47"/>
                    </a:lnTo>
                    <a:lnTo>
                      <a:pt x="300" y="52"/>
                    </a:lnTo>
                    <a:lnTo>
                      <a:pt x="298" y="59"/>
                    </a:lnTo>
                    <a:lnTo>
                      <a:pt x="295" y="70"/>
                    </a:lnTo>
                    <a:lnTo>
                      <a:pt x="290" y="84"/>
                    </a:lnTo>
                    <a:lnTo>
                      <a:pt x="281" y="94"/>
                    </a:lnTo>
                    <a:lnTo>
                      <a:pt x="271" y="107"/>
                    </a:lnTo>
                    <a:lnTo>
                      <a:pt x="256" y="121"/>
                    </a:lnTo>
                    <a:lnTo>
                      <a:pt x="240" y="137"/>
                    </a:lnTo>
                    <a:lnTo>
                      <a:pt x="222" y="152"/>
                    </a:lnTo>
                    <a:lnTo>
                      <a:pt x="203" y="166"/>
                    </a:lnTo>
                    <a:lnTo>
                      <a:pt x="185" y="177"/>
                    </a:lnTo>
                    <a:lnTo>
                      <a:pt x="166" y="187"/>
                    </a:lnTo>
                    <a:lnTo>
                      <a:pt x="150" y="195"/>
                    </a:lnTo>
                    <a:lnTo>
                      <a:pt x="131" y="202"/>
                    </a:lnTo>
                    <a:close/>
                  </a:path>
                </a:pathLst>
              </a:custGeom>
              <a:solidFill>
                <a:srgbClr val="E9811A"/>
              </a:solidFill>
              <a:ln w="9525">
                <a:noFill/>
                <a:round/>
              </a:ln>
            </p:spPr>
            <p:txBody>
              <a:bodyPr/>
              <a:lstStyle/>
              <a:p>
                <a:endParaRPr lang="en-US" sz="1867"/>
              </a:p>
            </p:txBody>
          </p:sp>
          <p:sp>
            <p:nvSpPr>
              <p:cNvPr id="1216" name="Freeform 566"/>
              <p:cNvSpPr/>
              <p:nvPr/>
            </p:nvSpPr>
            <p:spPr bwMode="auto">
              <a:xfrm>
                <a:off x="3141" y="1656"/>
                <a:ext cx="66" cy="69"/>
              </a:xfrm>
              <a:custGeom>
                <a:avLst/>
                <a:gdLst>
                  <a:gd name="T0" fmla="*/ 26 w 328"/>
                  <a:gd name="T1" fmla="*/ 42 h 343"/>
                  <a:gd name="T2" fmla="*/ 25 w 328"/>
                  <a:gd name="T3" fmla="*/ 50 h 343"/>
                  <a:gd name="T4" fmla="*/ 26 w 328"/>
                  <a:gd name="T5" fmla="*/ 55 h 343"/>
                  <a:gd name="T6" fmla="*/ 27 w 328"/>
                  <a:gd name="T7" fmla="*/ 59 h 343"/>
                  <a:gd name="T8" fmla="*/ 29 w 328"/>
                  <a:gd name="T9" fmla="*/ 61 h 343"/>
                  <a:gd name="T10" fmla="*/ 31 w 328"/>
                  <a:gd name="T11" fmla="*/ 62 h 343"/>
                  <a:gd name="T12" fmla="*/ 34 w 328"/>
                  <a:gd name="T13" fmla="*/ 61 h 343"/>
                  <a:gd name="T14" fmla="*/ 40 w 328"/>
                  <a:gd name="T15" fmla="*/ 59 h 343"/>
                  <a:gd name="T16" fmla="*/ 46 w 328"/>
                  <a:gd name="T17" fmla="*/ 55 h 343"/>
                  <a:gd name="T18" fmla="*/ 52 w 328"/>
                  <a:gd name="T19" fmla="*/ 49 h 343"/>
                  <a:gd name="T20" fmla="*/ 56 w 328"/>
                  <a:gd name="T21" fmla="*/ 44 h 343"/>
                  <a:gd name="T22" fmla="*/ 58 w 328"/>
                  <a:gd name="T23" fmla="*/ 40 h 343"/>
                  <a:gd name="T24" fmla="*/ 60 w 328"/>
                  <a:gd name="T25" fmla="*/ 35 h 343"/>
                  <a:gd name="T26" fmla="*/ 63 w 328"/>
                  <a:gd name="T27" fmla="*/ 21 h 343"/>
                  <a:gd name="T28" fmla="*/ 63 w 328"/>
                  <a:gd name="T29" fmla="*/ 15 h 343"/>
                  <a:gd name="T30" fmla="*/ 64 w 328"/>
                  <a:gd name="T31" fmla="*/ 14 h 343"/>
                  <a:gd name="T32" fmla="*/ 65 w 328"/>
                  <a:gd name="T33" fmla="*/ 14 h 343"/>
                  <a:gd name="T34" fmla="*/ 66 w 328"/>
                  <a:gd name="T35" fmla="*/ 15 h 343"/>
                  <a:gd name="T36" fmla="*/ 66 w 328"/>
                  <a:gd name="T37" fmla="*/ 15 h 343"/>
                  <a:gd name="T38" fmla="*/ 62 w 328"/>
                  <a:gd name="T39" fmla="*/ 38 h 343"/>
                  <a:gd name="T40" fmla="*/ 60 w 328"/>
                  <a:gd name="T41" fmla="*/ 44 h 343"/>
                  <a:gd name="T42" fmla="*/ 57 w 328"/>
                  <a:gd name="T43" fmla="*/ 49 h 343"/>
                  <a:gd name="T44" fmla="*/ 53 w 328"/>
                  <a:gd name="T45" fmla="*/ 53 h 343"/>
                  <a:gd name="T46" fmla="*/ 49 w 328"/>
                  <a:gd name="T47" fmla="*/ 57 h 343"/>
                  <a:gd name="T48" fmla="*/ 45 w 328"/>
                  <a:gd name="T49" fmla="*/ 60 h 343"/>
                  <a:gd name="T50" fmla="*/ 41 w 328"/>
                  <a:gd name="T51" fmla="*/ 62 h 343"/>
                  <a:gd name="T52" fmla="*/ 31 w 328"/>
                  <a:gd name="T53" fmla="*/ 67 h 343"/>
                  <a:gd name="T54" fmla="*/ 24 w 328"/>
                  <a:gd name="T55" fmla="*/ 69 h 343"/>
                  <a:gd name="T56" fmla="*/ 18 w 328"/>
                  <a:gd name="T57" fmla="*/ 69 h 343"/>
                  <a:gd name="T58" fmla="*/ 13 w 328"/>
                  <a:gd name="T59" fmla="*/ 69 h 343"/>
                  <a:gd name="T60" fmla="*/ 9 w 328"/>
                  <a:gd name="T61" fmla="*/ 67 h 343"/>
                  <a:gd name="T62" fmla="*/ 5 w 328"/>
                  <a:gd name="T63" fmla="*/ 64 h 343"/>
                  <a:gd name="T64" fmla="*/ 2 w 328"/>
                  <a:gd name="T65" fmla="*/ 61 h 343"/>
                  <a:gd name="T66" fmla="*/ 1 w 328"/>
                  <a:gd name="T67" fmla="*/ 56 h 343"/>
                  <a:gd name="T68" fmla="*/ 0 w 328"/>
                  <a:gd name="T69" fmla="*/ 51 h 343"/>
                  <a:gd name="T70" fmla="*/ 1 w 328"/>
                  <a:gd name="T71" fmla="*/ 44 h 343"/>
                  <a:gd name="T72" fmla="*/ 3 w 328"/>
                  <a:gd name="T73" fmla="*/ 36 h 343"/>
                  <a:gd name="T74" fmla="*/ 9 w 328"/>
                  <a:gd name="T75" fmla="*/ 26 h 343"/>
                  <a:gd name="T76" fmla="*/ 12 w 328"/>
                  <a:gd name="T77" fmla="*/ 21 h 343"/>
                  <a:gd name="T78" fmla="*/ 17 w 328"/>
                  <a:gd name="T79" fmla="*/ 15 h 343"/>
                  <a:gd name="T80" fmla="*/ 21 w 328"/>
                  <a:gd name="T81" fmla="*/ 11 h 343"/>
                  <a:gd name="T82" fmla="*/ 26 w 328"/>
                  <a:gd name="T83" fmla="*/ 8 h 343"/>
                  <a:gd name="T84" fmla="*/ 40 w 328"/>
                  <a:gd name="T85" fmla="*/ 2 h 343"/>
                  <a:gd name="T86" fmla="*/ 47 w 328"/>
                  <a:gd name="T87" fmla="*/ 0 h 343"/>
                  <a:gd name="T88" fmla="*/ 50 w 328"/>
                  <a:gd name="T89" fmla="*/ 0 h 343"/>
                  <a:gd name="T90" fmla="*/ 53 w 328"/>
                  <a:gd name="T91" fmla="*/ 1 h 343"/>
                  <a:gd name="T92" fmla="*/ 58 w 328"/>
                  <a:gd name="T93" fmla="*/ 4 h 343"/>
                  <a:gd name="T94" fmla="*/ 59 w 328"/>
                  <a:gd name="T95" fmla="*/ 5 h 343"/>
                  <a:gd name="T96" fmla="*/ 60 w 328"/>
                  <a:gd name="T97" fmla="*/ 7 h 343"/>
                  <a:gd name="T98" fmla="*/ 60 w 328"/>
                  <a:gd name="T99" fmla="*/ 9 h 343"/>
                  <a:gd name="T100" fmla="*/ 60 w 328"/>
                  <a:gd name="T101" fmla="*/ 12 h 343"/>
                  <a:gd name="T102" fmla="*/ 58 w 328"/>
                  <a:gd name="T103" fmla="*/ 17 h 343"/>
                  <a:gd name="T104" fmla="*/ 55 w 328"/>
                  <a:gd name="T105" fmla="*/ 22 h 343"/>
                  <a:gd name="T106" fmla="*/ 48 w 328"/>
                  <a:gd name="T107" fmla="*/ 28 h 343"/>
                  <a:gd name="T108" fmla="*/ 41 w 328"/>
                  <a:gd name="T109" fmla="*/ 33 h 343"/>
                  <a:gd name="T110" fmla="*/ 33 w 328"/>
                  <a:gd name="T111" fmla="*/ 38 h 343"/>
                  <a:gd name="T112" fmla="*/ 26 w 328"/>
                  <a:gd name="T113" fmla="*/ 41 h 3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8"/>
                  <a:gd name="T172" fmla="*/ 0 h 343"/>
                  <a:gd name="T173" fmla="*/ 328 w 328"/>
                  <a:gd name="T174" fmla="*/ 343 h 34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8" h="343">
                    <a:moveTo>
                      <a:pt x="131" y="202"/>
                    </a:moveTo>
                    <a:lnTo>
                      <a:pt x="130" y="211"/>
                    </a:lnTo>
                    <a:lnTo>
                      <a:pt x="127" y="235"/>
                    </a:lnTo>
                    <a:lnTo>
                      <a:pt x="126" y="248"/>
                    </a:lnTo>
                    <a:lnTo>
                      <a:pt x="126" y="262"/>
                    </a:lnTo>
                    <a:lnTo>
                      <a:pt x="129" y="275"/>
                    </a:lnTo>
                    <a:lnTo>
                      <a:pt x="131" y="286"/>
                    </a:lnTo>
                    <a:lnTo>
                      <a:pt x="134" y="293"/>
                    </a:lnTo>
                    <a:lnTo>
                      <a:pt x="137" y="298"/>
                    </a:lnTo>
                    <a:lnTo>
                      <a:pt x="142" y="303"/>
                    </a:lnTo>
                    <a:lnTo>
                      <a:pt x="149" y="306"/>
                    </a:lnTo>
                    <a:lnTo>
                      <a:pt x="155" y="307"/>
                    </a:lnTo>
                    <a:lnTo>
                      <a:pt x="162" y="307"/>
                    </a:lnTo>
                    <a:lnTo>
                      <a:pt x="171" y="305"/>
                    </a:lnTo>
                    <a:lnTo>
                      <a:pt x="180" y="301"/>
                    </a:lnTo>
                    <a:lnTo>
                      <a:pt x="197" y="291"/>
                    </a:lnTo>
                    <a:lnTo>
                      <a:pt x="213" y="282"/>
                    </a:lnTo>
                    <a:lnTo>
                      <a:pt x="230" y="271"/>
                    </a:lnTo>
                    <a:lnTo>
                      <a:pt x="245" y="258"/>
                    </a:lnTo>
                    <a:lnTo>
                      <a:pt x="258" y="245"/>
                    </a:lnTo>
                    <a:lnTo>
                      <a:pt x="272" y="228"/>
                    </a:lnTo>
                    <a:lnTo>
                      <a:pt x="278" y="220"/>
                    </a:lnTo>
                    <a:lnTo>
                      <a:pt x="283" y="210"/>
                    </a:lnTo>
                    <a:lnTo>
                      <a:pt x="290" y="198"/>
                    </a:lnTo>
                    <a:lnTo>
                      <a:pt x="293" y="187"/>
                    </a:lnTo>
                    <a:lnTo>
                      <a:pt x="297" y="172"/>
                    </a:lnTo>
                    <a:lnTo>
                      <a:pt x="303" y="139"/>
                    </a:lnTo>
                    <a:lnTo>
                      <a:pt x="311" y="104"/>
                    </a:lnTo>
                    <a:lnTo>
                      <a:pt x="313" y="84"/>
                    </a:lnTo>
                    <a:lnTo>
                      <a:pt x="315" y="76"/>
                    </a:lnTo>
                    <a:lnTo>
                      <a:pt x="317" y="72"/>
                    </a:lnTo>
                    <a:lnTo>
                      <a:pt x="318" y="71"/>
                    </a:lnTo>
                    <a:lnTo>
                      <a:pt x="320" y="71"/>
                    </a:lnTo>
                    <a:lnTo>
                      <a:pt x="322" y="72"/>
                    </a:lnTo>
                    <a:lnTo>
                      <a:pt x="323" y="74"/>
                    </a:lnTo>
                    <a:lnTo>
                      <a:pt x="327" y="74"/>
                    </a:lnTo>
                    <a:lnTo>
                      <a:pt x="328" y="74"/>
                    </a:lnTo>
                    <a:lnTo>
                      <a:pt x="328" y="75"/>
                    </a:lnTo>
                    <a:lnTo>
                      <a:pt x="328" y="79"/>
                    </a:lnTo>
                    <a:lnTo>
                      <a:pt x="308" y="187"/>
                    </a:lnTo>
                    <a:lnTo>
                      <a:pt x="303" y="203"/>
                    </a:lnTo>
                    <a:lnTo>
                      <a:pt x="296" y="217"/>
                    </a:lnTo>
                    <a:lnTo>
                      <a:pt x="290" y="231"/>
                    </a:lnTo>
                    <a:lnTo>
                      <a:pt x="281" y="243"/>
                    </a:lnTo>
                    <a:lnTo>
                      <a:pt x="273" y="255"/>
                    </a:lnTo>
                    <a:lnTo>
                      <a:pt x="265" y="265"/>
                    </a:lnTo>
                    <a:lnTo>
                      <a:pt x="255" y="275"/>
                    </a:lnTo>
                    <a:lnTo>
                      <a:pt x="245" y="282"/>
                    </a:lnTo>
                    <a:lnTo>
                      <a:pt x="235" y="291"/>
                    </a:lnTo>
                    <a:lnTo>
                      <a:pt x="225" y="297"/>
                    </a:lnTo>
                    <a:lnTo>
                      <a:pt x="213" y="305"/>
                    </a:lnTo>
                    <a:lnTo>
                      <a:pt x="202" y="310"/>
                    </a:lnTo>
                    <a:lnTo>
                      <a:pt x="180" y="321"/>
                    </a:lnTo>
                    <a:lnTo>
                      <a:pt x="156" y="331"/>
                    </a:lnTo>
                    <a:lnTo>
                      <a:pt x="139" y="336"/>
                    </a:lnTo>
                    <a:lnTo>
                      <a:pt x="121" y="341"/>
                    </a:lnTo>
                    <a:lnTo>
                      <a:pt x="106" y="342"/>
                    </a:lnTo>
                    <a:lnTo>
                      <a:pt x="91" y="343"/>
                    </a:lnTo>
                    <a:lnTo>
                      <a:pt x="77" y="342"/>
                    </a:lnTo>
                    <a:lnTo>
                      <a:pt x="65" y="341"/>
                    </a:lnTo>
                    <a:lnTo>
                      <a:pt x="54" y="337"/>
                    </a:lnTo>
                    <a:lnTo>
                      <a:pt x="43" y="332"/>
                    </a:lnTo>
                    <a:lnTo>
                      <a:pt x="33" y="327"/>
                    </a:lnTo>
                    <a:lnTo>
                      <a:pt x="25" y="320"/>
                    </a:lnTo>
                    <a:lnTo>
                      <a:pt x="18" y="312"/>
                    </a:lnTo>
                    <a:lnTo>
                      <a:pt x="11" y="302"/>
                    </a:lnTo>
                    <a:lnTo>
                      <a:pt x="6" y="292"/>
                    </a:lnTo>
                    <a:lnTo>
                      <a:pt x="3" y="280"/>
                    </a:lnTo>
                    <a:lnTo>
                      <a:pt x="0" y="267"/>
                    </a:lnTo>
                    <a:lnTo>
                      <a:pt x="0" y="253"/>
                    </a:lnTo>
                    <a:lnTo>
                      <a:pt x="0" y="237"/>
                    </a:lnTo>
                    <a:lnTo>
                      <a:pt x="3" y="221"/>
                    </a:lnTo>
                    <a:lnTo>
                      <a:pt x="8" y="202"/>
                    </a:lnTo>
                    <a:lnTo>
                      <a:pt x="16" y="180"/>
                    </a:lnTo>
                    <a:lnTo>
                      <a:pt x="29" y="155"/>
                    </a:lnTo>
                    <a:lnTo>
                      <a:pt x="45" y="129"/>
                    </a:lnTo>
                    <a:lnTo>
                      <a:pt x="52" y="115"/>
                    </a:lnTo>
                    <a:lnTo>
                      <a:pt x="62" y="102"/>
                    </a:lnTo>
                    <a:lnTo>
                      <a:pt x="72" y="90"/>
                    </a:lnTo>
                    <a:lnTo>
                      <a:pt x="82" y="77"/>
                    </a:lnTo>
                    <a:lnTo>
                      <a:pt x="94" y="66"/>
                    </a:lnTo>
                    <a:lnTo>
                      <a:pt x="106" y="56"/>
                    </a:lnTo>
                    <a:lnTo>
                      <a:pt x="119" y="46"/>
                    </a:lnTo>
                    <a:lnTo>
                      <a:pt x="131" y="39"/>
                    </a:lnTo>
                    <a:lnTo>
                      <a:pt x="162" y="23"/>
                    </a:lnTo>
                    <a:lnTo>
                      <a:pt x="197" y="9"/>
                    </a:lnTo>
                    <a:lnTo>
                      <a:pt x="215" y="4"/>
                    </a:lnTo>
                    <a:lnTo>
                      <a:pt x="232" y="0"/>
                    </a:lnTo>
                    <a:lnTo>
                      <a:pt x="241" y="0"/>
                    </a:lnTo>
                    <a:lnTo>
                      <a:pt x="248" y="0"/>
                    </a:lnTo>
                    <a:lnTo>
                      <a:pt x="257" y="1"/>
                    </a:lnTo>
                    <a:lnTo>
                      <a:pt x="265" y="4"/>
                    </a:lnTo>
                    <a:lnTo>
                      <a:pt x="276" y="10"/>
                    </a:lnTo>
                    <a:lnTo>
                      <a:pt x="286" y="18"/>
                    </a:lnTo>
                    <a:lnTo>
                      <a:pt x="290" y="23"/>
                    </a:lnTo>
                    <a:lnTo>
                      <a:pt x="292" y="26"/>
                    </a:lnTo>
                    <a:lnTo>
                      <a:pt x="295" y="31"/>
                    </a:lnTo>
                    <a:lnTo>
                      <a:pt x="297" y="36"/>
                    </a:lnTo>
                    <a:lnTo>
                      <a:pt x="298" y="41"/>
                    </a:lnTo>
                    <a:lnTo>
                      <a:pt x="300" y="47"/>
                    </a:lnTo>
                    <a:lnTo>
                      <a:pt x="300" y="52"/>
                    </a:lnTo>
                    <a:lnTo>
                      <a:pt x="298" y="59"/>
                    </a:lnTo>
                    <a:lnTo>
                      <a:pt x="295" y="70"/>
                    </a:lnTo>
                    <a:lnTo>
                      <a:pt x="290" y="84"/>
                    </a:lnTo>
                    <a:lnTo>
                      <a:pt x="281" y="94"/>
                    </a:lnTo>
                    <a:lnTo>
                      <a:pt x="271" y="107"/>
                    </a:lnTo>
                    <a:lnTo>
                      <a:pt x="256" y="121"/>
                    </a:lnTo>
                    <a:lnTo>
                      <a:pt x="240" y="137"/>
                    </a:lnTo>
                    <a:lnTo>
                      <a:pt x="222" y="152"/>
                    </a:lnTo>
                    <a:lnTo>
                      <a:pt x="203" y="166"/>
                    </a:lnTo>
                    <a:lnTo>
                      <a:pt x="185" y="177"/>
                    </a:lnTo>
                    <a:lnTo>
                      <a:pt x="166" y="187"/>
                    </a:lnTo>
                    <a:lnTo>
                      <a:pt x="150" y="195"/>
                    </a:lnTo>
                    <a:lnTo>
                      <a:pt x="131" y="202"/>
                    </a:lnTo>
                  </a:path>
                </a:pathLst>
              </a:custGeom>
              <a:noFill/>
              <a:ln w="3175">
                <a:solidFill>
                  <a:srgbClr val="1F1A17"/>
                </a:solidFill>
                <a:round/>
              </a:ln>
            </p:spPr>
            <p:txBody>
              <a:bodyPr/>
              <a:lstStyle/>
              <a:p>
                <a:endParaRPr lang="en-US" sz="1867"/>
              </a:p>
            </p:txBody>
          </p:sp>
          <p:sp>
            <p:nvSpPr>
              <p:cNvPr id="1217" name="Freeform 567"/>
              <p:cNvSpPr/>
              <p:nvPr/>
            </p:nvSpPr>
            <p:spPr bwMode="auto">
              <a:xfrm>
                <a:off x="3169" y="1661"/>
                <a:ext cx="21" cy="33"/>
              </a:xfrm>
              <a:custGeom>
                <a:avLst/>
                <a:gdLst>
                  <a:gd name="T0" fmla="*/ 19 w 106"/>
                  <a:gd name="T1" fmla="*/ 14 h 165"/>
                  <a:gd name="T2" fmla="*/ 20 w 106"/>
                  <a:gd name="T3" fmla="*/ 10 h 165"/>
                  <a:gd name="T4" fmla="*/ 21 w 106"/>
                  <a:gd name="T5" fmla="*/ 5 h 165"/>
                  <a:gd name="T6" fmla="*/ 21 w 106"/>
                  <a:gd name="T7" fmla="*/ 4 h 165"/>
                  <a:gd name="T8" fmla="*/ 21 w 106"/>
                  <a:gd name="T9" fmla="*/ 3 h 165"/>
                  <a:gd name="T10" fmla="*/ 21 w 106"/>
                  <a:gd name="T11" fmla="*/ 2 h 165"/>
                  <a:gd name="T12" fmla="*/ 20 w 106"/>
                  <a:gd name="T13" fmla="*/ 1 h 165"/>
                  <a:gd name="T14" fmla="*/ 19 w 106"/>
                  <a:gd name="T15" fmla="*/ 1 h 165"/>
                  <a:gd name="T16" fmla="*/ 18 w 106"/>
                  <a:gd name="T17" fmla="*/ 0 h 165"/>
                  <a:gd name="T18" fmla="*/ 17 w 106"/>
                  <a:gd name="T19" fmla="*/ 0 h 165"/>
                  <a:gd name="T20" fmla="*/ 15 w 106"/>
                  <a:gd name="T21" fmla="*/ 0 h 165"/>
                  <a:gd name="T22" fmla="*/ 14 w 106"/>
                  <a:gd name="T23" fmla="*/ 0 h 165"/>
                  <a:gd name="T24" fmla="*/ 13 w 106"/>
                  <a:gd name="T25" fmla="*/ 1 h 165"/>
                  <a:gd name="T26" fmla="*/ 13 w 106"/>
                  <a:gd name="T27" fmla="*/ 1 h 165"/>
                  <a:gd name="T28" fmla="*/ 12 w 106"/>
                  <a:gd name="T29" fmla="*/ 1 h 165"/>
                  <a:gd name="T30" fmla="*/ 11 w 106"/>
                  <a:gd name="T31" fmla="*/ 3 h 165"/>
                  <a:gd name="T32" fmla="*/ 10 w 106"/>
                  <a:gd name="T33" fmla="*/ 5 h 165"/>
                  <a:gd name="T34" fmla="*/ 7 w 106"/>
                  <a:gd name="T35" fmla="*/ 10 h 165"/>
                  <a:gd name="T36" fmla="*/ 4 w 106"/>
                  <a:gd name="T37" fmla="*/ 17 h 165"/>
                  <a:gd name="T38" fmla="*/ 3 w 106"/>
                  <a:gd name="T39" fmla="*/ 21 h 165"/>
                  <a:gd name="T40" fmla="*/ 2 w 106"/>
                  <a:gd name="T41" fmla="*/ 26 h 165"/>
                  <a:gd name="T42" fmla="*/ 1 w 106"/>
                  <a:gd name="T43" fmla="*/ 30 h 165"/>
                  <a:gd name="T44" fmla="*/ 0 w 106"/>
                  <a:gd name="T45" fmla="*/ 33 h 165"/>
                  <a:gd name="T46" fmla="*/ 2 w 106"/>
                  <a:gd name="T47" fmla="*/ 31 h 165"/>
                  <a:gd name="T48" fmla="*/ 8 w 106"/>
                  <a:gd name="T49" fmla="*/ 26 h 165"/>
                  <a:gd name="T50" fmla="*/ 11 w 106"/>
                  <a:gd name="T51" fmla="*/ 23 h 165"/>
                  <a:gd name="T52" fmla="*/ 14 w 106"/>
                  <a:gd name="T53" fmla="*/ 20 h 165"/>
                  <a:gd name="T54" fmla="*/ 15 w 106"/>
                  <a:gd name="T55" fmla="*/ 19 h 165"/>
                  <a:gd name="T56" fmla="*/ 17 w 106"/>
                  <a:gd name="T57" fmla="*/ 17 h 165"/>
                  <a:gd name="T58" fmla="*/ 18 w 106"/>
                  <a:gd name="T59" fmla="*/ 16 h 165"/>
                  <a:gd name="T60" fmla="*/ 19 w 106"/>
                  <a:gd name="T61" fmla="*/ 14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65"/>
                  <a:gd name="T95" fmla="*/ 106 w 106"/>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65">
                    <a:moveTo>
                      <a:pt x="94" y="70"/>
                    </a:moveTo>
                    <a:lnTo>
                      <a:pt x="100" y="50"/>
                    </a:lnTo>
                    <a:lnTo>
                      <a:pt x="106" y="25"/>
                    </a:lnTo>
                    <a:lnTo>
                      <a:pt x="106" y="19"/>
                    </a:lnTo>
                    <a:lnTo>
                      <a:pt x="105" y="14"/>
                    </a:lnTo>
                    <a:lnTo>
                      <a:pt x="104" y="9"/>
                    </a:lnTo>
                    <a:lnTo>
                      <a:pt x="101" y="5"/>
                    </a:lnTo>
                    <a:lnTo>
                      <a:pt x="96" y="3"/>
                    </a:lnTo>
                    <a:lnTo>
                      <a:pt x="91" y="2"/>
                    </a:lnTo>
                    <a:lnTo>
                      <a:pt x="84" y="0"/>
                    </a:lnTo>
                    <a:lnTo>
                      <a:pt x="74" y="2"/>
                    </a:lnTo>
                    <a:lnTo>
                      <a:pt x="70" y="2"/>
                    </a:lnTo>
                    <a:lnTo>
                      <a:pt x="67" y="3"/>
                    </a:lnTo>
                    <a:lnTo>
                      <a:pt x="64" y="5"/>
                    </a:lnTo>
                    <a:lnTo>
                      <a:pt x="60" y="7"/>
                    </a:lnTo>
                    <a:lnTo>
                      <a:pt x="55" y="14"/>
                    </a:lnTo>
                    <a:lnTo>
                      <a:pt x="49" y="23"/>
                    </a:lnTo>
                    <a:lnTo>
                      <a:pt x="36" y="49"/>
                    </a:lnTo>
                    <a:lnTo>
                      <a:pt x="20" y="85"/>
                    </a:lnTo>
                    <a:lnTo>
                      <a:pt x="14" y="103"/>
                    </a:lnTo>
                    <a:lnTo>
                      <a:pt x="8" y="128"/>
                    </a:lnTo>
                    <a:lnTo>
                      <a:pt x="3" y="150"/>
                    </a:lnTo>
                    <a:lnTo>
                      <a:pt x="0" y="165"/>
                    </a:lnTo>
                    <a:lnTo>
                      <a:pt x="11" y="154"/>
                    </a:lnTo>
                    <a:lnTo>
                      <a:pt x="39" y="132"/>
                    </a:lnTo>
                    <a:lnTo>
                      <a:pt x="55" y="117"/>
                    </a:lnTo>
                    <a:lnTo>
                      <a:pt x="71" y="102"/>
                    </a:lnTo>
                    <a:lnTo>
                      <a:pt x="77" y="94"/>
                    </a:lnTo>
                    <a:lnTo>
                      <a:pt x="84" y="87"/>
                    </a:lnTo>
                    <a:lnTo>
                      <a:pt x="90" y="79"/>
                    </a:lnTo>
                    <a:lnTo>
                      <a:pt x="94" y="70"/>
                    </a:lnTo>
                    <a:close/>
                  </a:path>
                </a:pathLst>
              </a:custGeom>
              <a:solidFill>
                <a:srgbClr val="FFFFFF"/>
              </a:solidFill>
              <a:ln w="9525">
                <a:noFill/>
                <a:round/>
              </a:ln>
            </p:spPr>
            <p:txBody>
              <a:bodyPr/>
              <a:lstStyle/>
              <a:p>
                <a:endParaRPr lang="en-US" sz="1867"/>
              </a:p>
            </p:txBody>
          </p:sp>
          <p:sp>
            <p:nvSpPr>
              <p:cNvPr id="1218" name="Freeform 568"/>
              <p:cNvSpPr/>
              <p:nvPr/>
            </p:nvSpPr>
            <p:spPr bwMode="auto">
              <a:xfrm>
                <a:off x="3169" y="1661"/>
                <a:ext cx="21" cy="33"/>
              </a:xfrm>
              <a:custGeom>
                <a:avLst/>
                <a:gdLst>
                  <a:gd name="T0" fmla="*/ 19 w 106"/>
                  <a:gd name="T1" fmla="*/ 14 h 165"/>
                  <a:gd name="T2" fmla="*/ 20 w 106"/>
                  <a:gd name="T3" fmla="*/ 10 h 165"/>
                  <a:gd name="T4" fmla="*/ 21 w 106"/>
                  <a:gd name="T5" fmla="*/ 5 h 165"/>
                  <a:gd name="T6" fmla="*/ 21 w 106"/>
                  <a:gd name="T7" fmla="*/ 4 h 165"/>
                  <a:gd name="T8" fmla="*/ 21 w 106"/>
                  <a:gd name="T9" fmla="*/ 3 h 165"/>
                  <a:gd name="T10" fmla="*/ 21 w 106"/>
                  <a:gd name="T11" fmla="*/ 2 h 165"/>
                  <a:gd name="T12" fmla="*/ 20 w 106"/>
                  <a:gd name="T13" fmla="*/ 1 h 165"/>
                  <a:gd name="T14" fmla="*/ 19 w 106"/>
                  <a:gd name="T15" fmla="*/ 1 h 165"/>
                  <a:gd name="T16" fmla="*/ 18 w 106"/>
                  <a:gd name="T17" fmla="*/ 0 h 165"/>
                  <a:gd name="T18" fmla="*/ 17 w 106"/>
                  <a:gd name="T19" fmla="*/ 0 h 165"/>
                  <a:gd name="T20" fmla="*/ 15 w 106"/>
                  <a:gd name="T21" fmla="*/ 0 h 165"/>
                  <a:gd name="T22" fmla="*/ 14 w 106"/>
                  <a:gd name="T23" fmla="*/ 0 h 165"/>
                  <a:gd name="T24" fmla="*/ 13 w 106"/>
                  <a:gd name="T25" fmla="*/ 1 h 165"/>
                  <a:gd name="T26" fmla="*/ 13 w 106"/>
                  <a:gd name="T27" fmla="*/ 1 h 165"/>
                  <a:gd name="T28" fmla="*/ 12 w 106"/>
                  <a:gd name="T29" fmla="*/ 1 h 165"/>
                  <a:gd name="T30" fmla="*/ 11 w 106"/>
                  <a:gd name="T31" fmla="*/ 3 h 165"/>
                  <a:gd name="T32" fmla="*/ 10 w 106"/>
                  <a:gd name="T33" fmla="*/ 5 h 165"/>
                  <a:gd name="T34" fmla="*/ 7 w 106"/>
                  <a:gd name="T35" fmla="*/ 10 h 165"/>
                  <a:gd name="T36" fmla="*/ 4 w 106"/>
                  <a:gd name="T37" fmla="*/ 17 h 165"/>
                  <a:gd name="T38" fmla="*/ 3 w 106"/>
                  <a:gd name="T39" fmla="*/ 21 h 165"/>
                  <a:gd name="T40" fmla="*/ 2 w 106"/>
                  <a:gd name="T41" fmla="*/ 26 h 165"/>
                  <a:gd name="T42" fmla="*/ 1 w 106"/>
                  <a:gd name="T43" fmla="*/ 30 h 165"/>
                  <a:gd name="T44" fmla="*/ 0 w 106"/>
                  <a:gd name="T45" fmla="*/ 33 h 165"/>
                  <a:gd name="T46" fmla="*/ 2 w 106"/>
                  <a:gd name="T47" fmla="*/ 31 h 165"/>
                  <a:gd name="T48" fmla="*/ 8 w 106"/>
                  <a:gd name="T49" fmla="*/ 26 h 165"/>
                  <a:gd name="T50" fmla="*/ 11 w 106"/>
                  <a:gd name="T51" fmla="*/ 23 h 165"/>
                  <a:gd name="T52" fmla="*/ 14 w 106"/>
                  <a:gd name="T53" fmla="*/ 20 h 165"/>
                  <a:gd name="T54" fmla="*/ 15 w 106"/>
                  <a:gd name="T55" fmla="*/ 19 h 165"/>
                  <a:gd name="T56" fmla="*/ 17 w 106"/>
                  <a:gd name="T57" fmla="*/ 17 h 165"/>
                  <a:gd name="T58" fmla="*/ 18 w 106"/>
                  <a:gd name="T59" fmla="*/ 16 h 165"/>
                  <a:gd name="T60" fmla="*/ 19 w 106"/>
                  <a:gd name="T61" fmla="*/ 14 h 16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
                  <a:gd name="T94" fmla="*/ 0 h 165"/>
                  <a:gd name="T95" fmla="*/ 106 w 106"/>
                  <a:gd name="T96" fmla="*/ 165 h 16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 h="165">
                    <a:moveTo>
                      <a:pt x="94" y="70"/>
                    </a:moveTo>
                    <a:lnTo>
                      <a:pt x="100" y="50"/>
                    </a:lnTo>
                    <a:lnTo>
                      <a:pt x="106" y="25"/>
                    </a:lnTo>
                    <a:lnTo>
                      <a:pt x="106" y="19"/>
                    </a:lnTo>
                    <a:lnTo>
                      <a:pt x="105" y="14"/>
                    </a:lnTo>
                    <a:lnTo>
                      <a:pt x="104" y="9"/>
                    </a:lnTo>
                    <a:lnTo>
                      <a:pt x="101" y="5"/>
                    </a:lnTo>
                    <a:lnTo>
                      <a:pt x="96" y="3"/>
                    </a:lnTo>
                    <a:lnTo>
                      <a:pt x="91" y="2"/>
                    </a:lnTo>
                    <a:lnTo>
                      <a:pt x="84" y="0"/>
                    </a:lnTo>
                    <a:lnTo>
                      <a:pt x="74" y="2"/>
                    </a:lnTo>
                    <a:lnTo>
                      <a:pt x="70" y="2"/>
                    </a:lnTo>
                    <a:lnTo>
                      <a:pt x="67" y="3"/>
                    </a:lnTo>
                    <a:lnTo>
                      <a:pt x="64" y="5"/>
                    </a:lnTo>
                    <a:lnTo>
                      <a:pt x="60" y="7"/>
                    </a:lnTo>
                    <a:lnTo>
                      <a:pt x="55" y="14"/>
                    </a:lnTo>
                    <a:lnTo>
                      <a:pt x="49" y="23"/>
                    </a:lnTo>
                    <a:lnTo>
                      <a:pt x="36" y="49"/>
                    </a:lnTo>
                    <a:lnTo>
                      <a:pt x="20" y="85"/>
                    </a:lnTo>
                    <a:lnTo>
                      <a:pt x="14" y="103"/>
                    </a:lnTo>
                    <a:lnTo>
                      <a:pt x="8" y="128"/>
                    </a:lnTo>
                    <a:lnTo>
                      <a:pt x="3" y="150"/>
                    </a:lnTo>
                    <a:lnTo>
                      <a:pt x="0" y="165"/>
                    </a:lnTo>
                    <a:lnTo>
                      <a:pt x="11" y="154"/>
                    </a:lnTo>
                    <a:lnTo>
                      <a:pt x="39" y="132"/>
                    </a:lnTo>
                    <a:lnTo>
                      <a:pt x="55" y="117"/>
                    </a:lnTo>
                    <a:lnTo>
                      <a:pt x="71" y="102"/>
                    </a:lnTo>
                    <a:lnTo>
                      <a:pt x="77" y="94"/>
                    </a:lnTo>
                    <a:lnTo>
                      <a:pt x="84" y="87"/>
                    </a:lnTo>
                    <a:lnTo>
                      <a:pt x="90" y="79"/>
                    </a:lnTo>
                    <a:lnTo>
                      <a:pt x="94" y="70"/>
                    </a:lnTo>
                  </a:path>
                </a:pathLst>
              </a:custGeom>
              <a:noFill/>
              <a:ln w="3175">
                <a:solidFill>
                  <a:srgbClr val="1F1A17"/>
                </a:solidFill>
                <a:round/>
              </a:ln>
            </p:spPr>
            <p:txBody>
              <a:bodyPr/>
              <a:lstStyle/>
              <a:p>
                <a:endParaRPr lang="en-US" sz="1867"/>
              </a:p>
            </p:txBody>
          </p:sp>
          <p:sp>
            <p:nvSpPr>
              <p:cNvPr id="1219" name="Freeform 569"/>
              <p:cNvSpPr/>
              <p:nvPr/>
            </p:nvSpPr>
            <p:spPr bwMode="auto">
              <a:xfrm>
                <a:off x="3199" y="1594"/>
                <a:ext cx="51" cy="113"/>
              </a:xfrm>
              <a:custGeom>
                <a:avLst/>
                <a:gdLst>
                  <a:gd name="T0" fmla="*/ 23 w 258"/>
                  <a:gd name="T1" fmla="*/ 16 h 568"/>
                  <a:gd name="T2" fmla="*/ 24 w 258"/>
                  <a:gd name="T3" fmla="*/ 11 h 568"/>
                  <a:gd name="T4" fmla="*/ 24 w 258"/>
                  <a:gd name="T5" fmla="*/ 9 h 568"/>
                  <a:gd name="T6" fmla="*/ 47 w 258"/>
                  <a:gd name="T7" fmla="*/ 0 h 568"/>
                  <a:gd name="T8" fmla="*/ 48 w 258"/>
                  <a:gd name="T9" fmla="*/ 4 h 568"/>
                  <a:gd name="T10" fmla="*/ 47 w 258"/>
                  <a:gd name="T11" fmla="*/ 10 h 568"/>
                  <a:gd name="T12" fmla="*/ 25 w 258"/>
                  <a:gd name="T13" fmla="*/ 95 h 568"/>
                  <a:gd name="T14" fmla="*/ 24 w 258"/>
                  <a:gd name="T15" fmla="*/ 97 h 568"/>
                  <a:gd name="T16" fmla="*/ 24 w 258"/>
                  <a:gd name="T17" fmla="*/ 98 h 568"/>
                  <a:gd name="T18" fmla="*/ 24 w 258"/>
                  <a:gd name="T19" fmla="*/ 100 h 568"/>
                  <a:gd name="T20" fmla="*/ 25 w 258"/>
                  <a:gd name="T21" fmla="*/ 101 h 568"/>
                  <a:gd name="T22" fmla="*/ 26 w 258"/>
                  <a:gd name="T23" fmla="*/ 101 h 568"/>
                  <a:gd name="T24" fmla="*/ 27 w 258"/>
                  <a:gd name="T25" fmla="*/ 101 h 568"/>
                  <a:gd name="T26" fmla="*/ 28 w 258"/>
                  <a:gd name="T27" fmla="*/ 101 h 568"/>
                  <a:gd name="T28" fmla="*/ 32 w 258"/>
                  <a:gd name="T29" fmla="*/ 97 h 568"/>
                  <a:gd name="T30" fmla="*/ 36 w 258"/>
                  <a:gd name="T31" fmla="*/ 91 h 568"/>
                  <a:gd name="T32" fmla="*/ 42 w 258"/>
                  <a:gd name="T33" fmla="*/ 81 h 568"/>
                  <a:gd name="T34" fmla="*/ 44 w 258"/>
                  <a:gd name="T35" fmla="*/ 76 h 568"/>
                  <a:gd name="T36" fmla="*/ 45 w 258"/>
                  <a:gd name="T37" fmla="*/ 71 h 568"/>
                  <a:gd name="T38" fmla="*/ 47 w 258"/>
                  <a:gd name="T39" fmla="*/ 65 h 568"/>
                  <a:gd name="T40" fmla="*/ 48 w 258"/>
                  <a:gd name="T41" fmla="*/ 63 h 568"/>
                  <a:gd name="T42" fmla="*/ 49 w 258"/>
                  <a:gd name="T43" fmla="*/ 62 h 568"/>
                  <a:gd name="T44" fmla="*/ 51 w 258"/>
                  <a:gd name="T45" fmla="*/ 62 h 568"/>
                  <a:gd name="T46" fmla="*/ 51 w 258"/>
                  <a:gd name="T47" fmla="*/ 63 h 568"/>
                  <a:gd name="T48" fmla="*/ 50 w 258"/>
                  <a:gd name="T49" fmla="*/ 65 h 568"/>
                  <a:gd name="T50" fmla="*/ 48 w 258"/>
                  <a:gd name="T51" fmla="*/ 72 h 568"/>
                  <a:gd name="T52" fmla="*/ 45 w 258"/>
                  <a:gd name="T53" fmla="*/ 79 h 568"/>
                  <a:gd name="T54" fmla="*/ 42 w 258"/>
                  <a:gd name="T55" fmla="*/ 85 h 568"/>
                  <a:gd name="T56" fmla="*/ 39 w 258"/>
                  <a:gd name="T57" fmla="*/ 93 h 568"/>
                  <a:gd name="T58" fmla="*/ 35 w 258"/>
                  <a:gd name="T59" fmla="*/ 99 h 568"/>
                  <a:gd name="T60" fmla="*/ 31 w 258"/>
                  <a:gd name="T61" fmla="*/ 103 h 568"/>
                  <a:gd name="T62" fmla="*/ 27 w 258"/>
                  <a:gd name="T63" fmla="*/ 107 h 568"/>
                  <a:gd name="T64" fmla="*/ 23 w 258"/>
                  <a:gd name="T65" fmla="*/ 110 h 568"/>
                  <a:gd name="T66" fmla="*/ 19 w 258"/>
                  <a:gd name="T67" fmla="*/ 112 h 568"/>
                  <a:gd name="T68" fmla="*/ 15 w 258"/>
                  <a:gd name="T69" fmla="*/ 113 h 568"/>
                  <a:gd name="T70" fmla="*/ 11 w 258"/>
                  <a:gd name="T71" fmla="*/ 113 h 568"/>
                  <a:gd name="T72" fmla="*/ 8 w 258"/>
                  <a:gd name="T73" fmla="*/ 113 h 568"/>
                  <a:gd name="T74" fmla="*/ 6 w 258"/>
                  <a:gd name="T75" fmla="*/ 112 h 568"/>
                  <a:gd name="T76" fmla="*/ 4 w 258"/>
                  <a:gd name="T77" fmla="*/ 111 h 568"/>
                  <a:gd name="T78" fmla="*/ 2 w 258"/>
                  <a:gd name="T79" fmla="*/ 109 h 568"/>
                  <a:gd name="T80" fmla="*/ 1 w 258"/>
                  <a:gd name="T81" fmla="*/ 107 h 568"/>
                  <a:gd name="T82" fmla="*/ 0 w 258"/>
                  <a:gd name="T83" fmla="*/ 104 h 568"/>
                  <a:gd name="T84" fmla="*/ 0 w 258"/>
                  <a:gd name="T85" fmla="*/ 101 h 568"/>
                  <a:gd name="T86" fmla="*/ 1 w 258"/>
                  <a:gd name="T87" fmla="*/ 98 h 568"/>
                  <a:gd name="T88" fmla="*/ 2 w 258"/>
                  <a:gd name="T89" fmla="*/ 90 h 5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568"/>
                  <a:gd name="T137" fmla="*/ 258 w 258"/>
                  <a:gd name="T138" fmla="*/ 568 h 5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568">
                    <a:moveTo>
                      <a:pt x="11" y="454"/>
                    </a:moveTo>
                    <a:lnTo>
                      <a:pt x="116" y="79"/>
                    </a:lnTo>
                    <a:lnTo>
                      <a:pt x="121" y="59"/>
                    </a:lnTo>
                    <a:lnTo>
                      <a:pt x="120" y="55"/>
                    </a:lnTo>
                    <a:lnTo>
                      <a:pt x="120" y="51"/>
                    </a:lnTo>
                    <a:lnTo>
                      <a:pt x="119" y="47"/>
                    </a:lnTo>
                    <a:lnTo>
                      <a:pt x="116" y="44"/>
                    </a:lnTo>
                    <a:lnTo>
                      <a:pt x="240" y="0"/>
                    </a:lnTo>
                    <a:lnTo>
                      <a:pt x="242" y="10"/>
                    </a:lnTo>
                    <a:lnTo>
                      <a:pt x="243" y="19"/>
                    </a:lnTo>
                    <a:lnTo>
                      <a:pt x="242" y="31"/>
                    </a:lnTo>
                    <a:lnTo>
                      <a:pt x="240" y="49"/>
                    </a:lnTo>
                    <a:lnTo>
                      <a:pt x="130" y="449"/>
                    </a:lnTo>
                    <a:lnTo>
                      <a:pt x="126" y="479"/>
                    </a:lnTo>
                    <a:lnTo>
                      <a:pt x="122" y="483"/>
                    </a:lnTo>
                    <a:lnTo>
                      <a:pt x="121" y="487"/>
                    </a:lnTo>
                    <a:lnTo>
                      <a:pt x="121" y="491"/>
                    </a:lnTo>
                    <a:lnTo>
                      <a:pt x="121" y="494"/>
                    </a:lnTo>
                    <a:lnTo>
                      <a:pt x="121" y="501"/>
                    </a:lnTo>
                    <a:lnTo>
                      <a:pt x="122" y="505"/>
                    </a:lnTo>
                    <a:lnTo>
                      <a:pt x="122" y="507"/>
                    </a:lnTo>
                    <a:lnTo>
                      <a:pt x="125" y="508"/>
                    </a:lnTo>
                    <a:lnTo>
                      <a:pt x="127" y="509"/>
                    </a:lnTo>
                    <a:lnTo>
                      <a:pt x="130" y="509"/>
                    </a:lnTo>
                    <a:lnTo>
                      <a:pt x="132" y="510"/>
                    </a:lnTo>
                    <a:lnTo>
                      <a:pt x="135" y="510"/>
                    </a:lnTo>
                    <a:lnTo>
                      <a:pt x="139" y="510"/>
                    </a:lnTo>
                    <a:lnTo>
                      <a:pt x="141" y="508"/>
                    </a:lnTo>
                    <a:lnTo>
                      <a:pt x="150" y="502"/>
                    </a:lnTo>
                    <a:lnTo>
                      <a:pt x="160" y="489"/>
                    </a:lnTo>
                    <a:lnTo>
                      <a:pt x="170" y="477"/>
                    </a:lnTo>
                    <a:lnTo>
                      <a:pt x="184" y="457"/>
                    </a:lnTo>
                    <a:lnTo>
                      <a:pt x="197" y="432"/>
                    </a:lnTo>
                    <a:lnTo>
                      <a:pt x="210" y="406"/>
                    </a:lnTo>
                    <a:lnTo>
                      <a:pt x="216" y="394"/>
                    </a:lnTo>
                    <a:lnTo>
                      <a:pt x="221" y="382"/>
                    </a:lnTo>
                    <a:lnTo>
                      <a:pt x="226" y="369"/>
                    </a:lnTo>
                    <a:lnTo>
                      <a:pt x="230" y="356"/>
                    </a:lnTo>
                    <a:lnTo>
                      <a:pt x="235" y="341"/>
                    </a:lnTo>
                    <a:lnTo>
                      <a:pt x="240" y="326"/>
                    </a:lnTo>
                    <a:lnTo>
                      <a:pt x="242" y="320"/>
                    </a:lnTo>
                    <a:lnTo>
                      <a:pt x="245" y="315"/>
                    </a:lnTo>
                    <a:lnTo>
                      <a:pt x="246" y="312"/>
                    </a:lnTo>
                    <a:lnTo>
                      <a:pt x="250" y="311"/>
                    </a:lnTo>
                    <a:lnTo>
                      <a:pt x="252" y="311"/>
                    </a:lnTo>
                    <a:lnTo>
                      <a:pt x="256" y="312"/>
                    </a:lnTo>
                    <a:lnTo>
                      <a:pt x="258" y="313"/>
                    </a:lnTo>
                    <a:lnTo>
                      <a:pt x="258" y="316"/>
                    </a:lnTo>
                    <a:lnTo>
                      <a:pt x="258" y="320"/>
                    </a:lnTo>
                    <a:lnTo>
                      <a:pt x="253" y="326"/>
                    </a:lnTo>
                    <a:lnTo>
                      <a:pt x="250" y="351"/>
                    </a:lnTo>
                    <a:lnTo>
                      <a:pt x="245" y="361"/>
                    </a:lnTo>
                    <a:lnTo>
                      <a:pt x="240" y="376"/>
                    </a:lnTo>
                    <a:lnTo>
                      <a:pt x="230" y="396"/>
                    </a:lnTo>
                    <a:lnTo>
                      <a:pt x="225" y="406"/>
                    </a:lnTo>
                    <a:lnTo>
                      <a:pt x="215" y="429"/>
                    </a:lnTo>
                    <a:lnTo>
                      <a:pt x="205" y="448"/>
                    </a:lnTo>
                    <a:lnTo>
                      <a:pt x="196" y="466"/>
                    </a:lnTo>
                    <a:lnTo>
                      <a:pt x="186" y="481"/>
                    </a:lnTo>
                    <a:lnTo>
                      <a:pt x="176" y="496"/>
                    </a:lnTo>
                    <a:lnTo>
                      <a:pt x="166" y="508"/>
                    </a:lnTo>
                    <a:lnTo>
                      <a:pt x="156" y="519"/>
                    </a:lnTo>
                    <a:lnTo>
                      <a:pt x="146" y="529"/>
                    </a:lnTo>
                    <a:lnTo>
                      <a:pt x="135" y="538"/>
                    </a:lnTo>
                    <a:lnTo>
                      <a:pt x="125" y="545"/>
                    </a:lnTo>
                    <a:lnTo>
                      <a:pt x="115" y="552"/>
                    </a:lnTo>
                    <a:lnTo>
                      <a:pt x="105" y="557"/>
                    </a:lnTo>
                    <a:lnTo>
                      <a:pt x="95" y="562"/>
                    </a:lnTo>
                    <a:lnTo>
                      <a:pt x="85" y="564"/>
                    </a:lnTo>
                    <a:lnTo>
                      <a:pt x="75" y="567"/>
                    </a:lnTo>
                    <a:lnTo>
                      <a:pt x="66" y="568"/>
                    </a:lnTo>
                    <a:lnTo>
                      <a:pt x="56" y="568"/>
                    </a:lnTo>
                    <a:lnTo>
                      <a:pt x="49" y="568"/>
                    </a:lnTo>
                    <a:lnTo>
                      <a:pt x="43" y="567"/>
                    </a:lnTo>
                    <a:lnTo>
                      <a:pt x="36" y="565"/>
                    </a:lnTo>
                    <a:lnTo>
                      <a:pt x="30" y="563"/>
                    </a:lnTo>
                    <a:lnTo>
                      <a:pt x="24" y="560"/>
                    </a:lnTo>
                    <a:lnTo>
                      <a:pt x="19" y="557"/>
                    </a:lnTo>
                    <a:lnTo>
                      <a:pt x="15" y="553"/>
                    </a:lnTo>
                    <a:lnTo>
                      <a:pt x="10" y="548"/>
                    </a:lnTo>
                    <a:lnTo>
                      <a:pt x="8" y="543"/>
                    </a:lnTo>
                    <a:lnTo>
                      <a:pt x="4" y="537"/>
                    </a:lnTo>
                    <a:lnTo>
                      <a:pt x="3" y="530"/>
                    </a:lnTo>
                    <a:lnTo>
                      <a:pt x="1" y="524"/>
                    </a:lnTo>
                    <a:lnTo>
                      <a:pt x="0" y="518"/>
                    </a:lnTo>
                    <a:lnTo>
                      <a:pt x="0" y="510"/>
                    </a:lnTo>
                    <a:lnTo>
                      <a:pt x="0" y="502"/>
                    </a:lnTo>
                    <a:lnTo>
                      <a:pt x="3" y="494"/>
                    </a:lnTo>
                    <a:lnTo>
                      <a:pt x="11" y="459"/>
                    </a:lnTo>
                    <a:lnTo>
                      <a:pt x="11" y="454"/>
                    </a:lnTo>
                    <a:close/>
                  </a:path>
                </a:pathLst>
              </a:custGeom>
              <a:solidFill>
                <a:srgbClr val="E9811A"/>
              </a:solidFill>
              <a:ln w="9525">
                <a:noFill/>
                <a:round/>
              </a:ln>
            </p:spPr>
            <p:txBody>
              <a:bodyPr/>
              <a:lstStyle/>
              <a:p>
                <a:endParaRPr lang="en-US" sz="1867"/>
              </a:p>
            </p:txBody>
          </p:sp>
          <p:sp>
            <p:nvSpPr>
              <p:cNvPr id="1220" name="Freeform 570"/>
              <p:cNvSpPr/>
              <p:nvPr/>
            </p:nvSpPr>
            <p:spPr bwMode="auto">
              <a:xfrm>
                <a:off x="3199" y="1594"/>
                <a:ext cx="51" cy="113"/>
              </a:xfrm>
              <a:custGeom>
                <a:avLst/>
                <a:gdLst>
                  <a:gd name="T0" fmla="*/ 23 w 258"/>
                  <a:gd name="T1" fmla="*/ 16 h 568"/>
                  <a:gd name="T2" fmla="*/ 24 w 258"/>
                  <a:gd name="T3" fmla="*/ 11 h 568"/>
                  <a:gd name="T4" fmla="*/ 24 w 258"/>
                  <a:gd name="T5" fmla="*/ 9 h 568"/>
                  <a:gd name="T6" fmla="*/ 47 w 258"/>
                  <a:gd name="T7" fmla="*/ 0 h 568"/>
                  <a:gd name="T8" fmla="*/ 48 w 258"/>
                  <a:gd name="T9" fmla="*/ 4 h 568"/>
                  <a:gd name="T10" fmla="*/ 47 w 258"/>
                  <a:gd name="T11" fmla="*/ 10 h 568"/>
                  <a:gd name="T12" fmla="*/ 25 w 258"/>
                  <a:gd name="T13" fmla="*/ 95 h 568"/>
                  <a:gd name="T14" fmla="*/ 24 w 258"/>
                  <a:gd name="T15" fmla="*/ 97 h 568"/>
                  <a:gd name="T16" fmla="*/ 24 w 258"/>
                  <a:gd name="T17" fmla="*/ 98 h 568"/>
                  <a:gd name="T18" fmla="*/ 24 w 258"/>
                  <a:gd name="T19" fmla="*/ 100 h 568"/>
                  <a:gd name="T20" fmla="*/ 25 w 258"/>
                  <a:gd name="T21" fmla="*/ 101 h 568"/>
                  <a:gd name="T22" fmla="*/ 26 w 258"/>
                  <a:gd name="T23" fmla="*/ 101 h 568"/>
                  <a:gd name="T24" fmla="*/ 27 w 258"/>
                  <a:gd name="T25" fmla="*/ 101 h 568"/>
                  <a:gd name="T26" fmla="*/ 28 w 258"/>
                  <a:gd name="T27" fmla="*/ 101 h 568"/>
                  <a:gd name="T28" fmla="*/ 32 w 258"/>
                  <a:gd name="T29" fmla="*/ 97 h 568"/>
                  <a:gd name="T30" fmla="*/ 36 w 258"/>
                  <a:gd name="T31" fmla="*/ 91 h 568"/>
                  <a:gd name="T32" fmla="*/ 42 w 258"/>
                  <a:gd name="T33" fmla="*/ 81 h 568"/>
                  <a:gd name="T34" fmla="*/ 44 w 258"/>
                  <a:gd name="T35" fmla="*/ 76 h 568"/>
                  <a:gd name="T36" fmla="*/ 45 w 258"/>
                  <a:gd name="T37" fmla="*/ 71 h 568"/>
                  <a:gd name="T38" fmla="*/ 47 w 258"/>
                  <a:gd name="T39" fmla="*/ 65 h 568"/>
                  <a:gd name="T40" fmla="*/ 48 w 258"/>
                  <a:gd name="T41" fmla="*/ 63 h 568"/>
                  <a:gd name="T42" fmla="*/ 49 w 258"/>
                  <a:gd name="T43" fmla="*/ 62 h 568"/>
                  <a:gd name="T44" fmla="*/ 51 w 258"/>
                  <a:gd name="T45" fmla="*/ 62 h 568"/>
                  <a:gd name="T46" fmla="*/ 51 w 258"/>
                  <a:gd name="T47" fmla="*/ 63 h 568"/>
                  <a:gd name="T48" fmla="*/ 50 w 258"/>
                  <a:gd name="T49" fmla="*/ 65 h 568"/>
                  <a:gd name="T50" fmla="*/ 48 w 258"/>
                  <a:gd name="T51" fmla="*/ 72 h 568"/>
                  <a:gd name="T52" fmla="*/ 45 w 258"/>
                  <a:gd name="T53" fmla="*/ 79 h 568"/>
                  <a:gd name="T54" fmla="*/ 42 w 258"/>
                  <a:gd name="T55" fmla="*/ 85 h 568"/>
                  <a:gd name="T56" fmla="*/ 39 w 258"/>
                  <a:gd name="T57" fmla="*/ 93 h 568"/>
                  <a:gd name="T58" fmla="*/ 35 w 258"/>
                  <a:gd name="T59" fmla="*/ 99 h 568"/>
                  <a:gd name="T60" fmla="*/ 31 w 258"/>
                  <a:gd name="T61" fmla="*/ 103 h 568"/>
                  <a:gd name="T62" fmla="*/ 27 w 258"/>
                  <a:gd name="T63" fmla="*/ 107 h 568"/>
                  <a:gd name="T64" fmla="*/ 23 w 258"/>
                  <a:gd name="T65" fmla="*/ 110 h 568"/>
                  <a:gd name="T66" fmla="*/ 19 w 258"/>
                  <a:gd name="T67" fmla="*/ 112 h 568"/>
                  <a:gd name="T68" fmla="*/ 15 w 258"/>
                  <a:gd name="T69" fmla="*/ 113 h 568"/>
                  <a:gd name="T70" fmla="*/ 11 w 258"/>
                  <a:gd name="T71" fmla="*/ 113 h 568"/>
                  <a:gd name="T72" fmla="*/ 8 w 258"/>
                  <a:gd name="T73" fmla="*/ 113 h 568"/>
                  <a:gd name="T74" fmla="*/ 6 w 258"/>
                  <a:gd name="T75" fmla="*/ 112 h 568"/>
                  <a:gd name="T76" fmla="*/ 4 w 258"/>
                  <a:gd name="T77" fmla="*/ 111 h 568"/>
                  <a:gd name="T78" fmla="*/ 2 w 258"/>
                  <a:gd name="T79" fmla="*/ 109 h 568"/>
                  <a:gd name="T80" fmla="*/ 1 w 258"/>
                  <a:gd name="T81" fmla="*/ 107 h 568"/>
                  <a:gd name="T82" fmla="*/ 0 w 258"/>
                  <a:gd name="T83" fmla="*/ 104 h 568"/>
                  <a:gd name="T84" fmla="*/ 0 w 258"/>
                  <a:gd name="T85" fmla="*/ 101 h 568"/>
                  <a:gd name="T86" fmla="*/ 1 w 258"/>
                  <a:gd name="T87" fmla="*/ 98 h 568"/>
                  <a:gd name="T88" fmla="*/ 2 w 258"/>
                  <a:gd name="T89" fmla="*/ 90 h 5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58"/>
                  <a:gd name="T136" fmla="*/ 0 h 568"/>
                  <a:gd name="T137" fmla="*/ 258 w 258"/>
                  <a:gd name="T138" fmla="*/ 568 h 56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58" h="568">
                    <a:moveTo>
                      <a:pt x="11" y="454"/>
                    </a:moveTo>
                    <a:lnTo>
                      <a:pt x="116" y="79"/>
                    </a:lnTo>
                    <a:lnTo>
                      <a:pt x="121" y="59"/>
                    </a:lnTo>
                    <a:lnTo>
                      <a:pt x="120" y="55"/>
                    </a:lnTo>
                    <a:lnTo>
                      <a:pt x="120" y="51"/>
                    </a:lnTo>
                    <a:lnTo>
                      <a:pt x="119" y="47"/>
                    </a:lnTo>
                    <a:lnTo>
                      <a:pt x="116" y="44"/>
                    </a:lnTo>
                    <a:lnTo>
                      <a:pt x="240" y="0"/>
                    </a:lnTo>
                    <a:lnTo>
                      <a:pt x="242" y="10"/>
                    </a:lnTo>
                    <a:lnTo>
                      <a:pt x="243" y="19"/>
                    </a:lnTo>
                    <a:lnTo>
                      <a:pt x="242" y="31"/>
                    </a:lnTo>
                    <a:lnTo>
                      <a:pt x="240" y="49"/>
                    </a:lnTo>
                    <a:lnTo>
                      <a:pt x="130" y="449"/>
                    </a:lnTo>
                    <a:lnTo>
                      <a:pt x="126" y="479"/>
                    </a:lnTo>
                    <a:lnTo>
                      <a:pt x="122" y="483"/>
                    </a:lnTo>
                    <a:lnTo>
                      <a:pt x="121" y="487"/>
                    </a:lnTo>
                    <a:lnTo>
                      <a:pt x="121" y="491"/>
                    </a:lnTo>
                    <a:lnTo>
                      <a:pt x="121" y="494"/>
                    </a:lnTo>
                    <a:lnTo>
                      <a:pt x="121" y="501"/>
                    </a:lnTo>
                    <a:lnTo>
                      <a:pt x="122" y="505"/>
                    </a:lnTo>
                    <a:lnTo>
                      <a:pt x="122" y="507"/>
                    </a:lnTo>
                    <a:lnTo>
                      <a:pt x="125" y="508"/>
                    </a:lnTo>
                    <a:lnTo>
                      <a:pt x="127" y="509"/>
                    </a:lnTo>
                    <a:lnTo>
                      <a:pt x="130" y="509"/>
                    </a:lnTo>
                    <a:lnTo>
                      <a:pt x="132" y="510"/>
                    </a:lnTo>
                    <a:lnTo>
                      <a:pt x="135" y="510"/>
                    </a:lnTo>
                    <a:lnTo>
                      <a:pt x="139" y="510"/>
                    </a:lnTo>
                    <a:lnTo>
                      <a:pt x="141" y="508"/>
                    </a:lnTo>
                    <a:lnTo>
                      <a:pt x="150" y="502"/>
                    </a:lnTo>
                    <a:lnTo>
                      <a:pt x="160" y="489"/>
                    </a:lnTo>
                    <a:lnTo>
                      <a:pt x="170" y="477"/>
                    </a:lnTo>
                    <a:lnTo>
                      <a:pt x="184" y="457"/>
                    </a:lnTo>
                    <a:lnTo>
                      <a:pt x="197" y="432"/>
                    </a:lnTo>
                    <a:lnTo>
                      <a:pt x="210" y="406"/>
                    </a:lnTo>
                    <a:lnTo>
                      <a:pt x="216" y="394"/>
                    </a:lnTo>
                    <a:lnTo>
                      <a:pt x="221" y="382"/>
                    </a:lnTo>
                    <a:lnTo>
                      <a:pt x="226" y="369"/>
                    </a:lnTo>
                    <a:lnTo>
                      <a:pt x="230" y="356"/>
                    </a:lnTo>
                    <a:lnTo>
                      <a:pt x="235" y="341"/>
                    </a:lnTo>
                    <a:lnTo>
                      <a:pt x="240" y="326"/>
                    </a:lnTo>
                    <a:lnTo>
                      <a:pt x="242" y="320"/>
                    </a:lnTo>
                    <a:lnTo>
                      <a:pt x="245" y="315"/>
                    </a:lnTo>
                    <a:lnTo>
                      <a:pt x="246" y="312"/>
                    </a:lnTo>
                    <a:lnTo>
                      <a:pt x="250" y="311"/>
                    </a:lnTo>
                    <a:lnTo>
                      <a:pt x="252" y="311"/>
                    </a:lnTo>
                    <a:lnTo>
                      <a:pt x="256" y="312"/>
                    </a:lnTo>
                    <a:lnTo>
                      <a:pt x="258" y="313"/>
                    </a:lnTo>
                    <a:lnTo>
                      <a:pt x="258" y="316"/>
                    </a:lnTo>
                    <a:lnTo>
                      <a:pt x="258" y="320"/>
                    </a:lnTo>
                    <a:lnTo>
                      <a:pt x="253" y="326"/>
                    </a:lnTo>
                    <a:lnTo>
                      <a:pt x="250" y="351"/>
                    </a:lnTo>
                    <a:lnTo>
                      <a:pt x="245" y="361"/>
                    </a:lnTo>
                    <a:lnTo>
                      <a:pt x="240" y="376"/>
                    </a:lnTo>
                    <a:lnTo>
                      <a:pt x="230" y="396"/>
                    </a:lnTo>
                    <a:lnTo>
                      <a:pt x="225" y="406"/>
                    </a:lnTo>
                    <a:lnTo>
                      <a:pt x="215" y="429"/>
                    </a:lnTo>
                    <a:lnTo>
                      <a:pt x="205" y="448"/>
                    </a:lnTo>
                    <a:lnTo>
                      <a:pt x="196" y="466"/>
                    </a:lnTo>
                    <a:lnTo>
                      <a:pt x="186" y="481"/>
                    </a:lnTo>
                    <a:lnTo>
                      <a:pt x="176" y="496"/>
                    </a:lnTo>
                    <a:lnTo>
                      <a:pt x="166" y="508"/>
                    </a:lnTo>
                    <a:lnTo>
                      <a:pt x="156" y="519"/>
                    </a:lnTo>
                    <a:lnTo>
                      <a:pt x="146" y="529"/>
                    </a:lnTo>
                    <a:lnTo>
                      <a:pt x="135" y="538"/>
                    </a:lnTo>
                    <a:lnTo>
                      <a:pt x="125" y="545"/>
                    </a:lnTo>
                    <a:lnTo>
                      <a:pt x="115" y="552"/>
                    </a:lnTo>
                    <a:lnTo>
                      <a:pt x="105" y="557"/>
                    </a:lnTo>
                    <a:lnTo>
                      <a:pt x="95" y="562"/>
                    </a:lnTo>
                    <a:lnTo>
                      <a:pt x="85" y="564"/>
                    </a:lnTo>
                    <a:lnTo>
                      <a:pt x="75" y="567"/>
                    </a:lnTo>
                    <a:lnTo>
                      <a:pt x="66" y="568"/>
                    </a:lnTo>
                    <a:lnTo>
                      <a:pt x="56" y="568"/>
                    </a:lnTo>
                    <a:lnTo>
                      <a:pt x="49" y="568"/>
                    </a:lnTo>
                    <a:lnTo>
                      <a:pt x="43" y="567"/>
                    </a:lnTo>
                    <a:lnTo>
                      <a:pt x="36" y="565"/>
                    </a:lnTo>
                    <a:lnTo>
                      <a:pt x="30" y="563"/>
                    </a:lnTo>
                    <a:lnTo>
                      <a:pt x="24" y="560"/>
                    </a:lnTo>
                    <a:lnTo>
                      <a:pt x="19" y="557"/>
                    </a:lnTo>
                    <a:lnTo>
                      <a:pt x="15" y="553"/>
                    </a:lnTo>
                    <a:lnTo>
                      <a:pt x="10" y="548"/>
                    </a:lnTo>
                    <a:lnTo>
                      <a:pt x="8" y="543"/>
                    </a:lnTo>
                    <a:lnTo>
                      <a:pt x="4" y="537"/>
                    </a:lnTo>
                    <a:lnTo>
                      <a:pt x="3" y="530"/>
                    </a:lnTo>
                    <a:lnTo>
                      <a:pt x="1" y="524"/>
                    </a:lnTo>
                    <a:lnTo>
                      <a:pt x="0" y="518"/>
                    </a:lnTo>
                    <a:lnTo>
                      <a:pt x="0" y="510"/>
                    </a:lnTo>
                    <a:lnTo>
                      <a:pt x="0" y="502"/>
                    </a:lnTo>
                    <a:lnTo>
                      <a:pt x="3" y="494"/>
                    </a:lnTo>
                    <a:lnTo>
                      <a:pt x="11" y="459"/>
                    </a:lnTo>
                    <a:lnTo>
                      <a:pt x="11" y="454"/>
                    </a:lnTo>
                  </a:path>
                </a:pathLst>
              </a:custGeom>
              <a:noFill/>
              <a:ln w="3175">
                <a:solidFill>
                  <a:srgbClr val="1F1A17"/>
                </a:solidFill>
                <a:round/>
              </a:ln>
            </p:spPr>
            <p:txBody>
              <a:bodyPr/>
              <a:lstStyle/>
              <a:p>
                <a:endParaRPr lang="en-US" sz="1867"/>
              </a:p>
            </p:txBody>
          </p:sp>
          <p:sp>
            <p:nvSpPr>
              <p:cNvPr id="1221" name="Freeform 571"/>
              <p:cNvSpPr/>
              <p:nvPr/>
            </p:nvSpPr>
            <p:spPr bwMode="auto">
              <a:xfrm>
                <a:off x="3242" y="1579"/>
                <a:ext cx="51" cy="113"/>
              </a:xfrm>
              <a:custGeom>
                <a:avLst/>
                <a:gdLst>
                  <a:gd name="T0" fmla="*/ 22 w 257"/>
                  <a:gd name="T1" fmla="*/ 16 h 569"/>
                  <a:gd name="T2" fmla="*/ 23 w 257"/>
                  <a:gd name="T3" fmla="*/ 11 h 569"/>
                  <a:gd name="T4" fmla="*/ 47 w 257"/>
                  <a:gd name="T5" fmla="*/ 0 h 569"/>
                  <a:gd name="T6" fmla="*/ 48 w 257"/>
                  <a:gd name="T7" fmla="*/ 4 h 569"/>
                  <a:gd name="T8" fmla="*/ 47 w 257"/>
                  <a:gd name="T9" fmla="*/ 11 h 569"/>
                  <a:gd name="T10" fmla="*/ 24 w 257"/>
                  <a:gd name="T11" fmla="*/ 96 h 569"/>
                  <a:gd name="T12" fmla="*/ 23 w 257"/>
                  <a:gd name="T13" fmla="*/ 99 h 569"/>
                  <a:gd name="T14" fmla="*/ 24 w 257"/>
                  <a:gd name="T15" fmla="*/ 101 h 569"/>
                  <a:gd name="T16" fmla="*/ 25 w 257"/>
                  <a:gd name="T17" fmla="*/ 101 h 569"/>
                  <a:gd name="T18" fmla="*/ 26 w 257"/>
                  <a:gd name="T19" fmla="*/ 102 h 569"/>
                  <a:gd name="T20" fmla="*/ 28 w 257"/>
                  <a:gd name="T21" fmla="*/ 101 h 569"/>
                  <a:gd name="T22" fmla="*/ 31 w 257"/>
                  <a:gd name="T23" fmla="*/ 98 h 569"/>
                  <a:gd name="T24" fmla="*/ 36 w 257"/>
                  <a:gd name="T25" fmla="*/ 91 h 569"/>
                  <a:gd name="T26" fmla="*/ 38 w 257"/>
                  <a:gd name="T27" fmla="*/ 86 h 569"/>
                  <a:gd name="T28" fmla="*/ 41 w 257"/>
                  <a:gd name="T29" fmla="*/ 81 h 569"/>
                  <a:gd name="T30" fmla="*/ 43 w 257"/>
                  <a:gd name="T31" fmla="*/ 76 h 569"/>
                  <a:gd name="T32" fmla="*/ 45 w 257"/>
                  <a:gd name="T33" fmla="*/ 71 h 569"/>
                  <a:gd name="T34" fmla="*/ 47 w 257"/>
                  <a:gd name="T35" fmla="*/ 65 h 569"/>
                  <a:gd name="T36" fmla="*/ 49 w 257"/>
                  <a:gd name="T37" fmla="*/ 62 h 569"/>
                  <a:gd name="T38" fmla="*/ 50 w 257"/>
                  <a:gd name="T39" fmla="*/ 62 h 569"/>
                  <a:gd name="T40" fmla="*/ 51 w 257"/>
                  <a:gd name="T41" fmla="*/ 63 h 569"/>
                  <a:gd name="T42" fmla="*/ 51 w 257"/>
                  <a:gd name="T43" fmla="*/ 64 h 569"/>
                  <a:gd name="T44" fmla="*/ 50 w 257"/>
                  <a:gd name="T45" fmla="*/ 65 h 569"/>
                  <a:gd name="T46" fmla="*/ 48 w 257"/>
                  <a:gd name="T47" fmla="*/ 72 h 569"/>
                  <a:gd name="T48" fmla="*/ 45 w 257"/>
                  <a:gd name="T49" fmla="*/ 79 h 569"/>
                  <a:gd name="T50" fmla="*/ 42 w 257"/>
                  <a:gd name="T51" fmla="*/ 86 h 569"/>
                  <a:gd name="T52" fmla="*/ 38 w 257"/>
                  <a:gd name="T53" fmla="*/ 93 h 569"/>
                  <a:gd name="T54" fmla="*/ 34 w 257"/>
                  <a:gd name="T55" fmla="*/ 99 h 569"/>
                  <a:gd name="T56" fmla="*/ 30 w 257"/>
                  <a:gd name="T57" fmla="*/ 104 h 569"/>
                  <a:gd name="T58" fmla="*/ 26 w 257"/>
                  <a:gd name="T59" fmla="*/ 107 h 569"/>
                  <a:gd name="T60" fmla="*/ 22 w 257"/>
                  <a:gd name="T61" fmla="*/ 110 h 569"/>
                  <a:gd name="T62" fmla="*/ 18 w 257"/>
                  <a:gd name="T63" fmla="*/ 112 h 569"/>
                  <a:gd name="T64" fmla="*/ 14 w 257"/>
                  <a:gd name="T65" fmla="*/ 113 h 569"/>
                  <a:gd name="T66" fmla="*/ 11 w 257"/>
                  <a:gd name="T67" fmla="*/ 113 h 569"/>
                  <a:gd name="T68" fmla="*/ 8 w 257"/>
                  <a:gd name="T69" fmla="*/ 113 h 569"/>
                  <a:gd name="T70" fmla="*/ 5 w 257"/>
                  <a:gd name="T71" fmla="*/ 112 h 569"/>
                  <a:gd name="T72" fmla="*/ 3 w 257"/>
                  <a:gd name="T73" fmla="*/ 111 h 569"/>
                  <a:gd name="T74" fmla="*/ 2 w 257"/>
                  <a:gd name="T75" fmla="*/ 109 h 569"/>
                  <a:gd name="T76" fmla="*/ 1 w 257"/>
                  <a:gd name="T77" fmla="*/ 107 h 569"/>
                  <a:gd name="T78" fmla="*/ 0 w 257"/>
                  <a:gd name="T79" fmla="*/ 104 h 569"/>
                  <a:gd name="T80" fmla="*/ 0 w 257"/>
                  <a:gd name="T81" fmla="*/ 101 h 569"/>
                  <a:gd name="T82" fmla="*/ 1 w 257"/>
                  <a:gd name="T83" fmla="*/ 98 h 569"/>
                  <a:gd name="T84" fmla="*/ 3 w 257"/>
                  <a:gd name="T85" fmla="*/ 91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569"/>
                  <a:gd name="T131" fmla="*/ 257 w 257"/>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569">
                    <a:moveTo>
                      <a:pt x="15" y="456"/>
                    </a:moveTo>
                    <a:lnTo>
                      <a:pt x="113" y="80"/>
                    </a:lnTo>
                    <a:lnTo>
                      <a:pt x="118" y="60"/>
                    </a:lnTo>
                    <a:lnTo>
                      <a:pt x="117" y="56"/>
                    </a:lnTo>
                    <a:lnTo>
                      <a:pt x="113" y="45"/>
                    </a:lnTo>
                    <a:lnTo>
                      <a:pt x="237" y="0"/>
                    </a:lnTo>
                    <a:lnTo>
                      <a:pt x="239" y="10"/>
                    </a:lnTo>
                    <a:lnTo>
                      <a:pt x="241" y="20"/>
                    </a:lnTo>
                    <a:lnTo>
                      <a:pt x="239" y="34"/>
                    </a:lnTo>
                    <a:lnTo>
                      <a:pt x="237" y="55"/>
                    </a:lnTo>
                    <a:lnTo>
                      <a:pt x="128" y="451"/>
                    </a:lnTo>
                    <a:lnTo>
                      <a:pt x="123" y="481"/>
                    </a:lnTo>
                    <a:lnTo>
                      <a:pt x="121" y="489"/>
                    </a:lnTo>
                    <a:lnTo>
                      <a:pt x="118" y="499"/>
                    </a:lnTo>
                    <a:lnTo>
                      <a:pt x="118" y="503"/>
                    </a:lnTo>
                    <a:lnTo>
                      <a:pt x="121" y="507"/>
                    </a:lnTo>
                    <a:lnTo>
                      <a:pt x="124" y="509"/>
                    </a:lnTo>
                    <a:lnTo>
                      <a:pt x="128" y="509"/>
                    </a:lnTo>
                    <a:lnTo>
                      <a:pt x="129" y="511"/>
                    </a:lnTo>
                    <a:lnTo>
                      <a:pt x="132" y="512"/>
                    </a:lnTo>
                    <a:lnTo>
                      <a:pt x="136" y="511"/>
                    </a:lnTo>
                    <a:lnTo>
                      <a:pt x="139" y="509"/>
                    </a:lnTo>
                    <a:lnTo>
                      <a:pt x="147" y="504"/>
                    </a:lnTo>
                    <a:lnTo>
                      <a:pt x="157" y="494"/>
                    </a:lnTo>
                    <a:lnTo>
                      <a:pt x="167" y="481"/>
                    </a:lnTo>
                    <a:lnTo>
                      <a:pt x="181" y="459"/>
                    </a:lnTo>
                    <a:lnTo>
                      <a:pt x="187" y="448"/>
                    </a:lnTo>
                    <a:lnTo>
                      <a:pt x="194" y="434"/>
                    </a:lnTo>
                    <a:lnTo>
                      <a:pt x="201" y="421"/>
                    </a:lnTo>
                    <a:lnTo>
                      <a:pt x="207" y="406"/>
                    </a:lnTo>
                    <a:lnTo>
                      <a:pt x="213" y="395"/>
                    </a:lnTo>
                    <a:lnTo>
                      <a:pt x="218" y="383"/>
                    </a:lnTo>
                    <a:lnTo>
                      <a:pt x="223" y="371"/>
                    </a:lnTo>
                    <a:lnTo>
                      <a:pt x="227" y="357"/>
                    </a:lnTo>
                    <a:lnTo>
                      <a:pt x="232" y="342"/>
                    </a:lnTo>
                    <a:lnTo>
                      <a:pt x="237" y="327"/>
                    </a:lnTo>
                    <a:lnTo>
                      <a:pt x="243" y="316"/>
                    </a:lnTo>
                    <a:lnTo>
                      <a:pt x="247" y="312"/>
                    </a:lnTo>
                    <a:lnTo>
                      <a:pt x="251" y="312"/>
                    </a:lnTo>
                    <a:lnTo>
                      <a:pt x="253" y="312"/>
                    </a:lnTo>
                    <a:lnTo>
                      <a:pt x="256" y="315"/>
                    </a:lnTo>
                    <a:lnTo>
                      <a:pt x="257" y="317"/>
                    </a:lnTo>
                    <a:lnTo>
                      <a:pt x="257" y="320"/>
                    </a:lnTo>
                    <a:lnTo>
                      <a:pt x="256" y="322"/>
                    </a:lnTo>
                    <a:lnTo>
                      <a:pt x="254" y="323"/>
                    </a:lnTo>
                    <a:lnTo>
                      <a:pt x="252" y="327"/>
                    </a:lnTo>
                    <a:lnTo>
                      <a:pt x="247" y="352"/>
                    </a:lnTo>
                    <a:lnTo>
                      <a:pt x="242" y="362"/>
                    </a:lnTo>
                    <a:lnTo>
                      <a:pt x="237" y="376"/>
                    </a:lnTo>
                    <a:lnTo>
                      <a:pt x="227" y="396"/>
                    </a:lnTo>
                    <a:lnTo>
                      <a:pt x="222" y="411"/>
                    </a:lnTo>
                    <a:lnTo>
                      <a:pt x="212" y="431"/>
                    </a:lnTo>
                    <a:lnTo>
                      <a:pt x="203" y="449"/>
                    </a:lnTo>
                    <a:lnTo>
                      <a:pt x="193" y="467"/>
                    </a:lnTo>
                    <a:lnTo>
                      <a:pt x="183" y="482"/>
                    </a:lnTo>
                    <a:lnTo>
                      <a:pt x="173" y="497"/>
                    </a:lnTo>
                    <a:lnTo>
                      <a:pt x="163" y="509"/>
                    </a:lnTo>
                    <a:lnTo>
                      <a:pt x="153" y="522"/>
                    </a:lnTo>
                    <a:lnTo>
                      <a:pt x="143" y="532"/>
                    </a:lnTo>
                    <a:lnTo>
                      <a:pt x="133" y="541"/>
                    </a:lnTo>
                    <a:lnTo>
                      <a:pt x="123" y="548"/>
                    </a:lnTo>
                    <a:lnTo>
                      <a:pt x="112" y="554"/>
                    </a:lnTo>
                    <a:lnTo>
                      <a:pt x="102" y="561"/>
                    </a:lnTo>
                    <a:lnTo>
                      <a:pt x="92" y="564"/>
                    </a:lnTo>
                    <a:lnTo>
                      <a:pt x="82" y="567"/>
                    </a:lnTo>
                    <a:lnTo>
                      <a:pt x="73" y="569"/>
                    </a:lnTo>
                    <a:lnTo>
                      <a:pt x="63" y="569"/>
                    </a:lnTo>
                    <a:lnTo>
                      <a:pt x="53" y="569"/>
                    </a:lnTo>
                    <a:lnTo>
                      <a:pt x="47" y="569"/>
                    </a:lnTo>
                    <a:lnTo>
                      <a:pt x="40" y="568"/>
                    </a:lnTo>
                    <a:lnTo>
                      <a:pt x="33" y="566"/>
                    </a:lnTo>
                    <a:lnTo>
                      <a:pt x="27" y="564"/>
                    </a:lnTo>
                    <a:lnTo>
                      <a:pt x="22" y="561"/>
                    </a:lnTo>
                    <a:lnTo>
                      <a:pt x="17" y="557"/>
                    </a:lnTo>
                    <a:lnTo>
                      <a:pt x="12" y="553"/>
                    </a:lnTo>
                    <a:lnTo>
                      <a:pt x="8" y="548"/>
                    </a:lnTo>
                    <a:lnTo>
                      <a:pt x="6" y="543"/>
                    </a:lnTo>
                    <a:lnTo>
                      <a:pt x="3" y="538"/>
                    </a:lnTo>
                    <a:lnTo>
                      <a:pt x="1" y="532"/>
                    </a:lnTo>
                    <a:lnTo>
                      <a:pt x="0" y="526"/>
                    </a:lnTo>
                    <a:lnTo>
                      <a:pt x="0" y="518"/>
                    </a:lnTo>
                    <a:lnTo>
                      <a:pt x="1" y="511"/>
                    </a:lnTo>
                    <a:lnTo>
                      <a:pt x="2" y="503"/>
                    </a:lnTo>
                    <a:lnTo>
                      <a:pt x="5" y="494"/>
                    </a:lnTo>
                    <a:lnTo>
                      <a:pt x="10" y="461"/>
                    </a:lnTo>
                    <a:lnTo>
                      <a:pt x="15" y="456"/>
                    </a:lnTo>
                    <a:close/>
                  </a:path>
                </a:pathLst>
              </a:custGeom>
              <a:solidFill>
                <a:srgbClr val="E9811A"/>
              </a:solidFill>
              <a:ln w="9525">
                <a:noFill/>
                <a:round/>
              </a:ln>
            </p:spPr>
            <p:txBody>
              <a:bodyPr/>
              <a:lstStyle/>
              <a:p>
                <a:endParaRPr lang="en-US" sz="1867"/>
              </a:p>
            </p:txBody>
          </p:sp>
          <p:sp>
            <p:nvSpPr>
              <p:cNvPr id="1222" name="Freeform 572"/>
              <p:cNvSpPr/>
              <p:nvPr/>
            </p:nvSpPr>
            <p:spPr bwMode="auto">
              <a:xfrm>
                <a:off x="3242" y="1579"/>
                <a:ext cx="51" cy="113"/>
              </a:xfrm>
              <a:custGeom>
                <a:avLst/>
                <a:gdLst>
                  <a:gd name="T0" fmla="*/ 22 w 257"/>
                  <a:gd name="T1" fmla="*/ 16 h 569"/>
                  <a:gd name="T2" fmla="*/ 23 w 257"/>
                  <a:gd name="T3" fmla="*/ 11 h 569"/>
                  <a:gd name="T4" fmla="*/ 47 w 257"/>
                  <a:gd name="T5" fmla="*/ 0 h 569"/>
                  <a:gd name="T6" fmla="*/ 48 w 257"/>
                  <a:gd name="T7" fmla="*/ 4 h 569"/>
                  <a:gd name="T8" fmla="*/ 47 w 257"/>
                  <a:gd name="T9" fmla="*/ 11 h 569"/>
                  <a:gd name="T10" fmla="*/ 24 w 257"/>
                  <a:gd name="T11" fmla="*/ 96 h 569"/>
                  <a:gd name="T12" fmla="*/ 23 w 257"/>
                  <a:gd name="T13" fmla="*/ 99 h 569"/>
                  <a:gd name="T14" fmla="*/ 24 w 257"/>
                  <a:gd name="T15" fmla="*/ 101 h 569"/>
                  <a:gd name="T16" fmla="*/ 25 w 257"/>
                  <a:gd name="T17" fmla="*/ 101 h 569"/>
                  <a:gd name="T18" fmla="*/ 26 w 257"/>
                  <a:gd name="T19" fmla="*/ 102 h 569"/>
                  <a:gd name="T20" fmla="*/ 28 w 257"/>
                  <a:gd name="T21" fmla="*/ 101 h 569"/>
                  <a:gd name="T22" fmla="*/ 31 w 257"/>
                  <a:gd name="T23" fmla="*/ 98 h 569"/>
                  <a:gd name="T24" fmla="*/ 36 w 257"/>
                  <a:gd name="T25" fmla="*/ 91 h 569"/>
                  <a:gd name="T26" fmla="*/ 38 w 257"/>
                  <a:gd name="T27" fmla="*/ 86 h 569"/>
                  <a:gd name="T28" fmla="*/ 41 w 257"/>
                  <a:gd name="T29" fmla="*/ 81 h 569"/>
                  <a:gd name="T30" fmla="*/ 43 w 257"/>
                  <a:gd name="T31" fmla="*/ 76 h 569"/>
                  <a:gd name="T32" fmla="*/ 45 w 257"/>
                  <a:gd name="T33" fmla="*/ 71 h 569"/>
                  <a:gd name="T34" fmla="*/ 47 w 257"/>
                  <a:gd name="T35" fmla="*/ 65 h 569"/>
                  <a:gd name="T36" fmla="*/ 49 w 257"/>
                  <a:gd name="T37" fmla="*/ 62 h 569"/>
                  <a:gd name="T38" fmla="*/ 50 w 257"/>
                  <a:gd name="T39" fmla="*/ 62 h 569"/>
                  <a:gd name="T40" fmla="*/ 51 w 257"/>
                  <a:gd name="T41" fmla="*/ 63 h 569"/>
                  <a:gd name="T42" fmla="*/ 51 w 257"/>
                  <a:gd name="T43" fmla="*/ 64 h 569"/>
                  <a:gd name="T44" fmla="*/ 50 w 257"/>
                  <a:gd name="T45" fmla="*/ 65 h 569"/>
                  <a:gd name="T46" fmla="*/ 48 w 257"/>
                  <a:gd name="T47" fmla="*/ 72 h 569"/>
                  <a:gd name="T48" fmla="*/ 45 w 257"/>
                  <a:gd name="T49" fmla="*/ 79 h 569"/>
                  <a:gd name="T50" fmla="*/ 42 w 257"/>
                  <a:gd name="T51" fmla="*/ 86 h 569"/>
                  <a:gd name="T52" fmla="*/ 38 w 257"/>
                  <a:gd name="T53" fmla="*/ 93 h 569"/>
                  <a:gd name="T54" fmla="*/ 34 w 257"/>
                  <a:gd name="T55" fmla="*/ 99 h 569"/>
                  <a:gd name="T56" fmla="*/ 30 w 257"/>
                  <a:gd name="T57" fmla="*/ 104 h 569"/>
                  <a:gd name="T58" fmla="*/ 26 w 257"/>
                  <a:gd name="T59" fmla="*/ 107 h 569"/>
                  <a:gd name="T60" fmla="*/ 22 w 257"/>
                  <a:gd name="T61" fmla="*/ 110 h 569"/>
                  <a:gd name="T62" fmla="*/ 18 w 257"/>
                  <a:gd name="T63" fmla="*/ 112 h 569"/>
                  <a:gd name="T64" fmla="*/ 14 w 257"/>
                  <a:gd name="T65" fmla="*/ 113 h 569"/>
                  <a:gd name="T66" fmla="*/ 11 w 257"/>
                  <a:gd name="T67" fmla="*/ 113 h 569"/>
                  <a:gd name="T68" fmla="*/ 8 w 257"/>
                  <a:gd name="T69" fmla="*/ 113 h 569"/>
                  <a:gd name="T70" fmla="*/ 5 w 257"/>
                  <a:gd name="T71" fmla="*/ 112 h 569"/>
                  <a:gd name="T72" fmla="*/ 3 w 257"/>
                  <a:gd name="T73" fmla="*/ 111 h 569"/>
                  <a:gd name="T74" fmla="*/ 2 w 257"/>
                  <a:gd name="T75" fmla="*/ 109 h 569"/>
                  <a:gd name="T76" fmla="*/ 1 w 257"/>
                  <a:gd name="T77" fmla="*/ 107 h 569"/>
                  <a:gd name="T78" fmla="*/ 0 w 257"/>
                  <a:gd name="T79" fmla="*/ 104 h 569"/>
                  <a:gd name="T80" fmla="*/ 0 w 257"/>
                  <a:gd name="T81" fmla="*/ 101 h 569"/>
                  <a:gd name="T82" fmla="*/ 1 w 257"/>
                  <a:gd name="T83" fmla="*/ 98 h 569"/>
                  <a:gd name="T84" fmla="*/ 3 w 257"/>
                  <a:gd name="T85" fmla="*/ 91 h 5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7"/>
                  <a:gd name="T130" fmla="*/ 0 h 569"/>
                  <a:gd name="T131" fmla="*/ 257 w 257"/>
                  <a:gd name="T132" fmla="*/ 569 h 5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7" h="569">
                    <a:moveTo>
                      <a:pt x="15" y="456"/>
                    </a:moveTo>
                    <a:lnTo>
                      <a:pt x="113" y="80"/>
                    </a:lnTo>
                    <a:lnTo>
                      <a:pt x="118" y="60"/>
                    </a:lnTo>
                    <a:lnTo>
                      <a:pt x="117" y="56"/>
                    </a:lnTo>
                    <a:lnTo>
                      <a:pt x="113" y="45"/>
                    </a:lnTo>
                    <a:lnTo>
                      <a:pt x="237" y="0"/>
                    </a:lnTo>
                    <a:lnTo>
                      <a:pt x="239" y="10"/>
                    </a:lnTo>
                    <a:lnTo>
                      <a:pt x="241" y="20"/>
                    </a:lnTo>
                    <a:lnTo>
                      <a:pt x="239" y="34"/>
                    </a:lnTo>
                    <a:lnTo>
                      <a:pt x="237" y="55"/>
                    </a:lnTo>
                    <a:lnTo>
                      <a:pt x="128" y="451"/>
                    </a:lnTo>
                    <a:lnTo>
                      <a:pt x="123" y="481"/>
                    </a:lnTo>
                    <a:lnTo>
                      <a:pt x="121" y="489"/>
                    </a:lnTo>
                    <a:lnTo>
                      <a:pt x="118" y="499"/>
                    </a:lnTo>
                    <a:lnTo>
                      <a:pt x="118" y="503"/>
                    </a:lnTo>
                    <a:lnTo>
                      <a:pt x="121" y="507"/>
                    </a:lnTo>
                    <a:lnTo>
                      <a:pt x="124" y="509"/>
                    </a:lnTo>
                    <a:lnTo>
                      <a:pt x="128" y="509"/>
                    </a:lnTo>
                    <a:lnTo>
                      <a:pt x="129" y="511"/>
                    </a:lnTo>
                    <a:lnTo>
                      <a:pt x="132" y="512"/>
                    </a:lnTo>
                    <a:lnTo>
                      <a:pt x="136" y="511"/>
                    </a:lnTo>
                    <a:lnTo>
                      <a:pt x="139" y="509"/>
                    </a:lnTo>
                    <a:lnTo>
                      <a:pt x="147" y="504"/>
                    </a:lnTo>
                    <a:lnTo>
                      <a:pt x="157" y="494"/>
                    </a:lnTo>
                    <a:lnTo>
                      <a:pt x="167" y="481"/>
                    </a:lnTo>
                    <a:lnTo>
                      <a:pt x="181" y="459"/>
                    </a:lnTo>
                    <a:lnTo>
                      <a:pt x="187" y="448"/>
                    </a:lnTo>
                    <a:lnTo>
                      <a:pt x="194" y="434"/>
                    </a:lnTo>
                    <a:lnTo>
                      <a:pt x="201" y="421"/>
                    </a:lnTo>
                    <a:lnTo>
                      <a:pt x="207" y="406"/>
                    </a:lnTo>
                    <a:lnTo>
                      <a:pt x="213" y="395"/>
                    </a:lnTo>
                    <a:lnTo>
                      <a:pt x="218" y="383"/>
                    </a:lnTo>
                    <a:lnTo>
                      <a:pt x="223" y="371"/>
                    </a:lnTo>
                    <a:lnTo>
                      <a:pt x="227" y="357"/>
                    </a:lnTo>
                    <a:lnTo>
                      <a:pt x="232" y="342"/>
                    </a:lnTo>
                    <a:lnTo>
                      <a:pt x="237" y="327"/>
                    </a:lnTo>
                    <a:lnTo>
                      <a:pt x="243" y="316"/>
                    </a:lnTo>
                    <a:lnTo>
                      <a:pt x="247" y="312"/>
                    </a:lnTo>
                    <a:lnTo>
                      <a:pt x="251" y="312"/>
                    </a:lnTo>
                    <a:lnTo>
                      <a:pt x="253" y="312"/>
                    </a:lnTo>
                    <a:lnTo>
                      <a:pt x="256" y="315"/>
                    </a:lnTo>
                    <a:lnTo>
                      <a:pt x="257" y="317"/>
                    </a:lnTo>
                    <a:lnTo>
                      <a:pt x="257" y="320"/>
                    </a:lnTo>
                    <a:lnTo>
                      <a:pt x="256" y="322"/>
                    </a:lnTo>
                    <a:lnTo>
                      <a:pt x="254" y="323"/>
                    </a:lnTo>
                    <a:lnTo>
                      <a:pt x="252" y="327"/>
                    </a:lnTo>
                    <a:lnTo>
                      <a:pt x="247" y="352"/>
                    </a:lnTo>
                    <a:lnTo>
                      <a:pt x="242" y="362"/>
                    </a:lnTo>
                    <a:lnTo>
                      <a:pt x="237" y="376"/>
                    </a:lnTo>
                    <a:lnTo>
                      <a:pt x="227" y="396"/>
                    </a:lnTo>
                    <a:lnTo>
                      <a:pt x="222" y="411"/>
                    </a:lnTo>
                    <a:lnTo>
                      <a:pt x="212" y="431"/>
                    </a:lnTo>
                    <a:lnTo>
                      <a:pt x="203" y="449"/>
                    </a:lnTo>
                    <a:lnTo>
                      <a:pt x="193" y="467"/>
                    </a:lnTo>
                    <a:lnTo>
                      <a:pt x="183" y="482"/>
                    </a:lnTo>
                    <a:lnTo>
                      <a:pt x="173" y="497"/>
                    </a:lnTo>
                    <a:lnTo>
                      <a:pt x="163" y="509"/>
                    </a:lnTo>
                    <a:lnTo>
                      <a:pt x="153" y="522"/>
                    </a:lnTo>
                    <a:lnTo>
                      <a:pt x="143" y="532"/>
                    </a:lnTo>
                    <a:lnTo>
                      <a:pt x="133" y="541"/>
                    </a:lnTo>
                    <a:lnTo>
                      <a:pt x="123" y="548"/>
                    </a:lnTo>
                    <a:lnTo>
                      <a:pt x="112" y="554"/>
                    </a:lnTo>
                    <a:lnTo>
                      <a:pt x="102" y="561"/>
                    </a:lnTo>
                    <a:lnTo>
                      <a:pt x="92" y="564"/>
                    </a:lnTo>
                    <a:lnTo>
                      <a:pt x="82" y="567"/>
                    </a:lnTo>
                    <a:lnTo>
                      <a:pt x="73" y="569"/>
                    </a:lnTo>
                    <a:lnTo>
                      <a:pt x="63" y="569"/>
                    </a:lnTo>
                    <a:lnTo>
                      <a:pt x="53" y="569"/>
                    </a:lnTo>
                    <a:lnTo>
                      <a:pt x="47" y="569"/>
                    </a:lnTo>
                    <a:lnTo>
                      <a:pt x="40" y="568"/>
                    </a:lnTo>
                    <a:lnTo>
                      <a:pt x="33" y="566"/>
                    </a:lnTo>
                    <a:lnTo>
                      <a:pt x="27" y="564"/>
                    </a:lnTo>
                    <a:lnTo>
                      <a:pt x="22" y="561"/>
                    </a:lnTo>
                    <a:lnTo>
                      <a:pt x="17" y="557"/>
                    </a:lnTo>
                    <a:lnTo>
                      <a:pt x="12" y="553"/>
                    </a:lnTo>
                    <a:lnTo>
                      <a:pt x="8" y="548"/>
                    </a:lnTo>
                    <a:lnTo>
                      <a:pt x="6" y="543"/>
                    </a:lnTo>
                    <a:lnTo>
                      <a:pt x="3" y="538"/>
                    </a:lnTo>
                    <a:lnTo>
                      <a:pt x="1" y="532"/>
                    </a:lnTo>
                    <a:lnTo>
                      <a:pt x="0" y="526"/>
                    </a:lnTo>
                    <a:lnTo>
                      <a:pt x="0" y="518"/>
                    </a:lnTo>
                    <a:lnTo>
                      <a:pt x="1" y="511"/>
                    </a:lnTo>
                    <a:lnTo>
                      <a:pt x="2" y="503"/>
                    </a:lnTo>
                    <a:lnTo>
                      <a:pt x="5" y="494"/>
                    </a:lnTo>
                    <a:lnTo>
                      <a:pt x="10" y="461"/>
                    </a:lnTo>
                    <a:lnTo>
                      <a:pt x="15" y="456"/>
                    </a:lnTo>
                    <a:close/>
                  </a:path>
                </a:pathLst>
              </a:custGeom>
              <a:noFill/>
              <a:ln w="3175">
                <a:solidFill>
                  <a:srgbClr val="1F1A17"/>
                </a:solidFill>
                <a:round/>
              </a:ln>
            </p:spPr>
            <p:txBody>
              <a:bodyPr/>
              <a:lstStyle/>
              <a:p>
                <a:endParaRPr lang="en-US" sz="1867"/>
              </a:p>
            </p:txBody>
          </p:sp>
          <p:sp>
            <p:nvSpPr>
              <p:cNvPr id="1223" name="Freeform 573"/>
              <p:cNvSpPr/>
              <p:nvPr/>
            </p:nvSpPr>
            <p:spPr bwMode="auto">
              <a:xfrm>
                <a:off x="2916" y="1844"/>
                <a:ext cx="99" cy="130"/>
              </a:xfrm>
              <a:custGeom>
                <a:avLst/>
                <a:gdLst>
                  <a:gd name="T0" fmla="*/ 1 w 495"/>
                  <a:gd name="T1" fmla="*/ 104 h 649"/>
                  <a:gd name="T2" fmla="*/ 1 w 495"/>
                  <a:gd name="T3" fmla="*/ 90 h 649"/>
                  <a:gd name="T4" fmla="*/ 9 w 495"/>
                  <a:gd name="T5" fmla="*/ 73 h 649"/>
                  <a:gd name="T6" fmla="*/ 24 w 495"/>
                  <a:gd name="T7" fmla="*/ 61 h 649"/>
                  <a:gd name="T8" fmla="*/ 38 w 495"/>
                  <a:gd name="T9" fmla="*/ 58 h 649"/>
                  <a:gd name="T10" fmla="*/ 49 w 495"/>
                  <a:gd name="T11" fmla="*/ 63 h 649"/>
                  <a:gd name="T12" fmla="*/ 56 w 495"/>
                  <a:gd name="T13" fmla="*/ 73 h 649"/>
                  <a:gd name="T14" fmla="*/ 55 w 495"/>
                  <a:gd name="T15" fmla="*/ 83 h 649"/>
                  <a:gd name="T16" fmla="*/ 53 w 495"/>
                  <a:gd name="T17" fmla="*/ 90 h 649"/>
                  <a:gd name="T18" fmla="*/ 47 w 495"/>
                  <a:gd name="T19" fmla="*/ 97 h 649"/>
                  <a:gd name="T20" fmla="*/ 48 w 495"/>
                  <a:gd name="T21" fmla="*/ 93 h 649"/>
                  <a:gd name="T22" fmla="*/ 50 w 495"/>
                  <a:gd name="T23" fmla="*/ 86 h 649"/>
                  <a:gd name="T24" fmla="*/ 49 w 495"/>
                  <a:gd name="T25" fmla="*/ 78 h 649"/>
                  <a:gd name="T26" fmla="*/ 44 w 495"/>
                  <a:gd name="T27" fmla="*/ 68 h 649"/>
                  <a:gd name="T28" fmla="*/ 37 w 495"/>
                  <a:gd name="T29" fmla="*/ 63 h 649"/>
                  <a:gd name="T30" fmla="*/ 28 w 495"/>
                  <a:gd name="T31" fmla="*/ 63 h 649"/>
                  <a:gd name="T32" fmla="*/ 19 w 495"/>
                  <a:gd name="T33" fmla="*/ 70 h 649"/>
                  <a:gd name="T34" fmla="*/ 13 w 495"/>
                  <a:gd name="T35" fmla="*/ 81 h 649"/>
                  <a:gd name="T36" fmla="*/ 13 w 495"/>
                  <a:gd name="T37" fmla="*/ 94 h 649"/>
                  <a:gd name="T38" fmla="*/ 18 w 495"/>
                  <a:gd name="T39" fmla="*/ 109 h 649"/>
                  <a:gd name="T40" fmla="*/ 26 w 495"/>
                  <a:gd name="T41" fmla="*/ 118 h 649"/>
                  <a:gd name="T42" fmla="*/ 35 w 495"/>
                  <a:gd name="T43" fmla="*/ 123 h 649"/>
                  <a:gd name="T44" fmla="*/ 47 w 495"/>
                  <a:gd name="T45" fmla="*/ 124 h 649"/>
                  <a:gd name="T46" fmla="*/ 59 w 495"/>
                  <a:gd name="T47" fmla="*/ 118 h 649"/>
                  <a:gd name="T48" fmla="*/ 69 w 495"/>
                  <a:gd name="T49" fmla="*/ 106 h 649"/>
                  <a:gd name="T50" fmla="*/ 70 w 495"/>
                  <a:gd name="T51" fmla="*/ 92 h 649"/>
                  <a:gd name="T52" fmla="*/ 62 w 495"/>
                  <a:gd name="T53" fmla="*/ 73 h 649"/>
                  <a:gd name="T54" fmla="*/ 50 w 495"/>
                  <a:gd name="T55" fmla="*/ 56 h 649"/>
                  <a:gd name="T56" fmla="*/ 41 w 495"/>
                  <a:gd name="T57" fmla="*/ 37 h 649"/>
                  <a:gd name="T58" fmla="*/ 43 w 495"/>
                  <a:gd name="T59" fmla="*/ 21 h 649"/>
                  <a:gd name="T60" fmla="*/ 56 w 495"/>
                  <a:gd name="T61" fmla="*/ 8 h 649"/>
                  <a:gd name="T62" fmla="*/ 77 w 495"/>
                  <a:gd name="T63" fmla="*/ 0 h 649"/>
                  <a:gd name="T64" fmla="*/ 89 w 495"/>
                  <a:gd name="T65" fmla="*/ 1 h 649"/>
                  <a:gd name="T66" fmla="*/ 97 w 495"/>
                  <a:gd name="T67" fmla="*/ 8 h 649"/>
                  <a:gd name="T68" fmla="*/ 99 w 495"/>
                  <a:gd name="T69" fmla="*/ 18 h 649"/>
                  <a:gd name="T70" fmla="*/ 94 w 495"/>
                  <a:gd name="T71" fmla="*/ 29 h 649"/>
                  <a:gd name="T72" fmla="*/ 84 w 495"/>
                  <a:gd name="T73" fmla="*/ 37 h 649"/>
                  <a:gd name="T74" fmla="*/ 77 w 495"/>
                  <a:gd name="T75" fmla="*/ 39 h 649"/>
                  <a:gd name="T76" fmla="*/ 77 w 495"/>
                  <a:gd name="T77" fmla="*/ 38 h 649"/>
                  <a:gd name="T78" fmla="*/ 81 w 495"/>
                  <a:gd name="T79" fmla="*/ 35 h 649"/>
                  <a:gd name="T80" fmla="*/ 86 w 495"/>
                  <a:gd name="T81" fmla="*/ 31 h 649"/>
                  <a:gd name="T82" fmla="*/ 89 w 495"/>
                  <a:gd name="T83" fmla="*/ 24 h 649"/>
                  <a:gd name="T84" fmla="*/ 88 w 495"/>
                  <a:gd name="T85" fmla="*/ 14 h 649"/>
                  <a:gd name="T86" fmla="*/ 82 w 495"/>
                  <a:gd name="T87" fmla="*/ 6 h 649"/>
                  <a:gd name="T88" fmla="*/ 76 w 495"/>
                  <a:gd name="T89" fmla="*/ 4 h 649"/>
                  <a:gd name="T90" fmla="*/ 65 w 495"/>
                  <a:gd name="T91" fmla="*/ 7 h 649"/>
                  <a:gd name="T92" fmla="*/ 61 w 495"/>
                  <a:gd name="T93" fmla="*/ 14 h 649"/>
                  <a:gd name="T94" fmla="*/ 62 w 495"/>
                  <a:gd name="T95" fmla="*/ 25 h 649"/>
                  <a:gd name="T96" fmla="*/ 69 w 495"/>
                  <a:gd name="T97" fmla="*/ 40 h 649"/>
                  <a:gd name="T98" fmla="*/ 86 w 495"/>
                  <a:gd name="T99" fmla="*/ 65 h 649"/>
                  <a:gd name="T100" fmla="*/ 91 w 495"/>
                  <a:gd name="T101" fmla="*/ 85 h 649"/>
                  <a:gd name="T102" fmla="*/ 84 w 495"/>
                  <a:gd name="T103" fmla="*/ 103 h 649"/>
                  <a:gd name="T104" fmla="*/ 69 w 495"/>
                  <a:gd name="T105" fmla="*/ 117 h 649"/>
                  <a:gd name="T106" fmla="*/ 44 w 495"/>
                  <a:gd name="T107" fmla="*/ 128 h 649"/>
                  <a:gd name="T108" fmla="*/ 31 w 495"/>
                  <a:gd name="T109" fmla="*/ 130 h 649"/>
                  <a:gd name="T110" fmla="*/ 18 w 495"/>
                  <a:gd name="T111" fmla="*/ 128 h 649"/>
                  <a:gd name="T112" fmla="*/ 9 w 495"/>
                  <a:gd name="T113" fmla="*/ 122 h 6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5"/>
                  <a:gd name="T172" fmla="*/ 0 h 649"/>
                  <a:gd name="T173" fmla="*/ 495 w 495"/>
                  <a:gd name="T174" fmla="*/ 649 h 6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5" h="649">
                    <a:moveTo>
                      <a:pt x="21" y="568"/>
                    </a:moveTo>
                    <a:lnTo>
                      <a:pt x="16" y="556"/>
                    </a:lnTo>
                    <a:lnTo>
                      <a:pt x="11" y="545"/>
                    </a:lnTo>
                    <a:lnTo>
                      <a:pt x="7" y="534"/>
                    </a:lnTo>
                    <a:lnTo>
                      <a:pt x="3" y="521"/>
                    </a:lnTo>
                    <a:lnTo>
                      <a:pt x="1" y="510"/>
                    </a:lnTo>
                    <a:lnTo>
                      <a:pt x="0" y="496"/>
                    </a:lnTo>
                    <a:lnTo>
                      <a:pt x="0" y="483"/>
                    </a:lnTo>
                    <a:lnTo>
                      <a:pt x="1" y="469"/>
                    </a:lnTo>
                    <a:lnTo>
                      <a:pt x="3" y="449"/>
                    </a:lnTo>
                    <a:lnTo>
                      <a:pt x="8" y="430"/>
                    </a:lnTo>
                    <a:lnTo>
                      <a:pt x="15" y="413"/>
                    </a:lnTo>
                    <a:lnTo>
                      <a:pt x="23" y="397"/>
                    </a:lnTo>
                    <a:lnTo>
                      <a:pt x="33" y="380"/>
                    </a:lnTo>
                    <a:lnTo>
                      <a:pt x="46" y="365"/>
                    </a:lnTo>
                    <a:lnTo>
                      <a:pt x="59" y="350"/>
                    </a:lnTo>
                    <a:lnTo>
                      <a:pt x="76" y="335"/>
                    </a:lnTo>
                    <a:lnTo>
                      <a:pt x="89" y="325"/>
                    </a:lnTo>
                    <a:lnTo>
                      <a:pt x="104" y="315"/>
                    </a:lnTo>
                    <a:lnTo>
                      <a:pt x="121" y="307"/>
                    </a:lnTo>
                    <a:lnTo>
                      <a:pt x="136" y="300"/>
                    </a:lnTo>
                    <a:lnTo>
                      <a:pt x="151" y="295"/>
                    </a:lnTo>
                    <a:lnTo>
                      <a:pt x="164" y="293"/>
                    </a:lnTo>
                    <a:lnTo>
                      <a:pt x="178" y="292"/>
                    </a:lnTo>
                    <a:lnTo>
                      <a:pt x="190" y="292"/>
                    </a:lnTo>
                    <a:lnTo>
                      <a:pt x="203" y="293"/>
                    </a:lnTo>
                    <a:lnTo>
                      <a:pt x="215" y="295"/>
                    </a:lnTo>
                    <a:lnTo>
                      <a:pt x="227" y="300"/>
                    </a:lnTo>
                    <a:lnTo>
                      <a:pt x="237" y="305"/>
                    </a:lnTo>
                    <a:lnTo>
                      <a:pt x="245" y="313"/>
                    </a:lnTo>
                    <a:lnTo>
                      <a:pt x="254" y="322"/>
                    </a:lnTo>
                    <a:lnTo>
                      <a:pt x="262" y="330"/>
                    </a:lnTo>
                    <a:lnTo>
                      <a:pt x="268" y="340"/>
                    </a:lnTo>
                    <a:lnTo>
                      <a:pt x="273" y="353"/>
                    </a:lnTo>
                    <a:lnTo>
                      <a:pt x="278" y="365"/>
                    </a:lnTo>
                    <a:lnTo>
                      <a:pt x="279" y="373"/>
                    </a:lnTo>
                    <a:lnTo>
                      <a:pt x="279" y="380"/>
                    </a:lnTo>
                    <a:lnTo>
                      <a:pt x="279" y="389"/>
                    </a:lnTo>
                    <a:lnTo>
                      <a:pt x="278" y="398"/>
                    </a:lnTo>
                    <a:lnTo>
                      <a:pt x="274" y="415"/>
                    </a:lnTo>
                    <a:lnTo>
                      <a:pt x="268" y="434"/>
                    </a:lnTo>
                    <a:lnTo>
                      <a:pt x="268" y="438"/>
                    </a:lnTo>
                    <a:lnTo>
                      <a:pt x="267" y="441"/>
                    </a:lnTo>
                    <a:lnTo>
                      <a:pt x="265" y="445"/>
                    </a:lnTo>
                    <a:lnTo>
                      <a:pt x="263" y="449"/>
                    </a:lnTo>
                    <a:lnTo>
                      <a:pt x="253" y="469"/>
                    </a:lnTo>
                    <a:lnTo>
                      <a:pt x="247" y="478"/>
                    </a:lnTo>
                    <a:lnTo>
                      <a:pt x="240" y="484"/>
                    </a:lnTo>
                    <a:lnTo>
                      <a:pt x="238" y="485"/>
                    </a:lnTo>
                    <a:lnTo>
                      <a:pt x="235" y="485"/>
                    </a:lnTo>
                    <a:lnTo>
                      <a:pt x="232" y="485"/>
                    </a:lnTo>
                    <a:lnTo>
                      <a:pt x="228" y="484"/>
                    </a:lnTo>
                    <a:lnTo>
                      <a:pt x="228" y="481"/>
                    </a:lnTo>
                    <a:lnTo>
                      <a:pt x="228" y="479"/>
                    </a:lnTo>
                    <a:lnTo>
                      <a:pt x="238" y="464"/>
                    </a:lnTo>
                    <a:lnTo>
                      <a:pt x="242" y="458"/>
                    </a:lnTo>
                    <a:lnTo>
                      <a:pt x="244" y="451"/>
                    </a:lnTo>
                    <a:lnTo>
                      <a:pt x="247" y="445"/>
                    </a:lnTo>
                    <a:lnTo>
                      <a:pt x="249" y="438"/>
                    </a:lnTo>
                    <a:lnTo>
                      <a:pt x="249" y="430"/>
                    </a:lnTo>
                    <a:lnTo>
                      <a:pt x="250" y="421"/>
                    </a:lnTo>
                    <a:lnTo>
                      <a:pt x="249" y="414"/>
                    </a:lnTo>
                    <a:lnTo>
                      <a:pt x="248" y="404"/>
                    </a:lnTo>
                    <a:lnTo>
                      <a:pt x="247" y="397"/>
                    </a:lnTo>
                    <a:lnTo>
                      <a:pt x="245" y="387"/>
                    </a:lnTo>
                    <a:lnTo>
                      <a:pt x="242" y="375"/>
                    </a:lnTo>
                    <a:lnTo>
                      <a:pt x="238" y="365"/>
                    </a:lnTo>
                    <a:lnTo>
                      <a:pt x="233" y="355"/>
                    </a:lnTo>
                    <a:lnTo>
                      <a:pt x="228" y="347"/>
                    </a:lnTo>
                    <a:lnTo>
                      <a:pt x="222" y="339"/>
                    </a:lnTo>
                    <a:lnTo>
                      <a:pt x="215" y="332"/>
                    </a:lnTo>
                    <a:lnTo>
                      <a:pt x="208" y="325"/>
                    </a:lnTo>
                    <a:lnTo>
                      <a:pt x="202" y="320"/>
                    </a:lnTo>
                    <a:lnTo>
                      <a:pt x="193" y="317"/>
                    </a:lnTo>
                    <a:lnTo>
                      <a:pt x="185" y="314"/>
                    </a:lnTo>
                    <a:lnTo>
                      <a:pt x="177" y="313"/>
                    </a:lnTo>
                    <a:lnTo>
                      <a:pt x="169" y="312"/>
                    </a:lnTo>
                    <a:lnTo>
                      <a:pt x="161" y="312"/>
                    </a:lnTo>
                    <a:lnTo>
                      <a:pt x="152" y="313"/>
                    </a:lnTo>
                    <a:lnTo>
                      <a:pt x="142" y="315"/>
                    </a:lnTo>
                    <a:lnTo>
                      <a:pt x="133" y="319"/>
                    </a:lnTo>
                    <a:lnTo>
                      <a:pt x="124" y="324"/>
                    </a:lnTo>
                    <a:lnTo>
                      <a:pt x="114" y="330"/>
                    </a:lnTo>
                    <a:lnTo>
                      <a:pt x="104" y="338"/>
                    </a:lnTo>
                    <a:lnTo>
                      <a:pt x="96" y="347"/>
                    </a:lnTo>
                    <a:lnTo>
                      <a:pt x="88" y="357"/>
                    </a:lnTo>
                    <a:lnTo>
                      <a:pt x="81" y="367"/>
                    </a:lnTo>
                    <a:lnTo>
                      <a:pt x="74" y="378"/>
                    </a:lnTo>
                    <a:lnTo>
                      <a:pt x="69" y="389"/>
                    </a:lnTo>
                    <a:lnTo>
                      <a:pt x="66" y="402"/>
                    </a:lnTo>
                    <a:lnTo>
                      <a:pt x="63" y="415"/>
                    </a:lnTo>
                    <a:lnTo>
                      <a:pt x="61" y="429"/>
                    </a:lnTo>
                    <a:lnTo>
                      <a:pt x="61" y="443"/>
                    </a:lnTo>
                    <a:lnTo>
                      <a:pt x="61" y="456"/>
                    </a:lnTo>
                    <a:lnTo>
                      <a:pt x="63" y="471"/>
                    </a:lnTo>
                    <a:lnTo>
                      <a:pt x="67" y="486"/>
                    </a:lnTo>
                    <a:lnTo>
                      <a:pt x="71" y="501"/>
                    </a:lnTo>
                    <a:lnTo>
                      <a:pt x="77" y="518"/>
                    </a:lnTo>
                    <a:lnTo>
                      <a:pt x="84" y="533"/>
                    </a:lnTo>
                    <a:lnTo>
                      <a:pt x="92" y="545"/>
                    </a:lnTo>
                    <a:lnTo>
                      <a:pt x="98" y="555"/>
                    </a:lnTo>
                    <a:lnTo>
                      <a:pt x="106" y="565"/>
                    </a:lnTo>
                    <a:lnTo>
                      <a:pt x="113" y="575"/>
                    </a:lnTo>
                    <a:lnTo>
                      <a:pt x="122" y="583"/>
                    </a:lnTo>
                    <a:lnTo>
                      <a:pt x="131" y="590"/>
                    </a:lnTo>
                    <a:lnTo>
                      <a:pt x="139" y="597"/>
                    </a:lnTo>
                    <a:lnTo>
                      <a:pt x="148" y="602"/>
                    </a:lnTo>
                    <a:lnTo>
                      <a:pt x="157" y="607"/>
                    </a:lnTo>
                    <a:lnTo>
                      <a:pt x="167" y="611"/>
                    </a:lnTo>
                    <a:lnTo>
                      <a:pt x="177" y="615"/>
                    </a:lnTo>
                    <a:lnTo>
                      <a:pt x="188" y="617"/>
                    </a:lnTo>
                    <a:lnTo>
                      <a:pt x="198" y="619"/>
                    </a:lnTo>
                    <a:lnTo>
                      <a:pt x="209" y="619"/>
                    </a:lnTo>
                    <a:lnTo>
                      <a:pt x="222" y="619"/>
                    </a:lnTo>
                    <a:lnTo>
                      <a:pt x="233" y="617"/>
                    </a:lnTo>
                    <a:lnTo>
                      <a:pt x="243" y="615"/>
                    </a:lnTo>
                    <a:lnTo>
                      <a:pt x="253" y="611"/>
                    </a:lnTo>
                    <a:lnTo>
                      <a:pt x="263" y="607"/>
                    </a:lnTo>
                    <a:lnTo>
                      <a:pt x="273" y="602"/>
                    </a:lnTo>
                    <a:lnTo>
                      <a:pt x="293" y="591"/>
                    </a:lnTo>
                    <a:lnTo>
                      <a:pt x="313" y="578"/>
                    </a:lnTo>
                    <a:lnTo>
                      <a:pt x="323" y="566"/>
                    </a:lnTo>
                    <a:lnTo>
                      <a:pt x="331" y="555"/>
                    </a:lnTo>
                    <a:lnTo>
                      <a:pt x="339" y="543"/>
                    </a:lnTo>
                    <a:lnTo>
                      <a:pt x="345" y="530"/>
                    </a:lnTo>
                    <a:lnTo>
                      <a:pt x="349" y="518"/>
                    </a:lnTo>
                    <a:lnTo>
                      <a:pt x="353" y="504"/>
                    </a:lnTo>
                    <a:lnTo>
                      <a:pt x="353" y="490"/>
                    </a:lnTo>
                    <a:lnTo>
                      <a:pt x="353" y="475"/>
                    </a:lnTo>
                    <a:lnTo>
                      <a:pt x="350" y="459"/>
                    </a:lnTo>
                    <a:lnTo>
                      <a:pt x="345" y="443"/>
                    </a:lnTo>
                    <a:lnTo>
                      <a:pt x="339" y="425"/>
                    </a:lnTo>
                    <a:lnTo>
                      <a:pt x="331" y="407"/>
                    </a:lnTo>
                    <a:lnTo>
                      <a:pt x="320" y="387"/>
                    </a:lnTo>
                    <a:lnTo>
                      <a:pt x="309" y="365"/>
                    </a:lnTo>
                    <a:lnTo>
                      <a:pt x="294" y="344"/>
                    </a:lnTo>
                    <a:lnTo>
                      <a:pt x="278" y="320"/>
                    </a:lnTo>
                    <a:lnTo>
                      <a:pt x="270" y="310"/>
                    </a:lnTo>
                    <a:lnTo>
                      <a:pt x="263" y="300"/>
                    </a:lnTo>
                    <a:lnTo>
                      <a:pt x="248" y="279"/>
                    </a:lnTo>
                    <a:lnTo>
                      <a:pt x="235" y="258"/>
                    </a:lnTo>
                    <a:lnTo>
                      <a:pt x="225" y="238"/>
                    </a:lnTo>
                    <a:lnTo>
                      <a:pt x="217" y="219"/>
                    </a:lnTo>
                    <a:lnTo>
                      <a:pt x="210" y="202"/>
                    </a:lnTo>
                    <a:lnTo>
                      <a:pt x="205" y="184"/>
                    </a:lnTo>
                    <a:lnTo>
                      <a:pt x="204" y="167"/>
                    </a:lnTo>
                    <a:lnTo>
                      <a:pt x="203" y="151"/>
                    </a:lnTo>
                    <a:lnTo>
                      <a:pt x="205" y="136"/>
                    </a:lnTo>
                    <a:lnTo>
                      <a:pt x="209" y="121"/>
                    </a:lnTo>
                    <a:lnTo>
                      <a:pt x="215" y="106"/>
                    </a:lnTo>
                    <a:lnTo>
                      <a:pt x="224" y="92"/>
                    </a:lnTo>
                    <a:lnTo>
                      <a:pt x="234" y="78"/>
                    </a:lnTo>
                    <a:lnTo>
                      <a:pt x="247" y="65"/>
                    </a:lnTo>
                    <a:lnTo>
                      <a:pt x="262" y="52"/>
                    </a:lnTo>
                    <a:lnTo>
                      <a:pt x="278" y="38"/>
                    </a:lnTo>
                    <a:lnTo>
                      <a:pt x="300" y="25"/>
                    </a:lnTo>
                    <a:lnTo>
                      <a:pt x="324" y="13"/>
                    </a:lnTo>
                    <a:lnTo>
                      <a:pt x="346" y="5"/>
                    </a:lnTo>
                    <a:lnTo>
                      <a:pt x="366" y="0"/>
                    </a:lnTo>
                    <a:lnTo>
                      <a:pt x="384" y="0"/>
                    </a:lnTo>
                    <a:lnTo>
                      <a:pt x="398" y="0"/>
                    </a:lnTo>
                    <a:lnTo>
                      <a:pt x="411" y="0"/>
                    </a:lnTo>
                    <a:lnTo>
                      <a:pt x="426" y="0"/>
                    </a:lnTo>
                    <a:lnTo>
                      <a:pt x="436" y="2"/>
                    </a:lnTo>
                    <a:lnTo>
                      <a:pt x="446" y="7"/>
                    </a:lnTo>
                    <a:lnTo>
                      <a:pt x="456" y="12"/>
                    </a:lnTo>
                    <a:lnTo>
                      <a:pt x="464" y="18"/>
                    </a:lnTo>
                    <a:lnTo>
                      <a:pt x="471" y="26"/>
                    </a:lnTo>
                    <a:lnTo>
                      <a:pt x="479" y="33"/>
                    </a:lnTo>
                    <a:lnTo>
                      <a:pt x="484" y="42"/>
                    </a:lnTo>
                    <a:lnTo>
                      <a:pt x="489" y="51"/>
                    </a:lnTo>
                    <a:lnTo>
                      <a:pt x="491" y="61"/>
                    </a:lnTo>
                    <a:lnTo>
                      <a:pt x="494" y="71"/>
                    </a:lnTo>
                    <a:lnTo>
                      <a:pt x="495" y="81"/>
                    </a:lnTo>
                    <a:lnTo>
                      <a:pt x="495" y="91"/>
                    </a:lnTo>
                    <a:lnTo>
                      <a:pt x="494" y="102"/>
                    </a:lnTo>
                    <a:lnTo>
                      <a:pt x="490" y="112"/>
                    </a:lnTo>
                    <a:lnTo>
                      <a:pt x="486" y="122"/>
                    </a:lnTo>
                    <a:lnTo>
                      <a:pt x="480" y="133"/>
                    </a:lnTo>
                    <a:lnTo>
                      <a:pt x="472" y="144"/>
                    </a:lnTo>
                    <a:lnTo>
                      <a:pt x="465" y="152"/>
                    </a:lnTo>
                    <a:lnTo>
                      <a:pt x="454" y="163"/>
                    </a:lnTo>
                    <a:lnTo>
                      <a:pt x="443" y="172"/>
                    </a:lnTo>
                    <a:lnTo>
                      <a:pt x="433" y="179"/>
                    </a:lnTo>
                    <a:lnTo>
                      <a:pt x="421" y="187"/>
                    </a:lnTo>
                    <a:lnTo>
                      <a:pt x="409" y="192"/>
                    </a:lnTo>
                    <a:lnTo>
                      <a:pt x="401" y="197"/>
                    </a:lnTo>
                    <a:lnTo>
                      <a:pt x="390" y="197"/>
                    </a:lnTo>
                    <a:lnTo>
                      <a:pt x="386" y="197"/>
                    </a:lnTo>
                    <a:lnTo>
                      <a:pt x="384" y="196"/>
                    </a:lnTo>
                    <a:lnTo>
                      <a:pt x="381" y="194"/>
                    </a:lnTo>
                    <a:lnTo>
                      <a:pt x="381" y="193"/>
                    </a:lnTo>
                    <a:lnTo>
                      <a:pt x="381" y="192"/>
                    </a:lnTo>
                    <a:lnTo>
                      <a:pt x="383" y="189"/>
                    </a:lnTo>
                    <a:lnTo>
                      <a:pt x="384" y="188"/>
                    </a:lnTo>
                    <a:lnTo>
                      <a:pt x="385" y="187"/>
                    </a:lnTo>
                    <a:lnTo>
                      <a:pt x="386" y="187"/>
                    </a:lnTo>
                    <a:lnTo>
                      <a:pt x="391" y="182"/>
                    </a:lnTo>
                    <a:lnTo>
                      <a:pt x="396" y="177"/>
                    </a:lnTo>
                    <a:lnTo>
                      <a:pt x="403" y="174"/>
                    </a:lnTo>
                    <a:lnTo>
                      <a:pt x="406" y="172"/>
                    </a:lnTo>
                    <a:lnTo>
                      <a:pt x="413" y="168"/>
                    </a:lnTo>
                    <a:lnTo>
                      <a:pt x="419" y="164"/>
                    </a:lnTo>
                    <a:lnTo>
                      <a:pt x="424" y="159"/>
                    </a:lnTo>
                    <a:lnTo>
                      <a:pt x="429" y="153"/>
                    </a:lnTo>
                    <a:lnTo>
                      <a:pt x="433" y="148"/>
                    </a:lnTo>
                    <a:lnTo>
                      <a:pt x="436" y="142"/>
                    </a:lnTo>
                    <a:lnTo>
                      <a:pt x="439" y="134"/>
                    </a:lnTo>
                    <a:lnTo>
                      <a:pt x="441" y="128"/>
                    </a:lnTo>
                    <a:lnTo>
                      <a:pt x="443" y="121"/>
                    </a:lnTo>
                    <a:lnTo>
                      <a:pt x="445" y="113"/>
                    </a:lnTo>
                    <a:lnTo>
                      <a:pt x="445" y="98"/>
                    </a:lnTo>
                    <a:lnTo>
                      <a:pt x="444" y="83"/>
                    </a:lnTo>
                    <a:lnTo>
                      <a:pt x="444" y="77"/>
                    </a:lnTo>
                    <a:lnTo>
                      <a:pt x="441" y="71"/>
                    </a:lnTo>
                    <a:lnTo>
                      <a:pt x="439" y="65"/>
                    </a:lnTo>
                    <a:lnTo>
                      <a:pt x="436" y="58"/>
                    </a:lnTo>
                    <a:lnTo>
                      <a:pt x="426" y="45"/>
                    </a:lnTo>
                    <a:lnTo>
                      <a:pt x="415" y="35"/>
                    </a:lnTo>
                    <a:lnTo>
                      <a:pt x="410" y="30"/>
                    </a:lnTo>
                    <a:lnTo>
                      <a:pt x="404" y="27"/>
                    </a:lnTo>
                    <a:lnTo>
                      <a:pt x="398" y="23"/>
                    </a:lnTo>
                    <a:lnTo>
                      <a:pt x="391" y="21"/>
                    </a:lnTo>
                    <a:lnTo>
                      <a:pt x="385" y="20"/>
                    </a:lnTo>
                    <a:lnTo>
                      <a:pt x="378" y="20"/>
                    </a:lnTo>
                    <a:lnTo>
                      <a:pt x="370" y="20"/>
                    </a:lnTo>
                    <a:lnTo>
                      <a:pt x="364" y="20"/>
                    </a:lnTo>
                    <a:lnTo>
                      <a:pt x="348" y="23"/>
                    </a:lnTo>
                    <a:lnTo>
                      <a:pt x="331" y="28"/>
                    </a:lnTo>
                    <a:lnTo>
                      <a:pt x="325" y="33"/>
                    </a:lnTo>
                    <a:lnTo>
                      <a:pt x="319" y="40"/>
                    </a:lnTo>
                    <a:lnTo>
                      <a:pt x="314" y="46"/>
                    </a:lnTo>
                    <a:lnTo>
                      <a:pt x="309" y="53"/>
                    </a:lnTo>
                    <a:lnTo>
                      <a:pt x="307" y="62"/>
                    </a:lnTo>
                    <a:lnTo>
                      <a:pt x="304" y="71"/>
                    </a:lnTo>
                    <a:lnTo>
                      <a:pt x="303" y="81"/>
                    </a:lnTo>
                    <a:lnTo>
                      <a:pt x="303" y="91"/>
                    </a:lnTo>
                    <a:lnTo>
                      <a:pt x="303" y="102"/>
                    </a:lnTo>
                    <a:lnTo>
                      <a:pt x="305" y="114"/>
                    </a:lnTo>
                    <a:lnTo>
                      <a:pt x="309" y="127"/>
                    </a:lnTo>
                    <a:lnTo>
                      <a:pt x="314" y="141"/>
                    </a:lnTo>
                    <a:lnTo>
                      <a:pt x="320" y="154"/>
                    </a:lnTo>
                    <a:lnTo>
                      <a:pt x="328" y="169"/>
                    </a:lnTo>
                    <a:lnTo>
                      <a:pt x="336" y="186"/>
                    </a:lnTo>
                    <a:lnTo>
                      <a:pt x="346" y="202"/>
                    </a:lnTo>
                    <a:lnTo>
                      <a:pt x="356" y="217"/>
                    </a:lnTo>
                    <a:lnTo>
                      <a:pt x="391" y="260"/>
                    </a:lnTo>
                    <a:lnTo>
                      <a:pt x="406" y="283"/>
                    </a:lnTo>
                    <a:lnTo>
                      <a:pt x="420" y="304"/>
                    </a:lnTo>
                    <a:lnTo>
                      <a:pt x="431" y="325"/>
                    </a:lnTo>
                    <a:lnTo>
                      <a:pt x="440" y="347"/>
                    </a:lnTo>
                    <a:lnTo>
                      <a:pt x="446" y="367"/>
                    </a:lnTo>
                    <a:lnTo>
                      <a:pt x="450" y="387"/>
                    </a:lnTo>
                    <a:lnTo>
                      <a:pt x="453" y="405"/>
                    </a:lnTo>
                    <a:lnTo>
                      <a:pt x="453" y="425"/>
                    </a:lnTo>
                    <a:lnTo>
                      <a:pt x="450" y="444"/>
                    </a:lnTo>
                    <a:lnTo>
                      <a:pt x="446" y="461"/>
                    </a:lnTo>
                    <a:lnTo>
                      <a:pt x="439" y="479"/>
                    </a:lnTo>
                    <a:lnTo>
                      <a:pt x="431" y="496"/>
                    </a:lnTo>
                    <a:lnTo>
                      <a:pt x="420" y="514"/>
                    </a:lnTo>
                    <a:lnTo>
                      <a:pt x="408" y="530"/>
                    </a:lnTo>
                    <a:lnTo>
                      <a:pt x="393" y="546"/>
                    </a:lnTo>
                    <a:lnTo>
                      <a:pt x="376" y="563"/>
                    </a:lnTo>
                    <a:lnTo>
                      <a:pt x="360" y="574"/>
                    </a:lnTo>
                    <a:lnTo>
                      <a:pt x="343" y="585"/>
                    </a:lnTo>
                    <a:lnTo>
                      <a:pt x="324" y="596"/>
                    </a:lnTo>
                    <a:lnTo>
                      <a:pt x="303" y="607"/>
                    </a:lnTo>
                    <a:lnTo>
                      <a:pt x="267" y="624"/>
                    </a:lnTo>
                    <a:lnTo>
                      <a:pt x="235" y="636"/>
                    </a:lnTo>
                    <a:lnTo>
                      <a:pt x="222" y="641"/>
                    </a:lnTo>
                    <a:lnTo>
                      <a:pt x="208" y="644"/>
                    </a:lnTo>
                    <a:lnTo>
                      <a:pt x="195" y="646"/>
                    </a:lnTo>
                    <a:lnTo>
                      <a:pt x="184" y="646"/>
                    </a:lnTo>
                    <a:lnTo>
                      <a:pt x="168" y="647"/>
                    </a:lnTo>
                    <a:lnTo>
                      <a:pt x="154" y="649"/>
                    </a:lnTo>
                    <a:lnTo>
                      <a:pt x="141" y="649"/>
                    </a:lnTo>
                    <a:lnTo>
                      <a:pt x="127" y="647"/>
                    </a:lnTo>
                    <a:lnTo>
                      <a:pt x="114" y="646"/>
                    </a:lnTo>
                    <a:lnTo>
                      <a:pt x="103" y="642"/>
                    </a:lnTo>
                    <a:lnTo>
                      <a:pt x="92" y="639"/>
                    </a:lnTo>
                    <a:lnTo>
                      <a:pt x="82" y="635"/>
                    </a:lnTo>
                    <a:lnTo>
                      <a:pt x="72" y="630"/>
                    </a:lnTo>
                    <a:lnTo>
                      <a:pt x="63" y="624"/>
                    </a:lnTo>
                    <a:lnTo>
                      <a:pt x="54" y="616"/>
                    </a:lnTo>
                    <a:lnTo>
                      <a:pt x="47" y="609"/>
                    </a:lnTo>
                    <a:lnTo>
                      <a:pt x="39" y="600"/>
                    </a:lnTo>
                    <a:lnTo>
                      <a:pt x="33" y="590"/>
                    </a:lnTo>
                    <a:lnTo>
                      <a:pt x="27" y="579"/>
                    </a:lnTo>
                    <a:lnTo>
                      <a:pt x="21" y="568"/>
                    </a:lnTo>
                    <a:close/>
                  </a:path>
                </a:pathLst>
              </a:custGeom>
              <a:solidFill>
                <a:srgbClr val="E9811A"/>
              </a:solidFill>
              <a:ln w="9525">
                <a:noFill/>
                <a:round/>
              </a:ln>
            </p:spPr>
            <p:txBody>
              <a:bodyPr/>
              <a:lstStyle/>
              <a:p>
                <a:endParaRPr lang="en-US" sz="1867"/>
              </a:p>
            </p:txBody>
          </p:sp>
          <p:sp>
            <p:nvSpPr>
              <p:cNvPr id="1224" name="Freeform 574"/>
              <p:cNvSpPr/>
              <p:nvPr/>
            </p:nvSpPr>
            <p:spPr bwMode="auto">
              <a:xfrm>
                <a:off x="2916" y="1844"/>
                <a:ext cx="99" cy="130"/>
              </a:xfrm>
              <a:custGeom>
                <a:avLst/>
                <a:gdLst>
                  <a:gd name="T0" fmla="*/ 1 w 495"/>
                  <a:gd name="T1" fmla="*/ 104 h 649"/>
                  <a:gd name="T2" fmla="*/ 1 w 495"/>
                  <a:gd name="T3" fmla="*/ 90 h 649"/>
                  <a:gd name="T4" fmla="*/ 9 w 495"/>
                  <a:gd name="T5" fmla="*/ 73 h 649"/>
                  <a:gd name="T6" fmla="*/ 24 w 495"/>
                  <a:gd name="T7" fmla="*/ 61 h 649"/>
                  <a:gd name="T8" fmla="*/ 38 w 495"/>
                  <a:gd name="T9" fmla="*/ 58 h 649"/>
                  <a:gd name="T10" fmla="*/ 49 w 495"/>
                  <a:gd name="T11" fmla="*/ 63 h 649"/>
                  <a:gd name="T12" fmla="*/ 56 w 495"/>
                  <a:gd name="T13" fmla="*/ 73 h 649"/>
                  <a:gd name="T14" fmla="*/ 55 w 495"/>
                  <a:gd name="T15" fmla="*/ 83 h 649"/>
                  <a:gd name="T16" fmla="*/ 53 w 495"/>
                  <a:gd name="T17" fmla="*/ 90 h 649"/>
                  <a:gd name="T18" fmla="*/ 48 w 495"/>
                  <a:gd name="T19" fmla="*/ 97 h 649"/>
                  <a:gd name="T20" fmla="*/ 46 w 495"/>
                  <a:gd name="T21" fmla="*/ 96 h 649"/>
                  <a:gd name="T22" fmla="*/ 50 w 495"/>
                  <a:gd name="T23" fmla="*/ 88 h 649"/>
                  <a:gd name="T24" fmla="*/ 49 w 495"/>
                  <a:gd name="T25" fmla="*/ 80 h 649"/>
                  <a:gd name="T26" fmla="*/ 46 w 495"/>
                  <a:gd name="T27" fmla="*/ 70 h 649"/>
                  <a:gd name="T28" fmla="*/ 39 w 495"/>
                  <a:gd name="T29" fmla="*/ 63 h 649"/>
                  <a:gd name="T30" fmla="*/ 30 w 495"/>
                  <a:gd name="T31" fmla="*/ 63 h 649"/>
                  <a:gd name="T32" fmla="*/ 21 w 495"/>
                  <a:gd name="T33" fmla="*/ 68 h 649"/>
                  <a:gd name="T34" fmla="*/ 14 w 495"/>
                  <a:gd name="T35" fmla="*/ 78 h 649"/>
                  <a:gd name="T36" fmla="*/ 12 w 495"/>
                  <a:gd name="T37" fmla="*/ 91 h 649"/>
                  <a:gd name="T38" fmla="*/ 17 w 495"/>
                  <a:gd name="T39" fmla="*/ 107 h 649"/>
                  <a:gd name="T40" fmla="*/ 24 w 495"/>
                  <a:gd name="T41" fmla="*/ 117 h 649"/>
                  <a:gd name="T42" fmla="*/ 33 w 495"/>
                  <a:gd name="T43" fmla="*/ 122 h 649"/>
                  <a:gd name="T44" fmla="*/ 44 w 495"/>
                  <a:gd name="T45" fmla="*/ 124 h 649"/>
                  <a:gd name="T46" fmla="*/ 55 w 495"/>
                  <a:gd name="T47" fmla="*/ 121 h 649"/>
                  <a:gd name="T48" fmla="*/ 68 w 495"/>
                  <a:gd name="T49" fmla="*/ 109 h 649"/>
                  <a:gd name="T50" fmla="*/ 71 w 495"/>
                  <a:gd name="T51" fmla="*/ 95 h 649"/>
                  <a:gd name="T52" fmla="*/ 64 w 495"/>
                  <a:gd name="T53" fmla="*/ 78 h 649"/>
                  <a:gd name="T54" fmla="*/ 53 w 495"/>
                  <a:gd name="T55" fmla="*/ 60 h 649"/>
                  <a:gd name="T56" fmla="*/ 42 w 495"/>
                  <a:gd name="T57" fmla="*/ 40 h 649"/>
                  <a:gd name="T58" fmla="*/ 42 w 495"/>
                  <a:gd name="T59" fmla="*/ 24 h 649"/>
                  <a:gd name="T60" fmla="*/ 52 w 495"/>
                  <a:gd name="T61" fmla="*/ 10 h 649"/>
                  <a:gd name="T62" fmla="*/ 73 w 495"/>
                  <a:gd name="T63" fmla="*/ 0 h 649"/>
                  <a:gd name="T64" fmla="*/ 87 w 495"/>
                  <a:gd name="T65" fmla="*/ 0 h 649"/>
                  <a:gd name="T66" fmla="*/ 96 w 495"/>
                  <a:gd name="T67" fmla="*/ 7 h 649"/>
                  <a:gd name="T68" fmla="*/ 99 w 495"/>
                  <a:gd name="T69" fmla="*/ 16 h 649"/>
                  <a:gd name="T70" fmla="*/ 96 w 495"/>
                  <a:gd name="T71" fmla="*/ 27 h 649"/>
                  <a:gd name="T72" fmla="*/ 87 w 495"/>
                  <a:gd name="T73" fmla="*/ 36 h 649"/>
                  <a:gd name="T74" fmla="*/ 77 w 495"/>
                  <a:gd name="T75" fmla="*/ 39 h 649"/>
                  <a:gd name="T76" fmla="*/ 77 w 495"/>
                  <a:gd name="T77" fmla="*/ 38 h 649"/>
                  <a:gd name="T78" fmla="*/ 79 w 495"/>
                  <a:gd name="T79" fmla="*/ 35 h 649"/>
                  <a:gd name="T80" fmla="*/ 85 w 495"/>
                  <a:gd name="T81" fmla="*/ 32 h 649"/>
                  <a:gd name="T82" fmla="*/ 88 w 495"/>
                  <a:gd name="T83" fmla="*/ 26 h 649"/>
                  <a:gd name="T84" fmla="*/ 89 w 495"/>
                  <a:gd name="T85" fmla="*/ 15 h 649"/>
                  <a:gd name="T86" fmla="*/ 83 w 495"/>
                  <a:gd name="T87" fmla="*/ 7 h 649"/>
                  <a:gd name="T88" fmla="*/ 77 w 495"/>
                  <a:gd name="T89" fmla="*/ 4 h 649"/>
                  <a:gd name="T90" fmla="*/ 66 w 495"/>
                  <a:gd name="T91" fmla="*/ 6 h 649"/>
                  <a:gd name="T92" fmla="*/ 61 w 495"/>
                  <a:gd name="T93" fmla="*/ 12 h 649"/>
                  <a:gd name="T94" fmla="*/ 61 w 495"/>
                  <a:gd name="T95" fmla="*/ 23 h 649"/>
                  <a:gd name="T96" fmla="*/ 67 w 495"/>
                  <a:gd name="T97" fmla="*/ 37 h 649"/>
                  <a:gd name="T98" fmla="*/ 84 w 495"/>
                  <a:gd name="T99" fmla="*/ 61 h 649"/>
                  <a:gd name="T100" fmla="*/ 91 w 495"/>
                  <a:gd name="T101" fmla="*/ 81 h 649"/>
                  <a:gd name="T102" fmla="*/ 86 w 495"/>
                  <a:gd name="T103" fmla="*/ 99 h 649"/>
                  <a:gd name="T104" fmla="*/ 72 w 495"/>
                  <a:gd name="T105" fmla="*/ 115 h 649"/>
                  <a:gd name="T106" fmla="*/ 47 w 495"/>
                  <a:gd name="T107" fmla="*/ 127 h 649"/>
                  <a:gd name="T108" fmla="*/ 34 w 495"/>
                  <a:gd name="T109" fmla="*/ 130 h 649"/>
                  <a:gd name="T110" fmla="*/ 21 w 495"/>
                  <a:gd name="T111" fmla="*/ 129 h 649"/>
                  <a:gd name="T112" fmla="*/ 11 w 495"/>
                  <a:gd name="T113" fmla="*/ 123 h 649"/>
                  <a:gd name="T114" fmla="*/ 4 w 495"/>
                  <a:gd name="T115" fmla="*/ 114 h 6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95"/>
                  <a:gd name="T175" fmla="*/ 0 h 649"/>
                  <a:gd name="T176" fmla="*/ 495 w 495"/>
                  <a:gd name="T177" fmla="*/ 649 h 6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95" h="649">
                    <a:moveTo>
                      <a:pt x="21" y="568"/>
                    </a:moveTo>
                    <a:lnTo>
                      <a:pt x="16" y="556"/>
                    </a:lnTo>
                    <a:lnTo>
                      <a:pt x="11" y="545"/>
                    </a:lnTo>
                    <a:lnTo>
                      <a:pt x="7" y="534"/>
                    </a:lnTo>
                    <a:lnTo>
                      <a:pt x="3" y="521"/>
                    </a:lnTo>
                    <a:lnTo>
                      <a:pt x="1" y="510"/>
                    </a:lnTo>
                    <a:lnTo>
                      <a:pt x="0" y="496"/>
                    </a:lnTo>
                    <a:lnTo>
                      <a:pt x="0" y="483"/>
                    </a:lnTo>
                    <a:lnTo>
                      <a:pt x="1" y="469"/>
                    </a:lnTo>
                    <a:lnTo>
                      <a:pt x="3" y="449"/>
                    </a:lnTo>
                    <a:lnTo>
                      <a:pt x="8" y="430"/>
                    </a:lnTo>
                    <a:lnTo>
                      <a:pt x="15" y="413"/>
                    </a:lnTo>
                    <a:lnTo>
                      <a:pt x="23" y="397"/>
                    </a:lnTo>
                    <a:lnTo>
                      <a:pt x="33" y="380"/>
                    </a:lnTo>
                    <a:lnTo>
                      <a:pt x="46" y="365"/>
                    </a:lnTo>
                    <a:lnTo>
                      <a:pt x="59" y="350"/>
                    </a:lnTo>
                    <a:lnTo>
                      <a:pt x="76" y="335"/>
                    </a:lnTo>
                    <a:lnTo>
                      <a:pt x="89" y="325"/>
                    </a:lnTo>
                    <a:lnTo>
                      <a:pt x="104" y="315"/>
                    </a:lnTo>
                    <a:lnTo>
                      <a:pt x="121" y="307"/>
                    </a:lnTo>
                    <a:lnTo>
                      <a:pt x="136" y="300"/>
                    </a:lnTo>
                    <a:lnTo>
                      <a:pt x="151" y="295"/>
                    </a:lnTo>
                    <a:lnTo>
                      <a:pt x="164" y="293"/>
                    </a:lnTo>
                    <a:lnTo>
                      <a:pt x="178" y="292"/>
                    </a:lnTo>
                    <a:lnTo>
                      <a:pt x="190" y="292"/>
                    </a:lnTo>
                    <a:lnTo>
                      <a:pt x="203" y="293"/>
                    </a:lnTo>
                    <a:lnTo>
                      <a:pt x="215" y="295"/>
                    </a:lnTo>
                    <a:lnTo>
                      <a:pt x="227" y="300"/>
                    </a:lnTo>
                    <a:lnTo>
                      <a:pt x="237" y="305"/>
                    </a:lnTo>
                    <a:lnTo>
                      <a:pt x="245" y="313"/>
                    </a:lnTo>
                    <a:lnTo>
                      <a:pt x="254" y="322"/>
                    </a:lnTo>
                    <a:lnTo>
                      <a:pt x="262" y="330"/>
                    </a:lnTo>
                    <a:lnTo>
                      <a:pt x="268" y="340"/>
                    </a:lnTo>
                    <a:lnTo>
                      <a:pt x="273" y="353"/>
                    </a:lnTo>
                    <a:lnTo>
                      <a:pt x="278" y="365"/>
                    </a:lnTo>
                    <a:lnTo>
                      <a:pt x="279" y="373"/>
                    </a:lnTo>
                    <a:lnTo>
                      <a:pt x="279" y="380"/>
                    </a:lnTo>
                    <a:lnTo>
                      <a:pt x="279" y="389"/>
                    </a:lnTo>
                    <a:lnTo>
                      <a:pt x="278" y="398"/>
                    </a:lnTo>
                    <a:lnTo>
                      <a:pt x="274" y="415"/>
                    </a:lnTo>
                    <a:lnTo>
                      <a:pt x="268" y="434"/>
                    </a:lnTo>
                    <a:lnTo>
                      <a:pt x="268" y="438"/>
                    </a:lnTo>
                    <a:lnTo>
                      <a:pt x="267" y="441"/>
                    </a:lnTo>
                    <a:lnTo>
                      <a:pt x="265" y="445"/>
                    </a:lnTo>
                    <a:lnTo>
                      <a:pt x="263" y="449"/>
                    </a:lnTo>
                    <a:lnTo>
                      <a:pt x="253" y="469"/>
                    </a:lnTo>
                    <a:lnTo>
                      <a:pt x="247" y="478"/>
                    </a:lnTo>
                    <a:lnTo>
                      <a:pt x="240" y="484"/>
                    </a:lnTo>
                    <a:lnTo>
                      <a:pt x="238" y="485"/>
                    </a:lnTo>
                    <a:lnTo>
                      <a:pt x="235" y="485"/>
                    </a:lnTo>
                    <a:lnTo>
                      <a:pt x="232" y="485"/>
                    </a:lnTo>
                    <a:lnTo>
                      <a:pt x="228" y="484"/>
                    </a:lnTo>
                    <a:lnTo>
                      <a:pt x="228" y="481"/>
                    </a:lnTo>
                    <a:lnTo>
                      <a:pt x="228" y="479"/>
                    </a:lnTo>
                    <a:lnTo>
                      <a:pt x="238" y="464"/>
                    </a:lnTo>
                    <a:lnTo>
                      <a:pt x="242" y="458"/>
                    </a:lnTo>
                    <a:lnTo>
                      <a:pt x="244" y="451"/>
                    </a:lnTo>
                    <a:lnTo>
                      <a:pt x="247" y="445"/>
                    </a:lnTo>
                    <a:lnTo>
                      <a:pt x="249" y="438"/>
                    </a:lnTo>
                    <a:lnTo>
                      <a:pt x="249" y="430"/>
                    </a:lnTo>
                    <a:lnTo>
                      <a:pt x="250" y="421"/>
                    </a:lnTo>
                    <a:lnTo>
                      <a:pt x="249" y="414"/>
                    </a:lnTo>
                    <a:lnTo>
                      <a:pt x="248" y="404"/>
                    </a:lnTo>
                    <a:lnTo>
                      <a:pt x="247" y="397"/>
                    </a:lnTo>
                    <a:lnTo>
                      <a:pt x="245" y="387"/>
                    </a:lnTo>
                    <a:lnTo>
                      <a:pt x="242" y="375"/>
                    </a:lnTo>
                    <a:lnTo>
                      <a:pt x="238" y="365"/>
                    </a:lnTo>
                    <a:lnTo>
                      <a:pt x="233" y="355"/>
                    </a:lnTo>
                    <a:lnTo>
                      <a:pt x="228" y="347"/>
                    </a:lnTo>
                    <a:lnTo>
                      <a:pt x="222" y="339"/>
                    </a:lnTo>
                    <a:lnTo>
                      <a:pt x="215" y="332"/>
                    </a:lnTo>
                    <a:lnTo>
                      <a:pt x="208" y="325"/>
                    </a:lnTo>
                    <a:lnTo>
                      <a:pt x="202" y="320"/>
                    </a:lnTo>
                    <a:lnTo>
                      <a:pt x="193" y="317"/>
                    </a:lnTo>
                    <a:lnTo>
                      <a:pt x="185" y="314"/>
                    </a:lnTo>
                    <a:lnTo>
                      <a:pt x="177" y="313"/>
                    </a:lnTo>
                    <a:lnTo>
                      <a:pt x="169" y="312"/>
                    </a:lnTo>
                    <a:lnTo>
                      <a:pt x="161" y="312"/>
                    </a:lnTo>
                    <a:lnTo>
                      <a:pt x="152" y="313"/>
                    </a:lnTo>
                    <a:lnTo>
                      <a:pt x="142" y="315"/>
                    </a:lnTo>
                    <a:lnTo>
                      <a:pt x="133" y="319"/>
                    </a:lnTo>
                    <a:lnTo>
                      <a:pt x="124" y="324"/>
                    </a:lnTo>
                    <a:lnTo>
                      <a:pt x="114" y="330"/>
                    </a:lnTo>
                    <a:lnTo>
                      <a:pt x="104" y="338"/>
                    </a:lnTo>
                    <a:lnTo>
                      <a:pt x="96" y="347"/>
                    </a:lnTo>
                    <a:lnTo>
                      <a:pt x="88" y="357"/>
                    </a:lnTo>
                    <a:lnTo>
                      <a:pt x="81" y="367"/>
                    </a:lnTo>
                    <a:lnTo>
                      <a:pt x="74" y="378"/>
                    </a:lnTo>
                    <a:lnTo>
                      <a:pt x="69" y="389"/>
                    </a:lnTo>
                    <a:lnTo>
                      <a:pt x="66" y="402"/>
                    </a:lnTo>
                    <a:lnTo>
                      <a:pt x="63" y="415"/>
                    </a:lnTo>
                    <a:lnTo>
                      <a:pt x="61" y="429"/>
                    </a:lnTo>
                    <a:lnTo>
                      <a:pt x="61" y="443"/>
                    </a:lnTo>
                    <a:lnTo>
                      <a:pt x="61" y="456"/>
                    </a:lnTo>
                    <a:lnTo>
                      <a:pt x="63" y="471"/>
                    </a:lnTo>
                    <a:lnTo>
                      <a:pt x="67" y="486"/>
                    </a:lnTo>
                    <a:lnTo>
                      <a:pt x="71" y="501"/>
                    </a:lnTo>
                    <a:lnTo>
                      <a:pt x="77" y="518"/>
                    </a:lnTo>
                    <a:lnTo>
                      <a:pt x="84" y="533"/>
                    </a:lnTo>
                    <a:lnTo>
                      <a:pt x="92" y="545"/>
                    </a:lnTo>
                    <a:lnTo>
                      <a:pt x="98" y="555"/>
                    </a:lnTo>
                    <a:lnTo>
                      <a:pt x="106" y="565"/>
                    </a:lnTo>
                    <a:lnTo>
                      <a:pt x="113" y="575"/>
                    </a:lnTo>
                    <a:lnTo>
                      <a:pt x="122" y="583"/>
                    </a:lnTo>
                    <a:lnTo>
                      <a:pt x="131" y="590"/>
                    </a:lnTo>
                    <a:lnTo>
                      <a:pt x="139" y="597"/>
                    </a:lnTo>
                    <a:lnTo>
                      <a:pt x="148" y="602"/>
                    </a:lnTo>
                    <a:lnTo>
                      <a:pt x="157" y="607"/>
                    </a:lnTo>
                    <a:lnTo>
                      <a:pt x="167" y="611"/>
                    </a:lnTo>
                    <a:lnTo>
                      <a:pt x="177" y="615"/>
                    </a:lnTo>
                    <a:lnTo>
                      <a:pt x="188" y="617"/>
                    </a:lnTo>
                    <a:lnTo>
                      <a:pt x="198" y="619"/>
                    </a:lnTo>
                    <a:lnTo>
                      <a:pt x="209" y="619"/>
                    </a:lnTo>
                    <a:lnTo>
                      <a:pt x="222" y="619"/>
                    </a:lnTo>
                    <a:lnTo>
                      <a:pt x="233" y="617"/>
                    </a:lnTo>
                    <a:lnTo>
                      <a:pt x="243" y="615"/>
                    </a:lnTo>
                    <a:lnTo>
                      <a:pt x="253" y="611"/>
                    </a:lnTo>
                    <a:lnTo>
                      <a:pt x="263" y="607"/>
                    </a:lnTo>
                    <a:lnTo>
                      <a:pt x="273" y="602"/>
                    </a:lnTo>
                    <a:lnTo>
                      <a:pt x="293" y="591"/>
                    </a:lnTo>
                    <a:lnTo>
                      <a:pt x="313" y="578"/>
                    </a:lnTo>
                    <a:lnTo>
                      <a:pt x="323" y="566"/>
                    </a:lnTo>
                    <a:lnTo>
                      <a:pt x="331" y="555"/>
                    </a:lnTo>
                    <a:lnTo>
                      <a:pt x="339" y="543"/>
                    </a:lnTo>
                    <a:lnTo>
                      <a:pt x="345" y="530"/>
                    </a:lnTo>
                    <a:lnTo>
                      <a:pt x="349" y="518"/>
                    </a:lnTo>
                    <a:lnTo>
                      <a:pt x="353" y="504"/>
                    </a:lnTo>
                    <a:lnTo>
                      <a:pt x="353" y="490"/>
                    </a:lnTo>
                    <a:lnTo>
                      <a:pt x="353" y="475"/>
                    </a:lnTo>
                    <a:lnTo>
                      <a:pt x="350" y="459"/>
                    </a:lnTo>
                    <a:lnTo>
                      <a:pt x="345" y="443"/>
                    </a:lnTo>
                    <a:lnTo>
                      <a:pt x="339" y="425"/>
                    </a:lnTo>
                    <a:lnTo>
                      <a:pt x="331" y="407"/>
                    </a:lnTo>
                    <a:lnTo>
                      <a:pt x="320" y="387"/>
                    </a:lnTo>
                    <a:lnTo>
                      <a:pt x="309" y="365"/>
                    </a:lnTo>
                    <a:lnTo>
                      <a:pt x="294" y="344"/>
                    </a:lnTo>
                    <a:lnTo>
                      <a:pt x="278" y="320"/>
                    </a:lnTo>
                    <a:lnTo>
                      <a:pt x="270" y="310"/>
                    </a:lnTo>
                    <a:lnTo>
                      <a:pt x="263" y="300"/>
                    </a:lnTo>
                    <a:lnTo>
                      <a:pt x="248" y="279"/>
                    </a:lnTo>
                    <a:lnTo>
                      <a:pt x="235" y="258"/>
                    </a:lnTo>
                    <a:lnTo>
                      <a:pt x="225" y="238"/>
                    </a:lnTo>
                    <a:lnTo>
                      <a:pt x="217" y="219"/>
                    </a:lnTo>
                    <a:lnTo>
                      <a:pt x="210" y="202"/>
                    </a:lnTo>
                    <a:lnTo>
                      <a:pt x="205" y="184"/>
                    </a:lnTo>
                    <a:lnTo>
                      <a:pt x="204" y="167"/>
                    </a:lnTo>
                    <a:lnTo>
                      <a:pt x="203" y="151"/>
                    </a:lnTo>
                    <a:lnTo>
                      <a:pt x="205" y="136"/>
                    </a:lnTo>
                    <a:lnTo>
                      <a:pt x="209" y="121"/>
                    </a:lnTo>
                    <a:lnTo>
                      <a:pt x="215" y="106"/>
                    </a:lnTo>
                    <a:lnTo>
                      <a:pt x="224" y="92"/>
                    </a:lnTo>
                    <a:lnTo>
                      <a:pt x="234" y="78"/>
                    </a:lnTo>
                    <a:lnTo>
                      <a:pt x="247" y="65"/>
                    </a:lnTo>
                    <a:lnTo>
                      <a:pt x="262" y="52"/>
                    </a:lnTo>
                    <a:lnTo>
                      <a:pt x="278" y="38"/>
                    </a:lnTo>
                    <a:lnTo>
                      <a:pt x="300" y="25"/>
                    </a:lnTo>
                    <a:lnTo>
                      <a:pt x="324" y="13"/>
                    </a:lnTo>
                    <a:lnTo>
                      <a:pt x="346" y="5"/>
                    </a:lnTo>
                    <a:lnTo>
                      <a:pt x="366" y="0"/>
                    </a:lnTo>
                    <a:lnTo>
                      <a:pt x="384" y="0"/>
                    </a:lnTo>
                    <a:lnTo>
                      <a:pt x="398" y="0"/>
                    </a:lnTo>
                    <a:lnTo>
                      <a:pt x="411" y="0"/>
                    </a:lnTo>
                    <a:lnTo>
                      <a:pt x="426" y="0"/>
                    </a:lnTo>
                    <a:lnTo>
                      <a:pt x="436" y="2"/>
                    </a:lnTo>
                    <a:lnTo>
                      <a:pt x="446" y="7"/>
                    </a:lnTo>
                    <a:lnTo>
                      <a:pt x="456" y="12"/>
                    </a:lnTo>
                    <a:lnTo>
                      <a:pt x="464" y="18"/>
                    </a:lnTo>
                    <a:lnTo>
                      <a:pt x="471" y="26"/>
                    </a:lnTo>
                    <a:lnTo>
                      <a:pt x="479" y="33"/>
                    </a:lnTo>
                    <a:lnTo>
                      <a:pt x="484" y="42"/>
                    </a:lnTo>
                    <a:lnTo>
                      <a:pt x="489" y="51"/>
                    </a:lnTo>
                    <a:lnTo>
                      <a:pt x="491" y="61"/>
                    </a:lnTo>
                    <a:lnTo>
                      <a:pt x="494" y="71"/>
                    </a:lnTo>
                    <a:lnTo>
                      <a:pt x="495" y="81"/>
                    </a:lnTo>
                    <a:lnTo>
                      <a:pt x="495" y="91"/>
                    </a:lnTo>
                    <a:lnTo>
                      <a:pt x="494" y="102"/>
                    </a:lnTo>
                    <a:lnTo>
                      <a:pt x="490" y="112"/>
                    </a:lnTo>
                    <a:lnTo>
                      <a:pt x="486" y="122"/>
                    </a:lnTo>
                    <a:lnTo>
                      <a:pt x="480" y="133"/>
                    </a:lnTo>
                    <a:lnTo>
                      <a:pt x="472" y="144"/>
                    </a:lnTo>
                    <a:lnTo>
                      <a:pt x="465" y="152"/>
                    </a:lnTo>
                    <a:lnTo>
                      <a:pt x="454" y="163"/>
                    </a:lnTo>
                    <a:lnTo>
                      <a:pt x="443" y="172"/>
                    </a:lnTo>
                    <a:lnTo>
                      <a:pt x="433" y="179"/>
                    </a:lnTo>
                    <a:lnTo>
                      <a:pt x="421" y="187"/>
                    </a:lnTo>
                    <a:lnTo>
                      <a:pt x="409" y="192"/>
                    </a:lnTo>
                    <a:lnTo>
                      <a:pt x="401" y="197"/>
                    </a:lnTo>
                    <a:lnTo>
                      <a:pt x="390" y="197"/>
                    </a:lnTo>
                    <a:lnTo>
                      <a:pt x="386" y="197"/>
                    </a:lnTo>
                    <a:lnTo>
                      <a:pt x="384" y="196"/>
                    </a:lnTo>
                    <a:lnTo>
                      <a:pt x="381" y="194"/>
                    </a:lnTo>
                    <a:lnTo>
                      <a:pt x="381" y="193"/>
                    </a:lnTo>
                    <a:lnTo>
                      <a:pt x="381" y="192"/>
                    </a:lnTo>
                    <a:lnTo>
                      <a:pt x="383" y="189"/>
                    </a:lnTo>
                    <a:lnTo>
                      <a:pt x="384" y="188"/>
                    </a:lnTo>
                    <a:lnTo>
                      <a:pt x="385" y="187"/>
                    </a:lnTo>
                    <a:lnTo>
                      <a:pt x="386" y="187"/>
                    </a:lnTo>
                    <a:lnTo>
                      <a:pt x="391" y="182"/>
                    </a:lnTo>
                    <a:lnTo>
                      <a:pt x="396" y="177"/>
                    </a:lnTo>
                    <a:lnTo>
                      <a:pt x="403" y="174"/>
                    </a:lnTo>
                    <a:lnTo>
                      <a:pt x="406" y="172"/>
                    </a:lnTo>
                    <a:lnTo>
                      <a:pt x="413" y="168"/>
                    </a:lnTo>
                    <a:lnTo>
                      <a:pt x="419" y="164"/>
                    </a:lnTo>
                    <a:lnTo>
                      <a:pt x="424" y="159"/>
                    </a:lnTo>
                    <a:lnTo>
                      <a:pt x="429" y="153"/>
                    </a:lnTo>
                    <a:lnTo>
                      <a:pt x="433" y="148"/>
                    </a:lnTo>
                    <a:lnTo>
                      <a:pt x="436" y="142"/>
                    </a:lnTo>
                    <a:lnTo>
                      <a:pt x="439" y="134"/>
                    </a:lnTo>
                    <a:lnTo>
                      <a:pt x="441" y="128"/>
                    </a:lnTo>
                    <a:lnTo>
                      <a:pt x="443" y="121"/>
                    </a:lnTo>
                    <a:lnTo>
                      <a:pt x="445" y="113"/>
                    </a:lnTo>
                    <a:lnTo>
                      <a:pt x="445" y="98"/>
                    </a:lnTo>
                    <a:lnTo>
                      <a:pt x="444" y="83"/>
                    </a:lnTo>
                    <a:lnTo>
                      <a:pt x="444" y="77"/>
                    </a:lnTo>
                    <a:lnTo>
                      <a:pt x="441" y="71"/>
                    </a:lnTo>
                    <a:lnTo>
                      <a:pt x="439" y="65"/>
                    </a:lnTo>
                    <a:lnTo>
                      <a:pt x="436" y="58"/>
                    </a:lnTo>
                    <a:lnTo>
                      <a:pt x="426" y="45"/>
                    </a:lnTo>
                    <a:lnTo>
                      <a:pt x="415" y="35"/>
                    </a:lnTo>
                    <a:lnTo>
                      <a:pt x="410" y="30"/>
                    </a:lnTo>
                    <a:lnTo>
                      <a:pt x="404" y="27"/>
                    </a:lnTo>
                    <a:lnTo>
                      <a:pt x="398" y="23"/>
                    </a:lnTo>
                    <a:lnTo>
                      <a:pt x="391" y="21"/>
                    </a:lnTo>
                    <a:lnTo>
                      <a:pt x="385" y="20"/>
                    </a:lnTo>
                    <a:lnTo>
                      <a:pt x="378" y="20"/>
                    </a:lnTo>
                    <a:lnTo>
                      <a:pt x="370" y="20"/>
                    </a:lnTo>
                    <a:lnTo>
                      <a:pt x="364" y="20"/>
                    </a:lnTo>
                    <a:lnTo>
                      <a:pt x="348" y="23"/>
                    </a:lnTo>
                    <a:lnTo>
                      <a:pt x="331" y="28"/>
                    </a:lnTo>
                    <a:lnTo>
                      <a:pt x="325" y="33"/>
                    </a:lnTo>
                    <a:lnTo>
                      <a:pt x="319" y="40"/>
                    </a:lnTo>
                    <a:lnTo>
                      <a:pt x="314" y="46"/>
                    </a:lnTo>
                    <a:lnTo>
                      <a:pt x="309" y="53"/>
                    </a:lnTo>
                    <a:lnTo>
                      <a:pt x="307" y="62"/>
                    </a:lnTo>
                    <a:lnTo>
                      <a:pt x="304" y="71"/>
                    </a:lnTo>
                    <a:lnTo>
                      <a:pt x="303" y="81"/>
                    </a:lnTo>
                    <a:lnTo>
                      <a:pt x="303" y="91"/>
                    </a:lnTo>
                    <a:lnTo>
                      <a:pt x="303" y="102"/>
                    </a:lnTo>
                    <a:lnTo>
                      <a:pt x="305" y="114"/>
                    </a:lnTo>
                    <a:lnTo>
                      <a:pt x="309" y="127"/>
                    </a:lnTo>
                    <a:lnTo>
                      <a:pt x="314" y="141"/>
                    </a:lnTo>
                    <a:lnTo>
                      <a:pt x="320" y="154"/>
                    </a:lnTo>
                    <a:lnTo>
                      <a:pt x="328" y="169"/>
                    </a:lnTo>
                    <a:lnTo>
                      <a:pt x="336" y="186"/>
                    </a:lnTo>
                    <a:lnTo>
                      <a:pt x="346" y="202"/>
                    </a:lnTo>
                    <a:lnTo>
                      <a:pt x="356" y="217"/>
                    </a:lnTo>
                    <a:lnTo>
                      <a:pt x="391" y="260"/>
                    </a:lnTo>
                    <a:lnTo>
                      <a:pt x="406" y="283"/>
                    </a:lnTo>
                    <a:lnTo>
                      <a:pt x="420" y="304"/>
                    </a:lnTo>
                    <a:lnTo>
                      <a:pt x="431" y="325"/>
                    </a:lnTo>
                    <a:lnTo>
                      <a:pt x="440" y="347"/>
                    </a:lnTo>
                    <a:lnTo>
                      <a:pt x="446" y="367"/>
                    </a:lnTo>
                    <a:lnTo>
                      <a:pt x="450" y="387"/>
                    </a:lnTo>
                    <a:lnTo>
                      <a:pt x="453" y="405"/>
                    </a:lnTo>
                    <a:lnTo>
                      <a:pt x="453" y="425"/>
                    </a:lnTo>
                    <a:lnTo>
                      <a:pt x="450" y="444"/>
                    </a:lnTo>
                    <a:lnTo>
                      <a:pt x="446" y="461"/>
                    </a:lnTo>
                    <a:lnTo>
                      <a:pt x="439" y="479"/>
                    </a:lnTo>
                    <a:lnTo>
                      <a:pt x="431" y="496"/>
                    </a:lnTo>
                    <a:lnTo>
                      <a:pt x="420" y="514"/>
                    </a:lnTo>
                    <a:lnTo>
                      <a:pt x="408" y="530"/>
                    </a:lnTo>
                    <a:lnTo>
                      <a:pt x="393" y="546"/>
                    </a:lnTo>
                    <a:lnTo>
                      <a:pt x="376" y="563"/>
                    </a:lnTo>
                    <a:lnTo>
                      <a:pt x="360" y="574"/>
                    </a:lnTo>
                    <a:lnTo>
                      <a:pt x="343" y="585"/>
                    </a:lnTo>
                    <a:lnTo>
                      <a:pt x="324" y="596"/>
                    </a:lnTo>
                    <a:lnTo>
                      <a:pt x="303" y="607"/>
                    </a:lnTo>
                    <a:lnTo>
                      <a:pt x="267" y="624"/>
                    </a:lnTo>
                    <a:lnTo>
                      <a:pt x="235" y="636"/>
                    </a:lnTo>
                    <a:lnTo>
                      <a:pt x="222" y="641"/>
                    </a:lnTo>
                    <a:lnTo>
                      <a:pt x="208" y="644"/>
                    </a:lnTo>
                    <a:lnTo>
                      <a:pt x="195" y="646"/>
                    </a:lnTo>
                    <a:lnTo>
                      <a:pt x="184" y="646"/>
                    </a:lnTo>
                    <a:lnTo>
                      <a:pt x="168" y="647"/>
                    </a:lnTo>
                    <a:lnTo>
                      <a:pt x="154" y="649"/>
                    </a:lnTo>
                    <a:lnTo>
                      <a:pt x="141" y="649"/>
                    </a:lnTo>
                    <a:lnTo>
                      <a:pt x="127" y="647"/>
                    </a:lnTo>
                    <a:lnTo>
                      <a:pt x="114" y="646"/>
                    </a:lnTo>
                    <a:lnTo>
                      <a:pt x="103" y="642"/>
                    </a:lnTo>
                    <a:lnTo>
                      <a:pt x="92" y="639"/>
                    </a:lnTo>
                    <a:lnTo>
                      <a:pt x="82" y="635"/>
                    </a:lnTo>
                    <a:lnTo>
                      <a:pt x="72" y="630"/>
                    </a:lnTo>
                    <a:lnTo>
                      <a:pt x="63" y="624"/>
                    </a:lnTo>
                    <a:lnTo>
                      <a:pt x="54" y="616"/>
                    </a:lnTo>
                    <a:lnTo>
                      <a:pt x="47" y="609"/>
                    </a:lnTo>
                    <a:lnTo>
                      <a:pt x="39" y="600"/>
                    </a:lnTo>
                    <a:lnTo>
                      <a:pt x="33" y="590"/>
                    </a:lnTo>
                    <a:lnTo>
                      <a:pt x="27" y="579"/>
                    </a:lnTo>
                    <a:lnTo>
                      <a:pt x="21" y="568"/>
                    </a:lnTo>
                    <a:close/>
                  </a:path>
                </a:pathLst>
              </a:custGeom>
              <a:noFill/>
              <a:ln w="3175">
                <a:solidFill>
                  <a:srgbClr val="1F1A17"/>
                </a:solidFill>
                <a:round/>
              </a:ln>
            </p:spPr>
            <p:txBody>
              <a:bodyPr/>
              <a:lstStyle/>
              <a:p>
                <a:endParaRPr lang="en-US" sz="1867"/>
              </a:p>
            </p:txBody>
          </p:sp>
          <p:sp>
            <p:nvSpPr>
              <p:cNvPr id="1225" name="Freeform 575"/>
              <p:cNvSpPr/>
              <p:nvPr/>
            </p:nvSpPr>
            <p:spPr bwMode="auto">
              <a:xfrm>
                <a:off x="3016" y="1875"/>
                <a:ext cx="68" cy="68"/>
              </a:xfrm>
              <a:custGeom>
                <a:avLst/>
                <a:gdLst>
                  <a:gd name="T0" fmla="*/ 2 w 339"/>
                  <a:gd name="T1" fmla="*/ 58 h 341"/>
                  <a:gd name="T2" fmla="*/ 0 w 339"/>
                  <a:gd name="T3" fmla="*/ 54 h 341"/>
                  <a:gd name="T4" fmla="*/ 0 w 339"/>
                  <a:gd name="T5" fmla="*/ 49 h 341"/>
                  <a:gd name="T6" fmla="*/ 0 w 339"/>
                  <a:gd name="T7" fmla="*/ 43 h 341"/>
                  <a:gd name="T8" fmla="*/ 2 w 339"/>
                  <a:gd name="T9" fmla="*/ 38 h 341"/>
                  <a:gd name="T10" fmla="*/ 3 w 339"/>
                  <a:gd name="T11" fmla="*/ 32 h 341"/>
                  <a:gd name="T12" fmla="*/ 6 w 339"/>
                  <a:gd name="T13" fmla="*/ 26 h 341"/>
                  <a:gd name="T14" fmla="*/ 10 w 339"/>
                  <a:gd name="T15" fmla="*/ 20 h 341"/>
                  <a:gd name="T16" fmla="*/ 16 w 339"/>
                  <a:gd name="T17" fmla="*/ 14 h 341"/>
                  <a:gd name="T18" fmla="*/ 23 w 339"/>
                  <a:gd name="T19" fmla="*/ 9 h 341"/>
                  <a:gd name="T20" fmla="*/ 32 w 339"/>
                  <a:gd name="T21" fmla="*/ 4 h 341"/>
                  <a:gd name="T22" fmla="*/ 43 w 339"/>
                  <a:gd name="T23" fmla="*/ 1 h 341"/>
                  <a:gd name="T24" fmla="*/ 51 w 339"/>
                  <a:gd name="T25" fmla="*/ 0 h 341"/>
                  <a:gd name="T26" fmla="*/ 55 w 339"/>
                  <a:gd name="T27" fmla="*/ 0 h 341"/>
                  <a:gd name="T28" fmla="*/ 59 w 339"/>
                  <a:gd name="T29" fmla="*/ 2 h 341"/>
                  <a:gd name="T30" fmla="*/ 62 w 339"/>
                  <a:gd name="T31" fmla="*/ 5 h 341"/>
                  <a:gd name="T32" fmla="*/ 65 w 339"/>
                  <a:gd name="T33" fmla="*/ 9 h 341"/>
                  <a:gd name="T34" fmla="*/ 67 w 339"/>
                  <a:gd name="T35" fmla="*/ 14 h 341"/>
                  <a:gd name="T36" fmla="*/ 68 w 339"/>
                  <a:gd name="T37" fmla="*/ 19 h 341"/>
                  <a:gd name="T38" fmla="*/ 68 w 339"/>
                  <a:gd name="T39" fmla="*/ 25 h 341"/>
                  <a:gd name="T40" fmla="*/ 67 w 339"/>
                  <a:gd name="T41" fmla="*/ 31 h 341"/>
                  <a:gd name="T42" fmla="*/ 65 w 339"/>
                  <a:gd name="T43" fmla="*/ 35 h 341"/>
                  <a:gd name="T44" fmla="*/ 63 w 339"/>
                  <a:gd name="T45" fmla="*/ 40 h 341"/>
                  <a:gd name="T46" fmla="*/ 59 w 339"/>
                  <a:gd name="T47" fmla="*/ 45 h 341"/>
                  <a:gd name="T48" fmla="*/ 55 w 339"/>
                  <a:gd name="T49" fmla="*/ 50 h 341"/>
                  <a:gd name="T50" fmla="*/ 50 w 339"/>
                  <a:gd name="T51" fmla="*/ 55 h 341"/>
                  <a:gd name="T52" fmla="*/ 45 w 339"/>
                  <a:gd name="T53" fmla="*/ 59 h 341"/>
                  <a:gd name="T54" fmla="*/ 40 w 339"/>
                  <a:gd name="T55" fmla="*/ 62 h 341"/>
                  <a:gd name="T56" fmla="*/ 30 w 339"/>
                  <a:gd name="T57" fmla="*/ 65 h 341"/>
                  <a:gd name="T58" fmla="*/ 22 w 339"/>
                  <a:gd name="T59" fmla="*/ 67 h 341"/>
                  <a:gd name="T60" fmla="*/ 17 w 339"/>
                  <a:gd name="T61" fmla="*/ 68 h 341"/>
                  <a:gd name="T62" fmla="*/ 14 w 339"/>
                  <a:gd name="T63" fmla="*/ 68 h 341"/>
                  <a:gd name="T64" fmla="*/ 10 w 339"/>
                  <a:gd name="T65" fmla="*/ 67 h 341"/>
                  <a:gd name="T66" fmla="*/ 7 w 339"/>
                  <a:gd name="T67" fmla="*/ 65 h 341"/>
                  <a:gd name="T68" fmla="*/ 4 w 339"/>
                  <a:gd name="T69" fmla="*/ 62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341"/>
                  <a:gd name="T107" fmla="*/ 339 w 339"/>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341">
                    <a:moveTo>
                      <a:pt x="16" y="302"/>
                    </a:moveTo>
                    <a:lnTo>
                      <a:pt x="10" y="291"/>
                    </a:lnTo>
                    <a:lnTo>
                      <a:pt x="5" y="279"/>
                    </a:lnTo>
                    <a:lnTo>
                      <a:pt x="1" y="269"/>
                    </a:lnTo>
                    <a:lnTo>
                      <a:pt x="0" y="258"/>
                    </a:lnTo>
                    <a:lnTo>
                      <a:pt x="0" y="246"/>
                    </a:lnTo>
                    <a:lnTo>
                      <a:pt x="1" y="233"/>
                    </a:lnTo>
                    <a:lnTo>
                      <a:pt x="2" y="218"/>
                    </a:lnTo>
                    <a:lnTo>
                      <a:pt x="6" y="203"/>
                    </a:lnTo>
                    <a:lnTo>
                      <a:pt x="8" y="191"/>
                    </a:lnTo>
                    <a:lnTo>
                      <a:pt x="12" y="177"/>
                    </a:lnTo>
                    <a:lnTo>
                      <a:pt x="17" y="162"/>
                    </a:lnTo>
                    <a:lnTo>
                      <a:pt x="23" y="147"/>
                    </a:lnTo>
                    <a:lnTo>
                      <a:pt x="31" y="132"/>
                    </a:lnTo>
                    <a:lnTo>
                      <a:pt x="41" y="117"/>
                    </a:lnTo>
                    <a:lnTo>
                      <a:pt x="52" y="102"/>
                    </a:lnTo>
                    <a:lnTo>
                      <a:pt x="65" y="87"/>
                    </a:lnTo>
                    <a:lnTo>
                      <a:pt x="80" y="72"/>
                    </a:lnTo>
                    <a:lnTo>
                      <a:pt x="97" y="59"/>
                    </a:lnTo>
                    <a:lnTo>
                      <a:pt x="116" y="45"/>
                    </a:lnTo>
                    <a:lnTo>
                      <a:pt x="137" y="34"/>
                    </a:lnTo>
                    <a:lnTo>
                      <a:pt x="159" y="22"/>
                    </a:lnTo>
                    <a:lnTo>
                      <a:pt x="186" y="14"/>
                    </a:lnTo>
                    <a:lnTo>
                      <a:pt x="213" y="6"/>
                    </a:lnTo>
                    <a:lnTo>
                      <a:pt x="243" y="0"/>
                    </a:lnTo>
                    <a:lnTo>
                      <a:pt x="254" y="0"/>
                    </a:lnTo>
                    <a:lnTo>
                      <a:pt x="264" y="0"/>
                    </a:lnTo>
                    <a:lnTo>
                      <a:pt x="275" y="2"/>
                    </a:lnTo>
                    <a:lnTo>
                      <a:pt x="284" y="6"/>
                    </a:lnTo>
                    <a:lnTo>
                      <a:pt x="294" y="11"/>
                    </a:lnTo>
                    <a:lnTo>
                      <a:pt x="303" y="17"/>
                    </a:lnTo>
                    <a:lnTo>
                      <a:pt x="310" y="26"/>
                    </a:lnTo>
                    <a:lnTo>
                      <a:pt x="318" y="35"/>
                    </a:lnTo>
                    <a:lnTo>
                      <a:pt x="324" y="45"/>
                    </a:lnTo>
                    <a:lnTo>
                      <a:pt x="329" y="56"/>
                    </a:lnTo>
                    <a:lnTo>
                      <a:pt x="334" y="69"/>
                    </a:lnTo>
                    <a:lnTo>
                      <a:pt x="337" y="82"/>
                    </a:lnTo>
                    <a:lnTo>
                      <a:pt x="339" y="96"/>
                    </a:lnTo>
                    <a:lnTo>
                      <a:pt x="339" y="111"/>
                    </a:lnTo>
                    <a:lnTo>
                      <a:pt x="339" y="127"/>
                    </a:lnTo>
                    <a:lnTo>
                      <a:pt x="337" y="143"/>
                    </a:lnTo>
                    <a:lnTo>
                      <a:pt x="334" y="155"/>
                    </a:lnTo>
                    <a:lnTo>
                      <a:pt x="330" y="166"/>
                    </a:lnTo>
                    <a:lnTo>
                      <a:pt x="325" y="177"/>
                    </a:lnTo>
                    <a:lnTo>
                      <a:pt x="319" y="190"/>
                    </a:lnTo>
                    <a:lnTo>
                      <a:pt x="312" y="203"/>
                    </a:lnTo>
                    <a:lnTo>
                      <a:pt x="304" y="216"/>
                    </a:lnTo>
                    <a:lnTo>
                      <a:pt x="294" y="228"/>
                    </a:lnTo>
                    <a:lnTo>
                      <a:pt x="284" y="241"/>
                    </a:lnTo>
                    <a:lnTo>
                      <a:pt x="274" y="253"/>
                    </a:lnTo>
                    <a:lnTo>
                      <a:pt x="262" y="266"/>
                    </a:lnTo>
                    <a:lnTo>
                      <a:pt x="250" y="277"/>
                    </a:lnTo>
                    <a:lnTo>
                      <a:pt x="238" y="287"/>
                    </a:lnTo>
                    <a:lnTo>
                      <a:pt x="224" y="296"/>
                    </a:lnTo>
                    <a:lnTo>
                      <a:pt x="212" y="304"/>
                    </a:lnTo>
                    <a:lnTo>
                      <a:pt x="198" y="311"/>
                    </a:lnTo>
                    <a:lnTo>
                      <a:pt x="184" y="317"/>
                    </a:lnTo>
                    <a:lnTo>
                      <a:pt x="151" y="327"/>
                    </a:lnTo>
                    <a:lnTo>
                      <a:pt x="123" y="334"/>
                    </a:lnTo>
                    <a:lnTo>
                      <a:pt x="111" y="337"/>
                    </a:lnTo>
                    <a:lnTo>
                      <a:pt x="98" y="339"/>
                    </a:lnTo>
                    <a:lnTo>
                      <a:pt x="87" y="341"/>
                    </a:lnTo>
                    <a:lnTo>
                      <a:pt x="77" y="341"/>
                    </a:lnTo>
                    <a:lnTo>
                      <a:pt x="68" y="339"/>
                    </a:lnTo>
                    <a:lnTo>
                      <a:pt x="60" y="338"/>
                    </a:lnTo>
                    <a:lnTo>
                      <a:pt x="51" y="336"/>
                    </a:lnTo>
                    <a:lnTo>
                      <a:pt x="43" y="331"/>
                    </a:lnTo>
                    <a:lnTo>
                      <a:pt x="36" y="326"/>
                    </a:lnTo>
                    <a:lnTo>
                      <a:pt x="30" y="319"/>
                    </a:lnTo>
                    <a:lnTo>
                      <a:pt x="22" y="311"/>
                    </a:lnTo>
                    <a:lnTo>
                      <a:pt x="16" y="302"/>
                    </a:lnTo>
                    <a:close/>
                  </a:path>
                </a:pathLst>
              </a:custGeom>
              <a:solidFill>
                <a:srgbClr val="E9811A"/>
              </a:solidFill>
              <a:ln w="9525">
                <a:noFill/>
                <a:round/>
              </a:ln>
            </p:spPr>
            <p:txBody>
              <a:bodyPr/>
              <a:lstStyle/>
              <a:p>
                <a:endParaRPr lang="en-US" sz="1867"/>
              </a:p>
            </p:txBody>
          </p:sp>
          <p:sp>
            <p:nvSpPr>
              <p:cNvPr id="1226" name="Freeform 576"/>
              <p:cNvSpPr/>
              <p:nvPr/>
            </p:nvSpPr>
            <p:spPr bwMode="auto">
              <a:xfrm>
                <a:off x="3016" y="1875"/>
                <a:ext cx="68" cy="68"/>
              </a:xfrm>
              <a:custGeom>
                <a:avLst/>
                <a:gdLst>
                  <a:gd name="T0" fmla="*/ 2 w 339"/>
                  <a:gd name="T1" fmla="*/ 58 h 341"/>
                  <a:gd name="T2" fmla="*/ 0 w 339"/>
                  <a:gd name="T3" fmla="*/ 54 h 341"/>
                  <a:gd name="T4" fmla="*/ 0 w 339"/>
                  <a:gd name="T5" fmla="*/ 49 h 341"/>
                  <a:gd name="T6" fmla="*/ 0 w 339"/>
                  <a:gd name="T7" fmla="*/ 43 h 341"/>
                  <a:gd name="T8" fmla="*/ 2 w 339"/>
                  <a:gd name="T9" fmla="*/ 38 h 341"/>
                  <a:gd name="T10" fmla="*/ 3 w 339"/>
                  <a:gd name="T11" fmla="*/ 32 h 341"/>
                  <a:gd name="T12" fmla="*/ 6 w 339"/>
                  <a:gd name="T13" fmla="*/ 26 h 341"/>
                  <a:gd name="T14" fmla="*/ 10 w 339"/>
                  <a:gd name="T15" fmla="*/ 20 h 341"/>
                  <a:gd name="T16" fmla="*/ 16 w 339"/>
                  <a:gd name="T17" fmla="*/ 14 h 341"/>
                  <a:gd name="T18" fmla="*/ 23 w 339"/>
                  <a:gd name="T19" fmla="*/ 9 h 341"/>
                  <a:gd name="T20" fmla="*/ 32 w 339"/>
                  <a:gd name="T21" fmla="*/ 4 h 341"/>
                  <a:gd name="T22" fmla="*/ 43 w 339"/>
                  <a:gd name="T23" fmla="*/ 1 h 341"/>
                  <a:gd name="T24" fmla="*/ 51 w 339"/>
                  <a:gd name="T25" fmla="*/ 0 h 341"/>
                  <a:gd name="T26" fmla="*/ 55 w 339"/>
                  <a:gd name="T27" fmla="*/ 0 h 341"/>
                  <a:gd name="T28" fmla="*/ 59 w 339"/>
                  <a:gd name="T29" fmla="*/ 2 h 341"/>
                  <a:gd name="T30" fmla="*/ 62 w 339"/>
                  <a:gd name="T31" fmla="*/ 5 h 341"/>
                  <a:gd name="T32" fmla="*/ 65 w 339"/>
                  <a:gd name="T33" fmla="*/ 9 h 341"/>
                  <a:gd name="T34" fmla="*/ 67 w 339"/>
                  <a:gd name="T35" fmla="*/ 14 h 341"/>
                  <a:gd name="T36" fmla="*/ 68 w 339"/>
                  <a:gd name="T37" fmla="*/ 19 h 341"/>
                  <a:gd name="T38" fmla="*/ 68 w 339"/>
                  <a:gd name="T39" fmla="*/ 25 h 341"/>
                  <a:gd name="T40" fmla="*/ 67 w 339"/>
                  <a:gd name="T41" fmla="*/ 31 h 341"/>
                  <a:gd name="T42" fmla="*/ 65 w 339"/>
                  <a:gd name="T43" fmla="*/ 35 h 341"/>
                  <a:gd name="T44" fmla="*/ 63 w 339"/>
                  <a:gd name="T45" fmla="*/ 40 h 341"/>
                  <a:gd name="T46" fmla="*/ 59 w 339"/>
                  <a:gd name="T47" fmla="*/ 45 h 341"/>
                  <a:gd name="T48" fmla="*/ 55 w 339"/>
                  <a:gd name="T49" fmla="*/ 50 h 341"/>
                  <a:gd name="T50" fmla="*/ 50 w 339"/>
                  <a:gd name="T51" fmla="*/ 55 h 341"/>
                  <a:gd name="T52" fmla="*/ 45 w 339"/>
                  <a:gd name="T53" fmla="*/ 59 h 341"/>
                  <a:gd name="T54" fmla="*/ 40 w 339"/>
                  <a:gd name="T55" fmla="*/ 62 h 341"/>
                  <a:gd name="T56" fmla="*/ 30 w 339"/>
                  <a:gd name="T57" fmla="*/ 65 h 341"/>
                  <a:gd name="T58" fmla="*/ 22 w 339"/>
                  <a:gd name="T59" fmla="*/ 67 h 341"/>
                  <a:gd name="T60" fmla="*/ 17 w 339"/>
                  <a:gd name="T61" fmla="*/ 68 h 341"/>
                  <a:gd name="T62" fmla="*/ 14 w 339"/>
                  <a:gd name="T63" fmla="*/ 68 h 341"/>
                  <a:gd name="T64" fmla="*/ 10 w 339"/>
                  <a:gd name="T65" fmla="*/ 67 h 341"/>
                  <a:gd name="T66" fmla="*/ 7 w 339"/>
                  <a:gd name="T67" fmla="*/ 65 h 341"/>
                  <a:gd name="T68" fmla="*/ 4 w 339"/>
                  <a:gd name="T69" fmla="*/ 62 h 3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9"/>
                  <a:gd name="T106" fmla="*/ 0 h 341"/>
                  <a:gd name="T107" fmla="*/ 339 w 339"/>
                  <a:gd name="T108" fmla="*/ 341 h 3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9" h="341">
                    <a:moveTo>
                      <a:pt x="16" y="302"/>
                    </a:moveTo>
                    <a:lnTo>
                      <a:pt x="10" y="291"/>
                    </a:lnTo>
                    <a:lnTo>
                      <a:pt x="5" y="279"/>
                    </a:lnTo>
                    <a:lnTo>
                      <a:pt x="1" y="269"/>
                    </a:lnTo>
                    <a:lnTo>
                      <a:pt x="0" y="258"/>
                    </a:lnTo>
                    <a:lnTo>
                      <a:pt x="0" y="246"/>
                    </a:lnTo>
                    <a:lnTo>
                      <a:pt x="1" y="233"/>
                    </a:lnTo>
                    <a:lnTo>
                      <a:pt x="2" y="218"/>
                    </a:lnTo>
                    <a:lnTo>
                      <a:pt x="6" y="203"/>
                    </a:lnTo>
                    <a:lnTo>
                      <a:pt x="8" y="191"/>
                    </a:lnTo>
                    <a:lnTo>
                      <a:pt x="12" y="177"/>
                    </a:lnTo>
                    <a:lnTo>
                      <a:pt x="17" y="162"/>
                    </a:lnTo>
                    <a:lnTo>
                      <a:pt x="23" y="147"/>
                    </a:lnTo>
                    <a:lnTo>
                      <a:pt x="31" y="132"/>
                    </a:lnTo>
                    <a:lnTo>
                      <a:pt x="41" y="117"/>
                    </a:lnTo>
                    <a:lnTo>
                      <a:pt x="52" y="102"/>
                    </a:lnTo>
                    <a:lnTo>
                      <a:pt x="65" y="87"/>
                    </a:lnTo>
                    <a:lnTo>
                      <a:pt x="80" y="72"/>
                    </a:lnTo>
                    <a:lnTo>
                      <a:pt x="97" y="59"/>
                    </a:lnTo>
                    <a:lnTo>
                      <a:pt x="116" y="45"/>
                    </a:lnTo>
                    <a:lnTo>
                      <a:pt x="137" y="34"/>
                    </a:lnTo>
                    <a:lnTo>
                      <a:pt x="159" y="22"/>
                    </a:lnTo>
                    <a:lnTo>
                      <a:pt x="186" y="14"/>
                    </a:lnTo>
                    <a:lnTo>
                      <a:pt x="213" y="6"/>
                    </a:lnTo>
                    <a:lnTo>
                      <a:pt x="243" y="0"/>
                    </a:lnTo>
                    <a:lnTo>
                      <a:pt x="254" y="0"/>
                    </a:lnTo>
                    <a:lnTo>
                      <a:pt x="264" y="0"/>
                    </a:lnTo>
                    <a:lnTo>
                      <a:pt x="275" y="2"/>
                    </a:lnTo>
                    <a:lnTo>
                      <a:pt x="284" y="6"/>
                    </a:lnTo>
                    <a:lnTo>
                      <a:pt x="294" y="11"/>
                    </a:lnTo>
                    <a:lnTo>
                      <a:pt x="303" y="17"/>
                    </a:lnTo>
                    <a:lnTo>
                      <a:pt x="310" y="26"/>
                    </a:lnTo>
                    <a:lnTo>
                      <a:pt x="318" y="35"/>
                    </a:lnTo>
                    <a:lnTo>
                      <a:pt x="324" y="45"/>
                    </a:lnTo>
                    <a:lnTo>
                      <a:pt x="329" y="56"/>
                    </a:lnTo>
                    <a:lnTo>
                      <a:pt x="334" y="69"/>
                    </a:lnTo>
                    <a:lnTo>
                      <a:pt x="337" y="82"/>
                    </a:lnTo>
                    <a:lnTo>
                      <a:pt x="339" y="96"/>
                    </a:lnTo>
                    <a:lnTo>
                      <a:pt x="339" y="111"/>
                    </a:lnTo>
                    <a:lnTo>
                      <a:pt x="339" y="127"/>
                    </a:lnTo>
                    <a:lnTo>
                      <a:pt x="337" y="143"/>
                    </a:lnTo>
                    <a:lnTo>
                      <a:pt x="334" y="155"/>
                    </a:lnTo>
                    <a:lnTo>
                      <a:pt x="330" y="166"/>
                    </a:lnTo>
                    <a:lnTo>
                      <a:pt x="325" y="177"/>
                    </a:lnTo>
                    <a:lnTo>
                      <a:pt x="319" y="190"/>
                    </a:lnTo>
                    <a:lnTo>
                      <a:pt x="312" y="203"/>
                    </a:lnTo>
                    <a:lnTo>
                      <a:pt x="304" y="216"/>
                    </a:lnTo>
                    <a:lnTo>
                      <a:pt x="294" y="228"/>
                    </a:lnTo>
                    <a:lnTo>
                      <a:pt x="284" y="241"/>
                    </a:lnTo>
                    <a:lnTo>
                      <a:pt x="274" y="253"/>
                    </a:lnTo>
                    <a:lnTo>
                      <a:pt x="262" y="266"/>
                    </a:lnTo>
                    <a:lnTo>
                      <a:pt x="250" y="277"/>
                    </a:lnTo>
                    <a:lnTo>
                      <a:pt x="238" y="287"/>
                    </a:lnTo>
                    <a:lnTo>
                      <a:pt x="224" y="296"/>
                    </a:lnTo>
                    <a:lnTo>
                      <a:pt x="212" y="304"/>
                    </a:lnTo>
                    <a:lnTo>
                      <a:pt x="198" y="311"/>
                    </a:lnTo>
                    <a:lnTo>
                      <a:pt x="184" y="317"/>
                    </a:lnTo>
                    <a:lnTo>
                      <a:pt x="151" y="327"/>
                    </a:lnTo>
                    <a:lnTo>
                      <a:pt x="123" y="334"/>
                    </a:lnTo>
                    <a:lnTo>
                      <a:pt x="111" y="337"/>
                    </a:lnTo>
                    <a:lnTo>
                      <a:pt x="98" y="339"/>
                    </a:lnTo>
                    <a:lnTo>
                      <a:pt x="87" y="341"/>
                    </a:lnTo>
                    <a:lnTo>
                      <a:pt x="77" y="341"/>
                    </a:lnTo>
                    <a:lnTo>
                      <a:pt x="68" y="339"/>
                    </a:lnTo>
                    <a:lnTo>
                      <a:pt x="60" y="338"/>
                    </a:lnTo>
                    <a:lnTo>
                      <a:pt x="51" y="336"/>
                    </a:lnTo>
                    <a:lnTo>
                      <a:pt x="43" y="331"/>
                    </a:lnTo>
                    <a:lnTo>
                      <a:pt x="36" y="326"/>
                    </a:lnTo>
                    <a:lnTo>
                      <a:pt x="30" y="319"/>
                    </a:lnTo>
                    <a:lnTo>
                      <a:pt x="22" y="311"/>
                    </a:lnTo>
                    <a:lnTo>
                      <a:pt x="16" y="302"/>
                    </a:lnTo>
                  </a:path>
                </a:pathLst>
              </a:custGeom>
              <a:noFill/>
              <a:ln w="3175">
                <a:solidFill>
                  <a:srgbClr val="1F1A17"/>
                </a:solidFill>
                <a:round/>
              </a:ln>
            </p:spPr>
            <p:txBody>
              <a:bodyPr/>
              <a:lstStyle/>
              <a:p>
                <a:endParaRPr lang="en-US" sz="1867"/>
              </a:p>
            </p:txBody>
          </p:sp>
          <p:sp>
            <p:nvSpPr>
              <p:cNvPr id="1227" name="Freeform 577"/>
              <p:cNvSpPr/>
              <p:nvPr/>
            </p:nvSpPr>
            <p:spPr bwMode="auto">
              <a:xfrm>
                <a:off x="3039" y="1878"/>
                <a:ext cx="28" cy="60"/>
              </a:xfrm>
              <a:custGeom>
                <a:avLst/>
                <a:gdLst>
                  <a:gd name="T0" fmla="*/ 6 w 136"/>
                  <a:gd name="T1" fmla="*/ 26 h 298"/>
                  <a:gd name="T2" fmla="*/ 4 w 136"/>
                  <a:gd name="T3" fmla="*/ 31 h 298"/>
                  <a:gd name="T4" fmla="*/ 3 w 136"/>
                  <a:gd name="T5" fmla="*/ 36 h 298"/>
                  <a:gd name="T6" fmla="*/ 1 w 136"/>
                  <a:gd name="T7" fmla="*/ 41 h 298"/>
                  <a:gd name="T8" fmla="*/ 0 w 136"/>
                  <a:gd name="T9" fmla="*/ 47 h 298"/>
                  <a:gd name="T10" fmla="*/ 0 w 136"/>
                  <a:gd name="T11" fmla="*/ 49 h 298"/>
                  <a:gd name="T12" fmla="*/ 0 w 136"/>
                  <a:gd name="T13" fmla="*/ 51 h 298"/>
                  <a:gd name="T14" fmla="*/ 0 w 136"/>
                  <a:gd name="T15" fmla="*/ 53 h 298"/>
                  <a:gd name="T16" fmla="*/ 0 w 136"/>
                  <a:gd name="T17" fmla="*/ 55 h 298"/>
                  <a:gd name="T18" fmla="*/ 1 w 136"/>
                  <a:gd name="T19" fmla="*/ 57 h 298"/>
                  <a:gd name="T20" fmla="*/ 2 w 136"/>
                  <a:gd name="T21" fmla="*/ 58 h 298"/>
                  <a:gd name="T22" fmla="*/ 3 w 136"/>
                  <a:gd name="T23" fmla="*/ 59 h 298"/>
                  <a:gd name="T24" fmla="*/ 5 w 136"/>
                  <a:gd name="T25" fmla="*/ 60 h 298"/>
                  <a:gd name="T26" fmla="*/ 6 w 136"/>
                  <a:gd name="T27" fmla="*/ 60 h 298"/>
                  <a:gd name="T28" fmla="*/ 8 w 136"/>
                  <a:gd name="T29" fmla="*/ 60 h 298"/>
                  <a:gd name="T30" fmla="*/ 9 w 136"/>
                  <a:gd name="T31" fmla="*/ 59 h 298"/>
                  <a:gd name="T32" fmla="*/ 11 w 136"/>
                  <a:gd name="T33" fmla="*/ 58 h 298"/>
                  <a:gd name="T34" fmla="*/ 12 w 136"/>
                  <a:gd name="T35" fmla="*/ 57 h 298"/>
                  <a:gd name="T36" fmla="*/ 13 w 136"/>
                  <a:gd name="T37" fmla="*/ 55 h 298"/>
                  <a:gd name="T38" fmla="*/ 15 w 136"/>
                  <a:gd name="T39" fmla="*/ 54 h 298"/>
                  <a:gd name="T40" fmla="*/ 16 w 136"/>
                  <a:gd name="T41" fmla="*/ 52 h 298"/>
                  <a:gd name="T42" fmla="*/ 19 w 136"/>
                  <a:gd name="T43" fmla="*/ 47 h 298"/>
                  <a:gd name="T44" fmla="*/ 21 w 136"/>
                  <a:gd name="T45" fmla="*/ 42 h 298"/>
                  <a:gd name="T46" fmla="*/ 23 w 136"/>
                  <a:gd name="T47" fmla="*/ 37 h 298"/>
                  <a:gd name="T48" fmla="*/ 24 w 136"/>
                  <a:gd name="T49" fmla="*/ 32 h 298"/>
                  <a:gd name="T50" fmla="*/ 25 w 136"/>
                  <a:gd name="T51" fmla="*/ 27 h 298"/>
                  <a:gd name="T52" fmla="*/ 26 w 136"/>
                  <a:gd name="T53" fmla="*/ 22 h 298"/>
                  <a:gd name="T54" fmla="*/ 27 w 136"/>
                  <a:gd name="T55" fmla="*/ 17 h 298"/>
                  <a:gd name="T56" fmla="*/ 28 w 136"/>
                  <a:gd name="T57" fmla="*/ 12 h 298"/>
                  <a:gd name="T58" fmla="*/ 28 w 136"/>
                  <a:gd name="T59" fmla="*/ 8 h 298"/>
                  <a:gd name="T60" fmla="*/ 27 w 136"/>
                  <a:gd name="T61" fmla="*/ 4 h 298"/>
                  <a:gd name="T62" fmla="*/ 27 w 136"/>
                  <a:gd name="T63" fmla="*/ 2 h 298"/>
                  <a:gd name="T64" fmla="*/ 27 w 136"/>
                  <a:gd name="T65" fmla="*/ 1 h 298"/>
                  <a:gd name="T66" fmla="*/ 26 w 136"/>
                  <a:gd name="T67" fmla="*/ 0 h 298"/>
                  <a:gd name="T68" fmla="*/ 25 w 136"/>
                  <a:gd name="T69" fmla="*/ 0 h 298"/>
                  <a:gd name="T70" fmla="*/ 24 w 136"/>
                  <a:gd name="T71" fmla="*/ 0 h 298"/>
                  <a:gd name="T72" fmla="*/ 22 w 136"/>
                  <a:gd name="T73" fmla="*/ 0 h 298"/>
                  <a:gd name="T74" fmla="*/ 20 w 136"/>
                  <a:gd name="T75" fmla="*/ 1 h 298"/>
                  <a:gd name="T76" fmla="*/ 19 w 136"/>
                  <a:gd name="T77" fmla="*/ 2 h 298"/>
                  <a:gd name="T78" fmla="*/ 17 w 136"/>
                  <a:gd name="T79" fmla="*/ 3 h 298"/>
                  <a:gd name="T80" fmla="*/ 16 w 136"/>
                  <a:gd name="T81" fmla="*/ 5 h 298"/>
                  <a:gd name="T82" fmla="*/ 15 w 136"/>
                  <a:gd name="T83" fmla="*/ 6 h 298"/>
                  <a:gd name="T84" fmla="*/ 14 w 136"/>
                  <a:gd name="T85" fmla="*/ 8 h 298"/>
                  <a:gd name="T86" fmla="*/ 11 w 136"/>
                  <a:gd name="T87" fmla="*/ 12 h 298"/>
                  <a:gd name="T88" fmla="*/ 9 w 136"/>
                  <a:gd name="T89" fmla="*/ 17 h 298"/>
                  <a:gd name="T90" fmla="*/ 7 w 136"/>
                  <a:gd name="T91" fmla="*/ 22 h 298"/>
                  <a:gd name="T92" fmla="*/ 6 w 136"/>
                  <a:gd name="T93" fmla="*/ 26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298"/>
                  <a:gd name="T143" fmla="*/ 136 w 136"/>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298">
                    <a:moveTo>
                      <a:pt x="28" y="128"/>
                    </a:moveTo>
                    <a:lnTo>
                      <a:pt x="21" y="153"/>
                    </a:lnTo>
                    <a:lnTo>
                      <a:pt x="13" y="180"/>
                    </a:lnTo>
                    <a:lnTo>
                      <a:pt x="6" y="206"/>
                    </a:lnTo>
                    <a:lnTo>
                      <a:pt x="2" y="231"/>
                    </a:lnTo>
                    <a:lnTo>
                      <a:pt x="1" y="243"/>
                    </a:lnTo>
                    <a:lnTo>
                      <a:pt x="0" y="254"/>
                    </a:lnTo>
                    <a:lnTo>
                      <a:pt x="1" y="264"/>
                    </a:lnTo>
                    <a:lnTo>
                      <a:pt x="2" y="273"/>
                    </a:lnTo>
                    <a:lnTo>
                      <a:pt x="6" y="281"/>
                    </a:lnTo>
                    <a:lnTo>
                      <a:pt x="10" y="288"/>
                    </a:lnTo>
                    <a:lnTo>
                      <a:pt x="16" y="293"/>
                    </a:lnTo>
                    <a:lnTo>
                      <a:pt x="23" y="297"/>
                    </a:lnTo>
                    <a:lnTo>
                      <a:pt x="31" y="298"/>
                    </a:lnTo>
                    <a:lnTo>
                      <a:pt x="38" y="297"/>
                    </a:lnTo>
                    <a:lnTo>
                      <a:pt x="45" y="294"/>
                    </a:lnTo>
                    <a:lnTo>
                      <a:pt x="52" y="289"/>
                    </a:lnTo>
                    <a:lnTo>
                      <a:pt x="58" y="283"/>
                    </a:lnTo>
                    <a:lnTo>
                      <a:pt x="65" y="274"/>
                    </a:lnTo>
                    <a:lnTo>
                      <a:pt x="72" y="266"/>
                    </a:lnTo>
                    <a:lnTo>
                      <a:pt x="77" y="256"/>
                    </a:lnTo>
                    <a:lnTo>
                      <a:pt x="90" y="232"/>
                    </a:lnTo>
                    <a:lnTo>
                      <a:pt x="100" y="207"/>
                    </a:lnTo>
                    <a:lnTo>
                      <a:pt x="110" y="182"/>
                    </a:lnTo>
                    <a:lnTo>
                      <a:pt x="117" y="158"/>
                    </a:lnTo>
                    <a:lnTo>
                      <a:pt x="122" y="136"/>
                    </a:lnTo>
                    <a:lnTo>
                      <a:pt x="128" y="111"/>
                    </a:lnTo>
                    <a:lnTo>
                      <a:pt x="132" y="86"/>
                    </a:lnTo>
                    <a:lnTo>
                      <a:pt x="134" y="61"/>
                    </a:lnTo>
                    <a:lnTo>
                      <a:pt x="136" y="39"/>
                    </a:lnTo>
                    <a:lnTo>
                      <a:pt x="133" y="20"/>
                    </a:lnTo>
                    <a:lnTo>
                      <a:pt x="132" y="12"/>
                    </a:lnTo>
                    <a:lnTo>
                      <a:pt x="130" y="6"/>
                    </a:lnTo>
                    <a:lnTo>
                      <a:pt x="126" y="2"/>
                    </a:lnTo>
                    <a:lnTo>
                      <a:pt x="122" y="0"/>
                    </a:lnTo>
                    <a:lnTo>
                      <a:pt x="115" y="0"/>
                    </a:lnTo>
                    <a:lnTo>
                      <a:pt x="106" y="2"/>
                    </a:lnTo>
                    <a:lnTo>
                      <a:pt x="98" y="6"/>
                    </a:lnTo>
                    <a:lnTo>
                      <a:pt x="92" y="11"/>
                    </a:lnTo>
                    <a:lnTo>
                      <a:pt x="85" y="17"/>
                    </a:lnTo>
                    <a:lnTo>
                      <a:pt x="78" y="25"/>
                    </a:lnTo>
                    <a:lnTo>
                      <a:pt x="72" y="32"/>
                    </a:lnTo>
                    <a:lnTo>
                      <a:pt x="66" y="42"/>
                    </a:lnTo>
                    <a:lnTo>
                      <a:pt x="55" y="62"/>
                    </a:lnTo>
                    <a:lnTo>
                      <a:pt x="45" y="85"/>
                    </a:lnTo>
                    <a:lnTo>
                      <a:pt x="36" y="107"/>
                    </a:lnTo>
                    <a:lnTo>
                      <a:pt x="28" y="128"/>
                    </a:lnTo>
                    <a:close/>
                  </a:path>
                </a:pathLst>
              </a:custGeom>
              <a:solidFill>
                <a:srgbClr val="FFFFFF"/>
              </a:solidFill>
              <a:ln w="9525">
                <a:noFill/>
                <a:round/>
              </a:ln>
            </p:spPr>
            <p:txBody>
              <a:bodyPr/>
              <a:lstStyle/>
              <a:p>
                <a:endParaRPr lang="en-US" sz="1867"/>
              </a:p>
            </p:txBody>
          </p:sp>
          <p:sp>
            <p:nvSpPr>
              <p:cNvPr id="1228" name="Freeform 578"/>
              <p:cNvSpPr/>
              <p:nvPr/>
            </p:nvSpPr>
            <p:spPr bwMode="auto">
              <a:xfrm>
                <a:off x="3039" y="1878"/>
                <a:ext cx="28" cy="60"/>
              </a:xfrm>
              <a:custGeom>
                <a:avLst/>
                <a:gdLst>
                  <a:gd name="T0" fmla="*/ 6 w 136"/>
                  <a:gd name="T1" fmla="*/ 26 h 298"/>
                  <a:gd name="T2" fmla="*/ 4 w 136"/>
                  <a:gd name="T3" fmla="*/ 31 h 298"/>
                  <a:gd name="T4" fmla="*/ 3 w 136"/>
                  <a:gd name="T5" fmla="*/ 36 h 298"/>
                  <a:gd name="T6" fmla="*/ 1 w 136"/>
                  <a:gd name="T7" fmla="*/ 41 h 298"/>
                  <a:gd name="T8" fmla="*/ 0 w 136"/>
                  <a:gd name="T9" fmla="*/ 47 h 298"/>
                  <a:gd name="T10" fmla="*/ 0 w 136"/>
                  <a:gd name="T11" fmla="*/ 49 h 298"/>
                  <a:gd name="T12" fmla="*/ 0 w 136"/>
                  <a:gd name="T13" fmla="*/ 51 h 298"/>
                  <a:gd name="T14" fmla="*/ 0 w 136"/>
                  <a:gd name="T15" fmla="*/ 53 h 298"/>
                  <a:gd name="T16" fmla="*/ 0 w 136"/>
                  <a:gd name="T17" fmla="*/ 55 h 298"/>
                  <a:gd name="T18" fmla="*/ 1 w 136"/>
                  <a:gd name="T19" fmla="*/ 57 h 298"/>
                  <a:gd name="T20" fmla="*/ 2 w 136"/>
                  <a:gd name="T21" fmla="*/ 58 h 298"/>
                  <a:gd name="T22" fmla="*/ 3 w 136"/>
                  <a:gd name="T23" fmla="*/ 59 h 298"/>
                  <a:gd name="T24" fmla="*/ 5 w 136"/>
                  <a:gd name="T25" fmla="*/ 60 h 298"/>
                  <a:gd name="T26" fmla="*/ 6 w 136"/>
                  <a:gd name="T27" fmla="*/ 60 h 298"/>
                  <a:gd name="T28" fmla="*/ 8 w 136"/>
                  <a:gd name="T29" fmla="*/ 60 h 298"/>
                  <a:gd name="T30" fmla="*/ 9 w 136"/>
                  <a:gd name="T31" fmla="*/ 59 h 298"/>
                  <a:gd name="T32" fmla="*/ 11 w 136"/>
                  <a:gd name="T33" fmla="*/ 58 h 298"/>
                  <a:gd name="T34" fmla="*/ 12 w 136"/>
                  <a:gd name="T35" fmla="*/ 57 h 298"/>
                  <a:gd name="T36" fmla="*/ 13 w 136"/>
                  <a:gd name="T37" fmla="*/ 55 h 298"/>
                  <a:gd name="T38" fmla="*/ 15 w 136"/>
                  <a:gd name="T39" fmla="*/ 54 h 298"/>
                  <a:gd name="T40" fmla="*/ 16 w 136"/>
                  <a:gd name="T41" fmla="*/ 52 h 298"/>
                  <a:gd name="T42" fmla="*/ 19 w 136"/>
                  <a:gd name="T43" fmla="*/ 47 h 298"/>
                  <a:gd name="T44" fmla="*/ 21 w 136"/>
                  <a:gd name="T45" fmla="*/ 42 h 298"/>
                  <a:gd name="T46" fmla="*/ 23 w 136"/>
                  <a:gd name="T47" fmla="*/ 37 h 298"/>
                  <a:gd name="T48" fmla="*/ 24 w 136"/>
                  <a:gd name="T49" fmla="*/ 32 h 298"/>
                  <a:gd name="T50" fmla="*/ 25 w 136"/>
                  <a:gd name="T51" fmla="*/ 27 h 298"/>
                  <a:gd name="T52" fmla="*/ 26 w 136"/>
                  <a:gd name="T53" fmla="*/ 22 h 298"/>
                  <a:gd name="T54" fmla="*/ 27 w 136"/>
                  <a:gd name="T55" fmla="*/ 17 h 298"/>
                  <a:gd name="T56" fmla="*/ 28 w 136"/>
                  <a:gd name="T57" fmla="*/ 12 h 298"/>
                  <a:gd name="T58" fmla="*/ 28 w 136"/>
                  <a:gd name="T59" fmla="*/ 8 h 298"/>
                  <a:gd name="T60" fmla="*/ 27 w 136"/>
                  <a:gd name="T61" fmla="*/ 4 h 298"/>
                  <a:gd name="T62" fmla="*/ 27 w 136"/>
                  <a:gd name="T63" fmla="*/ 2 h 298"/>
                  <a:gd name="T64" fmla="*/ 27 w 136"/>
                  <a:gd name="T65" fmla="*/ 1 h 298"/>
                  <a:gd name="T66" fmla="*/ 26 w 136"/>
                  <a:gd name="T67" fmla="*/ 0 h 298"/>
                  <a:gd name="T68" fmla="*/ 25 w 136"/>
                  <a:gd name="T69" fmla="*/ 0 h 298"/>
                  <a:gd name="T70" fmla="*/ 24 w 136"/>
                  <a:gd name="T71" fmla="*/ 0 h 298"/>
                  <a:gd name="T72" fmla="*/ 22 w 136"/>
                  <a:gd name="T73" fmla="*/ 0 h 298"/>
                  <a:gd name="T74" fmla="*/ 20 w 136"/>
                  <a:gd name="T75" fmla="*/ 1 h 298"/>
                  <a:gd name="T76" fmla="*/ 19 w 136"/>
                  <a:gd name="T77" fmla="*/ 2 h 298"/>
                  <a:gd name="T78" fmla="*/ 17 w 136"/>
                  <a:gd name="T79" fmla="*/ 3 h 298"/>
                  <a:gd name="T80" fmla="*/ 16 w 136"/>
                  <a:gd name="T81" fmla="*/ 5 h 298"/>
                  <a:gd name="T82" fmla="*/ 15 w 136"/>
                  <a:gd name="T83" fmla="*/ 6 h 298"/>
                  <a:gd name="T84" fmla="*/ 14 w 136"/>
                  <a:gd name="T85" fmla="*/ 8 h 298"/>
                  <a:gd name="T86" fmla="*/ 11 w 136"/>
                  <a:gd name="T87" fmla="*/ 12 h 298"/>
                  <a:gd name="T88" fmla="*/ 9 w 136"/>
                  <a:gd name="T89" fmla="*/ 17 h 298"/>
                  <a:gd name="T90" fmla="*/ 7 w 136"/>
                  <a:gd name="T91" fmla="*/ 22 h 298"/>
                  <a:gd name="T92" fmla="*/ 6 w 136"/>
                  <a:gd name="T93" fmla="*/ 26 h 29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6"/>
                  <a:gd name="T142" fmla="*/ 0 h 298"/>
                  <a:gd name="T143" fmla="*/ 136 w 136"/>
                  <a:gd name="T144" fmla="*/ 298 h 29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6" h="298">
                    <a:moveTo>
                      <a:pt x="28" y="128"/>
                    </a:moveTo>
                    <a:lnTo>
                      <a:pt x="21" y="153"/>
                    </a:lnTo>
                    <a:lnTo>
                      <a:pt x="13" y="180"/>
                    </a:lnTo>
                    <a:lnTo>
                      <a:pt x="6" y="206"/>
                    </a:lnTo>
                    <a:lnTo>
                      <a:pt x="2" y="231"/>
                    </a:lnTo>
                    <a:lnTo>
                      <a:pt x="1" y="243"/>
                    </a:lnTo>
                    <a:lnTo>
                      <a:pt x="0" y="254"/>
                    </a:lnTo>
                    <a:lnTo>
                      <a:pt x="1" y="264"/>
                    </a:lnTo>
                    <a:lnTo>
                      <a:pt x="2" y="273"/>
                    </a:lnTo>
                    <a:lnTo>
                      <a:pt x="6" y="281"/>
                    </a:lnTo>
                    <a:lnTo>
                      <a:pt x="10" y="288"/>
                    </a:lnTo>
                    <a:lnTo>
                      <a:pt x="16" y="293"/>
                    </a:lnTo>
                    <a:lnTo>
                      <a:pt x="23" y="297"/>
                    </a:lnTo>
                    <a:lnTo>
                      <a:pt x="31" y="298"/>
                    </a:lnTo>
                    <a:lnTo>
                      <a:pt x="38" y="297"/>
                    </a:lnTo>
                    <a:lnTo>
                      <a:pt x="45" y="294"/>
                    </a:lnTo>
                    <a:lnTo>
                      <a:pt x="52" y="289"/>
                    </a:lnTo>
                    <a:lnTo>
                      <a:pt x="58" y="283"/>
                    </a:lnTo>
                    <a:lnTo>
                      <a:pt x="65" y="274"/>
                    </a:lnTo>
                    <a:lnTo>
                      <a:pt x="72" y="266"/>
                    </a:lnTo>
                    <a:lnTo>
                      <a:pt x="77" y="256"/>
                    </a:lnTo>
                    <a:lnTo>
                      <a:pt x="90" y="232"/>
                    </a:lnTo>
                    <a:lnTo>
                      <a:pt x="100" y="207"/>
                    </a:lnTo>
                    <a:lnTo>
                      <a:pt x="110" y="182"/>
                    </a:lnTo>
                    <a:lnTo>
                      <a:pt x="117" y="158"/>
                    </a:lnTo>
                    <a:lnTo>
                      <a:pt x="122" y="136"/>
                    </a:lnTo>
                    <a:lnTo>
                      <a:pt x="128" y="111"/>
                    </a:lnTo>
                    <a:lnTo>
                      <a:pt x="132" y="86"/>
                    </a:lnTo>
                    <a:lnTo>
                      <a:pt x="134" y="61"/>
                    </a:lnTo>
                    <a:lnTo>
                      <a:pt x="136" y="39"/>
                    </a:lnTo>
                    <a:lnTo>
                      <a:pt x="133" y="20"/>
                    </a:lnTo>
                    <a:lnTo>
                      <a:pt x="132" y="12"/>
                    </a:lnTo>
                    <a:lnTo>
                      <a:pt x="130" y="6"/>
                    </a:lnTo>
                    <a:lnTo>
                      <a:pt x="126" y="2"/>
                    </a:lnTo>
                    <a:lnTo>
                      <a:pt x="122" y="0"/>
                    </a:lnTo>
                    <a:lnTo>
                      <a:pt x="115" y="0"/>
                    </a:lnTo>
                    <a:lnTo>
                      <a:pt x="106" y="2"/>
                    </a:lnTo>
                    <a:lnTo>
                      <a:pt x="98" y="6"/>
                    </a:lnTo>
                    <a:lnTo>
                      <a:pt x="92" y="11"/>
                    </a:lnTo>
                    <a:lnTo>
                      <a:pt x="85" y="17"/>
                    </a:lnTo>
                    <a:lnTo>
                      <a:pt x="78" y="25"/>
                    </a:lnTo>
                    <a:lnTo>
                      <a:pt x="72" y="32"/>
                    </a:lnTo>
                    <a:lnTo>
                      <a:pt x="66" y="42"/>
                    </a:lnTo>
                    <a:lnTo>
                      <a:pt x="55" y="62"/>
                    </a:lnTo>
                    <a:lnTo>
                      <a:pt x="45" y="85"/>
                    </a:lnTo>
                    <a:lnTo>
                      <a:pt x="36" y="107"/>
                    </a:lnTo>
                    <a:lnTo>
                      <a:pt x="28" y="128"/>
                    </a:lnTo>
                    <a:close/>
                  </a:path>
                </a:pathLst>
              </a:custGeom>
              <a:noFill/>
              <a:ln w="3175">
                <a:solidFill>
                  <a:srgbClr val="1F1A17"/>
                </a:solidFill>
                <a:round/>
              </a:ln>
            </p:spPr>
            <p:txBody>
              <a:bodyPr/>
              <a:lstStyle/>
              <a:p>
                <a:endParaRPr lang="en-US" sz="1867"/>
              </a:p>
            </p:txBody>
          </p:sp>
          <p:sp>
            <p:nvSpPr>
              <p:cNvPr id="1229" name="Freeform 579"/>
              <p:cNvSpPr/>
              <p:nvPr/>
            </p:nvSpPr>
            <p:spPr bwMode="auto">
              <a:xfrm>
                <a:off x="3092" y="1848"/>
                <a:ext cx="67" cy="69"/>
              </a:xfrm>
              <a:custGeom>
                <a:avLst/>
                <a:gdLst>
                  <a:gd name="T0" fmla="*/ 2 w 336"/>
                  <a:gd name="T1" fmla="*/ 58 h 344"/>
                  <a:gd name="T2" fmla="*/ 1 w 336"/>
                  <a:gd name="T3" fmla="*/ 54 h 344"/>
                  <a:gd name="T4" fmla="*/ 0 w 336"/>
                  <a:gd name="T5" fmla="*/ 50 h 344"/>
                  <a:gd name="T6" fmla="*/ 0 w 336"/>
                  <a:gd name="T7" fmla="*/ 45 h 344"/>
                  <a:gd name="T8" fmla="*/ 1 w 336"/>
                  <a:gd name="T9" fmla="*/ 39 h 344"/>
                  <a:gd name="T10" fmla="*/ 3 w 336"/>
                  <a:gd name="T11" fmla="*/ 33 h 344"/>
                  <a:gd name="T12" fmla="*/ 5 w 336"/>
                  <a:gd name="T13" fmla="*/ 27 h 344"/>
                  <a:gd name="T14" fmla="*/ 10 w 336"/>
                  <a:gd name="T15" fmla="*/ 21 h 344"/>
                  <a:gd name="T16" fmla="*/ 15 w 336"/>
                  <a:gd name="T17" fmla="*/ 15 h 344"/>
                  <a:gd name="T18" fmla="*/ 22 w 336"/>
                  <a:gd name="T19" fmla="*/ 9 h 344"/>
                  <a:gd name="T20" fmla="*/ 31 w 336"/>
                  <a:gd name="T21" fmla="*/ 5 h 344"/>
                  <a:gd name="T22" fmla="*/ 42 w 336"/>
                  <a:gd name="T23" fmla="*/ 1 h 344"/>
                  <a:gd name="T24" fmla="*/ 50 w 336"/>
                  <a:gd name="T25" fmla="*/ 0 h 344"/>
                  <a:gd name="T26" fmla="*/ 54 w 336"/>
                  <a:gd name="T27" fmla="*/ 1 h 344"/>
                  <a:gd name="T28" fmla="*/ 58 w 336"/>
                  <a:gd name="T29" fmla="*/ 2 h 344"/>
                  <a:gd name="T30" fmla="*/ 62 w 336"/>
                  <a:gd name="T31" fmla="*/ 5 h 344"/>
                  <a:gd name="T32" fmla="*/ 64 w 336"/>
                  <a:gd name="T33" fmla="*/ 9 h 344"/>
                  <a:gd name="T34" fmla="*/ 66 w 336"/>
                  <a:gd name="T35" fmla="*/ 14 h 344"/>
                  <a:gd name="T36" fmla="*/ 67 w 336"/>
                  <a:gd name="T37" fmla="*/ 20 h 344"/>
                  <a:gd name="T38" fmla="*/ 67 w 336"/>
                  <a:gd name="T39" fmla="*/ 26 h 344"/>
                  <a:gd name="T40" fmla="*/ 66 w 336"/>
                  <a:gd name="T41" fmla="*/ 31 h 344"/>
                  <a:gd name="T42" fmla="*/ 64 w 336"/>
                  <a:gd name="T43" fmla="*/ 36 h 344"/>
                  <a:gd name="T44" fmla="*/ 62 w 336"/>
                  <a:gd name="T45" fmla="*/ 41 h 344"/>
                  <a:gd name="T46" fmla="*/ 58 w 336"/>
                  <a:gd name="T47" fmla="*/ 46 h 344"/>
                  <a:gd name="T48" fmla="*/ 54 w 336"/>
                  <a:gd name="T49" fmla="*/ 51 h 344"/>
                  <a:gd name="T50" fmla="*/ 50 w 336"/>
                  <a:gd name="T51" fmla="*/ 56 h 344"/>
                  <a:gd name="T52" fmla="*/ 45 w 336"/>
                  <a:gd name="T53" fmla="*/ 60 h 344"/>
                  <a:gd name="T54" fmla="*/ 39 w 336"/>
                  <a:gd name="T55" fmla="*/ 63 h 344"/>
                  <a:gd name="T56" fmla="*/ 30 w 336"/>
                  <a:gd name="T57" fmla="*/ 66 h 344"/>
                  <a:gd name="T58" fmla="*/ 22 w 336"/>
                  <a:gd name="T59" fmla="*/ 68 h 344"/>
                  <a:gd name="T60" fmla="*/ 17 w 336"/>
                  <a:gd name="T61" fmla="*/ 69 h 344"/>
                  <a:gd name="T62" fmla="*/ 13 w 336"/>
                  <a:gd name="T63" fmla="*/ 69 h 344"/>
                  <a:gd name="T64" fmla="*/ 10 w 336"/>
                  <a:gd name="T65" fmla="*/ 68 h 344"/>
                  <a:gd name="T66" fmla="*/ 7 w 336"/>
                  <a:gd name="T67" fmla="*/ 66 h 344"/>
                  <a:gd name="T68" fmla="*/ 5 w 336"/>
                  <a:gd name="T69" fmla="*/ 63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44"/>
                  <a:gd name="T107" fmla="*/ 336 w 336"/>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44">
                    <a:moveTo>
                      <a:pt x="17" y="302"/>
                    </a:moveTo>
                    <a:lnTo>
                      <a:pt x="11" y="291"/>
                    </a:lnTo>
                    <a:lnTo>
                      <a:pt x="6" y="281"/>
                    </a:lnTo>
                    <a:lnTo>
                      <a:pt x="3" y="271"/>
                    </a:lnTo>
                    <a:lnTo>
                      <a:pt x="0" y="261"/>
                    </a:lnTo>
                    <a:lnTo>
                      <a:pt x="0" y="250"/>
                    </a:lnTo>
                    <a:lnTo>
                      <a:pt x="0" y="237"/>
                    </a:lnTo>
                    <a:lnTo>
                      <a:pt x="1" y="224"/>
                    </a:lnTo>
                    <a:lnTo>
                      <a:pt x="3" y="209"/>
                    </a:lnTo>
                    <a:lnTo>
                      <a:pt x="5" y="195"/>
                    </a:lnTo>
                    <a:lnTo>
                      <a:pt x="9" y="180"/>
                    </a:lnTo>
                    <a:lnTo>
                      <a:pt x="14" y="165"/>
                    </a:lnTo>
                    <a:lnTo>
                      <a:pt x="20" y="150"/>
                    </a:lnTo>
                    <a:lnTo>
                      <a:pt x="27" y="135"/>
                    </a:lnTo>
                    <a:lnTo>
                      <a:pt x="37" y="119"/>
                    </a:lnTo>
                    <a:lnTo>
                      <a:pt x="49" y="103"/>
                    </a:lnTo>
                    <a:lnTo>
                      <a:pt x="61" y="88"/>
                    </a:lnTo>
                    <a:lnTo>
                      <a:pt x="76" y="73"/>
                    </a:lnTo>
                    <a:lnTo>
                      <a:pt x="94" y="59"/>
                    </a:lnTo>
                    <a:lnTo>
                      <a:pt x="112" y="47"/>
                    </a:lnTo>
                    <a:lnTo>
                      <a:pt x="134" y="34"/>
                    </a:lnTo>
                    <a:lnTo>
                      <a:pt x="156" y="23"/>
                    </a:lnTo>
                    <a:lnTo>
                      <a:pt x="181" y="14"/>
                    </a:lnTo>
                    <a:lnTo>
                      <a:pt x="210" y="7"/>
                    </a:lnTo>
                    <a:lnTo>
                      <a:pt x="240" y="0"/>
                    </a:lnTo>
                    <a:lnTo>
                      <a:pt x="251" y="0"/>
                    </a:lnTo>
                    <a:lnTo>
                      <a:pt x="262" y="0"/>
                    </a:lnTo>
                    <a:lnTo>
                      <a:pt x="273" y="3"/>
                    </a:lnTo>
                    <a:lnTo>
                      <a:pt x="283" y="7"/>
                    </a:lnTo>
                    <a:lnTo>
                      <a:pt x="293" y="12"/>
                    </a:lnTo>
                    <a:lnTo>
                      <a:pt x="301" y="18"/>
                    </a:lnTo>
                    <a:lnTo>
                      <a:pt x="309" y="27"/>
                    </a:lnTo>
                    <a:lnTo>
                      <a:pt x="316" y="35"/>
                    </a:lnTo>
                    <a:lnTo>
                      <a:pt x="322" y="45"/>
                    </a:lnTo>
                    <a:lnTo>
                      <a:pt x="327" y="58"/>
                    </a:lnTo>
                    <a:lnTo>
                      <a:pt x="331" y="69"/>
                    </a:lnTo>
                    <a:lnTo>
                      <a:pt x="334" y="83"/>
                    </a:lnTo>
                    <a:lnTo>
                      <a:pt x="336" y="98"/>
                    </a:lnTo>
                    <a:lnTo>
                      <a:pt x="336" y="113"/>
                    </a:lnTo>
                    <a:lnTo>
                      <a:pt x="336" y="128"/>
                    </a:lnTo>
                    <a:lnTo>
                      <a:pt x="333" y="144"/>
                    </a:lnTo>
                    <a:lnTo>
                      <a:pt x="331" y="155"/>
                    </a:lnTo>
                    <a:lnTo>
                      <a:pt x="327" y="168"/>
                    </a:lnTo>
                    <a:lnTo>
                      <a:pt x="322" y="180"/>
                    </a:lnTo>
                    <a:lnTo>
                      <a:pt x="317" y="193"/>
                    </a:lnTo>
                    <a:lnTo>
                      <a:pt x="309" y="205"/>
                    </a:lnTo>
                    <a:lnTo>
                      <a:pt x="302" y="219"/>
                    </a:lnTo>
                    <a:lnTo>
                      <a:pt x="293" y="231"/>
                    </a:lnTo>
                    <a:lnTo>
                      <a:pt x="283" y="244"/>
                    </a:lnTo>
                    <a:lnTo>
                      <a:pt x="273" y="256"/>
                    </a:lnTo>
                    <a:lnTo>
                      <a:pt x="262" y="267"/>
                    </a:lnTo>
                    <a:lnTo>
                      <a:pt x="251" y="277"/>
                    </a:lnTo>
                    <a:lnTo>
                      <a:pt x="238" y="289"/>
                    </a:lnTo>
                    <a:lnTo>
                      <a:pt x="226" y="297"/>
                    </a:lnTo>
                    <a:lnTo>
                      <a:pt x="212" y="305"/>
                    </a:lnTo>
                    <a:lnTo>
                      <a:pt x="198" y="312"/>
                    </a:lnTo>
                    <a:lnTo>
                      <a:pt x="185" y="317"/>
                    </a:lnTo>
                    <a:lnTo>
                      <a:pt x="151" y="329"/>
                    </a:lnTo>
                    <a:lnTo>
                      <a:pt x="122" y="337"/>
                    </a:lnTo>
                    <a:lnTo>
                      <a:pt x="110" y="340"/>
                    </a:lnTo>
                    <a:lnTo>
                      <a:pt x="97" y="342"/>
                    </a:lnTo>
                    <a:lnTo>
                      <a:pt x="87" y="344"/>
                    </a:lnTo>
                    <a:lnTo>
                      <a:pt x="77" y="344"/>
                    </a:lnTo>
                    <a:lnTo>
                      <a:pt x="67" y="342"/>
                    </a:lnTo>
                    <a:lnTo>
                      <a:pt x="60" y="340"/>
                    </a:lnTo>
                    <a:lnTo>
                      <a:pt x="51" y="337"/>
                    </a:lnTo>
                    <a:lnTo>
                      <a:pt x="44" y="332"/>
                    </a:lnTo>
                    <a:lnTo>
                      <a:pt x="37" y="327"/>
                    </a:lnTo>
                    <a:lnTo>
                      <a:pt x="30" y="320"/>
                    </a:lnTo>
                    <a:lnTo>
                      <a:pt x="24" y="312"/>
                    </a:lnTo>
                    <a:lnTo>
                      <a:pt x="17" y="302"/>
                    </a:lnTo>
                    <a:close/>
                  </a:path>
                </a:pathLst>
              </a:custGeom>
              <a:solidFill>
                <a:srgbClr val="E9811A"/>
              </a:solidFill>
              <a:ln w="9525">
                <a:noFill/>
                <a:round/>
              </a:ln>
            </p:spPr>
            <p:txBody>
              <a:bodyPr/>
              <a:lstStyle/>
              <a:p>
                <a:endParaRPr lang="en-US" sz="1867"/>
              </a:p>
            </p:txBody>
          </p:sp>
          <p:sp>
            <p:nvSpPr>
              <p:cNvPr id="1230" name="Freeform 580"/>
              <p:cNvSpPr/>
              <p:nvPr/>
            </p:nvSpPr>
            <p:spPr bwMode="auto">
              <a:xfrm>
                <a:off x="3092" y="1848"/>
                <a:ext cx="67" cy="69"/>
              </a:xfrm>
              <a:custGeom>
                <a:avLst/>
                <a:gdLst>
                  <a:gd name="T0" fmla="*/ 2 w 336"/>
                  <a:gd name="T1" fmla="*/ 58 h 344"/>
                  <a:gd name="T2" fmla="*/ 1 w 336"/>
                  <a:gd name="T3" fmla="*/ 54 h 344"/>
                  <a:gd name="T4" fmla="*/ 0 w 336"/>
                  <a:gd name="T5" fmla="*/ 50 h 344"/>
                  <a:gd name="T6" fmla="*/ 0 w 336"/>
                  <a:gd name="T7" fmla="*/ 45 h 344"/>
                  <a:gd name="T8" fmla="*/ 1 w 336"/>
                  <a:gd name="T9" fmla="*/ 39 h 344"/>
                  <a:gd name="T10" fmla="*/ 3 w 336"/>
                  <a:gd name="T11" fmla="*/ 33 h 344"/>
                  <a:gd name="T12" fmla="*/ 5 w 336"/>
                  <a:gd name="T13" fmla="*/ 27 h 344"/>
                  <a:gd name="T14" fmla="*/ 10 w 336"/>
                  <a:gd name="T15" fmla="*/ 21 h 344"/>
                  <a:gd name="T16" fmla="*/ 15 w 336"/>
                  <a:gd name="T17" fmla="*/ 15 h 344"/>
                  <a:gd name="T18" fmla="*/ 22 w 336"/>
                  <a:gd name="T19" fmla="*/ 9 h 344"/>
                  <a:gd name="T20" fmla="*/ 31 w 336"/>
                  <a:gd name="T21" fmla="*/ 5 h 344"/>
                  <a:gd name="T22" fmla="*/ 42 w 336"/>
                  <a:gd name="T23" fmla="*/ 1 h 344"/>
                  <a:gd name="T24" fmla="*/ 50 w 336"/>
                  <a:gd name="T25" fmla="*/ 0 h 344"/>
                  <a:gd name="T26" fmla="*/ 54 w 336"/>
                  <a:gd name="T27" fmla="*/ 1 h 344"/>
                  <a:gd name="T28" fmla="*/ 58 w 336"/>
                  <a:gd name="T29" fmla="*/ 2 h 344"/>
                  <a:gd name="T30" fmla="*/ 62 w 336"/>
                  <a:gd name="T31" fmla="*/ 5 h 344"/>
                  <a:gd name="T32" fmla="*/ 64 w 336"/>
                  <a:gd name="T33" fmla="*/ 9 h 344"/>
                  <a:gd name="T34" fmla="*/ 66 w 336"/>
                  <a:gd name="T35" fmla="*/ 14 h 344"/>
                  <a:gd name="T36" fmla="*/ 67 w 336"/>
                  <a:gd name="T37" fmla="*/ 20 h 344"/>
                  <a:gd name="T38" fmla="*/ 67 w 336"/>
                  <a:gd name="T39" fmla="*/ 26 h 344"/>
                  <a:gd name="T40" fmla="*/ 66 w 336"/>
                  <a:gd name="T41" fmla="*/ 31 h 344"/>
                  <a:gd name="T42" fmla="*/ 64 w 336"/>
                  <a:gd name="T43" fmla="*/ 36 h 344"/>
                  <a:gd name="T44" fmla="*/ 62 w 336"/>
                  <a:gd name="T45" fmla="*/ 41 h 344"/>
                  <a:gd name="T46" fmla="*/ 58 w 336"/>
                  <a:gd name="T47" fmla="*/ 46 h 344"/>
                  <a:gd name="T48" fmla="*/ 54 w 336"/>
                  <a:gd name="T49" fmla="*/ 51 h 344"/>
                  <a:gd name="T50" fmla="*/ 50 w 336"/>
                  <a:gd name="T51" fmla="*/ 56 h 344"/>
                  <a:gd name="T52" fmla="*/ 45 w 336"/>
                  <a:gd name="T53" fmla="*/ 60 h 344"/>
                  <a:gd name="T54" fmla="*/ 39 w 336"/>
                  <a:gd name="T55" fmla="*/ 63 h 344"/>
                  <a:gd name="T56" fmla="*/ 30 w 336"/>
                  <a:gd name="T57" fmla="*/ 66 h 344"/>
                  <a:gd name="T58" fmla="*/ 22 w 336"/>
                  <a:gd name="T59" fmla="*/ 68 h 344"/>
                  <a:gd name="T60" fmla="*/ 17 w 336"/>
                  <a:gd name="T61" fmla="*/ 69 h 344"/>
                  <a:gd name="T62" fmla="*/ 13 w 336"/>
                  <a:gd name="T63" fmla="*/ 69 h 344"/>
                  <a:gd name="T64" fmla="*/ 10 w 336"/>
                  <a:gd name="T65" fmla="*/ 68 h 344"/>
                  <a:gd name="T66" fmla="*/ 7 w 336"/>
                  <a:gd name="T67" fmla="*/ 66 h 344"/>
                  <a:gd name="T68" fmla="*/ 5 w 336"/>
                  <a:gd name="T69" fmla="*/ 63 h 3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36"/>
                  <a:gd name="T106" fmla="*/ 0 h 344"/>
                  <a:gd name="T107" fmla="*/ 336 w 336"/>
                  <a:gd name="T108" fmla="*/ 344 h 34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36" h="344">
                    <a:moveTo>
                      <a:pt x="17" y="302"/>
                    </a:moveTo>
                    <a:lnTo>
                      <a:pt x="11" y="291"/>
                    </a:lnTo>
                    <a:lnTo>
                      <a:pt x="6" y="281"/>
                    </a:lnTo>
                    <a:lnTo>
                      <a:pt x="3" y="271"/>
                    </a:lnTo>
                    <a:lnTo>
                      <a:pt x="0" y="261"/>
                    </a:lnTo>
                    <a:lnTo>
                      <a:pt x="0" y="250"/>
                    </a:lnTo>
                    <a:lnTo>
                      <a:pt x="0" y="237"/>
                    </a:lnTo>
                    <a:lnTo>
                      <a:pt x="1" y="224"/>
                    </a:lnTo>
                    <a:lnTo>
                      <a:pt x="3" y="209"/>
                    </a:lnTo>
                    <a:lnTo>
                      <a:pt x="5" y="195"/>
                    </a:lnTo>
                    <a:lnTo>
                      <a:pt x="9" y="180"/>
                    </a:lnTo>
                    <a:lnTo>
                      <a:pt x="14" y="165"/>
                    </a:lnTo>
                    <a:lnTo>
                      <a:pt x="20" y="150"/>
                    </a:lnTo>
                    <a:lnTo>
                      <a:pt x="27" y="135"/>
                    </a:lnTo>
                    <a:lnTo>
                      <a:pt x="37" y="119"/>
                    </a:lnTo>
                    <a:lnTo>
                      <a:pt x="49" y="103"/>
                    </a:lnTo>
                    <a:lnTo>
                      <a:pt x="61" y="88"/>
                    </a:lnTo>
                    <a:lnTo>
                      <a:pt x="76" y="73"/>
                    </a:lnTo>
                    <a:lnTo>
                      <a:pt x="94" y="59"/>
                    </a:lnTo>
                    <a:lnTo>
                      <a:pt x="112" y="47"/>
                    </a:lnTo>
                    <a:lnTo>
                      <a:pt x="134" y="34"/>
                    </a:lnTo>
                    <a:lnTo>
                      <a:pt x="156" y="23"/>
                    </a:lnTo>
                    <a:lnTo>
                      <a:pt x="181" y="14"/>
                    </a:lnTo>
                    <a:lnTo>
                      <a:pt x="210" y="7"/>
                    </a:lnTo>
                    <a:lnTo>
                      <a:pt x="240" y="0"/>
                    </a:lnTo>
                    <a:lnTo>
                      <a:pt x="251" y="0"/>
                    </a:lnTo>
                    <a:lnTo>
                      <a:pt x="262" y="0"/>
                    </a:lnTo>
                    <a:lnTo>
                      <a:pt x="273" y="3"/>
                    </a:lnTo>
                    <a:lnTo>
                      <a:pt x="283" y="7"/>
                    </a:lnTo>
                    <a:lnTo>
                      <a:pt x="293" y="12"/>
                    </a:lnTo>
                    <a:lnTo>
                      <a:pt x="301" y="18"/>
                    </a:lnTo>
                    <a:lnTo>
                      <a:pt x="309" y="27"/>
                    </a:lnTo>
                    <a:lnTo>
                      <a:pt x="316" y="35"/>
                    </a:lnTo>
                    <a:lnTo>
                      <a:pt x="322" y="45"/>
                    </a:lnTo>
                    <a:lnTo>
                      <a:pt x="327" y="58"/>
                    </a:lnTo>
                    <a:lnTo>
                      <a:pt x="331" y="69"/>
                    </a:lnTo>
                    <a:lnTo>
                      <a:pt x="334" y="83"/>
                    </a:lnTo>
                    <a:lnTo>
                      <a:pt x="336" y="98"/>
                    </a:lnTo>
                    <a:lnTo>
                      <a:pt x="336" y="113"/>
                    </a:lnTo>
                    <a:lnTo>
                      <a:pt x="336" y="128"/>
                    </a:lnTo>
                    <a:lnTo>
                      <a:pt x="333" y="144"/>
                    </a:lnTo>
                    <a:lnTo>
                      <a:pt x="331" y="155"/>
                    </a:lnTo>
                    <a:lnTo>
                      <a:pt x="327" y="168"/>
                    </a:lnTo>
                    <a:lnTo>
                      <a:pt x="322" y="180"/>
                    </a:lnTo>
                    <a:lnTo>
                      <a:pt x="317" y="193"/>
                    </a:lnTo>
                    <a:lnTo>
                      <a:pt x="309" y="205"/>
                    </a:lnTo>
                    <a:lnTo>
                      <a:pt x="302" y="219"/>
                    </a:lnTo>
                    <a:lnTo>
                      <a:pt x="293" y="231"/>
                    </a:lnTo>
                    <a:lnTo>
                      <a:pt x="283" y="244"/>
                    </a:lnTo>
                    <a:lnTo>
                      <a:pt x="273" y="256"/>
                    </a:lnTo>
                    <a:lnTo>
                      <a:pt x="262" y="267"/>
                    </a:lnTo>
                    <a:lnTo>
                      <a:pt x="251" y="277"/>
                    </a:lnTo>
                    <a:lnTo>
                      <a:pt x="238" y="289"/>
                    </a:lnTo>
                    <a:lnTo>
                      <a:pt x="226" y="297"/>
                    </a:lnTo>
                    <a:lnTo>
                      <a:pt x="212" y="305"/>
                    </a:lnTo>
                    <a:lnTo>
                      <a:pt x="198" y="312"/>
                    </a:lnTo>
                    <a:lnTo>
                      <a:pt x="185" y="317"/>
                    </a:lnTo>
                    <a:lnTo>
                      <a:pt x="151" y="329"/>
                    </a:lnTo>
                    <a:lnTo>
                      <a:pt x="122" y="337"/>
                    </a:lnTo>
                    <a:lnTo>
                      <a:pt x="110" y="340"/>
                    </a:lnTo>
                    <a:lnTo>
                      <a:pt x="97" y="342"/>
                    </a:lnTo>
                    <a:lnTo>
                      <a:pt x="87" y="344"/>
                    </a:lnTo>
                    <a:lnTo>
                      <a:pt x="77" y="344"/>
                    </a:lnTo>
                    <a:lnTo>
                      <a:pt x="67" y="342"/>
                    </a:lnTo>
                    <a:lnTo>
                      <a:pt x="60" y="340"/>
                    </a:lnTo>
                    <a:lnTo>
                      <a:pt x="51" y="337"/>
                    </a:lnTo>
                    <a:lnTo>
                      <a:pt x="44" y="332"/>
                    </a:lnTo>
                    <a:lnTo>
                      <a:pt x="37" y="327"/>
                    </a:lnTo>
                    <a:lnTo>
                      <a:pt x="30" y="320"/>
                    </a:lnTo>
                    <a:lnTo>
                      <a:pt x="24" y="312"/>
                    </a:lnTo>
                    <a:lnTo>
                      <a:pt x="17" y="302"/>
                    </a:lnTo>
                  </a:path>
                </a:pathLst>
              </a:custGeom>
              <a:noFill/>
              <a:ln w="3175">
                <a:solidFill>
                  <a:srgbClr val="1F1A17"/>
                </a:solidFill>
                <a:round/>
              </a:ln>
            </p:spPr>
            <p:txBody>
              <a:bodyPr/>
              <a:lstStyle/>
              <a:p>
                <a:endParaRPr lang="en-US" sz="1867"/>
              </a:p>
            </p:txBody>
          </p:sp>
          <p:sp>
            <p:nvSpPr>
              <p:cNvPr id="1231" name="Freeform 581"/>
              <p:cNvSpPr/>
              <p:nvPr/>
            </p:nvSpPr>
            <p:spPr bwMode="auto">
              <a:xfrm>
                <a:off x="3115" y="1852"/>
                <a:ext cx="27" cy="59"/>
              </a:xfrm>
              <a:custGeom>
                <a:avLst/>
                <a:gdLst>
                  <a:gd name="T0" fmla="*/ 5 w 136"/>
                  <a:gd name="T1" fmla="*/ 26 h 294"/>
                  <a:gd name="T2" fmla="*/ 4 w 136"/>
                  <a:gd name="T3" fmla="*/ 31 h 294"/>
                  <a:gd name="T4" fmla="*/ 2 w 136"/>
                  <a:gd name="T5" fmla="*/ 36 h 294"/>
                  <a:gd name="T6" fmla="*/ 1 w 136"/>
                  <a:gd name="T7" fmla="*/ 41 h 294"/>
                  <a:gd name="T8" fmla="*/ 0 w 136"/>
                  <a:gd name="T9" fmla="*/ 46 h 294"/>
                  <a:gd name="T10" fmla="*/ 0 w 136"/>
                  <a:gd name="T11" fmla="*/ 48 h 294"/>
                  <a:gd name="T12" fmla="*/ 0 w 136"/>
                  <a:gd name="T13" fmla="*/ 50 h 294"/>
                  <a:gd name="T14" fmla="*/ 0 w 136"/>
                  <a:gd name="T15" fmla="*/ 52 h 294"/>
                  <a:gd name="T16" fmla="*/ 0 w 136"/>
                  <a:gd name="T17" fmla="*/ 54 h 294"/>
                  <a:gd name="T18" fmla="*/ 1 w 136"/>
                  <a:gd name="T19" fmla="*/ 55 h 294"/>
                  <a:gd name="T20" fmla="*/ 2 w 136"/>
                  <a:gd name="T21" fmla="*/ 57 h 294"/>
                  <a:gd name="T22" fmla="*/ 3 w 136"/>
                  <a:gd name="T23" fmla="*/ 58 h 294"/>
                  <a:gd name="T24" fmla="*/ 4 w 136"/>
                  <a:gd name="T25" fmla="*/ 59 h 294"/>
                  <a:gd name="T26" fmla="*/ 6 w 136"/>
                  <a:gd name="T27" fmla="*/ 59 h 294"/>
                  <a:gd name="T28" fmla="*/ 7 w 136"/>
                  <a:gd name="T29" fmla="*/ 59 h 294"/>
                  <a:gd name="T30" fmla="*/ 8 w 136"/>
                  <a:gd name="T31" fmla="*/ 58 h 294"/>
                  <a:gd name="T32" fmla="*/ 10 w 136"/>
                  <a:gd name="T33" fmla="*/ 57 h 294"/>
                  <a:gd name="T34" fmla="*/ 11 w 136"/>
                  <a:gd name="T35" fmla="*/ 56 h 294"/>
                  <a:gd name="T36" fmla="*/ 12 w 136"/>
                  <a:gd name="T37" fmla="*/ 55 h 294"/>
                  <a:gd name="T38" fmla="*/ 14 w 136"/>
                  <a:gd name="T39" fmla="*/ 53 h 294"/>
                  <a:gd name="T40" fmla="*/ 15 w 136"/>
                  <a:gd name="T41" fmla="*/ 51 h 294"/>
                  <a:gd name="T42" fmla="*/ 17 w 136"/>
                  <a:gd name="T43" fmla="*/ 46 h 294"/>
                  <a:gd name="T44" fmla="*/ 19 w 136"/>
                  <a:gd name="T45" fmla="*/ 41 h 294"/>
                  <a:gd name="T46" fmla="*/ 21 w 136"/>
                  <a:gd name="T47" fmla="*/ 37 h 294"/>
                  <a:gd name="T48" fmla="*/ 23 w 136"/>
                  <a:gd name="T49" fmla="*/ 32 h 294"/>
                  <a:gd name="T50" fmla="*/ 24 w 136"/>
                  <a:gd name="T51" fmla="*/ 27 h 294"/>
                  <a:gd name="T52" fmla="*/ 25 w 136"/>
                  <a:gd name="T53" fmla="*/ 22 h 294"/>
                  <a:gd name="T54" fmla="*/ 26 w 136"/>
                  <a:gd name="T55" fmla="*/ 17 h 294"/>
                  <a:gd name="T56" fmla="*/ 27 w 136"/>
                  <a:gd name="T57" fmla="*/ 12 h 294"/>
                  <a:gd name="T58" fmla="*/ 27 w 136"/>
                  <a:gd name="T59" fmla="*/ 10 h 294"/>
                  <a:gd name="T60" fmla="*/ 27 w 136"/>
                  <a:gd name="T61" fmla="*/ 8 h 294"/>
                  <a:gd name="T62" fmla="*/ 27 w 136"/>
                  <a:gd name="T63" fmla="*/ 6 h 294"/>
                  <a:gd name="T64" fmla="*/ 27 w 136"/>
                  <a:gd name="T65" fmla="*/ 4 h 294"/>
                  <a:gd name="T66" fmla="*/ 26 w 136"/>
                  <a:gd name="T67" fmla="*/ 2 h 294"/>
                  <a:gd name="T68" fmla="*/ 25 w 136"/>
                  <a:gd name="T69" fmla="*/ 1 h 294"/>
                  <a:gd name="T70" fmla="*/ 25 w 136"/>
                  <a:gd name="T71" fmla="*/ 1 h 294"/>
                  <a:gd name="T72" fmla="*/ 24 w 136"/>
                  <a:gd name="T73" fmla="*/ 0 h 294"/>
                  <a:gd name="T74" fmla="*/ 22 w 136"/>
                  <a:gd name="T75" fmla="*/ 0 h 294"/>
                  <a:gd name="T76" fmla="*/ 20 w 136"/>
                  <a:gd name="T77" fmla="*/ 1 h 294"/>
                  <a:gd name="T78" fmla="*/ 19 w 136"/>
                  <a:gd name="T79" fmla="*/ 1 h 294"/>
                  <a:gd name="T80" fmla="*/ 17 w 136"/>
                  <a:gd name="T81" fmla="*/ 2 h 294"/>
                  <a:gd name="T82" fmla="*/ 16 w 136"/>
                  <a:gd name="T83" fmla="*/ 3 h 294"/>
                  <a:gd name="T84" fmla="*/ 15 w 136"/>
                  <a:gd name="T85" fmla="*/ 5 h 294"/>
                  <a:gd name="T86" fmla="*/ 14 w 136"/>
                  <a:gd name="T87" fmla="*/ 6 h 294"/>
                  <a:gd name="T88" fmla="*/ 13 w 136"/>
                  <a:gd name="T89" fmla="*/ 8 h 294"/>
                  <a:gd name="T90" fmla="*/ 10 w 136"/>
                  <a:gd name="T91" fmla="*/ 12 h 294"/>
                  <a:gd name="T92" fmla="*/ 8 w 136"/>
                  <a:gd name="T93" fmla="*/ 17 h 294"/>
                  <a:gd name="T94" fmla="*/ 7 w 136"/>
                  <a:gd name="T95" fmla="*/ 21 h 294"/>
                  <a:gd name="T96" fmla="*/ 5 w 136"/>
                  <a:gd name="T97" fmla="*/ 26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294"/>
                  <a:gd name="T149" fmla="*/ 136 w 13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294">
                    <a:moveTo>
                      <a:pt x="26" y="129"/>
                    </a:moveTo>
                    <a:lnTo>
                      <a:pt x="19" y="153"/>
                    </a:lnTo>
                    <a:lnTo>
                      <a:pt x="11" y="178"/>
                    </a:lnTo>
                    <a:lnTo>
                      <a:pt x="5" y="203"/>
                    </a:lnTo>
                    <a:lnTo>
                      <a:pt x="1" y="227"/>
                    </a:lnTo>
                    <a:lnTo>
                      <a:pt x="0" y="239"/>
                    </a:lnTo>
                    <a:lnTo>
                      <a:pt x="0" y="250"/>
                    </a:lnTo>
                    <a:lnTo>
                      <a:pt x="0" y="260"/>
                    </a:lnTo>
                    <a:lnTo>
                      <a:pt x="2" y="269"/>
                    </a:lnTo>
                    <a:lnTo>
                      <a:pt x="5" y="276"/>
                    </a:lnTo>
                    <a:lnTo>
                      <a:pt x="9" y="284"/>
                    </a:lnTo>
                    <a:lnTo>
                      <a:pt x="14" y="289"/>
                    </a:lnTo>
                    <a:lnTo>
                      <a:pt x="21" y="292"/>
                    </a:lnTo>
                    <a:lnTo>
                      <a:pt x="29" y="294"/>
                    </a:lnTo>
                    <a:lnTo>
                      <a:pt x="35" y="294"/>
                    </a:lnTo>
                    <a:lnTo>
                      <a:pt x="42" y="290"/>
                    </a:lnTo>
                    <a:lnTo>
                      <a:pt x="50" y="286"/>
                    </a:lnTo>
                    <a:lnTo>
                      <a:pt x="56" y="280"/>
                    </a:lnTo>
                    <a:lnTo>
                      <a:pt x="62" y="272"/>
                    </a:lnTo>
                    <a:lnTo>
                      <a:pt x="68" y="264"/>
                    </a:lnTo>
                    <a:lnTo>
                      <a:pt x="75" y="254"/>
                    </a:lnTo>
                    <a:lnTo>
                      <a:pt x="87" y="231"/>
                    </a:lnTo>
                    <a:lnTo>
                      <a:pt x="97" y="206"/>
                    </a:lnTo>
                    <a:lnTo>
                      <a:pt x="107" y="183"/>
                    </a:lnTo>
                    <a:lnTo>
                      <a:pt x="115" y="159"/>
                    </a:lnTo>
                    <a:lnTo>
                      <a:pt x="122" y="135"/>
                    </a:lnTo>
                    <a:lnTo>
                      <a:pt x="128" y="110"/>
                    </a:lnTo>
                    <a:lnTo>
                      <a:pt x="133" y="84"/>
                    </a:lnTo>
                    <a:lnTo>
                      <a:pt x="136" y="59"/>
                    </a:lnTo>
                    <a:lnTo>
                      <a:pt x="136" y="48"/>
                    </a:lnTo>
                    <a:lnTo>
                      <a:pt x="136" y="38"/>
                    </a:lnTo>
                    <a:lnTo>
                      <a:pt x="136" y="28"/>
                    </a:lnTo>
                    <a:lnTo>
                      <a:pt x="135" y="19"/>
                    </a:lnTo>
                    <a:lnTo>
                      <a:pt x="132" y="12"/>
                    </a:lnTo>
                    <a:lnTo>
                      <a:pt x="128" y="7"/>
                    </a:lnTo>
                    <a:lnTo>
                      <a:pt x="125" y="3"/>
                    </a:lnTo>
                    <a:lnTo>
                      <a:pt x="120" y="0"/>
                    </a:lnTo>
                    <a:lnTo>
                      <a:pt x="111" y="0"/>
                    </a:lnTo>
                    <a:lnTo>
                      <a:pt x="103" y="3"/>
                    </a:lnTo>
                    <a:lnTo>
                      <a:pt x="96" y="5"/>
                    </a:lnTo>
                    <a:lnTo>
                      <a:pt x="88" y="10"/>
                    </a:lnTo>
                    <a:lnTo>
                      <a:pt x="82" y="17"/>
                    </a:lnTo>
                    <a:lnTo>
                      <a:pt x="76" y="24"/>
                    </a:lnTo>
                    <a:lnTo>
                      <a:pt x="70" y="32"/>
                    </a:lnTo>
                    <a:lnTo>
                      <a:pt x="63" y="40"/>
                    </a:lnTo>
                    <a:lnTo>
                      <a:pt x="52" y="61"/>
                    </a:lnTo>
                    <a:lnTo>
                      <a:pt x="42" y="84"/>
                    </a:lnTo>
                    <a:lnTo>
                      <a:pt x="34" y="106"/>
                    </a:lnTo>
                    <a:lnTo>
                      <a:pt x="26" y="129"/>
                    </a:lnTo>
                    <a:close/>
                  </a:path>
                </a:pathLst>
              </a:custGeom>
              <a:solidFill>
                <a:srgbClr val="FFFFFF"/>
              </a:solidFill>
              <a:ln w="9525">
                <a:noFill/>
                <a:round/>
              </a:ln>
            </p:spPr>
            <p:txBody>
              <a:bodyPr/>
              <a:lstStyle/>
              <a:p>
                <a:endParaRPr lang="en-US" sz="1867"/>
              </a:p>
            </p:txBody>
          </p:sp>
          <p:sp>
            <p:nvSpPr>
              <p:cNvPr id="1232" name="Freeform 582"/>
              <p:cNvSpPr/>
              <p:nvPr/>
            </p:nvSpPr>
            <p:spPr bwMode="auto">
              <a:xfrm>
                <a:off x="3115" y="1852"/>
                <a:ext cx="27" cy="59"/>
              </a:xfrm>
              <a:custGeom>
                <a:avLst/>
                <a:gdLst>
                  <a:gd name="T0" fmla="*/ 5 w 136"/>
                  <a:gd name="T1" fmla="*/ 26 h 294"/>
                  <a:gd name="T2" fmla="*/ 4 w 136"/>
                  <a:gd name="T3" fmla="*/ 31 h 294"/>
                  <a:gd name="T4" fmla="*/ 2 w 136"/>
                  <a:gd name="T5" fmla="*/ 36 h 294"/>
                  <a:gd name="T6" fmla="*/ 1 w 136"/>
                  <a:gd name="T7" fmla="*/ 41 h 294"/>
                  <a:gd name="T8" fmla="*/ 0 w 136"/>
                  <a:gd name="T9" fmla="*/ 46 h 294"/>
                  <a:gd name="T10" fmla="*/ 0 w 136"/>
                  <a:gd name="T11" fmla="*/ 48 h 294"/>
                  <a:gd name="T12" fmla="*/ 0 w 136"/>
                  <a:gd name="T13" fmla="*/ 50 h 294"/>
                  <a:gd name="T14" fmla="*/ 0 w 136"/>
                  <a:gd name="T15" fmla="*/ 52 h 294"/>
                  <a:gd name="T16" fmla="*/ 0 w 136"/>
                  <a:gd name="T17" fmla="*/ 54 h 294"/>
                  <a:gd name="T18" fmla="*/ 1 w 136"/>
                  <a:gd name="T19" fmla="*/ 55 h 294"/>
                  <a:gd name="T20" fmla="*/ 2 w 136"/>
                  <a:gd name="T21" fmla="*/ 57 h 294"/>
                  <a:gd name="T22" fmla="*/ 3 w 136"/>
                  <a:gd name="T23" fmla="*/ 58 h 294"/>
                  <a:gd name="T24" fmla="*/ 4 w 136"/>
                  <a:gd name="T25" fmla="*/ 59 h 294"/>
                  <a:gd name="T26" fmla="*/ 6 w 136"/>
                  <a:gd name="T27" fmla="*/ 59 h 294"/>
                  <a:gd name="T28" fmla="*/ 7 w 136"/>
                  <a:gd name="T29" fmla="*/ 59 h 294"/>
                  <a:gd name="T30" fmla="*/ 8 w 136"/>
                  <a:gd name="T31" fmla="*/ 58 h 294"/>
                  <a:gd name="T32" fmla="*/ 10 w 136"/>
                  <a:gd name="T33" fmla="*/ 57 h 294"/>
                  <a:gd name="T34" fmla="*/ 11 w 136"/>
                  <a:gd name="T35" fmla="*/ 56 h 294"/>
                  <a:gd name="T36" fmla="*/ 12 w 136"/>
                  <a:gd name="T37" fmla="*/ 55 h 294"/>
                  <a:gd name="T38" fmla="*/ 14 w 136"/>
                  <a:gd name="T39" fmla="*/ 53 h 294"/>
                  <a:gd name="T40" fmla="*/ 15 w 136"/>
                  <a:gd name="T41" fmla="*/ 51 h 294"/>
                  <a:gd name="T42" fmla="*/ 17 w 136"/>
                  <a:gd name="T43" fmla="*/ 46 h 294"/>
                  <a:gd name="T44" fmla="*/ 19 w 136"/>
                  <a:gd name="T45" fmla="*/ 41 h 294"/>
                  <a:gd name="T46" fmla="*/ 21 w 136"/>
                  <a:gd name="T47" fmla="*/ 37 h 294"/>
                  <a:gd name="T48" fmla="*/ 23 w 136"/>
                  <a:gd name="T49" fmla="*/ 32 h 294"/>
                  <a:gd name="T50" fmla="*/ 24 w 136"/>
                  <a:gd name="T51" fmla="*/ 27 h 294"/>
                  <a:gd name="T52" fmla="*/ 25 w 136"/>
                  <a:gd name="T53" fmla="*/ 22 h 294"/>
                  <a:gd name="T54" fmla="*/ 26 w 136"/>
                  <a:gd name="T55" fmla="*/ 17 h 294"/>
                  <a:gd name="T56" fmla="*/ 27 w 136"/>
                  <a:gd name="T57" fmla="*/ 12 h 294"/>
                  <a:gd name="T58" fmla="*/ 27 w 136"/>
                  <a:gd name="T59" fmla="*/ 10 h 294"/>
                  <a:gd name="T60" fmla="*/ 27 w 136"/>
                  <a:gd name="T61" fmla="*/ 8 h 294"/>
                  <a:gd name="T62" fmla="*/ 27 w 136"/>
                  <a:gd name="T63" fmla="*/ 6 h 294"/>
                  <a:gd name="T64" fmla="*/ 27 w 136"/>
                  <a:gd name="T65" fmla="*/ 4 h 294"/>
                  <a:gd name="T66" fmla="*/ 26 w 136"/>
                  <a:gd name="T67" fmla="*/ 2 h 294"/>
                  <a:gd name="T68" fmla="*/ 25 w 136"/>
                  <a:gd name="T69" fmla="*/ 1 h 294"/>
                  <a:gd name="T70" fmla="*/ 25 w 136"/>
                  <a:gd name="T71" fmla="*/ 1 h 294"/>
                  <a:gd name="T72" fmla="*/ 24 w 136"/>
                  <a:gd name="T73" fmla="*/ 0 h 294"/>
                  <a:gd name="T74" fmla="*/ 22 w 136"/>
                  <a:gd name="T75" fmla="*/ 0 h 294"/>
                  <a:gd name="T76" fmla="*/ 20 w 136"/>
                  <a:gd name="T77" fmla="*/ 1 h 294"/>
                  <a:gd name="T78" fmla="*/ 19 w 136"/>
                  <a:gd name="T79" fmla="*/ 1 h 294"/>
                  <a:gd name="T80" fmla="*/ 17 w 136"/>
                  <a:gd name="T81" fmla="*/ 2 h 294"/>
                  <a:gd name="T82" fmla="*/ 16 w 136"/>
                  <a:gd name="T83" fmla="*/ 3 h 294"/>
                  <a:gd name="T84" fmla="*/ 15 w 136"/>
                  <a:gd name="T85" fmla="*/ 5 h 294"/>
                  <a:gd name="T86" fmla="*/ 14 w 136"/>
                  <a:gd name="T87" fmla="*/ 6 h 294"/>
                  <a:gd name="T88" fmla="*/ 13 w 136"/>
                  <a:gd name="T89" fmla="*/ 8 h 294"/>
                  <a:gd name="T90" fmla="*/ 10 w 136"/>
                  <a:gd name="T91" fmla="*/ 12 h 294"/>
                  <a:gd name="T92" fmla="*/ 8 w 136"/>
                  <a:gd name="T93" fmla="*/ 17 h 294"/>
                  <a:gd name="T94" fmla="*/ 7 w 136"/>
                  <a:gd name="T95" fmla="*/ 21 h 294"/>
                  <a:gd name="T96" fmla="*/ 5 w 136"/>
                  <a:gd name="T97" fmla="*/ 26 h 2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6"/>
                  <a:gd name="T148" fmla="*/ 0 h 294"/>
                  <a:gd name="T149" fmla="*/ 136 w 136"/>
                  <a:gd name="T150" fmla="*/ 294 h 29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6" h="294">
                    <a:moveTo>
                      <a:pt x="26" y="129"/>
                    </a:moveTo>
                    <a:lnTo>
                      <a:pt x="19" y="153"/>
                    </a:lnTo>
                    <a:lnTo>
                      <a:pt x="11" y="178"/>
                    </a:lnTo>
                    <a:lnTo>
                      <a:pt x="5" y="203"/>
                    </a:lnTo>
                    <a:lnTo>
                      <a:pt x="1" y="227"/>
                    </a:lnTo>
                    <a:lnTo>
                      <a:pt x="0" y="239"/>
                    </a:lnTo>
                    <a:lnTo>
                      <a:pt x="0" y="250"/>
                    </a:lnTo>
                    <a:lnTo>
                      <a:pt x="0" y="260"/>
                    </a:lnTo>
                    <a:lnTo>
                      <a:pt x="2" y="269"/>
                    </a:lnTo>
                    <a:lnTo>
                      <a:pt x="5" y="276"/>
                    </a:lnTo>
                    <a:lnTo>
                      <a:pt x="9" y="284"/>
                    </a:lnTo>
                    <a:lnTo>
                      <a:pt x="14" y="289"/>
                    </a:lnTo>
                    <a:lnTo>
                      <a:pt x="21" y="292"/>
                    </a:lnTo>
                    <a:lnTo>
                      <a:pt x="29" y="294"/>
                    </a:lnTo>
                    <a:lnTo>
                      <a:pt x="35" y="294"/>
                    </a:lnTo>
                    <a:lnTo>
                      <a:pt x="42" y="290"/>
                    </a:lnTo>
                    <a:lnTo>
                      <a:pt x="50" y="286"/>
                    </a:lnTo>
                    <a:lnTo>
                      <a:pt x="56" y="280"/>
                    </a:lnTo>
                    <a:lnTo>
                      <a:pt x="62" y="272"/>
                    </a:lnTo>
                    <a:lnTo>
                      <a:pt x="68" y="264"/>
                    </a:lnTo>
                    <a:lnTo>
                      <a:pt x="75" y="254"/>
                    </a:lnTo>
                    <a:lnTo>
                      <a:pt x="87" y="231"/>
                    </a:lnTo>
                    <a:lnTo>
                      <a:pt x="97" y="206"/>
                    </a:lnTo>
                    <a:lnTo>
                      <a:pt x="107" y="183"/>
                    </a:lnTo>
                    <a:lnTo>
                      <a:pt x="115" y="159"/>
                    </a:lnTo>
                    <a:lnTo>
                      <a:pt x="122" y="135"/>
                    </a:lnTo>
                    <a:lnTo>
                      <a:pt x="128" y="110"/>
                    </a:lnTo>
                    <a:lnTo>
                      <a:pt x="133" y="84"/>
                    </a:lnTo>
                    <a:lnTo>
                      <a:pt x="136" y="59"/>
                    </a:lnTo>
                    <a:lnTo>
                      <a:pt x="136" y="48"/>
                    </a:lnTo>
                    <a:lnTo>
                      <a:pt x="136" y="38"/>
                    </a:lnTo>
                    <a:lnTo>
                      <a:pt x="136" y="28"/>
                    </a:lnTo>
                    <a:lnTo>
                      <a:pt x="135" y="19"/>
                    </a:lnTo>
                    <a:lnTo>
                      <a:pt x="132" y="12"/>
                    </a:lnTo>
                    <a:lnTo>
                      <a:pt x="128" y="7"/>
                    </a:lnTo>
                    <a:lnTo>
                      <a:pt x="125" y="3"/>
                    </a:lnTo>
                    <a:lnTo>
                      <a:pt x="120" y="0"/>
                    </a:lnTo>
                    <a:lnTo>
                      <a:pt x="111" y="0"/>
                    </a:lnTo>
                    <a:lnTo>
                      <a:pt x="103" y="3"/>
                    </a:lnTo>
                    <a:lnTo>
                      <a:pt x="96" y="5"/>
                    </a:lnTo>
                    <a:lnTo>
                      <a:pt x="88" y="10"/>
                    </a:lnTo>
                    <a:lnTo>
                      <a:pt x="82" y="17"/>
                    </a:lnTo>
                    <a:lnTo>
                      <a:pt x="76" y="24"/>
                    </a:lnTo>
                    <a:lnTo>
                      <a:pt x="70" y="32"/>
                    </a:lnTo>
                    <a:lnTo>
                      <a:pt x="63" y="40"/>
                    </a:lnTo>
                    <a:lnTo>
                      <a:pt x="52" y="61"/>
                    </a:lnTo>
                    <a:lnTo>
                      <a:pt x="42" y="84"/>
                    </a:lnTo>
                    <a:lnTo>
                      <a:pt x="34" y="106"/>
                    </a:lnTo>
                    <a:lnTo>
                      <a:pt x="26" y="129"/>
                    </a:lnTo>
                  </a:path>
                </a:pathLst>
              </a:custGeom>
              <a:noFill/>
              <a:ln w="3175">
                <a:solidFill>
                  <a:srgbClr val="1F1A17"/>
                </a:solidFill>
                <a:round/>
              </a:ln>
            </p:spPr>
            <p:txBody>
              <a:bodyPr/>
              <a:lstStyle/>
              <a:p>
                <a:endParaRPr lang="en-US" sz="1867"/>
              </a:p>
            </p:txBody>
          </p:sp>
          <p:sp>
            <p:nvSpPr>
              <p:cNvPr id="1233" name="Freeform 583"/>
              <p:cNvSpPr/>
              <p:nvPr/>
            </p:nvSpPr>
            <p:spPr bwMode="auto">
              <a:xfrm>
                <a:off x="3162" y="1820"/>
                <a:ext cx="93" cy="79"/>
              </a:xfrm>
              <a:custGeom>
                <a:avLst/>
                <a:gdLst>
                  <a:gd name="T0" fmla="*/ 15 w 469"/>
                  <a:gd name="T1" fmla="*/ 23 h 396"/>
                  <a:gd name="T2" fmla="*/ 14 w 469"/>
                  <a:gd name="T3" fmla="*/ 19 h 396"/>
                  <a:gd name="T4" fmla="*/ 39 w 469"/>
                  <a:gd name="T5" fmla="*/ 12 h 396"/>
                  <a:gd name="T6" fmla="*/ 40 w 469"/>
                  <a:gd name="T7" fmla="*/ 15 h 396"/>
                  <a:gd name="T8" fmla="*/ 39 w 469"/>
                  <a:gd name="T9" fmla="*/ 21 h 396"/>
                  <a:gd name="T10" fmla="*/ 44 w 469"/>
                  <a:gd name="T11" fmla="*/ 14 h 396"/>
                  <a:gd name="T12" fmla="*/ 50 w 469"/>
                  <a:gd name="T13" fmla="*/ 8 h 396"/>
                  <a:gd name="T14" fmla="*/ 56 w 469"/>
                  <a:gd name="T15" fmla="*/ 3 h 396"/>
                  <a:gd name="T16" fmla="*/ 61 w 469"/>
                  <a:gd name="T17" fmla="*/ 1 h 396"/>
                  <a:gd name="T18" fmla="*/ 66 w 469"/>
                  <a:gd name="T19" fmla="*/ 0 h 396"/>
                  <a:gd name="T20" fmla="*/ 70 w 469"/>
                  <a:gd name="T21" fmla="*/ 0 h 396"/>
                  <a:gd name="T22" fmla="*/ 74 w 469"/>
                  <a:gd name="T23" fmla="*/ 2 h 396"/>
                  <a:gd name="T24" fmla="*/ 76 w 469"/>
                  <a:gd name="T25" fmla="*/ 4 h 396"/>
                  <a:gd name="T26" fmla="*/ 77 w 469"/>
                  <a:gd name="T27" fmla="*/ 7 h 396"/>
                  <a:gd name="T28" fmla="*/ 78 w 469"/>
                  <a:gd name="T29" fmla="*/ 11 h 396"/>
                  <a:gd name="T30" fmla="*/ 77 w 469"/>
                  <a:gd name="T31" fmla="*/ 15 h 396"/>
                  <a:gd name="T32" fmla="*/ 72 w 469"/>
                  <a:gd name="T33" fmla="*/ 32 h 396"/>
                  <a:gd name="T34" fmla="*/ 69 w 469"/>
                  <a:gd name="T35" fmla="*/ 43 h 396"/>
                  <a:gd name="T36" fmla="*/ 68 w 469"/>
                  <a:gd name="T37" fmla="*/ 46 h 396"/>
                  <a:gd name="T38" fmla="*/ 69 w 469"/>
                  <a:gd name="T39" fmla="*/ 47 h 396"/>
                  <a:gd name="T40" fmla="*/ 72 w 469"/>
                  <a:gd name="T41" fmla="*/ 47 h 396"/>
                  <a:gd name="T42" fmla="*/ 77 w 469"/>
                  <a:gd name="T43" fmla="*/ 43 h 396"/>
                  <a:gd name="T44" fmla="*/ 82 w 469"/>
                  <a:gd name="T45" fmla="*/ 34 h 396"/>
                  <a:gd name="T46" fmla="*/ 86 w 469"/>
                  <a:gd name="T47" fmla="*/ 25 h 396"/>
                  <a:gd name="T48" fmla="*/ 90 w 469"/>
                  <a:gd name="T49" fmla="*/ 15 h 396"/>
                  <a:gd name="T50" fmla="*/ 91 w 469"/>
                  <a:gd name="T51" fmla="*/ 11 h 396"/>
                  <a:gd name="T52" fmla="*/ 93 w 469"/>
                  <a:gd name="T53" fmla="*/ 10 h 396"/>
                  <a:gd name="T54" fmla="*/ 93 w 469"/>
                  <a:gd name="T55" fmla="*/ 11 h 396"/>
                  <a:gd name="T56" fmla="*/ 91 w 469"/>
                  <a:gd name="T57" fmla="*/ 19 h 396"/>
                  <a:gd name="T58" fmla="*/ 87 w 469"/>
                  <a:gd name="T59" fmla="*/ 30 h 396"/>
                  <a:gd name="T60" fmla="*/ 80 w 469"/>
                  <a:gd name="T61" fmla="*/ 43 h 396"/>
                  <a:gd name="T62" fmla="*/ 73 w 469"/>
                  <a:gd name="T63" fmla="*/ 51 h 396"/>
                  <a:gd name="T64" fmla="*/ 68 w 469"/>
                  <a:gd name="T65" fmla="*/ 57 h 396"/>
                  <a:gd name="T66" fmla="*/ 63 w 469"/>
                  <a:gd name="T67" fmla="*/ 60 h 396"/>
                  <a:gd name="T68" fmla="*/ 58 w 469"/>
                  <a:gd name="T69" fmla="*/ 61 h 396"/>
                  <a:gd name="T70" fmla="*/ 53 w 469"/>
                  <a:gd name="T71" fmla="*/ 61 h 396"/>
                  <a:gd name="T72" fmla="*/ 50 w 469"/>
                  <a:gd name="T73" fmla="*/ 60 h 396"/>
                  <a:gd name="T74" fmla="*/ 47 w 469"/>
                  <a:gd name="T75" fmla="*/ 57 h 396"/>
                  <a:gd name="T76" fmla="*/ 45 w 469"/>
                  <a:gd name="T77" fmla="*/ 53 h 396"/>
                  <a:gd name="T78" fmla="*/ 45 w 469"/>
                  <a:gd name="T79" fmla="*/ 48 h 396"/>
                  <a:gd name="T80" fmla="*/ 49 w 469"/>
                  <a:gd name="T81" fmla="*/ 36 h 396"/>
                  <a:gd name="T82" fmla="*/ 50 w 469"/>
                  <a:gd name="T83" fmla="*/ 31 h 396"/>
                  <a:gd name="T84" fmla="*/ 55 w 469"/>
                  <a:gd name="T85" fmla="*/ 17 h 396"/>
                  <a:gd name="T86" fmla="*/ 56 w 469"/>
                  <a:gd name="T87" fmla="*/ 14 h 396"/>
                  <a:gd name="T88" fmla="*/ 54 w 469"/>
                  <a:gd name="T89" fmla="*/ 11 h 396"/>
                  <a:gd name="T90" fmla="*/ 53 w 469"/>
                  <a:gd name="T91" fmla="*/ 11 h 396"/>
                  <a:gd name="T92" fmla="*/ 50 w 469"/>
                  <a:gd name="T93" fmla="*/ 12 h 396"/>
                  <a:gd name="T94" fmla="*/ 45 w 469"/>
                  <a:gd name="T95" fmla="*/ 16 h 396"/>
                  <a:gd name="T96" fmla="*/ 38 w 469"/>
                  <a:gd name="T97" fmla="*/ 27 h 396"/>
                  <a:gd name="T98" fmla="*/ 26 w 469"/>
                  <a:gd name="T99" fmla="*/ 70 h 3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396"/>
                  <a:gd name="T152" fmla="*/ 469 w 469"/>
                  <a:gd name="T153" fmla="*/ 396 h 3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396">
                    <a:moveTo>
                      <a:pt x="0" y="396"/>
                    </a:moveTo>
                    <a:lnTo>
                      <a:pt x="74" y="126"/>
                    </a:lnTo>
                    <a:lnTo>
                      <a:pt x="74" y="114"/>
                    </a:lnTo>
                    <a:lnTo>
                      <a:pt x="74" y="107"/>
                    </a:lnTo>
                    <a:lnTo>
                      <a:pt x="73" y="101"/>
                    </a:lnTo>
                    <a:lnTo>
                      <a:pt x="69" y="96"/>
                    </a:lnTo>
                    <a:lnTo>
                      <a:pt x="192" y="51"/>
                    </a:lnTo>
                    <a:lnTo>
                      <a:pt x="196" y="56"/>
                    </a:lnTo>
                    <a:lnTo>
                      <a:pt x="199" y="62"/>
                    </a:lnTo>
                    <a:lnTo>
                      <a:pt x="200" y="66"/>
                    </a:lnTo>
                    <a:lnTo>
                      <a:pt x="200" y="71"/>
                    </a:lnTo>
                    <a:lnTo>
                      <a:pt x="200" y="76"/>
                    </a:lnTo>
                    <a:lnTo>
                      <a:pt x="197" y="81"/>
                    </a:lnTo>
                    <a:lnTo>
                      <a:pt x="189" y="116"/>
                    </a:lnTo>
                    <a:lnTo>
                      <a:pt x="197" y="106"/>
                    </a:lnTo>
                    <a:lnTo>
                      <a:pt x="202" y="91"/>
                    </a:lnTo>
                    <a:lnTo>
                      <a:pt x="214" y="79"/>
                    </a:lnTo>
                    <a:lnTo>
                      <a:pt x="222" y="69"/>
                    </a:lnTo>
                    <a:lnTo>
                      <a:pt x="230" y="59"/>
                    </a:lnTo>
                    <a:lnTo>
                      <a:pt x="237" y="51"/>
                    </a:lnTo>
                    <a:lnTo>
                      <a:pt x="250" y="39"/>
                    </a:lnTo>
                    <a:lnTo>
                      <a:pt x="261" y="30"/>
                    </a:lnTo>
                    <a:lnTo>
                      <a:pt x="272" y="22"/>
                    </a:lnTo>
                    <a:lnTo>
                      <a:pt x="282" y="15"/>
                    </a:lnTo>
                    <a:lnTo>
                      <a:pt x="292" y="11"/>
                    </a:lnTo>
                    <a:lnTo>
                      <a:pt x="301" y="7"/>
                    </a:lnTo>
                    <a:lnTo>
                      <a:pt x="308" y="3"/>
                    </a:lnTo>
                    <a:lnTo>
                      <a:pt x="316" y="2"/>
                    </a:lnTo>
                    <a:lnTo>
                      <a:pt x="325" y="0"/>
                    </a:lnTo>
                    <a:lnTo>
                      <a:pt x="332" y="0"/>
                    </a:lnTo>
                    <a:lnTo>
                      <a:pt x="340" y="0"/>
                    </a:lnTo>
                    <a:lnTo>
                      <a:pt x="347" y="0"/>
                    </a:lnTo>
                    <a:lnTo>
                      <a:pt x="353" y="2"/>
                    </a:lnTo>
                    <a:lnTo>
                      <a:pt x="360" y="3"/>
                    </a:lnTo>
                    <a:lnTo>
                      <a:pt x="365" y="6"/>
                    </a:lnTo>
                    <a:lnTo>
                      <a:pt x="371" y="10"/>
                    </a:lnTo>
                    <a:lnTo>
                      <a:pt x="375" y="12"/>
                    </a:lnTo>
                    <a:lnTo>
                      <a:pt x="378" y="16"/>
                    </a:lnTo>
                    <a:lnTo>
                      <a:pt x="382" y="21"/>
                    </a:lnTo>
                    <a:lnTo>
                      <a:pt x="386" y="26"/>
                    </a:lnTo>
                    <a:lnTo>
                      <a:pt x="387" y="30"/>
                    </a:lnTo>
                    <a:lnTo>
                      <a:pt x="389" y="36"/>
                    </a:lnTo>
                    <a:lnTo>
                      <a:pt x="391" y="41"/>
                    </a:lnTo>
                    <a:lnTo>
                      <a:pt x="391" y="46"/>
                    </a:lnTo>
                    <a:lnTo>
                      <a:pt x="391" y="53"/>
                    </a:lnTo>
                    <a:lnTo>
                      <a:pt x="389" y="61"/>
                    </a:lnTo>
                    <a:lnTo>
                      <a:pt x="388" y="68"/>
                    </a:lnTo>
                    <a:lnTo>
                      <a:pt x="386" y="76"/>
                    </a:lnTo>
                    <a:lnTo>
                      <a:pt x="371" y="126"/>
                    </a:lnTo>
                    <a:lnTo>
                      <a:pt x="366" y="139"/>
                    </a:lnTo>
                    <a:lnTo>
                      <a:pt x="361" y="159"/>
                    </a:lnTo>
                    <a:lnTo>
                      <a:pt x="351" y="204"/>
                    </a:lnTo>
                    <a:lnTo>
                      <a:pt x="348" y="210"/>
                    </a:lnTo>
                    <a:lnTo>
                      <a:pt x="347" y="217"/>
                    </a:lnTo>
                    <a:lnTo>
                      <a:pt x="346" y="222"/>
                    </a:lnTo>
                    <a:lnTo>
                      <a:pt x="346" y="229"/>
                    </a:lnTo>
                    <a:lnTo>
                      <a:pt x="345" y="230"/>
                    </a:lnTo>
                    <a:lnTo>
                      <a:pt x="345" y="233"/>
                    </a:lnTo>
                    <a:lnTo>
                      <a:pt x="345" y="234"/>
                    </a:lnTo>
                    <a:lnTo>
                      <a:pt x="346" y="235"/>
                    </a:lnTo>
                    <a:lnTo>
                      <a:pt x="350" y="238"/>
                    </a:lnTo>
                    <a:lnTo>
                      <a:pt x="356" y="239"/>
                    </a:lnTo>
                    <a:lnTo>
                      <a:pt x="361" y="238"/>
                    </a:lnTo>
                    <a:lnTo>
                      <a:pt x="367" y="234"/>
                    </a:lnTo>
                    <a:lnTo>
                      <a:pt x="376" y="227"/>
                    </a:lnTo>
                    <a:lnTo>
                      <a:pt x="386" y="214"/>
                    </a:lnTo>
                    <a:lnTo>
                      <a:pt x="394" y="202"/>
                    </a:lnTo>
                    <a:lnTo>
                      <a:pt x="411" y="179"/>
                    </a:lnTo>
                    <a:lnTo>
                      <a:pt x="414" y="168"/>
                    </a:lnTo>
                    <a:lnTo>
                      <a:pt x="421" y="156"/>
                    </a:lnTo>
                    <a:lnTo>
                      <a:pt x="428" y="142"/>
                    </a:lnTo>
                    <a:lnTo>
                      <a:pt x="436" y="126"/>
                    </a:lnTo>
                    <a:lnTo>
                      <a:pt x="439" y="111"/>
                    </a:lnTo>
                    <a:lnTo>
                      <a:pt x="444" y="96"/>
                    </a:lnTo>
                    <a:lnTo>
                      <a:pt x="452" y="74"/>
                    </a:lnTo>
                    <a:lnTo>
                      <a:pt x="454" y="66"/>
                    </a:lnTo>
                    <a:lnTo>
                      <a:pt x="458" y="57"/>
                    </a:lnTo>
                    <a:lnTo>
                      <a:pt x="459" y="53"/>
                    </a:lnTo>
                    <a:lnTo>
                      <a:pt x="462" y="51"/>
                    </a:lnTo>
                    <a:lnTo>
                      <a:pt x="464" y="51"/>
                    </a:lnTo>
                    <a:lnTo>
                      <a:pt x="468" y="51"/>
                    </a:lnTo>
                    <a:lnTo>
                      <a:pt x="469" y="52"/>
                    </a:lnTo>
                    <a:lnTo>
                      <a:pt x="469" y="53"/>
                    </a:lnTo>
                    <a:lnTo>
                      <a:pt x="469" y="56"/>
                    </a:lnTo>
                    <a:lnTo>
                      <a:pt x="469" y="61"/>
                    </a:lnTo>
                    <a:lnTo>
                      <a:pt x="469" y="66"/>
                    </a:lnTo>
                    <a:lnTo>
                      <a:pt x="459" y="96"/>
                    </a:lnTo>
                    <a:lnTo>
                      <a:pt x="452" y="114"/>
                    </a:lnTo>
                    <a:lnTo>
                      <a:pt x="444" y="133"/>
                    </a:lnTo>
                    <a:lnTo>
                      <a:pt x="437" y="151"/>
                    </a:lnTo>
                    <a:lnTo>
                      <a:pt x="431" y="169"/>
                    </a:lnTo>
                    <a:lnTo>
                      <a:pt x="416" y="196"/>
                    </a:lnTo>
                    <a:lnTo>
                      <a:pt x="403" y="215"/>
                    </a:lnTo>
                    <a:lnTo>
                      <a:pt x="392" y="232"/>
                    </a:lnTo>
                    <a:lnTo>
                      <a:pt x="381" y="244"/>
                    </a:lnTo>
                    <a:lnTo>
                      <a:pt x="370" y="257"/>
                    </a:lnTo>
                    <a:lnTo>
                      <a:pt x="360" y="268"/>
                    </a:lnTo>
                    <a:lnTo>
                      <a:pt x="351" y="277"/>
                    </a:lnTo>
                    <a:lnTo>
                      <a:pt x="342" y="284"/>
                    </a:lnTo>
                    <a:lnTo>
                      <a:pt x="333" y="290"/>
                    </a:lnTo>
                    <a:lnTo>
                      <a:pt x="325" y="295"/>
                    </a:lnTo>
                    <a:lnTo>
                      <a:pt x="316" y="299"/>
                    </a:lnTo>
                    <a:lnTo>
                      <a:pt x="307" y="303"/>
                    </a:lnTo>
                    <a:lnTo>
                      <a:pt x="298" y="305"/>
                    </a:lnTo>
                    <a:lnTo>
                      <a:pt x="291" y="307"/>
                    </a:lnTo>
                    <a:lnTo>
                      <a:pt x="282" y="308"/>
                    </a:lnTo>
                    <a:lnTo>
                      <a:pt x="276" y="307"/>
                    </a:lnTo>
                    <a:lnTo>
                      <a:pt x="268" y="307"/>
                    </a:lnTo>
                    <a:lnTo>
                      <a:pt x="262" y="304"/>
                    </a:lnTo>
                    <a:lnTo>
                      <a:pt x="256" y="302"/>
                    </a:lnTo>
                    <a:lnTo>
                      <a:pt x="251" y="299"/>
                    </a:lnTo>
                    <a:lnTo>
                      <a:pt x="245" y="295"/>
                    </a:lnTo>
                    <a:lnTo>
                      <a:pt x="241" y="290"/>
                    </a:lnTo>
                    <a:lnTo>
                      <a:pt x="237" y="285"/>
                    </a:lnTo>
                    <a:lnTo>
                      <a:pt x="234" y="280"/>
                    </a:lnTo>
                    <a:lnTo>
                      <a:pt x="231" y="274"/>
                    </a:lnTo>
                    <a:lnTo>
                      <a:pt x="229" y="268"/>
                    </a:lnTo>
                    <a:lnTo>
                      <a:pt x="229" y="260"/>
                    </a:lnTo>
                    <a:lnTo>
                      <a:pt x="227" y="254"/>
                    </a:lnTo>
                    <a:lnTo>
                      <a:pt x="229" y="243"/>
                    </a:lnTo>
                    <a:lnTo>
                      <a:pt x="232" y="229"/>
                    </a:lnTo>
                    <a:lnTo>
                      <a:pt x="238" y="209"/>
                    </a:lnTo>
                    <a:lnTo>
                      <a:pt x="247" y="179"/>
                    </a:lnTo>
                    <a:lnTo>
                      <a:pt x="248" y="172"/>
                    </a:lnTo>
                    <a:lnTo>
                      <a:pt x="251" y="164"/>
                    </a:lnTo>
                    <a:lnTo>
                      <a:pt x="253" y="157"/>
                    </a:lnTo>
                    <a:lnTo>
                      <a:pt x="257" y="149"/>
                    </a:lnTo>
                    <a:lnTo>
                      <a:pt x="262" y="139"/>
                    </a:lnTo>
                    <a:lnTo>
                      <a:pt x="277" y="86"/>
                    </a:lnTo>
                    <a:lnTo>
                      <a:pt x="280" y="79"/>
                    </a:lnTo>
                    <a:lnTo>
                      <a:pt x="281" y="74"/>
                    </a:lnTo>
                    <a:lnTo>
                      <a:pt x="282" y="69"/>
                    </a:lnTo>
                    <a:lnTo>
                      <a:pt x="282" y="66"/>
                    </a:lnTo>
                    <a:lnTo>
                      <a:pt x="278" y="59"/>
                    </a:lnTo>
                    <a:lnTo>
                      <a:pt x="273" y="56"/>
                    </a:lnTo>
                    <a:lnTo>
                      <a:pt x="271" y="54"/>
                    </a:lnTo>
                    <a:lnTo>
                      <a:pt x="268" y="54"/>
                    </a:lnTo>
                    <a:lnTo>
                      <a:pt x="266" y="54"/>
                    </a:lnTo>
                    <a:lnTo>
                      <a:pt x="262" y="56"/>
                    </a:lnTo>
                    <a:lnTo>
                      <a:pt x="258" y="57"/>
                    </a:lnTo>
                    <a:lnTo>
                      <a:pt x="253" y="59"/>
                    </a:lnTo>
                    <a:lnTo>
                      <a:pt x="247" y="64"/>
                    </a:lnTo>
                    <a:lnTo>
                      <a:pt x="237" y="71"/>
                    </a:lnTo>
                    <a:lnTo>
                      <a:pt x="229" y="81"/>
                    </a:lnTo>
                    <a:lnTo>
                      <a:pt x="219" y="93"/>
                    </a:lnTo>
                    <a:lnTo>
                      <a:pt x="207" y="112"/>
                    </a:lnTo>
                    <a:lnTo>
                      <a:pt x="192" y="134"/>
                    </a:lnTo>
                    <a:lnTo>
                      <a:pt x="179" y="159"/>
                    </a:lnTo>
                    <a:lnTo>
                      <a:pt x="179" y="164"/>
                    </a:lnTo>
                    <a:lnTo>
                      <a:pt x="129" y="353"/>
                    </a:lnTo>
                    <a:lnTo>
                      <a:pt x="0" y="396"/>
                    </a:lnTo>
                    <a:close/>
                  </a:path>
                </a:pathLst>
              </a:custGeom>
              <a:solidFill>
                <a:srgbClr val="E9811A"/>
              </a:solidFill>
              <a:ln w="9525">
                <a:noFill/>
                <a:round/>
              </a:ln>
            </p:spPr>
            <p:txBody>
              <a:bodyPr/>
              <a:lstStyle/>
              <a:p>
                <a:endParaRPr lang="en-US" sz="1867"/>
              </a:p>
            </p:txBody>
          </p:sp>
          <p:sp>
            <p:nvSpPr>
              <p:cNvPr id="1234" name="Freeform 584"/>
              <p:cNvSpPr/>
              <p:nvPr/>
            </p:nvSpPr>
            <p:spPr bwMode="auto">
              <a:xfrm>
                <a:off x="3162" y="1820"/>
                <a:ext cx="93" cy="79"/>
              </a:xfrm>
              <a:custGeom>
                <a:avLst/>
                <a:gdLst>
                  <a:gd name="T0" fmla="*/ 15 w 469"/>
                  <a:gd name="T1" fmla="*/ 23 h 396"/>
                  <a:gd name="T2" fmla="*/ 14 w 469"/>
                  <a:gd name="T3" fmla="*/ 19 h 396"/>
                  <a:gd name="T4" fmla="*/ 39 w 469"/>
                  <a:gd name="T5" fmla="*/ 12 h 396"/>
                  <a:gd name="T6" fmla="*/ 40 w 469"/>
                  <a:gd name="T7" fmla="*/ 15 h 396"/>
                  <a:gd name="T8" fmla="*/ 39 w 469"/>
                  <a:gd name="T9" fmla="*/ 21 h 396"/>
                  <a:gd name="T10" fmla="*/ 44 w 469"/>
                  <a:gd name="T11" fmla="*/ 14 h 396"/>
                  <a:gd name="T12" fmla="*/ 50 w 469"/>
                  <a:gd name="T13" fmla="*/ 8 h 396"/>
                  <a:gd name="T14" fmla="*/ 56 w 469"/>
                  <a:gd name="T15" fmla="*/ 3 h 396"/>
                  <a:gd name="T16" fmla="*/ 61 w 469"/>
                  <a:gd name="T17" fmla="*/ 1 h 396"/>
                  <a:gd name="T18" fmla="*/ 66 w 469"/>
                  <a:gd name="T19" fmla="*/ 0 h 396"/>
                  <a:gd name="T20" fmla="*/ 70 w 469"/>
                  <a:gd name="T21" fmla="*/ 0 h 396"/>
                  <a:gd name="T22" fmla="*/ 74 w 469"/>
                  <a:gd name="T23" fmla="*/ 2 h 396"/>
                  <a:gd name="T24" fmla="*/ 76 w 469"/>
                  <a:gd name="T25" fmla="*/ 4 h 396"/>
                  <a:gd name="T26" fmla="*/ 77 w 469"/>
                  <a:gd name="T27" fmla="*/ 7 h 396"/>
                  <a:gd name="T28" fmla="*/ 78 w 469"/>
                  <a:gd name="T29" fmla="*/ 11 h 396"/>
                  <a:gd name="T30" fmla="*/ 77 w 469"/>
                  <a:gd name="T31" fmla="*/ 15 h 396"/>
                  <a:gd name="T32" fmla="*/ 72 w 469"/>
                  <a:gd name="T33" fmla="*/ 32 h 396"/>
                  <a:gd name="T34" fmla="*/ 69 w 469"/>
                  <a:gd name="T35" fmla="*/ 43 h 396"/>
                  <a:gd name="T36" fmla="*/ 68 w 469"/>
                  <a:gd name="T37" fmla="*/ 46 h 396"/>
                  <a:gd name="T38" fmla="*/ 69 w 469"/>
                  <a:gd name="T39" fmla="*/ 47 h 396"/>
                  <a:gd name="T40" fmla="*/ 72 w 469"/>
                  <a:gd name="T41" fmla="*/ 47 h 396"/>
                  <a:gd name="T42" fmla="*/ 77 w 469"/>
                  <a:gd name="T43" fmla="*/ 43 h 396"/>
                  <a:gd name="T44" fmla="*/ 82 w 469"/>
                  <a:gd name="T45" fmla="*/ 34 h 396"/>
                  <a:gd name="T46" fmla="*/ 86 w 469"/>
                  <a:gd name="T47" fmla="*/ 25 h 396"/>
                  <a:gd name="T48" fmla="*/ 90 w 469"/>
                  <a:gd name="T49" fmla="*/ 15 h 396"/>
                  <a:gd name="T50" fmla="*/ 91 w 469"/>
                  <a:gd name="T51" fmla="*/ 11 h 396"/>
                  <a:gd name="T52" fmla="*/ 93 w 469"/>
                  <a:gd name="T53" fmla="*/ 10 h 396"/>
                  <a:gd name="T54" fmla="*/ 93 w 469"/>
                  <a:gd name="T55" fmla="*/ 11 h 396"/>
                  <a:gd name="T56" fmla="*/ 91 w 469"/>
                  <a:gd name="T57" fmla="*/ 19 h 396"/>
                  <a:gd name="T58" fmla="*/ 88 w 469"/>
                  <a:gd name="T59" fmla="*/ 27 h 396"/>
                  <a:gd name="T60" fmla="*/ 82 w 469"/>
                  <a:gd name="T61" fmla="*/ 39 h 396"/>
                  <a:gd name="T62" fmla="*/ 76 w 469"/>
                  <a:gd name="T63" fmla="*/ 49 h 396"/>
                  <a:gd name="T64" fmla="*/ 70 w 469"/>
                  <a:gd name="T65" fmla="*/ 55 h 396"/>
                  <a:gd name="T66" fmla="*/ 64 w 469"/>
                  <a:gd name="T67" fmla="*/ 59 h 396"/>
                  <a:gd name="T68" fmla="*/ 59 w 469"/>
                  <a:gd name="T69" fmla="*/ 61 h 396"/>
                  <a:gd name="T70" fmla="*/ 55 w 469"/>
                  <a:gd name="T71" fmla="*/ 61 h 396"/>
                  <a:gd name="T72" fmla="*/ 51 w 469"/>
                  <a:gd name="T73" fmla="*/ 60 h 396"/>
                  <a:gd name="T74" fmla="*/ 48 w 469"/>
                  <a:gd name="T75" fmla="*/ 58 h 396"/>
                  <a:gd name="T76" fmla="*/ 46 w 469"/>
                  <a:gd name="T77" fmla="*/ 55 h 396"/>
                  <a:gd name="T78" fmla="*/ 45 w 469"/>
                  <a:gd name="T79" fmla="*/ 51 h 396"/>
                  <a:gd name="T80" fmla="*/ 47 w 469"/>
                  <a:gd name="T81" fmla="*/ 42 h 396"/>
                  <a:gd name="T82" fmla="*/ 50 w 469"/>
                  <a:gd name="T83" fmla="*/ 33 h 396"/>
                  <a:gd name="T84" fmla="*/ 52 w 469"/>
                  <a:gd name="T85" fmla="*/ 28 h 396"/>
                  <a:gd name="T86" fmla="*/ 56 w 469"/>
                  <a:gd name="T87" fmla="*/ 15 h 396"/>
                  <a:gd name="T88" fmla="*/ 55 w 469"/>
                  <a:gd name="T89" fmla="*/ 12 h 396"/>
                  <a:gd name="T90" fmla="*/ 53 w 469"/>
                  <a:gd name="T91" fmla="*/ 11 h 396"/>
                  <a:gd name="T92" fmla="*/ 51 w 469"/>
                  <a:gd name="T93" fmla="*/ 11 h 396"/>
                  <a:gd name="T94" fmla="*/ 47 w 469"/>
                  <a:gd name="T95" fmla="*/ 14 h 396"/>
                  <a:gd name="T96" fmla="*/ 41 w 469"/>
                  <a:gd name="T97" fmla="*/ 22 h 396"/>
                  <a:gd name="T98" fmla="*/ 35 w 469"/>
                  <a:gd name="T99" fmla="*/ 33 h 39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69"/>
                  <a:gd name="T151" fmla="*/ 0 h 396"/>
                  <a:gd name="T152" fmla="*/ 469 w 469"/>
                  <a:gd name="T153" fmla="*/ 396 h 39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69" h="396">
                    <a:moveTo>
                      <a:pt x="0" y="396"/>
                    </a:moveTo>
                    <a:lnTo>
                      <a:pt x="74" y="126"/>
                    </a:lnTo>
                    <a:lnTo>
                      <a:pt x="74" y="114"/>
                    </a:lnTo>
                    <a:lnTo>
                      <a:pt x="74" y="107"/>
                    </a:lnTo>
                    <a:lnTo>
                      <a:pt x="73" y="101"/>
                    </a:lnTo>
                    <a:lnTo>
                      <a:pt x="69" y="96"/>
                    </a:lnTo>
                    <a:lnTo>
                      <a:pt x="192" y="51"/>
                    </a:lnTo>
                    <a:lnTo>
                      <a:pt x="196" y="56"/>
                    </a:lnTo>
                    <a:lnTo>
                      <a:pt x="199" y="62"/>
                    </a:lnTo>
                    <a:lnTo>
                      <a:pt x="200" y="66"/>
                    </a:lnTo>
                    <a:lnTo>
                      <a:pt x="200" y="71"/>
                    </a:lnTo>
                    <a:lnTo>
                      <a:pt x="200" y="76"/>
                    </a:lnTo>
                    <a:lnTo>
                      <a:pt x="197" y="81"/>
                    </a:lnTo>
                    <a:lnTo>
                      <a:pt x="189" y="116"/>
                    </a:lnTo>
                    <a:lnTo>
                      <a:pt x="197" y="106"/>
                    </a:lnTo>
                    <a:lnTo>
                      <a:pt x="202" y="91"/>
                    </a:lnTo>
                    <a:lnTo>
                      <a:pt x="214" y="79"/>
                    </a:lnTo>
                    <a:lnTo>
                      <a:pt x="222" y="69"/>
                    </a:lnTo>
                    <a:lnTo>
                      <a:pt x="230" y="59"/>
                    </a:lnTo>
                    <a:lnTo>
                      <a:pt x="237" y="51"/>
                    </a:lnTo>
                    <a:lnTo>
                      <a:pt x="250" y="39"/>
                    </a:lnTo>
                    <a:lnTo>
                      <a:pt x="261" y="30"/>
                    </a:lnTo>
                    <a:lnTo>
                      <a:pt x="272" y="22"/>
                    </a:lnTo>
                    <a:lnTo>
                      <a:pt x="282" y="15"/>
                    </a:lnTo>
                    <a:lnTo>
                      <a:pt x="292" y="11"/>
                    </a:lnTo>
                    <a:lnTo>
                      <a:pt x="301" y="7"/>
                    </a:lnTo>
                    <a:lnTo>
                      <a:pt x="308" y="3"/>
                    </a:lnTo>
                    <a:lnTo>
                      <a:pt x="316" y="2"/>
                    </a:lnTo>
                    <a:lnTo>
                      <a:pt x="325" y="0"/>
                    </a:lnTo>
                    <a:lnTo>
                      <a:pt x="332" y="0"/>
                    </a:lnTo>
                    <a:lnTo>
                      <a:pt x="340" y="0"/>
                    </a:lnTo>
                    <a:lnTo>
                      <a:pt x="347" y="0"/>
                    </a:lnTo>
                    <a:lnTo>
                      <a:pt x="353" y="2"/>
                    </a:lnTo>
                    <a:lnTo>
                      <a:pt x="360" y="3"/>
                    </a:lnTo>
                    <a:lnTo>
                      <a:pt x="365" y="6"/>
                    </a:lnTo>
                    <a:lnTo>
                      <a:pt x="371" y="10"/>
                    </a:lnTo>
                    <a:lnTo>
                      <a:pt x="375" y="12"/>
                    </a:lnTo>
                    <a:lnTo>
                      <a:pt x="378" y="16"/>
                    </a:lnTo>
                    <a:lnTo>
                      <a:pt x="382" y="21"/>
                    </a:lnTo>
                    <a:lnTo>
                      <a:pt x="386" y="26"/>
                    </a:lnTo>
                    <a:lnTo>
                      <a:pt x="387" y="30"/>
                    </a:lnTo>
                    <a:lnTo>
                      <a:pt x="389" y="36"/>
                    </a:lnTo>
                    <a:lnTo>
                      <a:pt x="391" y="41"/>
                    </a:lnTo>
                    <a:lnTo>
                      <a:pt x="391" y="46"/>
                    </a:lnTo>
                    <a:lnTo>
                      <a:pt x="391" y="53"/>
                    </a:lnTo>
                    <a:lnTo>
                      <a:pt x="389" y="61"/>
                    </a:lnTo>
                    <a:lnTo>
                      <a:pt x="388" y="68"/>
                    </a:lnTo>
                    <a:lnTo>
                      <a:pt x="386" y="76"/>
                    </a:lnTo>
                    <a:lnTo>
                      <a:pt x="371" y="126"/>
                    </a:lnTo>
                    <a:lnTo>
                      <a:pt x="366" y="139"/>
                    </a:lnTo>
                    <a:lnTo>
                      <a:pt x="361" y="159"/>
                    </a:lnTo>
                    <a:lnTo>
                      <a:pt x="351" y="204"/>
                    </a:lnTo>
                    <a:lnTo>
                      <a:pt x="348" y="210"/>
                    </a:lnTo>
                    <a:lnTo>
                      <a:pt x="347" y="217"/>
                    </a:lnTo>
                    <a:lnTo>
                      <a:pt x="346" y="222"/>
                    </a:lnTo>
                    <a:lnTo>
                      <a:pt x="346" y="229"/>
                    </a:lnTo>
                    <a:lnTo>
                      <a:pt x="345" y="230"/>
                    </a:lnTo>
                    <a:lnTo>
                      <a:pt x="345" y="233"/>
                    </a:lnTo>
                    <a:lnTo>
                      <a:pt x="345" y="234"/>
                    </a:lnTo>
                    <a:lnTo>
                      <a:pt x="346" y="235"/>
                    </a:lnTo>
                    <a:lnTo>
                      <a:pt x="350" y="238"/>
                    </a:lnTo>
                    <a:lnTo>
                      <a:pt x="356" y="239"/>
                    </a:lnTo>
                    <a:lnTo>
                      <a:pt x="361" y="238"/>
                    </a:lnTo>
                    <a:lnTo>
                      <a:pt x="367" y="234"/>
                    </a:lnTo>
                    <a:lnTo>
                      <a:pt x="376" y="227"/>
                    </a:lnTo>
                    <a:lnTo>
                      <a:pt x="386" y="214"/>
                    </a:lnTo>
                    <a:lnTo>
                      <a:pt x="394" y="202"/>
                    </a:lnTo>
                    <a:lnTo>
                      <a:pt x="411" y="179"/>
                    </a:lnTo>
                    <a:lnTo>
                      <a:pt x="414" y="168"/>
                    </a:lnTo>
                    <a:lnTo>
                      <a:pt x="421" y="156"/>
                    </a:lnTo>
                    <a:lnTo>
                      <a:pt x="428" y="142"/>
                    </a:lnTo>
                    <a:lnTo>
                      <a:pt x="436" y="126"/>
                    </a:lnTo>
                    <a:lnTo>
                      <a:pt x="439" y="111"/>
                    </a:lnTo>
                    <a:lnTo>
                      <a:pt x="444" y="96"/>
                    </a:lnTo>
                    <a:lnTo>
                      <a:pt x="452" y="74"/>
                    </a:lnTo>
                    <a:lnTo>
                      <a:pt x="454" y="66"/>
                    </a:lnTo>
                    <a:lnTo>
                      <a:pt x="458" y="57"/>
                    </a:lnTo>
                    <a:lnTo>
                      <a:pt x="459" y="53"/>
                    </a:lnTo>
                    <a:lnTo>
                      <a:pt x="462" y="51"/>
                    </a:lnTo>
                    <a:lnTo>
                      <a:pt x="464" y="51"/>
                    </a:lnTo>
                    <a:lnTo>
                      <a:pt x="468" y="51"/>
                    </a:lnTo>
                    <a:lnTo>
                      <a:pt x="469" y="52"/>
                    </a:lnTo>
                    <a:lnTo>
                      <a:pt x="469" y="53"/>
                    </a:lnTo>
                    <a:lnTo>
                      <a:pt x="469" y="56"/>
                    </a:lnTo>
                    <a:lnTo>
                      <a:pt x="469" y="61"/>
                    </a:lnTo>
                    <a:lnTo>
                      <a:pt x="469" y="66"/>
                    </a:lnTo>
                    <a:lnTo>
                      <a:pt x="459" y="96"/>
                    </a:lnTo>
                    <a:lnTo>
                      <a:pt x="452" y="114"/>
                    </a:lnTo>
                    <a:lnTo>
                      <a:pt x="444" y="133"/>
                    </a:lnTo>
                    <a:lnTo>
                      <a:pt x="437" y="151"/>
                    </a:lnTo>
                    <a:lnTo>
                      <a:pt x="431" y="169"/>
                    </a:lnTo>
                    <a:lnTo>
                      <a:pt x="416" y="196"/>
                    </a:lnTo>
                    <a:lnTo>
                      <a:pt x="403" y="215"/>
                    </a:lnTo>
                    <a:lnTo>
                      <a:pt x="392" y="232"/>
                    </a:lnTo>
                    <a:lnTo>
                      <a:pt x="381" y="244"/>
                    </a:lnTo>
                    <a:lnTo>
                      <a:pt x="370" y="257"/>
                    </a:lnTo>
                    <a:lnTo>
                      <a:pt x="360" y="268"/>
                    </a:lnTo>
                    <a:lnTo>
                      <a:pt x="351" y="277"/>
                    </a:lnTo>
                    <a:lnTo>
                      <a:pt x="342" y="284"/>
                    </a:lnTo>
                    <a:lnTo>
                      <a:pt x="333" y="290"/>
                    </a:lnTo>
                    <a:lnTo>
                      <a:pt x="325" y="295"/>
                    </a:lnTo>
                    <a:lnTo>
                      <a:pt x="316" y="299"/>
                    </a:lnTo>
                    <a:lnTo>
                      <a:pt x="307" y="303"/>
                    </a:lnTo>
                    <a:lnTo>
                      <a:pt x="298" y="305"/>
                    </a:lnTo>
                    <a:lnTo>
                      <a:pt x="291" y="307"/>
                    </a:lnTo>
                    <a:lnTo>
                      <a:pt x="282" y="308"/>
                    </a:lnTo>
                    <a:lnTo>
                      <a:pt x="276" y="307"/>
                    </a:lnTo>
                    <a:lnTo>
                      <a:pt x="268" y="307"/>
                    </a:lnTo>
                    <a:lnTo>
                      <a:pt x="262" y="304"/>
                    </a:lnTo>
                    <a:lnTo>
                      <a:pt x="256" y="302"/>
                    </a:lnTo>
                    <a:lnTo>
                      <a:pt x="251" y="299"/>
                    </a:lnTo>
                    <a:lnTo>
                      <a:pt x="245" y="295"/>
                    </a:lnTo>
                    <a:lnTo>
                      <a:pt x="241" y="290"/>
                    </a:lnTo>
                    <a:lnTo>
                      <a:pt x="237" y="285"/>
                    </a:lnTo>
                    <a:lnTo>
                      <a:pt x="234" y="280"/>
                    </a:lnTo>
                    <a:lnTo>
                      <a:pt x="231" y="274"/>
                    </a:lnTo>
                    <a:lnTo>
                      <a:pt x="229" y="268"/>
                    </a:lnTo>
                    <a:lnTo>
                      <a:pt x="229" y="260"/>
                    </a:lnTo>
                    <a:lnTo>
                      <a:pt x="227" y="254"/>
                    </a:lnTo>
                    <a:lnTo>
                      <a:pt x="229" y="243"/>
                    </a:lnTo>
                    <a:lnTo>
                      <a:pt x="232" y="229"/>
                    </a:lnTo>
                    <a:lnTo>
                      <a:pt x="238" y="209"/>
                    </a:lnTo>
                    <a:lnTo>
                      <a:pt x="247" y="179"/>
                    </a:lnTo>
                    <a:lnTo>
                      <a:pt x="248" y="172"/>
                    </a:lnTo>
                    <a:lnTo>
                      <a:pt x="251" y="164"/>
                    </a:lnTo>
                    <a:lnTo>
                      <a:pt x="253" y="157"/>
                    </a:lnTo>
                    <a:lnTo>
                      <a:pt x="257" y="149"/>
                    </a:lnTo>
                    <a:lnTo>
                      <a:pt x="262" y="139"/>
                    </a:lnTo>
                    <a:lnTo>
                      <a:pt x="277" y="86"/>
                    </a:lnTo>
                    <a:lnTo>
                      <a:pt x="280" y="79"/>
                    </a:lnTo>
                    <a:lnTo>
                      <a:pt x="281" y="74"/>
                    </a:lnTo>
                    <a:lnTo>
                      <a:pt x="282" y="69"/>
                    </a:lnTo>
                    <a:lnTo>
                      <a:pt x="282" y="66"/>
                    </a:lnTo>
                    <a:lnTo>
                      <a:pt x="278" y="59"/>
                    </a:lnTo>
                    <a:lnTo>
                      <a:pt x="273" y="56"/>
                    </a:lnTo>
                    <a:lnTo>
                      <a:pt x="271" y="54"/>
                    </a:lnTo>
                    <a:lnTo>
                      <a:pt x="268" y="54"/>
                    </a:lnTo>
                    <a:lnTo>
                      <a:pt x="266" y="54"/>
                    </a:lnTo>
                    <a:lnTo>
                      <a:pt x="262" y="56"/>
                    </a:lnTo>
                    <a:lnTo>
                      <a:pt x="258" y="57"/>
                    </a:lnTo>
                    <a:lnTo>
                      <a:pt x="253" y="59"/>
                    </a:lnTo>
                    <a:lnTo>
                      <a:pt x="247" y="64"/>
                    </a:lnTo>
                    <a:lnTo>
                      <a:pt x="237" y="71"/>
                    </a:lnTo>
                    <a:lnTo>
                      <a:pt x="229" y="81"/>
                    </a:lnTo>
                    <a:lnTo>
                      <a:pt x="219" y="93"/>
                    </a:lnTo>
                    <a:lnTo>
                      <a:pt x="207" y="112"/>
                    </a:lnTo>
                    <a:lnTo>
                      <a:pt x="192" y="134"/>
                    </a:lnTo>
                    <a:lnTo>
                      <a:pt x="179" y="159"/>
                    </a:lnTo>
                    <a:lnTo>
                      <a:pt x="179" y="164"/>
                    </a:lnTo>
                    <a:lnTo>
                      <a:pt x="129" y="353"/>
                    </a:lnTo>
                    <a:lnTo>
                      <a:pt x="0" y="396"/>
                    </a:lnTo>
                  </a:path>
                </a:pathLst>
              </a:custGeom>
              <a:noFill/>
              <a:ln w="3175">
                <a:solidFill>
                  <a:srgbClr val="1F1A17"/>
                </a:solidFill>
                <a:round/>
              </a:ln>
            </p:spPr>
            <p:txBody>
              <a:bodyPr/>
              <a:lstStyle/>
              <a:p>
                <a:endParaRPr lang="en-US" sz="1867"/>
              </a:p>
            </p:txBody>
          </p:sp>
          <p:sp>
            <p:nvSpPr>
              <p:cNvPr id="1235" name="Freeform 585"/>
              <p:cNvSpPr/>
              <p:nvPr/>
            </p:nvSpPr>
            <p:spPr bwMode="auto">
              <a:xfrm>
                <a:off x="3491" y="1134"/>
                <a:ext cx="143" cy="34"/>
              </a:xfrm>
              <a:custGeom>
                <a:avLst/>
                <a:gdLst>
                  <a:gd name="T0" fmla="*/ 131 w 715"/>
                  <a:gd name="T1" fmla="*/ 15 h 172"/>
                  <a:gd name="T2" fmla="*/ 121 w 715"/>
                  <a:gd name="T3" fmla="*/ 10 h 172"/>
                  <a:gd name="T4" fmla="*/ 111 w 715"/>
                  <a:gd name="T5" fmla="*/ 6 h 172"/>
                  <a:gd name="T6" fmla="*/ 99 w 715"/>
                  <a:gd name="T7" fmla="*/ 2 h 172"/>
                  <a:gd name="T8" fmla="*/ 87 w 715"/>
                  <a:gd name="T9" fmla="*/ 0 h 172"/>
                  <a:gd name="T10" fmla="*/ 78 w 715"/>
                  <a:gd name="T11" fmla="*/ 0 h 172"/>
                  <a:gd name="T12" fmla="*/ 71 w 715"/>
                  <a:gd name="T13" fmla="*/ 0 h 172"/>
                  <a:gd name="T14" fmla="*/ 64 w 715"/>
                  <a:gd name="T15" fmla="*/ 1 h 172"/>
                  <a:gd name="T16" fmla="*/ 57 w 715"/>
                  <a:gd name="T17" fmla="*/ 3 h 172"/>
                  <a:gd name="T18" fmla="*/ 50 w 715"/>
                  <a:gd name="T19" fmla="*/ 5 h 172"/>
                  <a:gd name="T20" fmla="*/ 43 w 715"/>
                  <a:gd name="T21" fmla="*/ 8 h 172"/>
                  <a:gd name="T22" fmla="*/ 30 w 715"/>
                  <a:gd name="T23" fmla="*/ 14 h 172"/>
                  <a:gd name="T24" fmla="*/ 13 w 715"/>
                  <a:gd name="T25" fmla="*/ 23 h 172"/>
                  <a:gd name="T26" fmla="*/ 3 w 715"/>
                  <a:gd name="T27" fmla="*/ 29 h 172"/>
                  <a:gd name="T28" fmla="*/ 1 w 715"/>
                  <a:gd name="T29" fmla="*/ 31 h 172"/>
                  <a:gd name="T30" fmla="*/ 0 w 715"/>
                  <a:gd name="T31" fmla="*/ 32 h 172"/>
                  <a:gd name="T32" fmla="*/ 0 w 715"/>
                  <a:gd name="T33" fmla="*/ 33 h 172"/>
                  <a:gd name="T34" fmla="*/ 2 w 715"/>
                  <a:gd name="T35" fmla="*/ 34 h 172"/>
                  <a:gd name="T36" fmla="*/ 5 w 715"/>
                  <a:gd name="T37" fmla="*/ 34 h 172"/>
                  <a:gd name="T38" fmla="*/ 16 w 715"/>
                  <a:gd name="T39" fmla="*/ 33 h 172"/>
                  <a:gd name="T40" fmla="*/ 28 w 715"/>
                  <a:gd name="T41" fmla="*/ 31 h 172"/>
                  <a:gd name="T42" fmla="*/ 47 w 715"/>
                  <a:gd name="T43" fmla="*/ 27 h 172"/>
                  <a:gd name="T44" fmla="*/ 66 w 715"/>
                  <a:gd name="T45" fmla="*/ 23 h 172"/>
                  <a:gd name="T46" fmla="*/ 78 w 715"/>
                  <a:gd name="T47" fmla="*/ 21 h 172"/>
                  <a:gd name="T48" fmla="*/ 90 w 715"/>
                  <a:gd name="T49" fmla="*/ 20 h 172"/>
                  <a:gd name="T50" fmla="*/ 98 w 715"/>
                  <a:gd name="T51" fmla="*/ 20 h 172"/>
                  <a:gd name="T52" fmla="*/ 104 w 715"/>
                  <a:gd name="T53" fmla="*/ 21 h 172"/>
                  <a:gd name="T54" fmla="*/ 117 w 715"/>
                  <a:gd name="T55" fmla="*/ 24 h 172"/>
                  <a:gd name="T56" fmla="*/ 130 w 715"/>
                  <a:gd name="T57" fmla="*/ 26 h 172"/>
                  <a:gd name="T58" fmla="*/ 136 w 715"/>
                  <a:gd name="T59" fmla="*/ 27 h 172"/>
                  <a:gd name="T60" fmla="*/ 141 w 715"/>
                  <a:gd name="T61" fmla="*/ 26 h 172"/>
                  <a:gd name="T62" fmla="*/ 143 w 715"/>
                  <a:gd name="T63" fmla="*/ 25 h 172"/>
                  <a:gd name="T64" fmla="*/ 143 w 715"/>
                  <a:gd name="T65" fmla="*/ 25 h 172"/>
                  <a:gd name="T66" fmla="*/ 142 w 715"/>
                  <a:gd name="T67" fmla="*/ 23 h 172"/>
                  <a:gd name="T68" fmla="*/ 139 w 715"/>
                  <a:gd name="T69" fmla="*/ 20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5"/>
                  <a:gd name="T106" fmla="*/ 0 h 172"/>
                  <a:gd name="T107" fmla="*/ 715 w 715"/>
                  <a:gd name="T108" fmla="*/ 172 h 1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5" h="172">
                    <a:moveTo>
                      <a:pt x="680" y="91"/>
                    </a:moveTo>
                    <a:lnTo>
                      <a:pt x="657" y="78"/>
                    </a:lnTo>
                    <a:lnTo>
                      <a:pt x="633" y="65"/>
                    </a:lnTo>
                    <a:lnTo>
                      <a:pt x="607" y="52"/>
                    </a:lnTo>
                    <a:lnTo>
                      <a:pt x="581" y="41"/>
                    </a:lnTo>
                    <a:lnTo>
                      <a:pt x="554" y="30"/>
                    </a:lnTo>
                    <a:lnTo>
                      <a:pt x="526" y="21"/>
                    </a:lnTo>
                    <a:lnTo>
                      <a:pt x="497" y="12"/>
                    </a:lnTo>
                    <a:lnTo>
                      <a:pt x="468" y="6"/>
                    </a:lnTo>
                    <a:lnTo>
                      <a:pt x="437" y="2"/>
                    </a:lnTo>
                    <a:lnTo>
                      <a:pt x="406" y="0"/>
                    </a:lnTo>
                    <a:lnTo>
                      <a:pt x="390" y="0"/>
                    </a:lnTo>
                    <a:lnTo>
                      <a:pt x="373" y="1"/>
                    </a:lnTo>
                    <a:lnTo>
                      <a:pt x="357" y="2"/>
                    </a:lnTo>
                    <a:lnTo>
                      <a:pt x="340" y="3"/>
                    </a:lnTo>
                    <a:lnTo>
                      <a:pt x="322" y="7"/>
                    </a:lnTo>
                    <a:lnTo>
                      <a:pt x="306" y="11"/>
                    </a:lnTo>
                    <a:lnTo>
                      <a:pt x="287" y="15"/>
                    </a:lnTo>
                    <a:lnTo>
                      <a:pt x="270" y="20"/>
                    </a:lnTo>
                    <a:lnTo>
                      <a:pt x="252" y="27"/>
                    </a:lnTo>
                    <a:lnTo>
                      <a:pt x="234" y="33"/>
                    </a:lnTo>
                    <a:lnTo>
                      <a:pt x="215" y="42"/>
                    </a:lnTo>
                    <a:lnTo>
                      <a:pt x="196" y="51"/>
                    </a:lnTo>
                    <a:lnTo>
                      <a:pt x="150" y="73"/>
                    </a:lnTo>
                    <a:lnTo>
                      <a:pt x="105" y="97"/>
                    </a:lnTo>
                    <a:lnTo>
                      <a:pt x="63" y="118"/>
                    </a:lnTo>
                    <a:lnTo>
                      <a:pt x="29" y="138"/>
                    </a:lnTo>
                    <a:lnTo>
                      <a:pt x="17" y="147"/>
                    </a:lnTo>
                    <a:lnTo>
                      <a:pt x="7" y="154"/>
                    </a:lnTo>
                    <a:lnTo>
                      <a:pt x="4" y="158"/>
                    </a:lnTo>
                    <a:lnTo>
                      <a:pt x="2" y="161"/>
                    </a:lnTo>
                    <a:lnTo>
                      <a:pt x="0" y="163"/>
                    </a:lnTo>
                    <a:lnTo>
                      <a:pt x="0" y="166"/>
                    </a:lnTo>
                    <a:lnTo>
                      <a:pt x="2" y="168"/>
                    </a:lnTo>
                    <a:lnTo>
                      <a:pt x="4" y="169"/>
                    </a:lnTo>
                    <a:lnTo>
                      <a:pt x="8" y="171"/>
                    </a:lnTo>
                    <a:lnTo>
                      <a:pt x="13" y="172"/>
                    </a:lnTo>
                    <a:lnTo>
                      <a:pt x="26" y="172"/>
                    </a:lnTo>
                    <a:lnTo>
                      <a:pt x="48" y="169"/>
                    </a:lnTo>
                    <a:lnTo>
                      <a:pt x="78" y="167"/>
                    </a:lnTo>
                    <a:lnTo>
                      <a:pt x="109" y="162"/>
                    </a:lnTo>
                    <a:lnTo>
                      <a:pt x="140" y="156"/>
                    </a:lnTo>
                    <a:lnTo>
                      <a:pt x="171" y="149"/>
                    </a:lnTo>
                    <a:lnTo>
                      <a:pt x="234" y="136"/>
                    </a:lnTo>
                    <a:lnTo>
                      <a:pt x="297" y="122"/>
                    </a:lnTo>
                    <a:lnTo>
                      <a:pt x="328" y="116"/>
                    </a:lnTo>
                    <a:lnTo>
                      <a:pt x="360" y="111"/>
                    </a:lnTo>
                    <a:lnTo>
                      <a:pt x="391" y="106"/>
                    </a:lnTo>
                    <a:lnTo>
                      <a:pt x="421" y="103"/>
                    </a:lnTo>
                    <a:lnTo>
                      <a:pt x="449" y="102"/>
                    </a:lnTo>
                    <a:lnTo>
                      <a:pt x="478" y="102"/>
                    </a:lnTo>
                    <a:lnTo>
                      <a:pt x="492" y="103"/>
                    </a:lnTo>
                    <a:lnTo>
                      <a:pt x="506" y="106"/>
                    </a:lnTo>
                    <a:lnTo>
                      <a:pt x="519" y="107"/>
                    </a:lnTo>
                    <a:lnTo>
                      <a:pt x="532" y="111"/>
                    </a:lnTo>
                    <a:lnTo>
                      <a:pt x="583" y="122"/>
                    </a:lnTo>
                    <a:lnTo>
                      <a:pt x="628" y="130"/>
                    </a:lnTo>
                    <a:lnTo>
                      <a:pt x="648" y="132"/>
                    </a:lnTo>
                    <a:lnTo>
                      <a:pt x="665" y="133"/>
                    </a:lnTo>
                    <a:lnTo>
                      <a:pt x="680" y="135"/>
                    </a:lnTo>
                    <a:lnTo>
                      <a:pt x="693" y="135"/>
                    </a:lnTo>
                    <a:lnTo>
                      <a:pt x="703" y="132"/>
                    </a:lnTo>
                    <a:lnTo>
                      <a:pt x="710" y="130"/>
                    </a:lnTo>
                    <a:lnTo>
                      <a:pt x="713" y="128"/>
                    </a:lnTo>
                    <a:lnTo>
                      <a:pt x="714" y="127"/>
                    </a:lnTo>
                    <a:lnTo>
                      <a:pt x="715" y="125"/>
                    </a:lnTo>
                    <a:lnTo>
                      <a:pt x="715" y="122"/>
                    </a:lnTo>
                    <a:lnTo>
                      <a:pt x="712" y="116"/>
                    </a:lnTo>
                    <a:lnTo>
                      <a:pt x="705" y="108"/>
                    </a:lnTo>
                    <a:lnTo>
                      <a:pt x="695" y="101"/>
                    </a:lnTo>
                    <a:lnTo>
                      <a:pt x="680" y="91"/>
                    </a:lnTo>
                    <a:close/>
                  </a:path>
                </a:pathLst>
              </a:custGeom>
              <a:solidFill>
                <a:srgbClr val="00925A"/>
              </a:solidFill>
              <a:ln w="9525">
                <a:noFill/>
                <a:round/>
              </a:ln>
            </p:spPr>
            <p:txBody>
              <a:bodyPr/>
              <a:lstStyle/>
              <a:p>
                <a:endParaRPr lang="en-US" sz="1867"/>
              </a:p>
            </p:txBody>
          </p:sp>
          <p:sp>
            <p:nvSpPr>
              <p:cNvPr id="1236" name="Freeform 586"/>
              <p:cNvSpPr/>
              <p:nvPr/>
            </p:nvSpPr>
            <p:spPr bwMode="auto">
              <a:xfrm>
                <a:off x="3423" y="1203"/>
                <a:ext cx="135" cy="27"/>
              </a:xfrm>
              <a:custGeom>
                <a:avLst/>
                <a:gdLst>
                  <a:gd name="T0" fmla="*/ 128 w 673"/>
                  <a:gd name="T1" fmla="*/ 19 h 131"/>
                  <a:gd name="T2" fmla="*/ 123 w 673"/>
                  <a:gd name="T3" fmla="*/ 16 h 131"/>
                  <a:gd name="T4" fmla="*/ 117 w 673"/>
                  <a:gd name="T5" fmla="*/ 14 h 131"/>
                  <a:gd name="T6" fmla="*/ 111 w 673"/>
                  <a:gd name="T7" fmla="*/ 11 h 131"/>
                  <a:gd name="T8" fmla="*/ 104 w 673"/>
                  <a:gd name="T9" fmla="*/ 9 h 131"/>
                  <a:gd name="T10" fmla="*/ 96 w 673"/>
                  <a:gd name="T11" fmla="*/ 7 h 131"/>
                  <a:gd name="T12" fmla="*/ 88 w 673"/>
                  <a:gd name="T13" fmla="*/ 5 h 131"/>
                  <a:gd name="T14" fmla="*/ 80 w 673"/>
                  <a:gd name="T15" fmla="*/ 3 h 131"/>
                  <a:gd name="T16" fmla="*/ 72 w 673"/>
                  <a:gd name="T17" fmla="*/ 2 h 131"/>
                  <a:gd name="T18" fmla="*/ 65 w 673"/>
                  <a:gd name="T19" fmla="*/ 1 h 131"/>
                  <a:gd name="T20" fmla="*/ 57 w 673"/>
                  <a:gd name="T21" fmla="*/ 0 h 131"/>
                  <a:gd name="T22" fmla="*/ 50 w 673"/>
                  <a:gd name="T23" fmla="*/ 0 h 131"/>
                  <a:gd name="T24" fmla="*/ 44 w 673"/>
                  <a:gd name="T25" fmla="*/ 0 h 131"/>
                  <a:gd name="T26" fmla="*/ 41 w 673"/>
                  <a:gd name="T27" fmla="*/ 0 h 131"/>
                  <a:gd name="T28" fmla="*/ 38 w 673"/>
                  <a:gd name="T29" fmla="*/ 1 h 131"/>
                  <a:gd name="T30" fmla="*/ 36 w 673"/>
                  <a:gd name="T31" fmla="*/ 1 h 131"/>
                  <a:gd name="T32" fmla="*/ 33 w 673"/>
                  <a:gd name="T33" fmla="*/ 2 h 131"/>
                  <a:gd name="T34" fmla="*/ 31 w 673"/>
                  <a:gd name="T35" fmla="*/ 2 h 131"/>
                  <a:gd name="T36" fmla="*/ 29 w 673"/>
                  <a:gd name="T37" fmla="*/ 3 h 131"/>
                  <a:gd name="T38" fmla="*/ 27 w 673"/>
                  <a:gd name="T39" fmla="*/ 4 h 131"/>
                  <a:gd name="T40" fmla="*/ 26 w 673"/>
                  <a:gd name="T41" fmla="*/ 5 h 131"/>
                  <a:gd name="T42" fmla="*/ 19 w 673"/>
                  <a:gd name="T43" fmla="*/ 11 h 131"/>
                  <a:gd name="T44" fmla="*/ 12 w 673"/>
                  <a:gd name="T45" fmla="*/ 16 h 131"/>
                  <a:gd name="T46" fmla="*/ 6 w 673"/>
                  <a:gd name="T47" fmla="*/ 20 h 131"/>
                  <a:gd name="T48" fmla="*/ 2 w 673"/>
                  <a:gd name="T49" fmla="*/ 23 h 131"/>
                  <a:gd name="T50" fmla="*/ 1 w 673"/>
                  <a:gd name="T51" fmla="*/ 24 h 131"/>
                  <a:gd name="T52" fmla="*/ 0 w 673"/>
                  <a:gd name="T53" fmla="*/ 25 h 131"/>
                  <a:gd name="T54" fmla="*/ 0 w 673"/>
                  <a:gd name="T55" fmla="*/ 25 h 131"/>
                  <a:gd name="T56" fmla="*/ 0 w 673"/>
                  <a:gd name="T57" fmla="*/ 26 h 131"/>
                  <a:gd name="T58" fmla="*/ 0 w 673"/>
                  <a:gd name="T59" fmla="*/ 26 h 131"/>
                  <a:gd name="T60" fmla="*/ 1 w 673"/>
                  <a:gd name="T61" fmla="*/ 26 h 131"/>
                  <a:gd name="T62" fmla="*/ 2 w 673"/>
                  <a:gd name="T63" fmla="*/ 27 h 131"/>
                  <a:gd name="T64" fmla="*/ 5 w 673"/>
                  <a:gd name="T65" fmla="*/ 27 h 131"/>
                  <a:gd name="T66" fmla="*/ 8 w 673"/>
                  <a:gd name="T67" fmla="*/ 27 h 131"/>
                  <a:gd name="T68" fmla="*/ 12 w 673"/>
                  <a:gd name="T69" fmla="*/ 26 h 131"/>
                  <a:gd name="T70" fmla="*/ 24 w 673"/>
                  <a:gd name="T71" fmla="*/ 25 h 131"/>
                  <a:gd name="T72" fmla="*/ 35 w 673"/>
                  <a:gd name="T73" fmla="*/ 23 h 131"/>
                  <a:gd name="T74" fmla="*/ 46 w 673"/>
                  <a:gd name="T75" fmla="*/ 21 h 131"/>
                  <a:gd name="T76" fmla="*/ 57 w 673"/>
                  <a:gd name="T77" fmla="*/ 20 h 131"/>
                  <a:gd name="T78" fmla="*/ 62 w 673"/>
                  <a:gd name="T79" fmla="*/ 20 h 131"/>
                  <a:gd name="T80" fmla="*/ 67 w 673"/>
                  <a:gd name="T81" fmla="*/ 19 h 131"/>
                  <a:gd name="T82" fmla="*/ 72 w 673"/>
                  <a:gd name="T83" fmla="*/ 19 h 131"/>
                  <a:gd name="T84" fmla="*/ 78 w 673"/>
                  <a:gd name="T85" fmla="*/ 19 h 131"/>
                  <a:gd name="T86" fmla="*/ 83 w 673"/>
                  <a:gd name="T87" fmla="*/ 20 h 131"/>
                  <a:gd name="T88" fmla="*/ 88 w 673"/>
                  <a:gd name="T89" fmla="*/ 20 h 131"/>
                  <a:gd name="T90" fmla="*/ 93 w 673"/>
                  <a:gd name="T91" fmla="*/ 21 h 131"/>
                  <a:gd name="T92" fmla="*/ 98 w 673"/>
                  <a:gd name="T93" fmla="*/ 22 h 131"/>
                  <a:gd name="T94" fmla="*/ 109 w 673"/>
                  <a:gd name="T95" fmla="*/ 25 h 131"/>
                  <a:gd name="T96" fmla="*/ 118 w 673"/>
                  <a:gd name="T97" fmla="*/ 26 h 131"/>
                  <a:gd name="T98" fmla="*/ 121 w 673"/>
                  <a:gd name="T99" fmla="*/ 27 h 131"/>
                  <a:gd name="T100" fmla="*/ 125 w 673"/>
                  <a:gd name="T101" fmla="*/ 27 h 131"/>
                  <a:gd name="T102" fmla="*/ 128 w 673"/>
                  <a:gd name="T103" fmla="*/ 27 h 131"/>
                  <a:gd name="T104" fmla="*/ 131 w 673"/>
                  <a:gd name="T105" fmla="*/ 27 h 131"/>
                  <a:gd name="T106" fmla="*/ 133 w 673"/>
                  <a:gd name="T107" fmla="*/ 27 h 131"/>
                  <a:gd name="T108" fmla="*/ 134 w 673"/>
                  <a:gd name="T109" fmla="*/ 27 h 131"/>
                  <a:gd name="T110" fmla="*/ 135 w 673"/>
                  <a:gd name="T111" fmla="*/ 26 h 131"/>
                  <a:gd name="T112" fmla="*/ 135 w 673"/>
                  <a:gd name="T113" fmla="*/ 26 h 131"/>
                  <a:gd name="T114" fmla="*/ 135 w 673"/>
                  <a:gd name="T115" fmla="*/ 25 h 131"/>
                  <a:gd name="T116" fmla="*/ 135 w 673"/>
                  <a:gd name="T117" fmla="*/ 25 h 131"/>
                  <a:gd name="T118" fmla="*/ 135 w 673"/>
                  <a:gd name="T119" fmla="*/ 24 h 131"/>
                  <a:gd name="T120" fmla="*/ 133 w 673"/>
                  <a:gd name="T121" fmla="*/ 22 h 131"/>
                  <a:gd name="T122" fmla="*/ 131 w 673"/>
                  <a:gd name="T123" fmla="*/ 21 h 131"/>
                  <a:gd name="T124" fmla="*/ 128 w 673"/>
                  <a:gd name="T125" fmla="*/ 19 h 1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3"/>
                  <a:gd name="T190" fmla="*/ 0 h 131"/>
                  <a:gd name="T191" fmla="*/ 673 w 673"/>
                  <a:gd name="T192" fmla="*/ 131 h 13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3" h="131">
                    <a:moveTo>
                      <a:pt x="640" y="93"/>
                    </a:moveTo>
                    <a:lnTo>
                      <a:pt x="615" y="79"/>
                    </a:lnTo>
                    <a:lnTo>
                      <a:pt x="585" y="66"/>
                    </a:lnTo>
                    <a:lnTo>
                      <a:pt x="552" y="54"/>
                    </a:lnTo>
                    <a:lnTo>
                      <a:pt x="516" y="43"/>
                    </a:lnTo>
                    <a:lnTo>
                      <a:pt x="479" y="33"/>
                    </a:lnTo>
                    <a:lnTo>
                      <a:pt x="440" y="24"/>
                    </a:lnTo>
                    <a:lnTo>
                      <a:pt x="400" y="16"/>
                    </a:lnTo>
                    <a:lnTo>
                      <a:pt x="361" y="10"/>
                    </a:lnTo>
                    <a:lnTo>
                      <a:pt x="323" y="5"/>
                    </a:lnTo>
                    <a:lnTo>
                      <a:pt x="285" y="1"/>
                    </a:lnTo>
                    <a:lnTo>
                      <a:pt x="250" y="0"/>
                    </a:lnTo>
                    <a:lnTo>
                      <a:pt x="218" y="1"/>
                    </a:lnTo>
                    <a:lnTo>
                      <a:pt x="203" y="1"/>
                    </a:lnTo>
                    <a:lnTo>
                      <a:pt x="189" y="4"/>
                    </a:lnTo>
                    <a:lnTo>
                      <a:pt x="177" y="5"/>
                    </a:lnTo>
                    <a:lnTo>
                      <a:pt x="164" y="8"/>
                    </a:lnTo>
                    <a:lnTo>
                      <a:pt x="154" y="11"/>
                    </a:lnTo>
                    <a:lnTo>
                      <a:pt x="146" y="14"/>
                    </a:lnTo>
                    <a:lnTo>
                      <a:pt x="137" y="19"/>
                    </a:lnTo>
                    <a:lnTo>
                      <a:pt x="131" y="24"/>
                    </a:lnTo>
                    <a:lnTo>
                      <a:pt x="93" y="53"/>
                    </a:lnTo>
                    <a:lnTo>
                      <a:pt x="58" y="76"/>
                    </a:lnTo>
                    <a:lnTo>
                      <a:pt x="30" y="96"/>
                    </a:lnTo>
                    <a:lnTo>
                      <a:pt x="10" y="110"/>
                    </a:lnTo>
                    <a:lnTo>
                      <a:pt x="3" y="116"/>
                    </a:lnTo>
                    <a:lnTo>
                      <a:pt x="0" y="121"/>
                    </a:lnTo>
                    <a:lnTo>
                      <a:pt x="0" y="123"/>
                    </a:lnTo>
                    <a:lnTo>
                      <a:pt x="0" y="125"/>
                    </a:lnTo>
                    <a:lnTo>
                      <a:pt x="1" y="126"/>
                    </a:lnTo>
                    <a:lnTo>
                      <a:pt x="3" y="127"/>
                    </a:lnTo>
                    <a:lnTo>
                      <a:pt x="12" y="129"/>
                    </a:lnTo>
                    <a:lnTo>
                      <a:pt x="23" y="129"/>
                    </a:lnTo>
                    <a:lnTo>
                      <a:pt x="41" y="129"/>
                    </a:lnTo>
                    <a:lnTo>
                      <a:pt x="62" y="127"/>
                    </a:lnTo>
                    <a:lnTo>
                      <a:pt x="118" y="119"/>
                    </a:lnTo>
                    <a:lnTo>
                      <a:pt x="174" y="111"/>
                    </a:lnTo>
                    <a:lnTo>
                      <a:pt x="229" y="104"/>
                    </a:lnTo>
                    <a:lnTo>
                      <a:pt x="283" y="98"/>
                    </a:lnTo>
                    <a:lnTo>
                      <a:pt x="309" y="95"/>
                    </a:lnTo>
                    <a:lnTo>
                      <a:pt x="335" y="94"/>
                    </a:lnTo>
                    <a:lnTo>
                      <a:pt x="361" y="93"/>
                    </a:lnTo>
                    <a:lnTo>
                      <a:pt x="388" y="93"/>
                    </a:lnTo>
                    <a:lnTo>
                      <a:pt x="414" y="95"/>
                    </a:lnTo>
                    <a:lnTo>
                      <a:pt x="440" y="98"/>
                    </a:lnTo>
                    <a:lnTo>
                      <a:pt x="466" y="101"/>
                    </a:lnTo>
                    <a:lnTo>
                      <a:pt x="491" y="108"/>
                    </a:lnTo>
                    <a:lnTo>
                      <a:pt x="541" y="119"/>
                    </a:lnTo>
                    <a:lnTo>
                      <a:pt x="586" y="126"/>
                    </a:lnTo>
                    <a:lnTo>
                      <a:pt x="605" y="129"/>
                    </a:lnTo>
                    <a:lnTo>
                      <a:pt x="622" y="131"/>
                    </a:lnTo>
                    <a:lnTo>
                      <a:pt x="639" y="131"/>
                    </a:lnTo>
                    <a:lnTo>
                      <a:pt x="651" y="131"/>
                    </a:lnTo>
                    <a:lnTo>
                      <a:pt x="661" y="130"/>
                    </a:lnTo>
                    <a:lnTo>
                      <a:pt x="668" y="129"/>
                    </a:lnTo>
                    <a:lnTo>
                      <a:pt x="671" y="126"/>
                    </a:lnTo>
                    <a:lnTo>
                      <a:pt x="672" y="125"/>
                    </a:lnTo>
                    <a:lnTo>
                      <a:pt x="673" y="123"/>
                    </a:lnTo>
                    <a:lnTo>
                      <a:pt x="673" y="121"/>
                    </a:lnTo>
                    <a:lnTo>
                      <a:pt x="671" y="115"/>
                    </a:lnTo>
                    <a:lnTo>
                      <a:pt x="665" y="109"/>
                    </a:lnTo>
                    <a:lnTo>
                      <a:pt x="655" y="101"/>
                    </a:lnTo>
                    <a:lnTo>
                      <a:pt x="640" y="93"/>
                    </a:lnTo>
                    <a:close/>
                  </a:path>
                </a:pathLst>
              </a:custGeom>
              <a:solidFill>
                <a:srgbClr val="00925A"/>
              </a:solidFill>
              <a:ln w="9525">
                <a:noFill/>
                <a:round/>
              </a:ln>
            </p:spPr>
            <p:txBody>
              <a:bodyPr/>
              <a:lstStyle/>
              <a:p>
                <a:endParaRPr lang="en-US" sz="1867"/>
              </a:p>
            </p:txBody>
          </p:sp>
          <p:sp>
            <p:nvSpPr>
              <p:cNvPr id="1237" name="Freeform 587"/>
              <p:cNvSpPr/>
              <p:nvPr/>
            </p:nvSpPr>
            <p:spPr bwMode="auto">
              <a:xfrm>
                <a:off x="4494" y="2365"/>
                <a:ext cx="154" cy="144"/>
              </a:xfrm>
              <a:custGeom>
                <a:avLst/>
                <a:gdLst>
                  <a:gd name="T0" fmla="*/ 21 w 772"/>
                  <a:gd name="T1" fmla="*/ 14 h 720"/>
                  <a:gd name="T2" fmla="*/ 42 w 772"/>
                  <a:gd name="T3" fmla="*/ 31 h 720"/>
                  <a:gd name="T4" fmla="*/ 64 w 772"/>
                  <a:gd name="T5" fmla="*/ 50 h 720"/>
                  <a:gd name="T6" fmla="*/ 85 w 772"/>
                  <a:gd name="T7" fmla="*/ 68 h 720"/>
                  <a:gd name="T8" fmla="*/ 105 w 772"/>
                  <a:gd name="T9" fmla="*/ 86 h 720"/>
                  <a:gd name="T10" fmla="*/ 122 w 772"/>
                  <a:gd name="T11" fmla="*/ 102 h 720"/>
                  <a:gd name="T12" fmla="*/ 136 w 772"/>
                  <a:gd name="T13" fmla="*/ 117 h 720"/>
                  <a:gd name="T14" fmla="*/ 146 w 772"/>
                  <a:gd name="T15" fmla="*/ 130 h 720"/>
                  <a:gd name="T16" fmla="*/ 152 w 772"/>
                  <a:gd name="T17" fmla="*/ 139 h 720"/>
                  <a:gd name="T18" fmla="*/ 154 w 772"/>
                  <a:gd name="T19" fmla="*/ 143 h 720"/>
                  <a:gd name="T20" fmla="*/ 154 w 772"/>
                  <a:gd name="T21" fmla="*/ 144 h 720"/>
                  <a:gd name="T22" fmla="*/ 153 w 772"/>
                  <a:gd name="T23" fmla="*/ 144 h 720"/>
                  <a:gd name="T24" fmla="*/ 149 w 772"/>
                  <a:gd name="T25" fmla="*/ 140 h 720"/>
                  <a:gd name="T26" fmla="*/ 139 w 772"/>
                  <a:gd name="T27" fmla="*/ 132 h 720"/>
                  <a:gd name="T28" fmla="*/ 128 w 772"/>
                  <a:gd name="T29" fmla="*/ 122 h 720"/>
                  <a:gd name="T30" fmla="*/ 121 w 772"/>
                  <a:gd name="T31" fmla="*/ 116 h 720"/>
                  <a:gd name="T32" fmla="*/ 111 w 772"/>
                  <a:gd name="T33" fmla="*/ 111 h 720"/>
                  <a:gd name="T34" fmla="*/ 90 w 772"/>
                  <a:gd name="T35" fmla="*/ 102 h 720"/>
                  <a:gd name="T36" fmla="*/ 72 w 772"/>
                  <a:gd name="T37" fmla="*/ 94 h 720"/>
                  <a:gd name="T38" fmla="*/ 60 w 772"/>
                  <a:gd name="T39" fmla="*/ 87 h 720"/>
                  <a:gd name="T40" fmla="*/ 53 w 772"/>
                  <a:gd name="T41" fmla="*/ 81 h 720"/>
                  <a:gd name="T42" fmla="*/ 48 w 772"/>
                  <a:gd name="T43" fmla="*/ 77 h 720"/>
                  <a:gd name="T44" fmla="*/ 44 w 772"/>
                  <a:gd name="T45" fmla="*/ 73 h 720"/>
                  <a:gd name="T46" fmla="*/ 40 w 772"/>
                  <a:gd name="T47" fmla="*/ 68 h 720"/>
                  <a:gd name="T48" fmla="*/ 36 w 772"/>
                  <a:gd name="T49" fmla="*/ 60 h 720"/>
                  <a:gd name="T50" fmla="*/ 29 w 772"/>
                  <a:gd name="T51" fmla="*/ 48 h 720"/>
                  <a:gd name="T52" fmla="*/ 16 w 772"/>
                  <a:gd name="T53" fmla="*/ 29 h 720"/>
                  <a:gd name="T54" fmla="*/ 5 w 772"/>
                  <a:gd name="T55" fmla="*/ 12 h 720"/>
                  <a:gd name="T56" fmla="*/ 2 w 772"/>
                  <a:gd name="T57" fmla="*/ 6 h 720"/>
                  <a:gd name="T58" fmla="*/ 0 w 772"/>
                  <a:gd name="T59" fmla="*/ 2 h 720"/>
                  <a:gd name="T60" fmla="*/ 0 w 772"/>
                  <a:gd name="T61" fmla="*/ 1 h 720"/>
                  <a:gd name="T62" fmla="*/ 1 w 772"/>
                  <a:gd name="T63" fmla="*/ 0 h 720"/>
                  <a:gd name="T64" fmla="*/ 3 w 772"/>
                  <a:gd name="T65" fmla="*/ 1 h 720"/>
                  <a:gd name="T66" fmla="*/ 7 w 772"/>
                  <a:gd name="T67" fmla="*/ 3 h 7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2"/>
                  <a:gd name="T103" fmla="*/ 0 h 720"/>
                  <a:gd name="T104" fmla="*/ 772 w 772"/>
                  <a:gd name="T105" fmla="*/ 720 h 72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2" h="720">
                    <a:moveTo>
                      <a:pt x="49" y="26"/>
                    </a:moveTo>
                    <a:lnTo>
                      <a:pt x="104" y="69"/>
                    </a:lnTo>
                    <a:lnTo>
                      <a:pt x="158" y="112"/>
                    </a:lnTo>
                    <a:lnTo>
                      <a:pt x="213" y="157"/>
                    </a:lnTo>
                    <a:lnTo>
                      <a:pt x="268" y="203"/>
                    </a:lnTo>
                    <a:lnTo>
                      <a:pt x="322" y="250"/>
                    </a:lnTo>
                    <a:lnTo>
                      <a:pt x="376" y="295"/>
                    </a:lnTo>
                    <a:lnTo>
                      <a:pt x="428" y="341"/>
                    </a:lnTo>
                    <a:lnTo>
                      <a:pt x="478" y="386"/>
                    </a:lnTo>
                    <a:lnTo>
                      <a:pt x="524" y="429"/>
                    </a:lnTo>
                    <a:lnTo>
                      <a:pt x="569" y="471"/>
                    </a:lnTo>
                    <a:lnTo>
                      <a:pt x="610" y="512"/>
                    </a:lnTo>
                    <a:lnTo>
                      <a:pt x="648" y="549"/>
                    </a:lnTo>
                    <a:lnTo>
                      <a:pt x="681" y="585"/>
                    </a:lnTo>
                    <a:lnTo>
                      <a:pt x="709" y="618"/>
                    </a:lnTo>
                    <a:lnTo>
                      <a:pt x="732" y="648"/>
                    </a:lnTo>
                    <a:lnTo>
                      <a:pt x="750" y="674"/>
                    </a:lnTo>
                    <a:lnTo>
                      <a:pt x="762" y="695"/>
                    </a:lnTo>
                    <a:lnTo>
                      <a:pt x="770" y="709"/>
                    </a:lnTo>
                    <a:lnTo>
                      <a:pt x="771" y="714"/>
                    </a:lnTo>
                    <a:lnTo>
                      <a:pt x="772" y="718"/>
                    </a:lnTo>
                    <a:lnTo>
                      <a:pt x="771" y="719"/>
                    </a:lnTo>
                    <a:lnTo>
                      <a:pt x="770" y="720"/>
                    </a:lnTo>
                    <a:lnTo>
                      <a:pt x="765" y="718"/>
                    </a:lnTo>
                    <a:lnTo>
                      <a:pt x="756" y="711"/>
                    </a:lnTo>
                    <a:lnTo>
                      <a:pt x="745" y="701"/>
                    </a:lnTo>
                    <a:lnTo>
                      <a:pt x="730" y="689"/>
                    </a:lnTo>
                    <a:lnTo>
                      <a:pt x="698" y="658"/>
                    </a:lnTo>
                    <a:lnTo>
                      <a:pt x="661" y="624"/>
                    </a:lnTo>
                    <a:lnTo>
                      <a:pt x="643" y="608"/>
                    </a:lnTo>
                    <a:lnTo>
                      <a:pt x="625" y="593"/>
                    </a:lnTo>
                    <a:lnTo>
                      <a:pt x="608" y="580"/>
                    </a:lnTo>
                    <a:lnTo>
                      <a:pt x="593" y="570"/>
                    </a:lnTo>
                    <a:lnTo>
                      <a:pt x="555" y="554"/>
                    </a:lnTo>
                    <a:lnTo>
                      <a:pt x="507" y="534"/>
                    </a:lnTo>
                    <a:lnTo>
                      <a:pt x="450" y="512"/>
                    </a:lnTo>
                    <a:lnTo>
                      <a:pt x="391" y="484"/>
                    </a:lnTo>
                    <a:lnTo>
                      <a:pt x="361" y="469"/>
                    </a:lnTo>
                    <a:lnTo>
                      <a:pt x="332" y="453"/>
                    </a:lnTo>
                    <a:lnTo>
                      <a:pt x="303" y="436"/>
                    </a:lnTo>
                    <a:lnTo>
                      <a:pt x="277" y="417"/>
                    </a:lnTo>
                    <a:lnTo>
                      <a:pt x="265" y="407"/>
                    </a:lnTo>
                    <a:lnTo>
                      <a:pt x="252" y="397"/>
                    </a:lnTo>
                    <a:lnTo>
                      <a:pt x="241" y="386"/>
                    </a:lnTo>
                    <a:lnTo>
                      <a:pt x="231" y="374"/>
                    </a:lnTo>
                    <a:lnTo>
                      <a:pt x="221" y="363"/>
                    </a:lnTo>
                    <a:lnTo>
                      <a:pt x="212" y="352"/>
                    </a:lnTo>
                    <a:lnTo>
                      <a:pt x="203" y="339"/>
                    </a:lnTo>
                    <a:lnTo>
                      <a:pt x="197" y="328"/>
                    </a:lnTo>
                    <a:lnTo>
                      <a:pt x="182" y="302"/>
                    </a:lnTo>
                    <a:lnTo>
                      <a:pt x="165" y="273"/>
                    </a:lnTo>
                    <a:lnTo>
                      <a:pt x="145" y="242"/>
                    </a:lnTo>
                    <a:lnTo>
                      <a:pt x="124" y="211"/>
                    </a:lnTo>
                    <a:lnTo>
                      <a:pt x="81" y="146"/>
                    </a:lnTo>
                    <a:lnTo>
                      <a:pt x="41" y="86"/>
                    </a:lnTo>
                    <a:lnTo>
                      <a:pt x="25" y="60"/>
                    </a:lnTo>
                    <a:lnTo>
                      <a:pt x="12" y="37"/>
                    </a:lnTo>
                    <a:lnTo>
                      <a:pt x="8" y="29"/>
                    </a:lnTo>
                    <a:lnTo>
                      <a:pt x="4" y="20"/>
                    </a:lnTo>
                    <a:lnTo>
                      <a:pt x="1" y="12"/>
                    </a:lnTo>
                    <a:lnTo>
                      <a:pt x="0" y="7"/>
                    </a:lnTo>
                    <a:lnTo>
                      <a:pt x="0" y="4"/>
                    </a:lnTo>
                    <a:lnTo>
                      <a:pt x="1" y="1"/>
                    </a:lnTo>
                    <a:lnTo>
                      <a:pt x="5" y="0"/>
                    </a:lnTo>
                    <a:lnTo>
                      <a:pt x="10" y="1"/>
                    </a:lnTo>
                    <a:lnTo>
                      <a:pt x="16" y="5"/>
                    </a:lnTo>
                    <a:lnTo>
                      <a:pt x="25" y="10"/>
                    </a:lnTo>
                    <a:lnTo>
                      <a:pt x="36" y="16"/>
                    </a:lnTo>
                    <a:lnTo>
                      <a:pt x="49" y="26"/>
                    </a:lnTo>
                    <a:close/>
                  </a:path>
                </a:pathLst>
              </a:custGeom>
              <a:solidFill>
                <a:srgbClr val="00925A"/>
              </a:solidFill>
              <a:ln w="9525">
                <a:noFill/>
                <a:round/>
              </a:ln>
            </p:spPr>
            <p:txBody>
              <a:bodyPr/>
              <a:lstStyle/>
              <a:p>
                <a:endParaRPr lang="en-US" sz="1867"/>
              </a:p>
            </p:txBody>
          </p:sp>
          <p:sp>
            <p:nvSpPr>
              <p:cNvPr id="1238" name="Freeform 588"/>
              <p:cNvSpPr/>
              <p:nvPr/>
            </p:nvSpPr>
            <p:spPr bwMode="auto">
              <a:xfrm>
                <a:off x="4398" y="2299"/>
                <a:ext cx="67" cy="111"/>
              </a:xfrm>
              <a:custGeom>
                <a:avLst/>
                <a:gdLst>
                  <a:gd name="T0" fmla="*/ 66 w 337"/>
                  <a:gd name="T1" fmla="*/ 101 h 553"/>
                  <a:gd name="T2" fmla="*/ 61 w 337"/>
                  <a:gd name="T3" fmla="*/ 87 h 553"/>
                  <a:gd name="T4" fmla="*/ 57 w 337"/>
                  <a:gd name="T5" fmla="*/ 73 h 553"/>
                  <a:gd name="T6" fmla="*/ 54 w 337"/>
                  <a:gd name="T7" fmla="*/ 67 h 553"/>
                  <a:gd name="T8" fmla="*/ 52 w 337"/>
                  <a:gd name="T9" fmla="*/ 60 h 553"/>
                  <a:gd name="T10" fmla="*/ 50 w 337"/>
                  <a:gd name="T11" fmla="*/ 54 h 553"/>
                  <a:gd name="T12" fmla="*/ 47 w 337"/>
                  <a:gd name="T13" fmla="*/ 48 h 553"/>
                  <a:gd name="T14" fmla="*/ 45 w 337"/>
                  <a:gd name="T15" fmla="*/ 42 h 553"/>
                  <a:gd name="T16" fmla="*/ 42 w 337"/>
                  <a:gd name="T17" fmla="*/ 36 h 553"/>
                  <a:gd name="T18" fmla="*/ 39 w 337"/>
                  <a:gd name="T19" fmla="*/ 31 h 553"/>
                  <a:gd name="T20" fmla="*/ 36 w 337"/>
                  <a:gd name="T21" fmla="*/ 26 h 553"/>
                  <a:gd name="T22" fmla="*/ 33 w 337"/>
                  <a:gd name="T23" fmla="*/ 22 h 553"/>
                  <a:gd name="T24" fmla="*/ 30 w 337"/>
                  <a:gd name="T25" fmla="*/ 18 h 553"/>
                  <a:gd name="T26" fmla="*/ 28 w 337"/>
                  <a:gd name="T27" fmla="*/ 17 h 553"/>
                  <a:gd name="T28" fmla="*/ 26 w 337"/>
                  <a:gd name="T29" fmla="*/ 15 h 553"/>
                  <a:gd name="T30" fmla="*/ 24 w 337"/>
                  <a:gd name="T31" fmla="*/ 13 h 553"/>
                  <a:gd name="T32" fmla="*/ 22 w 337"/>
                  <a:gd name="T33" fmla="*/ 12 h 553"/>
                  <a:gd name="T34" fmla="*/ 15 w 337"/>
                  <a:gd name="T35" fmla="*/ 7 h 553"/>
                  <a:gd name="T36" fmla="*/ 9 w 337"/>
                  <a:gd name="T37" fmla="*/ 4 h 553"/>
                  <a:gd name="T38" fmla="*/ 7 w 337"/>
                  <a:gd name="T39" fmla="*/ 2 h 553"/>
                  <a:gd name="T40" fmla="*/ 5 w 337"/>
                  <a:gd name="T41" fmla="*/ 1 h 553"/>
                  <a:gd name="T42" fmla="*/ 3 w 337"/>
                  <a:gd name="T43" fmla="*/ 0 h 553"/>
                  <a:gd name="T44" fmla="*/ 2 w 337"/>
                  <a:gd name="T45" fmla="*/ 0 h 553"/>
                  <a:gd name="T46" fmla="*/ 1 w 337"/>
                  <a:gd name="T47" fmla="*/ 0 h 553"/>
                  <a:gd name="T48" fmla="*/ 1 w 337"/>
                  <a:gd name="T49" fmla="*/ 0 h 553"/>
                  <a:gd name="T50" fmla="*/ 0 w 337"/>
                  <a:gd name="T51" fmla="*/ 1 h 553"/>
                  <a:gd name="T52" fmla="*/ 0 w 337"/>
                  <a:gd name="T53" fmla="*/ 1 h 553"/>
                  <a:gd name="T54" fmla="*/ 0 w 337"/>
                  <a:gd name="T55" fmla="*/ 2 h 553"/>
                  <a:gd name="T56" fmla="*/ 0 w 337"/>
                  <a:gd name="T57" fmla="*/ 4 h 553"/>
                  <a:gd name="T58" fmla="*/ 1 w 337"/>
                  <a:gd name="T59" fmla="*/ 6 h 553"/>
                  <a:gd name="T60" fmla="*/ 2 w 337"/>
                  <a:gd name="T61" fmla="*/ 9 h 553"/>
                  <a:gd name="T62" fmla="*/ 4 w 337"/>
                  <a:gd name="T63" fmla="*/ 13 h 553"/>
                  <a:gd name="T64" fmla="*/ 7 w 337"/>
                  <a:gd name="T65" fmla="*/ 18 h 553"/>
                  <a:gd name="T66" fmla="*/ 12 w 337"/>
                  <a:gd name="T67" fmla="*/ 29 h 553"/>
                  <a:gd name="T68" fmla="*/ 17 w 337"/>
                  <a:gd name="T69" fmla="*/ 40 h 553"/>
                  <a:gd name="T70" fmla="*/ 22 w 337"/>
                  <a:gd name="T71" fmla="*/ 50 h 553"/>
                  <a:gd name="T72" fmla="*/ 27 w 337"/>
                  <a:gd name="T73" fmla="*/ 61 h 553"/>
                  <a:gd name="T74" fmla="*/ 32 w 337"/>
                  <a:gd name="T75" fmla="*/ 70 h 553"/>
                  <a:gd name="T76" fmla="*/ 36 w 337"/>
                  <a:gd name="T77" fmla="*/ 79 h 553"/>
                  <a:gd name="T78" fmla="*/ 40 w 337"/>
                  <a:gd name="T79" fmla="*/ 86 h 553"/>
                  <a:gd name="T80" fmla="*/ 43 w 337"/>
                  <a:gd name="T81" fmla="*/ 90 h 553"/>
                  <a:gd name="T82" fmla="*/ 46 w 337"/>
                  <a:gd name="T83" fmla="*/ 95 h 553"/>
                  <a:gd name="T84" fmla="*/ 50 w 337"/>
                  <a:gd name="T85" fmla="*/ 100 h 553"/>
                  <a:gd name="T86" fmla="*/ 53 w 337"/>
                  <a:gd name="T87" fmla="*/ 102 h 553"/>
                  <a:gd name="T88" fmla="*/ 55 w 337"/>
                  <a:gd name="T89" fmla="*/ 105 h 553"/>
                  <a:gd name="T90" fmla="*/ 57 w 337"/>
                  <a:gd name="T91" fmla="*/ 107 h 553"/>
                  <a:gd name="T92" fmla="*/ 59 w 337"/>
                  <a:gd name="T93" fmla="*/ 109 h 553"/>
                  <a:gd name="T94" fmla="*/ 61 w 337"/>
                  <a:gd name="T95" fmla="*/ 110 h 553"/>
                  <a:gd name="T96" fmla="*/ 63 w 337"/>
                  <a:gd name="T97" fmla="*/ 111 h 553"/>
                  <a:gd name="T98" fmla="*/ 64 w 337"/>
                  <a:gd name="T99" fmla="*/ 111 h 553"/>
                  <a:gd name="T100" fmla="*/ 65 w 337"/>
                  <a:gd name="T101" fmla="*/ 111 h 553"/>
                  <a:gd name="T102" fmla="*/ 65 w 337"/>
                  <a:gd name="T103" fmla="*/ 111 h 553"/>
                  <a:gd name="T104" fmla="*/ 66 w 337"/>
                  <a:gd name="T105" fmla="*/ 111 h 553"/>
                  <a:gd name="T106" fmla="*/ 66 w 337"/>
                  <a:gd name="T107" fmla="*/ 110 h 553"/>
                  <a:gd name="T108" fmla="*/ 67 w 337"/>
                  <a:gd name="T109" fmla="*/ 110 h 553"/>
                  <a:gd name="T110" fmla="*/ 67 w 337"/>
                  <a:gd name="T111" fmla="*/ 109 h 553"/>
                  <a:gd name="T112" fmla="*/ 67 w 337"/>
                  <a:gd name="T113" fmla="*/ 108 h 553"/>
                  <a:gd name="T114" fmla="*/ 67 w 337"/>
                  <a:gd name="T115" fmla="*/ 105 h 553"/>
                  <a:gd name="T116" fmla="*/ 66 w 337"/>
                  <a:gd name="T117" fmla="*/ 101 h 55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37"/>
                  <a:gd name="T178" fmla="*/ 0 h 553"/>
                  <a:gd name="T179" fmla="*/ 337 w 337"/>
                  <a:gd name="T180" fmla="*/ 553 h 55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37" h="553">
                    <a:moveTo>
                      <a:pt x="331" y="505"/>
                    </a:moveTo>
                    <a:lnTo>
                      <a:pt x="308" y="435"/>
                    </a:lnTo>
                    <a:lnTo>
                      <a:pt x="286" y="365"/>
                    </a:lnTo>
                    <a:lnTo>
                      <a:pt x="274" y="332"/>
                    </a:lnTo>
                    <a:lnTo>
                      <a:pt x="263" y="300"/>
                    </a:lnTo>
                    <a:lnTo>
                      <a:pt x="251" y="268"/>
                    </a:lnTo>
                    <a:lnTo>
                      <a:pt x="238" y="238"/>
                    </a:lnTo>
                    <a:lnTo>
                      <a:pt x="226" y="209"/>
                    </a:lnTo>
                    <a:lnTo>
                      <a:pt x="212" y="181"/>
                    </a:lnTo>
                    <a:lnTo>
                      <a:pt x="197" y="155"/>
                    </a:lnTo>
                    <a:lnTo>
                      <a:pt x="182" y="132"/>
                    </a:lnTo>
                    <a:lnTo>
                      <a:pt x="166" y="110"/>
                    </a:lnTo>
                    <a:lnTo>
                      <a:pt x="150" y="92"/>
                    </a:lnTo>
                    <a:lnTo>
                      <a:pt x="141" y="83"/>
                    </a:lnTo>
                    <a:lnTo>
                      <a:pt x="132" y="74"/>
                    </a:lnTo>
                    <a:lnTo>
                      <a:pt x="122" y="67"/>
                    </a:lnTo>
                    <a:lnTo>
                      <a:pt x="112" y="59"/>
                    </a:lnTo>
                    <a:lnTo>
                      <a:pt x="77" y="37"/>
                    </a:lnTo>
                    <a:lnTo>
                      <a:pt x="47" y="18"/>
                    </a:lnTo>
                    <a:lnTo>
                      <a:pt x="35" y="12"/>
                    </a:lnTo>
                    <a:lnTo>
                      <a:pt x="24" y="5"/>
                    </a:lnTo>
                    <a:lnTo>
                      <a:pt x="15" y="2"/>
                    </a:lnTo>
                    <a:lnTo>
                      <a:pt x="9" y="0"/>
                    </a:lnTo>
                    <a:lnTo>
                      <a:pt x="6" y="0"/>
                    </a:lnTo>
                    <a:lnTo>
                      <a:pt x="4" y="2"/>
                    </a:lnTo>
                    <a:lnTo>
                      <a:pt x="2" y="3"/>
                    </a:lnTo>
                    <a:lnTo>
                      <a:pt x="1" y="4"/>
                    </a:lnTo>
                    <a:lnTo>
                      <a:pt x="0" y="10"/>
                    </a:lnTo>
                    <a:lnTo>
                      <a:pt x="2" y="19"/>
                    </a:lnTo>
                    <a:lnTo>
                      <a:pt x="6" y="32"/>
                    </a:lnTo>
                    <a:lnTo>
                      <a:pt x="12" y="47"/>
                    </a:lnTo>
                    <a:lnTo>
                      <a:pt x="22" y="67"/>
                    </a:lnTo>
                    <a:lnTo>
                      <a:pt x="34" y="89"/>
                    </a:lnTo>
                    <a:lnTo>
                      <a:pt x="60" y="143"/>
                    </a:lnTo>
                    <a:lnTo>
                      <a:pt x="86" y="198"/>
                    </a:lnTo>
                    <a:lnTo>
                      <a:pt x="112" y="251"/>
                    </a:lnTo>
                    <a:lnTo>
                      <a:pt x="138" y="304"/>
                    </a:lnTo>
                    <a:lnTo>
                      <a:pt x="162" y="351"/>
                    </a:lnTo>
                    <a:lnTo>
                      <a:pt x="183" y="392"/>
                    </a:lnTo>
                    <a:lnTo>
                      <a:pt x="202" y="426"/>
                    </a:lnTo>
                    <a:lnTo>
                      <a:pt x="217" y="450"/>
                    </a:lnTo>
                    <a:lnTo>
                      <a:pt x="233" y="472"/>
                    </a:lnTo>
                    <a:lnTo>
                      <a:pt x="253" y="497"/>
                    </a:lnTo>
                    <a:lnTo>
                      <a:pt x="266" y="510"/>
                    </a:lnTo>
                    <a:lnTo>
                      <a:pt x="277" y="521"/>
                    </a:lnTo>
                    <a:lnTo>
                      <a:pt x="288" y="532"/>
                    </a:lnTo>
                    <a:lnTo>
                      <a:pt x="299" y="541"/>
                    </a:lnTo>
                    <a:lnTo>
                      <a:pt x="309" y="547"/>
                    </a:lnTo>
                    <a:lnTo>
                      <a:pt x="318" y="552"/>
                    </a:lnTo>
                    <a:lnTo>
                      <a:pt x="323" y="553"/>
                    </a:lnTo>
                    <a:lnTo>
                      <a:pt x="326" y="553"/>
                    </a:lnTo>
                    <a:lnTo>
                      <a:pt x="329" y="553"/>
                    </a:lnTo>
                    <a:lnTo>
                      <a:pt x="332" y="552"/>
                    </a:lnTo>
                    <a:lnTo>
                      <a:pt x="334" y="550"/>
                    </a:lnTo>
                    <a:lnTo>
                      <a:pt x="336" y="546"/>
                    </a:lnTo>
                    <a:lnTo>
                      <a:pt x="337" y="542"/>
                    </a:lnTo>
                    <a:lnTo>
                      <a:pt x="337" y="537"/>
                    </a:lnTo>
                    <a:lnTo>
                      <a:pt x="336" y="523"/>
                    </a:lnTo>
                    <a:lnTo>
                      <a:pt x="331" y="505"/>
                    </a:lnTo>
                    <a:close/>
                  </a:path>
                </a:pathLst>
              </a:custGeom>
              <a:solidFill>
                <a:srgbClr val="00925A"/>
              </a:solidFill>
              <a:ln w="9525">
                <a:noFill/>
                <a:round/>
              </a:ln>
            </p:spPr>
            <p:txBody>
              <a:bodyPr/>
              <a:lstStyle/>
              <a:p>
                <a:endParaRPr lang="en-US" sz="1867"/>
              </a:p>
            </p:txBody>
          </p:sp>
          <p:sp>
            <p:nvSpPr>
              <p:cNvPr id="1239" name="Freeform 589"/>
              <p:cNvSpPr/>
              <p:nvPr/>
            </p:nvSpPr>
            <p:spPr bwMode="auto">
              <a:xfrm>
                <a:off x="4296" y="2241"/>
                <a:ext cx="84" cy="127"/>
              </a:xfrm>
              <a:custGeom>
                <a:avLst/>
                <a:gdLst>
                  <a:gd name="T0" fmla="*/ 83 w 420"/>
                  <a:gd name="T1" fmla="*/ 117 h 639"/>
                  <a:gd name="T2" fmla="*/ 80 w 420"/>
                  <a:gd name="T3" fmla="*/ 110 h 639"/>
                  <a:gd name="T4" fmla="*/ 78 w 420"/>
                  <a:gd name="T5" fmla="*/ 103 h 639"/>
                  <a:gd name="T6" fmla="*/ 75 w 420"/>
                  <a:gd name="T7" fmla="*/ 95 h 639"/>
                  <a:gd name="T8" fmla="*/ 71 w 420"/>
                  <a:gd name="T9" fmla="*/ 87 h 639"/>
                  <a:gd name="T10" fmla="*/ 68 w 420"/>
                  <a:gd name="T11" fmla="*/ 79 h 639"/>
                  <a:gd name="T12" fmla="*/ 64 w 420"/>
                  <a:gd name="T13" fmla="*/ 72 h 639"/>
                  <a:gd name="T14" fmla="*/ 60 w 420"/>
                  <a:gd name="T15" fmla="*/ 64 h 639"/>
                  <a:gd name="T16" fmla="*/ 56 w 420"/>
                  <a:gd name="T17" fmla="*/ 56 h 639"/>
                  <a:gd name="T18" fmla="*/ 51 w 420"/>
                  <a:gd name="T19" fmla="*/ 49 h 639"/>
                  <a:gd name="T20" fmla="*/ 47 w 420"/>
                  <a:gd name="T21" fmla="*/ 42 h 639"/>
                  <a:gd name="T22" fmla="*/ 43 w 420"/>
                  <a:gd name="T23" fmla="*/ 36 h 639"/>
                  <a:gd name="T24" fmla="*/ 38 w 420"/>
                  <a:gd name="T25" fmla="*/ 30 h 639"/>
                  <a:gd name="T26" fmla="*/ 34 w 420"/>
                  <a:gd name="T27" fmla="*/ 25 h 639"/>
                  <a:gd name="T28" fmla="*/ 30 w 420"/>
                  <a:gd name="T29" fmla="*/ 20 h 639"/>
                  <a:gd name="T30" fmla="*/ 28 w 420"/>
                  <a:gd name="T31" fmla="*/ 18 h 639"/>
                  <a:gd name="T32" fmla="*/ 26 w 420"/>
                  <a:gd name="T33" fmla="*/ 16 h 639"/>
                  <a:gd name="T34" fmla="*/ 24 w 420"/>
                  <a:gd name="T35" fmla="*/ 15 h 639"/>
                  <a:gd name="T36" fmla="*/ 22 w 420"/>
                  <a:gd name="T37" fmla="*/ 13 h 639"/>
                  <a:gd name="T38" fmla="*/ 14 w 420"/>
                  <a:gd name="T39" fmla="*/ 8 h 639"/>
                  <a:gd name="T40" fmla="*/ 9 w 420"/>
                  <a:gd name="T41" fmla="*/ 4 h 639"/>
                  <a:gd name="T42" fmla="*/ 6 w 420"/>
                  <a:gd name="T43" fmla="*/ 3 h 639"/>
                  <a:gd name="T44" fmla="*/ 4 w 420"/>
                  <a:gd name="T45" fmla="*/ 2 h 639"/>
                  <a:gd name="T46" fmla="*/ 2 w 420"/>
                  <a:gd name="T47" fmla="*/ 1 h 639"/>
                  <a:gd name="T48" fmla="*/ 1 w 420"/>
                  <a:gd name="T49" fmla="*/ 0 h 639"/>
                  <a:gd name="T50" fmla="*/ 1 w 420"/>
                  <a:gd name="T51" fmla="*/ 0 h 639"/>
                  <a:gd name="T52" fmla="*/ 0 w 420"/>
                  <a:gd name="T53" fmla="*/ 0 h 639"/>
                  <a:gd name="T54" fmla="*/ 0 w 420"/>
                  <a:gd name="T55" fmla="*/ 1 h 639"/>
                  <a:gd name="T56" fmla="*/ 0 w 420"/>
                  <a:gd name="T57" fmla="*/ 1 h 639"/>
                  <a:gd name="T58" fmla="*/ 0 w 420"/>
                  <a:gd name="T59" fmla="*/ 2 h 639"/>
                  <a:gd name="T60" fmla="*/ 0 w 420"/>
                  <a:gd name="T61" fmla="*/ 4 h 639"/>
                  <a:gd name="T62" fmla="*/ 1 w 420"/>
                  <a:gd name="T63" fmla="*/ 6 h 639"/>
                  <a:gd name="T64" fmla="*/ 3 w 420"/>
                  <a:gd name="T65" fmla="*/ 10 h 639"/>
                  <a:gd name="T66" fmla="*/ 4 w 420"/>
                  <a:gd name="T67" fmla="*/ 14 h 639"/>
                  <a:gd name="T68" fmla="*/ 7 w 420"/>
                  <a:gd name="T69" fmla="*/ 18 h 639"/>
                  <a:gd name="T70" fmla="*/ 13 w 420"/>
                  <a:gd name="T71" fmla="*/ 29 h 639"/>
                  <a:gd name="T72" fmla="*/ 20 w 420"/>
                  <a:gd name="T73" fmla="*/ 42 h 639"/>
                  <a:gd name="T74" fmla="*/ 28 w 420"/>
                  <a:gd name="T75" fmla="*/ 56 h 639"/>
                  <a:gd name="T76" fmla="*/ 36 w 420"/>
                  <a:gd name="T77" fmla="*/ 69 h 639"/>
                  <a:gd name="T78" fmla="*/ 44 w 420"/>
                  <a:gd name="T79" fmla="*/ 81 h 639"/>
                  <a:gd name="T80" fmla="*/ 51 w 420"/>
                  <a:gd name="T81" fmla="*/ 92 h 639"/>
                  <a:gd name="T82" fmla="*/ 56 w 420"/>
                  <a:gd name="T83" fmla="*/ 101 h 639"/>
                  <a:gd name="T84" fmla="*/ 60 w 420"/>
                  <a:gd name="T85" fmla="*/ 107 h 639"/>
                  <a:gd name="T86" fmla="*/ 63 w 420"/>
                  <a:gd name="T87" fmla="*/ 111 h 639"/>
                  <a:gd name="T88" fmla="*/ 68 w 420"/>
                  <a:gd name="T89" fmla="*/ 116 h 639"/>
                  <a:gd name="T90" fmla="*/ 70 w 420"/>
                  <a:gd name="T91" fmla="*/ 118 h 639"/>
                  <a:gd name="T92" fmla="*/ 72 w 420"/>
                  <a:gd name="T93" fmla="*/ 121 h 639"/>
                  <a:gd name="T94" fmla="*/ 75 w 420"/>
                  <a:gd name="T95" fmla="*/ 123 h 639"/>
                  <a:gd name="T96" fmla="*/ 77 w 420"/>
                  <a:gd name="T97" fmla="*/ 124 h 639"/>
                  <a:gd name="T98" fmla="*/ 79 w 420"/>
                  <a:gd name="T99" fmla="*/ 126 h 639"/>
                  <a:gd name="T100" fmla="*/ 81 w 420"/>
                  <a:gd name="T101" fmla="*/ 127 h 639"/>
                  <a:gd name="T102" fmla="*/ 81 w 420"/>
                  <a:gd name="T103" fmla="*/ 127 h 639"/>
                  <a:gd name="T104" fmla="*/ 82 w 420"/>
                  <a:gd name="T105" fmla="*/ 127 h 639"/>
                  <a:gd name="T106" fmla="*/ 83 w 420"/>
                  <a:gd name="T107" fmla="*/ 127 h 639"/>
                  <a:gd name="T108" fmla="*/ 83 w 420"/>
                  <a:gd name="T109" fmla="*/ 127 h 639"/>
                  <a:gd name="T110" fmla="*/ 84 w 420"/>
                  <a:gd name="T111" fmla="*/ 126 h 639"/>
                  <a:gd name="T112" fmla="*/ 84 w 420"/>
                  <a:gd name="T113" fmla="*/ 126 h 639"/>
                  <a:gd name="T114" fmla="*/ 84 w 420"/>
                  <a:gd name="T115" fmla="*/ 125 h 639"/>
                  <a:gd name="T116" fmla="*/ 84 w 420"/>
                  <a:gd name="T117" fmla="*/ 124 h 639"/>
                  <a:gd name="T118" fmla="*/ 84 w 420"/>
                  <a:gd name="T119" fmla="*/ 121 h 639"/>
                  <a:gd name="T120" fmla="*/ 83 w 420"/>
                  <a:gd name="T121" fmla="*/ 117 h 63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0"/>
                  <a:gd name="T184" fmla="*/ 0 h 639"/>
                  <a:gd name="T185" fmla="*/ 420 w 420"/>
                  <a:gd name="T186" fmla="*/ 639 h 63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0" h="639">
                    <a:moveTo>
                      <a:pt x="414" y="591"/>
                    </a:moveTo>
                    <a:lnTo>
                      <a:pt x="402" y="554"/>
                    </a:lnTo>
                    <a:lnTo>
                      <a:pt x="388" y="517"/>
                    </a:lnTo>
                    <a:lnTo>
                      <a:pt x="373" y="478"/>
                    </a:lnTo>
                    <a:lnTo>
                      <a:pt x="355" y="438"/>
                    </a:lnTo>
                    <a:lnTo>
                      <a:pt x="338" y="400"/>
                    </a:lnTo>
                    <a:lnTo>
                      <a:pt x="319" y="360"/>
                    </a:lnTo>
                    <a:lnTo>
                      <a:pt x="298" y="321"/>
                    </a:lnTo>
                    <a:lnTo>
                      <a:pt x="278" y="283"/>
                    </a:lnTo>
                    <a:lnTo>
                      <a:pt x="257" y="247"/>
                    </a:lnTo>
                    <a:lnTo>
                      <a:pt x="234" y="212"/>
                    </a:lnTo>
                    <a:lnTo>
                      <a:pt x="213" y="180"/>
                    </a:lnTo>
                    <a:lnTo>
                      <a:pt x="191" y="151"/>
                    </a:lnTo>
                    <a:lnTo>
                      <a:pt x="169" y="124"/>
                    </a:lnTo>
                    <a:lnTo>
                      <a:pt x="148" y="101"/>
                    </a:lnTo>
                    <a:lnTo>
                      <a:pt x="138" y="90"/>
                    </a:lnTo>
                    <a:lnTo>
                      <a:pt x="128" y="81"/>
                    </a:lnTo>
                    <a:lnTo>
                      <a:pt x="118" y="74"/>
                    </a:lnTo>
                    <a:lnTo>
                      <a:pt x="108" y="66"/>
                    </a:lnTo>
                    <a:lnTo>
                      <a:pt x="72" y="41"/>
                    </a:lnTo>
                    <a:lnTo>
                      <a:pt x="43" y="21"/>
                    </a:lnTo>
                    <a:lnTo>
                      <a:pt x="31" y="14"/>
                    </a:lnTo>
                    <a:lnTo>
                      <a:pt x="21" y="8"/>
                    </a:lnTo>
                    <a:lnTo>
                      <a:pt x="12" y="3"/>
                    </a:lnTo>
                    <a:lnTo>
                      <a:pt x="6" y="0"/>
                    </a:lnTo>
                    <a:lnTo>
                      <a:pt x="3" y="0"/>
                    </a:lnTo>
                    <a:lnTo>
                      <a:pt x="2" y="1"/>
                    </a:lnTo>
                    <a:lnTo>
                      <a:pt x="0" y="3"/>
                    </a:lnTo>
                    <a:lnTo>
                      <a:pt x="0" y="4"/>
                    </a:lnTo>
                    <a:lnTo>
                      <a:pt x="0" y="10"/>
                    </a:lnTo>
                    <a:lnTo>
                      <a:pt x="1" y="19"/>
                    </a:lnTo>
                    <a:lnTo>
                      <a:pt x="6" y="31"/>
                    </a:lnTo>
                    <a:lnTo>
                      <a:pt x="13" y="48"/>
                    </a:lnTo>
                    <a:lnTo>
                      <a:pt x="22" y="68"/>
                    </a:lnTo>
                    <a:lnTo>
                      <a:pt x="33" y="91"/>
                    </a:lnTo>
                    <a:lnTo>
                      <a:pt x="63" y="147"/>
                    </a:lnTo>
                    <a:lnTo>
                      <a:pt x="100" y="212"/>
                    </a:lnTo>
                    <a:lnTo>
                      <a:pt x="140" y="280"/>
                    </a:lnTo>
                    <a:lnTo>
                      <a:pt x="181" y="347"/>
                    </a:lnTo>
                    <a:lnTo>
                      <a:pt x="219" y="410"/>
                    </a:lnTo>
                    <a:lnTo>
                      <a:pt x="254" y="464"/>
                    </a:lnTo>
                    <a:lnTo>
                      <a:pt x="282" y="508"/>
                    </a:lnTo>
                    <a:lnTo>
                      <a:pt x="300" y="536"/>
                    </a:lnTo>
                    <a:lnTo>
                      <a:pt x="317" y="558"/>
                    </a:lnTo>
                    <a:lnTo>
                      <a:pt x="338" y="583"/>
                    </a:lnTo>
                    <a:lnTo>
                      <a:pt x="349" y="596"/>
                    </a:lnTo>
                    <a:lnTo>
                      <a:pt x="360" y="607"/>
                    </a:lnTo>
                    <a:lnTo>
                      <a:pt x="373" y="617"/>
                    </a:lnTo>
                    <a:lnTo>
                      <a:pt x="383" y="625"/>
                    </a:lnTo>
                    <a:lnTo>
                      <a:pt x="394" y="633"/>
                    </a:lnTo>
                    <a:lnTo>
                      <a:pt x="403" y="637"/>
                    </a:lnTo>
                    <a:lnTo>
                      <a:pt x="407" y="638"/>
                    </a:lnTo>
                    <a:lnTo>
                      <a:pt x="410" y="639"/>
                    </a:lnTo>
                    <a:lnTo>
                      <a:pt x="413" y="638"/>
                    </a:lnTo>
                    <a:lnTo>
                      <a:pt x="417" y="637"/>
                    </a:lnTo>
                    <a:lnTo>
                      <a:pt x="418" y="635"/>
                    </a:lnTo>
                    <a:lnTo>
                      <a:pt x="419" y="632"/>
                    </a:lnTo>
                    <a:lnTo>
                      <a:pt x="420" y="628"/>
                    </a:lnTo>
                    <a:lnTo>
                      <a:pt x="420" y="623"/>
                    </a:lnTo>
                    <a:lnTo>
                      <a:pt x="419" y="609"/>
                    </a:lnTo>
                    <a:lnTo>
                      <a:pt x="414" y="591"/>
                    </a:lnTo>
                    <a:close/>
                  </a:path>
                </a:pathLst>
              </a:custGeom>
              <a:solidFill>
                <a:srgbClr val="00925A"/>
              </a:solidFill>
              <a:ln w="9525">
                <a:noFill/>
                <a:round/>
              </a:ln>
            </p:spPr>
            <p:txBody>
              <a:bodyPr/>
              <a:lstStyle/>
              <a:p>
                <a:endParaRPr lang="en-US" sz="1867"/>
              </a:p>
            </p:txBody>
          </p:sp>
          <p:sp>
            <p:nvSpPr>
              <p:cNvPr id="1240" name="Freeform 590"/>
              <p:cNvSpPr/>
              <p:nvPr/>
            </p:nvSpPr>
            <p:spPr bwMode="auto">
              <a:xfrm>
                <a:off x="4213" y="2207"/>
                <a:ext cx="84" cy="127"/>
              </a:xfrm>
              <a:custGeom>
                <a:avLst/>
                <a:gdLst>
                  <a:gd name="T0" fmla="*/ 83 w 424"/>
                  <a:gd name="T1" fmla="*/ 118 h 635"/>
                  <a:gd name="T2" fmla="*/ 80 w 424"/>
                  <a:gd name="T3" fmla="*/ 111 h 635"/>
                  <a:gd name="T4" fmla="*/ 78 w 424"/>
                  <a:gd name="T5" fmla="*/ 103 h 635"/>
                  <a:gd name="T6" fmla="*/ 74 w 424"/>
                  <a:gd name="T7" fmla="*/ 96 h 635"/>
                  <a:gd name="T8" fmla="*/ 71 w 424"/>
                  <a:gd name="T9" fmla="*/ 88 h 635"/>
                  <a:gd name="T10" fmla="*/ 67 w 424"/>
                  <a:gd name="T11" fmla="*/ 80 h 635"/>
                  <a:gd name="T12" fmla="*/ 64 w 424"/>
                  <a:gd name="T13" fmla="*/ 72 h 635"/>
                  <a:gd name="T14" fmla="*/ 60 w 424"/>
                  <a:gd name="T15" fmla="*/ 64 h 635"/>
                  <a:gd name="T16" fmla="*/ 55 w 424"/>
                  <a:gd name="T17" fmla="*/ 57 h 635"/>
                  <a:gd name="T18" fmla="*/ 51 w 424"/>
                  <a:gd name="T19" fmla="*/ 50 h 635"/>
                  <a:gd name="T20" fmla="*/ 47 w 424"/>
                  <a:gd name="T21" fmla="*/ 43 h 635"/>
                  <a:gd name="T22" fmla="*/ 43 w 424"/>
                  <a:gd name="T23" fmla="*/ 36 h 635"/>
                  <a:gd name="T24" fmla="*/ 38 w 424"/>
                  <a:gd name="T25" fmla="*/ 30 h 635"/>
                  <a:gd name="T26" fmla="*/ 34 w 424"/>
                  <a:gd name="T27" fmla="*/ 25 h 635"/>
                  <a:gd name="T28" fmla="*/ 30 w 424"/>
                  <a:gd name="T29" fmla="*/ 20 h 635"/>
                  <a:gd name="T30" fmla="*/ 28 w 424"/>
                  <a:gd name="T31" fmla="*/ 18 h 635"/>
                  <a:gd name="T32" fmla="*/ 26 w 424"/>
                  <a:gd name="T33" fmla="*/ 16 h 635"/>
                  <a:gd name="T34" fmla="*/ 24 w 424"/>
                  <a:gd name="T35" fmla="*/ 14 h 635"/>
                  <a:gd name="T36" fmla="*/ 22 w 424"/>
                  <a:gd name="T37" fmla="*/ 13 h 635"/>
                  <a:gd name="T38" fmla="*/ 15 w 424"/>
                  <a:gd name="T39" fmla="*/ 8 h 635"/>
                  <a:gd name="T40" fmla="*/ 9 w 424"/>
                  <a:gd name="T41" fmla="*/ 4 h 635"/>
                  <a:gd name="T42" fmla="*/ 6 w 424"/>
                  <a:gd name="T43" fmla="*/ 2 h 635"/>
                  <a:gd name="T44" fmla="*/ 4 w 424"/>
                  <a:gd name="T45" fmla="*/ 1 h 635"/>
                  <a:gd name="T46" fmla="*/ 3 w 424"/>
                  <a:gd name="T47" fmla="*/ 0 h 635"/>
                  <a:gd name="T48" fmla="*/ 1 w 424"/>
                  <a:gd name="T49" fmla="*/ 0 h 635"/>
                  <a:gd name="T50" fmla="*/ 1 w 424"/>
                  <a:gd name="T51" fmla="*/ 0 h 635"/>
                  <a:gd name="T52" fmla="*/ 0 w 424"/>
                  <a:gd name="T53" fmla="*/ 0 h 635"/>
                  <a:gd name="T54" fmla="*/ 0 w 424"/>
                  <a:gd name="T55" fmla="*/ 0 h 635"/>
                  <a:gd name="T56" fmla="*/ 0 w 424"/>
                  <a:gd name="T57" fmla="*/ 0 h 635"/>
                  <a:gd name="T58" fmla="*/ 0 w 424"/>
                  <a:gd name="T59" fmla="*/ 2 h 635"/>
                  <a:gd name="T60" fmla="*/ 0 w 424"/>
                  <a:gd name="T61" fmla="*/ 3 h 635"/>
                  <a:gd name="T62" fmla="*/ 1 w 424"/>
                  <a:gd name="T63" fmla="*/ 6 h 635"/>
                  <a:gd name="T64" fmla="*/ 3 w 424"/>
                  <a:gd name="T65" fmla="*/ 9 h 635"/>
                  <a:gd name="T66" fmla="*/ 5 w 424"/>
                  <a:gd name="T67" fmla="*/ 13 h 635"/>
                  <a:gd name="T68" fmla="*/ 7 w 424"/>
                  <a:gd name="T69" fmla="*/ 18 h 635"/>
                  <a:gd name="T70" fmla="*/ 13 w 424"/>
                  <a:gd name="T71" fmla="*/ 29 h 635"/>
                  <a:gd name="T72" fmla="*/ 20 w 424"/>
                  <a:gd name="T73" fmla="*/ 42 h 635"/>
                  <a:gd name="T74" fmla="*/ 28 w 424"/>
                  <a:gd name="T75" fmla="*/ 56 h 635"/>
                  <a:gd name="T76" fmla="*/ 36 w 424"/>
                  <a:gd name="T77" fmla="*/ 69 h 635"/>
                  <a:gd name="T78" fmla="*/ 44 w 424"/>
                  <a:gd name="T79" fmla="*/ 82 h 635"/>
                  <a:gd name="T80" fmla="*/ 51 w 424"/>
                  <a:gd name="T81" fmla="*/ 93 h 635"/>
                  <a:gd name="T82" fmla="*/ 56 w 424"/>
                  <a:gd name="T83" fmla="*/ 101 h 635"/>
                  <a:gd name="T84" fmla="*/ 60 w 424"/>
                  <a:gd name="T85" fmla="*/ 107 h 635"/>
                  <a:gd name="T86" fmla="*/ 61 w 424"/>
                  <a:gd name="T87" fmla="*/ 109 h 635"/>
                  <a:gd name="T88" fmla="*/ 63 w 424"/>
                  <a:gd name="T89" fmla="*/ 111 h 635"/>
                  <a:gd name="T90" fmla="*/ 65 w 424"/>
                  <a:gd name="T91" fmla="*/ 114 h 635"/>
                  <a:gd name="T92" fmla="*/ 67 w 424"/>
                  <a:gd name="T93" fmla="*/ 116 h 635"/>
                  <a:gd name="T94" fmla="*/ 70 w 424"/>
                  <a:gd name="T95" fmla="*/ 119 h 635"/>
                  <a:gd name="T96" fmla="*/ 72 w 424"/>
                  <a:gd name="T97" fmla="*/ 121 h 635"/>
                  <a:gd name="T98" fmla="*/ 74 w 424"/>
                  <a:gd name="T99" fmla="*/ 123 h 635"/>
                  <a:gd name="T100" fmla="*/ 77 w 424"/>
                  <a:gd name="T101" fmla="*/ 125 h 635"/>
                  <a:gd name="T102" fmla="*/ 79 w 424"/>
                  <a:gd name="T103" fmla="*/ 126 h 635"/>
                  <a:gd name="T104" fmla="*/ 80 w 424"/>
                  <a:gd name="T105" fmla="*/ 127 h 635"/>
                  <a:gd name="T106" fmla="*/ 81 w 424"/>
                  <a:gd name="T107" fmla="*/ 127 h 635"/>
                  <a:gd name="T108" fmla="*/ 82 w 424"/>
                  <a:gd name="T109" fmla="*/ 127 h 635"/>
                  <a:gd name="T110" fmla="*/ 83 w 424"/>
                  <a:gd name="T111" fmla="*/ 127 h 635"/>
                  <a:gd name="T112" fmla="*/ 83 w 424"/>
                  <a:gd name="T113" fmla="*/ 127 h 635"/>
                  <a:gd name="T114" fmla="*/ 83 w 424"/>
                  <a:gd name="T115" fmla="*/ 126 h 635"/>
                  <a:gd name="T116" fmla="*/ 84 w 424"/>
                  <a:gd name="T117" fmla="*/ 126 h 635"/>
                  <a:gd name="T118" fmla="*/ 84 w 424"/>
                  <a:gd name="T119" fmla="*/ 125 h 635"/>
                  <a:gd name="T120" fmla="*/ 84 w 424"/>
                  <a:gd name="T121" fmla="*/ 124 h 635"/>
                  <a:gd name="T122" fmla="*/ 83 w 424"/>
                  <a:gd name="T123" fmla="*/ 121 h 635"/>
                  <a:gd name="T124" fmla="*/ 83 w 424"/>
                  <a:gd name="T125" fmla="*/ 118 h 6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4"/>
                  <a:gd name="T190" fmla="*/ 0 h 635"/>
                  <a:gd name="T191" fmla="*/ 424 w 424"/>
                  <a:gd name="T192" fmla="*/ 635 h 6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4" h="635">
                    <a:moveTo>
                      <a:pt x="418" y="589"/>
                    </a:moveTo>
                    <a:lnTo>
                      <a:pt x="405" y="554"/>
                    </a:lnTo>
                    <a:lnTo>
                      <a:pt x="392" y="517"/>
                    </a:lnTo>
                    <a:lnTo>
                      <a:pt x="375" y="479"/>
                    </a:lnTo>
                    <a:lnTo>
                      <a:pt x="359" y="439"/>
                    </a:lnTo>
                    <a:lnTo>
                      <a:pt x="340" y="401"/>
                    </a:lnTo>
                    <a:lnTo>
                      <a:pt x="322" y="361"/>
                    </a:lnTo>
                    <a:lnTo>
                      <a:pt x="302" y="322"/>
                    </a:lnTo>
                    <a:lnTo>
                      <a:pt x="280" y="284"/>
                    </a:lnTo>
                    <a:lnTo>
                      <a:pt x="259" y="248"/>
                    </a:lnTo>
                    <a:lnTo>
                      <a:pt x="238" y="213"/>
                    </a:lnTo>
                    <a:lnTo>
                      <a:pt x="216" y="181"/>
                    </a:lnTo>
                    <a:lnTo>
                      <a:pt x="194" y="151"/>
                    </a:lnTo>
                    <a:lnTo>
                      <a:pt x="173" y="123"/>
                    </a:lnTo>
                    <a:lnTo>
                      <a:pt x="152" y="100"/>
                    </a:lnTo>
                    <a:lnTo>
                      <a:pt x="141" y="90"/>
                    </a:lnTo>
                    <a:lnTo>
                      <a:pt x="131" y="80"/>
                    </a:lnTo>
                    <a:lnTo>
                      <a:pt x="121" y="72"/>
                    </a:lnTo>
                    <a:lnTo>
                      <a:pt x="111" y="65"/>
                    </a:lnTo>
                    <a:lnTo>
                      <a:pt x="75" y="41"/>
                    </a:lnTo>
                    <a:lnTo>
                      <a:pt x="45" y="20"/>
                    </a:lnTo>
                    <a:lnTo>
                      <a:pt x="32" y="12"/>
                    </a:lnTo>
                    <a:lnTo>
                      <a:pt x="22" y="6"/>
                    </a:lnTo>
                    <a:lnTo>
                      <a:pt x="13" y="1"/>
                    </a:lnTo>
                    <a:lnTo>
                      <a:pt x="7" y="0"/>
                    </a:lnTo>
                    <a:lnTo>
                      <a:pt x="5" y="0"/>
                    </a:lnTo>
                    <a:lnTo>
                      <a:pt x="2" y="0"/>
                    </a:lnTo>
                    <a:lnTo>
                      <a:pt x="1" y="1"/>
                    </a:lnTo>
                    <a:lnTo>
                      <a:pt x="0" y="2"/>
                    </a:lnTo>
                    <a:lnTo>
                      <a:pt x="0" y="9"/>
                    </a:lnTo>
                    <a:lnTo>
                      <a:pt x="2" y="17"/>
                    </a:lnTo>
                    <a:lnTo>
                      <a:pt x="7" y="30"/>
                    </a:lnTo>
                    <a:lnTo>
                      <a:pt x="15" y="46"/>
                    </a:lnTo>
                    <a:lnTo>
                      <a:pt x="25" y="66"/>
                    </a:lnTo>
                    <a:lnTo>
                      <a:pt x="37" y="90"/>
                    </a:lnTo>
                    <a:lnTo>
                      <a:pt x="67" y="147"/>
                    </a:lnTo>
                    <a:lnTo>
                      <a:pt x="103" y="211"/>
                    </a:lnTo>
                    <a:lnTo>
                      <a:pt x="142" y="278"/>
                    </a:lnTo>
                    <a:lnTo>
                      <a:pt x="183" y="346"/>
                    </a:lnTo>
                    <a:lnTo>
                      <a:pt x="222" y="408"/>
                    </a:lnTo>
                    <a:lnTo>
                      <a:pt x="257" y="464"/>
                    </a:lnTo>
                    <a:lnTo>
                      <a:pt x="285" y="507"/>
                    </a:lnTo>
                    <a:lnTo>
                      <a:pt x="303" y="534"/>
                    </a:lnTo>
                    <a:lnTo>
                      <a:pt x="310" y="545"/>
                    </a:lnTo>
                    <a:lnTo>
                      <a:pt x="319" y="557"/>
                    </a:lnTo>
                    <a:lnTo>
                      <a:pt x="330" y="569"/>
                    </a:lnTo>
                    <a:lnTo>
                      <a:pt x="340" y="582"/>
                    </a:lnTo>
                    <a:lnTo>
                      <a:pt x="352" y="593"/>
                    </a:lnTo>
                    <a:lnTo>
                      <a:pt x="364" y="604"/>
                    </a:lnTo>
                    <a:lnTo>
                      <a:pt x="375" y="614"/>
                    </a:lnTo>
                    <a:lnTo>
                      <a:pt x="387" y="623"/>
                    </a:lnTo>
                    <a:lnTo>
                      <a:pt x="397" y="629"/>
                    </a:lnTo>
                    <a:lnTo>
                      <a:pt x="405" y="634"/>
                    </a:lnTo>
                    <a:lnTo>
                      <a:pt x="409" y="635"/>
                    </a:lnTo>
                    <a:lnTo>
                      <a:pt x="413" y="635"/>
                    </a:lnTo>
                    <a:lnTo>
                      <a:pt x="417" y="635"/>
                    </a:lnTo>
                    <a:lnTo>
                      <a:pt x="419" y="634"/>
                    </a:lnTo>
                    <a:lnTo>
                      <a:pt x="421" y="631"/>
                    </a:lnTo>
                    <a:lnTo>
                      <a:pt x="423" y="629"/>
                    </a:lnTo>
                    <a:lnTo>
                      <a:pt x="424" y="625"/>
                    </a:lnTo>
                    <a:lnTo>
                      <a:pt x="424" y="620"/>
                    </a:lnTo>
                    <a:lnTo>
                      <a:pt x="421" y="606"/>
                    </a:lnTo>
                    <a:lnTo>
                      <a:pt x="418" y="589"/>
                    </a:lnTo>
                    <a:close/>
                  </a:path>
                </a:pathLst>
              </a:custGeom>
              <a:solidFill>
                <a:srgbClr val="00925A"/>
              </a:solidFill>
              <a:ln w="9525">
                <a:noFill/>
                <a:round/>
              </a:ln>
            </p:spPr>
            <p:txBody>
              <a:bodyPr/>
              <a:lstStyle/>
              <a:p>
                <a:endParaRPr lang="en-US" sz="1867"/>
              </a:p>
            </p:txBody>
          </p:sp>
          <p:sp>
            <p:nvSpPr>
              <p:cNvPr id="1241" name="Freeform 591"/>
              <p:cNvSpPr/>
              <p:nvPr/>
            </p:nvSpPr>
            <p:spPr bwMode="auto">
              <a:xfrm>
                <a:off x="4140" y="2185"/>
                <a:ext cx="91" cy="149"/>
              </a:xfrm>
              <a:custGeom>
                <a:avLst/>
                <a:gdLst>
                  <a:gd name="T0" fmla="*/ 85 w 452"/>
                  <a:gd name="T1" fmla="*/ 124 h 744"/>
                  <a:gd name="T2" fmla="*/ 73 w 452"/>
                  <a:gd name="T3" fmla="*/ 95 h 744"/>
                  <a:gd name="T4" fmla="*/ 65 w 452"/>
                  <a:gd name="T5" fmla="*/ 73 h 744"/>
                  <a:gd name="T6" fmla="*/ 55 w 452"/>
                  <a:gd name="T7" fmla="*/ 53 h 744"/>
                  <a:gd name="T8" fmla="*/ 45 w 452"/>
                  <a:gd name="T9" fmla="*/ 34 h 744"/>
                  <a:gd name="T10" fmla="*/ 38 w 452"/>
                  <a:gd name="T11" fmla="*/ 22 h 744"/>
                  <a:gd name="T12" fmla="*/ 33 w 452"/>
                  <a:gd name="T13" fmla="*/ 16 h 744"/>
                  <a:gd name="T14" fmla="*/ 29 w 452"/>
                  <a:gd name="T15" fmla="*/ 11 h 744"/>
                  <a:gd name="T16" fmla="*/ 25 w 452"/>
                  <a:gd name="T17" fmla="*/ 8 h 744"/>
                  <a:gd name="T18" fmla="*/ 14 w 452"/>
                  <a:gd name="T19" fmla="*/ 5 h 744"/>
                  <a:gd name="T20" fmla="*/ 6 w 452"/>
                  <a:gd name="T21" fmla="*/ 1 h 744"/>
                  <a:gd name="T22" fmla="*/ 2 w 452"/>
                  <a:gd name="T23" fmla="*/ 0 h 744"/>
                  <a:gd name="T24" fmla="*/ 0 w 452"/>
                  <a:gd name="T25" fmla="*/ 0 h 744"/>
                  <a:gd name="T26" fmla="*/ 0 w 452"/>
                  <a:gd name="T27" fmla="*/ 1 h 744"/>
                  <a:gd name="T28" fmla="*/ 0 w 452"/>
                  <a:gd name="T29" fmla="*/ 3 h 744"/>
                  <a:gd name="T30" fmla="*/ 3 w 452"/>
                  <a:gd name="T31" fmla="*/ 10 h 744"/>
                  <a:gd name="T32" fmla="*/ 13 w 452"/>
                  <a:gd name="T33" fmla="*/ 30 h 744"/>
                  <a:gd name="T34" fmla="*/ 24 w 452"/>
                  <a:gd name="T35" fmla="*/ 55 h 744"/>
                  <a:gd name="T36" fmla="*/ 34 w 452"/>
                  <a:gd name="T37" fmla="*/ 81 h 744"/>
                  <a:gd name="T38" fmla="*/ 39 w 452"/>
                  <a:gd name="T39" fmla="*/ 96 h 744"/>
                  <a:gd name="T40" fmla="*/ 41 w 452"/>
                  <a:gd name="T41" fmla="*/ 104 h 744"/>
                  <a:gd name="T42" fmla="*/ 42 w 452"/>
                  <a:gd name="T43" fmla="*/ 109 h 744"/>
                  <a:gd name="T44" fmla="*/ 44 w 452"/>
                  <a:gd name="T45" fmla="*/ 115 h 744"/>
                  <a:gd name="T46" fmla="*/ 47 w 452"/>
                  <a:gd name="T47" fmla="*/ 121 h 744"/>
                  <a:gd name="T48" fmla="*/ 51 w 452"/>
                  <a:gd name="T49" fmla="*/ 126 h 744"/>
                  <a:gd name="T50" fmla="*/ 55 w 452"/>
                  <a:gd name="T51" fmla="*/ 131 h 744"/>
                  <a:gd name="T52" fmla="*/ 59 w 452"/>
                  <a:gd name="T53" fmla="*/ 135 h 744"/>
                  <a:gd name="T54" fmla="*/ 66 w 452"/>
                  <a:gd name="T55" fmla="*/ 141 h 744"/>
                  <a:gd name="T56" fmla="*/ 73 w 452"/>
                  <a:gd name="T57" fmla="*/ 145 h 744"/>
                  <a:gd name="T58" fmla="*/ 77 w 452"/>
                  <a:gd name="T59" fmla="*/ 147 h 744"/>
                  <a:gd name="T60" fmla="*/ 81 w 452"/>
                  <a:gd name="T61" fmla="*/ 148 h 744"/>
                  <a:gd name="T62" fmla="*/ 85 w 452"/>
                  <a:gd name="T63" fmla="*/ 149 h 744"/>
                  <a:gd name="T64" fmla="*/ 88 w 452"/>
                  <a:gd name="T65" fmla="*/ 149 h 744"/>
                  <a:gd name="T66" fmla="*/ 90 w 452"/>
                  <a:gd name="T67" fmla="*/ 147 h 744"/>
                  <a:gd name="T68" fmla="*/ 91 w 452"/>
                  <a:gd name="T69" fmla="*/ 145 h 744"/>
                  <a:gd name="T70" fmla="*/ 91 w 452"/>
                  <a:gd name="T71" fmla="*/ 142 h 7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2"/>
                  <a:gd name="T109" fmla="*/ 0 h 744"/>
                  <a:gd name="T110" fmla="*/ 452 w 452"/>
                  <a:gd name="T111" fmla="*/ 744 h 7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2" h="744">
                    <a:moveTo>
                      <a:pt x="448" y="699"/>
                    </a:moveTo>
                    <a:lnTo>
                      <a:pt x="420" y="620"/>
                    </a:lnTo>
                    <a:lnTo>
                      <a:pt x="385" y="526"/>
                    </a:lnTo>
                    <a:lnTo>
                      <a:pt x="365" y="473"/>
                    </a:lnTo>
                    <a:lnTo>
                      <a:pt x="343" y="421"/>
                    </a:lnTo>
                    <a:lnTo>
                      <a:pt x="321" y="367"/>
                    </a:lnTo>
                    <a:lnTo>
                      <a:pt x="297" y="315"/>
                    </a:lnTo>
                    <a:lnTo>
                      <a:pt x="273" y="263"/>
                    </a:lnTo>
                    <a:lnTo>
                      <a:pt x="248" y="215"/>
                    </a:lnTo>
                    <a:lnTo>
                      <a:pt x="224" y="170"/>
                    </a:lnTo>
                    <a:lnTo>
                      <a:pt x="200" y="130"/>
                    </a:lnTo>
                    <a:lnTo>
                      <a:pt x="188" y="112"/>
                    </a:lnTo>
                    <a:lnTo>
                      <a:pt x="177" y="95"/>
                    </a:lnTo>
                    <a:lnTo>
                      <a:pt x="165" y="81"/>
                    </a:lnTo>
                    <a:lnTo>
                      <a:pt x="155" y="67"/>
                    </a:lnTo>
                    <a:lnTo>
                      <a:pt x="143" y="56"/>
                    </a:lnTo>
                    <a:lnTo>
                      <a:pt x="132" y="47"/>
                    </a:lnTo>
                    <a:lnTo>
                      <a:pt x="122" y="41"/>
                    </a:lnTo>
                    <a:lnTo>
                      <a:pt x="112" y="36"/>
                    </a:lnTo>
                    <a:lnTo>
                      <a:pt x="72" y="23"/>
                    </a:lnTo>
                    <a:lnTo>
                      <a:pt x="41" y="10"/>
                    </a:lnTo>
                    <a:lnTo>
                      <a:pt x="29" y="5"/>
                    </a:lnTo>
                    <a:lnTo>
                      <a:pt x="19" y="1"/>
                    </a:lnTo>
                    <a:lnTo>
                      <a:pt x="10" y="0"/>
                    </a:lnTo>
                    <a:lnTo>
                      <a:pt x="5" y="0"/>
                    </a:lnTo>
                    <a:lnTo>
                      <a:pt x="2" y="0"/>
                    </a:lnTo>
                    <a:lnTo>
                      <a:pt x="1" y="1"/>
                    </a:lnTo>
                    <a:lnTo>
                      <a:pt x="0" y="4"/>
                    </a:lnTo>
                    <a:lnTo>
                      <a:pt x="0" y="6"/>
                    </a:lnTo>
                    <a:lnTo>
                      <a:pt x="1" y="13"/>
                    </a:lnTo>
                    <a:lnTo>
                      <a:pt x="4" y="23"/>
                    </a:lnTo>
                    <a:lnTo>
                      <a:pt x="16" y="52"/>
                    </a:lnTo>
                    <a:lnTo>
                      <a:pt x="39" y="96"/>
                    </a:lnTo>
                    <a:lnTo>
                      <a:pt x="65" y="152"/>
                    </a:lnTo>
                    <a:lnTo>
                      <a:pt x="92" y="213"/>
                    </a:lnTo>
                    <a:lnTo>
                      <a:pt x="118" y="277"/>
                    </a:lnTo>
                    <a:lnTo>
                      <a:pt x="145" y="341"/>
                    </a:lnTo>
                    <a:lnTo>
                      <a:pt x="167" y="402"/>
                    </a:lnTo>
                    <a:lnTo>
                      <a:pt x="186" y="456"/>
                    </a:lnTo>
                    <a:lnTo>
                      <a:pt x="193" y="479"/>
                    </a:lnTo>
                    <a:lnTo>
                      <a:pt x="198" y="499"/>
                    </a:lnTo>
                    <a:lnTo>
                      <a:pt x="203" y="517"/>
                    </a:lnTo>
                    <a:lnTo>
                      <a:pt x="206" y="531"/>
                    </a:lnTo>
                    <a:lnTo>
                      <a:pt x="209" y="545"/>
                    </a:lnTo>
                    <a:lnTo>
                      <a:pt x="214" y="560"/>
                    </a:lnTo>
                    <a:lnTo>
                      <a:pt x="219" y="575"/>
                    </a:lnTo>
                    <a:lnTo>
                      <a:pt x="227" y="589"/>
                    </a:lnTo>
                    <a:lnTo>
                      <a:pt x="234" y="603"/>
                    </a:lnTo>
                    <a:lnTo>
                      <a:pt x="242" y="617"/>
                    </a:lnTo>
                    <a:lnTo>
                      <a:pt x="252" y="629"/>
                    </a:lnTo>
                    <a:lnTo>
                      <a:pt x="261" y="642"/>
                    </a:lnTo>
                    <a:lnTo>
                      <a:pt x="272" y="654"/>
                    </a:lnTo>
                    <a:lnTo>
                      <a:pt x="282" y="665"/>
                    </a:lnTo>
                    <a:lnTo>
                      <a:pt x="293" y="675"/>
                    </a:lnTo>
                    <a:lnTo>
                      <a:pt x="304" y="685"/>
                    </a:lnTo>
                    <a:lnTo>
                      <a:pt x="328" y="704"/>
                    </a:lnTo>
                    <a:lnTo>
                      <a:pt x="352" y="719"/>
                    </a:lnTo>
                    <a:lnTo>
                      <a:pt x="363" y="725"/>
                    </a:lnTo>
                    <a:lnTo>
                      <a:pt x="374" y="730"/>
                    </a:lnTo>
                    <a:lnTo>
                      <a:pt x="384" y="735"/>
                    </a:lnTo>
                    <a:lnTo>
                      <a:pt x="394" y="739"/>
                    </a:lnTo>
                    <a:lnTo>
                      <a:pt x="404" y="741"/>
                    </a:lnTo>
                    <a:lnTo>
                      <a:pt x="413" y="743"/>
                    </a:lnTo>
                    <a:lnTo>
                      <a:pt x="422" y="744"/>
                    </a:lnTo>
                    <a:lnTo>
                      <a:pt x="429" y="744"/>
                    </a:lnTo>
                    <a:lnTo>
                      <a:pt x="435" y="743"/>
                    </a:lnTo>
                    <a:lnTo>
                      <a:pt x="442" y="740"/>
                    </a:lnTo>
                    <a:lnTo>
                      <a:pt x="445" y="736"/>
                    </a:lnTo>
                    <a:lnTo>
                      <a:pt x="449" y="731"/>
                    </a:lnTo>
                    <a:lnTo>
                      <a:pt x="450" y="725"/>
                    </a:lnTo>
                    <a:lnTo>
                      <a:pt x="452" y="718"/>
                    </a:lnTo>
                    <a:lnTo>
                      <a:pt x="450" y="709"/>
                    </a:lnTo>
                    <a:lnTo>
                      <a:pt x="448" y="699"/>
                    </a:lnTo>
                    <a:close/>
                  </a:path>
                </a:pathLst>
              </a:custGeom>
              <a:solidFill>
                <a:srgbClr val="00925A"/>
              </a:solidFill>
              <a:ln w="9525">
                <a:noFill/>
                <a:round/>
              </a:ln>
            </p:spPr>
            <p:txBody>
              <a:bodyPr/>
              <a:lstStyle/>
              <a:p>
                <a:endParaRPr lang="en-US" sz="1867"/>
              </a:p>
            </p:txBody>
          </p:sp>
          <p:sp>
            <p:nvSpPr>
              <p:cNvPr id="1242" name="Freeform 592"/>
              <p:cNvSpPr/>
              <p:nvPr/>
            </p:nvSpPr>
            <p:spPr bwMode="auto">
              <a:xfrm>
                <a:off x="4066" y="2168"/>
                <a:ext cx="69" cy="148"/>
              </a:xfrm>
              <a:custGeom>
                <a:avLst/>
                <a:gdLst>
                  <a:gd name="T0" fmla="*/ 65 w 347"/>
                  <a:gd name="T1" fmla="*/ 105 h 740"/>
                  <a:gd name="T2" fmla="*/ 62 w 347"/>
                  <a:gd name="T3" fmla="*/ 89 h 740"/>
                  <a:gd name="T4" fmla="*/ 57 w 347"/>
                  <a:gd name="T5" fmla="*/ 72 h 740"/>
                  <a:gd name="T6" fmla="*/ 52 w 347"/>
                  <a:gd name="T7" fmla="*/ 54 h 740"/>
                  <a:gd name="T8" fmla="*/ 46 w 347"/>
                  <a:gd name="T9" fmla="*/ 38 h 740"/>
                  <a:gd name="T10" fmla="*/ 40 w 347"/>
                  <a:gd name="T11" fmla="*/ 24 h 740"/>
                  <a:gd name="T12" fmla="*/ 35 w 347"/>
                  <a:gd name="T13" fmla="*/ 15 h 740"/>
                  <a:gd name="T14" fmla="*/ 31 w 347"/>
                  <a:gd name="T15" fmla="*/ 11 h 740"/>
                  <a:gd name="T16" fmla="*/ 27 w 347"/>
                  <a:gd name="T17" fmla="*/ 7 h 740"/>
                  <a:gd name="T18" fmla="*/ 24 w 347"/>
                  <a:gd name="T19" fmla="*/ 4 h 740"/>
                  <a:gd name="T20" fmla="*/ 17 w 347"/>
                  <a:gd name="T21" fmla="*/ 2 h 740"/>
                  <a:gd name="T22" fmla="*/ 11 w 347"/>
                  <a:gd name="T23" fmla="*/ 0 h 740"/>
                  <a:gd name="T24" fmla="*/ 5 w 347"/>
                  <a:gd name="T25" fmla="*/ 0 h 740"/>
                  <a:gd name="T26" fmla="*/ 2 w 347"/>
                  <a:gd name="T27" fmla="*/ 0 h 740"/>
                  <a:gd name="T28" fmla="*/ 1 w 347"/>
                  <a:gd name="T29" fmla="*/ 2 h 740"/>
                  <a:gd name="T30" fmla="*/ 0 w 347"/>
                  <a:gd name="T31" fmla="*/ 5 h 740"/>
                  <a:gd name="T32" fmla="*/ 1 w 347"/>
                  <a:gd name="T33" fmla="*/ 9 h 740"/>
                  <a:gd name="T34" fmla="*/ 3 w 347"/>
                  <a:gd name="T35" fmla="*/ 14 h 740"/>
                  <a:gd name="T36" fmla="*/ 7 w 347"/>
                  <a:gd name="T37" fmla="*/ 23 h 740"/>
                  <a:gd name="T38" fmla="*/ 11 w 347"/>
                  <a:gd name="T39" fmla="*/ 34 h 740"/>
                  <a:gd name="T40" fmla="*/ 15 w 347"/>
                  <a:gd name="T41" fmla="*/ 45 h 740"/>
                  <a:gd name="T42" fmla="*/ 17 w 347"/>
                  <a:gd name="T43" fmla="*/ 57 h 740"/>
                  <a:gd name="T44" fmla="*/ 21 w 347"/>
                  <a:gd name="T45" fmla="*/ 75 h 740"/>
                  <a:gd name="T46" fmla="*/ 24 w 347"/>
                  <a:gd name="T47" fmla="*/ 92 h 740"/>
                  <a:gd name="T48" fmla="*/ 26 w 347"/>
                  <a:gd name="T49" fmla="*/ 103 h 740"/>
                  <a:gd name="T50" fmla="*/ 29 w 347"/>
                  <a:gd name="T51" fmla="*/ 111 h 740"/>
                  <a:gd name="T52" fmla="*/ 31 w 347"/>
                  <a:gd name="T53" fmla="*/ 117 h 740"/>
                  <a:gd name="T54" fmla="*/ 34 w 347"/>
                  <a:gd name="T55" fmla="*/ 123 h 740"/>
                  <a:gd name="T56" fmla="*/ 37 w 347"/>
                  <a:gd name="T57" fmla="*/ 129 h 740"/>
                  <a:gd name="T58" fmla="*/ 41 w 347"/>
                  <a:gd name="T59" fmla="*/ 134 h 740"/>
                  <a:gd name="T60" fmla="*/ 45 w 347"/>
                  <a:gd name="T61" fmla="*/ 138 h 740"/>
                  <a:gd name="T62" fmla="*/ 49 w 347"/>
                  <a:gd name="T63" fmla="*/ 142 h 740"/>
                  <a:gd name="T64" fmla="*/ 53 w 347"/>
                  <a:gd name="T65" fmla="*/ 145 h 740"/>
                  <a:gd name="T66" fmla="*/ 57 w 347"/>
                  <a:gd name="T67" fmla="*/ 147 h 740"/>
                  <a:gd name="T68" fmla="*/ 60 w 347"/>
                  <a:gd name="T69" fmla="*/ 148 h 740"/>
                  <a:gd name="T70" fmla="*/ 63 w 347"/>
                  <a:gd name="T71" fmla="*/ 147 h 740"/>
                  <a:gd name="T72" fmla="*/ 66 w 347"/>
                  <a:gd name="T73" fmla="*/ 145 h 740"/>
                  <a:gd name="T74" fmla="*/ 68 w 347"/>
                  <a:gd name="T75" fmla="*/ 141 h 740"/>
                  <a:gd name="T76" fmla="*/ 69 w 347"/>
                  <a:gd name="T77" fmla="*/ 136 h 740"/>
                  <a:gd name="T78" fmla="*/ 69 w 347"/>
                  <a:gd name="T79" fmla="*/ 128 h 740"/>
                  <a:gd name="T80" fmla="*/ 68 w 347"/>
                  <a:gd name="T81" fmla="*/ 118 h 7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7"/>
                  <a:gd name="T124" fmla="*/ 0 h 740"/>
                  <a:gd name="T125" fmla="*/ 347 w 347"/>
                  <a:gd name="T126" fmla="*/ 740 h 74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7" h="740">
                    <a:moveTo>
                      <a:pt x="336" y="563"/>
                    </a:moveTo>
                    <a:lnTo>
                      <a:pt x="329" y="525"/>
                    </a:lnTo>
                    <a:lnTo>
                      <a:pt x="321" y="485"/>
                    </a:lnTo>
                    <a:lnTo>
                      <a:pt x="311" y="444"/>
                    </a:lnTo>
                    <a:lnTo>
                      <a:pt x="301" y="401"/>
                    </a:lnTo>
                    <a:lnTo>
                      <a:pt x="288" y="358"/>
                    </a:lnTo>
                    <a:lnTo>
                      <a:pt x="276" y="314"/>
                    </a:lnTo>
                    <a:lnTo>
                      <a:pt x="263" y="272"/>
                    </a:lnTo>
                    <a:lnTo>
                      <a:pt x="248" y="231"/>
                    </a:lnTo>
                    <a:lnTo>
                      <a:pt x="233" y="192"/>
                    </a:lnTo>
                    <a:lnTo>
                      <a:pt x="217" y="155"/>
                    </a:lnTo>
                    <a:lnTo>
                      <a:pt x="201" y="121"/>
                    </a:lnTo>
                    <a:lnTo>
                      <a:pt x="183" y="91"/>
                    </a:lnTo>
                    <a:lnTo>
                      <a:pt x="175" y="77"/>
                    </a:lnTo>
                    <a:lnTo>
                      <a:pt x="165" y="65"/>
                    </a:lnTo>
                    <a:lnTo>
                      <a:pt x="156" y="54"/>
                    </a:lnTo>
                    <a:lnTo>
                      <a:pt x="147" y="45"/>
                    </a:lnTo>
                    <a:lnTo>
                      <a:pt x="137" y="36"/>
                    </a:lnTo>
                    <a:lnTo>
                      <a:pt x="129" y="29"/>
                    </a:lnTo>
                    <a:lnTo>
                      <a:pt x="119" y="22"/>
                    </a:lnTo>
                    <a:lnTo>
                      <a:pt x="109" y="19"/>
                    </a:lnTo>
                    <a:lnTo>
                      <a:pt x="87" y="12"/>
                    </a:lnTo>
                    <a:lnTo>
                      <a:pt x="69" y="7"/>
                    </a:lnTo>
                    <a:lnTo>
                      <a:pt x="54" y="2"/>
                    </a:lnTo>
                    <a:lnTo>
                      <a:pt x="39" y="0"/>
                    </a:lnTo>
                    <a:lnTo>
                      <a:pt x="27" y="0"/>
                    </a:lnTo>
                    <a:lnTo>
                      <a:pt x="19" y="0"/>
                    </a:lnTo>
                    <a:lnTo>
                      <a:pt x="11" y="2"/>
                    </a:lnTo>
                    <a:lnTo>
                      <a:pt x="5" y="5"/>
                    </a:lnTo>
                    <a:lnTo>
                      <a:pt x="3" y="10"/>
                    </a:lnTo>
                    <a:lnTo>
                      <a:pt x="0" y="16"/>
                    </a:lnTo>
                    <a:lnTo>
                      <a:pt x="0" y="25"/>
                    </a:lnTo>
                    <a:lnTo>
                      <a:pt x="3" y="34"/>
                    </a:lnTo>
                    <a:lnTo>
                      <a:pt x="6" y="45"/>
                    </a:lnTo>
                    <a:lnTo>
                      <a:pt x="11" y="57"/>
                    </a:lnTo>
                    <a:lnTo>
                      <a:pt x="17" y="72"/>
                    </a:lnTo>
                    <a:lnTo>
                      <a:pt x="25" y="89"/>
                    </a:lnTo>
                    <a:lnTo>
                      <a:pt x="37" y="115"/>
                    </a:lnTo>
                    <a:lnTo>
                      <a:pt x="47" y="142"/>
                    </a:lnTo>
                    <a:lnTo>
                      <a:pt x="57" y="170"/>
                    </a:lnTo>
                    <a:lnTo>
                      <a:pt x="66" y="198"/>
                    </a:lnTo>
                    <a:lnTo>
                      <a:pt x="74" y="227"/>
                    </a:lnTo>
                    <a:lnTo>
                      <a:pt x="81" y="256"/>
                    </a:lnTo>
                    <a:lnTo>
                      <a:pt x="87" y="286"/>
                    </a:lnTo>
                    <a:lnTo>
                      <a:pt x="92" y="314"/>
                    </a:lnTo>
                    <a:lnTo>
                      <a:pt x="104" y="373"/>
                    </a:lnTo>
                    <a:lnTo>
                      <a:pt x="114" y="431"/>
                    </a:lnTo>
                    <a:lnTo>
                      <a:pt x="119" y="459"/>
                    </a:lnTo>
                    <a:lnTo>
                      <a:pt x="125" y="485"/>
                    </a:lnTo>
                    <a:lnTo>
                      <a:pt x="131" y="513"/>
                    </a:lnTo>
                    <a:lnTo>
                      <a:pt x="139" y="538"/>
                    </a:lnTo>
                    <a:lnTo>
                      <a:pt x="144" y="553"/>
                    </a:lnTo>
                    <a:lnTo>
                      <a:pt x="149" y="569"/>
                    </a:lnTo>
                    <a:lnTo>
                      <a:pt x="155" y="584"/>
                    </a:lnTo>
                    <a:lnTo>
                      <a:pt x="162" y="599"/>
                    </a:lnTo>
                    <a:lnTo>
                      <a:pt x="170" y="614"/>
                    </a:lnTo>
                    <a:lnTo>
                      <a:pt x="178" y="628"/>
                    </a:lnTo>
                    <a:lnTo>
                      <a:pt x="187" y="643"/>
                    </a:lnTo>
                    <a:lnTo>
                      <a:pt x="196" y="655"/>
                    </a:lnTo>
                    <a:lnTo>
                      <a:pt x="206" y="669"/>
                    </a:lnTo>
                    <a:lnTo>
                      <a:pt x="216" y="680"/>
                    </a:lnTo>
                    <a:lnTo>
                      <a:pt x="226" y="691"/>
                    </a:lnTo>
                    <a:lnTo>
                      <a:pt x="236" y="703"/>
                    </a:lnTo>
                    <a:lnTo>
                      <a:pt x="246" y="711"/>
                    </a:lnTo>
                    <a:lnTo>
                      <a:pt x="256" y="719"/>
                    </a:lnTo>
                    <a:lnTo>
                      <a:pt x="266" y="726"/>
                    </a:lnTo>
                    <a:lnTo>
                      <a:pt x="276" y="731"/>
                    </a:lnTo>
                    <a:lnTo>
                      <a:pt x="286" y="736"/>
                    </a:lnTo>
                    <a:lnTo>
                      <a:pt x="294" y="739"/>
                    </a:lnTo>
                    <a:lnTo>
                      <a:pt x="303" y="740"/>
                    </a:lnTo>
                    <a:lnTo>
                      <a:pt x="311" y="739"/>
                    </a:lnTo>
                    <a:lnTo>
                      <a:pt x="318" y="736"/>
                    </a:lnTo>
                    <a:lnTo>
                      <a:pt x="326" y="733"/>
                    </a:lnTo>
                    <a:lnTo>
                      <a:pt x="331" y="725"/>
                    </a:lnTo>
                    <a:lnTo>
                      <a:pt x="337" y="718"/>
                    </a:lnTo>
                    <a:lnTo>
                      <a:pt x="341" y="706"/>
                    </a:lnTo>
                    <a:lnTo>
                      <a:pt x="343" y="694"/>
                    </a:lnTo>
                    <a:lnTo>
                      <a:pt x="346" y="678"/>
                    </a:lnTo>
                    <a:lnTo>
                      <a:pt x="347" y="660"/>
                    </a:lnTo>
                    <a:lnTo>
                      <a:pt x="346" y="640"/>
                    </a:lnTo>
                    <a:lnTo>
                      <a:pt x="344" y="617"/>
                    </a:lnTo>
                    <a:lnTo>
                      <a:pt x="341" y="592"/>
                    </a:lnTo>
                    <a:lnTo>
                      <a:pt x="336" y="563"/>
                    </a:lnTo>
                    <a:close/>
                  </a:path>
                </a:pathLst>
              </a:custGeom>
              <a:solidFill>
                <a:srgbClr val="00925A"/>
              </a:solidFill>
              <a:ln w="9525">
                <a:noFill/>
                <a:round/>
              </a:ln>
            </p:spPr>
            <p:txBody>
              <a:bodyPr/>
              <a:lstStyle/>
              <a:p>
                <a:endParaRPr lang="en-US" sz="1867"/>
              </a:p>
            </p:txBody>
          </p:sp>
          <p:sp>
            <p:nvSpPr>
              <p:cNvPr id="1243" name="Freeform 593"/>
              <p:cNvSpPr/>
              <p:nvPr/>
            </p:nvSpPr>
            <p:spPr bwMode="auto">
              <a:xfrm>
                <a:off x="3973" y="2157"/>
                <a:ext cx="87" cy="138"/>
              </a:xfrm>
              <a:custGeom>
                <a:avLst/>
                <a:gdLst>
                  <a:gd name="T0" fmla="*/ 85 w 433"/>
                  <a:gd name="T1" fmla="*/ 113 h 688"/>
                  <a:gd name="T2" fmla="*/ 81 w 433"/>
                  <a:gd name="T3" fmla="*/ 96 h 688"/>
                  <a:gd name="T4" fmla="*/ 76 w 433"/>
                  <a:gd name="T5" fmla="*/ 78 h 688"/>
                  <a:gd name="T6" fmla="*/ 70 w 433"/>
                  <a:gd name="T7" fmla="*/ 60 h 688"/>
                  <a:gd name="T8" fmla="*/ 63 w 433"/>
                  <a:gd name="T9" fmla="*/ 42 h 688"/>
                  <a:gd name="T10" fmla="*/ 56 w 433"/>
                  <a:gd name="T11" fmla="*/ 26 h 688"/>
                  <a:gd name="T12" fmla="*/ 50 w 433"/>
                  <a:gd name="T13" fmla="*/ 17 h 688"/>
                  <a:gd name="T14" fmla="*/ 46 w 433"/>
                  <a:gd name="T15" fmla="*/ 11 h 688"/>
                  <a:gd name="T16" fmla="*/ 42 w 433"/>
                  <a:gd name="T17" fmla="*/ 7 h 688"/>
                  <a:gd name="T18" fmla="*/ 38 w 433"/>
                  <a:gd name="T19" fmla="*/ 5 h 688"/>
                  <a:gd name="T20" fmla="*/ 31 w 433"/>
                  <a:gd name="T21" fmla="*/ 2 h 688"/>
                  <a:gd name="T22" fmla="*/ 23 w 433"/>
                  <a:gd name="T23" fmla="*/ 1 h 688"/>
                  <a:gd name="T24" fmla="*/ 16 w 433"/>
                  <a:gd name="T25" fmla="*/ 0 h 688"/>
                  <a:gd name="T26" fmla="*/ 9 w 433"/>
                  <a:gd name="T27" fmla="*/ 1 h 688"/>
                  <a:gd name="T28" fmla="*/ 5 w 433"/>
                  <a:gd name="T29" fmla="*/ 2 h 688"/>
                  <a:gd name="T30" fmla="*/ 2 w 433"/>
                  <a:gd name="T31" fmla="*/ 5 h 688"/>
                  <a:gd name="T32" fmla="*/ 1 w 433"/>
                  <a:gd name="T33" fmla="*/ 6 h 688"/>
                  <a:gd name="T34" fmla="*/ 0 w 433"/>
                  <a:gd name="T35" fmla="*/ 8 h 688"/>
                  <a:gd name="T36" fmla="*/ 0 w 433"/>
                  <a:gd name="T37" fmla="*/ 11 h 688"/>
                  <a:gd name="T38" fmla="*/ 1 w 433"/>
                  <a:gd name="T39" fmla="*/ 15 h 688"/>
                  <a:gd name="T40" fmla="*/ 7 w 433"/>
                  <a:gd name="T41" fmla="*/ 28 h 688"/>
                  <a:gd name="T42" fmla="*/ 17 w 433"/>
                  <a:gd name="T43" fmla="*/ 50 h 688"/>
                  <a:gd name="T44" fmla="*/ 27 w 433"/>
                  <a:gd name="T45" fmla="*/ 73 h 688"/>
                  <a:gd name="T46" fmla="*/ 34 w 433"/>
                  <a:gd name="T47" fmla="*/ 95 h 688"/>
                  <a:gd name="T48" fmla="*/ 38 w 433"/>
                  <a:gd name="T49" fmla="*/ 107 h 688"/>
                  <a:gd name="T50" fmla="*/ 40 w 433"/>
                  <a:gd name="T51" fmla="*/ 110 h 688"/>
                  <a:gd name="T52" fmla="*/ 44 w 433"/>
                  <a:gd name="T53" fmla="*/ 115 h 688"/>
                  <a:gd name="T54" fmla="*/ 52 w 433"/>
                  <a:gd name="T55" fmla="*/ 123 h 688"/>
                  <a:gd name="T56" fmla="*/ 61 w 433"/>
                  <a:gd name="T57" fmla="*/ 130 h 688"/>
                  <a:gd name="T58" fmla="*/ 68 w 433"/>
                  <a:gd name="T59" fmla="*/ 135 h 688"/>
                  <a:gd name="T60" fmla="*/ 73 w 433"/>
                  <a:gd name="T61" fmla="*/ 137 h 688"/>
                  <a:gd name="T62" fmla="*/ 77 w 433"/>
                  <a:gd name="T63" fmla="*/ 138 h 688"/>
                  <a:gd name="T64" fmla="*/ 81 w 433"/>
                  <a:gd name="T65" fmla="*/ 138 h 688"/>
                  <a:gd name="T66" fmla="*/ 83 w 433"/>
                  <a:gd name="T67" fmla="*/ 137 h 688"/>
                  <a:gd name="T68" fmla="*/ 86 w 433"/>
                  <a:gd name="T69" fmla="*/ 134 h 688"/>
                  <a:gd name="T70" fmla="*/ 87 w 433"/>
                  <a:gd name="T71" fmla="*/ 130 h 688"/>
                  <a:gd name="T72" fmla="*/ 87 w 433"/>
                  <a:gd name="T73" fmla="*/ 124 h 6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3"/>
                  <a:gd name="T112" fmla="*/ 0 h 688"/>
                  <a:gd name="T113" fmla="*/ 433 w 433"/>
                  <a:gd name="T114" fmla="*/ 688 h 6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3" h="688">
                    <a:moveTo>
                      <a:pt x="429" y="602"/>
                    </a:moveTo>
                    <a:lnTo>
                      <a:pt x="424" y="564"/>
                    </a:lnTo>
                    <a:lnTo>
                      <a:pt x="415" y="524"/>
                    </a:lnTo>
                    <a:lnTo>
                      <a:pt x="405" y="481"/>
                    </a:lnTo>
                    <a:lnTo>
                      <a:pt x="394" y="436"/>
                    </a:lnTo>
                    <a:lnTo>
                      <a:pt x="380" y="390"/>
                    </a:lnTo>
                    <a:lnTo>
                      <a:pt x="367" y="344"/>
                    </a:lnTo>
                    <a:lnTo>
                      <a:pt x="350" y="297"/>
                    </a:lnTo>
                    <a:lnTo>
                      <a:pt x="333" y="252"/>
                    </a:lnTo>
                    <a:lnTo>
                      <a:pt x="316" y="210"/>
                    </a:lnTo>
                    <a:lnTo>
                      <a:pt x="297" y="169"/>
                    </a:lnTo>
                    <a:lnTo>
                      <a:pt x="277" y="131"/>
                    </a:lnTo>
                    <a:lnTo>
                      <a:pt x="257" y="98"/>
                    </a:lnTo>
                    <a:lnTo>
                      <a:pt x="247" y="83"/>
                    </a:lnTo>
                    <a:lnTo>
                      <a:pt x="237" y="69"/>
                    </a:lnTo>
                    <a:lnTo>
                      <a:pt x="227" y="56"/>
                    </a:lnTo>
                    <a:lnTo>
                      <a:pt x="217" y="46"/>
                    </a:lnTo>
                    <a:lnTo>
                      <a:pt x="207" y="36"/>
                    </a:lnTo>
                    <a:lnTo>
                      <a:pt x="197" y="29"/>
                    </a:lnTo>
                    <a:lnTo>
                      <a:pt x="187" y="23"/>
                    </a:lnTo>
                    <a:lnTo>
                      <a:pt x="177" y="19"/>
                    </a:lnTo>
                    <a:lnTo>
                      <a:pt x="156" y="12"/>
                    </a:lnTo>
                    <a:lnTo>
                      <a:pt x="135" y="7"/>
                    </a:lnTo>
                    <a:lnTo>
                      <a:pt x="115" y="3"/>
                    </a:lnTo>
                    <a:lnTo>
                      <a:pt x="96" y="0"/>
                    </a:lnTo>
                    <a:lnTo>
                      <a:pt x="78" y="0"/>
                    </a:lnTo>
                    <a:lnTo>
                      <a:pt x="62" y="2"/>
                    </a:lnTo>
                    <a:lnTo>
                      <a:pt x="47" y="3"/>
                    </a:lnTo>
                    <a:lnTo>
                      <a:pt x="35" y="7"/>
                    </a:lnTo>
                    <a:lnTo>
                      <a:pt x="24" y="12"/>
                    </a:lnTo>
                    <a:lnTo>
                      <a:pt x="14" y="19"/>
                    </a:lnTo>
                    <a:lnTo>
                      <a:pt x="10" y="23"/>
                    </a:lnTo>
                    <a:lnTo>
                      <a:pt x="7" y="26"/>
                    </a:lnTo>
                    <a:lnTo>
                      <a:pt x="5" y="31"/>
                    </a:lnTo>
                    <a:lnTo>
                      <a:pt x="2" y="36"/>
                    </a:lnTo>
                    <a:lnTo>
                      <a:pt x="1" y="41"/>
                    </a:lnTo>
                    <a:lnTo>
                      <a:pt x="0" y="46"/>
                    </a:lnTo>
                    <a:lnTo>
                      <a:pt x="0" y="53"/>
                    </a:lnTo>
                    <a:lnTo>
                      <a:pt x="1" y="59"/>
                    </a:lnTo>
                    <a:lnTo>
                      <a:pt x="4" y="73"/>
                    </a:lnTo>
                    <a:lnTo>
                      <a:pt x="10" y="88"/>
                    </a:lnTo>
                    <a:lnTo>
                      <a:pt x="35" y="141"/>
                    </a:lnTo>
                    <a:lnTo>
                      <a:pt x="61" y="195"/>
                    </a:lnTo>
                    <a:lnTo>
                      <a:pt x="86" y="251"/>
                    </a:lnTo>
                    <a:lnTo>
                      <a:pt x="110" y="307"/>
                    </a:lnTo>
                    <a:lnTo>
                      <a:pt x="132" y="363"/>
                    </a:lnTo>
                    <a:lnTo>
                      <a:pt x="152" y="420"/>
                    </a:lnTo>
                    <a:lnTo>
                      <a:pt x="171" y="475"/>
                    </a:lnTo>
                    <a:lnTo>
                      <a:pt x="187" y="527"/>
                    </a:lnTo>
                    <a:lnTo>
                      <a:pt x="189" y="533"/>
                    </a:lnTo>
                    <a:lnTo>
                      <a:pt x="193" y="541"/>
                    </a:lnTo>
                    <a:lnTo>
                      <a:pt x="198" y="548"/>
                    </a:lnTo>
                    <a:lnTo>
                      <a:pt x="204" y="556"/>
                    </a:lnTo>
                    <a:lnTo>
                      <a:pt x="219" y="574"/>
                    </a:lnTo>
                    <a:lnTo>
                      <a:pt x="238" y="593"/>
                    </a:lnTo>
                    <a:lnTo>
                      <a:pt x="259" y="613"/>
                    </a:lnTo>
                    <a:lnTo>
                      <a:pt x="282" y="632"/>
                    </a:lnTo>
                    <a:lnTo>
                      <a:pt x="306" y="649"/>
                    </a:lnTo>
                    <a:lnTo>
                      <a:pt x="329" y="664"/>
                    </a:lnTo>
                    <a:lnTo>
                      <a:pt x="340" y="672"/>
                    </a:lnTo>
                    <a:lnTo>
                      <a:pt x="352" y="677"/>
                    </a:lnTo>
                    <a:lnTo>
                      <a:pt x="363" y="682"/>
                    </a:lnTo>
                    <a:lnTo>
                      <a:pt x="373" y="685"/>
                    </a:lnTo>
                    <a:lnTo>
                      <a:pt x="383" y="688"/>
                    </a:lnTo>
                    <a:lnTo>
                      <a:pt x="393" y="688"/>
                    </a:lnTo>
                    <a:lnTo>
                      <a:pt x="402" y="688"/>
                    </a:lnTo>
                    <a:lnTo>
                      <a:pt x="409" y="685"/>
                    </a:lnTo>
                    <a:lnTo>
                      <a:pt x="415" y="683"/>
                    </a:lnTo>
                    <a:lnTo>
                      <a:pt x="422" y="677"/>
                    </a:lnTo>
                    <a:lnTo>
                      <a:pt x="427" y="669"/>
                    </a:lnTo>
                    <a:lnTo>
                      <a:pt x="430" y="661"/>
                    </a:lnTo>
                    <a:lnTo>
                      <a:pt x="432" y="649"/>
                    </a:lnTo>
                    <a:lnTo>
                      <a:pt x="433" y="636"/>
                    </a:lnTo>
                    <a:lnTo>
                      <a:pt x="432" y="619"/>
                    </a:lnTo>
                    <a:lnTo>
                      <a:pt x="429" y="602"/>
                    </a:lnTo>
                    <a:close/>
                  </a:path>
                </a:pathLst>
              </a:custGeom>
              <a:solidFill>
                <a:srgbClr val="00925A"/>
              </a:solidFill>
              <a:ln w="9525">
                <a:noFill/>
                <a:round/>
              </a:ln>
            </p:spPr>
            <p:txBody>
              <a:bodyPr/>
              <a:lstStyle/>
              <a:p>
                <a:endParaRPr lang="en-US" sz="1867"/>
              </a:p>
            </p:txBody>
          </p:sp>
          <p:sp>
            <p:nvSpPr>
              <p:cNvPr id="1244" name="Freeform 594"/>
              <p:cNvSpPr/>
              <p:nvPr/>
            </p:nvSpPr>
            <p:spPr bwMode="auto">
              <a:xfrm>
                <a:off x="3879" y="2149"/>
                <a:ext cx="86" cy="138"/>
              </a:xfrm>
              <a:custGeom>
                <a:avLst/>
                <a:gdLst>
                  <a:gd name="T0" fmla="*/ 84 w 434"/>
                  <a:gd name="T1" fmla="*/ 113 h 689"/>
                  <a:gd name="T2" fmla="*/ 80 w 434"/>
                  <a:gd name="T3" fmla="*/ 97 h 689"/>
                  <a:gd name="T4" fmla="*/ 75 w 434"/>
                  <a:gd name="T5" fmla="*/ 78 h 689"/>
                  <a:gd name="T6" fmla="*/ 69 w 434"/>
                  <a:gd name="T7" fmla="*/ 60 h 689"/>
                  <a:gd name="T8" fmla="*/ 62 w 434"/>
                  <a:gd name="T9" fmla="*/ 42 h 689"/>
                  <a:gd name="T10" fmla="*/ 54 w 434"/>
                  <a:gd name="T11" fmla="*/ 26 h 689"/>
                  <a:gd name="T12" fmla="*/ 49 w 434"/>
                  <a:gd name="T13" fmla="*/ 17 h 689"/>
                  <a:gd name="T14" fmla="*/ 45 w 434"/>
                  <a:gd name="T15" fmla="*/ 12 h 689"/>
                  <a:gd name="T16" fmla="*/ 41 w 434"/>
                  <a:gd name="T17" fmla="*/ 7 h 689"/>
                  <a:gd name="T18" fmla="*/ 37 w 434"/>
                  <a:gd name="T19" fmla="*/ 5 h 689"/>
                  <a:gd name="T20" fmla="*/ 31 w 434"/>
                  <a:gd name="T21" fmla="*/ 3 h 689"/>
                  <a:gd name="T22" fmla="*/ 22 w 434"/>
                  <a:gd name="T23" fmla="*/ 1 h 689"/>
                  <a:gd name="T24" fmla="*/ 15 w 434"/>
                  <a:gd name="T25" fmla="*/ 0 h 689"/>
                  <a:gd name="T26" fmla="*/ 9 w 434"/>
                  <a:gd name="T27" fmla="*/ 1 h 689"/>
                  <a:gd name="T28" fmla="*/ 4 w 434"/>
                  <a:gd name="T29" fmla="*/ 3 h 689"/>
                  <a:gd name="T30" fmla="*/ 2 w 434"/>
                  <a:gd name="T31" fmla="*/ 5 h 689"/>
                  <a:gd name="T32" fmla="*/ 1 w 434"/>
                  <a:gd name="T33" fmla="*/ 6 h 689"/>
                  <a:gd name="T34" fmla="*/ 0 w 434"/>
                  <a:gd name="T35" fmla="*/ 8 h 689"/>
                  <a:gd name="T36" fmla="*/ 0 w 434"/>
                  <a:gd name="T37" fmla="*/ 11 h 689"/>
                  <a:gd name="T38" fmla="*/ 1 w 434"/>
                  <a:gd name="T39" fmla="*/ 15 h 689"/>
                  <a:gd name="T40" fmla="*/ 8 w 434"/>
                  <a:gd name="T41" fmla="*/ 28 h 689"/>
                  <a:gd name="T42" fmla="*/ 18 w 434"/>
                  <a:gd name="T43" fmla="*/ 50 h 689"/>
                  <a:gd name="T44" fmla="*/ 27 w 434"/>
                  <a:gd name="T45" fmla="*/ 74 h 689"/>
                  <a:gd name="T46" fmla="*/ 34 w 434"/>
                  <a:gd name="T47" fmla="*/ 96 h 689"/>
                  <a:gd name="T48" fmla="*/ 38 w 434"/>
                  <a:gd name="T49" fmla="*/ 107 h 689"/>
                  <a:gd name="T50" fmla="*/ 40 w 434"/>
                  <a:gd name="T51" fmla="*/ 110 h 689"/>
                  <a:gd name="T52" fmla="*/ 44 w 434"/>
                  <a:gd name="T53" fmla="*/ 115 h 689"/>
                  <a:gd name="T54" fmla="*/ 51 w 434"/>
                  <a:gd name="T55" fmla="*/ 123 h 689"/>
                  <a:gd name="T56" fmla="*/ 60 w 434"/>
                  <a:gd name="T57" fmla="*/ 130 h 689"/>
                  <a:gd name="T58" fmla="*/ 67 w 434"/>
                  <a:gd name="T59" fmla="*/ 135 h 689"/>
                  <a:gd name="T60" fmla="*/ 72 w 434"/>
                  <a:gd name="T61" fmla="*/ 137 h 689"/>
                  <a:gd name="T62" fmla="*/ 76 w 434"/>
                  <a:gd name="T63" fmla="*/ 138 h 689"/>
                  <a:gd name="T64" fmla="*/ 79 w 434"/>
                  <a:gd name="T65" fmla="*/ 138 h 689"/>
                  <a:gd name="T66" fmla="*/ 82 w 434"/>
                  <a:gd name="T67" fmla="*/ 137 h 689"/>
                  <a:gd name="T68" fmla="*/ 85 w 434"/>
                  <a:gd name="T69" fmla="*/ 134 h 689"/>
                  <a:gd name="T70" fmla="*/ 86 w 434"/>
                  <a:gd name="T71" fmla="*/ 130 h 689"/>
                  <a:gd name="T72" fmla="*/ 86 w 434"/>
                  <a:gd name="T73" fmla="*/ 124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689"/>
                  <a:gd name="T113" fmla="*/ 434 w 434"/>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689">
                    <a:moveTo>
                      <a:pt x="432" y="602"/>
                    </a:moveTo>
                    <a:lnTo>
                      <a:pt x="426" y="564"/>
                    </a:lnTo>
                    <a:lnTo>
                      <a:pt x="417" y="525"/>
                    </a:lnTo>
                    <a:lnTo>
                      <a:pt x="406" y="482"/>
                    </a:lnTo>
                    <a:lnTo>
                      <a:pt x="394" y="437"/>
                    </a:lnTo>
                    <a:lnTo>
                      <a:pt x="381" y="391"/>
                    </a:lnTo>
                    <a:lnTo>
                      <a:pt x="365" y="345"/>
                    </a:lnTo>
                    <a:lnTo>
                      <a:pt x="348" y="299"/>
                    </a:lnTo>
                    <a:lnTo>
                      <a:pt x="331" y="254"/>
                    </a:lnTo>
                    <a:lnTo>
                      <a:pt x="313" y="210"/>
                    </a:lnTo>
                    <a:lnTo>
                      <a:pt x="295" y="169"/>
                    </a:lnTo>
                    <a:lnTo>
                      <a:pt x="275" y="131"/>
                    </a:lnTo>
                    <a:lnTo>
                      <a:pt x="255" y="99"/>
                    </a:lnTo>
                    <a:lnTo>
                      <a:pt x="245" y="83"/>
                    </a:lnTo>
                    <a:lnTo>
                      <a:pt x="235" y="69"/>
                    </a:lnTo>
                    <a:lnTo>
                      <a:pt x="225" y="58"/>
                    </a:lnTo>
                    <a:lnTo>
                      <a:pt x="215" y="47"/>
                    </a:lnTo>
                    <a:lnTo>
                      <a:pt x="205" y="37"/>
                    </a:lnTo>
                    <a:lnTo>
                      <a:pt x="195" y="29"/>
                    </a:lnTo>
                    <a:lnTo>
                      <a:pt x="185" y="23"/>
                    </a:lnTo>
                    <a:lnTo>
                      <a:pt x="175" y="19"/>
                    </a:lnTo>
                    <a:lnTo>
                      <a:pt x="154" y="13"/>
                    </a:lnTo>
                    <a:lnTo>
                      <a:pt x="132" y="8"/>
                    </a:lnTo>
                    <a:lnTo>
                      <a:pt x="112" y="4"/>
                    </a:lnTo>
                    <a:lnTo>
                      <a:pt x="94" y="2"/>
                    </a:lnTo>
                    <a:lnTo>
                      <a:pt x="76" y="0"/>
                    </a:lnTo>
                    <a:lnTo>
                      <a:pt x="60" y="2"/>
                    </a:lnTo>
                    <a:lnTo>
                      <a:pt x="45" y="4"/>
                    </a:lnTo>
                    <a:lnTo>
                      <a:pt x="33" y="8"/>
                    </a:lnTo>
                    <a:lnTo>
                      <a:pt x="21" y="13"/>
                    </a:lnTo>
                    <a:lnTo>
                      <a:pt x="13" y="19"/>
                    </a:lnTo>
                    <a:lnTo>
                      <a:pt x="9" y="23"/>
                    </a:lnTo>
                    <a:lnTo>
                      <a:pt x="6" y="27"/>
                    </a:lnTo>
                    <a:lnTo>
                      <a:pt x="4" y="32"/>
                    </a:lnTo>
                    <a:lnTo>
                      <a:pt x="3" y="37"/>
                    </a:lnTo>
                    <a:lnTo>
                      <a:pt x="1" y="42"/>
                    </a:lnTo>
                    <a:lnTo>
                      <a:pt x="0" y="48"/>
                    </a:lnTo>
                    <a:lnTo>
                      <a:pt x="0" y="53"/>
                    </a:lnTo>
                    <a:lnTo>
                      <a:pt x="1" y="59"/>
                    </a:lnTo>
                    <a:lnTo>
                      <a:pt x="5" y="73"/>
                    </a:lnTo>
                    <a:lnTo>
                      <a:pt x="13" y="88"/>
                    </a:lnTo>
                    <a:lnTo>
                      <a:pt x="38" y="141"/>
                    </a:lnTo>
                    <a:lnTo>
                      <a:pt x="64" y="196"/>
                    </a:lnTo>
                    <a:lnTo>
                      <a:pt x="89" y="252"/>
                    </a:lnTo>
                    <a:lnTo>
                      <a:pt x="112" y="310"/>
                    </a:lnTo>
                    <a:lnTo>
                      <a:pt x="135" y="367"/>
                    </a:lnTo>
                    <a:lnTo>
                      <a:pt x="155" y="422"/>
                    </a:lnTo>
                    <a:lnTo>
                      <a:pt x="174" y="477"/>
                    </a:lnTo>
                    <a:lnTo>
                      <a:pt x="190" y="528"/>
                    </a:lnTo>
                    <a:lnTo>
                      <a:pt x="192" y="535"/>
                    </a:lnTo>
                    <a:lnTo>
                      <a:pt x="196" y="541"/>
                    </a:lnTo>
                    <a:lnTo>
                      <a:pt x="200" y="548"/>
                    </a:lnTo>
                    <a:lnTo>
                      <a:pt x="206" y="557"/>
                    </a:lnTo>
                    <a:lnTo>
                      <a:pt x="220" y="574"/>
                    </a:lnTo>
                    <a:lnTo>
                      <a:pt x="238" y="594"/>
                    </a:lnTo>
                    <a:lnTo>
                      <a:pt x="258" y="613"/>
                    </a:lnTo>
                    <a:lnTo>
                      <a:pt x="281" y="632"/>
                    </a:lnTo>
                    <a:lnTo>
                      <a:pt x="305" y="649"/>
                    </a:lnTo>
                    <a:lnTo>
                      <a:pt x="327" y="666"/>
                    </a:lnTo>
                    <a:lnTo>
                      <a:pt x="340" y="672"/>
                    </a:lnTo>
                    <a:lnTo>
                      <a:pt x="351" y="677"/>
                    </a:lnTo>
                    <a:lnTo>
                      <a:pt x="362" y="682"/>
                    </a:lnTo>
                    <a:lnTo>
                      <a:pt x="372" y="686"/>
                    </a:lnTo>
                    <a:lnTo>
                      <a:pt x="382" y="688"/>
                    </a:lnTo>
                    <a:lnTo>
                      <a:pt x="392" y="689"/>
                    </a:lnTo>
                    <a:lnTo>
                      <a:pt x="401" y="688"/>
                    </a:lnTo>
                    <a:lnTo>
                      <a:pt x="409" y="687"/>
                    </a:lnTo>
                    <a:lnTo>
                      <a:pt x="416" y="683"/>
                    </a:lnTo>
                    <a:lnTo>
                      <a:pt x="422" y="678"/>
                    </a:lnTo>
                    <a:lnTo>
                      <a:pt x="427" y="671"/>
                    </a:lnTo>
                    <a:lnTo>
                      <a:pt x="431" y="661"/>
                    </a:lnTo>
                    <a:lnTo>
                      <a:pt x="433" y="649"/>
                    </a:lnTo>
                    <a:lnTo>
                      <a:pt x="434" y="636"/>
                    </a:lnTo>
                    <a:lnTo>
                      <a:pt x="434" y="621"/>
                    </a:lnTo>
                    <a:lnTo>
                      <a:pt x="432" y="602"/>
                    </a:lnTo>
                    <a:close/>
                  </a:path>
                </a:pathLst>
              </a:custGeom>
              <a:solidFill>
                <a:srgbClr val="00925A"/>
              </a:solidFill>
              <a:ln w="9525">
                <a:noFill/>
                <a:round/>
              </a:ln>
            </p:spPr>
            <p:txBody>
              <a:bodyPr/>
              <a:lstStyle/>
              <a:p>
                <a:endParaRPr lang="en-US" sz="1867"/>
              </a:p>
            </p:txBody>
          </p:sp>
          <p:sp>
            <p:nvSpPr>
              <p:cNvPr id="1245" name="Freeform 595"/>
              <p:cNvSpPr/>
              <p:nvPr/>
            </p:nvSpPr>
            <p:spPr bwMode="auto">
              <a:xfrm>
                <a:off x="3790" y="2143"/>
                <a:ext cx="87" cy="138"/>
              </a:xfrm>
              <a:custGeom>
                <a:avLst/>
                <a:gdLst>
                  <a:gd name="T0" fmla="*/ 85 w 434"/>
                  <a:gd name="T1" fmla="*/ 113 h 689"/>
                  <a:gd name="T2" fmla="*/ 81 w 434"/>
                  <a:gd name="T3" fmla="*/ 97 h 689"/>
                  <a:gd name="T4" fmla="*/ 76 w 434"/>
                  <a:gd name="T5" fmla="*/ 78 h 689"/>
                  <a:gd name="T6" fmla="*/ 70 w 434"/>
                  <a:gd name="T7" fmla="*/ 60 h 689"/>
                  <a:gd name="T8" fmla="*/ 63 w 434"/>
                  <a:gd name="T9" fmla="*/ 42 h 689"/>
                  <a:gd name="T10" fmla="*/ 55 w 434"/>
                  <a:gd name="T11" fmla="*/ 27 h 689"/>
                  <a:gd name="T12" fmla="*/ 49 w 434"/>
                  <a:gd name="T13" fmla="*/ 17 h 689"/>
                  <a:gd name="T14" fmla="*/ 45 w 434"/>
                  <a:gd name="T15" fmla="*/ 12 h 689"/>
                  <a:gd name="T16" fmla="*/ 41 w 434"/>
                  <a:gd name="T17" fmla="*/ 8 h 689"/>
                  <a:gd name="T18" fmla="*/ 37 w 434"/>
                  <a:gd name="T19" fmla="*/ 5 h 689"/>
                  <a:gd name="T20" fmla="*/ 30 w 434"/>
                  <a:gd name="T21" fmla="*/ 3 h 689"/>
                  <a:gd name="T22" fmla="*/ 22 w 434"/>
                  <a:gd name="T23" fmla="*/ 1 h 689"/>
                  <a:gd name="T24" fmla="*/ 15 w 434"/>
                  <a:gd name="T25" fmla="*/ 0 h 689"/>
                  <a:gd name="T26" fmla="*/ 9 w 434"/>
                  <a:gd name="T27" fmla="*/ 1 h 689"/>
                  <a:gd name="T28" fmla="*/ 4 w 434"/>
                  <a:gd name="T29" fmla="*/ 3 h 689"/>
                  <a:gd name="T30" fmla="*/ 2 w 434"/>
                  <a:gd name="T31" fmla="*/ 5 h 689"/>
                  <a:gd name="T32" fmla="*/ 1 w 434"/>
                  <a:gd name="T33" fmla="*/ 6 h 689"/>
                  <a:gd name="T34" fmla="*/ 0 w 434"/>
                  <a:gd name="T35" fmla="*/ 8 h 689"/>
                  <a:gd name="T36" fmla="*/ 0 w 434"/>
                  <a:gd name="T37" fmla="*/ 11 h 689"/>
                  <a:gd name="T38" fmla="*/ 1 w 434"/>
                  <a:gd name="T39" fmla="*/ 15 h 689"/>
                  <a:gd name="T40" fmla="*/ 7 w 434"/>
                  <a:gd name="T41" fmla="*/ 28 h 689"/>
                  <a:gd name="T42" fmla="*/ 17 w 434"/>
                  <a:gd name="T43" fmla="*/ 50 h 689"/>
                  <a:gd name="T44" fmla="*/ 27 w 434"/>
                  <a:gd name="T45" fmla="*/ 73 h 689"/>
                  <a:gd name="T46" fmla="*/ 35 w 434"/>
                  <a:gd name="T47" fmla="*/ 95 h 689"/>
                  <a:gd name="T48" fmla="*/ 38 w 434"/>
                  <a:gd name="T49" fmla="*/ 107 h 689"/>
                  <a:gd name="T50" fmla="*/ 40 w 434"/>
                  <a:gd name="T51" fmla="*/ 110 h 689"/>
                  <a:gd name="T52" fmla="*/ 44 w 434"/>
                  <a:gd name="T53" fmla="*/ 115 h 689"/>
                  <a:gd name="T54" fmla="*/ 52 w 434"/>
                  <a:gd name="T55" fmla="*/ 123 h 689"/>
                  <a:gd name="T56" fmla="*/ 61 w 434"/>
                  <a:gd name="T57" fmla="*/ 130 h 689"/>
                  <a:gd name="T58" fmla="*/ 68 w 434"/>
                  <a:gd name="T59" fmla="*/ 135 h 689"/>
                  <a:gd name="T60" fmla="*/ 72 w 434"/>
                  <a:gd name="T61" fmla="*/ 137 h 689"/>
                  <a:gd name="T62" fmla="*/ 77 w 434"/>
                  <a:gd name="T63" fmla="*/ 138 h 689"/>
                  <a:gd name="T64" fmla="*/ 80 w 434"/>
                  <a:gd name="T65" fmla="*/ 138 h 689"/>
                  <a:gd name="T66" fmla="*/ 83 w 434"/>
                  <a:gd name="T67" fmla="*/ 137 h 689"/>
                  <a:gd name="T68" fmla="*/ 86 w 434"/>
                  <a:gd name="T69" fmla="*/ 134 h 689"/>
                  <a:gd name="T70" fmla="*/ 87 w 434"/>
                  <a:gd name="T71" fmla="*/ 130 h 689"/>
                  <a:gd name="T72" fmla="*/ 87 w 434"/>
                  <a:gd name="T73" fmla="*/ 124 h 6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34"/>
                  <a:gd name="T112" fmla="*/ 0 h 689"/>
                  <a:gd name="T113" fmla="*/ 434 w 434"/>
                  <a:gd name="T114" fmla="*/ 689 h 6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34" h="689">
                    <a:moveTo>
                      <a:pt x="432" y="602"/>
                    </a:moveTo>
                    <a:lnTo>
                      <a:pt x="424" y="566"/>
                    </a:lnTo>
                    <a:lnTo>
                      <a:pt x="417" y="525"/>
                    </a:lnTo>
                    <a:lnTo>
                      <a:pt x="405" y="482"/>
                    </a:lnTo>
                    <a:lnTo>
                      <a:pt x="393" y="437"/>
                    </a:lnTo>
                    <a:lnTo>
                      <a:pt x="379" y="391"/>
                    </a:lnTo>
                    <a:lnTo>
                      <a:pt x="364" y="345"/>
                    </a:lnTo>
                    <a:lnTo>
                      <a:pt x="348" y="299"/>
                    </a:lnTo>
                    <a:lnTo>
                      <a:pt x="331" y="254"/>
                    </a:lnTo>
                    <a:lnTo>
                      <a:pt x="312" y="210"/>
                    </a:lnTo>
                    <a:lnTo>
                      <a:pt x="293" y="170"/>
                    </a:lnTo>
                    <a:lnTo>
                      <a:pt x="274" y="133"/>
                    </a:lnTo>
                    <a:lnTo>
                      <a:pt x="254" y="99"/>
                    </a:lnTo>
                    <a:lnTo>
                      <a:pt x="244" y="84"/>
                    </a:lnTo>
                    <a:lnTo>
                      <a:pt x="235" y="70"/>
                    </a:lnTo>
                    <a:lnTo>
                      <a:pt x="225" y="58"/>
                    </a:lnTo>
                    <a:lnTo>
                      <a:pt x="215" y="47"/>
                    </a:lnTo>
                    <a:lnTo>
                      <a:pt x="205" y="38"/>
                    </a:lnTo>
                    <a:lnTo>
                      <a:pt x="195" y="29"/>
                    </a:lnTo>
                    <a:lnTo>
                      <a:pt x="185" y="24"/>
                    </a:lnTo>
                    <a:lnTo>
                      <a:pt x="175" y="19"/>
                    </a:lnTo>
                    <a:lnTo>
                      <a:pt x="152" y="13"/>
                    </a:lnTo>
                    <a:lnTo>
                      <a:pt x="132" y="8"/>
                    </a:lnTo>
                    <a:lnTo>
                      <a:pt x="111" y="4"/>
                    </a:lnTo>
                    <a:lnTo>
                      <a:pt x="92" y="2"/>
                    </a:lnTo>
                    <a:lnTo>
                      <a:pt x="75" y="0"/>
                    </a:lnTo>
                    <a:lnTo>
                      <a:pt x="59" y="2"/>
                    </a:lnTo>
                    <a:lnTo>
                      <a:pt x="45" y="4"/>
                    </a:lnTo>
                    <a:lnTo>
                      <a:pt x="32" y="8"/>
                    </a:lnTo>
                    <a:lnTo>
                      <a:pt x="21" y="13"/>
                    </a:lnTo>
                    <a:lnTo>
                      <a:pt x="12" y="19"/>
                    </a:lnTo>
                    <a:lnTo>
                      <a:pt x="9" y="23"/>
                    </a:lnTo>
                    <a:lnTo>
                      <a:pt x="6" y="28"/>
                    </a:lnTo>
                    <a:lnTo>
                      <a:pt x="4" y="32"/>
                    </a:lnTo>
                    <a:lnTo>
                      <a:pt x="1" y="37"/>
                    </a:lnTo>
                    <a:lnTo>
                      <a:pt x="0" y="42"/>
                    </a:lnTo>
                    <a:lnTo>
                      <a:pt x="0" y="48"/>
                    </a:lnTo>
                    <a:lnTo>
                      <a:pt x="0" y="54"/>
                    </a:lnTo>
                    <a:lnTo>
                      <a:pt x="1" y="60"/>
                    </a:lnTo>
                    <a:lnTo>
                      <a:pt x="5" y="74"/>
                    </a:lnTo>
                    <a:lnTo>
                      <a:pt x="11" y="89"/>
                    </a:lnTo>
                    <a:lnTo>
                      <a:pt x="37" y="141"/>
                    </a:lnTo>
                    <a:lnTo>
                      <a:pt x="62" y="196"/>
                    </a:lnTo>
                    <a:lnTo>
                      <a:pt x="87" y="252"/>
                    </a:lnTo>
                    <a:lnTo>
                      <a:pt x="111" y="309"/>
                    </a:lnTo>
                    <a:lnTo>
                      <a:pt x="133" y="365"/>
                    </a:lnTo>
                    <a:lnTo>
                      <a:pt x="155" y="421"/>
                    </a:lnTo>
                    <a:lnTo>
                      <a:pt x="173" y="476"/>
                    </a:lnTo>
                    <a:lnTo>
                      <a:pt x="190" y="528"/>
                    </a:lnTo>
                    <a:lnTo>
                      <a:pt x="191" y="535"/>
                    </a:lnTo>
                    <a:lnTo>
                      <a:pt x="195" y="541"/>
                    </a:lnTo>
                    <a:lnTo>
                      <a:pt x="200" y="548"/>
                    </a:lnTo>
                    <a:lnTo>
                      <a:pt x="205" y="557"/>
                    </a:lnTo>
                    <a:lnTo>
                      <a:pt x="220" y="575"/>
                    </a:lnTo>
                    <a:lnTo>
                      <a:pt x="237" y="594"/>
                    </a:lnTo>
                    <a:lnTo>
                      <a:pt x="258" y="613"/>
                    </a:lnTo>
                    <a:lnTo>
                      <a:pt x="281" y="633"/>
                    </a:lnTo>
                    <a:lnTo>
                      <a:pt x="303" y="651"/>
                    </a:lnTo>
                    <a:lnTo>
                      <a:pt x="327" y="666"/>
                    </a:lnTo>
                    <a:lnTo>
                      <a:pt x="338" y="672"/>
                    </a:lnTo>
                    <a:lnTo>
                      <a:pt x="351" y="678"/>
                    </a:lnTo>
                    <a:lnTo>
                      <a:pt x="361" y="682"/>
                    </a:lnTo>
                    <a:lnTo>
                      <a:pt x="372" y="686"/>
                    </a:lnTo>
                    <a:lnTo>
                      <a:pt x="382" y="688"/>
                    </a:lnTo>
                    <a:lnTo>
                      <a:pt x="392" y="689"/>
                    </a:lnTo>
                    <a:lnTo>
                      <a:pt x="400" y="689"/>
                    </a:lnTo>
                    <a:lnTo>
                      <a:pt x="408" y="687"/>
                    </a:lnTo>
                    <a:lnTo>
                      <a:pt x="415" y="683"/>
                    </a:lnTo>
                    <a:lnTo>
                      <a:pt x="422" y="678"/>
                    </a:lnTo>
                    <a:lnTo>
                      <a:pt x="427" y="671"/>
                    </a:lnTo>
                    <a:lnTo>
                      <a:pt x="430" y="662"/>
                    </a:lnTo>
                    <a:lnTo>
                      <a:pt x="433" y="651"/>
                    </a:lnTo>
                    <a:lnTo>
                      <a:pt x="434" y="637"/>
                    </a:lnTo>
                    <a:lnTo>
                      <a:pt x="433" y="621"/>
                    </a:lnTo>
                    <a:lnTo>
                      <a:pt x="432" y="602"/>
                    </a:lnTo>
                    <a:close/>
                  </a:path>
                </a:pathLst>
              </a:custGeom>
              <a:solidFill>
                <a:srgbClr val="00925A"/>
              </a:solidFill>
              <a:ln w="9525">
                <a:noFill/>
                <a:round/>
              </a:ln>
            </p:spPr>
            <p:txBody>
              <a:bodyPr/>
              <a:lstStyle/>
              <a:p>
                <a:endParaRPr lang="en-US" sz="1867"/>
              </a:p>
            </p:txBody>
          </p:sp>
          <p:sp>
            <p:nvSpPr>
              <p:cNvPr id="1246" name="Freeform 596"/>
              <p:cNvSpPr/>
              <p:nvPr/>
            </p:nvSpPr>
            <p:spPr bwMode="auto">
              <a:xfrm>
                <a:off x="4381" y="2864"/>
                <a:ext cx="31" cy="147"/>
              </a:xfrm>
              <a:custGeom>
                <a:avLst/>
                <a:gdLst>
                  <a:gd name="T0" fmla="*/ 8 w 155"/>
                  <a:gd name="T1" fmla="*/ 2 h 736"/>
                  <a:gd name="T2" fmla="*/ 10 w 155"/>
                  <a:gd name="T3" fmla="*/ 4 h 736"/>
                  <a:gd name="T4" fmla="*/ 13 w 155"/>
                  <a:gd name="T5" fmla="*/ 7 h 736"/>
                  <a:gd name="T6" fmla="*/ 15 w 155"/>
                  <a:gd name="T7" fmla="*/ 11 h 736"/>
                  <a:gd name="T8" fmla="*/ 17 w 155"/>
                  <a:gd name="T9" fmla="*/ 15 h 736"/>
                  <a:gd name="T10" fmla="*/ 19 w 155"/>
                  <a:gd name="T11" fmla="*/ 19 h 736"/>
                  <a:gd name="T12" fmla="*/ 21 w 155"/>
                  <a:gd name="T13" fmla="*/ 24 h 736"/>
                  <a:gd name="T14" fmla="*/ 23 w 155"/>
                  <a:gd name="T15" fmla="*/ 29 h 736"/>
                  <a:gd name="T16" fmla="*/ 25 w 155"/>
                  <a:gd name="T17" fmla="*/ 35 h 736"/>
                  <a:gd name="T18" fmla="*/ 26 w 155"/>
                  <a:gd name="T19" fmla="*/ 41 h 736"/>
                  <a:gd name="T20" fmla="*/ 28 w 155"/>
                  <a:gd name="T21" fmla="*/ 47 h 736"/>
                  <a:gd name="T22" fmla="*/ 29 w 155"/>
                  <a:gd name="T23" fmla="*/ 53 h 736"/>
                  <a:gd name="T24" fmla="*/ 30 w 155"/>
                  <a:gd name="T25" fmla="*/ 60 h 736"/>
                  <a:gd name="T26" fmla="*/ 30 w 155"/>
                  <a:gd name="T27" fmla="*/ 67 h 736"/>
                  <a:gd name="T28" fmla="*/ 31 w 155"/>
                  <a:gd name="T29" fmla="*/ 74 h 736"/>
                  <a:gd name="T30" fmla="*/ 31 w 155"/>
                  <a:gd name="T31" fmla="*/ 82 h 736"/>
                  <a:gd name="T32" fmla="*/ 31 w 155"/>
                  <a:gd name="T33" fmla="*/ 89 h 736"/>
                  <a:gd name="T34" fmla="*/ 30 w 155"/>
                  <a:gd name="T35" fmla="*/ 105 h 736"/>
                  <a:gd name="T36" fmla="*/ 29 w 155"/>
                  <a:gd name="T37" fmla="*/ 120 h 736"/>
                  <a:gd name="T38" fmla="*/ 28 w 155"/>
                  <a:gd name="T39" fmla="*/ 126 h 736"/>
                  <a:gd name="T40" fmla="*/ 28 w 155"/>
                  <a:gd name="T41" fmla="*/ 132 h 736"/>
                  <a:gd name="T42" fmla="*/ 27 w 155"/>
                  <a:gd name="T43" fmla="*/ 137 h 736"/>
                  <a:gd name="T44" fmla="*/ 26 w 155"/>
                  <a:gd name="T45" fmla="*/ 142 h 736"/>
                  <a:gd name="T46" fmla="*/ 26 w 155"/>
                  <a:gd name="T47" fmla="*/ 143 h 736"/>
                  <a:gd name="T48" fmla="*/ 25 w 155"/>
                  <a:gd name="T49" fmla="*/ 145 h 736"/>
                  <a:gd name="T50" fmla="*/ 25 w 155"/>
                  <a:gd name="T51" fmla="*/ 146 h 736"/>
                  <a:gd name="T52" fmla="*/ 24 w 155"/>
                  <a:gd name="T53" fmla="*/ 147 h 736"/>
                  <a:gd name="T54" fmla="*/ 24 w 155"/>
                  <a:gd name="T55" fmla="*/ 147 h 736"/>
                  <a:gd name="T56" fmla="*/ 23 w 155"/>
                  <a:gd name="T57" fmla="*/ 147 h 736"/>
                  <a:gd name="T58" fmla="*/ 23 w 155"/>
                  <a:gd name="T59" fmla="*/ 147 h 736"/>
                  <a:gd name="T60" fmla="*/ 22 w 155"/>
                  <a:gd name="T61" fmla="*/ 146 h 736"/>
                  <a:gd name="T62" fmla="*/ 21 w 155"/>
                  <a:gd name="T63" fmla="*/ 145 h 736"/>
                  <a:gd name="T64" fmla="*/ 20 w 155"/>
                  <a:gd name="T65" fmla="*/ 144 h 736"/>
                  <a:gd name="T66" fmla="*/ 20 w 155"/>
                  <a:gd name="T67" fmla="*/ 142 h 736"/>
                  <a:gd name="T68" fmla="*/ 19 w 155"/>
                  <a:gd name="T69" fmla="*/ 140 h 736"/>
                  <a:gd name="T70" fmla="*/ 17 w 155"/>
                  <a:gd name="T71" fmla="*/ 134 h 736"/>
                  <a:gd name="T72" fmla="*/ 15 w 155"/>
                  <a:gd name="T73" fmla="*/ 126 h 736"/>
                  <a:gd name="T74" fmla="*/ 13 w 155"/>
                  <a:gd name="T75" fmla="*/ 117 h 736"/>
                  <a:gd name="T76" fmla="*/ 10 w 155"/>
                  <a:gd name="T77" fmla="*/ 107 h 736"/>
                  <a:gd name="T78" fmla="*/ 8 w 155"/>
                  <a:gd name="T79" fmla="*/ 96 h 736"/>
                  <a:gd name="T80" fmla="*/ 6 w 155"/>
                  <a:gd name="T81" fmla="*/ 85 h 736"/>
                  <a:gd name="T82" fmla="*/ 5 w 155"/>
                  <a:gd name="T83" fmla="*/ 74 h 736"/>
                  <a:gd name="T84" fmla="*/ 3 w 155"/>
                  <a:gd name="T85" fmla="*/ 62 h 736"/>
                  <a:gd name="T86" fmla="*/ 2 w 155"/>
                  <a:gd name="T87" fmla="*/ 51 h 736"/>
                  <a:gd name="T88" fmla="*/ 1 w 155"/>
                  <a:gd name="T89" fmla="*/ 41 h 736"/>
                  <a:gd name="T90" fmla="*/ 0 w 155"/>
                  <a:gd name="T91" fmla="*/ 31 h 736"/>
                  <a:gd name="T92" fmla="*/ 0 w 155"/>
                  <a:gd name="T93" fmla="*/ 22 h 736"/>
                  <a:gd name="T94" fmla="*/ 0 w 155"/>
                  <a:gd name="T95" fmla="*/ 18 h 736"/>
                  <a:gd name="T96" fmla="*/ 0 w 155"/>
                  <a:gd name="T97" fmla="*/ 14 h 736"/>
                  <a:gd name="T98" fmla="*/ 0 w 155"/>
                  <a:gd name="T99" fmla="*/ 11 h 736"/>
                  <a:gd name="T100" fmla="*/ 1 w 155"/>
                  <a:gd name="T101" fmla="*/ 8 h 736"/>
                  <a:gd name="T102" fmla="*/ 1 w 155"/>
                  <a:gd name="T103" fmla="*/ 5 h 736"/>
                  <a:gd name="T104" fmla="*/ 2 w 155"/>
                  <a:gd name="T105" fmla="*/ 3 h 736"/>
                  <a:gd name="T106" fmla="*/ 2 w 155"/>
                  <a:gd name="T107" fmla="*/ 2 h 736"/>
                  <a:gd name="T108" fmla="*/ 3 w 155"/>
                  <a:gd name="T109" fmla="*/ 0 h 736"/>
                  <a:gd name="T110" fmla="*/ 4 w 155"/>
                  <a:gd name="T111" fmla="*/ 0 h 736"/>
                  <a:gd name="T112" fmla="*/ 5 w 155"/>
                  <a:gd name="T113" fmla="*/ 0 h 736"/>
                  <a:gd name="T114" fmla="*/ 6 w 155"/>
                  <a:gd name="T115" fmla="*/ 0 h 736"/>
                  <a:gd name="T116" fmla="*/ 8 w 155"/>
                  <a:gd name="T117" fmla="*/ 2 h 7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55"/>
                  <a:gd name="T178" fmla="*/ 0 h 736"/>
                  <a:gd name="T179" fmla="*/ 155 w 155"/>
                  <a:gd name="T180" fmla="*/ 736 h 7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55" h="736">
                    <a:moveTo>
                      <a:pt x="40" y="8"/>
                    </a:moveTo>
                    <a:lnTo>
                      <a:pt x="51" y="21"/>
                    </a:lnTo>
                    <a:lnTo>
                      <a:pt x="64" y="37"/>
                    </a:lnTo>
                    <a:lnTo>
                      <a:pt x="75" y="55"/>
                    </a:lnTo>
                    <a:lnTo>
                      <a:pt x="86" y="75"/>
                    </a:lnTo>
                    <a:lnTo>
                      <a:pt x="96" y="97"/>
                    </a:lnTo>
                    <a:lnTo>
                      <a:pt x="106" y="121"/>
                    </a:lnTo>
                    <a:lnTo>
                      <a:pt x="116" y="147"/>
                    </a:lnTo>
                    <a:lnTo>
                      <a:pt x="125" y="174"/>
                    </a:lnTo>
                    <a:lnTo>
                      <a:pt x="132" y="203"/>
                    </a:lnTo>
                    <a:lnTo>
                      <a:pt x="139" y="234"/>
                    </a:lnTo>
                    <a:lnTo>
                      <a:pt x="145" y="267"/>
                    </a:lnTo>
                    <a:lnTo>
                      <a:pt x="148" y="301"/>
                    </a:lnTo>
                    <a:lnTo>
                      <a:pt x="152" y="335"/>
                    </a:lnTo>
                    <a:lnTo>
                      <a:pt x="153" y="372"/>
                    </a:lnTo>
                    <a:lnTo>
                      <a:pt x="155" y="409"/>
                    </a:lnTo>
                    <a:lnTo>
                      <a:pt x="153" y="448"/>
                    </a:lnTo>
                    <a:lnTo>
                      <a:pt x="150" y="526"/>
                    </a:lnTo>
                    <a:lnTo>
                      <a:pt x="145" y="600"/>
                    </a:lnTo>
                    <a:lnTo>
                      <a:pt x="142" y="633"/>
                    </a:lnTo>
                    <a:lnTo>
                      <a:pt x="140" y="661"/>
                    </a:lnTo>
                    <a:lnTo>
                      <a:pt x="136" y="687"/>
                    </a:lnTo>
                    <a:lnTo>
                      <a:pt x="132" y="709"/>
                    </a:lnTo>
                    <a:lnTo>
                      <a:pt x="130" y="716"/>
                    </a:lnTo>
                    <a:lnTo>
                      <a:pt x="127" y="724"/>
                    </a:lnTo>
                    <a:lnTo>
                      <a:pt x="125" y="730"/>
                    </a:lnTo>
                    <a:lnTo>
                      <a:pt x="122" y="734"/>
                    </a:lnTo>
                    <a:lnTo>
                      <a:pt x="120" y="736"/>
                    </a:lnTo>
                    <a:lnTo>
                      <a:pt x="117" y="736"/>
                    </a:lnTo>
                    <a:lnTo>
                      <a:pt x="114" y="735"/>
                    </a:lnTo>
                    <a:lnTo>
                      <a:pt x="110" y="732"/>
                    </a:lnTo>
                    <a:lnTo>
                      <a:pt x="106" y="727"/>
                    </a:lnTo>
                    <a:lnTo>
                      <a:pt x="102" y="720"/>
                    </a:lnTo>
                    <a:lnTo>
                      <a:pt x="99" y="711"/>
                    </a:lnTo>
                    <a:lnTo>
                      <a:pt x="94" y="700"/>
                    </a:lnTo>
                    <a:lnTo>
                      <a:pt x="85" y="670"/>
                    </a:lnTo>
                    <a:lnTo>
                      <a:pt x="74" y="631"/>
                    </a:lnTo>
                    <a:lnTo>
                      <a:pt x="64" y="585"/>
                    </a:lnTo>
                    <a:lnTo>
                      <a:pt x="52" y="534"/>
                    </a:lnTo>
                    <a:lnTo>
                      <a:pt x="42" y="480"/>
                    </a:lnTo>
                    <a:lnTo>
                      <a:pt x="32" y="424"/>
                    </a:lnTo>
                    <a:lnTo>
                      <a:pt x="24" y="368"/>
                    </a:lnTo>
                    <a:lnTo>
                      <a:pt x="16" y="310"/>
                    </a:lnTo>
                    <a:lnTo>
                      <a:pt x="10" y="256"/>
                    </a:lnTo>
                    <a:lnTo>
                      <a:pt x="5" y="203"/>
                    </a:lnTo>
                    <a:lnTo>
                      <a:pt x="1" y="153"/>
                    </a:lnTo>
                    <a:lnTo>
                      <a:pt x="0" y="110"/>
                    </a:lnTo>
                    <a:lnTo>
                      <a:pt x="0" y="90"/>
                    </a:lnTo>
                    <a:lnTo>
                      <a:pt x="1" y="71"/>
                    </a:lnTo>
                    <a:lnTo>
                      <a:pt x="1" y="55"/>
                    </a:lnTo>
                    <a:lnTo>
                      <a:pt x="4" y="40"/>
                    </a:lnTo>
                    <a:lnTo>
                      <a:pt x="5" y="27"/>
                    </a:lnTo>
                    <a:lnTo>
                      <a:pt x="9" y="16"/>
                    </a:lnTo>
                    <a:lnTo>
                      <a:pt x="11" y="8"/>
                    </a:lnTo>
                    <a:lnTo>
                      <a:pt x="16" y="2"/>
                    </a:lnTo>
                    <a:lnTo>
                      <a:pt x="21" y="0"/>
                    </a:lnTo>
                    <a:lnTo>
                      <a:pt x="26" y="0"/>
                    </a:lnTo>
                    <a:lnTo>
                      <a:pt x="32" y="2"/>
                    </a:lnTo>
                    <a:lnTo>
                      <a:pt x="40" y="8"/>
                    </a:lnTo>
                    <a:close/>
                  </a:path>
                </a:pathLst>
              </a:custGeom>
              <a:solidFill>
                <a:srgbClr val="00925A"/>
              </a:solidFill>
              <a:ln w="9525">
                <a:noFill/>
                <a:round/>
              </a:ln>
            </p:spPr>
            <p:txBody>
              <a:bodyPr/>
              <a:lstStyle/>
              <a:p>
                <a:endParaRPr lang="en-US" sz="1867"/>
              </a:p>
            </p:txBody>
          </p:sp>
          <p:sp>
            <p:nvSpPr>
              <p:cNvPr id="1247" name="Freeform 597"/>
              <p:cNvSpPr/>
              <p:nvPr/>
            </p:nvSpPr>
            <p:spPr bwMode="auto">
              <a:xfrm>
                <a:off x="4311" y="2767"/>
                <a:ext cx="39" cy="158"/>
              </a:xfrm>
              <a:custGeom>
                <a:avLst/>
                <a:gdLst>
                  <a:gd name="T0" fmla="*/ 6 w 192"/>
                  <a:gd name="T1" fmla="*/ 1 h 789"/>
                  <a:gd name="T2" fmla="*/ 11 w 192"/>
                  <a:gd name="T3" fmla="*/ 7 h 789"/>
                  <a:gd name="T4" fmla="*/ 17 w 192"/>
                  <a:gd name="T5" fmla="*/ 13 h 789"/>
                  <a:gd name="T6" fmla="*/ 20 w 192"/>
                  <a:gd name="T7" fmla="*/ 17 h 789"/>
                  <a:gd name="T8" fmla="*/ 23 w 192"/>
                  <a:gd name="T9" fmla="*/ 21 h 789"/>
                  <a:gd name="T10" fmla="*/ 25 w 192"/>
                  <a:gd name="T11" fmla="*/ 26 h 789"/>
                  <a:gd name="T12" fmla="*/ 28 w 192"/>
                  <a:gd name="T13" fmla="*/ 31 h 789"/>
                  <a:gd name="T14" fmla="*/ 30 w 192"/>
                  <a:gd name="T15" fmla="*/ 36 h 789"/>
                  <a:gd name="T16" fmla="*/ 33 w 192"/>
                  <a:gd name="T17" fmla="*/ 41 h 789"/>
                  <a:gd name="T18" fmla="*/ 35 w 192"/>
                  <a:gd name="T19" fmla="*/ 47 h 789"/>
                  <a:gd name="T20" fmla="*/ 36 w 192"/>
                  <a:gd name="T21" fmla="*/ 53 h 789"/>
                  <a:gd name="T22" fmla="*/ 38 w 192"/>
                  <a:gd name="T23" fmla="*/ 60 h 789"/>
                  <a:gd name="T24" fmla="*/ 38 w 192"/>
                  <a:gd name="T25" fmla="*/ 67 h 789"/>
                  <a:gd name="T26" fmla="*/ 39 w 192"/>
                  <a:gd name="T27" fmla="*/ 70 h 789"/>
                  <a:gd name="T28" fmla="*/ 39 w 192"/>
                  <a:gd name="T29" fmla="*/ 74 h 789"/>
                  <a:gd name="T30" fmla="*/ 39 w 192"/>
                  <a:gd name="T31" fmla="*/ 78 h 789"/>
                  <a:gd name="T32" fmla="*/ 39 w 192"/>
                  <a:gd name="T33" fmla="*/ 82 h 789"/>
                  <a:gd name="T34" fmla="*/ 38 w 192"/>
                  <a:gd name="T35" fmla="*/ 98 h 789"/>
                  <a:gd name="T36" fmla="*/ 37 w 192"/>
                  <a:gd name="T37" fmla="*/ 115 h 789"/>
                  <a:gd name="T38" fmla="*/ 37 w 192"/>
                  <a:gd name="T39" fmla="*/ 123 h 789"/>
                  <a:gd name="T40" fmla="*/ 36 w 192"/>
                  <a:gd name="T41" fmla="*/ 131 h 789"/>
                  <a:gd name="T42" fmla="*/ 35 w 192"/>
                  <a:gd name="T43" fmla="*/ 138 h 789"/>
                  <a:gd name="T44" fmla="*/ 35 w 192"/>
                  <a:gd name="T45" fmla="*/ 145 h 789"/>
                  <a:gd name="T46" fmla="*/ 34 w 192"/>
                  <a:gd name="T47" fmla="*/ 150 h 789"/>
                  <a:gd name="T48" fmla="*/ 33 w 192"/>
                  <a:gd name="T49" fmla="*/ 154 h 789"/>
                  <a:gd name="T50" fmla="*/ 32 w 192"/>
                  <a:gd name="T51" fmla="*/ 156 h 789"/>
                  <a:gd name="T52" fmla="*/ 31 w 192"/>
                  <a:gd name="T53" fmla="*/ 157 h 789"/>
                  <a:gd name="T54" fmla="*/ 31 w 192"/>
                  <a:gd name="T55" fmla="*/ 158 h 789"/>
                  <a:gd name="T56" fmla="*/ 30 w 192"/>
                  <a:gd name="T57" fmla="*/ 158 h 789"/>
                  <a:gd name="T58" fmla="*/ 29 w 192"/>
                  <a:gd name="T59" fmla="*/ 158 h 789"/>
                  <a:gd name="T60" fmla="*/ 29 w 192"/>
                  <a:gd name="T61" fmla="*/ 157 h 789"/>
                  <a:gd name="T62" fmla="*/ 28 w 192"/>
                  <a:gd name="T63" fmla="*/ 156 h 789"/>
                  <a:gd name="T64" fmla="*/ 27 w 192"/>
                  <a:gd name="T65" fmla="*/ 154 h 789"/>
                  <a:gd name="T66" fmla="*/ 26 w 192"/>
                  <a:gd name="T67" fmla="*/ 152 h 789"/>
                  <a:gd name="T68" fmla="*/ 25 w 192"/>
                  <a:gd name="T69" fmla="*/ 149 h 789"/>
                  <a:gd name="T70" fmla="*/ 24 w 192"/>
                  <a:gd name="T71" fmla="*/ 146 h 789"/>
                  <a:gd name="T72" fmla="*/ 23 w 192"/>
                  <a:gd name="T73" fmla="*/ 142 h 789"/>
                  <a:gd name="T74" fmla="*/ 21 w 192"/>
                  <a:gd name="T75" fmla="*/ 132 h 789"/>
                  <a:gd name="T76" fmla="*/ 18 w 192"/>
                  <a:gd name="T77" fmla="*/ 122 h 789"/>
                  <a:gd name="T78" fmla="*/ 15 w 192"/>
                  <a:gd name="T79" fmla="*/ 110 h 789"/>
                  <a:gd name="T80" fmla="*/ 13 w 192"/>
                  <a:gd name="T81" fmla="*/ 98 h 789"/>
                  <a:gd name="T82" fmla="*/ 10 w 192"/>
                  <a:gd name="T83" fmla="*/ 86 h 789"/>
                  <a:gd name="T84" fmla="*/ 8 w 192"/>
                  <a:gd name="T85" fmla="*/ 73 h 789"/>
                  <a:gd name="T86" fmla="*/ 5 w 192"/>
                  <a:gd name="T87" fmla="*/ 60 h 789"/>
                  <a:gd name="T88" fmla="*/ 4 w 192"/>
                  <a:gd name="T89" fmla="*/ 48 h 789"/>
                  <a:gd name="T90" fmla="*/ 2 w 192"/>
                  <a:gd name="T91" fmla="*/ 37 h 789"/>
                  <a:gd name="T92" fmla="*/ 1 w 192"/>
                  <a:gd name="T93" fmla="*/ 27 h 789"/>
                  <a:gd name="T94" fmla="*/ 0 w 192"/>
                  <a:gd name="T95" fmla="*/ 18 h 789"/>
                  <a:gd name="T96" fmla="*/ 0 w 192"/>
                  <a:gd name="T97" fmla="*/ 10 h 789"/>
                  <a:gd name="T98" fmla="*/ 0 w 192"/>
                  <a:gd name="T99" fmla="*/ 7 h 789"/>
                  <a:gd name="T100" fmla="*/ 0 w 192"/>
                  <a:gd name="T101" fmla="*/ 4 h 789"/>
                  <a:gd name="T102" fmla="*/ 1 w 192"/>
                  <a:gd name="T103" fmla="*/ 2 h 789"/>
                  <a:gd name="T104" fmla="*/ 1 w 192"/>
                  <a:gd name="T105" fmla="*/ 1 h 789"/>
                  <a:gd name="T106" fmla="*/ 2 w 192"/>
                  <a:gd name="T107" fmla="*/ 0 h 789"/>
                  <a:gd name="T108" fmla="*/ 3 w 192"/>
                  <a:gd name="T109" fmla="*/ 0 h 789"/>
                  <a:gd name="T110" fmla="*/ 4 w 192"/>
                  <a:gd name="T111" fmla="*/ 0 h 789"/>
                  <a:gd name="T112" fmla="*/ 6 w 192"/>
                  <a:gd name="T113" fmla="*/ 1 h 7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2"/>
                  <a:gd name="T172" fmla="*/ 0 h 789"/>
                  <a:gd name="T173" fmla="*/ 192 w 192"/>
                  <a:gd name="T174" fmla="*/ 789 h 7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2" h="789">
                    <a:moveTo>
                      <a:pt x="28" y="7"/>
                    </a:moveTo>
                    <a:lnTo>
                      <a:pt x="53" y="35"/>
                    </a:lnTo>
                    <a:lnTo>
                      <a:pt x="82" y="67"/>
                    </a:lnTo>
                    <a:lnTo>
                      <a:pt x="96" y="86"/>
                    </a:lnTo>
                    <a:lnTo>
                      <a:pt x="111" y="107"/>
                    </a:lnTo>
                    <a:lnTo>
                      <a:pt x="124" y="129"/>
                    </a:lnTo>
                    <a:lnTo>
                      <a:pt x="137" y="153"/>
                    </a:lnTo>
                    <a:lnTo>
                      <a:pt x="149" y="179"/>
                    </a:lnTo>
                    <a:lnTo>
                      <a:pt x="161" y="206"/>
                    </a:lnTo>
                    <a:lnTo>
                      <a:pt x="171" y="236"/>
                    </a:lnTo>
                    <a:lnTo>
                      <a:pt x="179" y="266"/>
                    </a:lnTo>
                    <a:lnTo>
                      <a:pt x="186" y="299"/>
                    </a:lnTo>
                    <a:lnTo>
                      <a:pt x="189" y="333"/>
                    </a:lnTo>
                    <a:lnTo>
                      <a:pt x="191" y="350"/>
                    </a:lnTo>
                    <a:lnTo>
                      <a:pt x="192" y="369"/>
                    </a:lnTo>
                    <a:lnTo>
                      <a:pt x="192" y="388"/>
                    </a:lnTo>
                    <a:lnTo>
                      <a:pt x="191" y="407"/>
                    </a:lnTo>
                    <a:lnTo>
                      <a:pt x="187" y="489"/>
                    </a:lnTo>
                    <a:lnTo>
                      <a:pt x="183" y="575"/>
                    </a:lnTo>
                    <a:lnTo>
                      <a:pt x="181" y="616"/>
                    </a:lnTo>
                    <a:lnTo>
                      <a:pt x="177" y="655"/>
                    </a:lnTo>
                    <a:lnTo>
                      <a:pt x="174" y="691"/>
                    </a:lnTo>
                    <a:lnTo>
                      <a:pt x="171" y="722"/>
                    </a:lnTo>
                    <a:lnTo>
                      <a:pt x="166" y="750"/>
                    </a:lnTo>
                    <a:lnTo>
                      <a:pt x="161" y="770"/>
                    </a:lnTo>
                    <a:lnTo>
                      <a:pt x="158" y="777"/>
                    </a:lnTo>
                    <a:lnTo>
                      <a:pt x="154" y="784"/>
                    </a:lnTo>
                    <a:lnTo>
                      <a:pt x="152" y="787"/>
                    </a:lnTo>
                    <a:lnTo>
                      <a:pt x="148" y="789"/>
                    </a:lnTo>
                    <a:lnTo>
                      <a:pt x="144" y="789"/>
                    </a:lnTo>
                    <a:lnTo>
                      <a:pt x="141" y="785"/>
                    </a:lnTo>
                    <a:lnTo>
                      <a:pt x="137" y="780"/>
                    </a:lnTo>
                    <a:lnTo>
                      <a:pt x="132" y="771"/>
                    </a:lnTo>
                    <a:lnTo>
                      <a:pt x="127" y="760"/>
                    </a:lnTo>
                    <a:lnTo>
                      <a:pt x="122" y="746"/>
                    </a:lnTo>
                    <a:lnTo>
                      <a:pt x="117" y="729"/>
                    </a:lnTo>
                    <a:lnTo>
                      <a:pt x="112" y="709"/>
                    </a:lnTo>
                    <a:lnTo>
                      <a:pt x="101" y="661"/>
                    </a:lnTo>
                    <a:lnTo>
                      <a:pt x="88" y="609"/>
                    </a:lnTo>
                    <a:lnTo>
                      <a:pt x="76" y="551"/>
                    </a:lnTo>
                    <a:lnTo>
                      <a:pt x="63" y="490"/>
                    </a:lnTo>
                    <a:lnTo>
                      <a:pt x="51" y="427"/>
                    </a:lnTo>
                    <a:lnTo>
                      <a:pt x="38" y="364"/>
                    </a:lnTo>
                    <a:lnTo>
                      <a:pt x="27" y="302"/>
                    </a:lnTo>
                    <a:lnTo>
                      <a:pt x="18" y="241"/>
                    </a:lnTo>
                    <a:lnTo>
                      <a:pt x="10" y="184"/>
                    </a:lnTo>
                    <a:lnTo>
                      <a:pt x="5" y="133"/>
                    </a:lnTo>
                    <a:lnTo>
                      <a:pt x="1" y="88"/>
                    </a:lnTo>
                    <a:lnTo>
                      <a:pt x="0" y="51"/>
                    </a:lnTo>
                    <a:lnTo>
                      <a:pt x="0" y="35"/>
                    </a:lnTo>
                    <a:lnTo>
                      <a:pt x="1" y="22"/>
                    </a:lnTo>
                    <a:lnTo>
                      <a:pt x="3" y="12"/>
                    </a:lnTo>
                    <a:lnTo>
                      <a:pt x="6" y="5"/>
                    </a:lnTo>
                    <a:lnTo>
                      <a:pt x="11" y="1"/>
                    </a:lnTo>
                    <a:lnTo>
                      <a:pt x="16" y="0"/>
                    </a:lnTo>
                    <a:lnTo>
                      <a:pt x="21" y="1"/>
                    </a:lnTo>
                    <a:lnTo>
                      <a:pt x="28" y="7"/>
                    </a:lnTo>
                    <a:close/>
                  </a:path>
                </a:pathLst>
              </a:custGeom>
              <a:solidFill>
                <a:srgbClr val="00925A"/>
              </a:solidFill>
              <a:ln w="9525">
                <a:noFill/>
                <a:round/>
              </a:ln>
            </p:spPr>
            <p:txBody>
              <a:bodyPr/>
              <a:lstStyle/>
              <a:p>
                <a:endParaRPr lang="en-US" sz="1867"/>
              </a:p>
            </p:txBody>
          </p:sp>
          <p:sp>
            <p:nvSpPr>
              <p:cNvPr id="1248" name="Freeform 598"/>
              <p:cNvSpPr/>
              <p:nvPr/>
            </p:nvSpPr>
            <p:spPr bwMode="auto">
              <a:xfrm>
                <a:off x="4220" y="2650"/>
                <a:ext cx="58" cy="254"/>
              </a:xfrm>
              <a:custGeom>
                <a:avLst/>
                <a:gdLst>
                  <a:gd name="T0" fmla="*/ 10 w 291"/>
                  <a:gd name="T1" fmla="*/ 6 h 1271"/>
                  <a:gd name="T2" fmla="*/ 19 w 291"/>
                  <a:gd name="T3" fmla="*/ 17 h 1271"/>
                  <a:gd name="T4" fmla="*/ 24 w 291"/>
                  <a:gd name="T5" fmla="*/ 25 h 1271"/>
                  <a:gd name="T6" fmla="*/ 29 w 291"/>
                  <a:gd name="T7" fmla="*/ 35 h 1271"/>
                  <a:gd name="T8" fmla="*/ 33 w 291"/>
                  <a:gd name="T9" fmla="*/ 46 h 1271"/>
                  <a:gd name="T10" fmla="*/ 36 w 291"/>
                  <a:gd name="T11" fmla="*/ 58 h 1271"/>
                  <a:gd name="T12" fmla="*/ 37 w 291"/>
                  <a:gd name="T13" fmla="*/ 69 h 1271"/>
                  <a:gd name="T14" fmla="*/ 38 w 291"/>
                  <a:gd name="T15" fmla="*/ 76 h 1271"/>
                  <a:gd name="T16" fmla="*/ 37 w 291"/>
                  <a:gd name="T17" fmla="*/ 84 h 1271"/>
                  <a:gd name="T18" fmla="*/ 38 w 291"/>
                  <a:gd name="T19" fmla="*/ 95 h 1271"/>
                  <a:gd name="T20" fmla="*/ 40 w 291"/>
                  <a:gd name="T21" fmla="*/ 115 h 1271"/>
                  <a:gd name="T22" fmla="*/ 44 w 291"/>
                  <a:gd name="T23" fmla="*/ 146 h 1271"/>
                  <a:gd name="T24" fmla="*/ 49 w 291"/>
                  <a:gd name="T25" fmla="*/ 179 h 1271"/>
                  <a:gd name="T26" fmla="*/ 54 w 291"/>
                  <a:gd name="T27" fmla="*/ 210 h 1271"/>
                  <a:gd name="T28" fmla="*/ 57 w 291"/>
                  <a:gd name="T29" fmla="*/ 236 h 1271"/>
                  <a:gd name="T30" fmla="*/ 58 w 291"/>
                  <a:gd name="T31" fmla="*/ 248 h 1271"/>
                  <a:gd name="T32" fmla="*/ 57 w 291"/>
                  <a:gd name="T33" fmla="*/ 253 h 1271"/>
                  <a:gd name="T34" fmla="*/ 56 w 291"/>
                  <a:gd name="T35" fmla="*/ 254 h 1271"/>
                  <a:gd name="T36" fmla="*/ 53 w 291"/>
                  <a:gd name="T37" fmla="*/ 250 h 1271"/>
                  <a:gd name="T38" fmla="*/ 48 w 291"/>
                  <a:gd name="T39" fmla="*/ 239 h 1271"/>
                  <a:gd name="T40" fmla="*/ 41 w 291"/>
                  <a:gd name="T41" fmla="*/ 222 h 1271"/>
                  <a:gd name="T42" fmla="*/ 35 w 291"/>
                  <a:gd name="T43" fmla="*/ 204 h 1271"/>
                  <a:gd name="T44" fmla="*/ 29 w 291"/>
                  <a:gd name="T45" fmla="*/ 184 h 1271"/>
                  <a:gd name="T46" fmla="*/ 23 w 291"/>
                  <a:gd name="T47" fmla="*/ 163 h 1271"/>
                  <a:gd name="T48" fmla="*/ 18 w 291"/>
                  <a:gd name="T49" fmla="*/ 141 h 1271"/>
                  <a:gd name="T50" fmla="*/ 12 w 291"/>
                  <a:gd name="T51" fmla="*/ 109 h 1271"/>
                  <a:gd name="T52" fmla="*/ 5 w 291"/>
                  <a:gd name="T53" fmla="*/ 69 h 1271"/>
                  <a:gd name="T54" fmla="*/ 2 w 291"/>
                  <a:gd name="T55" fmla="*/ 43 h 1271"/>
                  <a:gd name="T56" fmla="*/ 1 w 291"/>
                  <a:gd name="T57" fmla="*/ 28 h 1271"/>
                  <a:gd name="T58" fmla="*/ 0 w 291"/>
                  <a:gd name="T59" fmla="*/ 16 h 1271"/>
                  <a:gd name="T60" fmla="*/ 0 w 291"/>
                  <a:gd name="T61" fmla="*/ 7 h 1271"/>
                  <a:gd name="T62" fmla="*/ 2 w 291"/>
                  <a:gd name="T63" fmla="*/ 2 h 1271"/>
                  <a:gd name="T64" fmla="*/ 4 w 291"/>
                  <a:gd name="T65" fmla="*/ 0 h 127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1"/>
                  <a:gd name="T100" fmla="*/ 0 h 1271"/>
                  <a:gd name="T101" fmla="*/ 291 w 291"/>
                  <a:gd name="T102" fmla="*/ 1271 h 127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1" h="1271">
                    <a:moveTo>
                      <a:pt x="24" y="5"/>
                    </a:moveTo>
                    <a:lnTo>
                      <a:pt x="50" y="32"/>
                    </a:lnTo>
                    <a:lnTo>
                      <a:pt x="79" y="64"/>
                    </a:lnTo>
                    <a:lnTo>
                      <a:pt x="93" y="83"/>
                    </a:lnTo>
                    <a:lnTo>
                      <a:pt x="107" y="104"/>
                    </a:lnTo>
                    <a:lnTo>
                      <a:pt x="121" y="125"/>
                    </a:lnTo>
                    <a:lnTo>
                      <a:pt x="134" y="149"/>
                    </a:lnTo>
                    <a:lnTo>
                      <a:pt x="146" y="174"/>
                    </a:lnTo>
                    <a:lnTo>
                      <a:pt x="157" y="201"/>
                    </a:lnTo>
                    <a:lnTo>
                      <a:pt x="167" y="230"/>
                    </a:lnTo>
                    <a:lnTo>
                      <a:pt x="175" y="260"/>
                    </a:lnTo>
                    <a:lnTo>
                      <a:pt x="181" y="292"/>
                    </a:lnTo>
                    <a:lnTo>
                      <a:pt x="186" y="326"/>
                    </a:lnTo>
                    <a:lnTo>
                      <a:pt x="187" y="344"/>
                    </a:lnTo>
                    <a:lnTo>
                      <a:pt x="189" y="362"/>
                    </a:lnTo>
                    <a:lnTo>
                      <a:pt x="189" y="381"/>
                    </a:lnTo>
                    <a:lnTo>
                      <a:pt x="187" y="400"/>
                    </a:lnTo>
                    <a:lnTo>
                      <a:pt x="187" y="421"/>
                    </a:lnTo>
                    <a:lnTo>
                      <a:pt x="187" y="446"/>
                    </a:lnTo>
                    <a:lnTo>
                      <a:pt x="190" y="473"/>
                    </a:lnTo>
                    <a:lnTo>
                      <a:pt x="192" y="505"/>
                    </a:lnTo>
                    <a:lnTo>
                      <a:pt x="200" y="573"/>
                    </a:lnTo>
                    <a:lnTo>
                      <a:pt x="210" y="649"/>
                    </a:lnTo>
                    <a:lnTo>
                      <a:pt x="221" y="729"/>
                    </a:lnTo>
                    <a:lnTo>
                      <a:pt x="234" y="813"/>
                    </a:lnTo>
                    <a:lnTo>
                      <a:pt x="247" y="896"/>
                    </a:lnTo>
                    <a:lnTo>
                      <a:pt x="260" y="978"/>
                    </a:lnTo>
                    <a:lnTo>
                      <a:pt x="271" y="1052"/>
                    </a:lnTo>
                    <a:lnTo>
                      <a:pt x="280" y="1121"/>
                    </a:lnTo>
                    <a:lnTo>
                      <a:pt x="287" y="1180"/>
                    </a:lnTo>
                    <a:lnTo>
                      <a:pt x="291" y="1226"/>
                    </a:lnTo>
                    <a:lnTo>
                      <a:pt x="291" y="1243"/>
                    </a:lnTo>
                    <a:lnTo>
                      <a:pt x="290" y="1257"/>
                    </a:lnTo>
                    <a:lnTo>
                      <a:pt x="287" y="1266"/>
                    </a:lnTo>
                    <a:lnTo>
                      <a:pt x="285" y="1271"/>
                    </a:lnTo>
                    <a:lnTo>
                      <a:pt x="280" y="1270"/>
                    </a:lnTo>
                    <a:lnTo>
                      <a:pt x="273" y="1265"/>
                    </a:lnTo>
                    <a:lnTo>
                      <a:pt x="266" y="1252"/>
                    </a:lnTo>
                    <a:lnTo>
                      <a:pt x="257" y="1235"/>
                    </a:lnTo>
                    <a:lnTo>
                      <a:pt x="240" y="1197"/>
                    </a:lnTo>
                    <a:lnTo>
                      <a:pt x="222" y="1156"/>
                    </a:lnTo>
                    <a:lnTo>
                      <a:pt x="206" y="1112"/>
                    </a:lnTo>
                    <a:lnTo>
                      <a:pt x="190" y="1067"/>
                    </a:lnTo>
                    <a:lnTo>
                      <a:pt x="174" y="1020"/>
                    </a:lnTo>
                    <a:lnTo>
                      <a:pt x="159" y="970"/>
                    </a:lnTo>
                    <a:lnTo>
                      <a:pt x="144" y="919"/>
                    </a:lnTo>
                    <a:lnTo>
                      <a:pt x="130" y="868"/>
                    </a:lnTo>
                    <a:lnTo>
                      <a:pt x="116" y="814"/>
                    </a:lnTo>
                    <a:lnTo>
                      <a:pt x="104" y="760"/>
                    </a:lnTo>
                    <a:lnTo>
                      <a:pt x="91" y="707"/>
                    </a:lnTo>
                    <a:lnTo>
                      <a:pt x="80" y="653"/>
                    </a:lnTo>
                    <a:lnTo>
                      <a:pt x="59" y="547"/>
                    </a:lnTo>
                    <a:lnTo>
                      <a:pt x="40" y="443"/>
                    </a:lnTo>
                    <a:lnTo>
                      <a:pt x="25" y="346"/>
                    </a:lnTo>
                    <a:lnTo>
                      <a:pt x="14" y="256"/>
                    </a:lnTo>
                    <a:lnTo>
                      <a:pt x="9" y="215"/>
                    </a:lnTo>
                    <a:lnTo>
                      <a:pt x="5" y="176"/>
                    </a:lnTo>
                    <a:lnTo>
                      <a:pt x="3" y="141"/>
                    </a:lnTo>
                    <a:lnTo>
                      <a:pt x="1" y="109"/>
                    </a:lnTo>
                    <a:lnTo>
                      <a:pt x="0" y="80"/>
                    </a:lnTo>
                    <a:lnTo>
                      <a:pt x="0" y="55"/>
                    </a:lnTo>
                    <a:lnTo>
                      <a:pt x="1" y="35"/>
                    </a:lnTo>
                    <a:lnTo>
                      <a:pt x="4" y="19"/>
                    </a:lnTo>
                    <a:lnTo>
                      <a:pt x="8" y="8"/>
                    </a:lnTo>
                    <a:lnTo>
                      <a:pt x="11" y="2"/>
                    </a:lnTo>
                    <a:lnTo>
                      <a:pt x="18" y="0"/>
                    </a:lnTo>
                    <a:lnTo>
                      <a:pt x="24" y="5"/>
                    </a:lnTo>
                    <a:close/>
                  </a:path>
                </a:pathLst>
              </a:custGeom>
              <a:solidFill>
                <a:srgbClr val="00925A"/>
              </a:solidFill>
              <a:ln w="9525">
                <a:noFill/>
                <a:round/>
              </a:ln>
            </p:spPr>
            <p:txBody>
              <a:bodyPr/>
              <a:lstStyle/>
              <a:p>
                <a:endParaRPr lang="en-US" sz="1867"/>
              </a:p>
            </p:txBody>
          </p:sp>
          <p:sp>
            <p:nvSpPr>
              <p:cNvPr id="1249" name="Freeform 599"/>
              <p:cNvSpPr/>
              <p:nvPr/>
            </p:nvSpPr>
            <p:spPr bwMode="auto">
              <a:xfrm>
                <a:off x="4119" y="2561"/>
                <a:ext cx="59" cy="266"/>
              </a:xfrm>
              <a:custGeom>
                <a:avLst/>
                <a:gdLst>
                  <a:gd name="T0" fmla="*/ 10 w 295"/>
                  <a:gd name="T1" fmla="*/ 6 h 1329"/>
                  <a:gd name="T2" fmla="*/ 20 w 295"/>
                  <a:gd name="T3" fmla="*/ 14 h 1329"/>
                  <a:gd name="T4" fmla="*/ 26 w 295"/>
                  <a:gd name="T5" fmla="*/ 21 h 1329"/>
                  <a:gd name="T6" fmla="*/ 32 w 295"/>
                  <a:gd name="T7" fmla="*/ 28 h 1329"/>
                  <a:gd name="T8" fmla="*/ 37 w 295"/>
                  <a:gd name="T9" fmla="*/ 38 h 1329"/>
                  <a:gd name="T10" fmla="*/ 40 w 295"/>
                  <a:gd name="T11" fmla="*/ 46 h 1329"/>
                  <a:gd name="T12" fmla="*/ 42 w 295"/>
                  <a:gd name="T13" fmla="*/ 51 h 1329"/>
                  <a:gd name="T14" fmla="*/ 43 w 295"/>
                  <a:gd name="T15" fmla="*/ 58 h 1329"/>
                  <a:gd name="T16" fmla="*/ 43 w 295"/>
                  <a:gd name="T17" fmla="*/ 65 h 1329"/>
                  <a:gd name="T18" fmla="*/ 43 w 295"/>
                  <a:gd name="T19" fmla="*/ 73 h 1329"/>
                  <a:gd name="T20" fmla="*/ 44 w 295"/>
                  <a:gd name="T21" fmla="*/ 84 h 1329"/>
                  <a:gd name="T22" fmla="*/ 45 w 295"/>
                  <a:gd name="T23" fmla="*/ 106 h 1329"/>
                  <a:gd name="T24" fmla="*/ 49 w 295"/>
                  <a:gd name="T25" fmla="*/ 140 h 1329"/>
                  <a:gd name="T26" fmla="*/ 53 w 295"/>
                  <a:gd name="T27" fmla="*/ 178 h 1329"/>
                  <a:gd name="T28" fmla="*/ 56 w 295"/>
                  <a:gd name="T29" fmla="*/ 213 h 1329"/>
                  <a:gd name="T30" fmla="*/ 59 w 295"/>
                  <a:gd name="T31" fmla="*/ 243 h 1329"/>
                  <a:gd name="T32" fmla="*/ 59 w 295"/>
                  <a:gd name="T33" fmla="*/ 258 h 1329"/>
                  <a:gd name="T34" fmla="*/ 58 w 295"/>
                  <a:gd name="T35" fmla="*/ 264 h 1329"/>
                  <a:gd name="T36" fmla="*/ 56 w 295"/>
                  <a:gd name="T37" fmla="*/ 266 h 1329"/>
                  <a:gd name="T38" fmla="*/ 53 w 295"/>
                  <a:gd name="T39" fmla="*/ 263 h 1329"/>
                  <a:gd name="T40" fmla="*/ 48 w 295"/>
                  <a:gd name="T41" fmla="*/ 252 h 1329"/>
                  <a:gd name="T42" fmla="*/ 41 w 295"/>
                  <a:gd name="T43" fmla="*/ 235 h 1329"/>
                  <a:gd name="T44" fmla="*/ 35 w 295"/>
                  <a:gd name="T45" fmla="*/ 216 h 1329"/>
                  <a:gd name="T46" fmla="*/ 29 w 295"/>
                  <a:gd name="T47" fmla="*/ 195 h 1329"/>
                  <a:gd name="T48" fmla="*/ 23 w 295"/>
                  <a:gd name="T49" fmla="*/ 173 h 1329"/>
                  <a:gd name="T50" fmla="*/ 18 w 295"/>
                  <a:gd name="T51" fmla="*/ 151 h 1329"/>
                  <a:gd name="T52" fmla="*/ 12 w 295"/>
                  <a:gd name="T53" fmla="*/ 117 h 1329"/>
                  <a:gd name="T54" fmla="*/ 5 w 295"/>
                  <a:gd name="T55" fmla="*/ 75 h 1329"/>
                  <a:gd name="T56" fmla="*/ 2 w 295"/>
                  <a:gd name="T57" fmla="*/ 47 h 1329"/>
                  <a:gd name="T58" fmla="*/ 1 w 295"/>
                  <a:gd name="T59" fmla="*/ 31 h 1329"/>
                  <a:gd name="T60" fmla="*/ 0 w 295"/>
                  <a:gd name="T61" fmla="*/ 18 h 1329"/>
                  <a:gd name="T62" fmla="*/ 0 w 295"/>
                  <a:gd name="T63" fmla="*/ 8 h 1329"/>
                  <a:gd name="T64" fmla="*/ 2 w 295"/>
                  <a:gd name="T65" fmla="*/ 2 h 1329"/>
                  <a:gd name="T66" fmla="*/ 4 w 295"/>
                  <a:gd name="T67" fmla="*/ 0 h 13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5"/>
                  <a:gd name="T103" fmla="*/ 0 h 1329"/>
                  <a:gd name="T104" fmla="*/ 295 w 295"/>
                  <a:gd name="T105" fmla="*/ 1329 h 13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5" h="1329">
                    <a:moveTo>
                      <a:pt x="25" y="4"/>
                    </a:moveTo>
                    <a:lnTo>
                      <a:pt x="51" y="30"/>
                    </a:lnTo>
                    <a:lnTo>
                      <a:pt x="82" y="57"/>
                    </a:lnTo>
                    <a:lnTo>
                      <a:pt x="99" y="72"/>
                    </a:lnTo>
                    <a:lnTo>
                      <a:pt x="115" y="87"/>
                    </a:lnTo>
                    <a:lnTo>
                      <a:pt x="131" y="105"/>
                    </a:lnTo>
                    <a:lnTo>
                      <a:pt x="147" y="122"/>
                    </a:lnTo>
                    <a:lnTo>
                      <a:pt x="161" y="142"/>
                    </a:lnTo>
                    <a:lnTo>
                      <a:pt x="175" y="165"/>
                    </a:lnTo>
                    <a:lnTo>
                      <a:pt x="187" y="188"/>
                    </a:lnTo>
                    <a:lnTo>
                      <a:pt x="198" y="213"/>
                    </a:lnTo>
                    <a:lnTo>
                      <a:pt x="202" y="228"/>
                    </a:lnTo>
                    <a:lnTo>
                      <a:pt x="207" y="242"/>
                    </a:lnTo>
                    <a:lnTo>
                      <a:pt x="210" y="257"/>
                    </a:lnTo>
                    <a:lnTo>
                      <a:pt x="213" y="273"/>
                    </a:lnTo>
                    <a:lnTo>
                      <a:pt x="215" y="291"/>
                    </a:lnTo>
                    <a:lnTo>
                      <a:pt x="217" y="308"/>
                    </a:lnTo>
                    <a:lnTo>
                      <a:pt x="217" y="326"/>
                    </a:lnTo>
                    <a:lnTo>
                      <a:pt x="217" y="344"/>
                    </a:lnTo>
                    <a:lnTo>
                      <a:pt x="217" y="367"/>
                    </a:lnTo>
                    <a:lnTo>
                      <a:pt x="217" y="392"/>
                    </a:lnTo>
                    <a:lnTo>
                      <a:pt x="218" y="422"/>
                    </a:lnTo>
                    <a:lnTo>
                      <a:pt x="221" y="454"/>
                    </a:lnTo>
                    <a:lnTo>
                      <a:pt x="226" y="528"/>
                    </a:lnTo>
                    <a:lnTo>
                      <a:pt x="235" y="612"/>
                    </a:lnTo>
                    <a:lnTo>
                      <a:pt x="243" y="701"/>
                    </a:lnTo>
                    <a:lnTo>
                      <a:pt x="255" y="794"/>
                    </a:lnTo>
                    <a:lnTo>
                      <a:pt x="265" y="887"/>
                    </a:lnTo>
                    <a:lnTo>
                      <a:pt x="275" y="980"/>
                    </a:lnTo>
                    <a:lnTo>
                      <a:pt x="282" y="1066"/>
                    </a:lnTo>
                    <a:lnTo>
                      <a:pt x="290" y="1146"/>
                    </a:lnTo>
                    <a:lnTo>
                      <a:pt x="293" y="1213"/>
                    </a:lnTo>
                    <a:lnTo>
                      <a:pt x="295" y="1268"/>
                    </a:lnTo>
                    <a:lnTo>
                      <a:pt x="295" y="1291"/>
                    </a:lnTo>
                    <a:lnTo>
                      <a:pt x="292" y="1308"/>
                    </a:lnTo>
                    <a:lnTo>
                      <a:pt x="290" y="1321"/>
                    </a:lnTo>
                    <a:lnTo>
                      <a:pt x="286" y="1327"/>
                    </a:lnTo>
                    <a:lnTo>
                      <a:pt x="281" y="1329"/>
                    </a:lnTo>
                    <a:lnTo>
                      <a:pt x="275" y="1325"/>
                    </a:lnTo>
                    <a:lnTo>
                      <a:pt x="266" y="1316"/>
                    </a:lnTo>
                    <a:lnTo>
                      <a:pt x="257" y="1299"/>
                    </a:lnTo>
                    <a:lnTo>
                      <a:pt x="240" y="1261"/>
                    </a:lnTo>
                    <a:lnTo>
                      <a:pt x="222" y="1219"/>
                    </a:lnTo>
                    <a:lnTo>
                      <a:pt x="206" y="1174"/>
                    </a:lnTo>
                    <a:lnTo>
                      <a:pt x="190" y="1128"/>
                    </a:lnTo>
                    <a:lnTo>
                      <a:pt x="173" y="1080"/>
                    </a:lnTo>
                    <a:lnTo>
                      <a:pt x="159" y="1028"/>
                    </a:lnTo>
                    <a:lnTo>
                      <a:pt x="145" y="975"/>
                    </a:lnTo>
                    <a:lnTo>
                      <a:pt x="130" y="921"/>
                    </a:lnTo>
                    <a:lnTo>
                      <a:pt x="116" y="866"/>
                    </a:lnTo>
                    <a:lnTo>
                      <a:pt x="104" y="810"/>
                    </a:lnTo>
                    <a:lnTo>
                      <a:pt x="91" y="754"/>
                    </a:lnTo>
                    <a:lnTo>
                      <a:pt x="80" y="698"/>
                    </a:lnTo>
                    <a:lnTo>
                      <a:pt x="59" y="587"/>
                    </a:lnTo>
                    <a:lnTo>
                      <a:pt x="40" y="477"/>
                    </a:lnTo>
                    <a:lnTo>
                      <a:pt x="25" y="373"/>
                    </a:lnTo>
                    <a:lnTo>
                      <a:pt x="14" y="278"/>
                    </a:lnTo>
                    <a:lnTo>
                      <a:pt x="9" y="235"/>
                    </a:lnTo>
                    <a:lnTo>
                      <a:pt x="5" y="193"/>
                    </a:lnTo>
                    <a:lnTo>
                      <a:pt x="3" y="155"/>
                    </a:lnTo>
                    <a:lnTo>
                      <a:pt x="1" y="120"/>
                    </a:lnTo>
                    <a:lnTo>
                      <a:pt x="0" y="90"/>
                    </a:lnTo>
                    <a:lnTo>
                      <a:pt x="0" y="62"/>
                    </a:lnTo>
                    <a:lnTo>
                      <a:pt x="1" y="40"/>
                    </a:lnTo>
                    <a:lnTo>
                      <a:pt x="4" y="22"/>
                    </a:lnTo>
                    <a:lnTo>
                      <a:pt x="8" y="10"/>
                    </a:lnTo>
                    <a:lnTo>
                      <a:pt x="13" y="2"/>
                    </a:lnTo>
                    <a:lnTo>
                      <a:pt x="18" y="0"/>
                    </a:lnTo>
                    <a:lnTo>
                      <a:pt x="25" y="4"/>
                    </a:lnTo>
                    <a:close/>
                  </a:path>
                </a:pathLst>
              </a:custGeom>
              <a:solidFill>
                <a:srgbClr val="00925A"/>
              </a:solidFill>
              <a:ln w="9525">
                <a:noFill/>
                <a:round/>
              </a:ln>
            </p:spPr>
            <p:txBody>
              <a:bodyPr/>
              <a:lstStyle/>
              <a:p>
                <a:endParaRPr lang="en-US" sz="1867"/>
              </a:p>
            </p:txBody>
          </p:sp>
          <p:sp>
            <p:nvSpPr>
              <p:cNvPr id="1250" name="Freeform 600"/>
              <p:cNvSpPr/>
              <p:nvPr/>
            </p:nvSpPr>
            <p:spPr bwMode="auto">
              <a:xfrm>
                <a:off x="4035" y="2512"/>
                <a:ext cx="48" cy="283"/>
              </a:xfrm>
              <a:custGeom>
                <a:avLst/>
                <a:gdLst>
                  <a:gd name="T0" fmla="*/ 14 w 240"/>
                  <a:gd name="T1" fmla="*/ 6 h 1415"/>
                  <a:gd name="T2" fmla="*/ 23 w 240"/>
                  <a:gd name="T3" fmla="*/ 14 h 1415"/>
                  <a:gd name="T4" fmla="*/ 30 w 240"/>
                  <a:gd name="T5" fmla="*/ 20 h 1415"/>
                  <a:gd name="T6" fmla="*/ 36 w 240"/>
                  <a:gd name="T7" fmla="*/ 28 h 1415"/>
                  <a:gd name="T8" fmla="*/ 40 w 240"/>
                  <a:gd name="T9" fmla="*/ 34 h 1415"/>
                  <a:gd name="T10" fmla="*/ 42 w 240"/>
                  <a:gd name="T11" fmla="*/ 39 h 1415"/>
                  <a:gd name="T12" fmla="*/ 44 w 240"/>
                  <a:gd name="T13" fmla="*/ 45 h 1415"/>
                  <a:gd name="T14" fmla="*/ 45 w 240"/>
                  <a:gd name="T15" fmla="*/ 51 h 1415"/>
                  <a:gd name="T16" fmla="*/ 46 w 240"/>
                  <a:gd name="T17" fmla="*/ 57 h 1415"/>
                  <a:gd name="T18" fmla="*/ 46 w 240"/>
                  <a:gd name="T19" fmla="*/ 64 h 1415"/>
                  <a:gd name="T20" fmla="*/ 46 w 240"/>
                  <a:gd name="T21" fmla="*/ 86 h 1415"/>
                  <a:gd name="T22" fmla="*/ 46 w 240"/>
                  <a:gd name="T23" fmla="*/ 126 h 1415"/>
                  <a:gd name="T24" fmla="*/ 47 w 240"/>
                  <a:gd name="T25" fmla="*/ 167 h 1415"/>
                  <a:gd name="T26" fmla="*/ 47 w 240"/>
                  <a:gd name="T27" fmla="*/ 206 h 1415"/>
                  <a:gd name="T28" fmla="*/ 48 w 240"/>
                  <a:gd name="T29" fmla="*/ 240 h 1415"/>
                  <a:gd name="T30" fmla="*/ 47 w 240"/>
                  <a:gd name="T31" fmla="*/ 260 h 1415"/>
                  <a:gd name="T32" fmla="*/ 47 w 240"/>
                  <a:gd name="T33" fmla="*/ 271 h 1415"/>
                  <a:gd name="T34" fmla="*/ 45 w 240"/>
                  <a:gd name="T35" fmla="*/ 278 h 1415"/>
                  <a:gd name="T36" fmla="*/ 43 w 240"/>
                  <a:gd name="T37" fmla="*/ 282 h 1415"/>
                  <a:gd name="T38" fmla="*/ 41 w 240"/>
                  <a:gd name="T39" fmla="*/ 283 h 1415"/>
                  <a:gd name="T40" fmla="*/ 38 w 240"/>
                  <a:gd name="T41" fmla="*/ 279 h 1415"/>
                  <a:gd name="T42" fmla="*/ 33 w 240"/>
                  <a:gd name="T43" fmla="*/ 268 h 1415"/>
                  <a:gd name="T44" fmla="*/ 26 w 240"/>
                  <a:gd name="T45" fmla="*/ 250 h 1415"/>
                  <a:gd name="T46" fmla="*/ 20 w 240"/>
                  <a:gd name="T47" fmla="*/ 230 h 1415"/>
                  <a:gd name="T48" fmla="*/ 15 w 240"/>
                  <a:gd name="T49" fmla="*/ 209 h 1415"/>
                  <a:gd name="T50" fmla="*/ 11 w 240"/>
                  <a:gd name="T51" fmla="*/ 186 h 1415"/>
                  <a:gd name="T52" fmla="*/ 8 w 240"/>
                  <a:gd name="T53" fmla="*/ 162 h 1415"/>
                  <a:gd name="T54" fmla="*/ 5 w 240"/>
                  <a:gd name="T55" fmla="*/ 138 h 1415"/>
                  <a:gd name="T56" fmla="*/ 3 w 240"/>
                  <a:gd name="T57" fmla="*/ 115 h 1415"/>
                  <a:gd name="T58" fmla="*/ 1 w 240"/>
                  <a:gd name="T59" fmla="*/ 92 h 1415"/>
                  <a:gd name="T60" fmla="*/ 0 w 240"/>
                  <a:gd name="T61" fmla="*/ 70 h 1415"/>
                  <a:gd name="T62" fmla="*/ 0 w 240"/>
                  <a:gd name="T63" fmla="*/ 51 h 1415"/>
                  <a:gd name="T64" fmla="*/ 0 w 240"/>
                  <a:gd name="T65" fmla="*/ 34 h 1415"/>
                  <a:gd name="T66" fmla="*/ 1 w 240"/>
                  <a:gd name="T67" fmla="*/ 19 h 1415"/>
                  <a:gd name="T68" fmla="*/ 3 w 240"/>
                  <a:gd name="T69" fmla="*/ 9 h 1415"/>
                  <a:gd name="T70" fmla="*/ 4 w 240"/>
                  <a:gd name="T71" fmla="*/ 2 h 1415"/>
                  <a:gd name="T72" fmla="*/ 7 w 240"/>
                  <a:gd name="T73" fmla="*/ 0 h 14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0"/>
                  <a:gd name="T112" fmla="*/ 0 h 1415"/>
                  <a:gd name="T113" fmla="*/ 240 w 240"/>
                  <a:gd name="T114" fmla="*/ 1415 h 14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0" h="1415">
                    <a:moveTo>
                      <a:pt x="42" y="4"/>
                    </a:moveTo>
                    <a:lnTo>
                      <a:pt x="69" y="29"/>
                    </a:lnTo>
                    <a:lnTo>
                      <a:pt x="100" y="55"/>
                    </a:lnTo>
                    <a:lnTo>
                      <a:pt x="116" y="69"/>
                    </a:lnTo>
                    <a:lnTo>
                      <a:pt x="132" y="83"/>
                    </a:lnTo>
                    <a:lnTo>
                      <a:pt x="149" y="100"/>
                    </a:lnTo>
                    <a:lnTo>
                      <a:pt x="163" y="118"/>
                    </a:lnTo>
                    <a:lnTo>
                      <a:pt x="178" y="138"/>
                    </a:lnTo>
                    <a:lnTo>
                      <a:pt x="192" y="160"/>
                    </a:lnTo>
                    <a:lnTo>
                      <a:pt x="198" y="171"/>
                    </a:lnTo>
                    <a:lnTo>
                      <a:pt x="203" y="183"/>
                    </a:lnTo>
                    <a:lnTo>
                      <a:pt x="210" y="196"/>
                    </a:lnTo>
                    <a:lnTo>
                      <a:pt x="213" y="210"/>
                    </a:lnTo>
                    <a:lnTo>
                      <a:pt x="218" y="223"/>
                    </a:lnTo>
                    <a:lnTo>
                      <a:pt x="222" y="237"/>
                    </a:lnTo>
                    <a:lnTo>
                      <a:pt x="225" y="253"/>
                    </a:lnTo>
                    <a:lnTo>
                      <a:pt x="227" y="268"/>
                    </a:lnTo>
                    <a:lnTo>
                      <a:pt x="230" y="286"/>
                    </a:lnTo>
                    <a:lnTo>
                      <a:pt x="231" y="303"/>
                    </a:lnTo>
                    <a:lnTo>
                      <a:pt x="231" y="321"/>
                    </a:lnTo>
                    <a:lnTo>
                      <a:pt x="230" y="339"/>
                    </a:lnTo>
                    <a:lnTo>
                      <a:pt x="228" y="432"/>
                    </a:lnTo>
                    <a:lnTo>
                      <a:pt x="228" y="530"/>
                    </a:lnTo>
                    <a:lnTo>
                      <a:pt x="228" y="630"/>
                    </a:lnTo>
                    <a:lnTo>
                      <a:pt x="231" y="733"/>
                    </a:lnTo>
                    <a:lnTo>
                      <a:pt x="233" y="835"/>
                    </a:lnTo>
                    <a:lnTo>
                      <a:pt x="236" y="935"/>
                    </a:lnTo>
                    <a:lnTo>
                      <a:pt x="237" y="1030"/>
                    </a:lnTo>
                    <a:lnTo>
                      <a:pt x="238" y="1118"/>
                    </a:lnTo>
                    <a:lnTo>
                      <a:pt x="240" y="1199"/>
                    </a:lnTo>
                    <a:lnTo>
                      <a:pt x="238" y="1270"/>
                    </a:lnTo>
                    <a:lnTo>
                      <a:pt x="237" y="1302"/>
                    </a:lnTo>
                    <a:lnTo>
                      <a:pt x="235" y="1329"/>
                    </a:lnTo>
                    <a:lnTo>
                      <a:pt x="233" y="1353"/>
                    </a:lnTo>
                    <a:lnTo>
                      <a:pt x="230" y="1374"/>
                    </a:lnTo>
                    <a:lnTo>
                      <a:pt x="227" y="1390"/>
                    </a:lnTo>
                    <a:lnTo>
                      <a:pt x="222" y="1404"/>
                    </a:lnTo>
                    <a:lnTo>
                      <a:pt x="217" y="1411"/>
                    </a:lnTo>
                    <a:lnTo>
                      <a:pt x="212" y="1415"/>
                    </a:lnTo>
                    <a:lnTo>
                      <a:pt x="206" y="1414"/>
                    </a:lnTo>
                    <a:lnTo>
                      <a:pt x="198" y="1408"/>
                    </a:lnTo>
                    <a:lnTo>
                      <a:pt x="190" y="1395"/>
                    </a:lnTo>
                    <a:lnTo>
                      <a:pt x="181" y="1378"/>
                    </a:lnTo>
                    <a:lnTo>
                      <a:pt x="163" y="1339"/>
                    </a:lnTo>
                    <a:lnTo>
                      <a:pt x="146" y="1297"/>
                    </a:lnTo>
                    <a:lnTo>
                      <a:pt x="131" y="1252"/>
                    </a:lnTo>
                    <a:lnTo>
                      <a:pt x="116" y="1203"/>
                    </a:lnTo>
                    <a:lnTo>
                      <a:pt x="102" y="1152"/>
                    </a:lnTo>
                    <a:lnTo>
                      <a:pt x="90" y="1099"/>
                    </a:lnTo>
                    <a:lnTo>
                      <a:pt x="77" y="1045"/>
                    </a:lnTo>
                    <a:lnTo>
                      <a:pt x="66" y="987"/>
                    </a:lnTo>
                    <a:lnTo>
                      <a:pt x="56" y="930"/>
                    </a:lnTo>
                    <a:lnTo>
                      <a:pt x="47" y="870"/>
                    </a:lnTo>
                    <a:lnTo>
                      <a:pt x="39" y="811"/>
                    </a:lnTo>
                    <a:lnTo>
                      <a:pt x="31" y="751"/>
                    </a:lnTo>
                    <a:lnTo>
                      <a:pt x="25" y="691"/>
                    </a:lnTo>
                    <a:lnTo>
                      <a:pt x="19" y="631"/>
                    </a:lnTo>
                    <a:lnTo>
                      <a:pt x="14" y="573"/>
                    </a:lnTo>
                    <a:lnTo>
                      <a:pt x="10" y="515"/>
                    </a:lnTo>
                    <a:lnTo>
                      <a:pt x="6" y="458"/>
                    </a:lnTo>
                    <a:lnTo>
                      <a:pt x="4" y="404"/>
                    </a:lnTo>
                    <a:lnTo>
                      <a:pt x="1" y="351"/>
                    </a:lnTo>
                    <a:lnTo>
                      <a:pt x="0" y="301"/>
                    </a:lnTo>
                    <a:lnTo>
                      <a:pt x="0" y="253"/>
                    </a:lnTo>
                    <a:lnTo>
                      <a:pt x="0" y="208"/>
                    </a:lnTo>
                    <a:lnTo>
                      <a:pt x="1" y="168"/>
                    </a:lnTo>
                    <a:lnTo>
                      <a:pt x="4" y="131"/>
                    </a:lnTo>
                    <a:lnTo>
                      <a:pt x="6" y="97"/>
                    </a:lnTo>
                    <a:lnTo>
                      <a:pt x="9" y="69"/>
                    </a:lnTo>
                    <a:lnTo>
                      <a:pt x="13" y="44"/>
                    </a:lnTo>
                    <a:lnTo>
                      <a:pt x="18" y="25"/>
                    </a:lnTo>
                    <a:lnTo>
                      <a:pt x="22" y="10"/>
                    </a:lnTo>
                    <a:lnTo>
                      <a:pt x="29" y="2"/>
                    </a:lnTo>
                    <a:lnTo>
                      <a:pt x="35" y="0"/>
                    </a:lnTo>
                    <a:lnTo>
                      <a:pt x="42" y="4"/>
                    </a:lnTo>
                    <a:close/>
                  </a:path>
                </a:pathLst>
              </a:custGeom>
              <a:solidFill>
                <a:srgbClr val="00925A"/>
              </a:solidFill>
              <a:ln w="9525">
                <a:noFill/>
                <a:round/>
              </a:ln>
            </p:spPr>
            <p:txBody>
              <a:bodyPr/>
              <a:lstStyle/>
              <a:p>
                <a:endParaRPr lang="en-US" sz="1867"/>
              </a:p>
            </p:txBody>
          </p:sp>
          <p:sp>
            <p:nvSpPr>
              <p:cNvPr id="1251" name="Freeform 601"/>
              <p:cNvSpPr/>
              <p:nvPr/>
            </p:nvSpPr>
            <p:spPr bwMode="auto">
              <a:xfrm>
                <a:off x="3957" y="2487"/>
                <a:ext cx="57" cy="261"/>
              </a:xfrm>
              <a:custGeom>
                <a:avLst/>
                <a:gdLst>
                  <a:gd name="T0" fmla="*/ 45 w 286"/>
                  <a:gd name="T1" fmla="*/ 2 h 1304"/>
                  <a:gd name="T2" fmla="*/ 48 w 286"/>
                  <a:gd name="T3" fmla="*/ 4 h 1304"/>
                  <a:gd name="T4" fmla="*/ 51 w 286"/>
                  <a:gd name="T5" fmla="*/ 5 h 1304"/>
                  <a:gd name="T6" fmla="*/ 55 w 286"/>
                  <a:gd name="T7" fmla="*/ 4 h 1304"/>
                  <a:gd name="T8" fmla="*/ 57 w 286"/>
                  <a:gd name="T9" fmla="*/ 3 h 1304"/>
                  <a:gd name="T10" fmla="*/ 57 w 286"/>
                  <a:gd name="T11" fmla="*/ 3 h 1304"/>
                  <a:gd name="T12" fmla="*/ 57 w 286"/>
                  <a:gd name="T13" fmla="*/ 5 h 1304"/>
                  <a:gd name="T14" fmla="*/ 54 w 286"/>
                  <a:gd name="T15" fmla="*/ 13 h 1304"/>
                  <a:gd name="T16" fmla="*/ 49 w 286"/>
                  <a:gd name="T17" fmla="*/ 35 h 1304"/>
                  <a:gd name="T18" fmla="*/ 45 w 286"/>
                  <a:gd name="T19" fmla="*/ 55 h 1304"/>
                  <a:gd name="T20" fmla="*/ 41 w 286"/>
                  <a:gd name="T21" fmla="*/ 76 h 1304"/>
                  <a:gd name="T22" fmla="*/ 38 w 286"/>
                  <a:gd name="T23" fmla="*/ 97 h 1304"/>
                  <a:gd name="T24" fmla="*/ 35 w 286"/>
                  <a:gd name="T25" fmla="*/ 131 h 1304"/>
                  <a:gd name="T26" fmla="*/ 32 w 286"/>
                  <a:gd name="T27" fmla="*/ 173 h 1304"/>
                  <a:gd name="T28" fmla="*/ 29 w 286"/>
                  <a:gd name="T29" fmla="*/ 211 h 1304"/>
                  <a:gd name="T30" fmla="*/ 28 w 286"/>
                  <a:gd name="T31" fmla="*/ 234 h 1304"/>
                  <a:gd name="T32" fmla="*/ 26 w 286"/>
                  <a:gd name="T33" fmla="*/ 246 h 1304"/>
                  <a:gd name="T34" fmla="*/ 24 w 286"/>
                  <a:gd name="T35" fmla="*/ 255 h 1304"/>
                  <a:gd name="T36" fmla="*/ 23 w 286"/>
                  <a:gd name="T37" fmla="*/ 260 h 1304"/>
                  <a:gd name="T38" fmla="*/ 20 w 286"/>
                  <a:gd name="T39" fmla="*/ 261 h 1304"/>
                  <a:gd name="T40" fmla="*/ 17 w 286"/>
                  <a:gd name="T41" fmla="*/ 258 h 1304"/>
                  <a:gd name="T42" fmla="*/ 11 w 286"/>
                  <a:gd name="T43" fmla="*/ 247 h 1304"/>
                  <a:gd name="T44" fmla="*/ 6 w 286"/>
                  <a:gd name="T45" fmla="*/ 229 h 1304"/>
                  <a:gd name="T46" fmla="*/ 2 w 286"/>
                  <a:gd name="T47" fmla="*/ 210 h 1304"/>
                  <a:gd name="T48" fmla="*/ 1 w 286"/>
                  <a:gd name="T49" fmla="*/ 189 h 1304"/>
                  <a:gd name="T50" fmla="*/ 0 w 286"/>
                  <a:gd name="T51" fmla="*/ 168 h 1304"/>
                  <a:gd name="T52" fmla="*/ 1 w 286"/>
                  <a:gd name="T53" fmla="*/ 145 h 1304"/>
                  <a:gd name="T54" fmla="*/ 3 w 286"/>
                  <a:gd name="T55" fmla="*/ 123 h 1304"/>
                  <a:gd name="T56" fmla="*/ 6 w 286"/>
                  <a:gd name="T57" fmla="*/ 101 h 1304"/>
                  <a:gd name="T58" fmla="*/ 10 w 286"/>
                  <a:gd name="T59" fmla="*/ 81 h 1304"/>
                  <a:gd name="T60" fmla="*/ 14 w 286"/>
                  <a:gd name="T61" fmla="*/ 61 h 1304"/>
                  <a:gd name="T62" fmla="*/ 19 w 286"/>
                  <a:gd name="T63" fmla="*/ 44 h 1304"/>
                  <a:gd name="T64" fmla="*/ 24 w 286"/>
                  <a:gd name="T65" fmla="*/ 28 h 1304"/>
                  <a:gd name="T66" fmla="*/ 29 w 286"/>
                  <a:gd name="T67" fmla="*/ 16 h 1304"/>
                  <a:gd name="T68" fmla="*/ 34 w 286"/>
                  <a:gd name="T69" fmla="*/ 7 h 1304"/>
                  <a:gd name="T70" fmla="*/ 38 w 286"/>
                  <a:gd name="T71" fmla="*/ 1 h 1304"/>
                  <a:gd name="T72" fmla="*/ 42 w 286"/>
                  <a:gd name="T73" fmla="*/ 0 h 130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6"/>
                  <a:gd name="T112" fmla="*/ 0 h 1304"/>
                  <a:gd name="T113" fmla="*/ 286 w 286"/>
                  <a:gd name="T114" fmla="*/ 1304 h 130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6" h="1304">
                    <a:moveTo>
                      <a:pt x="222" y="5"/>
                    </a:moveTo>
                    <a:lnTo>
                      <a:pt x="227" y="11"/>
                    </a:lnTo>
                    <a:lnTo>
                      <a:pt x="234" y="15"/>
                    </a:lnTo>
                    <a:lnTo>
                      <a:pt x="239" y="19"/>
                    </a:lnTo>
                    <a:lnTo>
                      <a:pt x="244" y="21"/>
                    </a:lnTo>
                    <a:lnTo>
                      <a:pt x="254" y="24"/>
                    </a:lnTo>
                    <a:lnTo>
                      <a:pt x="262" y="24"/>
                    </a:lnTo>
                    <a:lnTo>
                      <a:pt x="275" y="19"/>
                    </a:lnTo>
                    <a:lnTo>
                      <a:pt x="283" y="15"/>
                    </a:lnTo>
                    <a:lnTo>
                      <a:pt x="285" y="15"/>
                    </a:lnTo>
                    <a:lnTo>
                      <a:pt x="286" y="15"/>
                    </a:lnTo>
                    <a:lnTo>
                      <a:pt x="286" y="16"/>
                    </a:lnTo>
                    <a:lnTo>
                      <a:pt x="286" y="18"/>
                    </a:lnTo>
                    <a:lnTo>
                      <a:pt x="286" y="24"/>
                    </a:lnTo>
                    <a:lnTo>
                      <a:pt x="283" y="34"/>
                    </a:lnTo>
                    <a:lnTo>
                      <a:pt x="273" y="67"/>
                    </a:lnTo>
                    <a:lnTo>
                      <a:pt x="256" y="129"/>
                    </a:lnTo>
                    <a:lnTo>
                      <a:pt x="245" y="176"/>
                    </a:lnTo>
                    <a:lnTo>
                      <a:pt x="234" y="223"/>
                    </a:lnTo>
                    <a:lnTo>
                      <a:pt x="224" y="275"/>
                    </a:lnTo>
                    <a:lnTo>
                      <a:pt x="215" y="326"/>
                    </a:lnTo>
                    <a:lnTo>
                      <a:pt x="206" y="379"/>
                    </a:lnTo>
                    <a:lnTo>
                      <a:pt x="199" y="433"/>
                    </a:lnTo>
                    <a:lnTo>
                      <a:pt x="192" y="487"/>
                    </a:lnTo>
                    <a:lnTo>
                      <a:pt x="186" y="542"/>
                    </a:lnTo>
                    <a:lnTo>
                      <a:pt x="176" y="652"/>
                    </a:lnTo>
                    <a:lnTo>
                      <a:pt x="167" y="760"/>
                    </a:lnTo>
                    <a:lnTo>
                      <a:pt x="160" y="865"/>
                    </a:lnTo>
                    <a:lnTo>
                      <a:pt x="154" y="962"/>
                    </a:lnTo>
                    <a:lnTo>
                      <a:pt x="147" y="1053"/>
                    </a:lnTo>
                    <a:lnTo>
                      <a:pt x="142" y="1132"/>
                    </a:lnTo>
                    <a:lnTo>
                      <a:pt x="139" y="1168"/>
                    </a:lnTo>
                    <a:lnTo>
                      <a:pt x="135" y="1199"/>
                    </a:lnTo>
                    <a:lnTo>
                      <a:pt x="131" y="1228"/>
                    </a:lnTo>
                    <a:lnTo>
                      <a:pt x="127" y="1252"/>
                    </a:lnTo>
                    <a:lnTo>
                      <a:pt x="122" y="1272"/>
                    </a:lnTo>
                    <a:lnTo>
                      <a:pt x="118" y="1287"/>
                    </a:lnTo>
                    <a:lnTo>
                      <a:pt x="113" y="1298"/>
                    </a:lnTo>
                    <a:lnTo>
                      <a:pt x="106" y="1304"/>
                    </a:lnTo>
                    <a:lnTo>
                      <a:pt x="99" y="1304"/>
                    </a:lnTo>
                    <a:lnTo>
                      <a:pt x="91" y="1299"/>
                    </a:lnTo>
                    <a:lnTo>
                      <a:pt x="83" y="1288"/>
                    </a:lnTo>
                    <a:lnTo>
                      <a:pt x="74" y="1271"/>
                    </a:lnTo>
                    <a:lnTo>
                      <a:pt x="56" y="1232"/>
                    </a:lnTo>
                    <a:lnTo>
                      <a:pt x="41" y="1190"/>
                    </a:lnTo>
                    <a:lnTo>
                      <a:pt x="29" y="1145"/>
                    </a:lnTo>
                    <a:lnTo>
                      <a:pt x="19" y="1097"/>
                    </a:lnTo>
                    <a:lnTo>
                      <a:pt x="11" y="1048"/>
                    </a:lnTo>
                    <a:lnTo>
                      <a:pt x="6" y="997"/>
                    </a:lnTo>
                    <a:lnTo>
                      <a:pt x="3" y="945"/>
                    </a:lnTo>
                    <a:lnTo>
                      <a:pt x="0" y="891"/>
                    </a:lnTo>
                    <a:lnTo>
                      <a:pt x="0" y="838"/>
                    </a:lnTo>
                    <a:lnTo>
                      <a:pt x="1" y="781"/>
                    </a:lnTo>
                    <a:lnTo>
                      <a:pt x="4" y="726"/>
                    </a:lnTo>
                    <a:lnTo>
                      <a:pt x="9" y="670"/>
                    </a:lnTo>
                    <a:lnTo>
                      <a:pt x="15" y="615"/>
                    </a:lnTo>
                    <a:lnTo>
                      <a:pt x="21" y="560"/>
                    </a:lnTo>
                    <a:lnTo>
                      <a:pt x="29" y="507"/>
                    </a:lnTo>
                    <a:lnTo>
                      <a:pt x="39" y="454"/>
                    </a:lnTo>
                    <a:lnTo>
                      <a:pt x="48" y="403"/>
                    </a:lnTo>
                    <a:lnTo>
                      <a:pt x="59" y="353"/>
                    </a:lnTo>
                    <a:lnTo>
                      <a:pt x="70" y="306"/>
                    </a:lnTo>
                    <a:lnTo>
                      <a:pt x="81" y="261"/>
                    </a:lnTo>
                    <a:lnTo>
                      <a:pt x="94" y="218"/>
                    </a:lnTo>
                    <a:lnTo>
                      <a:pt x="106" y="179"/>
                    </a:lnTo>
                    <a:lnTo>
                      <a:pt x="119" y="142"/>
                    </a:lnTo>
                    <a:lnTo>
                      <a:pt x="131" y="109"/>
                    </a:lnTo>
                    <a:lnTo>
                      <a:pt x="144" y="80"/>
                    </a:lnTo>
                    <a:lnTo>
                      <a:pt x="156" y="55"/>
                    </a:lnTo>
                    <a:lnTo>
                      <a:pt x="169" y="34"/>
                    </a:lnTo>
                    <a:lnTo>
                      <a:pt x="180" y="18"/>
                    </a:lnTo>
                    <a:lnTo>
                      <a:pt x="192" y="6"/>
                    </a:lnTo>
                    <a:lnTo>
                      <a:pt x="202" y="0"/>
                    </a:lnTo>
                    <a:lnTo>
                      <a:pt x="212" y="0"/>
                    </a:lnTo>
                    <a:lnTo>
                      <a:pt x="222" y="5"/>
                    </a:lnTo>
                    <a:close/>
                  </a:path>
                </a:pathLst>
              </a:custGeom>
              <a:solidFill>
                <a:srgbClr val="00925A"/>
              </a:solidFill>
              <a:ln w="9525">
                <a:noFill/>
                <a:round/>
              </a:ln>
            </p:spPr>
            <p:txBody>
              <a:bodyPr/>
              <a:lstStyle/>
              <a:p>
                <a:endParaRPr lang="en-US" sz="1867"/>
              </a:p>
            </p:txBody>
          </p:sp>
          <p:sp>
            <p:nvSpPr>
              <p:cNvPr id="1252" name="Freeform 602"/>
              <p:cNvSpPr/>
              <p:nvPr/>
            </p:nvSpPr>
            <p:spPr bwMode="auto">
              <a:xfrm>
                <a:off x="3880" y="2446"/>
                <a:ext cx="62" cy="256"/>
              </a:xfrm>
              <a:custGeom>
                <a:avLst/>
                <a:gdLst>
                  <a:gd name="T0" fmla="*/ 47 w 311"/>
                  <a:gd name="T1" fmla="*/ 2 h 1279"/>
                  <a:gd name="T2" fmla="*/ 51 w 311"/>
                  <a:gd name="T3" fmla="*/ 2 h 1279"/>
                  <a:gd name="T4" fmla="*/ 55 w 311"/>
                  <a:gd name="T5" fmla="*/ 1 h 1279"/>
                  <a:gd name="T6" fmla="*/ 58 w 311"/>
                  <a:gd name="T7" fmla="*/ 1 h 1279"/>
                  <a:gd name="T8" fmla="*/ 60 w 311"/>
                  <a:gd name="T9" fmla="*/ 1 h 1279"/>
                  <a:gd name="T10" fmla="*/ 61 w 311"/>
                  <a:gd name="T11" fmla="*/ 2 h 1279"/>
                  <a:gd name="T12" fmla="*/ 62 w 311"/>
                  <a:gd name="T13" fmla="*/ 3 h 1279"/>
                  <a:gd name="T14" fmla="*/ 62 w 311"/>
                  <a:gd name="T15" fmla="*/ 5 h 1279"/>
                  <a:gd name="T16" fmla="*/ 61 w 311"/>
                  <a:gd name="T17" fmla="*/ 9 h 1279"/>
                  <a:gd name="T18" fmla="*/ 58 w 311"/>
                  <a:gd name="T19" fmla="*/ 19 h 1279"/>
                  <a:gd name="T20" fmla="*/ 52 w 311"/>
                  <a:gd name="T21" fmla="*/ 34 h 1279"/>
                  <a:gd name="T22" fmla="*/ 46 w 311"/>
                  <a:gd name="T23" fmla="*/ 53 h 1279"/>
                  <a:gd name="T24" fmla="*/ 40 w 311"/>
                  <a:gd name="T25" fmla="*/ 73 h 1279"/>
                  <a:gd name="T26" fmla="*/ 36 w 311"/>
                  <a:gd name="T27" fmla="*/ 94 h 1279"/>
                  <a:gd name="T28" fmla="*/ 32 w 311"/>
                  <a:gd name="T29" fmla="*/ 116 h 1279"/>
                  <a:gd name="T30" fmla="*/ 30 w 311"/>
                  <a:gd name="T31" fmla="*/ 138 h 1279"/>
                  <a:gd name="T32" fmla="*/ 26 w 311"/>
                  <a:gd name="T33" fmla="*/ 169 h 1279"/>
                  <a:gd name="T34" fmla="*/ 23 w 311"/>
                  <a:gd name="T35" fmla="*/ 206 h 1279"/>
                  <a:gd name="T36" fmla="*/ 20 w 311"/>
                  <a:gd name="T37" fmla="*/ 235 h 1279"/>
                  <a:gd name="T38" fmla="*/ 18 w 311"/>
                  <a:gd name="T39" fmla="*/ 250 h 1279"/>
                  <a:gd name="T40" fmla="*/ 16 w 311"/>
                  <a:gd name="T41" fmla="*/ 255 h 1279"/>
                  <a:gd name="T42" fmla="*/ 14 w 311"/>
                  <a:gd name="T43" fmla="*/ 256 h 1279"/>
                  <a:gd name="T44" fmla="*/ 11 w 311"/>
                  <a:gd name="T45" fmla="*/ 253 h 1279"/>
                  <a:gd name="T46" fmla="*/ 7 w 311"/>
                  <a:gd name="T47" fmla="*/ 242 h 1279"/>
                  <a:gd name="T48" fmla="*/ 3 w 311"/>
                  <a:gd name="T49" fmla="*/ 226 h 1279"/>
                  <a:gd name="T50" fmla="*/ 1 w 311"/>
                  <a:gd name="T51" fmla="*/ 208 h 1279"/>
                  <a:gd name="T52" fmla="*/ 0 w 311"/>
                  <a:gd name="T53" fmla="*/ 189 h 1279"/>
                  <a:gd name="T54" fmla="*/ 0 w 311"/>
                  <a:gd name="T55" fmla="*/ 168 h 1279"/>
                  <a:gd name="T56" fmla="*/ 2 w 311"/>
                  <a:gd name="T57" fmla="*/ 147 h 1279"/>
                  <a:gd name="T58" fmla="*/ 4 w 311"/>
                  <a:gd name="T59" fmla="*/ 125 h 1279"/>
                  <a:gd name="T60" fmla="*/ 7 w 311"/>
                  <a:gd name="T61" fmla="*/ 104 h 1279"/>
                  <a:gd name="T62" fmla="*/ 10 w 311"/>
                  <a:gd name="T63" fmla="*/ 83 h 1279"/>
                  <a:gd name="T64" fmla="*/ 15 w 311"/>
                  <a:gd name="T65" fmla="*/ 64 h 1279"/>
                  <a:gd name="T66" fmla="*/ 19 w 311"/>
                  <a:gd name="T67" fmla="*/ 46 h 1279"/>
                  <a:gd name="T68" fmla="*/ 24 w 311"/>
                  <a:gd name="T69" fmla="*/ 31 h 1279"/>
                  <a:gd name="T70" fmla="*/ 29 w 311"/>
                  <a:gd name="T71" fmla="*/ 18 h 1279"/>
                  <a:gd name="T72" fmla="*/ 34 w 311"/>
                  <a:gd name="T73" fmla="*/ 8 h 1279"/>
                  <a:gd name="T74" fmla="*/ 39 w 311"/>
                  <a:gd name="T75" fmla="*/ 2 h 1279"/>
                  <a:gd name="T76" fmla="*/ 43 w 311"/>
                  <a:gd name="T77" fmla="*/ 0 h 127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1279"/>
                  <a:gd name="T119" fmla="*/ 311 w 311"/>
                  <a:gd name="T120" fmla="*/ 1279 h 127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1279">
                    <a:moveTo>
                      <a:pt x="229" y="4"/>
                    </a:moveTo>
                    <a:lnTo>
                      <a:pt x="236" y="8"/>
                    </a:lnTo>
                    <a:lnTo>
                      <a:pt x="245" y="9"/>
                    </a:lnTo>
                    <a:lnTo>
                      <a:pt x="255" y="8"/>
                    </a:lnTo>
                    <a:lnTo>
                      <a:pt x="265" y="6"/>
                    </a:lnTo>
                    <a:lnTo>
                      <a:pt x="275" y="5"/>
                    </a:lnTo>
                    <a:lnTo>
                      <a:pt x="284" y="3"/>
                    </a:lnTo>
                    <a:lnTo>
                      <a:pt x="292" y="3"/>
                    </a:lnTo>
                    <a:lnTo>
                      <a:pt x="300" y="3"/>
                    </a:lnTo>
                    <a:lnTo>
                      <a:pt x="302" y="4"/>
                    </a:lnTo>
                    <a:lnTo>
                      <a:pt x="305" y="5"/>
                    </a:lnTo>
                    <a:lnTo>
                      <a:pt x="307" y="8"/>
                    </a:lnTo>
                    <a:lnTo>
                      <a:pt x="310" y="10"/>
                    </a:lnTo>
                    <a:lnTo>
                      <a:pt x="311" y="14"/>
                    </a:lnTo>
                    <a:lnTo>
                      <a:pt x="311" y="19"/>
                    </a:lnTo>
                    <a:lnTo>
                      <a:pt x="311" y="24"/>
                    </a:lnTo>
                    <a:lnTo>
                      <a:pt x="311" y="30"/>
                    </a:lnTo>
                    <a:lnTo>
                      <a:pt x="307" y="46"/>
                    </a:lnTo>
                    <a:lnTo>
                      <a:pt x="301" y="68"/>
                    </a:lnTo>
                    <a:lnTo>
                      <a:pt x="291" y="95"/>
                    </a:lnTo>
                    <a:lnTo>
                      <a:pt x="277" y="127"/>
                    </a:lnTo>
                    <a:lnTo>
                      <a:pt x="260" y="171"/>
                    </a:lnTo>
                    <a:lnTo>
                      <a:pt x="244" y="217"/>
                    </a:lnTo>
                    <a:lnTo>
                      <a:pt x="229" y="265"/>
                    </a:lnTo>
                    <a:lnTo>
                      <a:pt x="215" y="315"/>
                    </a:lnTo>
                    <a:lnTo>
                      <a:pt x="203" y="366"/>
                    </a:lnTo>
                    <a:lnTo>
                      <a:pt x="190" y="418"/>
                    </a:lnTo>
                    <a:lnTo>
                      <a:pt x="180" y="472"/>
                    </a:lnTo>
                    <a:lnTo>
                      <a:pt x="170" y="526"/>
                    </a:lnTo>
                    <a:lnTo>
                      <a:pt x="163" y="579"/>
                    </a:lnTo>
                    <a:lnTo>
                      <a:pt x="154" y="633"/>
                    </a:lnTo>
                    <a:lnTo>
                      <a:pt x="148" y="687"/>
                    </a:lnTo>
                    <a:lnTo>
                      <a:pt x="141" y="739"/>
                    </a:lnTo>
                    <a:lnTo>
                      <a:pt x="130" y="843"/>
                    </a:lnTo>
                    <a:lnTo>
                      <a:pt x="121" y="940"/>
                    </a:lnTo>
                    <a:lnTo>
                      <a:pt x="113" y="1029"/>
                    </a:lnTo>
                    <a:lnTo>
                      <a:pt x="106" y="1108"/>
                    </a:lnTo>
                    <a:lnTo>
                      <a:pt x="99" y="1176"/>
                    </a:lnTo>
                    <a:lnTo>
                      <a:pt x="91" y="1227"/>
                    </a:lnTo>
                    <a:lnTo>
                      <a:pt x="88" y="1247"/>
                    </a:lnTo>
                    <a:lnTo>
                      <a:pt x="83" y="1263"/>
                    </a:lnTo>
                    <a:lnTo>
                      <a:pt x="78" y="1273"/>
                    </a:lnTo>
                    <a:lnTo>
                      <a:pt x="73" y="1278"/>
                    </a:lnTo>
                    <a:lnTo>
                      <a:pt x="68" y="1279"/>
                    </a:lnTo>
                    <a:lnTo>
                      <a:pt x="60" y="1273"/>
                    </a:lnTo>
                    <a:lnTo>
                      <a:pt x="54" y="1262"/>
                    </a:lnTo>
                    <a:lnTo>
                      <a:pt x="45" y="1244"/>
                    </a:lnTo>
                    <a:lnTo>
                      <a:pt x="34" y="1210"/>
                    </a:lnTo>
                    <a:lnTo>
                      <a:pt x="24" y="1171"/>
                    </a:lnTo>
                    <a:lnTo>
                      <a:pt x="15" y="1130"/>
                    </a:lnTo>
                    <a:lnTo>
                      <a:pt x="9" y="1086"/>
                    </a:lnTo>
                    <a:lnTo>
                      <a:pt x="4" y="1040"/>
                    </a:lnTo>
                    <a:lnTo>
                      <a:pt x="2" y="992"/>
                    </a:lnTo>
                    <a:lnTo>
                      <a:pt x="0" y="942"/>
                    </a:lnTo>
                    <a:lnTo>
                      <a:pt x="0" y="891"/>
                    </a:lnTo>
                    <a:lnTo>
                      <a:pt x="2" y="839"/>
                    </a:lnTo>
                    <a:lnTo>
                      <a:pt x="4" y="786"/>
                    </a:lnTo>
                    <a:lnTo>
                      <a:pt x="8" y="733"/>
                    </a:lnTo>
                    <a:lnTo>
                      <a:pt x="13" y="678"/>
                    </a:lnTo>
                    <a:lnTo>
                      <a:pt x="19" y="624"/>
                    </a:lnTo>
                    <a:lnTo>
                      <a:pt x="25" y="572"/>
                    </a:lnTo>
                    <a:lnTo>
                      <a:pt x="34" y="518"/>
                    </a:lnTo>
                    <a:lnTo>
                      <a:pt x="43" y="467"/>
                    </a:lnTo>
                    <a:lnTo>
                      <a:pt x="52" y="416"/>
                    </a:lnTo>
                    <a:lnTo>
                      <a:pt x="63" y="367"/>
                    </a:lnTo>
                    <a:lnTo>
                      <a:pt x="73" y="320"/>
                    </a:lnTo>
                    <a:lnTo>
                      <a:pt x="84" y="275"/>
                    </a:lnTo>
                    <a:lnTo>
                      <a:pt x="95" y="231"/>
                    </a:lnTo>
                    <a:lnTo>
                      <a:pt x="108" y="191"/>
                    </a:lnTo>
                    <a:lnTo>
                      <a:pt x="120" y="155"/>
                    </a:lnTo>
                    <a:lnTo>
                      <a:pt x="133" y="120"/>
                    </a:lnTo>
                    <a:lnTo>
                      <a:pt x="145" y="90"/>
                    </a:lnTo>
                    <a:lnTo>
                      <a:pt x="158" y="64"/>
                    </a:lnTo>
                    <a:lnTo>
                      <a:pt x="170" y="41"/>
                    </a:lnTo>
                    <a:lnTo>
                      <a:pt x="183" y="24"/>
                    </a:lnTo>
                    <a:lnTo>
                      <a:pt x="194" y="11"/>
                    </a:lnTo>
                    <a:lnTo>
                      <a:pt x="206" y="3"/>
                    </a:lnTo>
                    <a:lnTo>
                      <a:pt x="218" y="0"/>
                    </a:lnTo>
                    <a:lnTo>
                      <a:pt x="229" y="4"/>
                    </a:lnTo>
                    <a:close/>
                  </a:path>
                </a:pathLst>
              </a:custGeom>
              <a:solidFill>
                <a:srgbClr val="00925A"/>
              </a:solidFill>
              <a:ln w="9525">
                <a:noFill/>
                <a:round/>
              </a:ln>
            </p:spPr>
            <p:txBody>
              <a:bodyPr/>
              <a:lstStyle/>
              <a:p>
                <a:endParaRPr lang="en-US" sz="1867"/>
              </a:p>
            </p:txBody>
          </p:sp>
          <p:sp>
            <p:nvSpPr>
              <p:cNvPr id="1253" name="Freeform 603"/>
              <p:cNvSpPr/>
              <p:nvPr/>
            </p:nvSpPr>
            <p:spPr bwMode="auto">
              <a:xfrm>
                <a:off x="1541" y="1357"/>
                <a:ext cx="130" cy="27"/>
              </a:xfrm>
              <a:custGeom>
                <a:avLst/>
                <a:gdLst>
                  <a:gd name="T0" fmla="*/ 36 w 651"/>
                  <a:gd name="T1" fmla="*/ 3 h 137"/>
                  <a:gd name="T2" fmla="*/ 51 w 651"/>
                  <a:gd name="T3" fmla="*/ 2 h 137"/>
                  <a:gd name="T4" fmla="*/ 67 w 651"/>
                  <a:gd name="T5" fmla="*/ 0 h 137"/>
                  <a:gd name="T6" fmla="*/ 80 w 651"/>
                  <a:gd name="T7" fmla="*/ 0 h 137"/>
                  <a:gd name="T8" fmla="*/ 89 w 651"/>
                  <a:gd name="T9" fmla="*/ 1 h 137"/>
                  <a:gd name="T10" fmla="*/ 99 w 651"/>
                  <a:gd name="T11" fmla="*/ 5 h 137"/>
                  <a:gd name="T12" fmla="*/ 113 w 651"/>
                  <a:gd name="T13" fmla="*/ 10 h 137"/>
                  <a:gd name="T14" fmla="*/ 124 w 651"/>
                  <a:gd name="T15" fmla="*/ 15 h 137"/>
                  <a:gd name="T16" fmla="*/ 127 w 651"/>
                  <a:gd name="T17" fmla="*/ 18 h 137"/>
                  <a:gd name="T18" fmla="*/ 129 w 651"/>
                  <a:gd name="T19" fmla="*/ 21 h 137"/>
                  <a:gd name="T20" fmla="*/ 130 w 651"/>
                  <a:gd name="T21" fmla="*/ 24 h 137"/>
                  <a:gd name="T22" fmla="*/ 129 w 651"/>
                  <a:gd name="T23" fmla="*/ 26 h 137"/>
                  <a:gd name="T24" fmla="*/ 127 w 651"/>
                  <a:gd name="T25" fmla="*/ 27 h 137"/>
                  <a:gd name="T26" fmla="*/ 123 w 651"/>
                  <a:gd name="T27" fmla="*/ 27 h 137"/>
                  <a:gd name="T28" fmla="*/ 117 w 651"/>
                  <a:gd name="T29" fmla="*/ 25 h 137"/>
                  <a:gd name="T30" fmla="*/ 110 w 651"/>
                  <a:gd name="T31" fmla="*/ 22 h 137"/>
                  <a:gd name="T32" fmla="*/ 103 w 651"/>
                  <a:gd name="T33" fmla="*/ 20 h 137"/>
                  <a:gd name="T34" fmla="*/ 97 w 651"/>
                  <a:gd name="T35" fmla="*/ 20 h 137"/>
                  <a:gd name="T36" fmla="*/ 92 w 651"/>
                  <a:gd name="T37" fmla="*/ 21 h 137"/>
                  <a:gd name="T38" fmla="*/ 83 w 651"/>
                  <a:gd name="T39" fmla="*/ 23 h 137"/>
                  <a:gd name="T40" fmla="*/ 73 w 651"/>
                  <a:gd name="T41" fmla="*/ 25 h 137"/>
                  <a:gd name="T42" fmla="*/ 64 w 651"/>
                  <a:gd name="T43" fmla="*/ 26 h 137"/>
                  <a:gd name="T44" fmla="*/ 43 w 651"/>
                  <a:gd name="T45" fmla="*/ 25 h 137"/>
                  <a:gd name="T46" fmla="*/ 25 w 651"/>
                  <a:gd name="T47" fmla="*/ 23 h 137"/>
                  <a:gd name="T48" fmla="*/ 16 w 651"/>
                  <a:gd name="T49" fmla="*/ 21 h 137"/>
                  <a:gd name="T50" fmla="*/ 9 w 651"/>
                  <a:gd name="T51" fmla="*/ 20 h 137"/>
                  <a:gd name="T52" fmla="*/ 4 w 651"/>
                  <a:gd name="T53" fmla="*/ 18 h 137"/>
                  <a:gd name="T54" fmla="*/ 1 w 651"/>
                  <a:gd name="T55" fmla="*/ 16 h 137"/>
                  <a:gd name="T56" fmla="*/ 0 w 651"/>
                  <a:gd name="T57" fmla="*/ 14 h 137"/>
                  <a:gd name="T58" fmla="*/ 0 w 651"/>
                  <a:gd name="T59" fmla="*/ 12 h 137"/>
                  <a:gd name="T60" fmla="*/ 2 w 651"/>
                  <a:gd name="T61" fmla="*/ 10 h 137"/>
                  <a:gd name="T62" fmla="*/ 6 w 651"/>
                  <a:gd name="T63" fmla="*/ 8 h 137"/>
                  <a:gd name="T64" fmla="*/ 14 w 651"/>
                  <a:gd name="T65" fmla="*/ 5 h 137"/>
                  <a:gd name="T66" fmla="*/ 23 w 651"/>
                  <a:gd name="T67" fmla="*/ 4 h 13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1"/>
                  <a:gd name="T103" fmla="*/ 0 h 137"/>
                  <a:gd name="T104" fmla="*/ 651 w 651"/>
                  <a:gd name="T105" fmla="*/ 137 h 13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1" h="137">
                    <a:moveTo>
                      <a:pt x="137" y="16"/>
                    </a:moveTo>
                    <a:lnTo>
                      <a:pt x="182" y="15"/>
                    </a:lnTo>
                    <a:lnTo>
                      <a:pt x="222" y="12"/>
                    </a:lnTo>
                    <a:lnTo>
                      <a:pt x="256" y="10"/>
                    </a:lnTo>
                    <a:lnTo>
                      <a:pt x="286" y="7"/>
                    </a:lnTo>
                    <a:lnTo>
                      <a:pt x="337" y="1"/>
                    </a:lnTo>
                    <a:lnTo>
                      <a:pt x="379" y="0"/>
                    </a:lnTo>
                    <a:lnTo>
                      <a:pt x="401" y="0"/>
                    </a:lnTo>
                    <a:lnTo>
                      <a:pt x="422" y="2"/>
                    </a:lnTo>
                    <a:lnTo>
                      <a:pt x="446" y="7"/>
                    </a:lnTo>
                    <a:lnTo>
                      <a:pt x="470" y="14"/>
                    </a:lnTo>
                    <a:lnTo>
                      <a:pt x="498" y="23"/>
                    </a:lnTo>
                    <a:lnTo>
                      <a:pt x="529" y="36"/>
                    </a:lnTo>
                    <a:lnTo>
                      <a:pt x="565" y="51"/>
                    </a:lnTo>
                    <a:lnTo>
                      <a:pt x="608" y="71"/>
                    </a:lnTo>
                    <a:lnTo>
                      <a:pt x="619" y="77"/>
                    </a:lnTo>
                    <a:lnTo>
                      <a:pt x="628" y="83"/>
                    </a:lnTo>
                    <a:lnTo>
                      <a:pt x="636" y="91"/>
                    </a:lnTo>
                    <a:lnTo>
                      <a:pt x="643" y="98"/>
                    </a:lnTo>
                    <a:lnTo>
                      <a:pt x="648" y="106"/>
                    </a:lnTo>
                    <a:lnTo>
                      <a:pt x="650" y="112"/>
                    </a:lnTo>
                    <a:lnTo>
                      <a:pt x="651" y="120"/>
                    </a:lnTo>
                    <a:lnTo>
                      <a:pt x="650" y="126"/>
                    </a:lnTo>
                    <a:lnTo>
                      <a:pt x="648" y="131"/>
                    </a:lnTo>
                    <a:lnTo>
                      <a:pt x="643" y="135"/>
                    </a:lnTo>
                    <a:lnTo>
                      <a:pt x="635" y="137"/>
                    </a:lnTo>
                    <a:lnTo>
                      <a:pt x="626" y="137"/>
                    </a:lnTo>
                    <a:lnTo>
                      <a:pt x="615" y="137"/>
                    </a:lnTo>
                    <a:lnTo>
                      <a:pt x="602" y="133"/>
                    </a:lnTo>
                    <a:lnTo>
                      <a:pt x="585" y="128"/>
                    </a:lnTo>
                    <a:lnTo>
                      <a:pt x="568" y="121"/>
                    </a:lnTo>
                    <a:lnTo>
                      <a:pt x="549" y="112"/>
                    </a:lnTo>
                    <a:lnTo>
                      <a:pt x="532" y="107"/>
                    </a:lnTo>
                    <a:lnTo>
                      <a:pt x="517" y="103"/>
                    </a:lnTo>
                    <a:lnTo>
                      <a:pt x="502" y="102"/>
                    </a:lnTo>
                    <a:lnTo>
                      <a:pt x="488" y="102"/>
                    </a:lnTo>
                    <a:lnTo>
                      <a:pt x="474" y="103"/>
                    </a:lnTo>
                    <a:lnTo>
                      <a:pt x="461" y="106"/>
                    </a:lnTo>
                    <a:lnTo>
                      <a:pt x="447" y="108"/>
                    </a:lnTo>
                    <a:lnTo>
                      <a:pt x="417" y="116"/>
                    </a:lnTo>
                    <a:lnTo>
                      <a:pt x="384" y="123"/>
                    </a:lnTo>
                    <a:lnTo>
                      <a:pt x="366" y="127"/>
                    </a:lnTo>
                    <a:lnTo>
                      <a:pt x="344" y="130"/>
                    </a:lnTo>
                    <a:lnTo>
                      <a:pt x="322" y="131"/>
                    </a:lnTo>
                    <a:lnTo>
                      <a:pt x="296" y="130"/>
                    </a:lnTo>
                    <a:lnTo>
                      <a:pt x="217" y="126"/>
                    </a:lnTo>
                    <a:lnTo>
                      <a:pt x="152" y="120"/>
                    </a:lnTo>
                    <a:lnTo>
                      <a:pt x="125" y="116"/>
                    </a:lnTo>
                    <a:lnTo>
                      <a:pt x="100" y="113"/>
                    </a:lnTo>
                    <a:lnTo>
                      <a:pt x="79" y="108"/>
                    </a:lnTo>
                    <a:lnTo>
                      <a:pt x="61" y="105"/>
                    </a:lnTo>
                    <a:lnTo>
                      <a:pt x="45" y="101"/>
                    </a:lnTo>
                    <a:lnTo>
                      <a:pt x="31" y="96"/>
                    </a:lnTo>
                    <a:lnTo>
                      <a:pt x="21" y="91"/>
                    </a:lnTo>
                    <a:lnTo>
                      <a:pt x="13" y="87"/>
                    </a:lnTo>
                    <a:lnTo>
                      <a:pt x="6" y="82"/>
                    </a:lnTo>
                    <a:lnTo>
                      <a:pt x="3" y="77"/>
                    </a:lnTo>
                    <a:lnTo>
                      <a:pt x="0" y="72"/>
                    </a:lnTo>
                    <a:lnTo>
                      <a:pt x="0" y="67"/>
                    </a:lnTo>
                    <a:lnTo>
                      <a:pt x="1" y="63"/>
                    </a:lnTo>
                    <a:lnTo>
                      <a:pt x="4" y="58"/>
                    </a:lnTo>
                    <a:lnTo>
                      <a:pt x="9" y="53"/>
                    </a:lnTo>
                    <a:lnTo>
                      <a:pt x="15" y="50"/>
                    </a:lnTo>
                    <a:lnTo>
                      <a:pt x="29" y="41"/>
                    </a:lnTo>
                    <a:lnTo>
                      <a:pt x="47" y="33"/>
                    </a:lnTo>
                    <a:lnTo>
                      <a:pt x="69" y="27"/>
                    </a:lnTo>
                    <a:lnTo>
                      <a:pt x="91" y="22"/>
                    </a:lnTo>
                    <a:lnTo>
                      <a:pt x="115" y="19"/>
                    </a:lnTo>
                    <a:lnTo>
                      <a:pt x="137" y="16"/>
                    </a:lnTo>
                    <a:close/>
                  </a:path>
                </a:pathLst>
              </a:custGeom>
              <a:solidFill>
                <a:srgbClr val="00925A"/>
              </a:solidFill>
              <a:ln w="9525">
                <a:noFill/>
                <a:round/>
              </a:ln>
            </p:spPr>
            <p:txBody>
              <a:bodyPr/>
              <a:lstStyle/>
              <a:p>
                <a:endParaRPr lang="en-US" sz="1867"/>
              </a:p>
            </p:txBody>
          </p:sp>
          <p:sp>
            <p:nvSpPr>
              <p:cNvPr id="1254" name="Freeform 604"/>
              <p:cNvSpPr/>
              <p:nvPr/>
            </p:nvSpPr>
            <p:spPr bwMode="auto">
              <a:xfrm>
                <a:off x="1436" y="1293"/>
                <a:ext cx="130" cy="27"/>
              </a:xfrm>
              <a:custGeom>
                <a:avLst/>
                <a:gdLst>
                  <a:gd name="T0" fmla="*/ 36 w 652"/>
                  <a:gd name="T1" fmla="*/ 4 h 137"/>
                  <a:gd name="T2" fmla="*/ 51 w 652"/>
                  <a:gd name="T3" fmla="*/ 2 h 137"/>
                  <a:gd name="T4" fmla="*/ 62 w 652"/>
                  <a:gd name="T5" fmla="*/ 1 h 137"/>
                  <a:gd name="T6" fmla="*/ 71 w 652"/>
                  <a:gd name="T7" fmla="*/ 0 h 137"/>
                  <a:gd name="T8" fmla="*/ 80 w 652"/>
                  <a:gd name="T9" fmla="*/ 0 h 137"/>
                  <a:gd name="T10" fmla="*/ 89 w 652"/>
                  <a:gd name="T11" fmla="*/ 1 h 137"/>
                  <a:gd name="T12" fmla="*/ 99 w 652"/>
                  <a:gd name="T13" fmla="*/ 4 h 137"/>
                  <a:gd name="T14" fmla="*/ 113 w 652"/>
                  <a:gd name="T15" fmla="*/ 10 h 137"/>
                  <a:gd name="T16" fmla="*/ 124 w 652"/>
                  <a:gd name="T17" fmla="*/ 15 h 137"/>
                  <a:gd name="T18" fmla="*/ 127 w 652"/>
                  <a:gd name="T19" fmla="*/ 18 h 137"/>
                  <a:gd name="T20" fmla="*/ 129 w 652"/>
                  <a:gd name="T21" fmla="*/ 21 h 137"/>
                  <a:gd name="T22" fmla="*/ 130 w 652"/>
                  <a:gd name="T23" fmla="*/ 23 h 137"/>
                  <a:gd name="T24" fmla="*/ 129 w 652"/>
                  <a:gd name="T25" fmla="*/ 26 h 137"/>
                  <a:gd name="T26" fmla="*/ 127 w 652"/>
                  <a:gd name="T27" fmla="*/ 27 h 137"/>
                  <a:gd name="T28" fmla="*/ 122 w 652"/>
                  <a:gd name="T29" fmla="*/ 27 h 137"/>
                  <a:gd name="T30" fmla="*/ 117 w 652"/>
                  <a:gd name="T31" fmla="*/ 25 h 137"/>
                  <a:gd name="T32" fmla="*/ 109 w 652"/>
                  <a:gd name="T33" fmla="*/ 22 h 137"/>
                  <a:gd name="T34" fmla="*/ 103 w 652"/>
                  <a:gd name="T35" fmla="*/ 20 h 137"/>
                  <a:gd name="T36" fmla="*/ 97 w 652"/>
                  <a:gd name="T37" fmla="*/ 20 h 137"/>
                  <a:gd name="T38" fmla="*/ 92 w 652"/>
                  <a:gd name="T39" fmla="*/ 21 h 137"/>
                  <a:gd name="T40" fmla="*/ 83 w 652"/>
                  <a:gd name="T41" fmla="*/ 23 h 137"/>
                  <a:gd name="T42" fmla="*/ 73 w 652"/>
                  <a:gd name="T43" fmla="*/ 25 h 137"/>
                  <a:gd name="T44" fmla="*/ 65 w 652"/>
                  <a:gd name="T45" fmla="*/ 26 h 137"/>
                  <a:gd name="T46" fmla="*/ 44 w 652"/>
                  <a:gd name="T47" fmla="*/ 25 h 137"/>
                  <a:gd name="T48" fmla="*/ 26 w 652"/>
                  <a:gd name="T49" fmla="*/ 23 h 137"/>
                  <a:gd name="T50" fmla="*/ 16 w 652"/>
                  <a:gd name="T51" fmla="*/ 21 h 137"/>
                  <a:gd name="T52" fmla="*/ 9 w 652"/>
                  <a:gd name="T53" fmla="*/ 20 h 137"/>
                  <a:gd name="T54" fmla="*/ 4 w 652"/>
                  <a:gd name="T55" fmla="*/ 18 h 137"/>
                  <a:gd name="T56" fmla="*/ 1 w 652"/>
                  <a:gd name="T57" fmla="*/ 16 h 137"/>
                  <a:gd name="T58" fmla="*/ 0 w 652"/>
                  <a:gd name="T59" fmla="*/ 14 h 137"/>
                  <a:gd name="T60" fmla="*/ 0 w 652"/>
                  <a:gd name="T61" fmla="*/ 13 h 137"/>
                  <a:gd name="T62" fmla="*/ 2 w 652"/>
                  <a:gd name="T63" fmla="*/ 11 h 137"/>
                  <a:gd name="T64" fmla="*/ 6 w 652"/>
                  <a:gd name="T65" fmla="*/ 8 h 137"/>
                  <a:gd name="T66" fmla="*/ 14 w 652"/>
                  <a:gd name="T67" fmla="*/ 6 h 137"/>
                  <a:gd name="T68" fmla="*/ 23 w 652"/>
                  <a:gd name="T69" fmla="*/ 4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2"/>
                  <a:gd name="T106" fmla="*/ 0 h 137"/>
                  <a:gd name="T107" fmla="*/ 652 w 652"/>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2" h="137">
                    <a:moveTo>
                      <a:pt x="137" y="21"/>
                    </a:moveTo>
                    <a:lnTo>
                      <a:pt x="182" y="19"/>
                    </a:lnTo>
                    <a:lnTo>
                      <a:pt x="221" y="16"/>
                    </a:lnTo>
                    <a:lnTo>
                      <a:pt x="256" y="12"/>
                    </a:lnTo>
                    <a:lnTo>
                      <a:pt x="286" y="9"/>
                    </a:lnTo>
                    <a:lnTo>
                      <a:pt x="312" y="5"/>
                    </a:lnTo>
                    <a:lnTo>
                      <a:pt x="336" y="3"/>
                    </a:lnTo>
                    <a:lnTo>
                      <a:pt x="358" y="0"/>
                    </a:lnTo>
                    <a:lnTo>
                      <a:pt x="380" y="0"/>
                    </a:lnTo>
                    <a:lnTo>
                      <a:pt x="401" y="0"/>
                    </a:lnTo>
                    <a:lnTo>
                      <a:pt x="423" y="3"/>
                    </a:lnTo>
                    <a:lnTo>
                      <a:pt x="446" y="6"/>
                    </a:lnTo>
                    <a:lnTo>
                      <a:pt x="472" y="14"/>
                    </a:lnTo>
                    <a:lnTo>
                      <a:pt x="499" y="22"/>
                    </a:lnTo>
                    <a:lnTo>
                      <a:pt x="532" y="35"/>
                    </a:lnTo>
                    <a:lnTo>
                      <a:pt x="569" y="51"/>
                    </a:lnTo>
                    <a:lnTo>
                      <a:pt x="612" y="71"/>
                    </a:lnTo>
                    <a:lnTo>
                      <a:pt x="622" y="76"/>
                    </a:lnTo>
                    <a:lnTo>
                      <a:pt x="630" y="84"/>
                    </a:lnTo>
                    <a:lnTo>
                      <a:pt x="638" y="90"/>
                    </a:lnTo>
                    <a:lnTo>
                      <a:pt x="644" y="97"/>
                    </a:lnTo>
                    <a:lnTo>
                      <a:pt x="648" y="105"/>
                    </a:lnTo>
                    <a:lnTo>
                      <a:pt x="650" y="112"/>
                    </a:lnTo>
                    <a:lnTo>
                      <a:pt x="652" y="119"/>
                    </a:lnTo>
                    <a:lnTo>
                      <a:pt x="650" y="125"/>
                    </a:lnTo>
                    <a:lnTo>
                      <a:pt x="648" y="130"/>
                    </a:lnTo>
                    <a:lnTo>
                      <a:pt x="643" y="134"/>
                    </a:lnTo>
                    <a:lnTo>
                      <a:pt x="635" y="136"/>
                    </a:lnTo>
                    <a:lnTo>
                      <a:pt x="625" y="137"/>
                    </a:lnTo>
                    <a:lnTo>
                      <a:pt x="614" y="136"/>
                    </a:lnTo>
                    <a:lnTo>
                      <a:pt x="602" y="134"/>
                    </a:lnTo>
                    <a:lnTo>
                      <a:pt x="585" y="129"/>
                    </a:lnTo>
                    <a:lnTo>
                      <a:pt x="567" y="120"/>
                    </a:lnTo>
                    <a:lnTo>
                      <a:pt x="548" y="112"/>
                    </a:lnTo>
                    <a:lnTo>
                      <a:pt x="532" y="106"/>
                    </a:lnTo>
                    <a:lnTo>
                      <a:pt x="516" y="104"/>
                    </a:lnTo>
                    <a:lnTo>
                      <a:pt x="501" y="102"/>
                    </a:lnTo>
                    <a:lnTo>
                      <a:pt x="487" y="102"/>
                    </a:lnTo>
                    <a:lnTo>
                      <a:pt x="473" y="104"/>
                    </a:lnTo>
                    <a:lnTo>
                      <a:pt x="459" y="107"/>
                    </a:lnTo>
                    <a:lnTo>
                      <a:pt x="447" y="110"/>
                    </a:lnTo>
                    <a:lnTo>
                      <a:pt x="418" y="119"/>
                    </a:lnTo>
                    <a:lnTo>
                      <a:pt x="386" y="126"/>
                    </a:lnTo>
                    <a:lnTo>
                      <a:pt x="367" y="129"/>
                    </a:lnTo>
                    <a:lnTo>
                      <a:pt x="347" y="130"/>
                    </a:lnTo>
                    <a:lnTo>
                      <a:pt x="325" y="131"/>
                    </a:lnTo>
                    <a:lnTo>
                      <a:pt x="300" y="130"/>
                    </a:lnTo>
                    <a:lnTo>
                      <a:pt x="221" y="126"/>
                    </a:lnTo>
                    <a:lnTo>
                      <a:pt x="155" y="120"/>
                    </a:lnTo>
                    <a:lnTo>
                      <a:pt x="128" y="116"/>
                    </a:lnTo>
                    <a:lnTo>
                      <a:pt x="103" y="112"/>
                    </a:lnTo>
                    <a:lnTo>
                      <a:pt x="81" y="109"/>
                    </a:lnTo>
                    <a:lnTo>
                      <a:pt x="63" y="105"/>
                    </a:lnTo>
                    <a:lnTo>
                      <a:pt x="46" y="100"/>
                    </a:lnTo>
                    <a:lnTo>
                      <a:pt x="33" y="96"/>
                    </a:lnTo>
                    <a:lnTo>
                      <a:pt x="21" y="91"/>
                    </a:lnTo>
                    <a:lnTo>
                      <a:pt x="13" y="87"/>
                    </a:lnTo>
                    <a:lnTo>
                      <a:pt x="6" y="82"/>
                    </a:lnTo>
                    <a:lnTo>
                      <a:pt x="3" y="77"/>
                    </a:lnTo>
                    <a:lnTo>
                      <a:pt x="0" y="72"/>
                    </a:lnTo>
                    <a:lnTo>
                      <a:pt x="0" y="69"/>
                    </a:lnTo>
                    <a:lnTo>
                      <a:pt x="1" y="64"/>
                    </a:lnTo>
                    <a:lnTo>
                      <a:pt x="4" y="59"/>
                    </a:lnTo>
                    <a:lnTo>
                      <a:pt x="9" y="55"/>
                    </a:lnTo>
                    <a:lnTo>
                      <a:pt x="14" y="50"/>
                    </a:lnTo>
                    <a:lnTo>
                      <a:pt x="29" y="42"/>
                    </a:lnTo>
                    <a:lnTo>
                      <a:pt x="48" y="35"/>
                    </a:lnTo>
                    <a:lnTo>
                      <a:pt x="69" y="30"/>
                    </a:lnTo>
                    <a:lnTo>
                      <a:pt x="91" y="25"/>
                    </a:lnTo>
                    <a:lnTo>
                      <a:pt x="114" y="22"/>
                    </a:lnTo>
                    <a:lnTo>
                      <a:pt x="137" y="21"/>
                    </a:lnTo>
                    <a:close/>
                  </a:path>
                </a:pathLst>
              </a:custGeom>
              <a:solidFill>
                <a:srgbClr val="00925A"/>
              </a:solidFill>
              <a:ln w="9525">
                <a:noFill/>
                <a:round/>
              </a:ln>
            </p:spPr>
            <p:txBody>
              <a:bodyPr/>
              <a:lstStyle/>
              <a:p>
                <a:endParaRPr lang="en-US" sz="1867"/>
              </a:p>
            </p:txBody>
          </p:sp>
          <p:sp>
            <p:nvSpPr>
              <p:cNvPr id="1255" name="Freeform 605"/>
              <p:cNvSpPr/>
              <p:nvPr/>
            </p:nvSpPr>
            <p:spPr bwMode="auto">
              <a:xfrm>
                <a:off x="1631" y="1405"/>
                <a:ext cx="131" cy="28"/>
              </a:xfrm>
              <a:custGeom>
                <a:avLst/>
                <a:gdLst>
                  <a:gd name="T0" fmla="*/ 37 w 651"/>
                  <a:gd name="T1" fmla="*/ 4 h 137"/>
                  <a:gd name="T2" fmla="*/ 51 w 651"/>
                  <a:gd name="T3" fmla="*/ 2 h 137"/>
                  <a:gd name="T4" fmla="*/ 63 w 651"/>
                  <a:gd name="T5" fmla="*/ 1 h 137"/>
                  <a:gd name="T6" fmla="*/ 72 w 651"/>
                  <a:gd name="T7" fmla="*/ 0 h 137"/>
                  <a:gd name="T8" fmla="*/ 80 w 651"/>
                  <a:gd name="T9" fmla="*/ 0 h 137"/>
                  <a:gd name="T10" fmla="*/ 90 w 651"/>
                  <a:gd name="T11" fmla="*/ 1 h 137"/>
                  <a:gd name="T12" fmla="*/ 100 w 651"/>
                  <a:gd name="T13" fmla="*/ 5 h 137"/>
                  <a:gd name="T14" fmla="*/ 114 w 651"/>
                  <a:gd name="T15" fmla="*/ 10 h 137"/>
                  <a:gd name="T16" fmla="*/ 125 w 651"/>
                  <a:gd name="T17" fmla="*/ 16 h 137"/>
                  <a:gd name="T18" fmla="*/ 128 w 651"/>
                  <a:gd name="T19" fmla="*/ 19 h 137"/>
                  <a:gd name="T20" fmla="*/ 130 w 651"/>
                  <a:gd name="T21" fmla="*/ 22 h 137"/>
                  <a:gd name="T22" fmla="*/ 131 w 651"/>
                  <a:gd name="T23" fmla="*/ 25 h 137"/>
                  <a:gd name="T24" fmla="*/ 130 w 651"/>
                  <a:gd name="T25" fmla="*/ 27 h 137"/>
                  <a:gd name="T26" fmla="*/ 128 w 651"/>
                  <a:gd name="T27" fmla="*/ 28 h 137"/>
                  <a:gd name="T28" fmla="*/ 123 w 651"/>
                  <a:gd name="T29" fmla="*/ 28 h 137"/>
                  <a:gd name="T30" fmla="*/ 118 w 651"/>
                  <a:gd name="T31" fmla="*/ 26 h 137"/>
                  <a:gd name="T32" fmla="*/ 110 w 651"/>
                  <a:gd name="T33" fmla="*/ 23 h 137"/>
                  <a:gd name="T34" fmla="*/ 104 w 651"/>
                  <a:gd name="T35" fmla="*/ 21 h 137"/>
                  <a:gd name="T36" fmla="*/ 98 w 651"/>
                  <a:gd name="T37" fmla="*/ 21 h 137"/>
                  <a:gd name="T38" fmla="*/ 92 w 651"/>
                  <a:gd name="T39" fmla="*/ 22 h 137"/>
                  <a:gd name="T40" fmla="*/ 84 w 651"/>
                  <a:gd name="T41" fmla="*/ 24 h 137"/>
                  <a:gd name="T42" fmla="*/ 74 w 651"/>
                  <a:gd name="T43" fmla="*/ 26 h 137"/>
                  <a:gd name="T44" fmla="*/ 65 w 651"/>
                  <a:gd name="T45" fmla="*/ 27 h 137"/>
                  <a:gd name="T46" fmla="*/ 44 w 651"/>
                  <a:gd name="T47" fmla="*/ 26 h 137"/>
                  <a:gd name="T48" fmla="*/ 26 w 651"/>
                  <a:gd name="T49" fmla="*/ 24 h 137"/>
                  <a:gd name="T50" fmla="*/ 16 w 651"/>
                  <a:gd name="T51" fmla="*/ 22 h 137"/>
                  <a:gd name="T52" fmla="*/ 9 w 651"/>
                  <a:gd name="T53" fmla="*/ 21 h 137"/>
                  <a:gd name="T54" fmla="*/ 4 w 651"/>
                  <a:gd name="T55" fmla="*/ 19 h 137"/>
                  <a:gd name="T56" fmla="*/ 1 w 651"/>
                  <a:gd name="T57" fmla="*/ 17 h 137"/>
                  <a:gd name="T58" fmla="*/ 0 w 651"/>
                  <a:gd name="T59" fmla="*/ 15 h 137"/>
                  <a:gd name="T60" fmla="*/ 0 w 651"/>
                  <a:gd name="T61" fmla="*/ 13 h 137"/>
                  <a:gd name="T62" fmla="*/ 2 w 651"/>
                  <a:gd name="T63" fmla="*/ 11 h 137"/>
                  <a:gd name="T64" fmla="*/ 6 w 651"/>
                  <a:gd name="T65" fmla="*/ 9 h 137"/>
                  <a:gd name="T66" fmla="*/ 14 w 651"/>
                  <a:gd name="T67" fmla="*/ 6 h 137"/>
                  <a:gd name="T68" fmla="*/ 23 w 651"/>
                  <a:gd name="T69" fmla="*/ 4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7"/>
                  <a:gd name="T107" fmla="*/ 651 w 651"/>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7">
                    <a:moveTo>
                      <a:pt x="137" y="21"/>
                    </a:moveTo>
                    <a:lnTo>
                      <a:pt x="182" y="20"/>
                    </a:lnTo>
                    <a:lnTo>
                      <a:pt x="220" y="16"/>
                    </a:lnTo>
                    <a:lnTo>
                      <a:pt x="255" y="12"/>
                    </a:lnTo>
                    <a:lnTo>
                      <a:pt x="285" y="9"/>
                    </a:lnTo>
                    <a:lnTo>
                      <a:pt x="311" y="6"/>
                    </a:lnTo>
                    <a:lnTo>
                      <a:pt x="335" y="2"/>
                    </a:lnTo>
                    <a:lnTo>
                      <a:pt x="358" y="1"/>
                    </a:lnTo>
                    <a:lnTo>
                      <a:pt x="379" y="0"/>
                    </a:lnTo>
                    <a:lnTo>
                      <a:pt x="400" y="1"/>
                    </a:lnTo>
                    <a:lnTo>
                      <a:pt x="423" y="2"/>
                    </a:lnTo>
                    <a:lnTo>
                      <a:pt x="445" y="7"/>
                    </a:lnTo>
                    <a:lnTo>
                      <a:pt x="470" y="14"/>
                    </a:lnTo>
                    <a:lnTo>
                      <a:pt x="499" y="24"/>
                    </a:lnTo>
                    <a:lnTo>
                      <a:pt x="531" y="36"/>
                    </a:lnTo>
                    <a:lnTo>
                      <a:pt x="569" y="51"/>
                    </a:lnTo>
                    <a:lnTo>
                      <a:pt x="611" y="71"/>
                    </a:lnTo>
                    <a:lnTo>
                      <a:pt x="621" y="77"/>
                    </a:lnTo>
                    <a:lnTo>
                      <a:pt x="630" y="84"/>
                    </a:lnTo>
                    <a:lnTo>
                      <a:pt x="637" y="91"/>
                    </a:lnTo>
                    <a:lnTo>
                      <a:pt x="643" y="99"/>
                    </a:lnTo>
                    <a:lnTo>
                      <a:pt x="647" y="106"/>
                    </a:lnTo>
                    <a:lnTo>
                      <a:pt x="650" y="112"/>
                    </a:lnTo>
                    <a:lnTo>
                      <a:pt x="651" y="120"/>
                    </a:lnTo>
                    <a:lnTo>
                      <a:pt x="650" y="126"/>
                    </a:lnTo>
                    <a:lnTo>
                      <a:pt x="647" y="131"/>
                    </a:lnTo>
                    <a:lnTo>
                      <a:pt x="641" y="135"/>
                    </a:lnTo>
                    <a:lnTo>
                      <a:pt x="635" y="137"/>
                    </a:lnTo>
                    <a:lnTo>
                      <a:pt x="625" y="137"/>
                    </a:lnTo>
                    <a:lnTo>
                      <a:pt x="613" y="137"/>
                    </a:lnTo>
                    <a:lnTo>
                      <a:pt x="600" y="133"/>
                    </a:lnTo>
                    <a:lnTo>
                      <a:pt x="585" y="128"/>
                    </a:lnTo>
                    <a:lnTo>
                      <a:pt x="566" y="121"/>
                    </a:lnTo>
                    <a:lnTo>
                      <a:pt x="547" y="112"/>
                    </a:lnTo>
                    <a:lnTo>
                      <a:pt x="531" y="107"/>
                    </a:lnTo>
                    <a:lnTo>
                      <a:pt x="515" y="104"/>
                    </a:lnTo>
                    <a:lnTo>
                      <a:pt x="500" y="102"/>
                    </a:lnTo>
                    <a:lnTo>
                      <a:pt x="486" y="102"/>
                    </a:lnTo>
                    <a:lnTo>
                      <a:pt x="472" y="104"/>
                    </a:lnTo>
                    <a:lnTo>
                      <a:pt x="459" y="106"/>
                    </a:lnTo>
                    <a:lnTo>
                      <a:pt x="446" y="109"/>
                    </a:lnTo>
                    <a:lnTo>
                      <a:pt x="418" y="116"/>
                    </a:lnTo>
                    <a:lnTo>
                      <a:pt x="385" y="123"/>
                    </a:lnTo>
                    <a:lnTo>
                      <a:pt x="366" y="127"/>
                    </a:lnTo>
                    <a:lnTo>
                      <a:pt x="346" y="130"/>
                    </a:lnTo>
                    <a:lnTo>
                      <a:pt x="324" y="131"/>
                    </a:lnTo>
                    <a:lnTo>
                      <a:pt x="299" y="130"/>
                    </a:lnTo>
                    <a:lnTo>
                      <a:pt x="219" y="126"/>
                    </a:lnTo>
                    <a:lnTo>
                      <a:pt x="154" y="120"/>
                    </a:lnTo>
                    <a:lnTo>
                      <a:pt x="127" y="117"/>
                    </a:lnTo>
                    <a:lnTo>
                      <a:pt x="102" y="113"/>
                    </a:lnTo>
                    <a:lnTo>
                      <a:pt x="81" y="109"/>
                    </a:lnTo>
                    <a:lnTo>
                      <a:pt x="62" y="105"/>
                    </a:lnTo>
                    <a:lnTo>
                      <a:pt x="46" y="101"/>
                    </a:lnTo>
                    <a:lnTo>
                      <a:pt x="32" y="96"/>
                    </a:lnTo>
                    <a:lnTo>
                      <a:pt x="21" y="92"/>
                    </a:lnTo>
                    <a:lnTo>
                      <a:pt x="12" y="87"/>
                    </a:lnTo>
                    <a:lnTo>
                      <a:pt x="6" y="82"/>
                    </a:lnTo>
                    <a:lnTo>
                      <a:pt x="2" y="77"/>
                    </a:lnTo>
                    <a:lnTo>
                      <a:pt x="0" y="74"/>
                    </a:lnTo>
                    <a:lnTo>
                      <a:pt x="0" y="69"/>
                    </a:lnTo>
                    <a:lnTo>
                      <a:pt x="1" y="64"/>
                    </a:lnTo>
                    <a:lnTo>
                      <a:pt x="3" y="60"/>
                    </a:lnTo>
                    <a:lnTo>
                      <a:pt x="8" y="55"/>
                    </a:lnTo>
                    <a:lnTo>
                      <a:pt x="13" y="51"/>
                    </a:lnTo>
                    <a:lnTo>
                      <a:pt x="28" y="42"/>
                    </a:lnTo>
                    <a:lnTo>
                      <a:pt x="47" y="36"/>
                    </a:lnTo>
                    <a:lnTo>
                      <a:pt x="68" y="30"/>
                    </a:lnTo>
                    <a:lnTo>
                      <a:pt x="91" y="25"/>
                    </a:lnTo>
                    <a:lnTo>
                      <a:pt x="113" y="22"/>
                    </a:lnTo>
                    <a:lnTo>
                      <a:pt x="137" y="21"/>
                    </a:lnTo>
                    <a:close/>
                  </a:path>
                </a:pathLst>
              </a:custGeom>
              <a:solidFill>
                <a:srgbClr val="00925A"/>
              </a:solidFill>
              <a:ln w="9525">
                <a:noFill/>
                <a:round/>
              </a:ln>
            </p:spPr>
            <p:txBody>
              <a:bodyPr/>
              <a:lstStyle/>
              <a:p>
                <a:endParaRPr lang="en-US" sz="1867"/>
              </a:p>
            </p:txBody>
          </p:sp>
          <p:sp>
            <p:nvSpPr>
              <p:cNvPr id="1256" name="Freeform 606"/>
              <p:cNvSpPr/>
              <p:nvPr/>
            </p:nvSpPr>
            <p:spPr bwMode="auto">
              <a:xfrm>
                <a:off x="1707" y="1466"/>
                <a:ext cx="131" cy="28"/>
              </a:xfrm>
              <a:custGeom>
                <a:avLst/>
                <a:gdLst>
                  <a:gd name="T0" fmla="*/ 37 w 651"/>
                  <a:gd name="T1" fmla="*/ 4 h 139"/>
                  <a:gd name="T2" fmla="*/ 51 w 651"/>
                  <a:gd name="T3" fmla="*/ 2 h 139"/>
                  <a:gd name="T4" fmla="*/ 63 w 651"/>
                  <a:gd name="T5" fmla="*/ 1 h 139"/>
                  <a:gd name="T6" fmla="*/ 72 w 651"/>
                  <a:gd name="T7" fmla="*/ 0 h 139"/>
                  <a:gd name="T8" fmla="*/ 81 w 651"/>
                  <a:gd name="T9" fmla="*/ 0 h 139"/>
                  <a:gd name="T10" fmla="*/ 90 w 651"/>
                  <a:gd name="T11" fmla="*/ 2 h 139"/>
                  <a:gd name="T12" fmla="*/ 100 w 651"/>
                  <a:gd name="T13" fmla="*/ 5 h 139"/>
                  <a:gd name="T14" fmla="*/ 114 w 651"/>
                  <a:gd name="T15" fmla="*/ 11 h 139"/>
                  <a:gd name="T16" fmla="*/ 125 w 651"/>
                  <a:gd name="T17" fmla="*/ 16 h 139"/>
                  <a:gd name="T18" fmla="*/ 128 w 651"/>
                  <a:gd name="T19" fmla="*/ 19 h 139"/>
                  <a:gd name="T20" fmla="*/ 130 w 651"/>
                  <a:gd name="T21" fmla="*/ 22 h 139"/>
                  <a:gd name="T22" fmla="*/ 131 w 651"/>
                  <a:gd name="T23" fmla="*/ 25 h 139"/>
                  <a:gd name="T24" fmla="*/ 130 w 651"/>
                  <a:gd name="T25" fmla="*/ 27 h 139"/>
                  <a:gd name="T26" fmla="*/ 128 w 651"/>
                  <a:gd name="T27" fmla="*/ 28 h 139"/>
                  <a:gd name="T28" fmla="*/ 124 w 651"/>
                  <a:gd name="T29" fmla="*/ 28 h 139"/>
                  <a:gd name="T30" fmla="*/ 118 w 651"/>
                  <a:gd name="T31" fmla="*/ 26 h 139"/>
                  <a:gd name="T32" fmla="*/ 110 w 651"/>
                  <a:gd name="T33" fmla="*/ 23 h 139"/>
                  <a:gd name="T34" fmla="*/ 104 w 651"/>
                  <a:gd name="T35" fmla="*/ 21 h 139"/>
                  <a:gd name="T36" fmla="*/ 98 w 651"/>
                  <a:gd name="T37" fmla="*/ 21 h 139"/>
                  <a:gd name="T38" fmla="*/ 93 w 651"/>
                  <a:gd name="T39" fmla="*/ 21 h 139"/>
                  <a:gd name="T40" fmla="*/ 84 w 651"/>
                  <a:gd name="T41" fmla="*/ 24 h 139"/>
                  <a:gd name="T42" fmla="*/ 74 w 651"/>
                  <a:gd name="T43" fmla="*/ 26 h 139"/>
                  <a:gd name="T44" fmla="*/ 66 w 651"/>
                  <a:gd name="T45" fmla="*/ 26 h 139"/>
                  <a:gd name="T46" fmla="*/ 44 w 651"/>
                  <a:gd name="T47" fmla="*/ 25 h 139"/>
                  <a:gd name="T48" fmla="*/ 26 w 651"/>
                  <a:gd name="T49" fmla="*/ 23 h 139"/>
                  <a:gd name="T50" fmla="*/ 16 w 651"/>
                  <a:gd name="T51" fmla="*/ 22 h 139"/>
                  <a:gd name="T52" fmla="*/ 9 w 651"/>
                  <a:gd name="T53" fmla="*/ 20 h 139"/>
                  <a:gd name="T54" fmla="*/ 4 w 651"/>
                  <a:gd name="T55" fmla="*/ 19 h 139"/>
                  <a:gd name="T56" fmla="*/ 1 w 651"/>
                  <a:gd name="T57" fmla="*/ 17 h 139"/>
                  <a:gd name="T58" fmla="*/ 0 w 651"/>
                  <a:gd name="T59" fmla="*/ 15 h 139"/>
                  <a:gd name="T60" fmla="*/ 0 w 651"/>
                  <a:gd name="T61" fmla="*/ 13 h 139"/>
                  <a:gd name="T62" fmla="*/ 2 w 651"/>
                  <a:gd name="T63" fmla="*/ 11 h 139"/>
                  <a:gd name="T64" fmla="*/ 6 w 651"/>
                  <a:gd name="T65" fmla="*/ 9 h 139"/>
                  <a:gd name="T66" fmla="*/ 13 w 651"/>
                  <a:gd name="T67" fmla="*/ 6 h 139"/>
                  <a:gd name="T68" fmla="*/ 23 w 651"/>
                  <a:gd name="T69" fmla="*/ 4 h 1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9"/>
                  <a:gd name="T107" fmla="*/ 651 w 651"/>
                  <a:gd name="T108" fmla="*/ 139 h 1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9">
                    <a:moveTo>
                      <a:pt x="137" y="21"/>
                    </a:moveTo>
                    <a:lnTo>
                      <a:pt x="182" y="19"/>
                    </a:lnTo>
                    <a:lnTo>
                      <a:pt x="221" y="16"/>
                    </a:lnTo>
                    <a:lnTo>
                      <a:pt x="255" y="12"/>
                    </a:lnTo>
                    <a:lnTo>
                      <a:pt x="286" y="9"/>
                    </a:lnTo>
                    <a:lnTo>
                      <a:pt x="312" y="5"/>
                    </a:lnTo>
                    <a:lnTo>
                      <a:pt x="336" y="2"/>
                    </a:lnTo>
                    <a:lnTo>
                      <a:pt x="358" y="1"/>
                    </a:lnTo>
                    <a:lnTo>
                      <a:pt x="379" y="0"/>
                    </a:lnTo>
                    <a:lnTo>
                      <a:pt x="401" y="1"/>
                    </a:lnTo>
                    <a:lnTo>
                      <a:pt x="422" y="4"/>
                    </a:lnTo>
                    <a:lnTo>
                      <a:pt x="446" y="9"/>
                    </a:lnTo>
                    <a:lnTo>
                      <a:pt x="471" y="15"/>
                    </a:lnTo>
                    <a:lnTo>
                      <a:pt x="499" y="25"/>
                    </a:lnTo>
                    <a:lnTo>
                      <a:pt x="532" y="39"/>
                    </a:lnTo>
                    <a:lnTo>
                      <a:pt x="569" y="55"/>
                    </a:lnTo>
                    <a:lnTo>
                      <a:pt x="612" y="75"/>
                    </a:lnTo>
                    <a:lnTo>
                      <a:pt x="622" y="81"/>
                    </a:lnTo>
                    <a:lnTo>
                      <a:pt x="630" y="87"/>
                    </a:lnTo>
                    <a:lnTo>
                      <a:pt x="638" y="95"/>
                    </a:lnTo>
                    <a:lnTo>
                      <a:pt x="644" y="102"/>
                    </a:lnTo>
                    <a:lnTo>
                      <a:pt x="648" y="109"/>
                    </a:lnTo>
                    <a:lnTo>
                      <a:pt x="650" y="116"/>
                    </a:lnTo>
                    <a:lnTo>
                      <a:pt x="651" y="122"/>
                    </a:lnTo>
                    <a:lnTo>
                      <a:pt x="650" y="127"/>
                    </a:lnTo>
                    <a:lnTo>
                      <a:pt x="646" y="132"/>
                    </a:lnTo>
                    <a:lnTo>
                      <a:pt x="641" y="136"/>
                    </a:lnTo>
                    <a:lnTo>
                      <a:pt x="635" y="137"/>
                    </a:lnTo>
                    <a:lnTo>
                      <a:pt x="625" y="139"/>
                    </a:lnTo>
                    <a:lnTo>
                      <a:pt x="614" y="137"/>
                    </a:lnTo>
                    <a:lnTo>
                      <a:pt x="600" y="134"/>
                    </a:lnTo>
                    <a:lnTo>
                      <a:pt x="585" y="127"/>
                    </a:lnTo>
                    <a:lnTo>
                      <a:pt x="567" y="120"/>
                    </a:lnTo>
                    <a:lnTo>
                      <a:pt x="548" y="112"/>
                    </a:lnTo>
                    <a:lnTo>
                      <a:pt x="532" y="106"/>
                    </a:lnTo>
                    <a:lnTo>
                      <a:pt x="515" y="104"/>
                    </a:lnTo>
                    <a:lnTo>
                      <a:pt x="502" y="102"/>
                    </a:lnTo>
                    <a:lnTo>
                      <a:pt x="488" y="102"/>
                    </a:lnTo>
                    <a:lnTo>
                      <a:pt x="474" y="104"/>
                    </a:lnTo>
                    <a:lnTo>
                      <a:pt x="462" y="106"/>
                    </a:lnTo>
                    <a:lnTo>
                      <a:pt x="448" y="110"/>
                    </a:lnTo>
                    <a:lnTo>
                      <a:pt x="419" y="119"/>
                    </a:lnTo>
                    <a:lnTo>
                      <a:pt x="387" y="126"/>
                    </a:lnTo>
                    <a:lnTo>
                      <a:pt x="368" y="129"/>
                    </a:lnTo>
                    <a:lnTo>
                      <a:pt x="348" y="130"/>
                    </a:lnTo>
                    <a:lnTo>
                      <a:pt x="326" y="131"/>
                    </a:lnTo>
                    <a:lnTo>
                      <a:pt x="300" y="130"/>
                    </a:lnTo>
                    <a:lnTo>
                      <a:pt x="220" y="125"/>
                    </a:lnTo>
                    <a:lnTo>
                      <a:pt x="155" y="120"/>
                    </a:lnTo>
                    <a:lnTo>
                      <a:pt x="127" y="116"/>
                    </a:lnTo>
                    <a:lnTo>
                      <a:pt x="102" y="112"/>
                    </a:lnTo>
                    <a:lnTo>
                      <a:pt x="80" y="109"/>
                    </a:lnTo>
                    <a:lnTo>
                      <a:pt x="61" y="105"/>
                    </a:lnTo>
                    <a:lnTo>
                      <a:pt x="46" y="101"/>
                    </a:lnTo>
                    <a:lnTo>
                      <a:pt x="33" y="97"/>
                    </a:lnTo>
                    <a:lnTo>
                      <a:pt x="21" y="92"/>
                    </a:lnTo>
                    <a:lnTo>
                      <a:pt x="13" y="89"/>
                    </a:lnTo>
                    <a:lnTo>
                      <a:pt x="6" y="84"/>
                    </a:lnTo>
                    <a:lnTo>
                      <a:pt x="3" y="79"/>
                    </a:lnTo>
                    <a:lnTo>
                      <a:pt x="0" y="75"/>
                    </a:lnTo>
                    <a:lnTo>
                      <a:pt x="0" y="70"/>
                    </a:lnTo>
                    <a:lnTo>
                      <a:pt x="1" y="65"/>
                    </a:lnTo>
                    <a:lnTo>
                      <a:pt x="4" y="61"/>
                    </a:lnTo>
                    <a:lnTo>
                      <a:pt x="8" y="56"/>
                    </a:lnTo>
                    <a:lnTo>
                      <a:pt x="14" y="52"/>
                    </a:lnTo>
                    <a:lnTo>
                      <a:pt x="29" y="45"/>
                    </a:lnTo>
                    <a:lnTo>
                      <a:pt x="48" y="37"/>
                    </a:lnTo>
                    <a:lnTo>
                      <a:pt x="67" y="31"/>
                    </a:lnTo>
                    <a:lnTo>
                      <a:pt x="91" y="26"/>
                    </a:lnTo>
                    <a:lnTo>
                      <a:pt x="114" y="22"/>
                    </a:lnTo>
                    <a:lnTo>
                      <a:pt x="137" y="21"/>
                    </a:lnTo>
                    <a:close/>
                  </a:path>
                </a:pathLst>
              </a:custGeom>
              <a:solidFill>
                <a:srgbClr val="00925A"/>
              </a:solidFill>
              <a:ln w="9525">
                <a:noFill/>
                <a:round/>
              </a:ln>
            </p:spPr>
            <p:txBody>
              <a:bodyPr/>
              <a:lstStyle/>
              <a:p>
                <a:endParaRPr lang="en-US" sz="1867"/>
              </a:p>
            </p:txBody>
          </p:sp>
          <p:sp>
            <p:nvSpPr>
              <p:cNvPr id="1257" name="Freeform 607"/>
              <p:cNvSpPr/>
              <p:nvPr/>
            </p:nvSpPr>
            <p:spPr bwMode="auto">
              <a:xfrm>
                <a:off x="1784" y="1528"/>
                <a:ext cx="130" cy="28"/>
              </a:xfrm>
              <a:custGeom>
                <a:avLst/>
                <a:gdLst>
                  <a:gd name="T0" fmla="*/ 36 w 651"/>
                  <a:gd name="T1" fmla="*/ 4 h 136"/>
                  <a:gd name="T2" fmla="*/ 51 w 651"/>
                  <a:gd name="T3" fmla="*/ 2 h 136"/>
                  <a:gd name="T4" fmla="*/ 62 w 651"/>
                  <a:gd name="T5" fmla="*/ 1 h 136"/>
                  <a:gd name="T6" fmla="*/ 71 w 651"/>
                  <a:gd name="T7" fmla="*/ 0 h 136"/>
                  <a:gd name="T8" fmla="*/ 80 w 651"/>
                  <a:gd name="T9" fmla="*/ 0 h 136"/>
                  <a:gd name="T10" fmla="*/ 89 w 651"/>
                  <a:gd name="T11" fmla="*/ 2 h 136"/>
                  <a:gd name="T12" fmla="*/ 99 w 651"/>
                  <a:gd name="T13" fmla="*/ 5 h 136"/>
                  <a:gd name="T14" fmla="*/ 113 w 651"/>
                  <a:gd name="T15" fmla="*/ 11 h 136"/>
                  <a:gd name="T16" fmla="*/ 124 w 651"/>
                  <a:gd name="T17" fmla="*/ 16 h 136"/>
                  <a:gd name="T18" fmla="*/ 127 w 651"/>
                  <a:gd name="T19" fmla="*/ 19 h 136"/>
                  <a:gd name="T20" fmla="*/ 129 w 651"/>
                  <a:gd name="T21" fmla="*/ 22 h 136"/>
                  <a:gd name="T22" fmla="*/ 130 w 651"/>
                  <a:gd name="T23" fmla="*/ 25 h 136"/>
                  <a:gd name="T24" fmla="*/ 129 w 651"/>
                  <a:gd name="T25" fmla="*/ 27 h 136"/>
                  <a:gd name="T26" fmla="*/ 127 w 651"/>
                  <a:gd name="T27" fmla="*/ 28 h 136"/>
                  <a:gd name="T28" fmla="*/ 123 w 651"/>
                  <a:gd name="T29" fmla="*/ 28 h 136"/>
                  <a:gd name="T30" fmla="*/ 117 w 651"/>
                  <a:gd name="T31" fmla="*/ 26 h 136"/>
                  <a:gd name="T32" fmla="*/ 109 w 651"/>
                  <a:gd name="T33" fmla="*/ 23 h 136"/>
                  <a:gd name="T34" fmla="*/ 103 w 651"/>
                  <a:gd name="T35" fmla="*/ 21 h 136"/>
                  <a:gd name="T36" fmla="*/ 97 w 651"/>
                  <a:gd name="T37" fmla="*/ 21 h 136"/>
                  <a:gd name="T38" fmla="*/ 92 w 651"/>
                  <a:gd name="T39" fmla="*/ 22 h 136"/>
                  <a:gd name="T40" fmla="*/ 83 w 651"/>
                  <a:gd name="T41" fmla="*/ 24 h 136"/>
                  <a:gd name="T42" fmla="*/ 73 w 651"/>
                  <a:gd name="T43" fmla="*/ 26 h 136"/>
                  <a:gd name="T44" fmla="*/ 65 w 651"/>
                  <a:gd name="T45" fmla="*/ 27 h 136"/>
                  <a:gd name="T46" fmla="*/ 44 w 651"/>
                  <a:gd name="T47" fmla="*/ 26 h 136"/>
                  <a:gd name="T48" fmla="*/ 25 w 651"/>
                  <a:gd name="T49" fmla="*/ 24 h 136"/>
                  <a:gd name="T50" fmla="*/ 16 w 651"/>
                  <a:gd name="T51" fmla="*/ 22 h 136"/>
                  <a:gd name="T52" fmla="*/ 9 w 651"/>
                  <a:gd name="T53" fmla="*/ 20 h 136"/>
                  <a:gd name="T54" fmla="*/ 4 w 651"/>
                  <a:gd name="T55" fmla="*/ 19 h 136"/>
                  <a:gd name="T56" fmla="*/ 1 w 651"/>
                  <a:gd name="T57" fmla="*/ 17 h 136"/>
                  <a:gd name="T58" fmla="*/ 0 w 651"/>
                  <a:gd name="T59" fmla="*/ 15 h 136"/>
                  <a:gd name="T60" fmla="*/ 0 w 651"/>
                  <a:gd name="T61" fmla="*/ 13 h 136"/>
                  <a:gd name="T62" fmla="*/ 2 w 651"/>
                  <a:gd name="T63" fmla="*/ 11 h 136"/>
                  <a:gd name="T64" fmla="*/ 5 w 651"/>
                  <a:gd name="T65" fmla="*/ 9 h 136"/>
                  <a:gd name="T66" fmla="*/ 13 w 651"/>
                  <a:gd name="T67" fmla="*/ 6 h 136"/>
                  <a:gd name="T68" fmla="*/ 22 w 651"/>
                  <a:gd name="T69" fmla="*/ 4 h 1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6"/>
                  <a:gd name="T107" fmla="*/ 651 w 651"/>
                  <a:gd name="T108" fmla="*/ 136 h 1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6">
                    <a:moveTo>
                      <a:pt x="135" y="19"/>
                    </a:moveTo>
                    <a:lnTo>
                      <a:pt x="180" y="18"/>
                    </a:lnTo>
                    <a:lnTo>
                      <a:pt x="220" y="14"/>
                    </a:lnTo>
                    <a:lnTo>
                      <a:pt x="253" y="11"/>
                    </a:lnTo>
                    <a:lnTo>
                      <a:pt x="283" y="8"/>
                    </a:lnTo>
                    <a:lnTo>
                      <a:pt x="311" y="5"/>
                    </a:lnTo>
                    <a:lnTo>
                      <a:pt x="334" y="3"/>
                    </a:lnTo>
                    <a:lnTo>
                      <a:pt x="357" y="0"/>
                    </a:lnTo>
                    <a:lnTo>
                      <a:pt x="378" y="0"/>
                    </a:lnTo>
                    <a:lnTo>
                      <a:pt x="399" y="1"/>
                    </a:lnTo>
                    <a:lnTo>
                      <a:pt x="420" y="4"/>
                    </a:lnTo>
                    <a:lnTo>
                      <a:pt x="444" y="9"/>
                    </a:lnTo>
                    <a:lnTo>
                      <a:pt x="469" y="16"/>
                    </a:lnTo>
                    <a:lnTo>
                      <a:pt x="498" y="25"/>
                    </a:lnTo>
                    <a:lnTo>
                      <a:pt x="530" y="39"/>
                    </a:lnTo>
                    <a:lnTo>
                      <a:pt x="568" y="54"/>
                    </a:lnTo>
                    <a:lnTo>
                      <a:pt x="610" y="74"/>
                    </a:lnTo>
                    <a:lnTo>
                      <a:pt x="620" y="80"/>
                    </a:lnTo>
                    <a:lnTo>
                      <a:pt x="629" y="86"/>
                    </a:lnTo>
                    <a:lnTo>
                      <a:pt x="636" y="93"/>
                    </a:lnTo>
                    <a:lnTo>
                      <a:pt x="643" y="100"/>
                    </a:lnTo>
                    <a:lnTo>
                      <a:pt x="648" y="108"/>
                    </a:lnTo>
                    <a:lnTo>
                      <a:pt x="650" y="114"/>
                    </a:lnTo>
                    <a:lnTo>
                      <a:pt x="651" y="120"/>
                    </a:lnTo>
                    <a:lnTo>
                      <a:pt x="650" y="126"/>
                    </a:lnTo>
                    <a:lnTo>
                      <a:pt x="648" y="130"/>
                    </a:lnTo>
                    <a:lnTo>
                      <a:pt x="643" y="134"/>
                    </a:lnTo>
                    <a:lnTo>
                      <a:pt x="635" y="136"/>
                    </a:lnTo>
                    <a:lnTo>
                      <a:pt x="626" y="136"/>
                    </a:lnTo>
                    <a:lnTo>
                      <a:pt x="615" y="135"/>
                    </a:lnTo>
                    <a:lnTo>
                      <a:pt x="600" y="131"/>
                    </a:lnTo>
                    <a:lnTo>
                      <a:pt x="584" y="126"/>
                    </a:lnTo>
                    <a:lnTo>
                      <a:pt x="565" y="119"/>
                    </a:lnTo>
                    <a:lnTo>
                      <a:pt x="546" y="110"/>
                    </a:lnTo>
                    <a:lnTo>
                      <a:pt x="530" y="105"/>
                    </a:lnTo>
                    <a:lnTo>
                      <a:pt x="514" y="101"/>
                    </a:lnTo>
                    <a:lnTo>
                      <a:pt x="500" y="100"/>
                    </a:lnTo>
                    <a:lnTo>
                      <a:pt x="487" y="100"/>
                    </a:lnTo>
                    <a:lnTo>
                      <a:pt x="473" y="103"/>
                    </a:lnTo>
                    <a:lnTo>
                      <a:pt x="459" y="105"/>
                    </a:lnTo>
                    <a:lnTo>
                      <a:pt x="447" y="109"/>
                    </a:lnTo>
                    <a:lnTo>
                      <a:pt x="418" y="116"/>
                    </a:lnTo>
                    <a:lnTo>
                      <a:pt x="386" y="124"/>
                    </a:lnTo>
                    <a:lnTo>
                      <a:pt x="367" y="126"/>
                    </a:lnTo>
                    <a:lnTo>
                      <a:pt x="347" y="129"/>
                    </a:lnTo>
                    <a:lnTo>
                      <a:pt x="324" y="129"/>
                    </a:lnTo>
                    <a:lnTo>
                      <a:pt x="298" y="128"/>
                    </a:lnTo>
                    <a:lnTo>
                      <a:pt x="220" y="124"/>
                    </a:lnTo>
                    <a:lnTo>
                      <a:pt x="155" y="118"/>
                    </a:lnTo>
                    <a:lnTo>
                      <a:pt x="127" y="115"/>
                    </a:lnTo>
                    <a:lnTo>
                      <a:pt x="102" y="111"/>
                    </a:lnTo>
                    <a:lnTo>
                      <a:pt x="81" y="108"/>
                    </a:lnTo>
                    <a:lnTo>
                      <a:pt x="62" y="104"/>
                    </a:lnTo>
                    <a:lnTo>
                      <a:pt x="46" y="99"/>
                    </a:lnTo>
                    <a:lnTo>
                      <a:pt x="32" y="95"/>
                    </a:lnTo>
                    <a:lnTo>
                      <a:pt x="22" y="91"/>
                    </a:lnTo>
                    <a:lnTo>
                      <a:pt x="14" y="86"/>
                    </a:lnTo>
                    <a:lnTo>
                      <a:pt x="7" y="81"/>
                    </a:lnTo>
                    <a:lnTo>
                      <a:pt x="2" y="78"/>
                    </a:lnTo>
                    <a:lnTo>
                      <a:pt x="0" y="73"/>
                    </a:lnTo>
                    <a:lnTo>
                      <a:pt x="0" y="68"/>
                    </a:lnTo>
                    <a:lnTo>
                      <a:pt x="1" y="64"/>
                    </a:lnTo>
                    <a:lnTo>
                      <a:pt x="4" y="59"/>
                    </a:lnTo>
                    <a:lnTo>
                      <a:pt x="9" y="55"/>
                    </a:lnTo>
                    <a:lnTo>
                      <a:pt x="14" y="50"/>
                    </a:lnTo>
                    <a:lnTo>
                      <a:pt x="27" y="43"/>
                    </a:lnTo>
                    <a:lnTo>
                      <a:pt x="46" y="35"/>
                    </a:lnTo>
                    <a:lnTo>
                      <a:pt x="67" y="30"/>
                    </a:lnTo>
                    <a:lnTo>
                      <a:pt x="90" y="25"/>
                    </a:lnTo>
                    <a:lnTo>
                      <a:pt x="112" y="21"/>
                    </a:lnTo>
                    <a:lnTo>
                      <a:pt x="135" y="19"/>
                    </a:lnTo>
                    <a:close/>
                  </a:path>
                </a:pathLst>
              </a:custGeom>
              <a:solidFill>
                <a:srgbClr val="00925A"/>
              </a:solidFill>
              <a:ln w="9525">
                <a:noFill/>
                <a:round/>
              </a:ln>
            </p:spPr>
            <p:txBody>
              <a:bodyPr/>
              <a:lstStyle/>
              <a:p>
                <a:endParaRPr lang="en-US" sz="1867"/>
              </a:p>
            </p:txBody>
          </p:sp>
          <p:sp>
            <p:nvSpPr>
              <p:cNvPr id="1258" name="Freeform 608"/>
              <p:cNvSpPr/>
              <p:nvPr/>
            </p:nvSpPr>
            <p:spPr bwMode="auto">
              <a:xfrm>
                <a:off x="1861" y="1592"/>
                <a:ext cx="131" cy="28"/>
              </a:xfrm>
              <a:custGeom>
                <a:avLst/>
                <a:gdLst>
                  <a:gd name="T0" fmla="*/ 37 w 651"/>
                  <a:gd name="T1" fmla="*/ 4 h 137"/>
                  <a:gd name="T2" fmla="*/ 52 w 651"/>
                  <a:gd name="T3" fmla="*/ 2 h 137"/>
                  <a:gd name="T4" fmla="*/ 63 w 651"/>
                  <a:gd name="T5" fmla="*/ 1 h 137"/>
                  <a:gd name="T6" fmla="*/ 72 w 651"/>
                  <a:gd name="T7" fmla="*/ 0 h 137"/>
                  <a:gd name="T8" fmla="*/ 81 w 651"/>
                  <a:gd name="T9" fmla="*/ 0 h 137"/>
                  <a:gd name="T10" fmla="*/ 90 w 651"/>
                  <a:gd name="T11" fmla="*/ 1 h 137"/>
                  <a:gd name="T12" fmla="*/ 101 w 651"/>
                  <a:gd name="T13" fmla="*/ 5 h 137"/>
                  <a:gd name="T14" fmla="*/ 114 w 651"/>
                  <a:gd name="T15" fmla="*/ 11 h 137"/>
                  <a:gd name="T16" fmla="*/ 125 w 651"/>
                  <a:gd name="T17" fmla="*/ 17 h 137"/>
                  <a:gd name="T18" fmla="*/ 129 w 651"/>
                  <a:gd name="T19" fmla="*/ 19 h 137"/>
                  <a:gd name="T20" fmla="*/ 131 w 651"/>
                  <a:gd name="T21" fmla="*/ 22 h 137"/>
                  <a:gd name="T22" fmla="*/ 131 w 651"/>
                  <a:gd name="T23" fmla="*/ 25 h 137"/>
                  <a:gd name="T24" fmla="*/ 130 w 651"/>
                  <a:gd name="T25" fmla="*/ 27 h 137"/>
                  <a:gd name="T26" fmla="*/ 128 w 651"/>
                  <a:gd name="T27" fmla="*/ 28 h 137"/>
                  <a:gd name="T28" fmla="*/ 124 w 651"/>
                  <a:gd name="T29" fmla="*/ 28 h 137"/>
                  <a:gd name="T30" fmla="*/ 118 w 651"/>
                  <a:gd name="T31" fmla="*/ 26 h 137"/>
                  <a:gd name="T32" fmla="*/ 110 w 651"/>
                  <a:gd name="T33" fmla="*/ 23 h 137"/>
                  <a:gd name="T34" fmla="*/ 104 w 651"/>
                  <a:gd name="T35" fmla="*/ 21 h 137"/>
                  <a:gd name="T36" fmla="*/ 98 w 651"/>
                  <a:gd name="T37" fmla="*/ 21 h 137"/>
                  <a:gd name="T38" fmla="*/ 93 w 651"/>
                  <a:gd name="T39" fmla="*/ 22 h 137"/>
                  <a:gd name="T40" fmla="*/ 85 w 651"/>
                  <a:gd name="T41" fmla="*/ 24 h 137"/>
                  <a:gd name="T42" fmla="*/ 74 w 651"/>
                  <a:gd name="T43" fmla="*/ 26 h 137"/>
                  <a:gd name="T44" fmla="*/ 66 w 651"/>
                  <a:gd name="T45" fmla="*/ 27 h 137"/>
                  <a:gd name="T46" fmla="*/ 44 w 651"/>
                  <a:gd name="T47" fmla="*/ 26 h 137"/>
                  <a:gd name="T48" fmla="*/ 26 w 651"/>
                  <a:gd name="T49" fmla="*/ 24 h 137"/>
                  <a:gd name="T50" fmla="*/ 16 w 651"/>
                  <a:gd name="T51" fmla="*/ 22 h 137"/>
                  <a:gd name="T52" fmla="*/ 9 w 651"/>
                  <a:gd name="T53" fmla="*/ 21 h 137"/>
                  <a:gd name="T54" fmla="*/ 4 w 651"/>
                  <a:gd name="T55" fmla="*/ 19 h 137"/>
                  <a:gd name="T56" fmla="*/ 2 w 651"/>
                  <a:gd name="T57" fmla="*/ 17 h 137"/>
                  <a:gd name="T58" fmla="*/ 0 w 651"/>
                  <a:gd name="T59" fmla="*/ 15 h 137"/>
                  <a:gd name="T60" fmla="*/ 0 w 651"/>
                  <a:gd name="T61" fmla="*/ 13 h 137"/>
                  <a:gd name="T62" fmla="*/ 2 w 651"/>
                  <a:gd name="T63" fmla="*/ 11 h 137"/>
                  <a:gd name="T64" fmla="*/ 6 w 651"/>
                  <a:gd name="T65" fmla="*/ 9 h 137"/>
                  <a:gd name="T66" fmla="*/ 14 w 651"/>
                  <a:gd name="T67" fmla="*/ 6 h 137"/>
                  <a:gd name="T68" fmla="*/ 23 w 651"/>
                  <a:gd name="T69" fmla="*/ 4 h 13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51"/>
                  <a:gd name="T106" fmla="*/ 0 h 137"/>
                  <a:gd name="T107" fmla="*/ 651 w 651"/>
                  <a:gd name="T108" fmla="*/ 137 h 13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51" h="137">
                    <a:moveTo>
                      <a:pt x="137" y="21"/>
                    </a:moveTo>
                    <a:lnTo>
                      <a:pt x="182" y="18"/>
                    </a:lnTo>
                    <a:lnTo>
                      <a:pt x="222" y="15"/>
                    </a:lnTo>
                    <a:lnTo>
                      <a:pt x="256" y="12"/>
                    </a:lnTo>
                    <a:lnTo>
                      <a:pt x="286" y="9"/>
                    </a:lnTo>
                    <a:lnTo>
                      <a:pt x="313" y="5"/>
                    </a:lnTo>
                    <a:lnTo>
                      <a:pt x="337" y="2"/>
                    </a:lnTo>
                    <a:lnTo>
                      <a:pt x="359" y="0"/>
                    </a:lnTo>
                    <a:lnTo>
                      <a:pt x="381" y="0"/>
                    </a:lnTo>
                    <a:lnTo>
                      <a:pt x="402" y="1"/>
                    </a:lnTo>
                    <a:lnTo>
                      <a:pt x="423" y="4"/>
                    </a:lnTo>
                    <a:lnTo>
                      <a:pt x="447" y="7"/>
                    </a:lnTo>
                    <a:lnTo>
                      <a:pt x="472" y="15"/>
                    </a:lnTo>
                    <a:lnTo>
                      <a:pt x="500" y="25"/>
                    </a:lnTo>
                    <a:lnTo>
                      <a:pt x="533" y="38"/>
                    </a:lnTo>
                    <a:lnTo>
                      <a:pt x="569" y="55"/>
                    </a:lnTo>
                    <a:lnTo>
                      <a:pt x="611" y="75"/>
                    </a:lnTo>
                    <a:lnTo>
                      <a:pt x="623" y="81"/>
                    </a:lnTo>
                    <a:lnTo>
                      <a:pt x="631" y="87"/>
                    </a:lnTo>
                    <a:lnTo>
                      <a:pt x="639" y="95"/>
                    </a:lnTo>
                    <a:lnTo>
                      <a:pt x="645" y="101"/>
                    </a:lnTo>
                    <a:lnTo>
                      <a:pt x="649" y="108"/>
                    </a:lnTo>
                    <a:lnTo>
                      <a:pt x="651" y="115"/>
                    </a:lnTo>
                    <a:lnTo>
                      <a:pt x="651" y="121"/>
                    </a:lnTo>
                    <a:lnTo>
                      <a:pt x="651" y="127"/>
                    </a:lnTo>
                    <a:lnTo>
                      <a:pt x="648" y="132"/>
                    </a:lnTo>
                    <a:lnTo>
                      <a:pt x="643" y="135"/>
                    </a:lnTo>
                    <a:lnTo>
                      <a:pt x="635" y="137"/>
                    </a:lnTo>
                    <a:lnTo>
                      <a:pt x="626" y="137"/>
                    </a:lnTo>
                    <a:lnTo>
                      <a:pt x="615" y="136"/>
                    </a:lnTo>
                    <a:lnTo>
                      <a:pt x="601" y="133"/>
                    </a:lnTo>
                    <a:lnTo>
                      <a:pt x="585" y="127"/>
                    </a:lnTo>
                    <a:lnTo>
                      <a:pt x="568" y="120"/>
                    </a:lnTo>
                    <a:lnTo>
                      <a:pt x="549" y="112"/>
                    </a:lnTo>
                    <a:lnTo>
                      <a:pt x="532" y="106"/>
                    </a:lnTo>
                    <a:lnTo>
                      <a:pt x="517" y="103"/>
                    </a:lnTo>
                    <a:lnTo>
                      <a:pt x="502" y="102"/>
                    </a:lnTo>
                    <a:lnTo>
                      <a:pt x="488" y="102"/>
                    </a:lnTo>
                    <a:lnTo>
                      <a:pt x="475" y="103"/>
                    </a:lnTo>
                    <a:lnTo>
                      <a:pt x="462" y="106"/>
                    </a:lnTo>
                    <a:lnTo>
                      <a:pt x="449" y="110"/>
                    </a:lnTo>
                    <a:lnTo>
                      <a:pt x="421" y="117"/>
                    </a:lnTo>
                    <a:lnTo>
                      <a:pt x="388" y="125"/>
                    </a:lnTo>
                    <a:lnTo>
                      <a:pt x="369" y="128"/>
                    </a:lnTo>
                    <a:lnTo>
                      <a:pt x="349" y="130"/>
                    </a:lnTo>
                    <a:lnTo>
                      <a:pt x="326" y="131"/>
                    </a:lnTo>
                    <a:lnTo>
                      <a:pt x="301" y="130"/>
                    </a:lnTo>
                    <a:lnTo>
                      <a:pt x="221" y="125"/>
                    </a:lnTo>
                    <a:lnTo>
                      <a:pt x="156" y="120"/>
                    </a:lnTo>
                    <a:lnTo>
                      <a:pt x="127" y="116"/>
                    </a:lnTo>
                    <a:lnTo>
                      <a:pt x="102" y="112"/>
                    </a:lnTo>
                    <a:lnTo>
                      <a:pt x="81" y="108"/>
                    </a:lnTo>
                    <a:lnTo>
                      <a:pt x="62" y="105"/>
                    </a:lnTo>
                    <a:lnTo>
                      <a:pt x="46" y="101"/>
                    </a:lnTo>
                    <a:lnTo>
                      <a:pt x="34" y="96"/>
                    </a:lnTo>
                    <a:lnTo>
                      <a:pt x="22" y="92"/>
                    </a:lnTo>
                    <a:lnTo>
                      <a:pt x="14" y="87"/>
                    </a:lnTo>
                    <a:lnTo>
                      <a:pt x="8" y="83"/>
                    </a:lnTo>
                    <a:lnTo>
                      <a:pt x="3" y="78"/>
                    </a:lnTo>
                    <a:lnTo>
                      <a:pt x="1" y="73"/>
                    </a:lnTo>
                    <a:lnTo>
                      <a:pt x="0" y="70"/>
                    </a:lnTo>
                    <a:lnTo>
                      <a:pt x="1" y="65"/>
                    </a:lnTo>
                    <a:lnTo>
                      <a:pt x="5" y="61"/>
                    </a:lnTo>
                    <a:lnTo>
                      <a:pt x="9" y="56"/>
                    </a:lnTo>
                    <a:lnTo>
                      <a:pt x="15" y="52"/>
                    </a:lnTo>
                    <a:lnTo>
                      <a:pt x="29" y="45"/>
                    </a:lnTo>
                    <a:lnTo>
                      <a:pt x="47" y="37"/>
                    </a:lnTo>
                    <a:lnTo>
                      <a:pt x="69" y="31"/>
                    </a:lnTo>
                    <a:lnTo>
                      <a:pt x="91" y="26"/>
                    </a:lnTo>
                    <a:lnTo>
                      <a:pt x="115" y="22"/>
                    </a:lnTo>
                    <a:lnTo>
                      <a:pt x="137" y="21"/>
                    </a:lnTo>
                    <a:close/>
                  </a:path>
                </a:pathLst>
              </a:custGeom>
              <a:solidFill>
                <a:srgbClr val="00925A"/>
              </a:solidFill>
              <a:ln w="9525">
                <a:noFill/>
                <a:round/>
              </a:ln>
            </p:spPr>
            <p:txBody>
              <a:bodyPr/>
              <a:lstStyle/>
              <a:p>
                <a:endParaRPr lang="en-US" sz="1867"/>
              </a:p>
            </p:txBody>
          </p:sp>
        </p:grpSp>
        <p:sp>
          <p:nvSpPr>
            <p:cNvPr id="1042" name="Freeform 609"/>
            <p:cNvSpPr/>
            <p:nvPr/>
          </p:nvSpPr>
          <p:spPr bwMode="auto">
            <a:xfrm>
              <a:off x="1919" y="1668"/>
              <a:ext cx="133" cy="32"/>
            </a:xfrm>
            <a:custGeom>
              <a:avLst/>
              <a:gdLst>
                <a:gd name="T0" fmla="*/ 36 w 668"/>
                <a:gd name="T1" fmla="*/ 4 h 159"/>
                <a:gd name="T2" fmla="*/ 51 w 668"/>
                <a:gd name="T3" fmla="*/ 3 h 159"/>
                <a:gd name="T4" fmla="*/ 62 w 668"/>
                <a:gd name="T5" fmla="*/ 1 h 159"/>
                <a:gd name="T6" fmla="*/ 71 w 668"/>
                <a:gd name="T7" fmla="*/ 0 h 159"/>
                <a:gd name="T8" fmla="*/ 80 w 668"/>
                <a:gd name="T9" fmla="*/ 0 h 159"/>
                <a:gd name="T10" fmla="*/ 88 w 668"/>
                <a:gd name="T11" fmla="*/ 2 h 159"/>
                <a:gd name="T12" fmla="*/ 99 w 668"/>
                <a:gd name="T13" fmla="*/ 5 h 159"/>
                <a:gd name="T14" fmla="*/ 112 w 668"/>
                <a:gd name="T15" fmla="*/ 11 h 159"/>
                <a:gd name="T16" fmla="*/ 123 w 668"/>
                <a:gd name="T17" fmla="*/ 17 h 159"/>
                <a:gd name="T18" fmla="*/ 127 w 668"/>
                <a:gd name="T19" fmla="*/ 20 h 159"/>
                <a:gd name="T20" fmla="*/ 130 w 668"/>
                <a:gd name="T21" fmla="*/ 23 h 159"/>
                <a:gd name="T22" fmla="*/ 132 w 668"/>
                <a:gd name="T23" fmla="*/ 26 h 159"/>
                <a:gd name="T24" fmla="*/ 133 w 668"/>
                <a:gd name="T25" fmla="*/ 29 h 159"/>
                <a:gd name="T26" fmla="*/ 132 w 668"/>
                <a:gd name="T27" fmla="*/ 31 h 159"/>
                <a:gd name="T28" fmla="*/ 131 w 668"/>
                <a:gd name="T29" fmla="*/ 32 h 159"/>
                <a:gd name="T30" fmla="*/ 129 w 668"/>
                <a:gd name="T31" fmla="*/ 32 h 159"/>
                <a:gd name="T32" fmla="*/ 123 w 668"/>
                <a:gd name="T33" fmla="*/ 31 h 159"/>
                <a:gd name="T34" fmla="*/ 116 w 668"/>
                <a:gd name="T35" fmla="*/ 27 h 159"/>
                <a:gd name="T36" fmla="*/ 109 w 668"/>
                <a:gd name="T37" fmla="*/ 25 h 159"/>
                <a:gd name="T38" fmla="*/ 102 w 668"/>
                <a:gd name="T39" fmla="*/ 25 h 159"/>
                <a:gd name="T40" fmla="*/ 95 w 668"/>
                <a:gd name="T41" fmla="*/ 25 h 159"/>
                <a:gd name="T42" fmla="*/ 85 w 668"/>
                <a:gd name="T43" fmla="*/ 26 h 159"/>
                <a:gd name="T44" fmla="*/ 73 w 668"/>
                <a:gd name="T45" fmla="*/ 26 h 159"/>
                <a:gd name="T46" fmla="*/ 64 w 668"/>
                <a:gd name="T47" fmla="*/ 26 h 159"/>
                <a:gd name="T48" fmla="*/ 43 w 668"/>
                <a:gd name="T49" fmla="*/ 25 h 159"/>
                <a:gd name="T50" fmla="*/ 25 w 668"/>
                <a:gd name="T51" fmla="*/ 24 h 159"/>
                <a:gd name="T52" fmla="*/ 16 w 668"/>
                <a:gd name="T53" fmla="*/ 22 h 159"/>
                <a:gd name="T54" fmla="*/ 9 w 668"/>
                <a:gd name="T55" fmla="*/ 21 h 159"/>
                <a:gd name="T56" fmla="*/ 4 w 668"/>
                <a:gd name="T57" fmla="*/ 19 h 159"/>
                <a:gd name="T58" fmla="*/ 1 w 668"/>
                <a:gd name="T59" fmla="*/ 17 h 159"/>
                <a:gd name="T60" fmla="*/ 0 w 668"/>
                <a:gd name="T61" fmla="*/ 15 h 159"/>
                <a:gd name="T62" fmla="*/ 0 w 668"/>
                <a:gd name="T63" fmla="*/ 13 h 159"/>
                <a:gd name="T64" fmla="*/ 2 w 668"/>
                <a:gd name="T65" fmla="*/ 11 h 159"/>
                <a:gd name="T66" fmla="*/ 6 w 668"/>
                <a:gd name="T67" fmla="*/ 9 h 159"/>
                <a:gd name="T68" fmla="*/ 14 w 668"/>
                <a:gd name="T69" fmla="*/ 6 h 159"/>
                <a:gd name="T70" fmla="*/ 23 w 668"/>
                <a:gd name="T71" fmla="*/ 5 h 1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68"/>
                <a:gd name="T109" fmla="*/ 0 h 159"/>
                <a:gd name="T110" fmla="*/ 668 w 668"/>
                <a:gd name="T111" fmla="*/ 159 h 1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68" h="159">
                  <a:moveTo>
                    <a:pt x="137" y="22"/>
                  </a:moveTo>
                  <a:lnTo>
                    <a:pt x="182" y="19"/>
                  </a:lnTo>
                  <a:lnTo>
                    <a:pt x="221" y="15"/>
                  </a:lnTo>
                  <a:lnTo>
                    <a:pt x="256" y="13"/>
                  </a:lnTo>
                  <a:lnTo>
                    <a:pt x="286" y="9"/>
                  </a:lnTo>
                  <a:lnTo>
                    <a:pt x="312" y="5"/>
                  </a:lnTo>
                  <a:lnTo>
                    <a:pt x="336" y="3"/>
                  </a:lnTo>
                  <a:lnTo>
                    <a:pt x="358" y="0"/>
                  </a:lnTo>
                  <a:lnTo>
                    <a:pt x="379" y="0"/>
                  </a:lnTo>
                  <a:lnTo>
                    <a:pt x="401" y="0"/>
                  </a:lnTo>
                  <a:lnTo>
                    <a:pt x="422" y="4"/>
                  </a:lnTo>
                  <a:lnTo>
                    <a:pt x="444" y="8"/>
                  </a:lnTo>
                  <a:lnTo>
                    <a:pt x="469" y="15"/>
                  </a:lnTo>
                  <a:lnTo>
                    <a:pt x="497" y="25"/>
                  </a:lnTo>
                  <a:lnTo>
                    <a:pt x="529" y="39"/>
                  </a:lnTo>
                  <a:lnTo>
                    <a:pt x="565" y="55"/>
                  </a:lnTo>
                  <a:lnTo>
                    <a:pt x="606" y="75"/>
                  </a:lnTo>
                  <a:lnTo>
                    <a:pt x="618" y="82"/>
                  </a:lnTo>
                  <a:lnTo>
                    <a:pt x="629" y="89"/>
                  </a:lnTo>
                  <a:lnTo>
                    <a:pt x="639" y="98"/>
                  </a:lnTo>
                  <a:lnTo>
                    <a:pt x="648" y="105"/>
                  </a:lnTo>
                  <a:lnTo>
                    <a:pt x="655" y="115"/>
                  </a:lnTo>
                  <a:lnTo>
                    <a:pt x="660" y="124"/>
                  </a:lnTo>
                  <a:lnTo>
                    <a:pt x="665" y="131"/>
                  </a:lnTo>
                  <a:lnTo>
                    <a:pt x="668" y="140"/>
                  </a:lnTo>
                  <a:lnTo>
                    <a:pt x="668" y="146"/>
                  </a:lnTo>
                  <a:lnTo>
                    <a:pt x="665" y="153"/>
                  </a:lnTo>
                  <a:lnTo>
                    <a:pt x="664" y="155"/>
                  </a:lnTo>
                  <a:lnTo>
                    <a:pt x="661" y="156"/>
                  </a:lnTo>
                  <a:lnTo>
                    <a:pt x="659" y="158"/>
                  </a:lnTo>
                  <a:lnTo>
                    <a:pt x="655" y="159"/>
                  </a:lnTo>
                  <a:lnTo>
                    <a:pt x="646" y="159"/>
                  </a:lnTo>
                  <a:lnTo>
                    <a:pt x="634" y="158"/>
                  </a:lnTo>
                  <a:lnTo>
                    <a:pt x="619" y="153"/>
                  </a:lnTo>
                  <a:lnTo>
                    <a:pt x="601" y="145"/>
                  </a:lnTo>
                  <a:lnTo>
                    <a:pt x="582" y="136"/>
                  </a:lnTo>
                  <a:lnTo>
                    <a:pt x="563" y="130"/>
                  </a:lnTo>
                  <a:lnTo>
                    <a:pt x="545" y="125"/>
                  </a:lnTo>
                  <a:lnTo>
                    <a:pt x="528" y="123"/>
                  </a:lnTo>
                  <a:lnTo>
                    <a:pt x="512" y="122"/>
                  </a:lnTo>
                  <a:lnTo>
                    <a:pt x="494" y="122"/>
                  </a:lnTo>
                  <a:lnTo>
                    <a:pt x="478" y="122"/>
                  </a:lnTo>
                  <a:lnTo>
                    <a:pt x="462" y="123"/>
                  </a:lnTo>
                  <a:lnTo>
                    <a:pt x="427" y="127"/>
                  </a:lnTo>
                  <a:lnTo>
                    <a:pt x="388" y="129"/>
                  </a:lnTo>
                  <a:lnTo>
                    <a:pt x="367" y="130"/>
                  </a:lnTo>
                  <a:lnTo>
                    <a:pt x="346" y="131"/>
                  </a:lnTo>
                  <a:lnTo>
                    <a:pt x="321" y="131"/>
                  </a:lnTo>
                  <a:lnTo>
                    <a:pt x="296" y="130"/>
                  </a:lnTo>
                  <a:lnTo>
                    <a:pt x="216" y="125"/>
                  </a:lnTo>
                  <a:lnTo>
                    <a:pt x="152" y="120"/>
                  </a:lnTo>
                  <a:lnTo>
                    <a:pt x="125" y="117"/>
                  </a:lnTo>
                  <a:lnTo>
                    <a:pt x="100" y="113"/>
                  </a:lnTo>
                  <a:lnTo>
                    <a:pt x="79" y="109"/>
                  </a:lnTo>
                  <a:lnTo>
                    <a:pt x="60" y="105"/>
                  </a:lnTo>
                  <a:lnTo>
                    <a:pt x="44" y="102"/>
                  </a:lnTo>
                  <a:lnTo>
                    <a:pt x="31" y="97"/>
                  </a:lnTo>
                  <a:lnTo>
                    <a:pt x="20" y="93"/>
                  </a:lnTo>
                  <a:lnTo>
                    <a:pt x="12" y="88"/>
                  </a:lnTo>
                  <a:lnTo>
                    <a:pt x="6" y="84"/>
                  </a:lnTo>
                  <a:lnTo>
                    <a:pt x="1" y="79"/>
                  </a:lnTo>
                  <a:lnTo>
                    <a:pt x="0" y="74"/>
                  </a:lnTo>
                  <a:lnTo>
                    <a:pt x="0" y="70"/>
                  </a:lnTo>
                  <a:lnTo>
                    <a:pt x="1" y="65"/>
                  </a:lnTo>
                  <a:lnTo>
                    <a:pt x="4" y="62"/>
                  </a:lnTo>
                  <a:lnTo>
                    <a:pt x="9" y="57"/>
                  </a:lnTo>
                  <a:lnTo>
                    <a:pt x="14" y="53"/>
                  </a:lnTo>
                  <a:lnTo>
                    <a:pt x="29" y="44"/>
                  </a:lnTo>
                  <a:lnTo>
                    <a:pt x="47" y="38"/>
                  </a:lnTo>
                  <a:lnTo>
                    <a:pt x="69" y="32"/>
                  </a:lnTo>
                  <a:lnTo>
                    <a:pt x="91" y="27"/>
                  </a:lnTo>
                  <a:lnTo>
                    <a:pt x="115" y="23"/>
                  </a:lnTo>
                  <a:lnTo>
                    <a:pt x="137" y="22"/>
                  </a:lnTo>
                  <a:close/>
                </a:path>
              </a:pathLst>
            </a:custGeom>
            <a:solidFill>
              <a:srgbClr val="00925A"/>
            </a:solidFill>
            <a:ln w="9525">
              <a:noFill/>
              <a:round/>
            </a:ln>
          </p:spPr>
          <p:txBody>
            <a:bodyPr/>
            <a:lstStyle/>
            <a:p>
              <a:endParaRPr lang="en-US" sz="1867"/>
            </a:p>
          </p:txBody>
        </p:sp>
        <p:sp>
          <p:nvSpPr>
            <p:cNvPr id="1043" name="Freeform 610"/>
            <p:cNvSpPr/>
            <p:nvPr/>
          </p:nvSpPr>
          <p:spPr bwMode="auto">
            <a:xfrm>
              <a:off x="1959" y="1761"/>
              <a:ext cx="140" cy="25"/>
            </a:xfrm>
            <a:custGeom>
              <a:avLst/>
              <a:gdLst>
                <a:gd name="T0" fmla="*/ 46 w 700"/>
                <a:gd name="T1" fmla="*/ 3 h 125"/>
                <a:gd name="T2" fmla="*/ 61 w 700"/>
                <a:gd name="T3" fmla="*/ 4 h 125"/>
                <a:gd name="T4" fmla="*/ 77 w 700"/>
                <a:gd name="T5" fmla="*/ 3 h 125"/>
                <a:gd name="T6" fmla="*/ 90 w 700"/>
                <a:gd name="T7" fmla="*/ 1 h 125"/>
                <a:gd name="T8" fmla="*/ 99 w 700"/>
                <a:gd name="T9" fmla="*/ 1 h 125"/>
                <a:gd name="T10" fmla="*/ 109 w 700"/>
                <a:gd name="T11" fmla="*/ 4 h 125"/>
                <a:gd name="T12" fmla="*/ 123 w 700"/>
                <a:gd name="T13" fmla="*/ 9 h 125"/>
                <a:gd name="T14" fmla="*/ 134 w 700"/>
                <a:gd name="T15" fmla="*/ 14 h 125"/>
                <a:gd name="T16" fmla="*/ 137 w 700"/>
                <a:gd name="T17" fmla="*/ 16 h 125"/>
                <a:gd name="T18" fmla="*/ 139 w 700"/>
                <a:gd name="T19" fmla="*/ 19 h 125"/>
                <a:gd name="T20" fmla="*/ 140 w 700"/>
                <a:gd name="T21" fmla="*/ 22 h 125"/>
                <a:gd name="T22" fmla="*/ 139 w 700"/>
                <a:gd name="T23" fmla="*/ 24 h 125"/>
                <a:gd name="T24" fmla="*/ 137 w 700"/>
                <a:gd name="T25" fmla="*/ 25 h 125"/>
                <a:gd name="T26" fmla="*/ 133 w 700"/>
                <a:gd name="T27" fmla="*/ 25 h 125"/>
                <a:gd name="T28" fmla="*/ 127 w 700"/>
                <a:gd name="T29" fmla="*/ 23 h 125"/>
                <a:gd name="T30" fmla="*/ 120 w 700"/>
                <a:gd name="T31" fmla="*/ 20 h 125"/>
                <a:gd name="T32" fmla="*/ 113 w 700"/>
                <a:gd name="T33" fmla="*/ 18 h 125"/>
                <a:gd name="T34" fmla="*/ 107 w 700"/>
                <a:gd name="T35" fmla="*/ 18 h 125"/>
                <a:gd name="T36" fmla="*/ 102 w 700"/>
                <a:gd name="T37" fmla="*/ 19 h 125"/>
                <a:gd name="T38" fmla="*/ 93 w 700"/>
                <a:gd name="T39" fmla="*/ 21 h 125"/>
                <a:gd name="T40" fmla="*/ 83 w 700"/>
                <a:gd name="T41" fmla="*/ 23 h 125"/>
                <a:gd name="T42" fmla="*/ 74 w 700"/>
                <a:gd name="T43" fmla="*/ 24 h 125"/>
                <a:gd name="T44" fmla="*/ 61 w 700"/>
                <a:gd name="T45" fmla="*/ 23 h 125"/>
                <a:gd name="T46" fmla="*/ 46 w 700"/>
                <a:gd name="T47" fmla="*/ 22 h 125"/>
                <a:gd name="T48" fmla="*/ 33 w 700"/>
                <a:gd name="T49" fmla="*/ 20 h 125"/>
                <a:gd name="T50" fmla="*/ 23 w 700"/>
                <a:gd name="T51" fmla="*/ 18 h 125"/>
                <a:gd name="T52" fmla="*/ 15 w 700"/>
                <a:gd name="T53" fmla="*/ 16 h 125"/>
                <a:gd name="T54" fmla="*/ 8 w 700"/>
                <a:gd name="T55" fmla="*/ 14 h 125"/>
                <a:gd name="T56" fmla="*/ 4 w 700"/>
                <a:gd name="T57" fmla="*/ 12 h 125"/>
                <a:gd name="T58" fmla="*/ 1 w 700"/>
                <a:gd name="T59" fmla="*/ 9 h 125"/>
                <a:gd name="T60" fmla="*/ 0 w 700"/>
                <a:gd name="T61" fmla="*/ 7 h 125"/>
                <a:gd name="T62" fmla="*/ 1 w 700"/>
                <a:gd name="T63" fmla="*/ 5 h 125"/>
                <a:gd name="T64" fmla="*/ 3 w 700"/>
                <a:gd name="T65" fmla="*/ 3 h 125"/>
                <a:gd name="T66" fmla="*/ 6 w 700"/>
                <a:gd name="T67" fmla="*/ 2 h 125"/>
                <a:gd name="T68" fmla="*/ 11 w 700"/>
                <a:gd name="T69" fmla="*/ 1 h 125"/>
                <a:gd name="T70" fmla="*/ 17 w 700"/>
                <a:gd name="T71" fmla="*/ 0 h 125"/>
                <a:gd name="T72" fmla="*/ 24 w 700"/>
                <a:gd name="T73" fmla="*/ 0 h 125"/>
                <a:gd name="T74" fmla="*/ 33 w 700"/>
                <a:gd name="T75" fmla="*/ 1 h 1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0"/>
                <a:gd name="T115" fmla="*/ 0 h 125"/>
                <a:gd name="T116" fmla="*/ 700 w 700"/>
                <a:gd name="T117" fmla="*/ 125 h 1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0" h="125">
                  <a:moveTo>
                    <a:pt x="187" y="8"/>
                  </a:moveTo>
                  <a:lnTo>
                    <a:pt x="231" y="14"/>
                  </a:lnTo>
                  <a:lnTo>
                    <a:pt x="270" y="17"/>
                  </a:lnTo>
                  <a:lnTo>
                    <a:pt x="303" y="18"/>
                  </a:lnTo>
                  <a:lnTo>
                    <a:pt x="333" y="17"/>
                  </a:lnTo>
                  <a:lnTo>
                    <a:pt x="383" y="13"/>
                  </a:lnTo>
                  <a:lnTo>
                    <a:pt x="427" y="7"/>
                  </a:lnTo>
                  <a:lnTo>
                    <a:pt x="448" y="5"/>
                  </a:lnTo>
                  <a:lnTo>
                    <a:pt x="471" y="5"/>
                  </a:lnTo>
                  <a:lnTo>
                    <a:pt x="493" y="7"/>
                  </a:lnTo>
                  <a:lnTo>
                    <a:pt x="518" y="12"/>
                  </a:lnTo>
                  <a:lnTo>
                    <a:pt x="547" y="18"/>
                  </a:lnTo>
                  <a:lnTo>
                    <a:pt x="579" y="29"/>
                  </a:lnTo>
                  <a:lnTo>
                    <a:pt x="615" y="43"/>
                  </a:lnTo>
                  <a:lnTo>
                    <a:pt x="657" y="62"/>
                  </a:lnTo>
                  <a:lnTo>
                    <a:pt x="668" y="68"/>
                  </a:lnTo>
                  <a:lnTo>
                    <a:pt x="678" y="74"/>
                  </a:lnTo>
                  <a:lnTo>
                    <a:pt x="685" y="82"/>
                  </a:lnTo>
                  <a:lnTo>
                    <a:pt x="691" y="89"/>
                  </a:lnTo>
                  <a:lnTo>
                    <a:pt x="696" y="95"/>
                  </a:lnTo>
                  <a:lnTo>
                    <a:pt x="699" y="103"/>
                  </a:lnTo>
                  <a:lnTo>
                    <a:pt x="700" y="109"/>
                  </a:lnTo>
                  <a:lnTo>
                    <a:pt x="700" y="114"/>
                  </a:lnTo>
                  <a:lnTo>
                    <a:pt x="696" y="119"/>
                  </a:lnTo>
                  <a:lnTo>
                    <a:pt x="691" y="123"/>
                  </a:lnTo>
                  <a:lnTo>
                    <a:pt x="685" y="124"/>
                  </a:lnTo>
                  <a:lnTo>
                    <a:pt x="676" y="125"/>
                  </a:lnTo>
                  <a:lnTo>
                    <a:pt x="664" y="124"/>
                  </a:lnTo>
                  <a:lnTo>
                    <a:pt x="652" y="120"/>
                  </a:lnTo>
                  <a:lnTo>
                    <a:pt x="635" y="115"/>
                  </a:lnTo>
                  <a:lnTo>
                    <a:pt x="617" y="107"/>
                  </a:lnTo>
                  <a:lnTo>
                    <a:pt x="598" y="99"/>
                  </a:lnTo>
                  <a:lnTo>
                    <a:pt x="580" y="93"/>
                  </a:lnTo>
                  <a:lnTo>
                    <a:pt x="564" y="90"/>
                  </a:lnTo>
                  <a:lnTo>
                    <a:pt x="549" y="89"/>
                  </a:lnTo>
                  <a:lnTo>
                    <a:pt x="534" y="89"/>
                  </a:lnTo>
                  <a:lnTo>
                    <a:pt x="521" y="90"/>
                  </a:lnTo>
                  <a:lnTo>
                    <a:pt x="508" y="93"/>
                  </a:lnTo>
                  <a:lnTo>
                    <a:pt x="494" y="97"/>
                  </a:lnTo>
                  <a:lnTo>
                    <a:pt x="466" y="105"/>
                  </a:lnTo>
                  <a:lnTo>
                    <a:pt x="433" y="113"/>
                  </a:lnTo>
                  <a:lnTo>
                    <a:pt x="414" y="115"/>
                  </a:lnTo>
                  <a:lnTo>
                    <a:pt x="393" y="117"/>
                  </a:lnTo>
                  <a:lnTo>
                    <a:pt x="371" y="118"/>
                  </a:lnTo>
                  <a:lnTo>
                    <a:pt x="346" y="117"/>
                  </a:lnTo>
                  <a:lnTo>
                    <a:pt x="303" y="114"/>
                  </a:lnTo>
                  <a:lnTo>
                    <a:pt x="265" y="112"/>
                  </a:lnTo>
                  <a:lnTo>
                    <a:pt x="230" y="108"/>
                  </a:lnTo>
                  <a:lnTo>
                    <a:pt x="196" y="104"/>
                  </a:lnTo>
                  <a:lnTo>
                    <a:pt x="166" y="100"/>
                  </a:lnTo>
                  <a:lnTo>
                    <a:pt x="139" y="95"/>
                  </a:lnTo>
                  <a:lnTo>
                    <a:pt x="114" y="90"/>
                  </a:lnTo>
                  <a:lnTo>
                    <a:pt x="93" y="85"/>
                  </a:lnTo>
                  <a:lnTo>
                    <a:pt x="73" y="80"/>
                  </a:lnTo>
                  <a:lnTo>
                    <a:pt x="55" y="74"/>
                  </a:lnTo>
                  <a:lnTo>
                    <a:pt x="40" y="69"/>
                  </a:lnTo>
                  <a:lnTo>
                    <a:pt x="28" y="63"/>
                  </a:lnTo>
                  <a:lnTo>
                    <a:pt x="18" y="58"/>
                  </a:lnTo>
                  <a:lnTo>
                    <a:pt x="10" y="52"/>
                  </a:lnTo>
                  <a:lnTo>
                    <a:pt x="5" y="45"/>
                  </a:lnTo>
                  <a:lnTo>
                    <a:pt x="1" y="40"/>
                  </a:lnTo>
                  <a:lnTo>
                    <a:pt x="0" y="34"/>
                  </a:lnTo>
                  <a:lnTo>
                    <a:pt x="0" y="29"/>
                  </a:lnTo>
                  <a:lnTo>
                    <a:pt x="3" y="24"/>
                  </a:lnTo>
                  <a:lnTo>
                    <a:pt x="8" y="19"/>
                  </a:lnTo>
                  <a:lnTo>
                    <a:pt x="14" y="15"/>
                  </a:lnTo>
                  <a:lnTo>
                    <a:pt x="21" y="12"/>
                  </a:lnTo>
                  <a:lnTo>
                    <a:pt x="31" y="8"/>
                  </a:lnTo>
                  <a:lnTo>
                    <a:pt x="43" y="5"/>
                  </a:lnTo>
                  <a:lnTo>
                    <a:pt x="56" y="3"/>
                  </a:lnTo>
                  <a:lnTo>
                    <a:pt x="70" y="2"/>
                  </a:lnTo>
                  <a:lnTo>
                    <a:pt x="86" y="0"/>
                  </a:lnTo>
                  <a:lnTo>
                    <a:pt x="104" y="0"/>
                  </a:lnTo>
                  <a:lnTo>
                    <a:pt x="122" y="0"/>
                  </a:lnTo>
                  <a:lnTo>
                    <a:pt x="144" y="3"/>
                  </a:lnTo>
                  <a:lnTo>
                    <a:pt x="165" y="4"/>
                  </a:lnTo>
                  <a:lnTo>
                    <a:pt x="187" y="8"/>
                  </a:lnTo>
                  <a:close/>
                </a:path>
              </a:pathLst>
            </a:custGeom>
            <a:solidFill>
              <a:srgbClr val="00925A"/>
            </a:solidFill>
            <a:ln w="9525">
              <a:noFill/>
              <a:round/>
            </a:ln>
          </p:spPr>
          <p:txBody>
            <a:bodyPr/>
            <a:lstStyle/>
            <a:p>
              <a:endParaRPr lang="en-US" sz="1867"/>
            </a:p>
          </p:txBody>
        </p:sp>
        <p:sp>
          <p:nvSpPr>
            <p:cNvPr id="1044" name="Freeform 611"/>
            <p:cNvSpPr/>
            <p:nvPr/>
          </p:nvSpPr>
          <p:spPr bwMode="auto">
            <a:xfrm>
              <a:off x="1281" y="1221"/>
              <a:ext cx="197" cy="52"/>
            </a:xfrm>
            <a:custGeom>
              <a:avLst/>
              <a:gdLst>
                <a:gd name="T0" fmla="*/ 32 w 985"/>
                <a:gd name="T1" fmla="*/ 4 h 260"/>
                <a:gd name="T2" fmla="*/ 48 w 985"/>
                <a:gd name="T3" fmla="*/ 8 h 260"/>
                <a:gd name="T4" fmla="*/ 67 w 985"/>
                <a:gd name="T5" fmla="*/ 12 h 260"/>
                <a:gd name="T6" fmla="*/ 88 w 985"/>
                <a:gd name="T7" fmla="*/ 16 h 260"/>
                <a:gd name="T8" fmla="*/ 110 w 985"/>
                <a:gd name="T9" fmla="*/ 21 h 260"/>
                <a:gd name="T10" fmla="*/ 131 w 985"/>
                <a:gd name="T11" fmla="*/ 26 h 260"/>
                <a:gd name="T12" fmla="*/ 151 w 985"/>
                <a:gd name="T13" fmla="*/ 31 h 260"/>
                <a:gd name="T14" fmla="*/ 160 w 985"/>
                <a:gd name="T15" fmla="*/ 33 h 260"/>
                <a:gd name="T16" fmla="*/ 168 w 985"/>
                <a:gd name="T17" fmla="*/ 35 h 260"/>
                <a:gd name="T18" fmla="*/ 175 w 985"/>
                <a:gd name="T19" fmla="*/ 37 h 260"/>
                <a:gd name="T20" fmla="*/ 180 w 985"/>
                <a:gd name="T21" fmla="*/ 39 h 260"/>
                <a:gd name="T22" fmla="*/ 184 w 985"/>
                <a:gd name="T23" fmla="*/ 41 h 260"/>
                <a:gd name="T24" fmla="*/ 188 w 985"/>
                <a:gd name="T25" fmla="*/ 42 h 260"/>
                <a:gd name="T26" fmla="*/ 191 w 985"/>
                <a:gd name="T27" fmla="*/ 44 h 260"/>
                <a:gd name="T28" fmla="*/ 194 w 985"/>
                <a:gd name="T29" fmla="*/ 46 h 260"/>
                <a:gd name="T30" fmla="*/ 195 w 985"/>
                <a:gd name="T31" fmla="*/ 47 h 260"/>
                <a:gd name="T32" fmla="*/ 197 w 985"/>
                <a:gd name="T33" fmla="*/ 48 h 260"/>
                <a:gd name="T34" fmla="*/ 197 w 985"/>
                <a:gd name="T35" fmla="*/ 48 h 260"/>
                <a:gd name="T36" fmla="*/ 197 w 985"/>
                <a:gd name="T37" fmla="*/ 49 h 260"/>
                <a:gd name="T38" fmla="*/ 197 w 985"/>
                <a:gd name="T39" fmla="*/ 49 h 260"/>
                <a:gd name="T40" fmla="*/ 197 w 985"/>
                <a:gd name="T41" fmla="*/ 50 h 260"/>
                <a:gd name="T42" fmla="*/ 197 w 985"/>
                <a:gd name="T43" fmla="*/ 50 h 260"/>
                <a:gd name="T44" fmla="*/ 195 w 985"/>
                <a:gd name="T45" fmla="*/ 51 h 260"/>
                <a:gd name="T46" fmla="*/ 194 w 985"/>
                <a:gd name="T47" fmla="*/ 51 h 260"/>
                <a:gd name="T48" fmla="*/ 191 w 985"/>
                <a:gd name="T49" fmla="*/ 52 h 260"/>
                <a:gd name="T50" fmla="*/ 185 w 985"/>
                <a:gd name="T51" fmla="*/ 52 h 260"/>
                <a:gd name="T52" fmla="*/ 177 w 985"/>
                <a:gd name="T53" fmla="*/ 52 h 260"/>
                <a:gd name="T54" fmla="*/ 169 w 985"/>
                <a:gd name="T55" fmla="*/ 51 h 260"/>
                <a:gd name="T56" fmla="*/ 161 w 985"/>
                <a:gd name="T57" fmla="*/ 51 h 260"/>
                <a:gd name="T58" fmla="*/ 154 w 985"/>
                <a:gd name="T59" fmla="*/ 50 h 260"/>
                <a:gd name="T60" fmla="*/ 146 w 985"/>
                <a:gd name="T61" fmla="*/ 50 h 260"/>
                <a:gd name="T62" fmla="*/ 138 w 985"/>
                <a:gd name="T63" fmla="*/ 49 h 260"/>
                <a:gd name="T64" fmla="*/ 129 w 985"/>
                <a:gd name="T65" fmla="*/ 47 h 260"/>
                <a:gd name="T66" fmla="*/ 118 w 985"/>
                <a:gd name="T67" fmla="*/ 45 h 260"/>
                <a:gd name="T68" fmla="*/ 104 w 985"/>
                <a:gd name="T69" fmla="*/ 43 h 260"/>
                <a:gd name="T70" fmla="*/ 96 w 985"/>
                <a:gd name="T71" fmla="*/ 41 h 260"/>
                <a:gd name="T72" fmla="*/ 86 w 985"/>
                <a:gd name="T73" fmla="*/ 38 h 260"/>
                <a:gd name="T74" fmla="*/ 75 w 985"/>
                <a:gd name="T75" fmla="*/ 34 h 260"/>
                <a:gd name="T76" fmla="*/ 64 w 985"/>
                <a:gd name="T77" fmla="*/ 31 h 260"/>
                <a:gd name="T78" fmla="*/ 52 w 985"/>
                <a:gd name="T79" fmla="*/ 26 h 260"/>
                <a:gd name="T80" fmla="*/ 40 w 985"/>
                <a:gd name="T81" fmla="*/ 22 h 260"/>
                <a:gd name="T82" fmla="*/ 29 w 985"/>
                <a:gd name="T83" fmla="*/ 17 h 260"/>
                <a:gd name="T84" fmla="*/ 20 w 985"/>
                <a:gd name="T85" fmla="*/ 13 h 260"/>
                <a:gd name="T86" fmla="*/ 11 w 985"/>
                <a:gd name="T87" fmla="*/ 9 h 260"/>
                <a:gd name="T88" fmla="*/ 5 w 985"/>
                <a:gd name="T89" fmla="*/ 6 h 260"/>
                <a:gd name="T90" fmla="*/ 3 w 985"/>
                <a:gd name="T91" fmla="*/ 4 h 260"/>
                <a:gd name="T92" fmla="*/ 1 w 985"/>
                <a:gd name="T93" fmla="*/ 3 h 260"/>
                <a:gd name="T94" fmla="*/ 0 w 985"/>
                <a:gd name="T95" fmla="*/ 2 h 260"/>
                <a:gd name="T96" fmla="*/ 0 w 985"/>
                <a:gd name="T97" fmla="*/ 1 h 260"/>
                <a:gd name="T98" fmla="*/ 1 w 985"/>
                <a:gd name="T99" fmla="*/ 1 h 260"/>
                <a:gd name="T100" fmla="*/ 2 w 985"/>
                <a:gd name="T101" fmla="*/ 0 h 260"/>
                <a:gd name="T102" fmla="*/ 4 w 985"/>
                <a:gd name="T103" fmla="*/ 0 h 260"/>
                <a:gd name="T104" fmla="*/ 8 w 985"/>
                <a:gd name="T105" fmla="*/ 0 h 260"/>
                <a:gd name="T106" fmla="*/ 12 w 985"/>
                <a:gd name="T107" fmla="*/ 1 h 260"/>
                <a:gd name="T108" fmla="*/ 18 w 985"/>
                <a:gd name="T109" fmla="*/ 2 h 260"/>
                <a:gd name="T110" fmla="*/ 24 w 985"/>
                <a:gd name="T111" fmla="*/ 3 h 260"/>
                <a:gd name="T112" fmla="*/ 32 w 985"/>
                <a:gd name="T113" fmla="*/ 4 h 26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260"/>
                <a:gd name="T173" fmla="*/ 985 w 985"/>
                <a:gd name="T174" fmla="*/ 260 h 26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260">
                  <a:moveTo>
                    <a:pt x="159" y="22"/>
                  </a:moveTo>
                  <a:lnTo>
                    <a:pt x="238" y="38"/>
                  </a:lnTo>
                  <a:lnTo>
                    <a:pt x="334" y="58"/>
                  </a:lnTo>
                  <a:lnTo>
                    <a:pt x="440" y="80"/>
                  </a:lnTo>
                  <a:lnTo>
                    <a:pt x="550" y="104"/>
                  </a:lnTo>
                  <a:lnTo>
                    <a:pt x="657" y="129"/>
                  </a:lnTo>
                  <a:lnTo>
                    <a:pt x="756" y="153"/>
                  </a:lnTo>
                  <a:lnTo>
                    <a:pt x="799" y="164"/>
                  </a:lnTo>
                  <a:lnTo>
                    <a:pt x="839" y="175"/>
                  </a:lnTo>
                  <a:lnTo>
                    <a:pt x="873" y="185"/>
                  </a:lnTo>
                  <a:lnTo>
                    <a:pt x="901" y="195"/>
                  </a:lnTo>
                  <a:lnTo>
                    <a:pt x="922" y="204"/>
                  </a:lnTo>
                  <a:lnTo>
                    <a:pt x="940" y="212"/>
                  </a:lnTo>
                  <a:lnTo>
                    <a:pt x="955" y="221"/>
                  </a:lnTo>
                  <a:lnTo>
                    <a:pt x="968" y="229"/>
                  </a:lnTo>
                  <a:lnTo>
                    <a:pt x="977" y="235"/>
                  </a:lnTo>
                  <a:lnTo>
                    <a:pt x="983" y="240"/>
                  </a:lnTo>
                  <a:lnTo>
                    <a:pt x="984" y="242"/>
                  </a:lnTo>
                  <a:lnTo>
                    <a:pt x="985" y="245"/>
                  </a:lnTo>
                  <a:lnTo>
                    <a:pt x="985" y="247"/>
                  </a:lnTo>
                  <a:lnTo>
                    <a:pt x="985" y="249"/>
                  </a:lnTo>
                  <a:lnTo>
                    <a:pt x="983" y="252"/>
                  </a:lnTo>
                  <a:lnTo>
                    <a:pt x="977" y="255"/>
                  </a:lnTo>
                  <a:lnTo>
                    <a:pt x="968" y="257"/>
                  </a:lnTo>
                  <a:lnTo>
                    <a:pt x="957" y="259"/>
                  </a:lnTo>
                  <a:lnTo>
                    <a:pt x="927" y="260"/>
                  </a:lnTo>
                  <a:lnTo>
                    <a:pt x="886" y="259"/>
                  </a:lnTo>
                  <a:lnTo>
                    <a:pt x="843" y="257"/>
                  </a:lnTo>
                  <a:lnTo>
                    <a:pt x="804" y="255"/>
                  </a:lnTo>
                  <a:lnTo>
                    <a:pt x="768" y="252"/>
                  </a:lnTo>
                  <a:lnTo>
                    <a:pt x="732" y="250"/>
                  </a:lnTo>
                  <a:lnTo>
                    <a:pt x="692" y="245"/>
                  </a:lnTo>
                  <a:lnTo>
                    <a:pt x="645" y="237"/>
                  </a:lnTo>
                  <a:lnTo>
                    <a:pt x="589" y="227"/>
                  </a:lnTo>
                  <a:lnTo>
                    <a:pt x="520" y="214"/>
                  </a:lnTo>
                  <a:lnTo>
                    <a:pt x="479" y="204"/>
                  </a:lnTo>
                  <a:lnTo>
                    <a:pt x="429" y="189"/>
                  </a:lnTo>
                  <a:lnTo>
                    <a:pt x="375" y="171"/>
                  </a:lnTo>
                  <a:lnTo>
                    <a:pt x="318" y="153"/>
                  </a:lnTo>
                  <a:lnTo>
                    <a:pt x="259" y="131"/>
                  </a:lnTo>
                  <a:lnTo>
                    <a:pt x="202" y="109"/>
                  </a:lnTo>
                  <a:lnTo>
                    <a:pt x="147" y="86"/>
                  </a:lnTo>
                  <a:lnTo>
                    <a:pt x="98" y="66"/>
                  </a:lnTo>
                  <a:lnTo>
                    <a:pt x="57" y="46"/>
                  </a:lnTo>
                  <a:lnTo>
                    <a:pt x="26" y="29"/>
                  </a:lnTo>
                  <a:lnTo>
                    <a:pt x="15" y="22"/>
                  </a:lnTo>
                  <a:lnTo>
                    <a:pt x="6" y="15"/>
                  </a:lnTo>
                  <a:lnTo>
                    <a:pt x="1" y="10"/>
                  </a:lnTo>
                  <a:lnTo>
                    <a:pt x="0" y="5"/>
                  </a:lnTo>
                  <a:lnTo>
                    <a:pt x="3" y="3"/>
                  </a:lnTo>
                  <a:lnTo>
                    <a:pt x="11" y="0"/>
                  </a:lnTo>
                  <a:lnTo>
                    <a:pt x="22" y="0"/>
                  </a:lnTo>
                  <a:lnTo>
                    <a:pt x="38" y="2"/>
                  </a:lnTo>
                  <a:lnTo>
                    <a:pt x="61" y="4"/>
                  </a:lnTo>
                  <a:lnTo>
                    <a:pt x="88" y="8"/>
                  </a:lnTo>
                  <a:lnTo>
                    <a:pt x="121" y="14"/>
                  </a:lnTo>
                  <a:lnTo>
                    <a:pt x="159" y="22"/>
                  </a:lnTo>
                  <a:close/>
                </a:path>
              </a:pathLst>
            </a:custGeom>
            <a:solidFill>
              <a:srgbClr val="00925A"/>
            </a:solidFill>
            <a:ln w="9525">
              <a:noFill/>
              <a:round/>
            </a:ln>
          </p:spPr>
          <p:txBody>
            <a:bodyPr/>
            <a:lstStyle/>
            <a:p>
              <a:endParaRPr lang="en-US" sz="1867"/>
            </a:p>
          </p:txBody>
        </p:sp>
        <p:sp>
          <p:nvSpPr>
            <p:cNvPr id="1045" name="Freeform 612"/>
            <p:cNvSpPr/>
            <p:nvPr/>
          </p:nvSpPr>
          <p:spPr bwMode="auto">
            <a:xfrm>
              <a:off x="3137" y="1245"/>
              <a:ext cx="45" cy="59"/>
            </a:xfrm>
            <a:custGeom>
              <a:avLst/>
              <a:gdLst>
                <a:gd name="T0" fmla="*/ 34 w 222"/>
                <a:gd name="T1" fmla="*/ 1 h 293"/>
                <a:gd name="T2" fmla="*/ 36 w 222"/>
                <a:gd name="T3" fmla="*/ 2 h 293"/>
                <a:gd name="T4" fmla="*/ 39 w 222"/>
                <a:gd name="T5" fmla="*/ 3 h 293"/>
                <a:gd name="T6" fmla="*/ 40 w 222"/>
                <a:gd name="T7" fmla="*/ 5 h 293"/>
                <a:gd name="T8" fmla="*/ 42 w 222"/>
                <a:gd name="T9" fmla="*/ 7 h 293"/>
                <a:gd name="T10" fmla="*/ 43 w 222"/>
                <a:gd name="T11" fmla="*/ 8 h 293"/>
                <a:gd name="T12" fmla="*/ 44 w 222"/>
                <a:gd name="T13" fmla="*/ 10 h 293"/>
                <a:gd name="T14" fmla="*/ 44 w 222"/>
                <a:gd name="T15" fmla="*/ 12 h 293"/>
                <a:gd name="T16" fmla="*/ 45 w 222"/>
                <a:gd name="T17" fmla="*/ 15 h 293"/>
                <a:gd name="T18" fmla="*/ 45 w 222"/>
                <a:gd name="T19" fmla="*/ 17 h 293"/>
                <a:gd name="T20" fmla="*/ 45 w 222"/>
                <a:gd name="T21" fmla="*/ 19 h 293"/>
                <a:gd name="T22" fmla="*/ 44 w 222"/>
                <a:gd name="T23" fmla="*/ 22 h 293"/>
                <a:gd name="T24" fmla="*/ 44 w 222"/>
                <a:gd name="T25" fmla="*/ 24 h 293"/>
                <a:gd name="T26" fmla="*/ 43 w 222"/>
                <a:gd name="T27" fmla="*/ 27 h 293"/>
                <a:gd name="T28" fmla="*/ 43 w 222"/>
                <a:gd name="T29" fmla="*/ 29 h 293"/>
                <a:gd name="T30" fmla="*/ 42 w 222"/>
                <a:gd name="T31" fmla="*/ 32 h 293"/>
                <a:gd name="T32" fmla="*/ 41 w 222"/>
                <a:gd name="T33" fmla="*/ 35 h 293"/>
                <a:gd name="T34" fmla="*/ 38 w 222"/>
                <a:gd name="T35" fmla="*/ 39 h 293"/>
                <a:gd name="T36" fmla="*/ 35 w 222"/>
                <a:gd name="T37" fmla="*/ 44 h 293"/>
                <a:gd name="T38" fmla="*/ 32 w 222"/>
                <a:gd name="T39" fmla="*/ 49 h 293"/>
                <a:gd name="T40" fmla="*/ 29 w 222"/>
                <a:gd name="T41" fmla="*/ 52 h 293"/>
                <a:gd name="T42" fmla="*/ 27 w 222"/>
                <a:gd name="T43" fmla="*/ 54 h 293"/>
                <a:gd name="T44" fmla="*/ 25 w 222"/>
                <a:gd name="T45" fmla="*/ 55 h 293"/>
                <a:gd name="T46" fmla="*/ 23 w 222"/>
                <a:gd name="T47" fmla="*/ 57 h 293"/>
                <a:gd name="T48" fmla="*/ 22 w 222"/>
                <a:gd name="T49" fmla="*/ 58 h 293"/>
                <a:gd name="T50" fmla="*/ 20 w 222"/>
                <a:gd name="T51" fmla="*/ 58 h 293"/>
                <a:gd name="T52" fmla="*/ 19 w 222"/>
                <a:gd name="T53" fmla="*/ 59 h 293"/>
                <a:gd name="T54" fmla="*/ 17 w 222"/>
                <a:gd name="T55" fmla="*/ 59 h 293"/>
                <a:gd name="T56" fmla="*/ 16 w 222"/>
                <a:gd name="T57" fmla="*/ 59 h 293"/>
                <a:gd name="T58" fmla="*/ 13 w 222"/>
                <a:gd name="T59" fmla="*/ 58 h 293"/>
                <a:gd name="T60" fmla="*/ 11 w 222"/>
                <a:gd name="T61" fmla="*/ 57 h 293"/>
                <a:gd name="T62" fmla="*/ 8 w 222"/>
                <a:gd name="T63" fmla="*/ 56 h 293"/>
                <a:gd name="T64" fmla="*/ 6 w 222"/>
                <a:gd name="T65" fmla="*/ 55 h 293"/>
                <a:gd name="T66" fmla="*/ 5 w 222"/>
                <a:gd name="T67" fmla="*/ 53 h 293"/>
                <a:gd name="T68" fmla="*/ 3 w 222"/>
                <a:gd name="T69" fmla="*/ 51 h 293"/>
                <a:gd name="T70" fmla="*/ 2 w 222"/>
                <a:gd name="T71" fmla="*/ 49 h 293"/>
                <a:gd name="T72" fmla="*/ 1 w 222"/>
                <a:gd name="T73" fmla="*/ 46 h 293"/>
                <a:gd name="T74" fmla="*/ 0 w 222"/>
                <a:gd name="T75" fmla="*/ 44 h 293"/>
                <a:gd name="T76" fmla="*/ 0 w 222"/>
                <a:gd name="T77" fmla="*/ 41 h 293"/>
                <a:gd name="T78" fmla="*/ 0 w 222"/>
                <a:gd name="T79" fmla="*/ 38 h 293"/>
                <a:gd name="T80" fmla="*/ 0 w 222"/>
                <a:gd name="T81" fmla="*/ 36 h 293"/>
                <a:gd name="T82" fmla="*/ 0 w 222"/>
                <a:gd name="T83" fmla="*/ 33 h 293"/>
                <a:gd name="T84" fmla="*/ 0 w 222"/>
                <a:gd name="T85" fmla="*/ 30 h 293"/>
                <a:gd name="T86" fmla="*/ 1 w 222"/>
                <a:gd name="T87" fmla="*/ 27 h 293"/>
                <a:gd name="T88" fmla="*/ 2 w 222"/>
                <a:gd name="T89" fmla="*/ 24 h 293"/>
                <a:gd name="T90" fmla="*/ 3 w 222"/>
                <a:gd name="T91" fmla="*/ 21 h 293"/>
                <a:gd name="T92" fmla="*/ 4 w 222"/>
                <a:gd name="T93" fmla="*/ 19 h 293"/>
                <a:gd name="T94" fmla="*/ 5 w 222"/>
                <a:gd name="T95" fmla="*/ 16 h 293"/>
                <a:gd name="T96" fmla="*/ 7 w 222"/>
                <a:gd name="T97" fmla="*/ 13 h 293"/>
                <a:gd name="T98" fmla="*/ 8 w 222"/>
                <a:gd name="T99" fmla="*/ 11 h 293"/>
                <a:gd name="T100" fmla="*/ 10 w 222"/>
                <a:gd name="T101" fmla="*/ 9 h 293"/>
                <a:gd name="T102" fmla="*/ 12 w 222"/>
                <a:gd name="T103" fmla="*/ 7 h 293"/>
                <a:gd name="T104" fmla="*/ 14 w 222"/>
                <a:gd name="T105" fmla="*/ 5 h 293"/>
                <a:gd name="T106" fmla="*/ 16 w 222"/>
                <a:gd name="T107" fmla="*/ 3 h 293"/>
                <a:gd name="T108" fmla="*/ 18 w 222"/>
                <a:gd name="T109" fmla="*/ 2 h 293"/>
                <a:gd name="T110" fmla="*/ 21 w 222"/>
                <a:gd name="T111" fmla="*/ 1 h 293"/>
                <a:gd name="T112" fmla="*/ 23 w 222"/>
                <a:gd name="T113" fmla="*/ 0 h 293"/>
                <a:gd name="T114" fmla="*/ 26 w 222"/>
                <a:gd name="T115" fmla="*/ 0 h 293"/>
                <a:gd name="T116" fmla="*/ 28 w 222"/>
                <a:gd name="T117" fmla="*/ 0 h 293"/>
                <a:gd name="T118" fmla="*/ 31 w 222"/>
                <a:gd name="T119" fmla="*/ 0 h 293"/>
                <a:gd name="T120" fmla="*/ 34 w 222"/>
                <a:gd name="T121" fmla="*/ 1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67" y="6"/>
                  </a:moveTo>
                  <a:lnTo>
                    <a:pt x="178" y="11"/>
                  </a:lnTo>
                  <a:lnTo>
                    <a:pt x="190" y="17"/>
                  </a:lnTo>
                  <a:lnTo>
                    <a:pt x="198" y="25"/>
                  </a:lnTo>
                  <a:lnTo>
                    <a:pt x="206" y="34"/>
                  </a:lnTo>
                  <a:lnTo>
                    <a:pt x="211" y="42"/>
                  </a:lnTo>
                  <a:lnTo>
                    <a:pt x="216" y="52"/>
                  </a:lnTo>
                  <a:lnTo>
                    <a:pt x="219" y="62"/>
                  </a:lnTo>
                  <a:lnTo>
                    <a:pt x="221" y="74"/>
                  </a:lnTo>
                  <a:lnTo>
                    <a:pt x="222" y="85"/>
                  </a:lnTo>
                  <a:lnTo>
                    <a:pt x="221" y="96"/>
                  </a:lnTo>
                  <a:lnTo>
                    <a:pt x="219" y="108"/>
                  </a:lnTo>
                  <a:lnTo>
                    <a:pt x="217" y="121"/>
                  </a:lnTo>
                  <a:lnTo>
                    <a:pt x="214" y="133"/>
                  </a:lnTo>
                  <a:lnTo>
                    <a:pt x="211" y="146"/>
                  </a:lnTo>
                  <a:lnTo>
                    <a:pt x="206" y="160"/>
                  </a:lnTo>
                  <a:lnTo>
                    <a:pt x="200" y="172"/>
                  </a:lnTo>
                  <a:lnTo>
                    <a:pt x="187" y="196"/>
                  </a:lnTo>
                  <a:lnTo>
                    <a:pt x="173" y="220"/>
                  </a:lnTo>
                  <a:lnTo>
                    <a:pt x="157" y="241"/>
                  </a:lnTo>
                  <a:lnTo>
                    <a:pt x="141" y="259"/>
                  </a:lnTo>
                  <a:lnTo>
                    <a:pt x="132" y="267"/>
                  </a:lnTo>
                  <a:lnTo>
                    <a:pt x="123" y="274"/>
                  </a:lnTo>
                  <a:lnTo>
                    <a:pt x="115" y="281"/>
                  </a:lnTo>
                  <a:lnTo>
                    <a:pt x="107" y="286"/>
                  </a:lnTo>
                  <a:lnTo>
                    <a:pt x="100" y="289"/>
                  </a:lnTo>
                  <a:lnTo>
                    <a:pt x="92" y="292"/>
                  </a:lnTo>
                  <a:lnTo>
                    <a:pt x="85" y="293"/>
                  </a:lnTo>
                  <a:lnTo>
                    <a:pt x="77" y="293"/>
                  </a:lnTo>
                  <a:lnTo>
                    <a:pt x="64" y="289"/>
                  </a:lnTo>
                  <a:lnTo>
                    <a:pt x="52" y="284"/>
                  </a:lnTo>
                  <a:lnTo>
                    <a:pt x="41" y="278"/>
                  </a:lnTo>
                  <a:lnTo>
                    <a:pt x="31" y="271"/>
                  </a:lnTo>
                  <a:lnTo>
                    <a:pt x="24" y="262"/>
                  </a:lnTo>
                  <a:lnTo>
                    <a:pt x="16" y="252"/>
                  </a:lnTo>
                  <a:lnTo>
                    <a:pt x="11" y="242"/>
                  </a:lnTo>
                  <a:lnTo>
                    <a:pt x="6" y="230"/>
                  </a:lnTo>
                  <a:lnTo>
                    <a:pt x="2" y="217"/>
                  </a:lnTo>
                  <a:lnTo>
                    <a:pt x="1" y="205"/>
                  </a:lnTo>
                  <a:lnTo>
                    <a:pt x="0" y="191"/>
                  </a:lnTo>
                  <a:lnTo>
                    <a:pt x="0" y="177"/>
                  </a:lnTo>
                  <a:lnTo>
                    <a:pt x="0" y="163"/>
                  </a:lnTo>
                  <a:lnTo>
                    <a:pt x="2" y="148"/>
                  </a:lnTo>
                  <a:lnTo>
                    <a:pt x="5" y="135"/>
                  </a:lnTo>
                  <a:lnTo>
                    <a:pt x="9" y="120"/>
                  </a:lnTo>
                  <a:lnTo>
                    <a:pt x="14" y="106"/>
                  </a:lnTo>
                  <a:lnTo>
                    <a:pt x="20" y="92"/>
                  </a:lnTo>
                  <a:lnTo>
                    <a:pt x="26" y="79"/>
                  </a:lnTo>
                  <a:lnTo>
                    <a:pt x="34" y="66"/>
                  </a:lnTo>
                  <a:lnTo>
                    <a:pt x="41" y="55"/>
                  </a:lnTo>
                  <a:lnTo>
                    <a:pt x="50" y="44"/>
                  </a:lnTo>
                  <a:lnTo>
                    <a:pt x="59" y="34"/>
                  </a:lnTo>
                  <a:lnTo>
                    <a:pt x="69" y="25"/>
                  </a:lnTo>
                  <a:lnTo>
                    <a:pt x="80" y="17"/>
                  </a:lnTo>
                  <a:lnTo>
                    <a:pt x="90" y="10"/>
                  </a:lnTo>
                  <a:lnTo>
                    <a:pt x="102" y="5"/>
                  </a:lnTo>
                  <a:lnTo>
                    <a:pt x="113" y="2"/>
                  </a:lnTo>
                  <a:lnTo>
                    <a:pt x="127" y="0"/>
                  </a:lnTo>
                  <a:lnTo>
                    <a:pt x="140" y="0"/>
                  </a:lnTo>
                  <a:lnTo>
                    <a:pt x="153" y="2"/>
                  </a:lnTo>
                  <a:lnTo>
                    <a:pt x="167" y="6"/>
                  </a:lnTo>
                  <a:close/>
                </a:path>
              </a:pathLst>
            </a:custGeom>
            <a:solidFill>
              <a:srgbClr val="E45291"/>
            </a:solidFill>
            <a:ln w="9525">
              <a:noFill/>
              <a:round/>
            </a:ln>
          </p:spPr>
          <p:txBody>
            <a:bodyPr/>
            <a:lstStyle/>
            <a:p>
              <a:endParaRPr lang="en-US" sz="1867"/>
            </a:p>
          </p:txBody>
        </p:sp>
        <p:sp>
          <p:nvSpPr>
            <p:cNvPr id="1046" name="Freeform 613"/>
            <p:cNvSpPr/>
            <p:nvPr/>
          </p:nvSpPr>
          <p:spPr bwMode="auto">
            <a:xfrm>
              <a:off x="3137" y="1245"/>
              <a:ext cx="45" cy="59"/>
            </a:xfrm>
            <a:custGeom>
              <a:avLst/>
              <a:gdLst>
                <a:gd name="T0" fmla="*/ 34 w 222"/>
                <a:gd name="T1" fmla="*/ 1 h 293"/>
                <a:gd name="T2" fmla="*/ 36 w 222"/>
                <a:gd name="T3" fmla="*/ 2 h 293"/>
                <a:gd name="T4" fmla="*/ 39 w 222"/>
                <a:gd name="T5" fmla="*/ 3 h 293"/>
                <a:gd name="T6" fmla="*/ 40 w 222"/>
                <a:gd name="T7" fmla="*/ 5 h 293"/>
                <a:gd name="T8" fmla="*/ 42 w 222"/>
                <a:gd name="T9" fmla="*/ 7 h 293"/>
                <a:gd name="T10" fmla="*/ 43 w 222"/>
                <a:gd name="T11" fmla="*/ 8 h 293"/>
                <a:gd name="T12" fmla="*/ 44 w 222"/>
                <a:gd name="T13" fmla="*/ 10 h 293"/>
                <a:gd name="T14" fmla="*/ 44 w 222"/>
                <a:gd name="T15" fmla="*/ 12 h 293"/>
                <a:gd name="T16" fmla="*/ 45 w 222"/>
                <a:gd name="T17" fmla="*/ 15 h 293"/>
                <a:gd name="T18" fmla="*/ 45 w 222"/>
                <a:gd name="T19" fmla="*/ 17 h 293"/>
                <a:gd name="T20" fmla="*/ 45 w 222"/>
                <a:gd name="T21" fmla="*/ 19 h 293"/>
                <a:gd name="T22" fmla="*/ 44 w 222"/>
                <a:gd name="T23" fmla="*/ 22 h 293"/>
                <a:gd name="T24" fmla="*/ 44 w 222"/>
                <a:gd name="T25" fmla="*/ 24 h 293"/>
                <a:gd name="T26" fmla="*/ 43 w 222"/>
                <a:gd name="T27" fmla="*/ 27 h 293"/>
                <a:gd name="T28" fmla="*/ 43 w 222"/>
                <a:gd name="T29" fmla="*/ 29 h 293"/>
                <a:gd name="T30" fmla="*/ 42 w 222"/>
                <a:gd name="T31" fmla="*/ 32 h 293"/>
                <a:gd name="T32" fmla="*/ 41 w 222"/>
                <a:gd name="T33" fmla="*/ 35 h 293"/>
                <a:gd name="T34" fmla="*/ 38 w 222"/>
                <a:gd name="T35" fmla="*/ 39 h 293"/>
                <a:gd name="T36" fmla="*/ 35 w 222"/>
                <a:gd name="T37" fmla="*/ 44 h 293"/>
                <a:gd name="T38" fmla="*/ 32 w 222"/>
                <a:gd name="T39" fmla="*/ 49 h 293"/>
                <a:gd name="T40" fmla="*/ 29 w 222"/>
                <a:gd name="T41" fmla="*/ 52 h 293"/>
                <a:gd name="T42" fmla="*/ 27 w 222"/>
                <a:gd name="T43" fmla="*/ 54 h 293"/>
                <a:gd name="T44" fmla="*/ 25 w 222"/>
                <a:gd name="T45" fmla="*/ 55 h 293"/>
                <a:gd name="T46" fmla="*/ 23 w 222"/>
                <a:gd name="T47" fmla="*/ 57 h 293"/>
                <a:gd name="T48" fmla="*/ 22 w 222"/>
                <a:gd name="T49" fmla="*/ 58 h 293"/>
                <a:gd name="T50" fmla="*/ 20 w 222"/>
                <a:gd name="T51" fmla="*/ 58 h 293"/>
                <a:gd name="T52" fmla="*/ 19 w 222"/>
                <a:gd name="T53" fmla="*/ 59 h 293"/>
                <a:gd name="T54" fmla="*/ 17 w 222"/>
                <a:gd name="T55" fmla="*/ 59 h 293"/>
                <a:gd name="T56" fmla="*/ 16 w 222"/>
                <a:gd name="T57" fmla="*/ 59 h 293"/>
                <a:gd name="T58" fmla="*/ 13 w 222"/>
                <a:gd name="T59" fmla="*/ 58 h 293"/>
                <a:gd name="T60" fmla="*/ 11 w 222"/>
                <a:gd name="T61" fmla="*/ 57 h 293"/>
                <a:gd name="T62" fmla="*/ 8 w 222"/>
                <a:gd name="T63" fmla="*/ 56 h 293"/>
                <a:gd name="T64" fmla="*/ 6 w 222"/>
                <a:gd name="T65" fmla="*/ 55 h 293"/>
                <a:gd name="T66" fmla="*/ 5 w 222"/>
                <a:gd name="T67" fmla="*/ 53 h 293"/>
                <a:gd name="T68" fmla="*/ 3 w 222"/>
                <a:gd name="T69" fmla="*/ 51 h 293"/>
                <a:gd name="T70" fmla="*/ 2 w 222"/>
                <a:gd name="T71" fmla="*/ 49 h 293"/>
                <a:gd name="T72" fmla="*/ 1 w 222"/>
                <a:gd name="T73" fmla="*/ 46 h 293"/>
                <a:gd name="T74" fmla="*/ 0 w 222"/>
                <a:gd name="T75" fmla="*/ 44 h 293"/>
                <a:gd name="T76" fmla="*/ 0 w 222"/>
                <a:gd name="T77" fmla="*/ 41 h 293"/>
                <a:gd name="T78" fmla="*/ 0 w 222"/>
                <a:gd name="T79" fmla="*/ 38 h 293"/>
                <a:gd name="T80" fmla="*/ 0 w 222"/>
                <a:gd name="T81" fmla="*/ 36 h 293"/>
                <a:gd name="T82" fmla="*/ 0 w 222"/>
                <a:gd name="T83" fmla="*/ 33 h 293"/>
                <a:gd name="T84" fmla="*/ 0 w 222"/>
                <a:gd name="T85" fmla="*/ 30 h 293"/>
                <a:gd name="T86" fmla="*/ 1 w 222"/>
                <a:gd name="T87" fmla="*/ 27 h 293"/>
                <a:gd name="T88" fmla="*/ 2 w 222"/>
                <a:gd name="T89" fmla="*/ 24 h 293"/>
                <a:gd name="T90" fmla="*/ 3 w 222"/>
                <a:gd name="T91" fmla="*/ 21 h 293"/>
                <a:gd name="T92" fmla="*/ 4 w 222"/>
                <a:gd name="T93" fmla="*/ 19 h 293"/>
                <a:gd name="T94" fmla="*/ 5 w 222"/>
                <a:gd name="T95" fmla="*/ 16 h 293"/>
                <a:gd name="T96" fmla="*/ 7 w 222"/>
                <a:gd name="T97" fmla="*/ 13 h 293"/>
                <a:gd name="T98" fmla="*/ 8 w 222"/>
                <a:gd name="T99" fmla="*/ 11 h 293"/>
                <a:gd name="T100" fmla="*/ 10 w 222"/>
                <a:gd name="T101" fmla="*/ 9 h 293"/>
                <a:gd name="T102" fmla="*/ 12 w 222"/>
                <a:gd name="T103" fmla="*/ 7 h 293"/>
                <a:gd name="T104" fmla="*/ 14 w 222"/>
                <a:gd name="T105" fmla="*/ 5 h 293"/>
                <a:gd name="T106" fmla="*/ 16 w 222"/>
                <a:gd name="T107" fmla="*/ 3 h 293"/>
                <a:gd name="T108" fmla="*/ 18 w 222"/>
                <a:gd name="T109" fmla="*/ 2 h 293"/>
                <a:gd name="T110" fmla="*/ 21 w 222"/>
                <a:gd name="T111" fmla="*/ 1 h 293"/>
                <a:gd name="T112" fmla="*/ 23 w 222"/>
                <a:gd name="T113" fmla="*/ 0 h 293"/>
                <a:gd name="T114" fmla="*/ 26 w 222"/>
                <a:gd name="T115" fmla="*/ 0 h 293"/>
                <a:gd name="T116" fmla="*/ 28 w 222"/>
                <a:gd name="T117" fmla="*/ 0 h 293"/>
                <a:gd name="T118" fmla="*/ 31 w 222"/>
                <a:gd name="T119" fmla="*/ 0 h 293"/>
                <a:gd name="T120" fmla="*/ 34 w 222"/>
                <a:gd name="T121" fmla="*/ 1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67" y="6"/>
                  </a:moveTo>
                  <a:lnTo>
                    <a:pt x="178" y="11"/>
                  </a:lnTo>
                  <a:lnTo>
                    <a:pt x="190" y="17"/>
                  </a:lnTo>
                  <a:lnTo>
                    <a:pt x="198" y="25"/>
                  </a:lnTo>
                  <a:lnTo>
                    <a:pt x="206" y="34"/>
                  </a:lnTo>
                  <a:lnTo>
                    <a:pt x="211" y="42"/>
                  </a:lnTo>
                  <a:lnTo>
                    <a:pt x="216" y="52"/>
                  </a:lnTo>
                  <a:lnTo>
                    <a:pt x="219" y="62"/>
                  </a:lnTo>
                  <a:lnTo>
                    <a:pt x="221" y="74"/>
                  </a:lnTo>
                  <a:lnTo>
                    <a:pt x="222" y="85"/>
                  </a:lnTo>
                  <a:lnTo>
                    <a:pt x="221" y="96"/>
                  </a:lnTo>
                  <a:lnTo>
                    <a:pt x="219" y="108"/>
                  </a:lnTo>
                  <a:lnTo>
                    <a:pt x="217" y="121"/>
                  </a:lnTo>
                  <a:lnTo>
                    <a:pt x="214" y="133"/>
                  </a:lnTo>
                  <a:lnTo>
                    <a:pt x="211" y="146"/>
                  </a:lnTo>
                  <a:lnTo>
                    <a:pt x="206" y="160"/>
                  </a:lnTo>
                  <a:lnTo>
                    <a:pt x="200" y="172"/>
                  </a:lnTo>
                  <a:lnTo>
                    <a:pt x="187" y="196"/>
                  </a:lnTo>
                  <a:lnTo>
                    <a:pt x="173" y="220"/>
                  </a:lnTo>
                  <a:lnTo>
                    <a:pt x="157" y="241"/>
                  </a:lnTo>
                  <a:lnTo>
                    <a:pt x="141" y="259"/>
                  </a:lnTo>
                  <a:lnTo>
                    <a:pt x="132" y="267"/>
                  </a:lnTo>
                  <a:lnTo>
                    <a:pt x="123" y="274"/>
                  </a:lnTo>
                  <a:lnTo>
                    <a:pt x="115" y="281"/>
                  </a:lnTo>
                  <a:lnTo>
                    <a:pt x="107" y="286"/>
                  </a:lnTo>
                  <a:lnTo>
                    <a:pt x="100" y="289"/>
                  </a:lnTo>
                  <a:lnTo>
                    <a:pt x="92" y="292"/>
                  </a:lnTo>
                  <a:lnTo>
                    <a:pt x="85" y="293"/>
                  </a:lnTo>
                  <a:lnTo>
                    <a:pt x="77" y="293"/>
                  </a:lnTo>
                  <a:lnTo>
                    <a:pt x="64" y="289"/>
                  </a:lnTo>
                  <a:lnTo>
                    <a:pt x="52" y="284"/>
                  </a:lnTo>
                  <a:lnTo>
                    <a:pt x="41" y="278"/>
                  </a:lnTo>
                  <a:lnTo>
                    <a:pt x="31" y="271"/>
                  </a:lnTo>
                  <a:lnTo>
                    <a:pt x="24" y="262"/>
                  </a:lnTo>
                  <a:lnTo>
                    <a:pt x="16" y="252"/>
                  </a:lnTo>
                  <a:lnTo>
                    <a:pt x="11" y="242"/>
                  </a:lnTo>
                  <a:lnTo>
                    <a:pt x="6" y="230"/>
                  </a:lnTo>
                  <a:lnTo>
                    <a:pt x="2" y="217"/>
                  </a:lnTo>
                  <a:lnTo>
                    <a:pt x="1" y="205"/>
                  </a:lnTo>
                  <a:lnTo>
                    <a:pt x="0" y="191"/>
                  </a:lnTo>
                  <a:lnTo>
                    <a:pt x="0" y="177"/>
                  </a:lnTo>
                  <a:lnTo>
                    <a:pt x="0" y="163"/>
                  </a:lnTo>
                  <a:lnTo>
                    <a:pt x="2" y="148"/>
                  </a:lnTo>
                  <a:lnTo>
                    <a:pt x="5" y="135"/>
                  </a:lnTo>
                  <a:lnTo>
                    <a:pt x="9" y="120"/>
                  </a:lnTo>
                  <a:lnTo>
                    <a:pt x="14" y="106"/>
                  </a:lnTo>
                  <a:lnTo>
                    <a:pt x="20" y="92"/>
                  </a:lnTo>
                  <a:lnTo>
                    <a:pt x="26" y="79"/>
                  </a:lnTo>
                  <a:lnTo>
                    <a:pt x="34" y="66"/>
                  </a:lnTo>
                  <a:lnTo>
                    <a:pt x="41" y="55"/>
                  </a:lnTo>
                  <a:lnTo>
                    <a:pt x="50" y="44"/>
                  </a:lnTo>
                  <a:lnTo>
                    <a:pt x="59" y="34"/>
                  </a:lnTo>
                  <a:lnTo>
                    <a:pt x="69" y="25"/>
                  </a:lnTo>
                  <a:lnTo>
                    <a:pt x="80" y="17"/>
                  </a:lnTo>
                  <a:lnTo>
                    <a:pt x="90" y="10"/>
                  </a:lnTo>
                  <a:lnTo>
                    <a:pt x="102" y="5"/>
                  </a:lnTo>
                  <a:lnTo>
                    <a:pt x="113" y="2"/>
                  </a:lnTo>
                  <a:lnTo>
                    <a:pt x="127" y="0"/>
                  </a:lnTo>
                  <a:lnTo>
                    <a:pt x="140" y="0"/>
                  </a:lnTo>
                  <a:lnTo>
                    <a:pt x="153" y="2"/>
                  </a:lnTo>
                  <a:lnTo>
                    <a:pt x="167" y="6"/>
                  </a:lnTo>
                  <a:close/>
                </a:path>
              </a:pathLst>
            </a:custGeom>
            <a:noFill/>
            <a:ln w="3175">
              <a:solidFill>
                <a:srgbClr val="F4AFCB"/>
              </a:solidFill>
              <a:round/>
            </a:ln>
          </p:spPr>
          <p:txBody>
            <a:bodyPr/>
            <a:lstStyle/>
            <a:p>
              <a:endParaRPr lang="en-US" sz="1867"/>
            </a:p>
          </p:txBody>
        </p:sp>
        <p:sp>
          <p:nvSpPr>
            <p:cNvPr id="1047" name="Freeform 614"/>
            <p:cNvSpPr/>
            <p:nvPr/>
          </p:nvSpPr>
          <p:spPr bwMode="auto">
            <a:xfrm>
              <a:off x="3023" y="1294"/>
              <a:ext cx="44" cy="58"/>
            </a:xfrm>
            <a:custGeom>
              <a:avLst/>
              <a:gdLst>
                <a:gd name="T0" fmla="*/ 34 w 222"/>
                <a:gd name="T1" fmla="*/ 1 h 293"/>
                <a:gd name="T2" fmla="*/ 36 w 222"/>
                <a:gd name="T3" fmla="*/ 2 h 293"/>
                <a:gd name="T4" fmla="*/ 38 w 222"/>
                <a:gd name="T5" fmla="*/ 3 h 293"/>
                <a:gd name="T6" fmla="*/ 40 w 222"/>
                <a:gd name="T7" fmla="*/ 5 h 293"/>
                <a:gd name="T8" fmla="*/ 41 w 222"/>
                <a:gd name="T9" fmla="*/ 7 h 293"/>
                <a:gd name="T10" fmla="*/ 42 w 222"/>
                <a:gd name="T11" fmla="*/ 8 h 293"/>
                <a:gd name="T12" fmla="*/ 43 w 222"/>
                <a:gd name="T13" fmla="*/ 10 h 293"/>
                <a:gd name="T14" fmla="*/ 44 w 222"/>
                <a:gd name="T15" fmla="*/ 12 h 293"/>
                <a:gd name="T16" fmla="*/ 44 w 222"/>
                <a:gd name="T17" fmla="*/ 15 h 293"/>
                <a:gd name="T18" fmla="*/ 44 w 222"/>
                <a:gd name="T19" fmla="*/ 17 h 293"/>
                <a:gd name="T20" fmla="*/ 44 w 222"/>
                <a:gd name="T21" fmla="*/ 19 h 293"/>
                <a:gd name="T22" fmla="*/ 44 w 222"/>
                <a:gd name="T23" fmla="*/ 22 h 293"/>
                <a:gd name="T24" fmla="*/ 43 w 222"/>
                <a:gd name="T25" fmla="*/ 24 h 293"/>
                <a:gd name="T26" fmla="*/ 42 w 222"/>
                <a:gd name="T27" fmla="*/ 27 h 293"/>
                <a:gd name="T28" fmla="*/ 42 w 222"/>
                <a:gd name="T29" fmla="*/ 29 h 293"/>
                <a:gd name="T30" fmla="*/ 41 w 222"/>
                <a:gd name="T31" fmla="*/ 32 h 293"/>
                <a:gd name="T32" fmla="*/ 40 w 222"/>
                <a:gd name="T33" fmla="*/ 34 h 293"/>
                <a:gd name="T34" fmla="*/ 37 w 222"/>
                <a:gd name="T35" fmla="*/ 39 h 293"/>
                <a:gd name="T36" fmla="*/ 34 w 222"/>
                <a:gd name="T37" fmla="*/ 44 h 293"/>
                <a:gd name="T38" fmla="*/ 31 w 222"/>
                <a:gd name="T39" fmla="*/ 48 h 293"/>
                <a:gd name="T40" fmla="*/ 28 w 222"/>
                <a:gd name="T41" fmla="*/ 51 h 293"/>
                <a:gd name="T42" fmla="*/ 26 w 222"/>
                <a:gd name="T43" fmla="*/ 53 h 293"/>
                <a:gd name="T44" fmla="*/ 24 w 222"/>
                <a:gd name="T45" fmla="*/ 54 h 293"/>
                <a:gd name="T46" fmla="*/ 23 w 222"/>
                <a:gd name="T47" fmla="*/ 56 h 293"/>
                <a:gd name="T48" fmla="*/ 21 w 222"/>
                <a:gd name="T49" fmla="*/ 57 h 293"/>
                <a:gd name="T50" fmla="*/ 19 w 222"/>
                <a:gd name="T51" fmla="*/ 57 h 293"/>
                <a:gd name="T52" fmla="*/ 18 w 222"/>
                <a:gd name="T53" fmla="*/ 58 h 293"/>
                <a:gd name="T54" fmla="*/ 17 w 222"/>
                <a:gd name="T55" fmla="*/ 58 h 293"/>
                <a:gd name="T56" fmla="*/ 15 w 222"/>
                <a:gd name="T57" fmla="*/ 58 h 293"/>
                <a:gd name="T58" fmla="*/ 12 w 222"/>
                <a:gd name="T59" fmla="*/ 57 h 293"/>
                <a:gd name="T60" fmla="*/ 10 w 222"/>
                <a:gd name="T61" fmla="*/ 56 h 293"/>
                <a:gd name="T62" fmla="*/ 8 w 222"/>
                <a:gd name="T63" fmla="*/ 55 h 293"/>
                <a:gd name="T64" fmla="*/ 6 w 222"/>
                <a:gd name="T65" fmla="*/ 54 h 293"/>
                <a:gd name="T66" fmla="*/ 5 w 222"/>
                <a:gd name="T67" fmla="*/ 52 h 293"/>
                <a:gd name="T68" fmla="*/ 3 w 222"/>
                <a:gd name="T69" fmla="*/ 50 h 293"/>
                <a:gd name="T70" fmla="*/ 2 w 222"/>
                <a:gd name="T71" fmla="*/ 48 h 293"/>
                <a:gd name="T72" fmla="*/ 1 w 222"/>
                <a:gd name="T73" fmla="*/ 46 h 293"/>
                <a:gd name="T74" fmla="*/ 1 w 222"/>
                <a:gd name="T75" fmla="*/ 43 h 293"/>
                <a:gd name="T76" fmla="*/ 0 w 222"/>
                <a:gd name="T77" fmla="*/ 41 h 293"/>
                <a:gd name="T78" fmla="*/ 0 w 222"/>
                <a:gd name="T79" fmla="*/ 38 h 293"/>
                <a:gd name="T80" fmla="*/ 0 w 222"/>
                <a:gd name="T81" fmla="*/ 35 h 293"/>
                <a:gd name="T82" fmla="*/ 0 w 222"/>
                <a:gd name="T83" fmla="*/ 32 h 293"/>
                <a:gd name="T84" fmla="*/ 1 w 222"/>
                <a:gd name="T85" fmla="*/ 29 h 293"/>
                <a:gd name="T86" fmla="*/ 1 w 222"/>
                <a:gd name="T87" fmla="*/ 27 h 293"/>
                <a:gd name="T88" fmla="*/ 2 w 222"/>
                <a:gd name="T89" fmla="*/ 24 h 293"/>
                <a:gd name="T90" fmla="*/ 3 w 222"/>
                <a:gd name="T91" fmla="*/ 21 h 293"/>
                <a:gd name="T92" fmla="*/ 4 w 222"/>
                <a:gd name="T93" fmla="*/ 18 h 293"/>
                <a:gd name="T94" fmla="*/ 6 w 222"/>
                <a:gd name="T95" fmla="*/ 16 h 293"/>
                <a:gd name="T96" fmla="*/ 7 w 222"/>
                <a:gd name="T97" fmla="*/ 13 h 293"/>
                <a:gd name="T98" fmla="*/ 9 w 222"/>
                <a:gd name="T99" fmla="*/ 11 h 293"/>
                <a:gd name="T100" fmla="*/ 11 w 222"/>
                <a:gd name="T101" fmla="*/ 9 h 293"/>
                <a:gd name="T102" fmla="*/ 12 w 222"/>
                <a:gd name="T103" fmla="*/ 7 h 293"/>
                <a:gd name="T104" fmla="*/ 14 w 222"/>
                <a:gd name="T105" fmla="*/ 5 h 293"/>
                <a:gd name="T106" fmla="*/ 16 w 222"/>
                <a:gd name="T107" fmla="*/ 3 h 293"/>
                <a:gd name="T108" fmla="*/ 19 w 222"/>
                <a:gd name="T109" fmla="*/ 2 h 293"/>
                <a:gd name="T110" fmla="*/ 21 w 222"/>
                <a:gd name="T111" fmla="*/ 1 h 293"/>
                <a:gd name="T112" fmla="*/ 23 w 222"/>
                <a:gd name="T113" fmla="*/ 1 h 293"/>
                <a:gd name="T114" fmla="*/ 26 w 222"/>
                <a:gd name="T115" fmla="*/ 0 h 293"/>
                <a:gd name="T116" fmla="*/ 29 w 222"/>
                <a:gd name="T117" fmla="*/ 0 h 293"/>
                <a:gd name="T118" fmla="*/ 31 w 222"/>
                <a:gd name="T119" fmla="*/ 1 h 293"/>
                <a:gd name="T120" fmla="*/ 34 w 222"/>
                <a:gd name="T121" fmla="*/ 1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70" y="6"/>
                  </a:moveTo>
                  <a:lnTo>
                    <a:pt x="183" y="11"/>
                  </a:lnTo>
                  <a:lnTo>
                    <a:pt x="193" y="17"/>
                  </a:lnTo>
                  <a:lnTo>
                    <a:pt x="201" y="25"/>
                  </a:lnTo>
                  <a:lnTo>
                    <a:pt x="208" y="34"/>
                  </a:lnTo>
                  <a:lnTo>
                    <a:pt x="214" y="42"/>
                  </a:lnTo>
                  <a:lnTo>
                    <a:pt x="217" y="52"/>
                  </a:lnTo>
                  <a:lnTo>
                    <a:pt x="220" y="62"/>
                  </a:lnTo>
                  <a:lnTo>
                    <a:pt x="221" y="74"/>
                  </a:lnTo>
                  <a:lnTo>
                    <a:pt x="222" y="85"/>
                  </a:lnTo>
                  <a:lnTo>
                    <a:pt x="221" y="96"/>
                  </a:lnTo>
                  <a:lnTo>
                    <a:pt x="220" y="109"/>
                  </a:lnTo>
                  <a:lnTo>
                    <a:pt x="217" y="121"/>
                  </a:lnTo>
                  <a:lnTo>
                    <a:pt x="214" y="134"/>
                  </a:lnTo>
                  <a:lnTo>
                    <a:pt x="210" y="146"/>
                  </a:lnTo>
                  <a:lnTo>
                    <a:pt x="205" y="160"/>
                  </a:lnTo>
                  <a:lnTo>
                    <a:pt x="200" y="172"/>
                  </a:lnTo>
                  <a:lnTo>
                    <a:pt x="186" y="196"/>
                  </a:lnTo>
                  <a:lnTo>
                    <a:pt x="171" y="220"/>
                  </a:lnTo>
                  <a:lnTo>
                    <a:pt x="156" y="241"/>
                  </a:lnTo>
                  <a:lnTo>
                    <a:pt x="139" y="260"/>
                  </a:lnTo>
                  <a:lnTo>
                    <a:pt x="131" y="267"/>
                  </a:lnTo>
                  <a:lnTo>
                    <a:pt x="123" y="275"/>
                  </a:lnTo>
                  <a:lnTo>
                    <a:pt x="114" y="281"/>
                  </a:lnTo>
                  <a:lnTo>
                    <a:pt x="106" y="286"/>
                  </a:lnTo>
                  <a:lnTo>
                    <a:pt x="98" y="290"/>
                  </a:lnTo>
                  <a:lnTo>
                    <a:pt x="90" y="292"/>
                  </a:lnTo>
                  <a:lnTo>
                    <a:pt x="84" y="293"/>
                  </a:lnTo>
                  <a:lnTo>
                    <a:pt x="76" y="293"/>
                  </a:lnTo>
                  <a:lnTo>
                    <a:pt x="63" y="290"/>
                  </a:lnTo>
                  <a:lnTo>
                    <a:pt x="50" y="285"/>
                  </a:lnTo>
                  <a:lnTo>
                    <a:pt x="40" y="278"/>
                  </a:lnTo>
                  <a:lnTo>
                    <a:pt x="30" y="271"/>
                  </a:lnTo>
                  <a:lnTo>
                    <a:pt x="23" y="262"/>
                  </a:lnTo>
                  <a:lnTo>
                    <a:pt x="15" y="252"/>
                  </a:lnTo>
                  <a:lnTo>
                    <a:pt x="10" y="242"/>
                  </a:lnTo>
                  <a:lnTo>
                    <a:pt x="5" y="230"/>
                  </a:lnTo>
                  <a:lnTo>
                    <a:pt x="3" y="217"/>
                  </a:lnTo>
                  <a:lnTo>
                    <a:pt x="0" y="205"/>
                  </a:lnTo>
                  <a:lnTo>
                    <a:pt x="0" y="191"/>
                  </a:lnTo>
                  <a:lnTo>
                    <a:pt x="0" y="177"/>
                  </a:lnTo>
                  <a:lnTo>
                    <a:pt x="2" y="164"/>
                  </a:lnTo>
                  <a:lnTo>
                    <a:pt x="3" y="149"/>
                  </a:lnTo>
                  <a:lnTo>
                    <a:pt x="7" y="135"/>
                  </a:lnTo>
                  <a:lnTo>
                    <a:pt x="10" y="120"/>
                  </a:lnTo>
                  <a:lnTo>
                    <a:pt x="15" y="106"/>
                  </a:lnTo>
                  <a:lnTo>
                    <a:pt x="22" y="92"/>
                  </a:lnTo>
                  <a:lnTo>
                    <a:pt x="28" y="79"/>
                  </a:lnTo>
                  <a:lnTo>
                    <a:pt x="35" y="66"/>
                  </a:lnTo>
                  <a:lnTo>
                    <a:pt x="43" y="55"/>
                  </a:lnTo>
                  <a:lnTo>
                    <a:pt x="53" y="44"/>
                  </a:lnTo>
                  <a:lnTo>
                    <a:pt x="62" y="34"/>
                  </a:lnTo>
                  <a:lnTo>
                    <a:pt x="71" y="25"/>
                  </a:lnTo>
                  <a:lnTo>
                    <a:pt x="83" y="17"/>
                  </a:lnTo>
                  <a:lnTo>
                    <a:pt x="94" y="10"/>
                  </a:lnTo>
                  <a:lnTo>
                    <a:pt x="105" y="5"/>
                  </a:lnTo>
                  <a:lnTo>
                    <a:pt x="118" y="3"/>
                  </a:lnTo>
                  <a:lnTo>
                    <a:pt x="130" y="0"/>
                  </a:lnTo>
                  <a:lnTo>
                    <a:pt x="144" y="0"/>
                  </a:lnTo>
                  <a:lnTo>
                    <a:pt x="156" y="3"/>
                  </a:lnTo>
                  <a:lnTo>
                    <a:pt x="170" y="6"/>
                  </a:lnTo>
                  <a:close/>
                </a:path>
              </a:pathLst>
            </a:custGeom>
            <a:solidFill>
              <a:srgbClr val="E45291"/>
            </a:solidFill>
            <a:ln w="9525">
              <a:noFill/>
              <a:round/>
            </a:ln>
          </p:spPr>
          <p:txBody>
            <a:bodyPr/>
            <a:lstStyle/>
            <a:p>
              <a:endParaRPr lang="en-US" sz="1867"/>
            </a:p>
          </p:txBody>
        </p:sp>
        <p:sp>
          <p:nvSpPr>
            <p:cNvPr id="1048" name="Freeform 615"/>
            <p:cNvSpPr/>
            <p:nvPr/>
          </p:nvSpPr>
          <p:spPr bwMode="auto">
            <a:xfrm>
              <a:off x="3023" y="1294"/>
              <a:ext cx="44" cy="58"/>
            </a:xfrm>
            <a:custGeom>
              <a:avLst/>
              <a:gdLst>
                <a:gd name="T0" fmla="*/ 34 w 222"/>
                <a:gd name="T1" fmla="*/ 1 h 293"/>
                <a:gd name="T2" fmla="*/ 36 w 222"/>
                <a:gd name="T3" fmla="*/ 2 h 293"/>
                <a:gd name="T4" fmla="*/ 38 w 222"/>
                <a:gd name="T5" fmla="*/ 3 h 293"/>
                <a:gd name="T6" fmla="*/ 40 w 222"/>
                <a:gd name="T7" fmla="*/ 5 h 293"/>
                <a:gd name="T8" fmla="*/ 41 w 222"/>
                <a:gd name="T9" fmla="*/ 7 h 293"/>
                <a:gd name="T10" fmla="*/ 42 w 222"/>
                <a:gd name="T11" fmla="*/ 8 h 293"/>
                <a:gd name="T12" fmla="*/ 43 w 222"/>
                <a:gd name="T13" fmla="*/ 10 h 293"/>
                <a:gd name="T14" fmla="*/ 44 w 222"/>
                <a:gd name="T15" fmla="*/ 12 h 293"/>
                <a:gd name="T16" fmla="*/ 44 w 222"/>
                <a:gd name="T17" fmla="*/ 15 h 293"/>
                <a:gd name="T18" fmla="*/ 44 w 222"/>
                <a:gd name="T19" fmla="*/ 17 h 293"/>
                <a:gd name="T20" fmla="*/ 44 w 222"/>
                <a:gd name="T21" fmla="*/ 19 h 293"/>
                <a:gd name="T22" fmla="*/ 44 w 222"/>
                <a:gd name="T23" fmla="*/ 22 h 293"/>
                <a:gd name="T24" fmla="*/ 43 w 222"/>
                <a:gd name="T25" fmla="*/ 24 h 293"/>
                <a:gd name="T26" fmla="*/ 42 w 222"/>
                <a:gd name="T27" fmla="*/ 27 h 293"/>
                <a:gd name="T28" fmla="*/ 42 w 222"/>
                <a:gd name="T29" fmla="*/ 29 h 293"/>
                <a:gd name="T30" fmla="*/ 41 w 222"/>
                <a:gd name="T31" fmla="*/ 32 h 293"/>
                <a:gd name="T32" fmla="*/ 40 w 222"/>
                <a:gd name="T33" fmla="*/ 34 h 293"/>
                <a:gd name="T34" fmla="*/ 37 w 222"/>
                <a:gd name="T35" fmla="*/ 39 h 293"/>
                <a:gd name="T36" fmla="*/ 34 w 222"/>
                <a:gd name="T37" fmla="*/ 44 h 293"/>
                <a:gd name="T38" fmla="*/ 31 w 222"/>
                <a:gd name="T39" fmla="*/ 48 h 293"/>
                <a:gd name="T40" fmla="*/ 28 w 222"/>
                <a:gd name="T41" fmla="*/ 51 h 293"/>
                <a:gd name="T42" fmla="*/ 26 w 222"/>
                <a:gd name="T43" fmla="*/ 53 h 293"/>
                <a:gd name="T44" fmla="*/ 24 w 222"/>
                <a:gd name="T45" fmla="*/ 54 h 293"/>
                <a:gd name="T46" fmla="*/ 23 w 222"/>
                <a:gd name="T47" fmla="*/ 56 h 293"/>
                <a:gd name="T48" fmla="*/ 21 w 222"/>
                <a:gd name="T49" fmla="*/ 57 h 293"/>
                <a:gd name="T50" fmla="*/ 19 w 222"/>
                <a:gd name="T51" fmla="*/ 57 h 293"/>
                <a:gd name="T52" fmla="*/ 18 w 222"/>
                <a:gd name="T53" fmla="*/ 58 h 293"/>
                <a:gd name="T54" fmla="*/ 17 w 222"/>
                <a:gd name="T55" fmla="*/ 58 h 293"/>
                <a:gd name="T56" fmla="*/ 15 w 222"/>
                <a:gd name="T57" fmla="*/ 58 h 293"/>
                <a:gd name="T58" fmla="*/ 12 w 222"/>
                <a:gd name="T59" fmla="*/ 57 h 293"/>
                <a:gd name="T60" fmla="*/ 10 w 222"/>
                <a:gd name="T61" fmla="*/ 56 h 293"/>
                <a:gd name="T62" fmla="*/ 8 w 222"/>
                <a:gd name="T63" fmla="*/ 55 h 293"/>
                <a:gd name="T64" fmla="*/ 6 w 222"/>
                <a:gd name="T65" fmla="*/ 54 h 293"/>
                <a:gd name="T66" fmla="*/ 5 w 222"/>
                <a:gd name="T67" fmla="*/ 52 h 293"/>
                <a:gd name="T68" fmla="*/ 3 w 222"/>
                <a:gd name="T69" fmla="*/ 50 h 293"/>
                <a:gd name="T70" fmla="*/ 2 w 222"/>
                <a:gd name="T71" fmla="*/ 48 h 293"/>
                <a:gd name="T72" fmla="*/ 1 w 222"/>
                <a:gd name="T73" fmla="*/ 46 h 293"/>
                <a:gd name="T74" fmla="*/ 1 w 222"/>
                <a:gd name="T75" fmla="*/ 43 h 293"/>
                <a:gd name="T76" fmla="*/ 0 w 222"/>
                <a:gd name="T77" fmla="*/ 41 h 293"/>
                <a:gd name="T78" fmla="*/ 0 w 222"/>
                <a:gd name="T79" fmla="*/ 38 h 293"/>
                <a:gd name="T80" fmla="*/ 0 w 222"/>
                <a:gd name="T81" fmla="*/ 35 h 293"/>
                <a:gd name="T82" fmla="*/ 0 w 222"/>
                <a:gd name="T83" fmla="*/ 32 h 293"/>
                <a:gd name="T84" fmla="*/ 1 w 222"/>
                <a:gd name="T85" fmla="*/ 29 h 293"/>
                <a:gd name="T86" fmla="*/ 1 w 222"/>
                <a:gd name="T87" fmla="*/ 27 h 293"/>
                <a:gd name="T88" fmla="*/ 2 w 222"/>
                <a:gd name="T89" fmla="*/ 24 h 293"/>
                <a:gd name="T90" fmla="*/ 3 w 222"/>
                <a:gd name="T91" fmla="*/ 21 h 293"/>
                <a:gd name="T92" fmla="*/ 4 w 222"/>
                <a:gd name="T93" fmla="*/ 18 h 293"/>
                <a:gd name="T94" fmla="*/ 6 w 222"/>
                <a:gd name="T95" fmla="*/ 16 h 293"/>
                <a:gd name="T96" fmla="*/ 7 w 222"/>
                <a:gd name="T97" fmla="*/ 13 h 293"/>
                <a:gd name="T98" fmla="*/ 9 w 222"/>
                <a:gd name="T99" fmla="*/ 11 h 293"/>
                <a:gd name="T100" fmla="*/ 11 w 222"/>
                <a:gd name="T101" fmla="*/ 9 h 293"/>
                <a:gd name="T102" fmla="*/ 12 w 222"/>
                <a:gd name="T103" fmla="*/ 7 h 293"/>
                <a:gd name="T104" fmla="*/ 14 w 222"/>
                <a:gd name="T105" fmla="*/ 5 h 293"/>
                <a:gd name="T106" fmla="*/ 16 w 222"/>
                <a:gd name="T107" fmla="*/ 3 h 293"/>
                <a:gd name="T108" fmla="*/ 19 w 222"/>
                <a:gd name="T109" fmla="*/ 2 h 293"/>
                <a:gd name="T110" fmla="*/ 21 w 222"/>
                <a:gd name="T111" fmla="*/ 1 h 293"/>
                <a:gd name="T112" fmla="*/ 23 w 222"/>
                <a:gd name="T113" fmla="*/ 1 h 293"/>
                <a:gd name="T114" fmla="*/ 26 w 222"/>
                <a:gd name="T115" fmla="*/ 0 h 293"/>
                <a:gd name="T116" fmla="*/ 29 w 222"/>
                <a:gd name="T117" fmla="*/ 0 h 293"/>
                <a:gd name="T118" fmla="*/ 31 w 222"/>
                <a:gd name="T119" fmla="*/ 1 h 293"/>
                <a:gd name="T120" fmla="*/ 34 w 222"/>
                <a:gd name="T121" fmla="*/ 1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2"/>
                <a:gd name="T184" fmla="*/ 0 h 293"/>
                <a:gd name="T185" fmla="*/ 222 w 222"/>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2" h="293">
                  <a:moveTo>
                    <a:pt x="170" y="6"/>
                  </a:moveTo>
                  <a:lnTo>
                    <a:pt x="183" y="11"/>
                  </a:lnTo>
                  <a:lnTo>
                    <a:pt x="193" y="17"/>
                  </a:lnTo>
                  <a:lnTo>
                    <a:pt x="201" y="25"/>
                  </a:lnTo>
                  <a:lnTo>
                    <a:pt x="208" y="34"/>
                  </a:lnTo>
                  <a:lnTo>
                    <a:pt x="214" y="42"/>
                  </a:lnTo>
                  <a:lnTo>
                    <a:pt x="217" y="52"/>
                  </a:lnTo>
                  <a:lnTo>
                    <a:pt x="220" y="62"/>
                  </a:lnTo>
                  <a:lnTo>
                    <a:pt x="221" y="74"/>
                  </a:lnTo>
                  <a:lnTo>
                    <a:pt x="222" y="85"/>
                  </a:lnTo>
                  <a:lnTo>
                    <a:pt x="221" y="96"/>
                  </a:lnTo>
                  <a:lnTo>
                    <a:pt x="220" y="109"/>
                  </a:lnTo>
                  <a:lnTo>
                    <a:pt x="217" y="121"/>
                  </a:lnTo>
                  <a:lnTo>
                    <a:pt x="214" y="134"/>
                  </a:lnTo>
                  <a:lnTo>
                    <a:pt x="210" y="146"/>
                  </a:lnTo>
                  <a:lnTo>
                    <a:pt x="205" y="160"/>
                  </a:lnTo>
                  <a:lnTo>
                    <a:pt x="200" y="172"/>
                  </a:lnTo>
                  <a:lnTo>
                    <a:pt x="186" y="196"/>
                  </a:lnTo>
                  <a:lnTo>
                    <a:pt x="171" y="220"/>
                  </a:lnTo>
                  <a:lnTo>
                    <a:pt x="156" y="241"/>
                  </a:lnTo>
                  <a:lnTo>
                    <a:pt x="139" y="260"/>
                  </a:lnTo>
                  <a:lnTo>
                    <a:pt x="131" y="267"/>
                  </a:lnTo>
                  <a:lnTo>
                    <a:pt x="123" y="275"/>
                  </a:lnTo>
                  <a:lnTo>
                    <a:pt x="114" y="281"/>
                  </a:lnTo>
                  <a:lnTo>
                    <a:pt x="106" y="286"/>
                  </a:lnTo>
                  <a:lnTo>
                    <a:pt x="98" y="290"/>
                  </a:lnTo>
                  <a:lnTo>
                    <a:pt x="90" y="292"/>
                  </a:lnTo>
                  <a:lnTo>
                    <a:pt x="84" y="293"/>
                  </a:lnTo>
                  <a:lnTo>
                    <a:pt x="76" y="293"/>
                  </a:lnTo>
                  <a:lnTo>
                    <a:pt x="63" y="290"/>
                  </a:lnTo>
                  <a:lnTo>
                    <a:pt x="50" y="285"/>
                  </a:lnTo>
                  <a:lnTo>
                    <a:pt x="40" y="278"/>
                  </a:lnTo>
                  <a:lnTo>
                    <a:pt x="30" y="271"/>
                  </a:lnTo>
                  <a:lnTo>
                    <a:pt x="23" y="262"/>
                  </a:lnTo>
                  <a:lnTo>
                    <a:pt x="15" y="252"/>
                  </a:lnTo>
                  <a:lnTo>
                    <a:pt x="10" y="242"/>
                  </a:lnTo>
                  <a:lnTo>
                    <a:pt x="5" y="230"/>
                  </a:lnTo>
                  <a:lnTo>
                    <a:pt x="3" y="217"/>
                  </a:lnTo>
                  <a:lnTo>
                    <a:pt x="0" y="205"/>
                  </a:lnTo>
                  <a:lnTo>
                    <a:pt x="0" y="191"/>
                  </a:lnTo>
                  <a:lnTo>
                    <a:pt x="0" y="177"/>
                  </a:lnTo>
                  <a:lnTo>
                    <a:pt x="2" y="164"/>
                  </a:lnTo>
                  <a:lnTo>
                    <a:pt x="3" y="149"/>
                  </a:lnTo>
                  <a:lnTo>
                    <a:pt x="7" y="135"/>
                  </a:lnTo>
                  <a:lnTo>
                    <a:pt x="10" y="120"/>
                  </a:lnTo>
                  <a:lnTo>
                    <a:pt x="15" y="106"/>
                  </a:lnTo>
                  <a:lnTo>
                    <a:pt x="22" y="92"/>
                  </a:lnTo>
                  <a:lnTo>
                    <a:pt x="28" y="79"/>
                  </a:lnTo>
                  <a:lnTo>
                    <a:pt x="35" y="66"/>
                  </a:lnTo>
                  <a:lnTo>
                    <a:pt x="43" y="55"/>
                  </a:lnTo>
                  <a:lnTo>
                    <a:pt x="53" y="44"/>
                  </a:lnTo>
                  <a:lnTo>
                    <a:pt x="62" y="34"/>
                  </a:lnTo>
                  <a:lnTo>
                    <a:pt x="71" y="25"/>
                  </a:lnTo>
                  <a:lnTo>
                    <a:pt x="83" y="17"/>
                  </a:lnTo>
                  <a:lnTo>
                    <a:pt x="94" y="10"/>
                  </a:lnTo>
                  <a:lnTo>
                    <a:pt x="105" y="5"/>
                  </a:lnTo>
                  <a:lnTo>
                    <a:pt x="118" y="3"/>
                  </a:lnTo>
                  <a:lnTo>
                    <a:pt x="130" y="0"/>
                  </a:lnTo>
                  <a:lnTo>
                    <a:pt x="144" y="0"/>
                  </a:lnTo>
                  <a:lnTo>
                    <a:pt x="156" y="3"/>
                  </a:lnTo>
                  <a:lnTo>
                    <a:pt x="170" y="6"/>
                  </a:lnTo>
                </a:path>
              </a:pathLst>
            </a:custGeom>
            <a:noFill/>
            <a:ln w="3175">
              <a:solidFill>
                <a:srgbClr val="F4AFCB"/>
              </a:solidFill>
              <a:round/>
            </a:ln>
          </p:spPr>
          <p:txBody>
            <a:bodyPr/>
            <a:lstStyle/>
            <a:p>
              <a:endParaRPr lang="en-US" sz="1867"/>
            </a:p>
          </p:txBody>
        </p:sp>
        <p:sp>
          <p:nvSpPr>
            <p:cNvPr id="1049" name="Freeform 616"/>
            <p:cNvSpPr/>
            <p:nvPr/>
          </p:nvSpPr>
          <p:spPr bwMode="auto">
            <a:xfrm>
              <a:off x="3081" y="1335"/>
              <a:ext cx="45" cy="59"/>
            </a:xfrm>
            <a:custGeom>
              <a:avLst/>
              <a:gdLst>
                <a:gd name="T0" fmla="*/ 34 w 225"/>
                <a:gd name="T1" fmla="*/ 1 h 293"/>
                <a:gd name="T2" fmla="*/ 37 w 225"/>
                <a:gd name="T3" fmla="*/ 2 h 293"/>
                <a:gd name="T4" fmla="*/ 39 w 225"/>
                <a:gd name="T5" fmla="*/ 4 h 293"/>
                <a:gd name="T6" fmla="*/ 40 w 225"/>
                <a:gd name="T7" fmla="*/ 5 h 293"/>
                <a:gd name="T8" fmla="*/ 42 w 225"/>
                <a:gd name="T9" fmla="*/ 7 h 293"/>
                <a:gd name="T10" fmla="*/ 43 w 225"/>
                <a:gd name="T11" fmla="*/ 8 h 293"/>
                <a:gd name="T12" fmla="*/ 44 w 225"/>
                <a:gd name="T13" fmla="*/ 10 h 293"/>
                <a:gd name="T14" fmla="*/ 44 w 225"/>
                <a:gd name="T15" fmla="*/ 12 h 293"/>
                <a:gd name="T16" fmla="*/ 45 w 225"/>
                <a:gd name="T17" fmla="*/ 15 h 293"/>
                <a:gd name="T18" fmla="*/ 45 w 225"/>
                <a:gd name="T19" fmla="*/ 17 h 293"/>
                <a:gd name="T20" fmla="*/ 45 w 225"/>
                <a:gd name="T21" fmla="*/ 20 h 293"/>
                <a:gd name="T22" fmla="*/ 45 w 225"/>
                <a:gd name="T23" fmla="*/ 22 h 293"/>
                <a:gd name="T24" fmla="*/ 44 w 225"/>
                <a:gd name="T25" fmla="*/ 25 h 293"/>
                <a:gd name="T26" fmla="*/ 43 w 225"/>
                <a:gd name="T27" fmla="*/ 27 h 293"/>
                <a:gd name="T28" fmla="*/ 43 w 225"/>
                <a:gd name="T29" fmla="*/ 29 h 293"/>
                <a:gd name="T30" fmla="*/ 42 w 225"/>
                <a:gd name="T31" fmla="*/ 32 h 293"/>
                <a:gd name="T32" fmla="*/ 41 w 225"/>
                <a:gd name="T33" fmla="*/ 34 h 293"/>
                <a:gd name="T34" fmla="*/ 38 w 225"/>
                <a:gd name="T35" fmla="*/ 39 h 293"/>
                <a:gd name="T36" fmla="*/ 35 w 225"/>
                <a:gd name="T37" fmla="*/ 44 h 293"/>
                <a:gd name="T38" fmla="*/ 32 w 225"/>
                <a:gd name="T39" fmla="*/ 48 h 293"/>
                <a:gd name="T40" fmla="*/ 29 w 225"/>
                <a:gd name="T41" fmla="*/ 52 h 293"/>
                <a:gd name="T42" fmla="*/ 27 w 225"/>
                <a:gd name="T43" fmla="*/ 54 h 293"/>
                <a:gd name="T44" fmla="*/ 25 w 225"/>
                <a:gd name="T45" fmla="*/ 55 h 293"/>
                <a:gd name="T46" fmla="*/ 24 w 225"/>
                <a:gd name="T47" fmla="*/ 56 h 293"/>
                <a:gd name="T48" fmla="*/ 22 w 225"/>
                <a:gd name="T49" fmla="*/ 57 h 293"/>
                <a:gd name="T50" fmla="*/ 21 w 225"/>
                <a:gd name="T51" fmla="*/ 58 h 293"/>
                <a:gd name="T52" fmla="*/ 19 w 225"/>
                <a:gd name="T53" fmla="*/ 59 h 293"/>
                <a:gd name="T54" fmla="*/ 18 w 225"/>
                <a:gd name="T55" fmla="*/ 59 h 293"/>
                <a:gd name="T56" fmla="*/ 16 w 225"/>
                <a:gd name="T57" fmla="*/ 59 h 293"/>
                <a:gd name="T58" fmla="*/ 13 w 225"/>
                <a:gd name="T59" fmla="*/ 58 h 293"/>
                <a:gd name="T60" fmla="*/ 11 w 225"/>
                <a:gd name="T61" fmla="*/ 57 h 293"/>
                <a:gd name="T62" fmla="*/ 9 w 225"/>
                <a:gd name="T63" fmla="*/ 56 h 293"/>
                <a:gd name="T64" fmla="*/ 7 w 225"/>
                <a:gd name="T65" fmla="*/ 55 h 293"/>
                <a:gd name="T66" fmla="*/ 5 w 225"/>
                <a:gd name="T67" fmla="*/ 53 h 293"/>
                <a:gd name="T68" fmla="*/ 4 w 225"/>
                <a:gd name="T69" fmla="*/ 51 h 293"/>
                <a:gd name="T70" fmla="*/ 2 w 225"/>
                <a:gd name="T71" fmla="*/ 49 h 293"/>
                <a:gd name="T72" fmla="*/ 2 w 225"/>
                <a:gd name="T73" fmla="*/ 46 h 293"/>
                <a:gd name="T74" fmla="*/ 1 w 225"/>
                <a:gd name="T75" fmla="*/ 44 h 293"/>
                <a:gd name="T76" fmla="*/ 0 w 225"/>
                <a:gd name="T77" fmla="*/ 41 h 293"/>
                <a:gd name="T78" fmla="*/ 0 w 225"/>
                <a:gd name="T79" fmla="*/ 38 h 293"/>
                <a:gd name="T80" fmla="*/ 0 w 225"/>
                <a:gd name="T81" fmla="*/ 35 h 293"/>
                <a:gd name="T82" fmla="*/ 0 w 225"/>
                <a:gd name="T83" fmla="*/ 33 h 293"/>
                <a:gd name="T84" fmla="*/ 1 w 225"/>
                <a:gd name="T85" fmla="*/ 30 h 293"/>
                <a:gd name="T86" fmla="*/ 1 w 225"/>
                <a:gd name="T87" fmla="*/ 27 h 293"/>
                <a:gd name="T88" fmla="*/ 2 w 225"/>
                <a:gd name="T89" fmla="*/ 24 h 293"/>
                <a:gd name="T90" fmla="*/ 3 w 225"/>
                <a:gd name="T91" fmla="*/ 21 h 293"/>
                <a:gd name="T92" fmla="*/ 4 w 225"/>
                <a:gd name="T93" fmla="*/ 19 h 293"/>
                <a:gd name="T94" fmla="*/ 6 w 225"/>
                <a:gd name="T95" fmla="*/ 16 h 293"/>
                <a:gd name="T96" fmla="*/ 7 w 225"/>
                <a:gd name="T97" fmla="*/ 13 h 293"/>
                <a:gd name="T98" fmla="*/ 9 w 225"/>
                <a:gd name="T99" fmla="*/ 11 h 293"/>
                <a:gd name="T100" fmla="*/ 10 w 225"/>
                <a:gd name="T101" fmla="*/ 9 h 293"/>
                <a:gd name="T102" fmla="*/ 12 w 225"/>
                <a:gd name="T103" fmla="*/ 7 h 293"/>
                <a:gd name="T104" fmla="*/ 14 w 225"/>
                <a:gd name="T105" fmla="*/ 5 h 293"/>
                <a:gd name="T106" fmla="*/ 16 w 225"/>
                <a:gd name="T107" fmla="*/ 3 h 293"/>
                <a:gd name="T108" fmla="*/ 19 w 225"/>
                <a:gd name="T109" fmla="*/ 2 h 293"/>
                <a:gd name="T110" fmla="*/ 21 w 225"/>
                <a:gd name="T111" fmla="*/ 1 h 293"/>
                <a:gd name="T112" fmla="*/ 24 w 225"/>
                <a:gd name="T113" fmla="*/ 0 h 293"/>
                <a:gd name="T114" fmla="*/ 26 w 225"/>
                <a:gd name="T115" fmla="*/ 0 h 293"/>
                <a:gd name="T116" fmla="*/ 29 w 225"/>
                <a:gd name="T117" fmla="*/ 0 h 293"/>
                <a:gd name="T118" fmla="*/ 31 w 225"/>
                <a:gd name="T119" fmla="*/ 0 h 293"/>
                <a:gd name="T120" fmla="*/ 34 w 225"/>
                <a:gd name="T121" fmla="*/ 1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
                <a:gd name="T184" fmla="*/ 0 h 293"/>
                <a:gd name="T185" fmla="*/ 225 w 225"/>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 h="293">
                  <a:moveTo>
                    <a:pt x="170" y="5"/>
                  </a:moveTo>
                  <a:lnTo>
                    <a:pt x="183" y="12"/>
                  </a:lnTo>
                  <a:lnTo>
                    <a:pt x="193" y="18"/>
                  </a:lnTo>
                  <a:lnTo>
                    <a:pt x="201" y="24"/>
                  </a:lnTo>
                  <a:lnTo>
                    <a:pt x="209" y="33"/>
                  </a:lnTo>
                  <a:lnTo>
                    <a:pt x="215" y="42"/>
                  </a:lnTo>
                  <a:lnTo>
                    <a:pt x="219" y="52"/>
                  </a:lnTo>
                  <a:lnTo>
                    <a:pt x="222" y="62"/>
                  </a:lnTo>
                  <a:lnTo>
                    <a:pt x="224" y="73"/>
                  </a:lnTo>
                  <a:lnTo>
                    <a:pt x="225" y="84"/>
                  </a:lnTo>
                  <a:lnTo>
                    <a:pt x="225" y="97"/>
                  </a:lnTo>
                  <a:lnTo>
                    <a:pt x="224" y="109"/>
                  </a:lnTo>
                  <a:lnTo>
                    <a:pt x="221" y="122"/>
                  </a:lnTo>
                  <a:lnTo>
                    <a:pt x="217" y="134"/>
                  </a:lnTo>
                  <a:lnTo>
                    <a:pt x="214" y="146"/>
                  </a:lnTo>
                  <a:lnTo>
                    <a:pt x="209" y="159"/>
                  </a:lnTo>
                  <a:lnTo>
                    <a:pt x="204" y="171"/>
                  </a:lnTo>
                  <a:lnTo>
                    <a:pt x="191" y="196"/>
                  </a:lnTo>
                  <a:lnTo>
                    <a:pt x="176" y="219"/>
                  </a:lnTo>
                  <a:lnTo>
                    <a:pt x="160" y="240"/>
                  </a:lnTo>
                  <a:lnTo>
                    <a:pt x="144" y="259"/>
                  </a:lnTo>
                  <a:lnTo>
                    <a:pt x="135" y="266"/>
                  </a:lnTo>
                  <a:lnTo>
                    <a:pt x="126" y="274"/>
                  </a:lnTo>
                  <a:lnTo>
                    <a:pt x="119" y="280"/>
                  </a:lnTo>
                  <a:lnTo>
                    <a:pt x="110" y="285"/>
                  </a:lnTo>
                  <a:lnTo>
                    <a:pt x="103" y="289"/>
                  </a:lnTo>
                  <a:lnTo>
                    <a:pt x="95" y="291"/>
                  </a:lnTo>
                  <a:lnTo>
                    <a:pt x="88" y="293"/>
                  </a:lnTo>
                  <a:lnTo>
                    <a:pt x="81" y="293"/>
                  </a:lnTo>
                  <a:lnTo>
                    <a:pt x="66" y="290"/>
                  </a:lnTo>
                  <a:lnTo>
                    <a:pt x="54" y="285"/>
                  </a:lnTo>
                  <a:lnTo>
                    <a:pt x="43" y="279"/>
                  </a:lnTo>
                  <a:lnTo>
                    <a:pt x="34" y="271"/>
                  </a:lnTo>
                  <a:lnTo>
                    <a:pt x="25" y="263"/>
                  </a:lnTo>
                  <a:lnTo>
                    <a:pt x="18" y="253"/>
                  </a:lnTo>
                  <a:lnTo>
                    <a:pt x="12" y="241"/>
                  </a:lnTo>
                  <a:lnTo>
                    <a:pt x="8" y="230"/>
                  </a:lnTo>
                  <a:lnTo>
                    <a:pt x="4" y="218"/>
                  </a:lnTo>
                  <a:lnTo>
                    <a:pt x="2" y="204"/>
                  </a:lnTo>
                  <a:lnTo>
                    <a:pt x="0" y="190"/>
                  </a:lnTo>
                  <a:lnTo>
                    <a:pt x="0" y="176"/>
                  </a:lnTo>
                  <a:lnTo>
                    <a:pt x="2" y="163"/>
                  </a:lnTo>
                  <a:lnTo>
                    <a:pt x="4" y="148"/>
                  </a:lnTo>
                  <a:lnTo>
                    <a:pt x="7" y="134"/>
                  </a:lnTo>
                  <a:lnTo>
                    <a:pt x="10" y="119"/>
                  </a:lnTo>
                  <a:lnTo>
                    <a:pt x="15" y="105"/>
                  </a:lnTo>
                  <a:lnTo>
                    <a:pt x="22" y="92"/>
                  </a:lnTo>
                  <a:lnTo>
                    <a:pt x="28" y="79"/>
                  </a:lnTo>
                  <a:lnTo>
                    <a:pt x="35" y="67"/>
                  </a:lnTo>
                  <a:lnTo>
                    <a:pt x="43" y="54"/>
                  </a:lnTo>
                  <a:lnTo>
                    <a:pt x="52" y="43"/>
                  </a:lnTo>
                  <a:lnTo>
                    <a:pt x="62" y="33"/>
                  </a:lnTo>
                  <a:lnTo>
                    <a:pt x="71" y="24"/>
                  </a:lnTo>
                  <a:lnTo>
                    <a:pt x="81" y="17"/>
                  </a:lnTo>
                  <a:lnTo>
                    <a:pt x="93" y="10"/>
                  </a:lnTo>
                  <a:lnTo>
                    <a:pt x="105" y="5"/>
                  </a:lnTo>
                  <a:lnTo>
                    <a:pt x="118" y="2"/>
                  </a:lnTo>
                  <a:lnTo>
                    <a:pt x="130" y="0"/>
                  </a:lnTo>
                  <a:lnTo>
                    <a:pt x="143" y="0"/>
                  </a:lnTo>
                  <a:lnTo>
                    <a:pt x="156" y="2"/>
                  </a:lnTo>
                  <a:lnTo>
                    <a:pt x="170" y="5"/>
                  </a:lnTo>
                  <a:close/>
                </a:path>
              </a:pathLst>
            </a:custGeom>
            <a:solidFill>
              <a:srgbClr val="E45291"/>
            </a:solidFill>
            <a:ln w="9525">
              <a:noFill/>
              <a:round/>
            </a:ln>
          </p:spPr>
          <p:txBody>
            <a:bodyPr/>
            <a:lstStyle/>
            <a:p>
              <a:endParaRPr lang="en-US" sz="1867"/>
            </a:p>
          </p:txBody>
        </p:sp>
        <p:sp>
          <p:nvSpPr>
            <p:cNvPr id="1050" name="Freeform 617"/>
            <p:cNvSpPr/>
            <p:nvPr/>
          </p:nvSpPr>
          <p:spPr bwMode="auto">
            <a:xfrm>
              <a:off x="3081" y="1335"/>
              <a:ext cx="45" cy="59"/>
            </a:xfrm>
            <a:custGeom>
              <a:avLst/>
              <a:gdLst>
                <a:gd name="T0" fmla="*/ 34 w 225"/>
                <a:gd name="T1" fmla="*/ 1 h 293"/>
                <a:gd name="T2" fmla="*/ 37 w 225"/>
                <a:gd name="T3" fmla="*/ 2 h 293"/>
                <a:gd name="T4" fmla="*/ 39 w 225"/>
                <a:gd name="T5" fmla="*/ 4 h 293"/>
                <a:gd name="T6" fmla="*/ 40 w 225"/>
                <a:gd name="T7" fmla="*/ 5 h 293"/>
                <a:gd name="T8" fmla="*/ 42 w 225"/>
                <a:gd name="T9" fmla="*/ 7 h 293"/>
                <a:gd name="T10" fmla="*/ 43 w 225"/>
                <a:gd name="T11" fmla="*/ 8 h 293"/>
                <a:gd name="T12" fmla="*/ 44 w 225"/>
                <a:gd name="T13" fmla="*/ 10 h 293"/>
                <a:gd name="T14" fmla="*/ 44 w 225"/>
                <a:gd name="T15" fmla="*/ 12 h 293"/>
                <a:gd name="T16" fmla="*/ 45 w 225"/>
                <a:gd name="T17" fmla="*/ 15 h 293"/>
                <a:gd name="T18" fmla="*/ 45 w 225"/>
                <a:gd name="T19" fmla="*/ 17 h 293"/>
                <a:gd name="T20" fmla="*/ 45 w 225"/>
                <a:gd name="T21" fmla="*/ 20 h 293"/>
                <a:gd name="T22" fmla="*/ 45 w 225"/>
                <a:gd name="T23" fmla="*/ 22 h 293"/>
                <a:gd name="T24" fmla="*/ 44 w 225"/>
                <a:gd name="T25" fmla="*/ 25 h 293"/>
                <a:gd name="T26" fmla="*/ 43 w 225"/>
                <a:gd name="T27" fmla="*/ 27 h 293"/>
                <a:gd name="T28" fmla="*/ 43 w 225"/>
                <a:gd name="T29" fmla="*/ 29 h 293"/>
                <a:gd name="T30" fmla="*/ 42 w 225"/>
                <a:gd name="T31" fmla="*/ 32 h 293"/>
                <a:gd name="T32" fmla="*/ 41 w 225"/>
                <a:gd name="T33" fmla="*/ 34 h 293"/>
                <a:gd name="T34" fmla="*/ 38 w 225"/>
                <a:gd name="T35" fmla="*/ 39 h 293"/>
                <a:gd name="T36" fmla="*/ 35 w 225"/>
                <a:gd name="T37" fmla="*/ 44 h 293"/>
                <a:gd name="T38" fmla="*/ 32 w 225"/>
                <a:gd name="T39" fmla="*/ 48 h 293"/>
                <a:gd name="T40" fmla="*/ 29 w 225"/>
                <a:gd name="T41" fmla="*/ 52 h 293"/>
                <a:gd name="T42" fmla="*/ 27 w 225"/>
                <a:gd name="T43" fmla="*/ 54 h 293"/>
                <a:gd name="T44" fmla="*/ 25 w 225"/>
                <a:gd name="T45" fmla="*/ 55 h 293"/>
                <a:gd name="T46" fmla="*/ 24 w 225"/>
                <a:gd name="T47" fmla="*/ 56 h 293"/>
                <a:gd name="T48" fmla="*/ 22 w 225"/>
                <a:gd name="T49" fmla="*/ 57 h 293"/>
                <a:gd name="T50" fmla="*/ 21 w 225"/>
                <a:gd name="T51" fmla="*/ 58 h 293"/>
                <a:gd name="T52" fmla="*/ 19 w 225"/>
                <a:gd name="T53" fmla="*/ 59 h 293"/>
                <a:gd name="T54" fmla="*/ 18 w 225"/>
                <a:gd name="T55" fmla="*/ 59 h 293"/>
                <a:gd name="T56" fmla="*/ 16 w 225"/>
                <a:gd name="T57" fmla="*/ 59 h 293"/>
                <a:gd name="T58" fmla="*/ 13 w 225"/>
                <a:gd name="T59" fmla="*/ 58 h 293"/>
                <a:gd name="T60" fmla="*/ 11 w 225"/>
                <a:gd name="T61" fmla="*/ 57 h 293"/>
                <a:gd name="T62" fmla="*/ 9 w 225"/>
                <a:gd name="T63" fmla="*/ 56 h 293"/>
                <a:gd name="T64" fmla="*/ 7 w 225"/>
                <a:gd name="T65" fmla="*/ 55 h 293"/>
                <a:gd name="T66" fmla="*/ 5 w 225"/>
                <a:gd name="T67" fmla="*/ 53 h 293"/>
                <a:gd name="T68" fmla="*/ 4 w 225"/>
                <a:gd name="T69" fmla="*/ 51 h 293"/>
                <a:gd name="T70" fmla="*/ 2 w 225"/>
                <a:gd name="T71" fmla="*/ 49 h 293"/>
                <a:gd name="T72" fmla="*/ 2 w 225"/>
                <a:gd name="T73" fmla="*/ 46 h 293"/>
                <a:gd name="T74" fmla="*/ 1 w 225"/>
                <a:gd name="T75" fmla="*/ 44 h 293"/>
                <a:gd name="T76" fmla="*/ 0 w 225"/>
                <a:gd name="T77" fmla="*/ 41 h 293"/>
                <a:gd name="T78" fmla="*/ 0 w 225"/>
                <a:gd name="T79" fmla="*/ 38 h 293"/>
                <a:gd name="T80" fmla="*/ 0 w 225"/>
                <a:gd name="T81" fmla="*/ 35 h 293"/>
                <a:gd name="T82" fmla="*/ 0 w 225"/>
                <a:gd name="T83" fmla="*/ 33 h 293"/>
                <a:gd name="T84" fmla="*/ 1 w 225"/>
                <a:gd name="T85" fmla="*/ 30 h 293"/>
                <a:gd name="T86" fmla="*/ 1 w 225"/>
                <a:gd name="T87" fmla="*/ 27 h 293"/>
                <a:gd name="T88" fmla="*/ 2 w 225"/>
                <a:gd name="T89" fmla="*/ 24 h 293"/>
                <a:gd name="T90" fmla="*/ 3 w 225"/>
                <a:gd name="T91" fmla="*/ 21 h 293"/>
                <a:gd name="T92" fmla="*/ 4 w 225"/>
                <a:gd name="T93" fmla="*/ 19 h 293"/>
                <a:gd name="T94" fmla="*/ 6 w 225"/>
                <a:gd name="T95" fmla="*/ 16 h 293"/>
                <a:gd name="T96" fmla="*/ 7 w 225"/>
                <a:gd name="T97" fmla="*/ 13 h 293"/>
                <a:gd name="T98" fmla="*/ 9 w 225"/>
                <a:gd name="T99" fmla="*/ 11 h 293"/>
                <a:gd name="T100" fmla="*/ 10 w 225"/>
                <a:gd name="T101" fmla="*/ 9 h 293"/>
                <a:gd name="T102" fmla="*/ 12 w 225"/>
                <a:gd name="T103" fmla="*/ 7 h 293"/>
                <a:gd name="T104" fmla="*/ 14 w 225"/>
                <a:gd name="T105" fmla="*/ 5 h 293"/>
                <a:gd name="T106" fmla="*/ 16 w 225"/>
                <a:gd name="T107" fmla="*/ 3 h 293"/>
                <a:gd name="T108" fmla="*/ 19 w 225"/>
                <a:gd name="T109" fmla="*/ 2 h 293"/>
                <a:gd name="T110" fmla="*/ 21 w 225"/>
                <a:gd name="T111" fmla="*/ 1 h 293"/>
                <a:gd name="T112" fmla="*/ 24 w 225"/>
                <a:gd name="T113" fmla="*/ 0 h 293"/>
                <a:gd name="T114" fmla="*/ 26 w 225"/>
                <a:gd name="T115" fmla="*/ 0 h 293"/>
                <a:gd name="T116" fmla="*/ 29 w 225"/>
                <a:gd name="T117" fmla="*/ 0 h 293"/>
                <a:gd name="T118" fmla="*/ 31 w 225"/>
                <a:gd name="T119" fmla="*/ 0 h 293"/>
                <a:gd name="T120" fmla="*/ 34 w 225"/>
                <a:gd name="T121" fmla="*/ 1 h 2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5"/>
                <a:gd name="T184" fmla="*/ 0 h 293"/>
                <a:gd name="T185" fmla="*/ 225 w 225"/>
                <a:gd name="T186" fmla="*/ 293 h 29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5" h="293">
                  <a:moveTo>
                    <a:pt x="170" y="5"/>
                  </a:moveTo>
                  <a:lnTo>
                    <a:pt x="183" y="12"/>
                  </a:lnTo>
                  <a:lnTo>
                    <a:pt x="193" y="18"/>
                  </a:lnTo>
                  <a:lnTo>
                    <a:pt x="201" y="24"/>
                  </a:lnTo>
                  <a:lnTo>
                    <a:pt x="209" y="33"/>
                  </a:lnTo>
                  <a:lnTo>
                    <a:pt x="215" y="42"/>
                  </a:lnTo>
                  <a:lnTo>
                    <a:pt x="219" y="52"/>
                  </a:lnTo>
                  <a:lnTo>
                    <a:pt x="222" y="62"/>
                  </a:lnTo>
                  <a:lnTo>
                    <a:pt x="224" y="73"/>
                  </a:lnTo>
                  <a:lnTo>
                    <a:pt x="225" y="84"/>
                  </a:lnTo>
                  <a:lnTo>
                    <a:pt x="225" y="97"/>
                  </a:lnTo>
                  <a:lnTo>
                    <a:pt x="224" y="109"/>
                  </a:lnTo>
                  <a:lnTo>
                    <a:pt x="221" y="122"/>
                  </a:lnTo>
                  <a:lnTo>
                    <a:pt x="217" y="134"/>
                  </a:lnTo>
                  <a:lnTo>
                    <a:pt x="214" y="146"/>
                  </a:lnTo>
                  <a:lnTo>
                    <a:pt x="209" y="159"/>
                  </a:lnTo>
                  <a:lnTo>
                    <a:pt x="204" y="171"/>
                  </a:lnTo>
                  <a:lnTo>
                    <a:pt x="191" y="196"/>
                  </a:lnTo>
                  <a:lnTo>
                    <a:pt x="176" y="219"/>
                  </a:lnTo>
                  <a:lnTo>
                    <a:pt x="160" y="240"/>
                  </a:lnTo>
                  <a:lnTo>
                    <a:pt x="144" y="259"/>
                  </a:lnTo>
                  <a:lnTo>
                    <a:pt x="135" y="266"/>
                  </a:lnTo>
                  <a:lnTo>
                    <a:pt x="126" y="274"/>
                  </a:lnTo>
                  <a:lnTo>
                    <a:pt x="119" y="280"/>
                  </a:lnTo>
                  <a:lnTo>
                    <a:pt x="110" y="285"/>
                  </a:lnTo>
                  <a:lnTo>
                    <a:pt x="103" y="289"/>
                  </a:lnTo>
                  <a:lnTo>
                    <a:pt x="95" y="291"/>
                  </a:lnTo>
                  <a:lnTo>
                    <a:pt x="88" y="293"/>
                  </a:lnTo>
                  <a:lnTo>
                    <a:pt x="81" y="293"/>
                  </a:lnTo>
                  <a:lnTo>
                    <a:pt x="66" y="290"/>
                  </a:lnTo>
                  <a:lnTo>
                    <a:pt x="54" y="285"/>
                  </a:lnTo>
                  <a:lnTo>
                    <a:pt x="43" y="279"/>
                  </a:lnTo>
                  <a:lnTo>
                    <a:pt x="34" y="271"/>
                  </a:lnTo>
                  <a:lnTo>
                    <a:pt x="25" y="263"/>
                  </a:lnTo>
                  <a:lnTo>
                    <a:pt x="18" y="253"/>
                  </a:lnTo>
                  <a:lnTo>
                    <a:pt x="12" y="241"/>
                  </a:lnTo>
                  <a:lnTo>
                    <a:pt x="8" y="230"/>
                  </a:lnTo>
                  <a:lnTo>
                    <a:pt x="4" y="218"/>
                  </a:lnTo>
                  <a:lnTo>
                    <a:pt x="2" y="204"/>
                  </a:lnTo>
                  <a:lnTo>
                    <a:pt x="0" y="190"/>
                  </a:lnTo>
                  <a:lnTo>
                    <a:pt x="0" y="176"/>
                  </a:lnTo>
                  <a:lnTo>
                    <a:pt x="2" y="163"/>
                  </a:lnTo>
                  <a:lnTo>
                    <a:pt x="4" y="148"/>
                  </a:lnTo>
                  <a:lnTo>
                    <a:pt x="7" y="134"/>
                  </a:lnTo>
                  <a:lnTo>
                    <a:pt x="10" y="119"/>
                  </a:lnTo>
                  <a:lnTo>
                    <a:pt x="15" y="105"/>
                  </a:lnTo>
                  <a:lnTo>
                    <a:pt x="22" y="92"/>
                  </a:lnTo>
                  <a:lnTo>
                    <a:pt x="28" y="79"/>
                  </a:lnTo>
                  <a:lnTo>
                    <a:pt x="35" y="67"/>
                  </a:lnTo>
                  <a:lnTo>
                    <a:pt x="43" y="54"/>
                  </a:lnTo>
                  <a:lnTo>
                    <a:pt x="52" y="43"/>
                  </a:lnTo>
                  <a:lnTo>
                    <a:pt x="62" y="33"/>
                  </a:lnTo>
                  <a:lnTo>
                    <a:pt x="71" y="24"/>
                  </a:lnTo>
                  <a:lnTo>
                    <a:pt x="81" y="17"/>
                  </a:lnTo>
                  <a:lnTo>
                    <a:pt x="93" y="10"/>
                  </a:lnTo>
                  <a:lnTo>
                    <a:pt x="105" y="5"/>
                  </a:lnTo>
                  <a:lnTo>
                    <a:pt x="118" y="2"/>
                  </a:lnTo>
                  <a:lnTo>
                    <a:pt x="130" y="0"/>
                  </a:lnTo>
                  <a:lnTo>
                    <a:pt x="143" y="0"/>
                  </a:lnTo>
                  <a:lnTo>
                    <a:pt x="156" y="2"/>
                  </a:lnTo>
                  <a:lnTo>
                    <a:pt x="170" y="5"/>
                  </a:lnTo>
                  <a:close/>
                </a:path>
              </a:pathLst>
            </a:custGeom>
            <a:noFill/>
            <a:ln w="3175">
              <a:solidFill>
                <a:srgbClr val="F4AFCB"/>
              </a:solidFill>
              <a:round/>
            </a:ln>
          </p:spPr>
          <p:txBody>
            <a:bodyPr/>
            <a:lstStyle/>
            <a:p>
              <a:endParaRPr lang="en-US" sz="1867"/>
            </a:p>
          </p:txBody>
        </p:sp>
        <p:sp>
          <p:nvSpPr>
            <p:cNvPr id="1051" name="Freeform 618"/>
            <p:cNvSpPr/>
            <p:nvPr/>
          </p:nvSpPr>
          <p:spPr bwMode="auto">
            <a:xfrm>
              <a:off x="3510" y="1520"/>
              <a:ext cx="48" cy="57"/>
            </a:xfrm>
            <a:custGeom>
              <a:avLst/>
              <a:gdLst>
                <a:gd name="T0" fmla="*/ 39 w 239"/>
                <a:gd name="T1" fmla="*/ 2 h 283"/>
                <a:gd name="T2" fmla="*/ 42 w 239"/>
                <a:gd name="T3" fmla="*/ 4 h 283"/>
                <a:gd name="T4" fmla="*/ 44 w 239"/>
                <a:gd name="T5" fmla="*/ 5 h 283"/>
                <a:gd name="T6" fmla="*/ 45 w 239"/>
                <a:gd name="T7" fmla="*/ 7 h 283"/>
                <a:gd name="T8" fmla="*/ 46 w 239"/>
                <a:gd name="T9" fmla="*/ 9 h 283"/>
                <a:gd name="T10" fmla="*/ 47 w 239"/>
                <a:gd name="T11" fmla="*/ 11 h 283"/>
                <a:gd name="T12" fmla="*/ 48 w 239"/>
                <a:gd name="T13" fmla="*/ 13 h 283"/>
                <a:gd name="T14" fmla="*/ 48 w 239"/>
                <a:gd name="T15" fmla="*/ 15 h 283"/>
                <a:gd name="T16" fmla="*/ 48 w 239"/>
                <a:gd name="T17" fmla="*/ 17 h 283"/>
                <a:gd name="T18" fmla="*/ 48 w 239"/>
                <a:gd name="T19" fmla="*/ 20 h 283"/>
                <a:gd name="T20" fmla="*/ 47 w 239"/>
                <a:gd name="T21" fmla="*/ 22 h 283"/>
                <a:gd name="T22" fmla="*/ 47 w 239"/>
                <a:gd name="T23" fmla="*/ 24 h 283"/>
                <a:gd name="T24" fmla="*/ 46 w 239"/>
                <a:gd name="T25" fmla="*/ 27 h 283"/>
                <a:gd name="T26" fmla="*/ 45 w 239"/>
                <a:gd name="T27" fmla="*/ 29 h 283"/>
                <a:gd name="T28" fmla="*/ 44 w 239"/>
                <a:gd name="T29" fmla="*/ 31 h 283"/>
                <a:gd name="T30" fmla="*/ 42 w 239"/>
                <a:gd name="T31" fmla="*/ 34 h 283"/>
                <a:gd name="T32" fmla="*/ 41 w 239"/>
                <a:gd name="T33" fmla="*/ 36 h 283"/>
                <a:gd name="T34" fmla="*/ 38 w 239"/>
                <a:gd name="T35" fmla="*/ 41 h 283"/>
                <a:gd name="T36" fmla="*/ 34 w 239"/>
                <a:gd name="T37" fmla="*/ 45 h 283"/>
                <a:gd name="T38" fmla="*/ 30 w 239"/>
                <a:gd name="T39" fmla="*/ 49 h 283"/>
                <a:gd name="T40" fmla="*/ 26 w 239"/>
                <a:gd name="T41" fmla="*/ 52 h 283"/>
                <a:gd name="T42" fmla="*/ 24 w 239"/>
                <a:gd name="T43" fmla="*/ 53 h 283"/>
                <a:gd name="T44" fmla="*/ 22 w 239"/>
                <a:gd name="T45" fmla="*/ 55 h 283"/>
                <a:gd name="T46" fmla="*/ 20 w 239"/>
                <a:gd name="T47" fmla="*/ 56 h 283"/>
                <a:gd name="T48" fmla="*/ 19 w 239"/>
                <a:gd name="T49" fmla="*/ 56 h 283"/>
                <a:gd name="T50" fmla="*/ 17 w 239"/>
                <a:gd name="T51" fmla="*/ 57 h 283"/>
                <a:gd name="T52" fmla="*/ 15 w 239"/>
                <a:gd name="T53" fmla="*/ 57 h 283"/>
                <a:gd name="T54" fmla="*/ 14 w 239"/>
                <a:gd name="T55" fmla="*/ 57 h 283"/>
                <a:gd name="T56" fmla="*/ 12 w 239"/>
                <a:gd name="T57" fmla="*/ 57 h 283"/>
                <a:gd name="T58" fmla="*/ 10 w 239"/>
                <a:gd name="T59" fmla="*/ 56 h 283"/>
                <a:gd name="T60" fmla="*/ 8 w 239"/>
                <a:gd name="T61" fmla="*/ 55 h 283"/>
                <a:gd name="T62" fmla="*/ 6 w 239"/>
                <a:gd name="T63" fmla="*/ 53 h 283"/>
                <a:gd name="T64" fmla="*/ 4 w 239"/>
                <a:gd name="T65" fmla="*/ 52 h 283"/>
                <a:gd name="T66" fmla="*/ 3 w 239"/>
                <a:gd name="T67" fmla="*/ 50 h 283"/>
                <a:gd name="T68" fmla="*/ 2 w 239"/>
                <a:gd name="T69" fmla="*/ 47 h 283"/>
                <a:gd name="T70" fmla="*/ 1 w 239"/>
                <a:gd name="T71" fmla="*/ 45 h 283"/>
                <a:gd name="T72" fmla="*/ 0 w 239"/>
                <a:gd name="T73" fmla="*/ 42 h 283"/>
                <a:gd name="T74" fmla="*/ 0 w 239"/>
                <a:gd name="T75" fmla="*/ 40 h 283"/>
                <a:gd name="T76" fmla="*/ 0 w 239"/>
                <a:gd name="T77" fmla="*/ 37 h 283"/>
                <a:gd name="T78" fmla="*/ 0 w 239"/>
                <a:gd name="T79" fmla="*/ 34 h 283"/>
                <a:gd name="T80" fmla="*/ 1 w 239"/>
                <a:gd name="T81" fmla="*/ 32 h 283"/>
                <a:gd name="T82" fmla="*/ 1 w 239"/>
                <a:gd name="T83" fmla="*/ 29 h 283"/>
                <a:gd name="T84" fmla="*/ 2 w 239"/>
                <a:gd name="T85" fmla="*/ 26 h 283"/>
                <a:gd name="T86" fmla="*/ 3 w 239"/>
                <a:gd name="T87" fmla="*/ 23 h 283"/>
                <a:gd name="T88" fmla="*/ 4 w 239"/>
                <a:gd name="T89" fmla="*/ 21 h 283"/>
                <a:gd name="T90" fmla="*/ 6 w 239"/>
                <a:gd name="T91" fmla="*/ 18 h 283"/>
                <a:gd name="T92" fmla="*/ 7 w 239"/>
                <a:gd name="T93" fmla="*/ 15 h 283"/>
                <a:gd name="T94" fmla="*/ 9 w 239"/>
                <a:gd name="T95" fmla="*/ 13 h 283"/>
                <a:gd name="T96" fmla="*/ 11 w 239"/>
                <a:gd name="T97" fmla="*/ 10 h 283"/>
                <a:gd name="T98" fmla="*/ 13 w 239"/>
                <a:gd name="T99" fmla="*/ 8 h 283"/>
                <a:gd name="T100" fmla="*/ 15 w 239"/>
                <a:gd name="T101" fmla="*/ 7 h 283"/>
                <a:gd name="T102" fmla="*/ 17 w 239"/>
                <a:gd name="T103" fmla="*/ 5 h 283"/>
                <a:gd name="T104" fmla="*/ 19 w 239"/>
                <a:gd name="T105" fmla="*/ 3 h 283"/>
                <a:gd name="T106" fmla="*/ 21 w 239"/>
                <a:gd name="T107" fmla="*/ 2 h 283"/>
                <a:gd name="T108" fmla="*/ 24 w 239"/>
                <a:gd name="T109" fmla="*/ 1 h 283"/>
                <a:gd name="T110" fmla="*/ 27 w 239"/>
                <a:gd name="T111" fmla="*/ 0 h 283"/>
                <a:gd name="T112" fmla="*/ 29 w 239"/>
                <a:gd name="T113" fmla="*/ 0 h 283"/>
                <a:gd name="T114" fmla="*/ 32 w 239"/>
                <a:gd name="T115" fmla="*/ 0 h 283"/>
                <a:gd name="T116" fmla="*/ 34 w 239"/>
                <a:gd name="T117" fmla="*/ 0 h 283"/>
                <a:gd name="T118" fmla="*/ 37 w 239"/>
                <a:gd name="T119" fmla="*/ 1 h 283"/>
                <a:gd name="T120" fmla="*/ 39 w 239"/>
                <a:gd name="T121" fmla="*/ 2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3"/>
                <a:gd name="T185" fmla="*/ 239 w 239"/>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3">
                  <a:moveTo>
                    <a:pt x="196" y="11"/>
                  </a:moveTo>
                  <a:lnTo>
                    <a:pt x="207" y="18"/>
                  </a:lnTo>
                  <a:lnTo>
                    <a:pt x="217" y="26"/>
                  </a:lnTo>
                  <a:lnTo>
                    <a:pt x="224" y="34"/>
                  </a:lnTo>
                  <a:lnTo>
                    <a:pt x="229" y="44"/>
                  </a:lnTo>
                  <a:lnTo>
                    <a:pt x="234" y="54"/>
                  </a:lnTo>
                  <a:lnTo>
                    <a:pt x="237" y="64"/>
                  </a:lnTo>
                  <a:lnTo>
                    <a:pt x="239" y="74"/>
                  </a:lnTo>
                  <a:lnTo>
                    <a:pt x="239" y="85"/>
                  </a:lnTo>
                  <a:lnTo>
                    <a:pt x="238" y="97"/>
                  </a:lnTo>
                  <a:lnTo>
                    <a:pt x="236" y="109"/>
                  </a:lnTo>
                  <a:lnTo>
                    <a:pt x="233" y="121"/>
                  </a:lnTo>
                  <a:lnTo>
                    <a:pt x="228" y="132"/>
                  </a:lnTo>
                  <a:lnTo>
                    <a:pt x="223" y="145"/>
                  </a:lnTo>
                  <a:lnTo>
                    <a:pt x="217" y="156"/>
                  </a:lnTo>
                  <a:lnTo>
                    <a:pt x="211" y="169"/>
                  </a:lnTo>
                  <a:lnTo>
                    <a:pt x="203" y="180"/>
                  </a:lnTo>
                  <a:lnTo>
                    <a:pt x="187" y="202"/>
                  </a:lnTo>
                  <a:lnTo>
                    <a:pt x="170" y="223"/>
                  </a:lnTo>
                  <a:lnTo>
                    <a:pt x="150" y="242"/>
                  </a:lnTo>
                  <a:lnTo>
                    <a:pt x="131" y="258"/>
                  </a:lnTo>
                  <a:lnTo>
                    <a:pt x="121" y="265"/>
                  </a:lnTo>
                  <a:lnTo>
                    <a:pt x="112" y="271"/>
                  </a:lnTo>
                  <a:lnTo>
                    <a:pt x="102" y="276"/>
                  </a:lnTo>
                  <a:lnTo>
                    <a:pt x="93" y="280"/>
                  </a:lnTo>
                  <a:lnTo>
                    <a:pt x="85" y="282"/>
                  </a:lnTo>
                  <a:lnTo>
                    <a:pt x="77" y="283"/>
                  </a:lnTo>
                  <a:lnTo>
                    <a:pt x="70" y="283"/>
                  </a:lnTo>
                  <a:lnTo>
                    <a:pt x="62" y="283"/>
                  </a:lnTo>
                  <a:lnTo>
                    <a:pt x="50" y="278"/>
                  </a:lnTo>
                  <a:lnTo>
                    <a:pt x="39" y="272"/>
                  </a:lnTo>
                  <a:lnTo>
                    <a:pt x="29" y="265"/>
                  </a:lnTo>
                  <a:lnTo>
                    <a:pt x="20" y="256"/>
                  </a:lnTo>
                  <a:lnTo>
                    <a:pt x="14" y="246"/>
                  </a:lnTo>
                  <a:lnTo>
                    <a:pt x="9" y="235"/>
                  </a:lnTo>
                  <a:lnTo>
                    <a:pt x="4" y="223"/>
                  </a:lnTo>
                  <a:lnTo>
                    <a:pt x="1" y="211"/>
                  </a:lnTo>
                  <a:lnTo>
                    <a:pt x="0" y="199"/>
                  </a:lnTo>
                  <a:lnTo>
                    <a:pt x="0" y="185"/>
                  </a:lnTo>
                  <a:lnTo>
                    <a:pt x="1" y="171"/>
                  </a:lnTo>
                  <a:lnTo>
                    <a:pt x="4" y="157"/>
                  </a:lnTo>
                  <a:lnTo>
                    <a:pt x="6" y="144"/>
                  </a:lnTo>
                  <a:lnTo>
                    <a:pt x="11" y="130"/>
                  </a:lnTo>
                  <a:lnTo>
                    <a:pt x="16" y="116"/>
                  </a:lnTo>
                  <a:lnTo>
                    <a:pt x="22" y="102"/>
                  </a:lnTo>
                  <a:lnTo>
                    <a:pt x="29" y="89"/>
                  </a:lnTo>
                  <a:lnTo>
                    <a:pt x="36" y="76"/>
                  </a:lnTo>
                  <a:lnTo>
                    <a:pt x="45" y="64"/>
                  </a:lnTo>
                  <a:lnTo>
                    <a:pt x="54" y="52"/>
                  </a:lnTo>
                  <a:lnTo>
                    <a:pt x="64" y="42"/>
                  </a:lnTo>
                  <a:lnTo>
                    <a:pt x="73" y="33"/>
                  </a:lnTo>
                  <a:lnTo>
                    <a:pt x="85" y="24"/>
                  </a:lnTo>
                  <a:lnTo>
                    <a:pt x="96" y="16"/>
                  </a:lnTo>
                  <a:lnTo>
                    <a:pt x="107" y="10"/>
                  </a:lnTo>
                  <a:lnTo>
                    <a:pt x="120" y="5"/>
                  </a:lnTo>
                  <a:lnTo>
                    <a:pt x="132" y="1"/>
                  </a:lnTo>
                  <a:lnTo>
                    <a:pt x="145" y="0"/>
                  </a:lnTo>
                  <a:lnTo>
                    <a:pt x="157" y="0"/>
                  </a:lnTo>
                  <a:lnTo>
                    <a:pt x="170" y="1"/>
                  </a:lnTo>
                  <a:lnTo>
                    <a:pt x="183" y="5"/>
                  </a:lnTo>
                  <a:lnTo>
                    <a:pt x="196" y="11"/>
                  </a:lnTo>
                  <a:close/>
                </a:path>
              </a:pathLst>
            </a:custGeom>
            <a:solidFill>
              <a:srgbClr val="E45291"/>
            </a:solidFill>
            <a:ln w="9525">
              <a:noFill/>
              <a:round/>
            </a:ln>
          </p:spPr>
          <p:txBody>
            <a:bodyPr/>
            <a:lstStyle/>
            <a:p>
              <a:endParaRPr lang="en-US" sz="1867"/>
            </a:p>
          </p:txBody>
        </p:sp>
        <p:sp>
          <p:nvSpPr>
            <p:cNvPr id="1052" name="Freeform 619"/>
            <p:cNvSpPr/>
            <p:nvPr/>
          </p:nvSpPr>
          <p:spPr bwMode="auto">
            <a:xfrm>
              <a:off x="3510" y="1520"/>
              <a:ext cx="48" cy="57"/>
            </a:xfrm>
            <a:custGeom>
              <a:avLst/>
              <a:gdLst>
                <a:gd name="T0" fmla="*/ 39 w 239"/>
                <a:gd name="T1" fmla="*/ 2 h 283"/>
                <a:gd name="T2" fmla="*/ 42 w 239"/>
                <a:gd name="T3" fmla="*/ 4 h 283"/>
                <a:gd name="T4" fmla="*/ 44 w 239"/>
                <a:gd name="T5" fmla="*/ 5 h 283"/>
                <a:gd name="T6" fmla="*/ 45 w 239"/>
                <a:gd name="T7" fmla="*/ 7 h 283"/>
                <a:gd name="T8" fmla="*/ 46 w 239"/>
                <a:gd name="T9" fmla="*/ 9 h 283"/>
                <a:gd name="T10" fmla="*/ 47 w 239"/>
                <a:gd name="T11" fmla="*/ 11 h 283"/>
                <a:gd name="T12" fmla="*/ 48 w 239"/>
                <a:gd name="T13" fmla="*/ 13 h 283"/>
                <a:gd name="T14" fmla="*/ 48 w 239"/>
                <a:gd name="T15" fmla="*/ 15 h 283"/>
                <a:gd name="T16" fmla="*/ 48 w 239"/>
                <a:gd name="T17" fmla="*/ 17 h 283"/>
                <a:gd name="T18" fmla="*/ 48 w 239"/>
                <a:gd name="T19" fmla="*/ 20 h 283"/>
                <a:gd name="T20" fmla="*/ 47 w 239"/>
                <a:gd name="T21" fmla="*/ 22 h 283"/>
                <a:gd name="T22" fmla="*/ 47 w 239"/>
                <a:gd name="T23" fmla="*/ 24 h 283"/>
                <a:gd name="T24" fmla="*/ 46 w 239"/>
                <a:gd name="T25" fmla="*/ 27 h 283"/>
                <a:gd name="T26" fmla="*/ 45 w 239"/>
                <a:gd name="T27" fmla="*/ 29 h 283"/>
                <a:gd name="T28" fmla="*/ 44 w 239"/>
                <a:gd name="T29" fmla="*/ 31 h 283"/>
                <a:gd name="T30" fmla="*/ 42 w 239"/>
                <a:gd name="T31" fmla="*/ 34 h 283"/>
                <a:gd name="T32" fmla="*/ 41 w 239"/>
                <a:gd name="T33" fmla="*/ 36 h 283"/>
                <a:gd name="T34" fmla="*/ 38 w 239"/>
                <a:gd name="T35" fmla="*/ 41 h 283"/>
                <a:gd name="T36" fmla="*/ 34 w 239"/>
                <a:gd name="T37" fmla="*/ 45 h 283"/>
                <a:gd name="T38" fmla="*/ 30 w 239"/>
                <a:gd name="T39" fmla="*/ 49 h 283"/>
                <a:gd name="T40" fmla="*/ 26 w 239"/>
                <a:gd name="T41" fmla="*/ 52 h 283"/>
                <a:gd name="T42" fmla="*/ 24 w 239"/>
                <a:gd name="T43" fmla="*/ 53 h 283"/>
                <a:gd name="T44" fmla="*/ 22 w 239"/>
                <a:gd name="T45" fmla="*/ 55 h 283"/>
                <a:gd name="T46" fmla="*/ 20 w 239"/>
                <a:gd name="T47" fmla="*/ 56 h 283"/>
                <a:gd name="T48" fmla="*/ 19 w 239"/>
                <a:gd name="T49" fmla="*/ 56 h 283"/>
                <a:gd name="T50" fmla="*/ 17 w 239"/>
                <a:gd name="T51" fmla="*/ 57 h 283"/>
                <a:gd name="T52" fmla="*/ 15 w 239"/>
                <a:gd name="T53" fmla="*/ 57 h 283"/>
                <a:gd name="T54" fmla="*/ 14 w 239"/>
                <a:gd name="T55" fmla="*/ 57 h 283"/>
                <a:gd name="T56" fmla="*/ 12 w 239"/>
                <a:gd name="T57" fmla="*/ 57 h 283"/>
                <a:gd name="T58" fmla="*/ 10 w 239"/>
                <a:gd name="T59" fmla="*/ 56 h 283"/>
                <a:gd name="T60" fmla="*/ 8 w 239"/>
                <a:gd name="T61" fmla="*/ 55 h 283"/>
                <a:gd name="T62" fmla="*/ 6 w 239"/>
                <a:gd name="T63" fmla="*/ 53 h 283"/>
                <a:gd name="T64" fmla="*/ 4 w 239"/>
                <a:gd name="T65" fmla="*/ 52 h 283"/>
                <a:gd name="T66" fmla="*/ 3 w 239"/>
                <a:gd name="T67" fmla="*/ 50 h 283"/>
                <a:gd name="T68" fmla="*/ 2 w 239"/>
                <a:gd name="T69" fmla="*/ 47 h 283"/>
                <a:gd name="T70" fmla="*/ 1 w 239"/>
                <a:gd name="T71" fmla="*/ 45 h 283"/>
                <a:gd name="T72" fmla="*/ 0 w 239"/>
                <a:gd name="T73" fmla="*/ 42 h 283"/>
                <a:gd name="T74" fmla="*/ 0 w 239"/>
                <a:gd name="T75" fmla="*/ 40 h 283"/>
                <a:gd name="T76" fmla="*/ 0 w 239"/>
                <a:gd name="T77" fmla="*/ 37 h 283"/>
                <a:gd name="T78" fmla="*/ 0 w 239"/>
                <a:gd name="T79" fmla="*/ 34 h 283"/>
                <a:gd name="T80" fmla="*/ 1 w 239"/>
                <a:gd name="T81" fmla="*/ 32 h 283"/>
                <a:gd name="T82" fmla="*/ 1 w 239"/>
                <a:gd name="T83" fmla="*/ 29 h 283"/>
                <a:gd name="T84" fmla="*/ 2 w 239"/>
                <a:gd name="T85" fmla="*/ 26 h 283"/>
                <a:gd name="T86" fmla="*/ 3 w 239"/>
                <a:gd name="T87" fmla="*/ 23 h 283"/>
                <a:gd name="T88" fmla="*/ 4 w 239"/>
                <a:gd name="T89" fmla="*/ 21 h 283"/>
                <a:gd name="T90" fmla="*/ 6 w 239"/>
                <a:gd name="T91" fmla="*/ 18 h 283"/>
                <a:gd name="T92" fmla="*/ 7 w 239"/>
                <a:gd name="T93" fmla="*/ 15 h 283"/>
                <a:gd name="T94" fmla="*/ 9 w 239"/>
                <a:gd name="T95" fmla="*/ 13 h 283"/>
                <a:gd name="T96" fmla="*/ 11 w 239"/>
                <a:gd name="T97" fmla="*/ 10 h 283"/>
                <a:gd name="T98" fmla="*/ 13 w 239"/>
                <a:gd name="T99" fmla="*/ 8 h 283"/>
                <a:gd name="T100" fmla="*/ 15 w 239"/>
                <a:gd name="T101" fmla="*/ 7 h 283"/>
                <a:gd name="T102" fmla="*/ 17 w 239"/>
                <a:gd name="T103" fmla="*/ 5 h 283"/>
                <a:gd name="T104" fmla="*/ 19 w 239"/>
                <a:gd name="T105" fmla="*/ 3 h 283"/>
                <a:gd name="T106" fmla="*/ 21 w 239"/>
                <a:gd name="T107" fmla="*/ 2 h 283"/>
                <a:gd name="T108" fmla="*/ 24 w 239"/>
                <a:gd name="T109" fmla="*/ 1 h 283"/>
                <a:gd name="T110" fmla="*/ 27 w 239"/>
                <a:gd name="T111" fmla="*/ 0 h 283"/>
                <a:gd name="T112" fmla="*/ 29 w 239"/>
                <a:gd name="T113" fmla="*/ 0 h 283"/>
                <a:gd name="T114" fmla="*/ 32 w 239"/>
                <a:gd name="T115" fmla="*/ 0 h 283"/>
                <a:gd name="T116" fmla="*/ 34 w 239"/>
                <a:gd name="T117" fmla="*/ 0 h 283"/>
                <a:gd name="T118" fmla="*/ 37 w 239"/>
                <a:gd name="T119" fmla="*/ 1 h 283"/>
                <a:gd name="T120" fmla="*/ 39 w 239"/>
                <a:gd name="T121" fmla="*/ 2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3"/>
                <a:gd name="T185" fmla="*/ 239 w 239"/>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3">
                  <a:moveTo>
                    <a:pt x="196" y="11"/>
                  </a:moveTo>
                  <a:lnTo>
                    <a:pt x="207" y="18"/>
                  </a:lnTo>
                  <a:lnTo>
                    <a:pt x="217" y="26"/>
                  </a:lnTo>
                  <a:lnTo>
                    <a:pt x="224" y="34"/>
                  </a:lnTo>
                  <a:lnTo>
                    <a:pt x="229" y="44"/>
                  </a:lnTo>
                  <a:lnTo>
                    <a:pt x="234" y="54"/>
                  </a:lnTo>
                  <a:lnTo>
                    <a:pt x="237" y="64"/>
                  </a:lnTo>
                  <a:lnTo>
                    <a:pt x="239" y="74"/>
                  </a:lnTo>
                  <a:lnTo>
                    <a:pt x="239" y="85"/>
                  </a:lnTo>
                  <a:lnTo>
                    <a:pt x="238" y="97"/>
                  </a:lnTo>
                  <a:lnTo>
                    <a:pt x="236" y="109"/>
                  </a:lnTo>
                  <a:lnTo>
                    <a:pt x="233" y="121"/>
                  </a:lnTo>
                  <a:lnTo>
                    <a:pt x="228" y="132"/>
                  </a:lnTo>
                  <a:lnTo>
                    <a:pt x="223" y="145"/>
                  </a:lnTo>
                  <a:lnTo>
                    <a:pt x="217" y="156"/>
                  </a:lnTo>
                  <a:lnTo>
                    <a:pt x="211" y="169"/>
                  </a:lnTo>
                  <a:lnTo>
                    <a:pt x="203" y="180"/>
                  </a:lnTo>
                  <a:lnTo>
                    <a:pt x="187" y="202"/>
                  </a:lnTo>
                  <a:lnTo>
                    <a:pt x="170" y="223"/>
                  </a:lnTo>
                  <a:lnTo>
                    <a:pt x="150" y="242"/>
                  </a:lnTo>
                  <a:lnTo>
                    <a:pt x="131" y="258"/>
                  </a:lnTo>
                  <a:lnTo>
                    <a:pt x="121" y="265"/>
                  </a:lnTo>
                  <a:lnTo>
                    <a:pt x="112" y="271"/>
                  </a:lnTo>
                  <a:lnTo>
                    <a:pt x="102" y="276"/>
                  </a:lnTo>
                  <a:lnTo>
                    <a:pt x="93" y="280"/>
                  </a:lnTo>
                  <a:lnTo>
                    <a:pt x="85" y="282"/>
                  </a:lnTo>
                  <a:lnTo>
                    <a:pt x="77" y="283"/>
                  </a:lnTo>
                  <a:lnTo>
                    <a:pt x="70" y="283"/>
                  </a:lnTo>
                  <a:lnTo>
                    <a:pt x="62" y="283"/>
                  </a:lnTo>
                  <a:lnTo>
                    <a:pt x="50" y="278"/>
                  </a:lnTo>
                  <a:lnTo>
                    <a:pt x="39" y="272"/>
                  </a:lnTo>
                  <a:lnTo>
                    <a:pt x="29" y="265"/>
                  </a:lnTo>
                  <a:lnTo>
                    <a:pt x="20" y="256"/>
                  </a:lnTo>
                  <a:lnTo>
                    <a:pt x="14" y="246"/>
                  </a:lnTo>
                  <a:lnTo>
                    <a:pt x="9" y="235"/>
                  </a:lnTo>
                  <a:lnTo>
                    <a:pt x="4" y="223"/>
                  </a:lnTo>
                  <a:lnTo>
                    <a:pt x="1" y="211"/>
                  </a:lnTo>
                  <a:lnTo>
                    <a:pt x="0" y="199"/>
                  </a:lnTo>
                  <a:lnTo>
                    <a:pt x="0" y="185"/>
                  </a:lnTo>
                  <a:lnTo>
                    <a:pt x="1" y="171"/>
                  </a:lnTo>
                  <a:lnTo>
                    <a:pt x="4" y="157"/>
                  </a:lnTo>
                  <a:lnTo>
                    <a:pt x="6" y="144"/>
                  </a:lnTo>
                  <a:lnTo>
                    <a:pt x="11" y="130"/>
                  </a:lnTo>
                  <a:lnTo>
                    <a:pt x="16" y="116"/>
                  </a:lnTo>
                  <a:lnTo>
                    <a:pt x="22" y="102"/>
                  </a:lnTo>
                  <a:lnTo>
                    <a:pt x="29" y="89"/>
                  </a:lnTo>
                  <a:lnTo>
                    <a:pt x="36" y="76"/>
                  </a:lnTo>
                  <a:lnTo>
                    <a:pt x="45" y="64"/>
                  </a:lnTo>
                  <a:lnTo>
                    <a:pt x="54" y="52"/>
                  </a:lnTo>
                  <a:lnTo>
                    <a:pt x="64" y="42"/>
                  </a:lnTo>
                  <a:lnTo>
                    <a:pt x="73" y="33"/>
                  </a:lnTo>
                  <a:lnTo>
                    <a:pt x="85" y="24"/>
                  </a:lnTo>
                  <a:lnTo>
                    <a:pt x="96" y="16"/>
                  </a:lnTo>
                  <a:lnTo>
                    <a:pt x="107" y="10"/>
                  </a:lnTo>
                  <a:lnTo>
                    <a:pt x="120" y="5"/>
                  </a:lnTo>
                  <a:lnTo>
                    <a:pt x="132" y="1"/>
                  </a:lnTo>
                  <a:lnTo>
                    <a:pt x="145" y="0"/>
                  </a:lnTo>
                  <a:lnTo>
                    <a:pt x="157" y="0"/>
                  </a:lnTo>
                  <a:lnTo>
                    <a:pt x="170" y="1"/>
                  </a:lnTo>
                  <a:lnTo>
                    <a:pt x="183" y="5"/>
                  </a:lnTo>
                  <a:lnTo>
                    <a:pt x="196" y="11"/>
                  </a:lnTo>
                </a:path>
              </a:pathLst>
            </a:custGeom>
            <a:noFill/>
            <a:ln w="3175">
              <a:solidFill>
                <a:srgbClr val="F4AFCB"/>
              </a:solidFill>
              <a:round/>
            </a:ln>
          </p:spPr>
          <p:txBody>
            <a:bodyPr/>
            <a:lstStyle/>
            <a:p>
              <a:endParaRPr lang="en-US" sz="1867"/>
            </a:p>
          </p:txBody>
        </p:sp>
        <p:sp>
          <p:nvSpPr>
            <p:cNvPr id="1053" name="Freeform 620"/>
            <p:cNvSpPr/>
            <p:nvPr/>
          </p:nvSpPr>
          <p:spPr bwMode="auto">
            <a:xfrm>
              <a:off x="3544" y="1617"/>
              <a:ext cx="48" cy="57"/>
            </a:xfrm>
            <a:custGeom>
              <a:avLst/>
              <a:gdLst>
                <a:gd name="T0" fmla="*/ 39 w 239"/>
                <a:gd name="T1" fmla="*/ 2 h 285"/>
                <a:gd name="T2" fmla="*/ 42 w 239"/>
                <a:gd name="T3" fmla="*/ 4 h 285"/>
                <a:gd name="T4" fmla="*/ 43 w 239"/>
                <a:gd name="T5" fmla="*/ 5 h 285"/>
                <a:gd name="T6" fmla="*/ 45 w 239"/>
                <a:gd name="T7" fmla="*/ 7 h 285"/>
                <a:gd name="T8" fmla="*/ 46 w 239"/>
                <a:gd name="T9" fmla="*/ 9 h 285"/>
                <a:gd name="T10" fmla="*/ 47 w 239"/>
                <a:gd name="T11" fmla="*/ 11 h 285"/>
                <a:gd name="T12" fmla="*/ 48 w 239"/>
                <a:gd name="T13" fmla="*/ 13 h 285"/>
                <a:gd name="T14" fmla="*/ 48 w 239"/>
                <a:gd name="T15" fmla="*/ 15 h 285"/>
                <a:gd name="T16" fmla="*/ 48 w 239"/>
                <a:gd name="T17" fmla="*/ 17 h 285"/>
                <a:gd name="T18" fmla="*/ 48 w 239"/>
                <a:gd name="T19" fmla="*/ 20 h 285"/>
                <a:gd name="T20" fmla="*/ 47 w 239"/>
                <a:gd name="T21" fmla="*/ 22 h 285"/>
                <a:gd name="T22" fmla="*/ 47 w 239"/>
                <a:gd name="T23" fmla="*/ 24 h 285"/>
                <a:gd name="T24" fmla="*/ 46 w 239"/>
                <a:gd name="T25" fmla="*/ 27 h 285"/>
                <a:gd name="T26" fmla="*/ 45 w 239"/>
                <a:gd name="T27" fmla="*/ 29 h 285"/>
                <a:gd name="T28" fmla="*/ 44 w 239"/>
                <a:gd name="T29" fmla="*/ 32 h 285"/>
                <a:gd name="T30" fmla="*/ 42 w 239"/>
                <a:gd name="T31" fmla="*/ 34 h 285"/>
                <a:gd name="T32" fmla="*/ 41 w 239"/>
                <a:gd name="T33" fmla="*/ 36 h 285"/>
                <a:gd name="T34" fmla="*/ 38 w 239"/>
                <a:gd name="T35" fmla="*/ 41 h 285"/>
                <a:gd name="T36" fmla="*/ 34 w 239"/>
                <a:gd name="T37" fmla="*/ 45 h 285"/>
                <a:gd name="T38" fmla="*/ 30 w 239"/>
                <a:gd name="T39" fmla="*/ 48 h 285"/>
                <a:gd name="T40" fmla="*/ 26 w 239"/>
                <a:gd name="T41" fmla="*/ 52 h 285"/>
                <a:gd name="T42" fmla="*/ 24 w 239"/>
                <a:gd name="T43" fmla="*/ 53 h 285"/>
                <a:gd name="T44" fmla="*/ 22 w 239"/>
                <a:gd name="T45" fmla="*/ 54 h 285"/>
                <a:gd name="T46" fmla="*/ 21 w 239"/>
                <a:gd name="T47" fmla="*/ 55 h 285"/>
                <a:gd name="T48" fmla="*/ 19 w 239"/>
                <a:gd name="T49" fmla="*/ 56 h 285"/>
                <a:gd name="T50" fmla="*/ 17 w 239"/>
                <a:gd name="T51" fmla="*/ 56 h 285"/>
                <a:gd name="T52" fmla="*/ 15 w 239"/>
                <a:gd name="T53" fmla="*/ 57 h 285"/>
                <a:gd name="T54" fmla="*/ 14 w 239"/>
                <a:gd name="T55" fmla="*/ 57 h 285"/>
                <a:gd name="T56" fmla="*/ 13 w 239"/>
                <a:gd name="T57" fmla="*/ 57 h 285"/>
                <a:gd name="T58" fmla="*/ 10 w 239"/>
                <a:gd name="T59" fmla="*/ 56 h 285"/>
                <a:gd name="T60" fmla="*/ 8 w 239"/>
                <a:gd name="T61" fmla="*/ 54 h 285"/>
                <a:gd name="T62" fmla="*/ 6 w 239"/>
                <a:gd name="T63" fmla="*/ 53 h 285"/>
                <a:gd name="T64" fmla="*/ 4 w 239"/>
                <a:gd name="T65" fmla="*/ 51 h 285"/>
                <a:gd name="T66" fmla="*/ 3 w 239"/>
                <a:gd name="T67" fmla="*/ 49 h 285"/>
                <a:gd name="T68" fmla="*/ 2 w 239"/>
                <a:gd name="T69" fmla="*/ 47 h 285"/>
                <a:gd name="T70" fmla="*/ 1 w 239"/>
                <a:gd name="T71" fmla="*/ 45 h 285"/>
                <a:gd name="T72" fmla="*/ 0 w 239"/>
                <a:gd name="T73" fmla="*/ 42 h 285"/>
                <a:gd name="T74" fmla="*/ 0 w 239"/>
                <a:gd name="T75" fmla="*/ 40 h 285"/>
                <a:gd name="T76" fmla="*/ 0 w 239"/>
                <a:gd name="T77" fmla="*/ 37 h 285"/>
                <a:gd name="T78" fmla="*/ 0 w 239"/>
                <a:gd name="T79" fmla="*/ 34 h 285"/>
                <a:gd name="T80" fmla="*/ 1 w 239"/>
                <a:gd name="T81" fmla="*/ 32 h 285"/>
                <a:gd name="T82" fmla="*/ 2 w 239"/>
                <a:gd name="T83" fmla="*/ 29 h 285"/>
                <a:gd name="T84" fmla="*/ 2 w 239"/>
                <a:gd name="T85" fmla="*/ 26 h 285"/>
                <a:gd name="T86" fmla="*/ 4 w 239"/>
                <a:gd name="T87" fmla="*/ 23 h 285"/>
                <a:gd name="T88" fmla="*/ 5 w 239"/>
                <a:gd name="T89" fmla="*/ 21 h 285"/>
                <a:gd name="T90" fmla="*/ 6 w 239"/>
                <a:gd name="T91" fmla="*/ 18 h 285"/>
                <a:gd name="T92" fmla="*/ 8 w 239"/>
                <a:gd name="T93" fmla="*/ 15 h 285"/>
                <a:gd name="T94" fmla="*/ 9 w 239"/>
                <a:gd name="T95" fmla="*/ 13 h 285"/>
                <a:gd name="T96" fmla="*/ 11 w 239"/>
                <a:gd name="T97" fmla="*/ 11 h 285"/>
                <a:gd name="T98" fmla="*/ 13 w 239"/>
                <a:gd name="T99" fmla="*/ 9 h 285"/>
                <a:gd name="T100" fmla="*/ 15 w 239"/>
                <a:gd name="T101" fmla="*/ 7 h 285"/>
                <a:gd name="T102" fmla="*/ 17 w 239"/>
                <a:gd name="T103" fmla="*/ 5 h 285"/>
                <a:gd name="T104" fmla="*/ 20 w 239"/>
                <a:gd name="T105" fmla="*/ 3 h 285"/>
                <a:gd name="T106" fmla="*/ 22 w 239"/>
                <a:gd name="T107" fmla="*/ 2 h 285"/>
                <a:gd name="T108" fmla="*/ 24 w 239"/>
                <a:gd name="T109" fmla="*/ 1 h 285"/>
                <a:gd name="T110" fmla="*/ 27 w 239"/>
                <a:gd name="T111" fmla="*/ 0 h 285"/>
                <a:gd name="T112" fmla="*/ 29 w 239"/>
                <a:gd name="T113" fmla="*/ 0 h 285"/>
                <a:gd name="T114" fmla="*/ 32 w 239"/>
                <a:gd name="T115" fmla="*/ 0 h 285"/>
                <a:gd name="T116" fmla="*/ 34 w 239"/>
                <a:gd name="T117" fmla="*/ 0 h 285"/>
                <a:gd name="T118" fmla="*/ 37 w 239"/>
                <a:gd name="T119" fmla="*/ 1 h 285"/>
                <a:gd name="T120" fmla="*/ 39 w 239"/>
                <a:gd name="T121" fmla="*/ 2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5"/>
                <a:gd name="T185" fmla="*/ 239 w 23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5">
                  <a:moveTo>
                    <a:pt x="196" y="12"/>
                  </a:moveTo>
                  <a:lnTo>
                    <a:pt x="207" y="18"/>
                  </a:lnTo>
                  <a:lnTo>
                    <a:pt x="216" y="27"/>
                  </a:lnTo>
                  <a:lnTo>
                    <a:pt x="224" y="34"/>
                  </a:lnTo>
                  <a:lnTo>
                    <a:pt x="230" y="44"/>
                  </a:lnTo>
                  <a:lnTo>
                    <a:pt x="235" y="54"/>
                  </a:lnTo>
                  <a:lnTo>
                    <a:pt x="237" y="64"/>
                  </a:lnTo>
                  <a:lnTo>
                    <a:pt x="239" y="75"/>
                  </a:lnTo>
                  <a:lnTo>
                    <a:pt x="239" y="85"/>
                  </a:lnTo>
                  <a:lnTo>
                    <a:pt x="237" y="98"/>
                  </a:lnTo>
                  <a:lnTo>
                    <a:pt x="236" y="109"/>
                  </a:lnTo>
                  <a:lnTo>
                    <a:pt x="232" y="121"/>
                  </a:lnTo>
                  <a:lnTo>
                    <a:pt x="229" y="133"/>
                  </a:lnTo>
                  <a:lnTo>
                    <a:pt x="224" y="145"/>
                  </a:lnTo>
                  <a:lnTo>
                    <a:pt x="217" y="158"/>
                  </a:lnTo>
                  <a:lnTo>
                    <a:pt x="211" y="169"/>
                  </a:lnTo>
                  <a:lnTo>
                    <a:pt x="204" y="180"/>
                  </a:lnTo>
                  <a:lnTo>
                    <a:pt x="187" y="203"/>
                  </a:lnTo>
                  <a:lnTo>
                    <a:pt x="169" y="224"/>
                  </a:lnTo>
                  <a:lnTo>
                    <a:pt x="150" y="242"/>
                  </a:lnTo>
                  <a:lnTo>
                    <a:pt x="130" y="259"/>
                  </a:lnTo>
                  <a:lnTo>
                    <a:pt x="121" y="265"/>
                  </a:lnTo>
                  <a:lnTo>
                    <a:pt x="111" y="271"/>
                  </a:lnTo>
                  <a:lnTo>
                    <a:pt x="103" y="276"/>
                  </a:lnTo>
                  <a:lnTo>
                    <a:pt x="94" y="280"/>
                  </a:lnTo>
                  <a:lnTo>
                    <a:pt x="85" y="282"/>
                  </a:lnTo>
                  <a:lnTo>
                    <a:pt x="76" y="284"/>
                  </a:lnTo>
                  <a:lnTo>
                    <a:pt x="69" y="285"/>
                  </a:lnTo>
                  <a:lnTo>
                    <a:pt x="63" y="284"/>
                  </a:lnTo>
                  <a:lnTo>
                    <a:pt x="49" y="279"/>
                  </a:lnTo>
                  <a:lnTo>
                    <a:pt x="38" y="272"/>
                  </a:lnTo>
                  <a:lnTo>
                    <a:pt x="29" y="265"/>
                  </a:lnTo>
                  <a:lnTo>
                    <a:pt x="20" y="256"/>
                  </a:lnTo>
                  <a:lnTo>
                    <a:pt x="14" y="246"/>
                  </a:lnTo>
                  <a:lnTo>
                    <a:pt x="8" y="235"/>
                  </a:lnTo>
                  <a:lnTo>
                    <a:pt x="4" y="224"/>
                  </a:lnTo>
                  <a:lnTo>
                    <a:pt x="2" y="211"/>
                  </a:lnTo>
                  <a:lnTo>
                    <a:pt x="0" y="199"/>
                  </a:lnTo>
                  <a:lnTo>
                    <a:pt x="0" y="185"/>
                  </a:lnTo>
                  <a:lnTo>
                    <a:pt x="2" y="171"/>
                  </a:lnTo>
                  <a:lnTo>
                    <a:pt x="4" y="158"/>
                  </a:lnTo>
                  <a:lnTo>
                    <a:pt x="8" y="144"/>
                  </a:lnTo>
                  <a:lnTo>
                    <a:pt x="12" y="130"/>
                  </a:lnTo>
                  <a:lnTo>
                    <a:pt x="18" y="116"/>
                  </a:lnTo>
                  <a:lnTo>
                    <a:pt x="24" y="103"/>
                  </a:lnTo>
                  <a:lnTo>
                    <a:pt x="30" y="89"/>
                  </a:lnTo>
                  <a:lnTo>
                    <a:pt x="39" y="76"/>
                  </a:lnTo>
                  <a:lnTo>
                    <a:pt x="46" y="64"/>
                  </a:lnTo>
                  <a:lnTo>
                    <a:pt x="56" y="53"/>
                  </a:lnTo>
                  <a:lnTo>
                    <a:pt x="65" y="43"/>
                  </a:lnTo>
                  <a:lnTo>
                    <a:pt x="76" y="33"/>
                  </a:lnTo>
                  <a:lnTo>
                    <a:pt x="86" y="24"/>
                  </a:lnTo>
                  <a:lnTo>
                    <a:pt x="98" y="17"/>
                  </a:lnTo>
                  <a:lnTo>
                    <a:pt x="110" y="10"/>
                  </a:lnTo>
                  <a:lnTo>
                    <a:pt x="121" y="5"/>
                  </a:lnTo>
                  <a:lnTo>
                    <a:pt x="134" y="2"/>
                  </a:lnTo>
                  <a:lnTo>
                    <a:pt x="146" y="0"/>
                  </a:lnTo>
                  <a:lnTo>
                    <a:pt x="159" y="0"/>
                  </a:lnTo>
                  <a:lnTo>
                    <a:pt x="171" y="2"/>
                  </a:lnTo>
                  <a:lnTo>
                    <a:pt x="184" y="5"/>
                  </a:lnTo>
                  <a:lnTo>
                    <a:pt x="196" y="12"/>
                  </a:lnTo>
                  <a:close/>
                </a:path>
              </a:pathLst>
            </a:custGeom>
            <a:solidFill>
              <a:srgbClr val="E45291"/>
            </a:solidFill>
            <a:ln w="9525">
              <a:noFill/>
              <a:round/>
            </a:ln>
          </p:spPr>
          <p:txBody>
            <a:bodyPr/>
            <a:lstStyle/>
            <a:p>
              <a:endParaRPr lang="en-US" sz="1867"/>
            </a:p>
          </p:txBody>
        </p:sp>
        <p:sp>
          <p:nvSpPr>
            <p:cNvPr id="1054" name="Freeform 621"/>
            <p:cNvSpPr/>
            <p:nvPr/>
          </p:nvSpPr>
          <p:spPr bwMode="auto">
            <a:xfrm>
              <a:off x="3544" y="1617"/>
              <a:ext cx="48" cy="57"/>
            </a:xfrm>
            <a:custGeom>
              <a:avLst/>
              <a:gdLst>
                <a:gd name="T0" fmla="*/ 39 w 239"/>
                <a:gd name="T1" fmla="*/ 2 h 285"/>
                <a:gd name="T2" fmla="*/ 42 w 239"/>
                <a:gd name="T3" fmla="*/ 4 h 285"/>
                <a:gd name="T4" fmla="*/ 43 w 239"/>
                <a:gd name="T5" fmla="*/ 5 h 285"/>
                <a:gd name="T6" fmla="*/ 45 w 239"/>
                <a:gd name="T7" fmla="*/ 7 h 285"/>
                <a:gd name="T8" fmla="*/ 46 w 239"/>
                <a:gd name="T9" fmla="*/ 9 h 285"/>
                <a:gd name="T10" fmla="*/ 47 w 239"/>
                <a:gd name="T11" fmla="*/ 11 h 285"/>
                <a:gd name="T12" fmla="*/ 48 w 239"/>
                <a:gd name="T13" fmla="*/ 13 h 285"/>
                <a:gd name="T14" fmla="*/ 48 w 239"/>
                <a:gd name="T15" fmla="*/ 15 h 285"/>
                <a:gd name="T16" fmla="*/ 48 w 239"/>
                <a:gd name="T17" fmla="*/ 17 h 285"/>
                <a:gd name="T18" fmla="*/ 48 w 239"/>
                <a:gd name="T19" fmla="*/ 20 h 285"/>
                <a:gd name="T20" fmla="*/ 47 w 239"/>
                <a:gd name="T21" fmla="*/ 22 h 285"/>
                <a:gd name="T22" fmla="*/ 47 w 239"/>
                <a:gd name="T23" fmla="*/ 24 h 285"/>
                <a:gd name="T24" fmla="*/ 46 w 239"/>
                <a:gd name="T25" fmla="*/ 27 h 285"/>
                <a:gd name="T26" fmla="*/ 45 w 239"/>
                <a:gd name="T27" fmla="*/ 29 h 285"/>
                <a:gd name="T28" fmla="*/ 44 w 239"/>
                <a:gd name="T29" fmla="*/ 32 h 285"/>
                <a:gd name="T30" fmla="*/ 42 w 239"/>
                <a:gd name="T31" fmla="*/ 34 h 285"/>
                <a:gd name="T32" fmla="*/ 41 w 239"/>
                <a:gd name="T33" fmla="*/ 36 h 285"/>
                <a:gd name="T34" fmla="*/ 38 w 239"/>
                <a:gd name="T35" fmla="*/ 41 h 285"/>
                <a:gd name="T36" fmla="*/ 34 w 239"/>
                <a:gd name="T37" fmla="*/ 45 h 285"/>
                <a:gd name="T38" fmla="*/ 30 w 239"/>
                <a:gd name="T39" fmla="*/ 48 h 285"/>
                <a:gd name="T40" fmla="*/ 26 w 239"/>
                <a:gd name="T41" fmla="*/ 52 h 285"/>
                <a:gd name="T42" fmla="*/ 24 w 239"/>
                <a:gd name="T43" fmla="*/ 53 h 285"/>
                <a:gd name="T44" fmla="*/ 22 w 239"/>
                <a:gd name="T45" fmla="*/ 54 h 285"/>
                <a:gd name="T46" fmla="*/ 21 w 239"/>
                <a:gd name="T47" fmla="*/ 55 h 285"/>
                <a:gd name="T48" fmla="*/ 19 w 239"/>
                <a:gd name="T49" fmla="*/ 56 h 285"/>
                <a:gd name="T50" fmla="*/ 17 w 239"/>
                <a:gd name="T51" fmla="*/ 56 h 285"/>
                <a:gd name="T52" fmla="*/ 15 w 239"/>
                <a:gd name="T53" fmla="*/ 57 h 285"/>
                <a:gd name="T54" fmla="*/ 14 w 239"/>
                <a:gd name="T55" fmla="*/ 57 h 285"/>
                <a:gd name="T56" fmla="*/ 13 w 239"/>
                <a:gd name="T57" fmla="*/ 57 h 285"/>
                <a:gd name="T58" fmla="*/ 10 w 239"/>
                <a:gd name="T59" fmla="*/ 56 h 285"/>
                <a:gd name="T60" fmla="*/ 8 w 239"/>
                <a:gd name="T61" fmla="*/ 54 h 285"/>
                <a:gd name="T62" fmla="*/ 6 w 239"/>
                <a:gd name="T63" fmla="*/ 53 h 285"/>
                <a:gd name="T64" fmla="*/ 4 w 239"/>
                <a:gd name="T65" fmla="*/ 51 h 285"/>
                <a:gd name="T66" fmla="*/ 3 w 239"/>
                <a:gd name="T67" fmla="*/ 49 h 285"/>
                <a:gd name="T68" fmla="*/ 2 w 239"/>
                <a:gd name="T69" fmla="*/ 47 h 285"/>
                <a:gd name="T70" fmla="*/ 1 w 239"/>
                <a:gd name="T71" fmla="*/ 45 h 285"/>
                <a:gd name="T72" fmla="*/ 0 w 239"/>
                <a:gd name="T73" fmla="*/ 42 h 285"/>
                <a:gd name="T74" fmla="*/ 0 w 239"/>
                <a:gd name="T75" fmla="*/ 40 h 285"/>
                <a:gd name="T76" fmla="*/ 0 w 239"/>
                <a:gd name="T77" fmla="*/ 37 h 285"/>
                <a:gd name="T78" fmla="*/ 0 w 239"/>
                <a:gd name="T79" fmla="*/ 34 h 285"/>
                <a:gd name="T80" fmla="*/ 1 w 239"/>
                <a:gd name="T81" fmla="*/ 32 h 285"/>
                <a:gd name="T82" fmla="*/ 2 w 239"/>
                <a:gd name="T83" fmla="*/ 29 h 285"/>
                <a:gd name="T84" fmla="*/ 2 w 239"/>
                <a:gd name="T85" fmla="*/ 26 h 285"/>
                <a:gd name="T86" fmla="*/ 4 w 239"/>
                <a:gd name="T87" fmla="*/ 23 h 285"/>
                <a:gd name="T88" fmla="*/ 5 w 239"/>
                <a:gd name="T89" fmla="*/ 21 h 285"/>
                <a:gd name="T90" fmla="*/ 6 w 239"/>
                <a:gd name="T91" fmla="*/ 18 h 285"/>
                <a:gd name="T92" fmla="*/ 8 w 239"/>
                <a:gd name="T93" fmla="*/ 15 h 285"/>
                <a:gd name="T94" fmla="*/ 9 w 239"/>
                <a:gd name="T95" fmla="*/ 13 h 285"/>
                <a:gd name="T96" fmla="*/ 11 w 239"/>
                <a:gd name="T97" fmla="*/ 11 h 285"/>
                <a:gd name="T98" fmla="*/ 13 w 239"/>
                <a:gd name="T99" fmla="*/ 9 h 285"/>
                <a:gd name="T100" fmla="*/ 15 w 239"/>
                <a:gd name="T101" fmla="*/ 7 h 285"/>
                <a:gd name="T102" fmla="*/ 17 w 239"/>
                <a:gd name="T103" fmla="*/ 5 h 285"/>
                <a:gd name="T104" fmla="*/ 20 w 239"/>
                <a:gd name="T105" fmla="*/ 3 h 285"/>
                <a:gd name="T106" fmla="*/ 22 w 239"/>
                <a:gd name="T107" fmla="*/ 2 h 285"/>
                <a:gd name="T108" fmla="*/ 24 w 239"/>
                <a:gd name="T109" fmla="*/ 1 h 285"/>
                <a:gd name="T110" fmla="*/ 27 w 239"/>
                <a:gd name="T111" fmla="*/ 0 h 285"/>
                <a:gd name="T112" fmla="*/ 29 w 239"/>
                <a:gd name="T113" fmla="*/ 0 h 285"/>
                <a:gd name="T114" fmla="*/ 32 w 239"/>
                <a:gd name="T115" fmla="*/ 0 h 285"/>
                <a:gd name="T116" fmla="*/ 34 w 239"/>
                <a:gd name="T117" fmla="*/ 0 h 285"/>
                <a:gd name="T118" fmla="*/ 37 w 239"/>
                <a:gd name="T119" fmla="*/ 1 h 285"/>
                <a:gd name="T120" fmla="*/ 39 w 239"/>
                <a:gd name="T121" fmla="*/ 2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9"/>
                <a:gd name="T184" fmla="*/ 0 h 285"/>
                <a:gd name="T185" fmla="*/ 239 w 23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9" h="285">
                  <a:moveTo>
                    <a:pt x="196" y="12"/>
                  </a:moveTo>
                  <a:lnTo>
                    <a:pt x="207" y="18"/>
                  </a:lnTo>
                  <a:lnTo>
                    <a:pt x="216" y="27"/>
                  </a:lnTo>
                  <a:lnTo>
                    <a:pt x="224" y="34"/>
                  </a:lnTo>
                  <a:lnTo>
                    <a:pt x="230" y="44"/>
                  </a:lnTo>
                  <a:lnTo>
                    <a:pt x="235" y="54"/>
                  </a:lnTo>
                  <a:lnTo>
                    <a:pt x="237" y="64"/>
                  </a:lnTo>
                  <a:lnTo>
                    <a:pt x="239" y="75"/>
                  </a:lnTo>
                  <a:lnTo>
                    <a:pt x="239" y="85"/>
                  </a:lnTo>
                  <a:lnTo>
                    <a:pt x="237" y="98"/>
                  </a:lnTo>
                  <a:lnTo>
                    <a:pt x="236" y="109"/>
                  </a:lnTo>
                  <a:lnTo>
                    <a:pt x="232" y="121"/>
                  </a:lnTo>
                  <a:lnTo>
                    <a:pt x="229" y="133"/>
                  </a:lnTo>
                  <a:lnTo>
                    <a:pt x="224" y="145"/>
                  </a:lnTo>
                  <a:lnTo>
                    <a:pt x="217" y="158"/>
                  </a:lnTo>
                  <a:lnTo>
                    <a:pt x="211" y="169"/>
                  </a:lnTo>
                  <a:lnTo>
                    <a:pt x="204" y="180"/>
                  </a:lnTo>
                  <a:lnTo>
                    <a:pt x="187" y="203"/>
                  </a:lnTo>
                  <a:lnTo>
                    <a:pt x="169" y="224"/>
                  </a:lnTo>
                  <a:lnTo>
                    <a:pt x="150" y="242"/>
                  </a:lnTo>
                  <a:lnTo>
                    <a:pt x="130" y="259"/>
                  </a:lnTo>
                  <a:lnTo>
                    <a:pt x="121" y="265"/>
                  </a:lnTo>
                  <a:lnTo>
                    <a:pt x="111" y="271"/>
                  </a:lnTo>
                  <a:lnTo>
                    <a:pt x="103" y="276"/>
                  </a:lnTo>
                  <a:lnTo>
                    <a:pt x="94" y="280"/>
                  </a:lnTo>
                  <a:lnTo>
                    <a:pt x="85" y="282"/>
                  </a:lnTo>
                  <a:lnTo>
                    <a:pt x="76" y="284"/>
                  </a:lnTo>
                  <a:lnTo>
                    <a:pt x="69" y="285"/>
                  </a:lnTo>
                  <a:lnTo>
                    <a:pt x="63" y="284"/>
                  </a:lnTo>
                  <a:lnTo>
                    <a:pt x="49" y="279"/>
                  </a:lnTo>
                  <a:lnTo>
                    <a:pt x="38" y="272"/>
                  </a:lnTo>
                  <a:lnTo>
                    <a:pt x="29" y="265"/>
                  </a:lnTo>
                  <a:lnTo>
                    <a:pt x="20" y="256"/>
                  </a:lnTo>
                  <a:lnTo>
                    <a:pt x="14" y="246"/>
                  </a:lnTo>
                  <a:lnTo>
                    <a:pt x="8" y="235"/>
                  </a:lnTo>
                  <a:lnTo>
                    <a:pt x="4" y="224"/>
                  </a:lnTo>
                  <a:lnTo>
                    <a:pt x="2" y="211"/>
                  </a:lnTo>
                  <a:lnTo>
                    <a:pt x="0" y="199"/>
                  </a:lnTo>
                  <a:lnTo>
                    <a:pt x="0" y="185"/>
                  </a:lnTo>
                  <a:lnTo>
                    <a:pt x="2" y="171"/>
                  </a:lnTo>
                  <a:lnTo>
                    <a:pt x="4" y="158"/>
                  </a:lnTo>
                  <a:lnTo>
                    <a:pt x="8" y="144"/>
                  </a:lnTo>
                  <a:lnTo>
                    <a:pt x="12" y="130"/>
                  </a:lnTo>
                  <a:lnTo>
                    <a:pt x="18" y="116"/>
                  </a:lnTo>
                  <a:lnTo>
                    <a:pt x="24" y="103"/>
                  </a:lnTo>
                  <a:lnTo>
                    <a:pt x="30" y="89"/>
                  </a:lnTo>
                  <a:lnTo>
                    <a:pt x="39" y="76"/>
                  </a:lnTo>
                  <a:lnTo>
                    <a:pt x="46" y="64"/>
                  </a:lnTo>
                  <a:lnTo>
                    <a:pt x="56" y="53"/>
                  </a:lnTo>
                  <a:lnTo>
                    <a:pt x="65" y="43"/>
                  </a:lnTo>
                  <a:lnTo>
                    <a:pt x="76" y="33"/>
                  </a:lnTo>
                  <a:lnTo>
                    <a:pt x="86" y="24"/>
                  </a:lnTo>
                  <a:lnTo>
                    <a:pt x="98" y="17"/>
                  </a:lnTo>
                  <a:lnTo>
                    <a:pt x="110" y="10"/>
                  </a:lnTo>
                  <a:lnTo>
                    <a:pt x="121" y="5"/>
                  </a:lnTo>
                  <a:lnTo>
                    <a:pt x="134" y="2"/>
                  </a:lnTo>
                  <a:lnTo>
                    <a:pt x="146" y="0"/>
                  </a:lnTo>
                  <a:lnTo>
                    <a:pt x="159" y="0"/>
                  </a:lnTo>
                  <a:lnTo>
                    <a:pt x="171" y="2"/>
                  </a:lnTo>
                  <a:lnTo>
                    <a:pt x="184" y="5"/>
                  </a:lnTo>
                  <a:lnTo>
                    <a:pt x="196" y="12"/>
                  </a:lnTo>
                  <a:close/>
                </a:path>
              </a:pathLst>
            </a:custGeom>
            <a:noFill/>
            <a:ln w="3175">
              <a:solidFill>
                <a:srgbClr val="F4AFCB"/>
              </a:solidFill>
              <a:round/>
            </a:ln>
          </p:spPr>
          <p:txBody>
            <a:bodyPr/>
            <a:lstStyle/>
            <a:p>
              <a:endParaRPr lang="en-US" sz="1867"/>
            </a:p>
          </p:txBody>
        </p:sp>
        <p:sp>
          <p:nvSpPr>
            <p:cNvPr id="1055" name="Freeform 622"/>
            <p:cNvSpPr/>
            <p:nvPr/>
          </p:nvSpPr>
          <p:spPr bwMode="auto">
            <a:xfrm>
              <a:off x="2200" y="1542"/>
              <a:ext cx="41" cy="60"/>
            </a:xfrm>
            <a:custGeom>
              <a:avLst/>
              <a:gdLst>
                <a:gd name="T0" fmla="*/ 14 w 206"/>
                <a:gd name="T1" fmla="*/ 1 h 299"/>
                <a:gd name="T2" fmla="*/ 17 w 206"/>
                <a:gd name="T3" fmla="*/ 0 h 299"/>
                <a:gd name="T4" fmla="*/ 19 w 206"/>
                <a:gd name="T5" fmla="*/ 0 h 299"/>
                <a:gd name="T6" fmla="*/ 21 w 206"/>
                <a:gd name="T7" fmla="*/ 0 h 299"/>
                <a:gd name="T8" fmla="*/ 23 w 206"/>
                <a:gd name="T9" fmla="*/ 0 h 299"/>
                <a:gd name="T10" fmla="*/ 25 w 206"/>
                <a:gd name="T11" fmla="*/ 1 h 299"/>
                <a:gd name="T12" fmla="*/ 27 w 206"/>
                <a:gd name="T13" fmla="*/ 2 h 299"/>
                <a:gd name="T14" fmla="*/ 29 w 206"/>
                <a:gd name="T15" fmla="*/ 3 h 299"/>
                <a:gd name="T16" fmla="*/ 30 w 206"/>
                <a:gd name="T17" fmla="*/ 5 h 299"/>
                <a:gd name="T18" fmla="*/ 32 w 206"/>
                <a:gd name="T19" fmla="*/ 7 h 299"/>
                <a:gd name="T20" fmla="*/ 33 w 206"/>
                <a:gd name="T21" fmla="*/ 9 h 299"/>
                <a:gd name="T22" fmla="*/ 34 w 206"/>
                <a:gd name="T23" fmla="*/ 11 h 299"/>
                <a:gd name="T24" fmla="*/ 36 w 206"/>
                <a:gd name="T25" fmla="*/ 13 h 299"/>
                <a:gd name="T26" fmla="*/ 37 w 206"/>
                <a:gd name="T27" fmla="*/ 15 h 299"/>
                <a:gd name="T28" fmla="*/ 38 w 206"/>
                <a:gd name="T29" fmla="*/ 18 h 299"/>
                <a:gd name="T30" fmla="*/ 38 w 206"/>
                <a:gd name="T31" fmla="*/ 20 h 299"/>
                <a:gd name="T32" fmla="*/ 39 w 206"/>
                <a:gd name="T33" fmla="*/ 23 h 299"/>
                <a:gd name="T34" fmla="*/ 40 w 206"/>
                <a:gd name="T35" fmla="*/ 29 h 299"/>
                <a:gd name="T36" fmla="*/ 41 w 206"/>
                <a:gd name="T37" fmla="*/ 34 h 299"/>
                <a:gd name="T38" fmla="*/ 41 w 206"/>
                <a:gd name="T39" fmla="*/ 40 h 299"/>
                <a:gd name="T40" fmla="*/ 41 w 206"/>
                <a:gd name="T41" fmla="*/ 45 h 299"/>
                <a:gd name="T42" fmla="*/ 41 w 206"/>
                <a:gd name="T43" fmla="*/ 47 h 299"/>
                <a:gd name="T44" fmla="*/ 40 w 206"/>
                <a:gd name="T45" fmla="*/ 49 h 299"/>
                <a:gd name="T46" fmla="*/ 40 w 206"/>
                <a:gd name="T47" fmla="*/ 51 h 299"/>
                <a:gd name="T48" fmla="*/ 39 w 206"/>
                <a:gd name="T49" fmla="*/ 53 h 299"/>
                <a:gd name="T50" fmla="*/ 38 w 206"/>
                <a:gd name="T51" fmla="*/ 54 h 299"/>
                <a:gd name="T52" fmla="*/ 38 w 206"/>
                <a:gd name="T53" fmla="*/ 56 h 299"/>
                <a:gd name="T54" fmla="*/ 37 w 206"/>
                <a:gd name="T55" fmla="*/ 57 h 299"/>
                <a:gd name="T56" fmla="*/ 36 w 206"/>
                <a:gd name="T57" fmla="*/ 58 h 299"/>
                <a:gd name="T58" fmla="*/ 33 w 206"/>
                <a:gd name="T59" fmla="*/ 59 h 299"/>
                <a:gd name="T60" fmla="*/ 31 w 206"/>
                <a:gd name="T61" fmla="*/ 60 h 299"/>
                <a:gd name="T62" fmla="*/ 28 w 206"/>
                <a:gd name="T63" fmla="*/ 60 h 299"/>
                <a:gd name="T64" fmla="*/ 26 w 206"/>
                <a:gd name="T65" fmla="*/ 60 h 299"/>
                <a:gd name="T66" fmla="*/ 23 w 206"/>
                <a:gd name="T67" fmla="*/ 60 h 299"/>
                <a:gd name="T68" fmla="*/ 21 w 206"/>
                <a:gd name="T69" fmla="*/ 59 h 299"/>
                <a:gd name="T70" fmla="*/ 19 w 206"/>
                <a:gd name="T71" fmla="*/ 58 h 299"/>
                <a:gd name="T72" fmla="*/ 17 w 206"/>
                <a:gd name="T73" fmla="*/ 57 h 299"/>
                <a:gd name="T74" fmla="*/ 15 w 206"/>
                <a:gd name="T75" fmla="*/ 55 h 299"/>
                <a:gd name="T76" fmla="*/ 13 w 206"/>
                <a:gd name="T77" fmla="*/ 53 h 299"/>
                <a:gd name="T78" fmla="*/ 11 w 206"/>
                <a:gd name="T79" fmla="*/ 51 h 299"/>
                <a:gd name="T80" fmla="*/ 9 w 206"/>
                <a:gd name="T81" fmla="*/ 49 h 299"/>
                <a:gd name="T82" fmla="*/ 8 w 206"/>
                <a:gd name="T83" fmla="*/ 47 h 299"/>
                <a:gd name="T84" fmla="*/ 6 w 206"/>
                <a:gd name="T85" fmla="*/ 44 h 299"/>
                <a:gd name="T86" fmla="*/ 5 w 206"/>
                <a:gd name="T87" fmla="*/ 42 h 299"/>
                <a:gd name="T88" fmla="*/ 3 w 206"/>
                <a:gd name="T89" fmla="*/ 39 h 299"/>
                <a:gd name="T90" fmla="*/ 2 w 206"/>
                <a:gd name="T91" fmla="*/ 36 h 299"/>
                <a:gd name="T92" fmla="*/ 2 w 206"/>
                <a:gd name="T93" fmla="*/ 33 h 299"/>
                <a:gd name="T94" fmla="*/ 1 w 206"/>
                <a:gd name="T95" fmla="*/ 30 h 299"/>
                <a:gd name="T96" fmla="*/ 0 w 206"/>
                <a:gd name="T97" fmla="*/ 27 h 299"/>
                <a:gd name="T98" fmla="*/ 0 w 206"/>
                <a:gd name="T99" fmla="*/ 24 h 299"/>
                <a:gd name="T100" fmla="*/ 0 w 206"/>
                <a:gd name="T101" fmla="*/ 22 h 299"/>
                <a:gd name="T102" fmla="*/ 0 w 206"/>
                <a:gd name="T103" fmla="*/ 19 h 299"/>
                <a:gd name="T104" fmla="*/ 1 w 206"/>
                <a:gd name="T105" fmla="*/ 16 h 299"/>
                <a:gd name="T106" fmla="*/ 1 w 206"/>
                <a:gd name="T107" fmla="*/ 14 h 299"/>
                <a:gd name="T108" fmla="*/ 2 w 206"/>
                <a:gd name="T109" fmla="*/ 11 h 299"/>
                <a:gd name="T110" fmla="*/ 4 w 206"/>
                <a:gd name="T111" fmla="*/ 9 h 299"/>
                <a:gd name="T112" fmla="*/ 5 w 206"/>
                <a:gd name="T113" fmla="*/ 7 h 299"/>
                <a:gd name="T114" fmla="*/ 7 w 206"/>
                <a:gd name="T115" fmla="*/ 5 h 299"/>
                <a:gd name="T116" fmla="*/ 9 w 206"/>
                <a:gd name="T117" fmla="*/ 3 h 299"/>
                <a:gd name="T118" fmla="*/ 11 w 206"/>
                <a:gd name="T119" fmla="*/ 2 h 299"/>
                <a:gd name="T120" fmla="*/ 14 w 206"/>
                <a:gd name="T121" fmla="*/ 1 h 2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299"/>
                <a:gd name="T185" fmla="*/ 206 w 206"/>
                <a:gd name="T186" fmla="*/ 299 h 2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299">
                  <a:moveTo>
                    <a:pt x="70" y="5"/>
                  </a:moveTo>
                  <a:lnTo>
                    <a:pt x="83" y="1"/>
                  </a:lnTo>
                  <a:lnTo>
                    <a:pt x="94" y="0"/>
                  </a:lnTo>
                  <a:lnTo>
                    <a:pt x="105" y="1"/>
                  </a:lnTo>
                  <a:lnTo>
                    <a:pt x="115" y="2"/>
                  </a:lnTo>
                  <a:lnTo>
                    <a:pt x="125" y="6"/>
                  </a:lnTo>
                  <a:lnTo>
                    <a:pt x="135" y="11"/>
                  </a:lnTo>
                  <a:lnTo>
                    <a:pt x="144" y="17"/>
                  </a:lnTo>
                  <a:lnTo>
                    <a:pt x="151" y="25"/>
                  </a:lnTo>
                  <a:lnTo>
                    <a:pt x="159" y="34"/>
                  </a:lnTo>
                  <a:lnTo>
                    <a:pt x="166" y="44"/>
                  </a:lnTo>
                  <a:lnTo>
                    <a:pt x="173" y="54"/>
                  </a:lnTo>
                  <a:lnTo>
                    <a:pt x="179" y="65"/>
                  </a:lnTo>
                  <a:lnTo>
                    <a:pt x="184" y="77"/>
                  </a:lnTo>
                  <a:lnTo>
                    <a:pt x="189" y="90"/>
                  </a:lnTo>
                  <a:lnTo>
                    <a:pt x="192" y="102"/>
                  </a:lnTo>
                  <a:lnTo>
                    <a:pt x="196" y="116"/>
                  </a:lnTo>
                  <a:lnTo>
                    <a:pt x="202" y="143"/>
                  </a:lnTo>
                  <a:lnTo>
                    <a:pt x="206" y="171"/>
                  </a:lnTo>
                  <a:lnTo>
                    <a:pt x="206" y="197"/>
                  </a:lnTo>
                  <a:lnTo>
                    <a:pt x="205" y="222"/>
                  </a:lnTo>
                  <a:lnTo>
                    <a:pt x="204" y="233"/>
                  </a:lnTo>
                  <a:lnTo>
                    <a:pt x="202" y="243"/>
                  </a:lnTo>
                  <a:lnTo>
                    <a:pt x="200" y="253"/>
                  </a:lnTo>
                  <a:lnTo>
                    <a:pt x="196" y="263"/>
                  </a:lnTo>
                  <a:lnTo>
                    <a:pt x="192" y="271"/>
                  </a:lnTo>
                  <a:lnTo>
                    <a:pt x="189" y="277"/>
                  </a:lnTo>
                  <a:lnTo>
                    <a:pt x="184" y="282"/>
                  </a:lnTo>
                  <a:lnTo>
                    <a:pt x="179" y="287"/>
                  </a:lnTo>
                  <a:lnTo>
                    <a:pt x="166" y="293"/>
                  </a:lnTo>
                  <a:lnTo>
                    <a:pt x="154" y="297"/>
                  </a:lnTo>
                  <a:lnTo>
                    <a:pt x="141" y="299"/>
                  </a:lnTo>
                  <a:lnTo>
                    <a:pt x="130" y="299"/>
                  </a:lnTo>
                  <a:lnTo>
                    <a:pt x="118" y="297"/>
                  </a:lnTo>
                  <a:lnTo>
                    <a:pt x="106" y="294"/>
                  </a:lnTo>
                  <a:lnTo>
                    <a:pt x="95" y="289"/>
                  </a:lnTo>
                  <a:lnTo>
                    <a:pt x="84" y="283"/>
                  </a:lnTo>
                  <a:lnTo>
                    <a:pt x="74" y="274"/>
                  </a:lnTo>
                  <a:lnTo>
                    <a:pt x="64" y="266"/>
                  </a:lnTo>
                  <a:lnTo>
                    <a:pt x="54" y="256"/>
                  </a:lnTo>
                  <a:lnTo>
                    <a:pt x="45" y="245"/>
                  </a:lnTo>
                  <a:lnTo>
                    <a:pt x="38" y="233"/>
                  </a:lnTo>
                  <a:lnTo>
                    <a:pt x="30" y="221"/>
                  </a:lnTo>
                  <a:lnTo>
                    <a:pt x="23" y="207"/>
                  </a:lnTo>
                  <a:lnTo>
                    <a:pt x="17" y="193"/>
                  </a:lnTo>
                  <a:lnTo>
                    <a:pt x="12" y="180"/>
                  </a:lnTo>
                  <a:lnTo>
                    <a:pt x="8" y="166"/>
                  </a:lnTo>
                  <a:lnTo>
                    <a:pt x="4" y="151"/>
                  </a:lnTo>
                  <a:lnTo>
                    <a:pt x="2" y="136"/>
                  </a:lnTo>
                  <a:lnTo>
                    <a:pt x="0" y="122"/>
                  </a:lnTo>
                  <a:lnTo>
                    <a:pt x="0" y="108"/>
                  </a:lnTo>
                  <a:lnTo>
                    <a:pt x="2" y="95"/>
                  </a:lnTo>
                  <a:lnTo>
                    <a:pt x="4" y="81"/>
                  </a:lnTo>
                  <a:lnTo>
                    <a:pt x="7" y="69"/>
                  </a:lnTo>
                  <a:lnTo>
                    <a:pt x="12" y="56"/>
                  </a:lnTo>
                  <a:lnTo>
                    <a:pt x="18" y="45"/>
                  </a:lnTo>
                  <a:lnTo>
                    <a:pt x="25" y="35"/>
                  </a:lnTo>
                  <a:lnTo>
                    <a:pt x="34" y="25"/>
                  </a:lnTo>
                  <a:lnTo>
                    <a:pt x="44" y="17"/>
                  </a:lnTo>
                  <a:lnTo>
                    <a:pt x="56" y="10"/>
                  </a:lnTo>
                  <a:lnTo>
                    <a:pt x="70" y="5"/>
                  </a:lnTo>
                  <a:close/>
                </a:path>
              </a:pathLst>
            </a:custGeom>
            <a:solidFill>
              <a:srgbClr val="E45291"/>
            </a:solidFill>
            <a:ln w="9525">
              <a:noFill/>
              <a:round/>
            </a:ln>
          </p:spPr>
          <p:txBody>
            <a:bodyPr/>
            <a:lstStyle/>
            <a:p>
              <a:endParaRPr lang="en-US" sz="1867"/>
            </a:p>
          </p:txBody>
        </p:sp>
        <p:sp>
          <p:nvSpPr>
            <p:cNvPr id="1056" name="Freeform 623"/>
            <p:cNvSpPr/>
            <p:nvPr/>
          </p:nvSpPr>
          <p:spPr bwMode="auto">
            <a:xfrm>
              <a:off x="2200" y="1542"/>
              <a:ext cx="41" cy="60"/>
            </a:xfrm>
            <a:custGeom>
              <a:avLst/>
              <a:gdLst>
                <a:gd name="T0" fmla="*/ 14 w 206"/>
                <a:gd name="T1" fmla="*/ 1 h 299"/>
                <a:gd name="T2" fmla="*/ 17 w 206"/>
                <a:gd name="T3" fmla="*/ 0 h 299"/>
                <a:gd name="T4" fmla="*/ 19 w 206"/>
                <a:gd name="T5" fmla="*/ 0 h 299"/>
                <a:gd name="T6" fmla="*/ 21 w 206"/>
                <a:gd name="T7" fmla="*/ 0 h 299"/>
                <a:gd name="T8" fmla="*/ 23 w 206"/>
                <a:gd name="T9" fmla="*/ 0 h 299"/>
                <a:gd name="T10" fmla="*/ 25 w 206"/>
                <a:gd name="T11" fmla="*/ 1 h 299"/>
                <a:gd name="T12" fmla="*/ 27 w 206"/>
                <a:gd name="T13" fmla="*/ 2 h 299"/>
                <a:gd name="T14" fmla="*/ 29 w 206"/>
                <a:gd name="T15" fmla="*/ 3 h 299"/>
                <a:gd name="T16" fmla="*/ 30 w 206"/>
                <a:gd name="T17" fmla="*/ 5 h 299"/>
                <a:gd name="T18" fmla="*/ 32 w 206"/>
                <a:gd name="T19" fmla="*/ 7 h 299"/>
                <a:gd name="T20" fmla="*/ 33 w 206"/>
                <a:gd name="T21" fmla="*/ 9 h 299"/>
                <a:gd name="T22" fmla="*/ 34 w 206"/>
                <a:gd name="T23" fmla="*/ 11 h 299"/>
                <a:gd name="T24" fmla="*/ 36 w 206"/>
                <a:gd name="T25" fmla="*/ 13 h 299"/>
                <a:gd name="T26" fmla="*/ 37 w 206"/>
                <a:gd name="T27" fmla="*/ 15 h 299"/>
                <a:gd name="T28" fmla="*/ 38 w 206"/>
                <a:gd name="T29" fmla="*/ 18 h 299"/>
                <a:gd name="T30" fmla="*/ 38 w 206"/>
                <a:gd name="T31" fmla="*/ 20 h 299"/>
                <a:gd name="T32" fmla="*/ 39 w 206"/>
                <a:gd name="T33" fmla="*/ 23 h 299"/>
                <a:gd name="T34" fmla="*/ 40 w 206"/>
                <a:gd name="T35" fmla="*/ 29 h 299"/>
                <a:gd name="T36" fmla="*/ 41 w 206"/>
                <a:gd name="T37" fmla="*/ 34 h 299"/>
                <a:gd name="T38" fmla="*/ 41 w 206"/>
                <a:gd name="T39" fmla="*/ 40 h 299"/>
                <a:gd name="T40" fmla="*/ 41 w 206"/>
                <a:gd name="T41" fmla="*/ 45 h 299"/>
                <a:gd name="T42" fmla="*/ 41 w 206"/>
                <a:gd name="T43" fmla="*/ 47 h 299"/>
                <a:gd name="T44" fmla="*/ 40 w 206"/>
                <a:gd name="T45" fmla="*/ 49 h 299"/>
                <a:gd name="T46" fmla="*/ 40 w 206"/>
                <a:gd name="T47" fmla="*/ 51 h 299"/>
                <a:gd name="T48" fmla="*/ 39 w 206"/>
                <a:gd name="T49" fmla="*/ 53 h 299"/>
                <a:gd name="T50" fmla="*/ 38 w 206"/>
                <a:gd name="T51" fmla="*/ 54 h 299"/>
                <a:gd name="T52" fmla="*/ 38 w 206"/>
                <a:gd name="T53" fmla="*/ 56 h 299"/>
                <a:gd name="T54" fmla="*/ 37 w 206"/>
                <a:gd name="T55" fmla="*/ 57 h 299"/>
                <a:gd name="T56" fmla="*/ 36 w 206"/>
                <a:gd name="T57" fmla="*/ 58 h 299"/>
                <a:gd name="T58" fmla="*/ 33 w 206"/>
                <a:gd name="T59" fmla="*/ 59 h 299"/>
                <a:gd name="T60" fmla="*/ 31 w 206"/>
                <a:gd name="T61" fmla="*/ 60 h 299"/>
                <a:gd name="T62" fmla="*/ 28 w 206"/>
                <a:gd name="T63" fmla="*/ 60 h 299"/>
                <a:gd name="T64" fmla="*/ 26 w 206"/>
                <a:gd name="T65" fmla="*/ 60 h 299"/>
                <a:gd name="T66" fmla="*/ 23 w 206"/>
                <a:gd name="T67" fmla="*/ 60 h 299"/>
                <a:gd name="T68" fmla="*/ 21 w 206"/>
                <a:gd name="T69" fmla="*/ 59 h 299"/>
                <a:gd name="T70" fmla="*/ 19 w 206"/>
                <a:gd name="T71" fmla="*/ 58 h 299"/>
                <a:gd name="T72" fmla="*/ 17 w 206"/>
                <a:gd name="T73" fmla="*/ 57 h 299"/>
                <a:gd name="T74" fmla="*/ 15 w 206"/>
                <a:gd name="T75" fmla="*/ 55 h 299"/>
                <a:gd name="T76" fmla="*/ 13 w 206"/>
                <a:gd name="T77" fmla="*/ 53 h 299"/>
                <a:gd name="T78" fmla="*/ 11 w 206"/>
                <a:gd name="T79" fmla="*/ 51 h 299"/>
                <a:gd name="T80" fmla="*/ 9 w 206"/>
                <a:gd name="T81" fmla="*/ 49 h 299"/>
                <a:gd name="T82" fmla="*/ 8 w 206"/>
                <a:gd name="T83" fmla="*/ 47 h 299"/>
                <a:gd name="T84" fmla="*/ 6 w 206"/>
                <a:gd name="T85" fmla="*/ 44 h 299"/>
                <a:gd name="T86" fmla="*/ 5 w 206"/>
                <a:gd name="T87" fmla="*/ 42 h 299"/>
                <a:gd name="T88" fmla="*/ 3 w 206"/>
                <a:gd name="T89" fmla="*/ 39 h 299"/>
                <a:gd name="T90" fmla="*/ 2 w 206"/>
                <a:gd name="T91" fmla="*/ 36 h 299"/>
                <a:gd name="T92" fmla="*/ 2 w 206"/>
                <a:gd name="T93" fmla="*/ 33 h 299"/>
                <a:gd name="T94" fmla="*/ 1 w 206"/>
                <a:gd name="T95" fmla="*/ 30 h 299"/>
                <a:gd name="T96" fmla="*/ 0 w 206"/>
                <a:gd name="T97" fmla="*/ 27 h 299"/>
                <a:gd name="T98" fmla="*/ 0 w 206"/>
                <a:gd name="T99" fmla="*/ 24 h 299"/>
                <a:gd name="T100" fmla="*/ 0 w 206"/>
                <a:gd name="T101" fmla="*/ 22 h 299"/>
                <a:gd name="T102" fmla="*/ 0 w 206"/>
                <a:gd name="T103" fmla="*/ 19 h 299"/>
                <a:gd name="T104" fmla="*/ 1 w 206"/>
                <a:gd name="T105" fmla="*/ 16 h 299"/>
                <a:gd name="T106" fmla="*/ 1 w 206"/>
                <a:gd name="T107" fmla="*/ 14 h 299"/>
                <a:gd name="T108" fmla="*/ 2 w 206"/>
                <a:gd name="T109" fmla="*/ 11 h 299"/>
                <a:gd name="T110" fmla="*/ 4 w 206"/>
                <a:gd name="T111" fmla="*/ 9 h 299"/>
                <a:gd name="T112" fmla="*/ 5 w 206"/>
                <a:gd name="T113" fmla="*/ 7 h 299"/>
                <a:gd name="T114" fmla="*/ 7 w 206"/>
                <a:gd name="T115" fmla="*/ 5 h 299"/>
                <a:gd name="T116" fmla="*/ 9 w 206"/>
                <a:gd name="T117" fmla="*/ 3 h 299"/>
                <a:gd name="T118" fmla="*/ 11 w 206"/>
                <a:gd name="T119" fmla="*/ 2 h 299"/>
                <a:gd name="T120" fmla="*/ 14 w 206"/>
                <a:gd name="T121" fmla="*/ 1 h 29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6"/>
                <a:gd name="T184" fmla="*/ 0 h 299"/>
                <a:gd name="T185" fmla="*/ 206 w 206"/>
                <a:gd name="T186" fmla="*/ 299 h 29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6" h="299">
                  <a:moveTo>
                    <a:pt x="70" y="5"/>
                  </a:moveTo>
                  <a:lnTo>
                    <a:pt x="83" y="1"/>
                  </a:lnTo>
                  <a:lnTo>
                    <a:pt x="94" y="0"/>
                  </a:lnTo>
                  <a:lnTo>
                    <a:pt x="105" y="1"/>
                  </a:lnTo>
                  <a:lnTo>
                    <a:pt x="115" y="2"/>
                  </a:lnTo>
                  <a:lnTo>
                    <a:pt x="125" y="6"/>
                  </a:lnTo>
                  <a:lnTo>
                    <a:pt x="135" y="11"/>
                  </a:lnTo>
                  <a:lnTo>
                    <a:pt x="144" y="17"/>
                  </a:lnTo>
                  <a:lnTo>
                    <a:pt x="151" y="25"/>
                  </a:lnTo>
                  <a:lnTo>
                    <a:pt x="159" y="34"/>
                  </a:lnTo>
                  <a:lnTo>
                    <a:pt x="166" y="44"/>
                  </a:lnTo>
                  <a:lnTo>
                    <a:pt x="173" y="54"/>
                  </a:lnTo>
                  <a:lnTo>
                    <a:pt x="179" y="65"/>
                  </a:lnTo>
                  <a:lnTo>
                    <a:pt x="184" y="77"/>
                  </a:lnTo>
                  <a:lnTo>
                    <a:pt x="189" y="90"/>
                  </a:lnTo>
                  <a:lnTo>
                    <a:pt x="192" y="102"/>
                  </a:lnTo>
                  <a:lnTo>
                    <a:pt x="196" y="116"/>
                  </a:lnTo>
                  <a:lnTo>
                    <a:pt x="202" y="143"/>
                  </a:lnTo>
                  <a:lnTo>
                    <a:pt x="206" y="171"/>
                  </a:lnTo>
                  <a:lnTo>
                    <a:pt x="206" y="197"/>
                  </a:lnTo>
                  <a:lnTo>
                    <a:pt x="205" y="222"/>
                  </a:lnTo>
                  <a:lnTo>
                    <a:pt x="204" y="233"/>
                  </a:lnTo>
                  <a:lnTo>
                    <a:pt x="202" y="243"/>
                  </a:lnTo>
                  <a:lnTo>
                    <a:pt x="200" y="253"/>
                  </a:lnTo>
                  <a:lnTo>
                    <a:pt x="196" y="263"/>
                  </a:lnTo>
                  <a:lnTo>
                    <a:pt x="192" y="271"/>
                  </a:lnTo>
                  <a:lnTo>
                    <a:pt x="189" y="277"/>
                  </a:lnTo>
                  <a:lnTo>
                    <a:pt x="184" y="282"/>
                  </a:lnTo>
                  <a:lnTo>
                    <a:pt x="179" y="287"/>
                  </a:lnTo>
                  <a:lnTo>
                    <a:pt x="166" y="293"/>
                  </a:lnTo>
                  <a:lnTo>
                    <a:pt x="154" y="297"/>
                  </a:lnTo>
                  <a:lnTo>
                    <a:pt x="141" y="299"/>
                  </a:lnTo>
                  <a:lnTo>
                    <a:pt x="130" y="299"/>
                  </a:lnTo>
                  <a:lnTo>
                    <a:pt x="118" y="297"/>
                  </a:lnTo>
                  <a:lnTo>
                    <a:pt x="106" y="294"/>
                  </a:lnTo>
                  <a:lnTo>
                    <a:pt x="95" y="289"/>
                  </a:lnTo>
                  <a:lnTo>
                    <a:pt x="84" y="283"/>
                  </a:lnTo>
                  <a:lnTo>
                    <a:pt x="74" y="274"/>
                  </a:lnTo>
                  <a:lnTo>
                    <a:pt x="64" y="266"/>
                  </a:lnTo>
                  <a:lnTo>
                    <a:pt x="54" y="256"/>
                  </a:lnTo>
                  <a:lnTo>
                    <a:pt x="45" y="245"/>
                  </a:lnTo>
                  <a:lnTo>
                    <a:pt x="38" y="233"/>
                  </a:lnTo>
                  <a:lnTo>
                    <a:pt x="30" y="221"/>
                  </a:lnTo>
                  <a:lnTo>
                    <a:pt x="23" y="207"/>
                  </a:lnTo>
                  <a:lnTo>
                    <a:pt x="17" y="193"/>
                  </a:lnTo>
                  <a:lnTo>
                    <a:pt x="12" y="180"/>
                  </a:lnTo>
                  <a:lnTo>
                    <a:pt x="8" y="166"/>
                  </a:lnTo>
                  <a:lnTo>
                    <a:pt x="4" y="151"/>
                  </a:lnTo>
                  <a:lnTo>
                    <a:pt x="2" y="136"/>
                  </a:lnTo>
                  <a:lnTo>
                    <a:pt x="0" y="122"/>
                  </a:lnTo>
                  <a:lnTo>
                    <a:pt x="0" y="108"/>
                  </a:lnTo>
                  <a:lnTo>
                    <a:pt x="2" y="95"/>
                  </a:lnTo>
                  <a:lnTo>
                    <a:pt x="4" y="81"/>
                  </a:lnTo>
                  <a:lnTo>
                    <a:pt x="7" y="69"/>
                  </a:lnTo>
                  <a:lnTo>
                    <a:pt x="12" y="56"/>
                  </a:lnTo>
                  <a:lnTo>
                    <a:pt x="18" y="45"/>
                  </a:lnTo>
                  <a:lnTo>
                    <a:pt x="25" y="35"/>
                  </a:lnTo>
                  <a:lnTo>
                    <a:pt x="34" y="25"/>
                  </a:lnTo>
                  <a:lnTo>
                    <a:pt x="44" y="17"/>
                  </a:lnTo>
                  <a:lnTo>
                    <a:pt x="56" y="10"/>
                  </a:lnTo>
                  <a:lnTo>
                    <a:pt x="70" y="5"/>
                  </a:lnTo>
                </a:path>
              </a:pathLst>
            </a:custGeom>
            <a:noFill/>
            <a:ln w="3175">
              <a:solidFill>
                <a:srgbClr val="F4AFCB"/>
              </a:solidFill>
              <a:round/>
            </a:ln>
          </p:spPr>
          <p:txBody>
            <a:bodyPr/>
            <a:lstStyle/>
            <a:p>
              <a:endParaRPr lang="en-US" sz="1867"/>
            </a:p>
          </p:txBody>
        </p:sp>
        <p:sp>
          <p:nvSpPr>
            <p:cNvPr id="1057" name="Freeform 624"/>
            <p:cNvSpPr/>
            <p:nvPr/>
          </p:nvSpPr>
          <p:spPr bwMode="auto">
            <a:xfrm>
              <a:off x="2123" y="1544"/>
              <a:ext cx="46" cy="58"/>
            </a:xfrm>
            <a:custGeom>
              <a:avLst/>
              <a:gdLst>
                <a:gd name="T0" fmla="*/ 9 w 228"/>
                <a:gd name="T1" fmla="*/ 3 h 286"/>
                <a:gd name="T2" fmla="*/ 11 w 228"/>
                <a:gd name="T3" fmla="*/ 2 h 286"/>
                <a:gd name="T4" fmla="*/ 14 w 228"/>
                <a:gd name="T5" fmla="*/ 1 h 286"/>
                <a:gd name="T6" fmla="*/ 16 w 228"/>
                <a:gd name="T7" fmla="*/ 0 h 286"/>
                <a:gd name="T8" fmla="*/ 18 w 228"/>
                <a:gd name="T9" fmla="*/ 0 h 286"/>
                <a:gd name="T10" fmla="*/ 20 w 228"/>
                <a:gd name="T11" fmla="*/ 0 h 286"/>
                <a:gd name="T12" fmla="*/ 22 w 228"/>
                <a:gd name="T13" fmla="*/ 1 h 286"/>
                <a:gd name="T14" fmla="*/ 24 w 228"/>
                <a:gd name="T15" fmla="*/ 2 h 286"/>
                <a:gd name="T16" fmla="*/ 26 w 228"/>
                <a:gd name="T17" fmla="*/ 3 h 286"/>
                <a:gd name="T18" fmla="*/ 28 w 228"/>
                <a:gd name="T19" fmla="*/ 4 h 286"/>
                <a:gd name="T20" fmla="*/ 30 w 228"/>
                <a:gd name="T21" fmla="*/ 5 h 286"/>
                <a:gd name="T22" fmla="*/ 32 w 228"/>
                <a:gd name="T23" fmla="*/ 7 h 286"/>
                <a:gd name="T24" fmla="*/ 34 w 228"/>
                <a:gd name="T25" fmla="*/ 9 h 286"/>
                <a:gd name="T26" fmla="*/ 35 w 228"/>
                <a:gd name="T27" fmla="*/ 11 h 286"/>
                <a:gd name="T28" fmla="*/ 37 w 228"/>
                <a:gd name="T29" fmla="*/ 13 h 286"/>
                <a:gd name="T30" fmla="*/ 38 w 228"/>
                <a:gd name="T31" fmla="*/ 16 h 286"/>
                <a:gd name="T32" fmla="*/ 40 w 228"/>
                <a:gd name="T33" fmla="*/ 18 h 286"/>
                <a:gd name="T34" fmla="*/ 42 w 228"/>
                <a:gd name="T35" fmla="*/ 24 h 286"/>
                <a:gd name="T36" fmla="*/ 44 w 228"/>
                <a:gd name="T37" fmla="*/ 29 h 286"/>
                <a:gd name="T38" fmla="*/ 45 w 228"/>
                <a:gd name="T39" fmla="*/ 34 h 286"/>
                <a:gd name="T40" fmla="*/ 46 w 228"/>
                <a:gd name="T41" fmla="*/ 39 h 286"/>
                <a:gd name="T42" fmla="*/ 46 w 228"/>
                <a:gd name="T43" fmla="*/ 41 h 286"/>
                <a:gd name="T44" fmla="*/ 46 w 228"/>
                <a:gd name="T45" fmla="*/ 44 h 286"/>
                <a:gd name="T46" fmla="*/ 46 w 228"/>
                <a:gd name="T47" fmla="*/ 46 h 286"/>
                <a:gd name="T48" fmla="*/ 46 w 228"/>
                <a:gd name="T49" fmla="*/ 47 h 286"/>
                <a:gd name="T50" fmla="*/ 45 w 228"/>
                <a:gd name="T51" fmla="*/ 49 h 286"/>
                <a:gd name="T52" fmla="*/ 45 w 228"/>
                <a:gd name="T53" fmla="*/ 51 h 286"/>
                <a:gd name="T54" fmla="*/ 44 w 228"/>
                <a:gd name="T55" fmla="*/ 52 h 286"/>
                <a:gd name="T56" fmla="*/ 43 w 228"/>
                <a:gd name="T57" fmla="*/ 53 h 286"/>
                <a:gd name="T58" fmla="*/ 41 w 228"/>
                <a:gd name="T59" fmla="*/ 55 h 286"/>
                <a:gd name="T60" fmla="*/ 39 w 228"/>
                <a:gd name="T61" fmla="*/ 56 h 286"/>
                <a:gd name="T62" fmla="*/ 37 w 228"/>
                <a:gd name="T63" fmla="*/ 57 h 286"/>
                <a:gd name="T64" fmla="*/ 34 w 228"/>
                <a:gd name="T65" fmla="*/ 58 h 286"/>
                <a:gd name="T66" fmla="*/ 32 w 228"/>
                <a:gd name="T67" fmla="*/ 58 h 286"/>
                <a:gd name="T68" fmla="*/ 29 w 228"/>
                <a:gd name="T69" fmla="*/ 58 h 286"/>
                <a:gd name="T70" fmla="*/ 27 w 228"/>
                <a:gd name="T71" fmla="*/ 57 h 286"/>
                <a:gd name="T72" fmla="*/ 25 w 228"/>
                <a:gd name="T73" fmla="*/ 56 h 286"/>
                <a:gd name="T74" fmla="*/ 22 w 228"/>
                <a:gd name="T75" fmla="*/ 55 h 286"/>
                <a:gd name="T76" fmla="*/ 20 w 228"/>
                <a:gd name="T77" fmla="*/ 54 h 286"/>
                <a:gd name="T78" fmla="*/ 18 w 228"/>
                <a:gd name="T79" fmla="*/ 53 h 286"/>
                <a:gd name="T80" fmla="*/ 16 w 228"/>
                <a:gd name="T81" fmla="*/ 51 h 286"/>
                <a:gd name="T82" fmla="*/ 13 w 228"/>
                <a:gd name="T83" fmla="*/ 49 h 286"/>
                <a:gd name="T84" fmla="*/ 11 w 228"/>
                <a:gd name="T85" fmla="*/ 47 h 286"/>
                <a:gd name="T86" fmla="*/ 9 w 228"/>
                <a:gd name="T87" fmla="*/ 45 h 286"/>
                <a:gd name="T88" fmla="*/ 8 w 228"/>
                <a:gd name="T89" fmla="*/ 42 h 286"/>
                <a:gd name="T90" fmla="*/ 6 w 228"/>
                <a:gd name="T91" fmla="*/ 40 h 286"/>
                <a:gd name="T92" fmla="*/ 4 w 228"/>
                <a:gd name="T93" fmla="*/ 37 h 286"/>
                <a:gd name="T94" fmla="*/ 3 w 228"/>
                <a:gd name="T95" fmla="*/ 34 h 286"/>
                <a:gd name="T96" fmla="*/ 2 w 228"/>
                <a:gd name="T97" fmla="*/ 31 h 286"/>
                <a:gd name="T98" fmla="*/ 1 w 228"/>
                <a:gd name="T99" fmla="*/ 29 h 286"/>
                <a:gd name="T100" fmla="*/ 1 w 228"/>
                <a:gd name="T101" fmla="*/ 26 h 286"/>
                <a:gd name="T102" fmla="*/ 0 w 228"/>
                <a:gd name="T103" fmla="*/ 23 h 286"/>
                <a:gd name="T104" fmla="*/ 0 w 228"/>
                <a:gd name="T105" fmla="*/ 20 h 286"/>
                <a:gd name="T106" fmla="*/ 0 w 228"/>
                <a:gd name="T107" fmla="*/ 18 h 286"/>
                <a:gd name="T108" fmla="*/ 0 w 228"/>
                <a:gd name="T109" fmla="*/ 15 h 286"/>
                <a:gd name="T110" fmla="*/ 1 w 228"/>
                <a:gd name="T111" fmla="*/ 13 h 286"/>
                <a:gd name="T112" fmla="*/ 2 w 228"/>
                <a:gd name="T113" fmla="*/ 10 h 286"/>
                <a:gd name="T114" fmla="*/ 3 w 228"/>
                <a:gd name="T115" fmla="*/ 8 h 286"/>
                <a:gd name="T116" fmla="*/ 5 w 228"/>
                <a:gd name="T117" fmla="*/ 6 h 286"/>
                <a:gd name="T118" fmla="*/ 7 w 228"/>
                <a:gd name="T119" fmla="*/ 4 h 286"/>
                <a:gd name="T120" fmla="*/ 9 w 228"/>
                <a:gd name="T121" fmla="*/ 3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
                <a:gd name="T184" fmla="*/ 0 h 286"/>
                <a:gd name="T185" fmla="*/ 228 w 2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 h="286">
                  <a:moveTo>
                    <a:pt x="45" y="14"/>
                  </a:moveTo>
                  <a:lnTo>
                    <a:pt x="56" y="8"/>
                  </a:lnTo>
                  <a:lnTo>
                    <a:pt x="68" y="3"/>
                  </a:lnTo>
                  <a:lnTo>
                    <a:pt x="78" y="0"/>
                  </a:lnTo>
                  <a:lnTo>
                    <a:pt x="90" y="0"/>
                  </a:lnTo>
                  <a:lnTo>
                    <a:pt x="101" y="0"/>
                  </a:lnTo>
                  <a:lnTo>
                    <a:pt x="111" y="3"/>
                  </a:lnTo>
                  <a:lnTo>
                    <a:pt x="121" y="8"/>
                  </a:lnTo>
                  <a:lnTo>
                    <a:pt x="131" y="13"/>
                  </a:lnTo>
                  <a:lnTo>
                    <a:pt x="141" y="19"/>
                  </a:lnTo>
                  <a:lnTo>
                    <a:pt x="149" y="26"/>
                  </a:lnTo>
                  <a:lnTo>
                    <a:pt x="158" y="35"/>
                  </a:lnTo>
                  <a:lnTo>
                    <a:pt x="167" y="45"/>
                  </a:lnTo>
                  <a:lnTo>
                    <a:pt x="174" y="56"/>
                  </a:lnTo>
                  <a:lnTo>
                    <a:pt x="182" y="66"/>
                  </a:lnTo>
                  <a:lnTo>
                    <a:pt x="189" y="79"/>
                  </a:lnTo>
                  <a:lnTo>
                    <a:pt x="196" y="91"/>
                  </a:lnTo>
                  <a:lnTo>
                    <a:pt x="207" y="116"/>
                  </a:lnTo>
                  <a:lnTo>
                    <a:pt x="217" y="142"/>
                  </a:lnTo>
                  <a:lnTo>
                    <a:pt x="223" y="167"/>
                  </a:lnTo>
                  <a:lnTo>
                    <a:pt x="227" y="192"/>
                  </a:lnTo>
                  <a:lnTo>
                    <a:pt x="228" y="204"/>
                  </a:lnTo>
                  <a:lnTo>
                    <a:pt x="228" y="215"/>
                  </a:lnTo>
                  <a:lnTo>
                    <a:pt x="228" y="225"/>
                  </a:lnTo>
                  <a:lnTo>
                    <a:pt x="227" y="234"/>
                  </a:lnTo>
                  <a:lnTo>
                    <a:pt x="224" y="242"/>
                  </a:lnTo>
                  <a:lnTo>
                    <a:pt x="222" y="250"/>
                  </a:lnTo>
                  <a:lnTo>
                    <a:pt x="218" y="256"/>
                  </a:lnTo>
                  <a:lnTo>
                    <a:pt x="213" y="261"/>
                  </a:lnTo>
                  <a:lnTo>
                    <a:pt x="203" y="270"/>
                  </a:lnTo>
                  <a:lnTo>
                    <a:pt x="192" y="277"/>
                  </a:lnTo>
                  <a:lnTo>
                    <a:pt x="181" y="281"/>
                  </a:lnTo>
                  <a:lnTo>
                    <a:pt x="169" y="285"/>
                  </a:lnTo>
                  <a:lnTo>
                    <a:pt x="157" y="286"/>
                  </a:lnTo>
                  <a:lnTo>
                    <a:pt x="146" y="285"/>
                  </a:lnTo>
                  <a:lnTo>
                    <a:pt x="133" y="282"/>
                  </a:lnTo>
                  <a:lnTo>
                    <a:pt x="122" y="278"/>
                  </a:lnTo>
                  <a:lnTo>
                    <a:pt x="111" y="273"/>
                  </a:lnTo>
                  <a:lnTo>
                    <a:pt x="100" y="267"/>
                  </a:lnTo>
                  <a:lnTo>
                    <a:pt x="88" y="260"/>
                  </a:lnTo>
                  <a:lnTo>
                    <a:pt x="77" y="251"/>
                  </a:lnTo>
                  <a:lnTo>
                    <a:pt x="66" y="241"/>
                  </a:lnTo>
                  <a:lnTo>
                    <a:pt x="56" y="231"/>
                  </a:lnTo>
                  <a:lnTo>
                    <a:pt x="47" y="220"/>
                  </a:lnTo>
                  <a:lnTo>
                    <a:pt x="38" y="207"/>
                  </a:lnTo>
                  <a:lnTo>
                    <a:pt x="30" y="195"/>
                  </a:lnTo>
                  <a:lnTo>
                    <a:pt x="22" y="182"/>
                  </a:lnTo>
                  <a:lnTo>
                    <a:pt x="16" y="169"/>
                  </a:lnTo>
                  <a:lnTo>
                    <a:pt x="11" y="155"/>
                  </a:lnTo>
                  <a:lnTo>
                    <a:pt x="6" y="141"/>
                  </a:lnTo>
                  <a:lnTo>
                    <a:pt x="3" y="127"/>
                  </a:lnTo>
                  <a:lnTo>
                    <a:pt x="1" y="114"/>
                  </a:lnTo>
                  <a:lnTo>
                    <a:pt x="0" y="101"/>
                  </a:lnTo>
                  <a:lnTo>
                    <a:pt x="0" y="87"/>
                  </a:lnTo>
                  <a:lnTo>
                    <a:pt x="2" y="75"/>
                  </a:lnTo>
                  <a:lnTo>
                    <a:pt x="5" y="63"/>
                  </a:lnTo>
                  <a:lnTo>
                    <a:pt x="10" y="51"/>
                  </a:lnTo>
                  <a:lnTo>
                    <a:pt x="16" y="40"/>
                  </a:lnTo>
                  <a:lnTo>
                    <a:pt x="23" y="30"/>
                  </a:lnTo>
                  <a:lnTo>
                    <a:pt x="33" y="21"/>
                  </a:lnTo>
                  <a:lnTo>
                    <a:pt x="45" y="14"/>
                  </a:lnTo>
                  <a:close/>
                </a:path>
              </a:pathLst>
            </a:custGeom>
            <a:solidFill>
              <a:srgbClr val="E45291"/>
            </a:solidFill>
            <a:ln w="9525">
              <a:noFill/>
              <a:round/>
            </a:ln>
          </p:spPr>
          <p:txBody>
            <a:bodyPr/>
            <a:lstStyle/>
            <a:p>
              <a:endParaRPr lang="en-US" sz="1867"/>
            </a:p>
          </p:txBody>
        </p:sp>
        <p:sp>
          <p:nvSpPr>
            <p:cNvPr id="1058" name="Freeform 625"/>
            <p:cNvSpPr/>
            <p:nvPr/>
          </p:nvSpPr>
          <p:spPr bwMode="auto">
            <a:xfrm>
              <a:off x="2123" y="1544"/>
              <a:ext cx="46" cy="58"/>
            </a:xfrm>
            <a:custGeom>
              <a:avLst/>
              <a:gdLst>
                <a:gd name="T0" fmla="*/ 9 w 228"/>
                <a:gd name="T1" fmla="*/ 3 h 286"/>
                <a:gd name="T2" fmla="*/ 11 w 228"/>
                <a:gd name="T3" fmla="*/ 2 h 286"/>
                <a:gd name="T4" fmla="*/ 14 w 228"/>
                <a:gd name="T5" fmla="*/ 1 h 286"/>
                <a:gd name="T6" fmla="*/ 16 w 228"/>
                <a:gd name="T7" fmla="*/ 0 h 286"/>
                <a:gd name="T8" fmla="*/ 18 w 228"/>
                <a:gd name="T9" fmla="*/ 0 h 286"/>
                <a:gd name="T10" fmla="*/ 20 w 228"/>
                <a:gd name="T11" fmla="*/ 0 h 286"/>
                <a:gd name="T12" fmla="*/ 22 w 228"/>
                <a:gd name="T13" fmla="*/ 1 h 286"/>
                <a:gd name="T14" fmla="*/ 24 w 228"/>
                <a:gd name="T15" fmla="*/ 2 h 286"/>
                <a:gd name="T16" fmla="*/ 26 w 228"/>
                <a:gd name="T17" fmla="*/ 3 h 286"/>
                <a:gd name="T18" fmla="*/ 28 w 228"/>
                <a:gd name="T19" fmla="*/ 4 h 286"/>
                <a:gd name="T20" fmla="*/ 30 w 228"/>
                <a:gd name="T21" fmla="*/ 5 h 286"/>
                <a:gd name="T22" fmla="*/ 32 w 228"/>
                <a:gd name="T23" fmla="*/ 7 h 286"/>
                <a:gd name="T24" fmla="*/ 34 w 228"/>
                <a:gd name="T25" fmla="*/ 9 h 286"/>
                <a:gd name="T26" fmla="*/ 35 w 228"/>
                <a:gd name="T27" fmla="*/ 11 h 286"/>
                <a:gd name="T28" fmla="*/ 37 w 228"/>
                <a:gd name="T29" fmla="*/ 13 h 286"/>
                <a:gd name="T30" fmla="*/ 38 w 228"/>
                <a:gd name="T31" fmla="*/ 16 h 286"/>
                <a:gd name="T32" fmla="*/ 40 w 228"/>
                <a:gd name="T33" fmla="*/ 18 h 286"/>
                <a:gd name="T34" fmla="*/ 42 w 228"/>
                <a:gd name="T35" fmla="*/ 24 h 286"/>
                <a:gd name="T36" fmla="*/ 44 w 228"/>
                <a:gd name="T37" fmla="*/ 29 h 286"/>
                <a:gd name="T38" fmla="*/ 45 w 228"/>
                <a:gd name="T39" fmla="*/ 34 h 286"/>
                <a:gd name="T40" fmla="*/ 46 w 228"/>
                <a:gd name="T41" fmla="*/ 39 h 286"/>
                <a:gd name="T42" fmla="*/ 46 w 228"/>
                <a:gd name="T43" fmla="*/ 41 h 286"/>
                <a:gd name="T44" fmla="*/ 46 w 228"/>
                <a:gd name="T45" fmla="*/ 44 h 286"/>
                <a:gd name="T46" fmla="*/ 46 w 228"/>
                <a:gd name="T47" fmla="*/ 46 h 286"/>
                <a:gd name="T48" fmla="*/ 46 w 228"/>
                <a:gd name="T49" fmla="*/ 47 h 286"/>
                <a:gd name="T50" fmla="*/ 45 w 228"/>
                <a:gd name="T51" fmla="*/ 49 h 286"/>
                <a:gd name="T52" fmla="*/ 45 w 228"/>
                <a:gd name="T53" fmla="*/ 51 h 286"/>
                <a:gd name="T54" fmla="*/ 44 w 228"/>
                <a:gd name="T55" fmla="*/ 52 h 286"/>
                <a:gd name="T56" fmla="*/ 43 w 228"/>
                <a:gd name="T57" fmla="*/ 53 h 286"/>
                <a:gd name="T58" fmla="*/ 41 w 228"/>
                <a:gd name="T59" fmla="*/ 55 h 286"/>
                <a:gd name="T60" fmla="*/ 39 w 228"/>
                <a:gd name="T61" fmla="*/ 56 h 286"/>
                <a:gd name="T62" fmla="*/ 37 w 228"/>
                <a:gd name="T63" fmla="*/ 57 h 286"/>
                <a:gd name="T64" fmla="*/ 34 w 228"/>
                <a:gd name="T65" fmla="*/ 58 h 286"/>
                <a:gd name="T66" fmla="*/ 32 w 228"/>
                <a:gd name="T67" fmla="*/ 58 h 286"/>
                <a:gd name="T68" fmla="*/ 29 w 228"/>
                <a:gd name="T69" fmla="*/ 58 h 286"/>
                <a:gd name="T70" fmla="*/ 27 w 228"/>
                <a:gd name="T71" fmla="*/ 57 h 286"/>
                <a:gd name="T72" fmla="*/ 25 w 228"/>
                <a:gd name="T73" fmla="*/ 56 h 286"/>
                <a:gd name="T74" fmla="*/ 22 w 228"/>
                <a:gd name="T75" fmla="*/ 55 h 286"/>
                <a:gd name="T76" fmla="*/ 20 w 228"/>
                <a:gd name="T77" fmla="*/ 54 h 286"/>
                <a:gd name="T78" fmla="*/ 18 w 228"/>
                <a:gd name="T79" fmla="*/ 53 h 286"/>
                <a:gd name="T80" fmla="*/ 16 w 228"/>
                <a:gd name="T81" fmla="*/ 51 h 286"/>
                <a:gd name="T82" fmla="*/ 13 w 228"/>
                <a:gd name="T83" fmla="*/ 49 h 286"/>
                <a:gd name="T84" fmla="*/ 11 w 228"/>
                <a:gd name="T85" fmla="*/ 47 h 286"/>
                <a:gd name="T86" fmla="*/ 9 w 228"/>
                <a:gd name="T87" fmla="*/ 45 h 286"/>
                <a:gd name="T88" fmla="*/ 8 w 228"/>
                <a:gd name="T89" fmla="*/ 42 h 286"/>
                <a:gd name="T90" fmla="*/ 6 w 228"/>
                <a:gd name="T91" fmla="*/ 40 h 286"/>
                <a:gd name="T92" fmla="*/ 4 w 228"/>
                <a:gd name="T93" fmla="*/ 37 h 286"/>
                <a:gd name="T94" fmla="*/ 3 w 228"/>
                <a:gd name="T95" fmla="*/ 34 h 286"/>
                <a:gd name="T96" fmla="*/ 2 w 228"/>
                <a:gd name="T97" fmla="*/ 31 h 286"/>
                <a:gd name="T98" fmla="*/ 1 w 228"/>
                <a:gd name="T99" fmla="*/ 29 h 286"/>
                <a:gd name="T100" fmla="*/ 1 w 228"/>
                <a:gd name="T101" fmla="*/ 26 h 286"/>
                <a:gd name="T102" fmla="*/ 0 w 228"/>
                <a:gd name="T103" fmla="*/ 23 h 286"/>
                <a:gd name="T104" fmla="*/ 0 w 228"/>
                <a:gd name="T105" fmla="*/ 20 h 286"/>
                <a:gd name="T106" fmla="*/ 0 w 228"/>
                <a:gd name="T107" fmla="*/ 18 h 286"/>
                <a:gd name="T108" fmla="*/ 0 w 228"/>
                <a:gd name="T109" fmla="*/ 15 h 286"/>
                <a:gd name="T110" fmla="*/ 1 w 228"/>
                <a:gd name="T111" fmla="*/ 13 h 286"/>
                <a:gd name="T112" fmla="*/ 2 w 228"/>
                <a:gd name="T113" fmla="*/ 10 h 286"/>
                <a:gd name="T114" fmla="*/ 3 w 228"/>
                <a:gd name="T115" fmla="*/ 8 h 286"/>
                <a:gd name="T116" fmla="*/ 5 w 228"/>
                <a:gd name="T117" fmla="*/ 6 h 286"/>
                <a:gd name="T118" fmla="*/ 7 w 228"/>
                <a:gd name="T119" fmla="*/ 4 h 286"/>
                <a:gd name="T120" fmla="*/ 9 w 228"/>
                <a:gd name="T121" fmla="*/ 3 h 2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8"/>
                <a:gd name="T184" fmla="*/ 0 h 286"/>
                <a:gd name="T185" fmla="*/ 228 w 228"/>
                <a:gd name="T186" fmla="*/ 286 h 2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8" h="286">
                  <a:moveTo>
                    <a:pt x="45" y="14"/>
                  </a:moveTo>
                  <a:lnTo>
                    <a:pt x="56" y="8"/>
                  </a:lnTo>
                  <a:lnTo>
                    <a:pt x="68" y="3"/>
                  </a:lnTo>
                  <a:lnTo>
                    <a:pt x="78" y="0"/>
                  </a:lnTo>
                  <a:lnTo>
                    <a:pt x="90" y="0"/>
                  </a:lnTo>
                  <a:lnTo>
                    <a:pt x="101" y="0"/>
                  </a:lnTo>
                  <a:lnTo>
                    <a:pt x="111" y="3"/>
                  </a:lnTo>
                  <a:lnTo>
                    <a:pt x="121" y="8"/>
                  </a:lnTo>
                  <a:lnTo>
                    <a:pt x="131" y="13"/>
                  </a:lnTo>
                  <a:lnTo>
                    <a:pt x="141" y="19"/>
                  </a:lnTo>
                  <a:lnTo>
                    <a:pt x="149" y="26"/>
                  </a:lnTo>
                  <a:lnTo>
                    <a:pt x="158" y="35"/>
                  </a:lnTo>
                  <a:lnTo>
                    <a:pt x="167" y="45"/>
                  </a:lnTo>
                  <a:lnTo>
                    <a:pt x="174" y="56"/>
                  </a:lnTo>
                  <a:lnTo>
                    <a:pt x="182" y="66"/>
                  </a:lnTo>
                  <a:lnTo>
                    <a:pt x="189" y="79"/>
                  </a:lnTo>
                  <a:lnTo>
                    <a:pt x="196" y="91"/>
                  </a:lnTo>
                  <a:lnTo>
                    <a:pt x="207" y="116"/>
                  </a:lnTo>
                  <a:lnTo>
                    <a:pt x="217" y="142"/>
                  </a:lnTo>
                  <a:lnTo>
                    <a:pt x="223" y="167"/>
                  </a:lnTo>
                  <a:lnTo>
                    <a:pt x="227" y="192"/>
                  </a:lnTo>
                  <a:lnTo>
                    <a:pt x="228" y="204"/>
                  </a:lnTo>
                  <a:lnTo>
                    <a:pt x="228" y="215"/>
                  </a:lnTo>
                  <a:lnTo>
                    <a:pt x="228" y="225"/>
                  </a:lnTo>
                  <a:lnTo>
                    <a:pt x="227" y="234"/>
                  </a:lnTo>
                  <a:lnTo>
                    <a:pt x="224" y="242"/>
                  </a:lnTo>
                  <a:lnTo>
                    <a:pt x="222" y="250"/>
                  </a:lnTo>
                  <a:lnTo>
                    <a:pt x="218" y="256"/>
                  </a:lnTo>
                  <a:lnTo>
                    <a:pt x="213" y="261"/>
                  </a:lnTo>
                  <a:lnTo>
                    <a:pt x="203" y="270"/>
                  </a:lnTo>
                  <a:lnTo>
                    <a:pt x="192" y="277"/>
                  </a:lnTo>
                  <a:lnTo>
                    <a:pt x="181" y="281"/>
                  </a:lnTo>
                  <a:lnTo>
                    <a:pt x="169" y="285"/>
                  </a:lnTo>
                  <a:lnTo>
                    <a:pt x="157" y="286"/>
                  </a:lnTo>
                  <a:lnTo>
                    <a:pt x="146" y="285"/>
                  </a:lnTo>
                  <a:lnTo>
                    <a:pt x="133" y="282"/>
                  </a:lnTo>
                  <a:lnTo>
                    <a:pt x="122" y="278"/>
                  </a:lnTo>
                  <a:lnTo>
                    <a:pt x="111" y="273"/>
                  </a:lnTo>
                  <a:lnTo>
                    <a:pt x="100" y="267"/>
                  </a:lnTo>
                  <a:lnTo>
                    <a:pt x="88" y="260"/>
                  </a:lnTo>
                  <a:lnTo>
                    <a:pt x="77" y="251"/>
                  </a:lnTo>
                  <a:lnTo>
                    <a:pt x="66" y="241"/>
                  </a:lnTo>
                  <a:lnTo>
                    <a:pt x="56" y="231"/>
                  </a:lnTo>
                  <a:lnTo>
                    <a:pt x="47" y="220"/>
                  </a:lnTo>
                  <a:lnTo>
                    <a:pt x="38" y="207"/>
                  </a:lnTo>
                  <a:lnTo>
                    <a:pt x="30" y="195"/>
                  </a:lnTo>
                  <a:lnTo>
                    <a:pt x="22" y="182"/>
                  </a:lnTo>
                  <a:lnTo>
                    <a:pt x="16" y="169"/>
                  </a:lnTo>
                  <a:lnTo>
                    <a:pt x="11" y="155"/>
                  </a:lnTo>
                  <a:lnTo>
                    <a:pt x="6" y="141"/>
                  </a:lnTo>
                  <a:lnTo>
                    <a:pt x="3" y="127"/>
                  </a:lnTo>
                  <a:lnTo>
                    <a:pt x="1" y="114"/>
                  </a:lnTo>
                  <a:lnTo>
                    <a:pt x="0" y="101"/>
                  </a:lnTo>
                  <a:lnTo>
                    <a:pt x="0" y="87"/>
                  </a:lnTo>
                  <a:lnTo>
                    <a:pt x="2" y="75"/>
                  </a:lnTo>
                  <a:lnTo>
                    <a:pt x="5" y="63"/>
                  </a:lnTo>
                  <a:lnTo>
                    <a:pt x="10" y="51"/>
                  </a:lnTo>
                  <a:lnTo>
                    <a:pt x="16" y="40"/>
                  </a:lnTo>
                  <a:lnTo>
                    <a:pt x="23" y="30"/>
                  </a:lnTo>
                  <a:lnTo>
                    <a:pt x="33" y="21"/>
                  </a:lnTo>
                  <a:lnTo>
                    <a:pt x="45" y="14"/>
                  </a:lnTo>
                </a:path>
              </a:pathLst>
            </a:custGeom>
            <a:noFill/>
            <a:ln w="3175">
              <a:solidFill>
                <a:srgbClr val="F4AFCB"/>
              </a:solidFill>
              <a:round/>
            </a:ln>
          </p:spPr>
          <p:txBody>
            <a:bodyPr/>
            <a:lstStyle/>
            <a:p>
              <a:endParaRPr lang="en-US" sz="1867"/>
            </a:p>
          </p:txBody>
        </p:sp>
      </p:grpSp>
      <p:graphicFrame>
        <p:nvGraphicFramePr>
          <p:cNvPr id="20082" name="Object 626"/>
          <p:cNvGraphicFramePr>
            <a:graphicFrameLocks noGrp="1" noChangeAspect="1"/>
          </p:cNvGraphicFramePr>
          <p:nvPr>
            <p:ph sz="quarter" idx="1"/>
          </p:nvPr>
        </p:nvGraphicFramePr>
        <p:xfrm>
          <a:off x="7228435" y="304803"/>
          <a:ext cx="1189567" cy="814388"/>
        </p:xfrm>
        <a:graphic>
          <a:graphicData uri="http://schemas.openxmlformats.org/presentationml/2006/ole">
            <mc:AlternateContent xmlns:mc="http://schemas.openxmlformats.org/markup-compatibility/2006">
              <mc:Choice xmlns:v="urn:schemas-microsoft-com:vml" Requires="v">
                <p:oleObj spid="_x0000_s1026" name="CorelDRAW" r:id="rId4" imgW="1238250" imgH="1133475" progId="">
                  <p:embed/>
                </p:oleObj>
              </mc:Choice>
              <mc:Fallback>
                <p:oleObj name="CorelDRAW" r:id="rId4" imgW="1238250" imgH="1133475" progId="">
                  <p:embed/>
                  <p:pic>
                    <p:nvPicPr>
                      <p:cNvPr id="0" name=""/>
                      <p:cNvPicPr>
                        <a:picLocks noChangeAspect="1"/>
                      </p:cNvPicPr>
                      <p:nvPr/>
                    </p:nvPicPr>
                    <p:blipFill>
                      <a:blip r:embed="rId5"/>
                      <a:stretch>
                        <a:fillRect/>
                      </a:stretch>
                    </p:blipFill>
                    <p:spPr>
                      <a:xfrm>
                        <a:off x="7228435" y="304803"/>
                        <a:ext cx="1189567" cy="814388"/>
                      </a:xfrm>
                      <a:prstGeom prst="rect">
                        <a:avLst/>
                      </a:prstGeom>
                      <a:noFill/>
                      <a:ln w="9525">
                        <a:noFill/>
                      </a:ln>
                    </p:spPr>
                  </p:pic>
                </p:oleObj>
              </mc:Fallback>
            </mc:AlternateContent>
          </a:graphicData>
        </a:graphic>
      </p:graphicFrame>
      <p:graphicFrame>
        <p:nvGraphicFramePr>
          <p:cNvPr id="20083" name="Object 627"/>
          <p:cNvGraphicFramePr>
            <a:graphicFrameLocks noGrp="1" noChangeAspect="1"/>
          </p:cNvGraphicFramePr>
          <p:nvPr>
            <p:ph sz="quarter" idx="2"/>
          </p:nvPr>
        </p:nvGraphicFramePr>
        <p:xfrm>
          <a:off x="2338917" y="3"/>
          <a:ext cx="1634067" cy="1119188"/>
        </p:xfrm>
        <a:graphic>
          <a:graphicData uri="http://schemas.openxmlformats.org/presentationml/2006/ole">
            <mc:AlternateContent xmlns:mc="http://schemas.openxmlformats.org/markup-compatibility/2006">
              <mc:Choice xmlns:v="urn:schemas-microsoft-com:vml" Requires="v">
                <p:oleObj spid="_x0000_s1027" name="CorelDRAW" r:id="rId6" imgW="1238250" imgH="1133475" progId="">
                  <p:embed/>
                </p:oleObj>
              </mc:Choice>
              <mc:Fallback>
                <p:oleObj name="CorelDRAW" r:id="rId6" imgW="1238250" imgH="1133475" progId="">
                  <p:embed/>
                  <p:pic>
                    <p:nvPicPr>
                      <p:cNvPr id="0" name=""/>
                      <p:cNvPicPr>
                        <a:picLocks noChangeAspect="1"/>
                      </p:cNvPicPr>
                      <p:nvPr/>
                    </p:nvPicPr>
                    <p:blipFill>
                      <a:blip r:embed="rId5"/>
                      <a:stretch>
                        <a:fillRect/>
                      </a:stretch>
                    </p:blipFill>
                    <p:spPr>
                      <a:xfrm>
                        <a:off x="2338917" y="3"/>
                        <a:ext cx="1634067" cy="1119188"/>
                      </a:xfrm>
                      <a:prstGeom prst="rect">
                        <a:avLst/>
                      </a:prstGeom>
                      <a:noFill/>
                      <a:ln w="9525">
                        <a:noFill/>
                      </a:ln>
                    </p:spPr>
                  </p:pic>
                </p:oleObj>
              </mc:Fallback>
            </mc:AlternateContent>
          </a:graphicData>
        </a:graphic>
      </p:graphicFrame>
      <p:graphicFrame>
        <p:nvGraphicFramePr>
          <p:cNvPr id="20084" name="Object 628"/>
          <p:cNvGraphicFramePr>
            <a:graphicFrameLocks noGrp="1" noChangeAspect="1"/>
          </p:cNvGraphicFramePr>
          <p:nvPr>
            <p:ph sz="quarter" idx="3"/>
          </p:nvPr>
        </p:nvGraphicFramePr>
        <p:xfrm>
          <a:off x="1932518" y="4340225"/>
          <a:ext cx="1631949" cy="1117600"/>
        </p:xfrm>
        <a:graphic>
          <a:graphicData uri="http://schemas.openxmlformats.org/presentationml/2006/ole">
            <mc:AlternateContent xmlns:mc="http://schemas.openxmlformats.org/markup-compatibility/2006">
              <mc:Choice xmlns:v="urn:schemas-microsoft-com:vml" Requires="v">
                <p:oleObj spid="_x0000_s1028" name="CorelDRAW" r:id="rId7" imgW="1238250" imgH="1133475" progId="">
                  <p:embed/>
                </p:oleObj>
              </mc:Choice>
              <mc:Fallback>
                <p:oleObj name="CorelDRAW" r:id="rId7" imgW="1238250" imgH="1133475" progId="">
                  <p:embed/>
                  <p:pic>
                    <p:nvPicPr>
                      <p:cNvPr id="0" name=""/>
                      <p:cNvPicPr>
                        <a:picLocks noChangeAspect="1"/>
                      </p:cNvPicPr>
                      <p:nvPr/>
                    </p:nvPicPr>
                    <p:blipFill>
                      <a:blip r:embed="rId5"/>
                      <a:stretch>
                        <a:fillRect/>
                      </a:stretch>
                    </p:blipFill>
                    <p:spPr>
                      <a:xfrm>
                        <a:off x="1932518" y="4340225"/>
                        <a:ext cx="1631949" cy="1117600"/>
                      </a:xfrm>
                      <a:prstGeom prst="rect">
                        <a:avLst/>
                      </a:prstGeom>
                      <a:noFill/>
                      <a:ln w="9525">
                        <a:noFill/>
                      </a:ln>
                    </p:spPr>
                  </p:pic>
                </p:oleObj>
              </mc:Fallback>
            </mc:AlternateContent>
          </a:graphicData>
        </a:graphic>
      </p:graphicFrame>
      <p:graphicFrame>
        <p:nvGraphicFramePr>
          <p:cNvPr id="20085" name="Object 629"/>
          <p:cNvGraphicFramePr>
            <a:graphicFrameLocks noGrp="1" noChangeAspect="1"/>
          </p:cNvGraphicFramePr>
          <p:nvPr>
            <p:ph sz="quarter" idx="4"/>
          </p:nvPr>
        </p:nvGraphicFramePr>
        <p:xfrm>
          <a:off x="8072985" y="4473575"/>
          <a:ext cx="1631951" cy="1117600"/>
        </p:xfrm>
        <a:graphic>
          <a:graphicData uri="http://schemas.openxmlformats.org/presentationml/2006/ole">
            <mc:AlternateContent xmlns:mc="http://schemas.openxmlformats.org/markup-compatibility/2006">
              <mc:Choice xmlns:v="urn:schemas-microsoft-com:vml" Requires="v">
                <p:oleObj spid="_x0000_s1029" name="CorelDRAW" r:id="rId8" imgW="1238250" imgH="1133475" progId="">
                  <p:embed/>
                </p:oleObj>
              </mc:Choice>
              <mc:Fallback>
                <p:oleObj name="CorelDRAW" r:id="rId8" imgW="1238250" imgH="1133475" progId="">
                  <p:embed/>
                  <p:pic>
                    <p:nvPicPr>
                      <p:cNvPr id="0" name=""/>
                      <p:cNvPicPr>
                        <a:picLocks noChangeAspect="1"/>
                      </p:cNvPicPr>
                      <p:nvPr/>
                    </p:nvPicPr>
                    <p:blipFill>
                      <a:blip r:embed="rId5"/>
                      <a:stretch>
                        <a:fillRect/>
                      </a:stretch>
                    </p:blipFill>
                    <p:spPr>
                      <a:xfrm>
                        <a:off x="8072985" y="4473575"/>
                        <a:ext cx="1631951" cy="1117600"/>
                      </a:xfrm>
                      <a:prstGeom prst="rect">
                        <a:avLst/>
                      </a:prstGeom>
                      <a:noFill/>
                      <a:ln w="9525">
                        <a:noFill/>
                      </a:ln>
                    </p:spPr>
                  </p:pic>
                </p:oleObj>
              </mc:Fallback>
            </mc:AlternateContent>
          </a:graphicData>
        </a:graphic>
      </p:graphicFrame>
      <p:graphicFrame>
        <p:nvGraphicFramePr>
          <p:cNvPr id="20086" name="Object 630"/>
          <p:cNvGraphicFramePr>
            <a:graphicFrameLocks noChangeAspect="1"/>
          </p:cNvGraphicFramePr>
          <p:nvPr/>
        </p:nvGraphicFramePr>
        <p:xfrm>
          <a:off x="4876818" y="0"/>
          <a:ext cx="2552700" cy="1524000"/>
        </p:xfrm>
        <a:graphic>
          <a:graphicData uri="http://schemas.openxmlformats.org/presentationml/2006/ole">
            <mc:AlternateContent xmlns:mc="http://schemas.openxmlformats.org/markup-compatibility/2006">
              <mc:Choice xmlns:v="urn:schemas-microsoft-com:vml" Requires="v">
                <p:oleObj spid="_x0000_s1030" name="CorelDRAW" r:id="rId9" imgW="1238250" imgH="1133475" progId="">
                  <p:embed/>
                </p:oleObj>
              </mc:Choice>
              <mc:Fallback>
                <p:oleObj name="CorelDRAW" r:id="rId9" imgW="1238250" imgH="1133475" progId="">
                  <p:embed/>
                  <p:pic>
                    <p:nvPicPr>
                      <p:cNvPr id="0" name=""/>
                      <p:cNvPicPr>
                        <a:picLocks noChangeAspect="1"/>
                      </p:cNvPicPr>
                      <p:nvPr/>
                    </p:nvPicPr>
                    <p:blipFill>
                      <a:blip r:embed="rId5"/>
                      <a:stretch>
                        <a:fillRect/>
                      </a:stretch>
                    </p:blipFill>
                    <p:spPr>
                      <a:xfrm>
                        <a:off x="4876818" y="0"/>
                        <a:ext cx="2552700" cy="1524000"/>
                      </a:xfrm>
                      <a:prstGeom prst="rect">
                        <a:avLst/>
                      </a:prstGeom>
                      <a:noFill/>
                      <a:ln w="9525">
                        <a:noFill/>
                      </a:ln>
                    </p:spPr>
                  </p:pic>
                </p:oleObj>
              </mc:Fallback>
            </mc:AlternateContent>
          </a:graphicData>
        </a:graphic>
      </p:graphicFrame>
      <p:graphicFrame>
        <p:nvGraphicFramePr>
          <p:cNvPr id="20087" name="Object 631"/>
          <p:cNvGraphicFramePr>
            <a:graphicFrameLocks noChangeAspect="1"/>
          </p:cNvGraphicFramePr>
          <p:nvPr/>
        </p:nvGraphicFramePr>
        <p:xfrm>
          <a:off x="3454400" y="5410203"/>
          <a:ext cx="1219200" cy="814388"/>
        </p:xfrm>
        <a:graphic>
          <a:graphicData uri="http://schemas.openxmlformats.org/presentationml/2006/ole">
            <mc:AlternateContent xmlns:mc="http://schemas.openxmlformats.org/markup-compatibility/2006">
              <mc:Choice xmlns:v="urn:schemas-microsoft-com:vml" Requires="v">
                <p:oleObj spid="_x0000_s1031" name="CorelDRAW" r:id="rId10" imgW="1238250" imgH="1133475" progId="">
                  <p:embed/>
                </p:oleObj>
              </mc:Choice>
              <mc:Fallback>
                <p:oleObj name="CorelDRAW" r:id="rId10" imgW="1238250" imgH="1133475" progId="">
                  <p:embed/>
                  <p:pic>
                    <p:nvPicPr>
                      <p:cNvPr id="0" name=""/>
                      <p:cNvPicPr>
                        <a:picLocks noChangeAspect="1"/>
                      </p:cNvPicPr>
                      <p:nvPr/>
                    </p:nvPicPr>
                    <p:blipFill>
                      <a:blip r:embed="rId5"/>
                      <a:stretch>
                        <a:fillRect/>
                      </a:stretch>
                    </p:blipFill>
                    <p:spPr>
                      <a:xfrm>
                        <a:off x="3454400" y="5410203"/>
                        <a:ext cx="1219200" cy="814388"/>
                      </a:xfrm>
                      <a:prstGeom prst="rect">
                        <a:avLst/>
                      </a:prstGeom>
                      <a:noFill/>
                      <a:ln w="9525">
                        <a:noFill/>
                      </a:ln>
                    </p:spPr>
                  </p:pic>
                </p:oleObj>
              </mc:Fallback>
            </mc:AlternateContent>
          </a:graphicData>
        </a:graphic>
      </p:graphicFrame>
      <p:graphicFrame>
        <p:nvGraphicFramePr>
          <p:cNvPr id="20088" name="Object 632"/>
          <p:cNvGraphicFramePr>
            <a:graphicFrameLocks noChangeAspect="1"/>
          </p:cNvGraphicFramePr>
          <p:nvPr/>
        </p:nvGraphicFramePr>
        <p:xfrm>
          <a:off x="7416800" y="4843464"/>
          <a:ext cx="812800" cy="542925"/>
        </p:xfrm>
        <a:graphic>
          <a:graphicData uri="http://schemas.openxmlformats.org/presentationml/2006/ole">
            <mc:AlternateContent xmlns:mc="http://schemas.openxmlformats.org/markup-compatibility/2006">
              <mc:Choice xmlns:v="urn:schemas-microsoft-com:vml" Requires="v">
                <p:oleObj spid="_x0000_s1032" name="CorelDRAW" r:id="rId11" imgW="1238250" imgH="1133475" progId="">
                  <p:embed/>
                </p:oleObj>
              </mc:Choice>
              <mc:Fallback>
                <p:oleObj name="CorelDRAW" r:id="rId11" imgW="1238250" imgH="1133475" progId="">
                  <p:embed/>
                  <p:pic>
                    <p:nvPicPr>
                      <p:cNvPr id="0" name=""/>
                      <p:cNvPicPr>
                        <a:picLocks noChangeAspect="1"/>
                      </p:cNvPicPr>
                      <p:nvPr/>
                    </p:nvPicPr>
                    <p:blipFill>
                      <a:blip r:embed="rId5"/>
                      <a:stretch>
                        <a:fillRect/>
                      </a:stretch>
                    </p:blipFill>
                    <p:spPr>
                      <a:xfrm>
                        <a:off x="7416800" y="4843464"/>
                        <a:ext cx="812800" cy="542925"/>
                      </a:xfrm>
                      <a:prstGeom prst="rect">
                        <a:avLst/>
                      </a:prstGeom>
                      <a:noFill/>
                      <a:ln w="9525">
                        <a:noFill/>
                      </a:ln>
                    </p:spPr>
                  </p:pic>
                </p:oleObj>
              </mc:Fallback>
            </mc:AlternateContent>
          </a:graphicData>
        </a:graphic>
      </p:graphicFrame>
      <p:graphicFrame>
        <p:nvGraphicFramePr>
          <p:cNvPr id="20089" name="Object 633"/>
          <p:cNvGraphicFramePr>
            <a:graphicFrameLocks noChangeAspect="1"/>
          </p:cNvGraphicFramePr>
          <p:nvPr/>
        </p:nvGraphicFramePr>
        <p:xfrm>
          <a:off x="7010418" y="5738813"/>
          <a:ext cx="1638300" cy="1119187"/>
        </p:xfrm>
        <a:graphic>
          <a:graphicData uri="http://schemas.openxmlformats.org/presentationml/2006/ole">
            <mc:AlternateContent xmlns:mc="http://schemas.openxmlformats.org/markup-compatibility/2006">
              <mc:Choice xmlns:v="urn:schemas-microsoft-com:vml" Requires="v">
                <p:oleObj spid="_x0000_s1033" name="CorelDRAW" r:id="rId12" imgW="1238250" imgH="1133475" progId="">
                  <p:embed/>
                </p:oleObj>
              </mc:Choice>
              <mc:Fallback>
                <p:oleObj name="CorelDRAW" r:id="rId12" imgW="1238250" imgH="1133475" progId="">
                  <p:embed/>
                  <p:pic>
                    <p:nvPicPr>
                      <p:cNvPr id="0" name=""/>
                      <p:cNvPicPr>
                        <a:picLocks noChangeAspect="1"/>
                      </p:cNvPicPr>
                      <p:nvPr/>
                    </p:nvPicPr>
                    <p:blipFill>
                      <a:blip r:embed="rId5"/>
                      <a:stretch>
                        <a:fillRect/>
                      </a:stretch>
                    </p:blipFill>
                    <p:spPr>
                      <a:xfrm>
                        <a:off x="7010418" y="5738813"/>
                        <a:ext cx="1638300" cy="1119187"/>
                      </a:xfrm>
                      <a:prstGeom prst="rect">
                        <a:avLst/>
                      </a:prstGeom>
                      <a:noFill/>
                      <a:ln w="9525">
                        <a:noFill/>
                      </a:ln>
                    </p:spPr>
                  </p:pic>
                </p:oleObj>
              </mc:Fallback>
            </mc:AlternateContent>
          </a:graphicData>
        </a:graphic>
      </p:graphicFrame>
      <p:pic>
        <p:nvPicPr>
          <p:cNvPr id="1037" name="Picture 634" descr="floral"/>
          <p:cNvPicPr>
            <a:picLocks noChangeAspect="1" noChangeArrowheads="1" noCrop="1"/>
          </p:cNvPicPr>
          <p:nvPr/>
        </p:nvPicPr>
        <p:blipFill>
          <a:blip r:embed="rId13"/>
          <a:srcRect/>
          <a:stretch>
            <a:fillRect/>
          </a:stretch>
        </p:blipFill>
        <p:spPr bwMode="auto">
          <a:xfrm>
            <a:off x="508000" y="5029200"/>
            <a:ext cx="2032000" cy="1524000"/>
          </a:xfrm>
          <a:prstGeom prst="rect">
            <a:avLst/>
          </a:prstGeom>
          <a:noFill/>
          <a:ln w="9525">
            <a:noFill/>
            <a:miter lim="800000"/>
            <a:headEnd/>
            <a:tailEnd/>
          </a:ln>
        </p:spPr>
      </p:pic>
    </p:spTree>
    <p:extLst>
      <p:ext uri="{BB962C8B-B14F-4D97-AF65-F5344CB8AC3E}">
        <p14:creationId xmlns:p14="http://schemas.microsoft.com/office/powerpoint/2010/main" val="700791060"/>
      </p:ext>
    </p:extLst>
  </p:cSld>
  <p:clrMapOvr>
    <a:masterClrMapping/>
  </p:clrMapOvr>
  <p:transition spd="slow" advTm="62000">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3000" fill="hold"/>
                                        <p:tgtEl>
                                          <p:spTgt spid="19458"/>
                                        </p:tgtEl>
                                        <p:attrNameLst>
                                          <p:attrName>ppt_w</p:attrName>
                                        </p:attrNameLst>
                                      </p:cBhvr>
                                      <p:tavLst>
                                        <p:tav tm="0">
                                          <p:val>
                                            <p:fltVal val="0"/>
                                          </p:val>
                                        </p:tav>
                                        <p:tav tm="100000">
                                          <p:val>
                                            <p:strVal val="#ppt_w"/>
                                          </p:val>
                                        </p:tav>
                                      </p:tavLst>
                                    </p:anim>
                                    <p:anim calcmode="lin" valueType="num">
                                      <p:cBhvr>
                                        <p:cTn id="8" dur="3000" fill="hold"/>
                                        <p:tgtEl>
                                          <p:spTgt spid="19458"/>
                                        </p:tgtEl>
                                        <p:attrNameLst>
                                          <p:attrName>ppt_h</p:attrName>
                                        </p:attrNameLst>
                                      </p:cBhvr>
                                      <p:tavLst>
                                        <p:tav tm="0">
                                          <p:val>
                                            <p:fltVal val="0"/>
                                          </p:val>
                                        </p:tav>
                                        <p:tav tm="100000">
                                          <p:val>
                                            <p:strVal val="#ppt_h"/>
                                          </p:val>
                                        </p:tav>
                                      </p:tavLst>
                                    </p:anim>
                                    <p:anim calcmode="lin" valueType="num">
                                      <p:cBhvr>
                                        <p:cTn id="9" dur="3000" fill="hold"/>
                                        <p:tgtEl>
                                          <p:spTgt spid="19458"/>
                                        </p:tgtEl>
                                        <p:attrNameLst>
                                          <p:attrName>ppt_x</p:attrName>
                                        </p:attrNameLst>
                                      </p:cBhvr>
                                      <p:tavLst>
                                        <p:tav tm="0" fmla="#ppt_x+(cos(-2*pi*(1-$))*-#ppt_x-sin(-2*pi*(1-$))*(1-#ppt_y))*(1-$)">
                                          <p:val>
                                            <p:fltVal val="0"/>
                                          </p:val>
                                        </p:tav>
                                        <p:tav tm="100000">
                                          <p:val>
                                            <p:fltVal val="1"/>
                                          </p:val>
                                        </p:tav>
                                      </p:tavLst>
                                    </p:anim>
                                    <p:anim calcmode="lin" valueType="num">
                                      <p:cBhvr>
                                        <p:cTn id="10" dur="3000" fill="hold"/>
                                        <p:tgtEl>
                                          <p:spTgt spid="1945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19459"/>
                                        </p:tgtEl>
                                        <p:attrNameLst>
                                          <p:attrName>style.visibility</p:attrName>
                                        </p:attrNameLst>
                                      </p:cBhvr>
                                      <p:to>
                                        <p:strVal val="visible"/>
                                      </p:to>
                                    </p:set>
                                    <p:anim calcmode="lin" valueType="num">
                                      <p:cBhvr>
                                        <p:cTn id="13" dur="3000" fill="hold"/>
                                        <p:tgtEl>
                                          <p:spTgt spid="19459"/>
                                        </p:tgtEl>
                                        <p:attrNameLst>
                                          <p:attrName>ppt_w</p:attrName>
                                        </p:attrNameLst>
                                      </p:cBhvr>
                                      <p:tavLst>
                                        <p:tav tm="0">
                                          <p:val>
                                            <p:fltVal val="0"/>
                                          </p:val>
                                        </p:tav>
                                        <p:tav tm="100000">
                                          <p:val>
                                            <p:strVal val="#ppt_w"/>
                                          </p:val>
                                        </p:tav>
                                      </p:tavLst>
                                    </p:anim>
                                    <p:anim calcmode="lin" valueType="num">
                                      <p:cBhvr>
                                        <p:cTn id="14" dur="3000" fill="hold"/>
                                        <p:tgtEl>
                                          <p:spTgt spid="19459"/>
                                        </p:tgtEl>
                                        <p:attrNameLst>
                                          <p:attrName>ppt_h</p:attrName>
                                        </p:attrNameLst>
                                      </p:cBhvr>
                                      <p:tavLst>
                                        <p:tav tm="0">
                                          <p:val>
                                            <p:fltVal val="0"/>
                                          </p:val>
                                        </p:tav>
                                        <p:tav tm="100000">
                                          <p:val>
                                            <p:strVal val="#ppt_h"/>
                                          </p:val>
                                        </p:tav>
                                      </p:tavLst>
                                    </p:anim>
                                    <p:anim calcmode="lin" valueType="num">
                                      <p:cBhvr>
                                        <p:cTn id="15" dur="3000" fill="hold"/>
                                        <p:tgtEl>
                                          <p:spTgt spid="19459"/>
                                        </p:tgtEl>
                                        <p:attrNameLst>
                                          <p:attrName>ppt_x</p:attrName>
                                        </p:attrNameLst>
                                      </p:cBhvr>
                                      <p:tavLst>
                                        <p:tav tm="0" fmla="#ppt_x+(cos(-2*pi*(1-$))*-#ppt_x-sin(-2*pi*(1-$))*(1-#ppt_y))*(1-$)">
                                          <p:val>
                                            <p:fltVal val="0"/>
                                          </p:val>
                                        </p:tav>
                                        <p:tav tm="100000">
                                          <p:val>
                                            <p:fltVal val="1"/>
                                          </p:val>
                                        </p:tav>
                                      </p:tavLst>
                                    </p:anim>
                                    <p:anim calcmode="lin" valueType="num">
                                      <p:cBhvr>
                                        <p:cTn id="16" dur="3000" fill="hold"/>
                                        <p:tgtEl>
                                          <p:spTgt spid="19459"/>
                                        </p:tgtEl>
                                        <p:attrNameLst>
                                          <p:attrName>ppt_y</p:attrName>
                                        </p:attrNameLst>
                                      </p:cBhvr>
                                      <p:tavLst>
                                        <p:tav tm="0" fmla="#ppt_y+(sin(-2*pi*(1-$))*-#ppt_x+cos(-2*pi*(1-$))*(1-#ppt_y))*(1-$)">
                                          <p:val>
                                            <p:fltVal val="0"/>
                                          </p:val>
                                        </p:tav>
                                        <p:tav tm="100000">
                                          <p:val>
                                            <p:fltVal val="1"/>
                                          </p:val>
                                        </p:tav>
                                      </p:tavLst>
                                    </p:anim>
                                  </p:childTnLst>
                                </p:cTn>
                              </p:par>
                              <p:par>
                                <p:cTn id="17" presetID="23" presetClass="entr" presetSubtype="16" repeatCount="indefinite" fill="hold" nodeType="withEffect">
                                  <p:stCondLst>
                                    <p:cond delay="0"/>
                                  </p:stCondLst>
                                  <p:childTnLst>
                                    <p:set>
                                      <p:cBhvr>
                                        <p:cTn id="18" dur="1" fill="hold">
                                          <p:stCondLst>
                                            <p:cond delay="0"/>
                                          </p:stCondLst>
                                        </p:cTn>
                                        <p:tgtEl>
                                          <p:spTgt spid="20082"/>
                                        </p:tgtEl>
                                        <p:attrNameLst>
                                          <p:attrName>style.visibility</p:attrName>
                                        </p:attrNameLst>
                                      </p:cBhvr>
                                      <p:to>
                                        <p:strVal val="visible"/>
                                      </p:to>
                                    </p:set>
                                    <p:anim calcmode="lin" valueType="num">
                                      <p:cBhvr>
                                        <p:cTn id="19" dur="1500" fill="hold"/>
                                        <p:tgtEl>
                                          <p:spTgt spid="20082"/>
                                        </p:tgtEl>
                                        <p:attrNameLst>
                                          <p:attrName>ppt_w</p:attrName>
                                        </p:attrNameLst>
                                      </p:cBhvr>
                                      <p:tavLst>
                                        <p:tav tm="0">
                                          <p:val>
                                            <p:fltVal val="0"/>
                                          </p:val>
                                        </p:tav>
                                        <p:tav tm="100000">
                                          <p:val>
                                            <p:strVal val="#ppt_w"/>
                                          </p:val>
                                        </p:tav>
                                      </p:tavLst>
                                    </p:anim>
                                    <p:anim calcmode="lin" valueType="num">
                                      <p:cBhvr>
                                        <p:cTn id="20" dur="1500" fill="hold"/>
                                        <p:tgtEl>
                                          <p:spTgt spid="20082"/>
                                        </p:tgtEl>
                                        <p:attrNameLst>
                                          <p:attrName>ppt_h</p:attrName>
                                        </p:attrNameLst>
                                      </p:cBhvr>
                                      <p:tavLst>
                                        <p:tav tm="0">
                                          <p:val>
                                            <p:fltVal val="0"/>
                                          </p:val>
                                        </p:tav>
                                        <p:tav tm="100000">
                                          <p:val>
                                            <p:strVal val="#ppt_h"/>
                                          </p:val>
                                        </p:tav>
                                      </p:tavLst>
                                    </p:anim>
                                  </p:childTnLst>
                                </p:cTn>
                              </p:par>
                              <p:par>
                                <p:cTn id="21" presetID="23" presetClass="entr" presetSubtype="16" repeatCount="indefinite" fill="hold" nodeType="withEffect">
                                  <p:stCondLst>
                                    <p:cond delay="0"/>
                                  </p:stCondLst>
                                  <p:childTnLst>
                                    <p:set>
                                      <p:cBhvr>
                                        <p:cTn id="22" dur="1" fill="hold">
                                          <p:stCondLst>
                                            <p:cond delay="0"/>
                                          </p:stCondLst>
                                        </p:cTn>
                                        <p:tgtEl>
                                          <p:spTgt spid="20083"/>
                                        </p:tgtEl>
                                        <p:attrNameLst>
                                          <p:attrName>style.visibility</p:attrName>
                                        </p:attrNameLst>
                                      </p:cBhvr>
                                      <p:to>
                                        <p:strVal val="visible"/>
                                      </p:to>
                                    </p:set>
                                    <p:anim calcmode="lin" valueType="num">
                                      <p:cBhvr>
                                        <p:cTn id="23" dur="1500" fill="hold"/>
                                        <p:tgtEl>
                                          <p:spTgt spid="20083"/>
                                        </p:tgtEl>
                                        <p:attrNameLst>
                                          <p:attrName>ppt_w</p:attrName>
                                        </p:attrNameLst>
                                      </p:cBhvr>
                                      <p:tavLst>
                                        <p:tav tm="0">
                                          <p:val>
                                            <p:fltVal val="0"/>
                                          </p:val>
                                        </p:tav>
                                        <p:tav tm="100000">
                                          <p:val>
                                            <p:strVal val="#ppt_w"/>
                                          </p:val>
                                        </p:tav>
                                      </p:tavLst>
                                    </p:anim>
                                    <p:anim calcmode="lin" valueType="num">
                                      <p:cBhvr>
                                        <p:cTn id="24" dur="1500" fill="hold"/>
                                        <p:tgtEl>
                                          <p:spTgt spid="20083"/>
                                        </p:tgtEl>
                                        <p:attrNameLst>
                                          <p:attrName>ppt_h</p:attrName>
                                        </p:attrNameLst>
                                      </p:cBhvr>
                                      <p:tavLst>
                                        <p:tav tm="0">
                                          <p:val>
                                            <p:fltVal val="0"/>
                                          </p:val>
                                        </p:tav>
                                        <p:tav tm="100000">
                                          <p:val>
                                            <p:strVal val="#ppt_h"/>
                                          </p:val>
                                        </p:tav>
                                      </p:tavLst>
                                    </p:anim>
                                  </p:childTnLst>
                                </p:cTn>
                              </p:par>
                              <p:par>
                                <p:cTn id="25" presetID="23" presetClass="entr" presetSubtype="16" repeatCount="indefinite" fill="hold" nodeType="withEffect">
                                  <p:stCondLst>
                                    <p:cond delay="0"/>
                                  </p:stCondLst>
                                  <p:childTnLst>
                                    <p:set>
                                      <p:cBhvr>
                                        <p:cTn id="26" dur="1" fill="hold">
                                          <p:stCondLst>
                                            <p:cond delay="0"/>
                                          </p:stCondLst>
                                        </p:cTn>
                                        <p:tgtEl>
                                          <p:spTgt spid="20084"/>
                                        </p:tgtEl>
                                        <p:attrNameLst>
                                          <p:attrName>style.visibility</p:attrName>
                                        </p:attrNameLst>
                                      </p:cBhvr>
                                      <p:to>
                                        <p:strVal val="visible"/>
                                      </p:to>
                                    </p:set>
                                    <p:anim calcmode="lin" valueType="num">
                                      <p:cBhvr>
                                        <p:cTn id="27" dur="1500" fill="hold"/>
                                        <p:tgtEl>
                                          <p:spTgt spid="20084"/>
                                        </p:tgtEl>
                                        <p:attrNameLst>
                                          <p:attrName>ppt_w</p:attrName>
                                        </p:attrNameLst>
                                      </p:cBhvr>
                                      <p:tavLst>
                                        <p:tav tm="0">
                                          <p:val>
                                            <p:fltVal val="0"/>
                                          </p:val>
                                        </p:tav>
                                        <p:tav tm="100000">
                                          <p:val>
                                            <p:strVal val="#ppt_w"/>
                                          </p:val>
                                        </p:tav>
                                      </p:tavLst>
                                    </p:anim>
                                    <p:anim calcmode="lin" valueType="num">
                                      <p:cBhvr>
                                        <p:cTn id="28" dur="1500" fill="hold"/>
                                        <p:tgtEl>
                                          <p:spTgt spid="20084"/>
                                        </p:tgtEl>
                                        <p:attrNameLst>
                                          <p:attrName>ppt_h</p:attrName>
                                        </p:attrNameLst>
                                      </p:cBhvr>
                                      <p:tavLst>
                                        <p:tav tm="0">
                                          <p:val>
                                            <p:fltVal val="0"/>
                                          </p:val>
                                        </p:tav>
                                        <p:tav tm="100000">
                                          <p:val>
                                            <p:strVal val="#ppt_h"/>
                                          </p:val>
                                        </p:tav>
                                      </p:tavLst>
                                    </p:anim>
                                  </p:childTnLst>
                                </p:cTn>
                              </p:par>
                              <p:par>
                                <p:cTn id="29" presetID="23" presetClass="entr" presetSubtype="16" repeatCount="indefinite" fill="hold" nodeType="withEffect">
                                  <p:stCondLst>
                                    <p:cond delay="0"/>
                                  </p:stCondLst>
                                  <p:childTnLst>
                                    <p:set>
                                      <p:cBhvr>
                                        <p:cTn id="30" dur="1" fill="hold">
                                          <p:stCondLst>
                                            <p:cond delay="0"/>
                                          </p:stCondLst>
                                        </p:cTn>
                                        <p:tgtEl>
                                          <p:spTgt spid="20085"/>
                                        </p:tgtEl>
                                        <p:attrNameLst>
                                          <p:attrName>style.visibility</p:attrName>
                                        </p:attrNameLst>
                                      </p:cBhvr>
                                      <p:to>
                                        <p:strVal val="visible"/>
                                      </p:to>
                                    </p:set>
                                    <p:anim calcmode="lin" valueType="num">
                                      <p:cBhvr>
                                        <p:cTn id="31" dur="1500" fill="hold"/>
                                        <p:tgtEl>
                                          <p:spTgt spid="20085"/>
                                        </p:tgtEl>
                                        <p:attrNameLst>
                                          <p:attrName>ppt_w</p:attrName>
                                        </p:attrNameLst>
                                      </p:cBhvr>
                                      <p:tavLst>
                                        <p:tav tm="0">
                                          <p:val>
                                            <p:fltVal val="0"/>
                                          </p:val>
                                        </p:tav>
                                        <p:tav tm="100000">
                                          <p:val>
                                            <p:strVal val="#ppt_w"/>
                                          </p:val>
                                        </p:tav>
                                      </p:tavLst>
                                    </p:anim>
                                    <p:anim calcmode="lin" valueType="num">
                                      <p:cBhvr>
                                        <p:cTn id="32" dur="1500" fill="hold"/>
                                        <p:tgtEl>
                                          <p:spTgt spid="20085"/>
                                        </p:tgtEl>
                                        <p:attrNameLst>
                                          <p:attrName>ppt_h</p:attrName>
                                        </p:attrNameLst>
                                      </p:cBhvr>
                                      <p:tavLst>
                                        <p:tav tm="0">
                                          <p:val>
                                            <p:fltVal val="0"/>
                                          </p:val>
                                        </p:tav>
                                        <p:tav tm="100000">
                                          <p:val>
                                            <p:strVal val="#ppt_h"/>
                                          </p:val>
                                        </p:tav>
                                      </p:tavLst>
                                    </p:anim>
                                  </p:childTnLst>
                                </p:cTn>
                              </p:par>
                              <p:par>
                                <p:cTn id="33" presetID="23" presetClass="entr" presetSubtype="16" repeatCount="indefinite" fill="hold" nodeType="withEffect">
                                  <p:stCondLst>
                                    <p:cond delay="0"/>
                                  </p:stCondLst>
                                  <p:childTnLst>
                                    <p:set>
                                      <p:cBhvr>
                                        <p:cTn id="34" dur="1" fill="hold">
                                          <p:stCondLst>
                                            <p:cond delay="0"/>
                                          </p:stCondLst>
                                        </p:cTn>
                                        <p:tgtEl>
                                          <p:spTgt spid="20086"/>
                                        </p:tgtEl>
                                        <p:attrNameLst>
                                          <p:attrName>style.visibility</p:attrName>
                                        </p:attrNameLst>
                                      </p:cBhvr>
                                      <p:to>
                                        <p:strVal val="visible"/>
                                      </p:to>
                                    </p:set>
                                    <p:anim calcmode="lin" valueType="num">
                                      <p:cBhvr>
                                        <p:cTn id="35" dur="2000" fill="hold"/>
                                        <p:tgtEl>
                                          <p:spTgt spid="20086"/>
                                        </p:tgtEl>
                                        <p:attrNameLst>
                                          <p:attrName>ppt_w</p:attrName>
                                        </p:attrNameLst>
                                      </p:cBhvr>
                                      <p:tavLst>
                                        <p:tav tm="0">
                                          <p:val>
                                            <p:fltVal val="0"/>
                                          </p:val>
                                        </p:tav>
                                        <p:tav tm="100000">
                                          <p:val>
                                            <p:strVal val="#ppt_w"/>
                                          </p:val>
                                        </p:tav>
                                      </p:tavLst>
                                    </p:anim>
                                    <p:anim calcmode="lin" valueType="num">
                                      <p:cBhvr>
                                        <p:cTn id="36" dur="2000" fill="hold"/>
                                        <p:tgtEl>
                                          <p:spTgt spid="20086"/>
                                        </p:tgtEl>
                                        <p:attrNameLst>
                                          <p:attrName>ppt_h</p:attrName>
                                        </p:attrNameLst>
                                      </p:cBhvr>
                                      <p:tavLst>
                                        <p:tav tm="0">
                                          <p:val>
                                            <p:fltVal val="0"/>
                                          </p:val>
                                        </p:tav>
                                        <p:tav tm="100000">
                                          <p:val>
                                            <p:strVal val="#ppt_h"/>
                                          </p:val>
                                        </p:tav>
                                      </p:tavLst>
                                    </p:anim>
                                  </p:childTnLst>
                                </p:cTn>
                              </p:par>
                              <p:par>
                                <p:cTn id="37" presetID="23" presetClass="entr" presetSubtype="16" repeatCount="indefinite" fill="hold" nodeType="withEffect">
                                  <p:stCondLst>
                                    <p:cond delay="0"/>
                                  </p:stCondLst>
                                  <p:childTnLst>
                                    <p:set>
                                      <p:cBhvr>
                                        <p:cTn id="38" dur="1" fill="hold">
                                          <p:stCondLst>
                                            <p:cond delay="0"/>
                                          </p:stCondLst>
                                        </p:cTn>
                                        <p:tgtEl>
                                          <p:spTgt spid="20087"/>
                                        </p:tgtEl>
                                        <p:attrNameLst>
                                          <p:attrName>style.visibility</p:attrName>
                                        </p:attrNameLst>
                                      </p:cBhvr>
                                      <p:to>
                                        <p:strVal val="visible"/>
                                      </p:to>
                                    </p:set>
                                    <p:anim calcmode="lin" valueType="num">
                                      <p:cBhvr>
                                        <p:cTn id="39" dur="1500" fill="hold"/>
                                        <p:tgtEl>
                                          <p:spTgt spid="20087"/>
                                        </p:tgtEl>
                                        <p:attrNameLst>
                                          <p:attrName>ppt_w</p:attrName>
                                        </p:attrNameLst>
                                      </p:cBhvr>
                                      <p:tavLst>
                                        <p:tav tm="0">
                                          <p:val>
                                            <p:fltVal val="0"/>
                                          </p:val>
                                        </p:tav>
                                        <p:tav tm="100000">
                                          <p:val>
                                            <p:strVal val="#ppt_w"/>
                                          </p:val>
                                        </p:tav>
                                      </p:tavLst>
                                    </p:anim>
                                    <p:anim calcmode="lin" valueType="num">
                                      <p:cBhvr>
                                        <p:cTn id="40" dur="1500" fill="hold"/>
                                        <p:tgtEl>
                                          <p:spTgt spid="20087"/>
                                        </p:tgtEl>
                                        <p:attrNameLst>
                                          <p:attrName>ppt_h</p:attrName>
                                        </p:attrNameLst>
                                      </p:cBhvr>
                                      <p:tavLst>
                                        <p:tav tm="0">
                                          <p:val>
                                            <p:fltVal val="0"/>
                                          </p:val>
                                        </p:tav>
                                        <p:tav tm="100000">
                                          <p:val>
                                            <p:strVal val="#ppt_h"/>
                                          </p:val>
                                        </p:tav>
                                      </p:tavLst>
                                    </p:anim>
                                  </p:childTnLst>
                                </p:cTn>
                              </p:par>
                              <p:par>
                                <p:cTn id="41" presetID="23" presetClass="entr" presetSubtype="16" repeatCount="indefinite" fill="hold" nodeType="withEffect">
                                  <p:stCondLst>
                                    <p:cond delay="0"/>
                                  </p:stCondLst>
                                  <p:childTnLst>
                                    <p:set>
                                      <p:cBhvr>
                                        <p:cTn id="42" dur="1" fill="hold">
                                          <p:stCondLst>
                                            <p:cond delay="0"/>
                                          </p:stCondLst>
                                        </p:cTn>
                                        <p:tgtEl>
                                          <p:spTgt spid="20088"/>
                                        </p:tgtEl>
                                        <p:attrNameLst>
                                          <p:attrName>style.visibility</p:attrName>
                                        </p:attrNameLst>
                                      </p:cBhvr>
                                      <p:to>
                                        <p:strVal val="visible"/>
                                      </p:to>
                                    </p:set>
                                    <p:anim calcmode="lin" valueType="num">
                                      <p:cBhvr>
                                        <p:cTn id="43" dur="1500" fill="hold"/>
                                        <p:tgtEl>
                                          <p:spTgt spid="20088"/>
                                        </p:tgtEl>
                                        <p:attrNameLst>
                                          <p:attrName>ppt_w</p:attrName>
                                        </p:attrNameLst>
                                      </p:cBhvr>
                                      <p:tavLst>
                                        <p:tav tm="0">
                                          <p:val>
                                            <p:fltVal val="0"/>
                                          </p:val>
                                        </p:tav>
                                        <p:tav tm="100000">
                                          <p:val>
                                            <p:strVal val="#ppt_w"/>
                                          </p:val>
                                        </p:tav>
                                      </p:tavLst>
                                    </p:anim>
                                    <p:anim calcmode="lin" valueType="num">
                                      <p:cBhvr>
                                        <p:cTn id="44" dur="1500" fill="hold"/>
                                        <p:tgtEl>
                                          <p:spTgt spid="20088"/>
                                        </p:tgtEl>
                                        <p:attrNameLst>
                                          <p:attrName>ppt_h</p:attrName>
                                        </p:attrNameLst>
                                      </p:cBhvr>
                                      <p:tavLst>
                                        <p:tav tm="0">
                                          <p:val>
                                            <p:fltVal val="0"/>
                                          </p:val>
                                        </p:tav>
                                        <p:tav tm="100000">
                                          <p:val>
                                            <p:strVal val="#ppt_h"/>
                                          </p:val>
                                        </p:tav>
                                      </p:tavLst>
                                    </p:anim>
                                  </p:childTnLst>
                                </p:cTn>
                              </p:par>
                              <p:par>
                                <p:cTn id="45" presetID="23" presetClass="entr" presetSubtype="16" repeatCount="indefinite" fill="hold" nodeType="withEffect">
                                  <p:stCondLst>
                                    <p:cond delay="0"/>
                                  </p:stCondLst>
                                  <p:childTnLst>
                                    <p:set>
                                      <p:cBhvr>
                                        <p:cTn id="46" dur="1" fill="hold">
                                          <p:stCondLst>
                                            <p:cond delay="0"/>
                                          </p:stCondLst>
                                        </p:cTn>
                                        <p:tgtEl>
                                          <p:spTgt spid="20089"/>
                                        </p:tgtEl>
                                        <p:attrNameLst>
                                          <p:attrName>style.visibility</p:attrName>
                                        </p:attrNameLst>
                                      </p:cBhvr>
                                      <p:to>
                                        <p:strVal val="visible"/>
                                      </p:to>
                                    </p:set>
                                    <p:anim calcmode="lin" valueType="num">
                                      <p:cBhvr>
                                        <p:cTn id="47" dur="1500" fill="hold"/>
                                        <p:tgtEl>
                                          <p:spTgt spid="20089"/>
                                        </p:tgtEl>
                                        <p:attrNameLst>
                                          <p:attrName>ppt_w</p:attrName>
                                        </p:attrNameLst>
                                      </p:cBhvr>
                                      <p:tavLst>
                                        <p:tav tm="0">
                                          <p:val>
                                            <p:fltVal val="0"/>
                                          </p:val>
                                        </p:tav>
                                        <p:tav tm="100000">
                                          <p:val>
                                            <p:strVal val="#ppt_w"/>
                                          </p:val>
                                        </p:tav>
                                      </p:tavLst>
                                    </p:anim>
                                    <p:anim calcmode="lin" valueType="num">
                                      <p:cBhvr>
                                        <p:cTn id="48" dur="1500" fill="hold"/>
                                        <p:tgtEl>
                                          <p:spTgt spid="200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nimBg="1"/>
      <p:bldP spid="194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grpSp>
        <p:nvGrpSpPr>
          <p:cNvPr id="188" name="Google Shape;188;p2"/>
          <p:cNvGrpSpPr/>
          <p:nvPr/>
        </p:nvGrpSpPr>
        <p:grpSpPr>
          <a:xfrm>
            <a:off x="14945" y="4964312"/>
            <a:ext cx="3048295" cy="1825400"/>
            <a:chOff x="5701962" y="0"/>
            <a:chExt cx="6490038" cy="4267200"/>
          </a:xfrm>
        </p:grpSpPr>
        <p:pic>
          <p:nvPicPr>
            <p:cNvPr id="189" name="Google Shape;189;p2"/>
            <p:cNvPicPr preferRelativeResize="0"/>
            <p:nvPr/>
          </p:nvPicPr>
          <p:blipFill rotWithShape="1">
            <a:blip r:embed="rId3">
              <a:alphaModFix/>
            </a:blip>
            <a:srcRect/>
            <a:stretch/>
          </p:blipFill>
          <p:spPr>
            <a:xfrm>
              <a:off x="5701962" y="0"/>
              <a:ext cx="6490038" cy="4267200"/>
            </a:xfrm>
            <a:prstGeom prst="rect">
              <a:avLst/>
            </a:prstGeom>
            <a:noFill/>
            <a:ln>
              <a:noFill/>
            </a:ln>
          </p:spPr>
        </p:pic>
        <p:pic>
          <p:nvPicPr>
            <p:cNvPr id="190" name="Google Shape;190;p2"/>
            <p:cNvPicPr preferRelativeResize="0"/>
            <p:nvPr/>
          </p:nvPicPr>
          <p:blipFill rotWithShape="1">
            <a:blip r:embed="rId4">
              <a:alphaModFix/>
            </a:blip>
            <a:srcRect/>
            <a:stretch/>
          </p:blipFill>
          <p:spPr>
            <a:xfrm>
              <a:off x="11341607" y="3573060"/>
              <a:ext cx="507493" cy="694140"/>
            </a:xfrm>
            <a:prstGeom prst="rect">
              <a:avLst/>
            </a:prstGeom>
            <a:noFill/>
            <a:ln>
              <a:noFill/>
            </a:ln>
          </p:spPr>
        </p:pic>
      </p:grpSp>
      <p:pic>
        <p:nvPicPr>
          <p:cNvPr id="191" name="Google Shape;191;p2"/>
          <p:cNvPicPr preferRelativeResize="0"/>
          <p:nvPr/>
        </p:nvPicPr>
        <p:blipFill rotWithShape="1">
          <a:blip r:embed="rId5">
            <a:alphaModFix/>
          </a:blip>
          <a:srcRect/>
          <a:stretch/>
        </p:blipFill>
        <p:spPr>
          <a:xfrm>
            <a:off x="0" y="6851"/>
            <a:ext cx="12192000" cy="4922901"/>
          </a:xfrm>
          <a:prstGeom prst="rect">
            <a:avLst/>
          </a:prstGeom>
          <a:noFill/>
          <a:ln>
            <a:noFill/>
          </a:ln>
        </p:spPr>
      </p:pic>
      <p:sp>
        <p:nvSpPr>
          <p:cNvPr id="192" name="Google Shape;192;p2"/>
          <p:cNvSpPr txBox="1"/>
          <p:nvPr/>
        </p:nvSpPr>
        <p:spPr>
          <a:xfrm>
            <a:off x="3446045" y="5877012"/>
            <a:ext cx="7506877" cy="646331"/>
          </a:xfrm>
          <a:prstGeom prst="rect">
            <a:avLst/>
          </a:prstGeom>
          <a:noFill/>
          <a:ln>
            <a:noFill/>
          </a:ln>
          <a:effectLst>
            <a:outerShdw blurRad="50800" dist="50800" dir="5400000" algn="ctr" rotWithShape="0">
              <a:srgbClr val="94CBF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86981"/>
              </a:buClr>
              <a:buSzPts val="3200"/>
              <a:buFont typeface="Arial"/>
              <a:buNone/>
            </a:pPr>
            <a:r>
              <a:rPr lang="en-US" sz="3200" b="1" i="0" u="none" strike="noStrike" cap="none">
                <a:solidFill>
                  <a:srgbClr val="086981"/>
                </a:solidFill>
                <a:latin typeface="Arial"/>
                <a:ea typeface="Arial"/>
                <a:cs typeface="Arial"/>
                <a:sym typeface="Arial"/>
              </a:rPr>
              <a:t>Hoạt động trải nghiệm STEM lớp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pSp>
        <p:nvGrpSpPr>
          <p:cNvPr id="197" name="Google Shape;197;p3"/>
          <p:cNvGrpSpPr/>
          <p:nvPr/>
        </p:nvGrpSpPr>
        <p:grpSpPr>
          <a:xfrm rot="10800000">
            <a:off x="-6001" y="0"/>
            <a:ext cx="3077845" cy="6858000"/>
            <a:chOff x="9114155" y="0"/>
            <a:chExt cx="3077845" cy="6858000"/>
          </a:xfrm>
        </p:grpSpPr>
        <p:sp>
          <p:nvSpPr>
            <p:cNvPr id="198" name="Google Shape;198;p3"/>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9" name="Google Shape;199;p3"/>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00" name="Google Shape;200;p3"/>
          <p:cNvGrpSpPr/>
          <p:nvPr/>
        </p:nvGrpSpPr>
        <p:grpSpPr>
          <a:xfrm>
            <a:off x="9114155" y="0"/>
            <a:ext cx="3077845" cy="6858000"/>
            <a:chOff x="9114155" y="0"/>
            <a:chExt cx="3077845" cy="6858000"/>
          </a:xfrm>
        </p:grpSpPr>
        <p:sp>
          <p:nvSpPr>
            <p:cNvPr id="201" name="Google Shape;201;p3"/>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2" name="Google Shape;202;p3"/>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203" name="Google Shape;203;p3"/>
          <p:cNvPicPr preferRelativeResize="0"/>
          <p:nvPr/>
        </p:nvPicPr>
        <p:blipFill rotWithShape="1">
          <a:blip r:embed="rId3">
            <a:alphaModFix/>
          </a:blip>
          <a:srcRect/>
          <a:stretch/>
        </p:blipFill>
        <p:spPr>
          <a:xfrm>
            <a:off x="1697877" y="1805650"/>
            <a:ext cx="9522530" cy="2837165"/>
          </a:xfrm>
          <a:prstGeom prst="rect">
            <a:avLst/>
          </a:prstGeom>
          <a:noFill/>
          <a:ln>
            <a:noFill/>
          </a:ln>
        </p:spPr>
      </p:pic>
      <p:grpSp>
        <p:nvGrpSpPr>
          <p:cNvPr id="204" name="Google Shape;204;p3"/>
          <p:cNvGrpSpPr/>
          <p:nvPr/>
        </p:nvGrpSpPr>
        <p:grpSpPr>
          <a:xfrm>
            <a:off x="858755" y="5600192"/>
            <a:ext cx="1455420" cy="956939"/>
            <a:chOff x="5701962" y="0"/>
            <a:chExt cx="6490038" cy="4267200"/>
          </a:xfrm>
        </p:grpSpPr>
        <p:pic>
          <p:nvPicPr>
            <p:cNvPr id="205" name="Google Shape;205;p3"/>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206" name="Google Shape;206;p3"/>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207" name="Google Shape;20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208" name="Google Shape;208;p3"/>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4"/>
          <p:cNvGrpSpPr/>
          <p:nvPr/>
        </p:nvGrpSpPr>
        <p:grpSpPr>
          <a:xfrm>
            <a:off x="-212990" y="-360681"/>
            <a:ext cx="3344731" cy="7237400"/>
            <a:chOff x="-212990" y="-360681"/>
            <a:chExt cx="3344731" cy="7237400"/>
          </a:xfrm>
        </p:grpSpPr>
        <p:sp>
          <p:nvSpPr>
            <p:cNvPr id="214" name="Google Shape;214;p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15" name="Google Shape;215;p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16" name="Google Shape;216;p4"/>
          <p:cNvGrpSpPr/>
          <p:nvPr/>
        </p:nvGrpSpPr>
        <p:grpSpPr>
          <a:xfrm>
            <a:off x="-345470" y="-469960"/>
            <a:ext cx="3344731" cy="7346679"/>
            <a:chOff x="-345470" y="-469960"/>
            <a:chExt cx="3344731" cy="7376013"/>
          </a:xfrm>
        </p:grpSpPr>
        <p:sp>
          <p:nvSpPr>
            <p:cNvPr id="217" name="Google Shape;217;p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18" name="Google Shape;218;p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19" name="Google Shape;219;p4"/>
          <p:cNvGrpSpPr/>
          <p:nvPr/>
        </p:nvGrpSpPr>
        <p:grpSpPr>
          <a:xfrm>
            <a:off x="-461734" y="-598600"/>
            <a:ext cx="3344420" cy="7475319"/>
            <a:chOff x="-461734" y="-598600"/>
            <a:chExt cx="3344420" cy="7580186"/>
          </a:xfrm>
        </p:grpSpPr>
        <p:sp>
          <p:nvSpPr>
            <p:cNvPr id="220" name="Google Shape;220;p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1" name="Google Shape;221;p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22" name="Google Shape;222;p4"/>
          <p:cNvSpPr/>
          <p:nvPr/>
        </p:nvSpPr>
        <p:spPr>
          <a:xfrm>
            <a:off x="1202384" y="353181"/>
            <a:ext cx="2726150" cy="662819"/>
          </a:xfrm>
          <a:custGeom>
            <a:avLst/>
            <a:gdLst/>
            <a:ahLst/>
            <a:cxnLst/>
            <a:rect l="l" t="t" r="r" b="b"/>
            <a:pathLst>
              <a:path w="2838215" h="837128" extrusionOk="0">
                <a:moveTo>
                  <a:pt x="178352" y="13097"/>
                </a:moveTo>
                <a:cubicBezTo>
                  <a:pt x="400602" y="-25003"/>
                  <a:pt x="968927" y="32147"/>
                  <a:pt x="1321352" y="32147"/>
                </a:cubicBezTo>
                <a:cubicBezTo>
                  <a:pt x="1673777" y="32147"/>
                  <a:pt x="2050015" y="-17065"/>
                  <a:pt x="2292902" y="13097"/>
                </a:cubicBezTo>
                <a:cubicBezTo>
                  <a:pt x="2535789" y="43259"/>
                  <a:pt x="2694540" y="116285"/>
                  <a:pt x="2778677" y="213122"/>
                </a:cubicBezTo>
                <a:cubicBezTo>
                  <a:pt x="2862815" y="309960"/>
                  <a:pt x="2846939" y="503635"/>
                  <a:pt x="2797727" y="594122"/>
                </a:cubicBezTo>
                <a:cubicBezTo>
                  <a:pt x="2748515" y="6846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CCCC"/>
          </a:solidFill>
          <a:ln w="12700" cap="flat" cmpd="sng">
            <a:solidFill>
              <a:srgbClr val="FABEA8"/>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3" name="Google Shape;223;p4"/>
          <p:cNvSpPr txBox="1"/>
          <p:nvPr/>
        </p:nvSpPr>
        <p:spPr>
          <a:xfrm>
            <a:off x="1666426" y="393600"/>
            <a:ext cx="23292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000"/>
              <a:buFont typeface="Arial"/>
              <a:buNone/>
            </a:pPr>
            <a:r>
              <a:rPr lang="en-US" sz="3000" b="1" i="0" u="none" strike="noStrike" cap="none">
                <a:solidFill>
                  <a:srgbClr val="FB0401"/>
                </a:solidFill>
                <a:latin typeface="Arial"/>
                <a:ea typeface="Arial"/>
                <a:cs typeface="Arial"/>
                <a:sym typeface="Arial"/>
              </a:rPr>
              <a:t>MỤC TIÊU</a:t>
            </a:r>
            <a:endParaRPr sz="1400" b="0" i="0" u="none" strike="noStrike" cap="none">
              <a:solidFill>
                <a:srgbClr val="000000"/>
              </a:solidFill>
              <a:latin typeface="Arial"/>
              <a:ea typeface="Arial"/>
              <a:cs typeface="Arial"/>
              <a:sym typeface="Arial"/>
            </a:endParaRPr>
          </a:p>
        </p:txBody>
      </p:sp>
      <p:pic>
        <p:nvPicPr>
          <p:cNvPr id="224" name="Google Shape;224;p4"/>
          <p:cNvPicPr preferRelativeResize="0"/>
          <p:nvPr/>
        </p:nvPicPr>
        <p:blipFill rotWithShape="1">
          <a:blip r:embed="rId3">
            <a:alphaModFix/>
          </a:blip>
          <a:srcRect/>
          <a:stretch/>
        </p:blipFill>
        <p:spPr>
          <a:xfrm>
            <a:off x="183586" y="77230"/>
            <a:ext cx="1262953" cy="1262953"/>
          </a:xfrm>
          <a:prstGeom prst="rect">
            <a:avLst/>
          </a:prstGeom>
          <a:noFill/>
          <a:ln>
            <a:noFill/>
          </a:ln>
          <a:effectLst>
            <a:outerShdw blurRad="76200" dist="63500" dir="2700000" algn="tl" rotWithShape="0">
              <a:srgbClr val="000000">
                <a:alpha val="40000"/>
              </a:srgbClr>
            </a:outerShdw>
          </a:effectLst>
        </p:spPr>
      </p:pic>
      <p:grpSp>
        <p:nvGrpSpPr>
          <p:cNvPr id="225" name="Google Shape;225;p4"/>
          <p:cNvGrpSpPr/>
          <p:nvPr/>
        </p:nvGrpSpPr>
        <p:grpSpPr>
          <a:xfrm>
            <a:off x="9067237" y="-24574"/>
            <a:ext cx="3593475" cy="7449566"/>
            <a:chOff x="9067237" y="-24574"/>
            <a:chExt cx="3593475" cy="7449566"/>
          </a:xfrm>
        </p:grpSpPr>
        <p:sp>
          <p:nvSpPr>
            <p:cNvPr id="226" name="Google Shape;226;p4"/>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7" name="Google Shape;227;p4"/>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8" name="Google Shape;228;p4"/>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9" name="Google Shape;229;p4"/>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30" name="Google Shape;230;p4"/>
            <p:cNvGrpSpPr/>
            <p:nvPr/>
          </p:nvGrpSpPr>
          <p:grpSpPr>
            <a:xfrm>
              <a:off x="9316292" y="-24574"/>
              <a:ext cx="3344420" cy="7449566"/>
              <a:chOff x="9316292" y="-24574"/>
              <a:chExt cx="3344420" cy="7449566"/>
            </a:xfrm>
          </p:grpSpPr>
          <p:sp>
            <p:nvSpPr>
              <p:cNvPr id="231" name="Google Shape;231;p4"/>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32" name="Google Shape;232;p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233" name="Google Shape;233;p4"/>
          <p:cNvSpPr/>
          <p:nvPr/>
        </p:nvSpPr>
        <p:spPr>
          <a:xfrm>
            <a:off x="1285050" y="1532225"/>
            <a:ext cx="10013400" cy="4492500"/>
          </a:xfrm>
          <a:prstGeom prst="round2DiagRect">
            <a:avLst>
              <a:gd name="adj1" fmla="val 16667"/>
              <a:gd name="adj2" fmla="val 0"/>
            </a:avLst>
          </a:prstGeom>
          <a:solidFill>
            <a:srgbClr val="FFE5E5">
              <a:alpha val="80000"/>
            </a:srgbClr>
          </a:solidFill>
          <a:ln w="476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114300" marR="0" lvl="0" indent="-177800" algn="l" rtl="0">
              <a:lnSpc>
                <a:spcPct val="100000"/>
              </a:lnSpc>
              <a:spcBef>
                <a:spcPts val="0"/>
              </a:spcBef>
              <a:spcAft>
                <a:spcPts val="0"/>
              </a:spcAft>
              <a:buClr>
                <a:srgbClr val="FF0000"/>
              </a:buClr>
              <a:buSzPts val="2800"/>
              <a:buFont typeface="Noto Sans Symbols"/>
              <a:buChar char="✔"/>
            </a:pPr>
            <a:r>
              <a:rPr lang="en-US" sz="2800" b="0" i="0" u="none" strike="noStrike" cap="none">
                <a:solidFill>
                  <a:schemeClr val="dk1"/>
                </a:solidFill>
                <a:latin typeface="Calibri"/>
                <a:ea typeface="Calibri"/>
                <a:cs typeface="Calibri"/>
                <a:sym typeface="Calibri"/>
              </a:rPr>
              <a:t>Gọi tên các bộ phận bên ngoài cơ thể.</a:t>
            </a:r>
            <a:endParaRPr sz="2800" b="0" i="0" u="none" strike="noStrike" cap="none">
              <a:solidFill>
                <a:schemeClr val="dk1"/>
              </a:solidFill>
              <a:latin typeface="Calibri"/>
              <a:ea typeface="Calibri"/>
              <a:cs typeface="Calibri"/>
              <a:sym typeface="Calibri"/>
            </a:endParaRPr>
          </a:p>
          <a:p>
            <a:pPr marL="114300" marR="0" lvl="0" indent="-177800" algn="l" rtl="0">
              <a:lnSpc>
                <a:spcPct val="100000"/>
              </a:lnSpc>
              <a:spcBef>
                <a:spcPts val="1200"/>
              </a:spcBef>
              <a:spcAft>
                <a:spcPts val="0"/>
              </a:spcAft>
              <a:buClr>
                <a:srgbClr val="FF0000"/>
              </a:buClr>
              <a:buSzPts val="2800"/>
              <a:buFont typeface="Noto Sans Symbols"/>
              <a:buChar char="✔"/>
            </a:pPr>
            <a:r>
              <a:rPr lang="en-US" sz="2800" b="0" i="0" u="none" strike="noStrike" cap="none">
                <a:solidFill>
                  <a:schemeClr val="dk1"/>
                </a:solidFill>
                <a:latin typeface="Calibri"/>
                <a:ea typeface="Calibri"/>
                <a:cs typeface="Calibri"/>
                <a:sym typeface="Calibri"/>
              </a:rPr>
              <a:t>Chọn và sử dụng vật liệu sẵn có để làm thước trượt cộng trừ.</a:t>
            </a:r>
            <a:endParaRPr sz="2800" b="0" i="0" u="none" strike="noStrike" cap="none">
              <a:solidFill>
                <a:schemeClr val="dk1"/>
              </a:solidFill>
              <a:latin typeface="Calibri"/>
              <a:ea typeface="Calibri"/>
              <a:cs typeface="Calibri"/>
              <a:sym typeface="Calibri"/>
            </a:endParaRPr>
          </a:p>
          <a:p>
            <a:pPr marL="114300" marR="0" lvl="0" indent="-177800" algn="l" rtl="0">
              <a:lnSpc>
                <a:spcPct val="100000"/>
              </a:lnSpc>
              <a:spcBef>
                <a:spcPts val="1200"/>
              </a:spcBef>
              <a:spcAft>
                <a:spcPts val="0"/>
              </a:spcAft>
              <a:buClr>
                <a:srgbClr val="FF0000"/>
              </a:buClr>
              <a:buSzPts val="2800"/>
              <a:buFont typeface="Noto Sans Symbols"/>
              <a:buChar char="✔"/>
            </a:pPr>
            <a:r>
              <a:rPr lang="en-US" sz="2800" b="0" i="0" u="none" strike="noStrike" cap="none">
                <a:solidFill>
                  <a:schemeClr val="dk1"/>
                </a:solidFill>
                <a:latin typeface="Calibri"/>
                <a:ea typeface="Calibri"/>
                <a:cs typeface="Calibri"/>
                <a:sym typeface="Calibri"/>
              </a:rPr>
              <a:t>Chia sẻ công dụng và cách sử dụng thước trượt cộng trừ.</a:t>
            </a:r>
            <a:endParaRPr sz="2800" b="0" i="0" u="none" strike="noStrike" cap="none">
              <a:solidFill>
                <a:schemeClr val="dk1"/>
              </a:solidFill>
              <a:latin typeface="Calibri"/>
              <a:ea typeface="Calibri"/>
              <a:cs typeface="Calibri"/>
              <a:sym typeface="Calibri"/>
            </a:endParaRPr>
          </a:p>
          <a:p>
            <a:pPr marL="114300" marR="0" lvl="0" indent="-177800" algn="l" rtl="0">
              <a:lnSpc>
                <a:spcPct val="100000"/>
              </a:lnSpc>
              <a:spcBef>
                <a:spcPts val="1200"/>
              </a:spcBef>
              <a:spcAft>
                <a:spcPts val="0"/>
              </a:spcAft>
              <a:buClr>
                <a:srgbClr val="FF0000"/>
              </a:buClr>
              <a:buSzPts val="2800"/>
              <a:buFont typeface="Noto Sans Symbols"/>
              <a:buChar char="✔"/>
            </a:pPr>
            <a:r>
              <a:rPr lang="en-US" sz="2800" b="0" i="0" u="none" strike="noStrike" cap="none">
                <a:solidFill>
                  <a:schemeClr val="dk1"/>
                </a:solidFill>
                <a:latin typeface="Calibri"/>
                <a:ea typeface="Calibri"/>
                <a:cs typeface="Calibri"/>
                <a:sym typeface="Calibri"/>
              </a:rPr>
              <a:t>Dùng thước trượt cộng trừ để tính nhanh kết quả phép cộng và phép trừ hai số. </a:t>
            </a:r>
            <a:endParaRPr sz="2800" b="0" i="0" u="none" strike="noStrike" cap="none">
              <a:solidFill>
                <a:schemeClr val="dk1"/>
              </a:solidFill>
              <a:latin typeface="Calibri"/>
              <a:ea typeface="Calibri"/>
              <a:cs typeface="Calibri"/>
              <a:sym typeface="Calibri"/>
            </a:endParaRPr>
          </a:p>
        </p:txBody>
      </p:sp>
      <p:sp>
        <p:nvSpPr>
          <p:cNvPr id="234" name="Google Shape;23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235" name="Google Shape;235;p4"/>
          <p:cNvPicPr preferRelativeResize="0"/>
          <p:nvPr/>
        </p:nvPicPr>
        <p:blipFill rotWithShape="1">
          <a:blip r:embed="rId4">
            <a:alphaModFix/>
          </a:blip>
          <a:srcRect/>
          <a:stretch/>
        </p:blipFill>
        <p:spPr>
          <a:xfrm>
            <a:off x="11655214" y="0"/>
            <a:ext cx="536786" cy="538076"/>
          </a:xfrm>
          <a:prstGeom prst="rect">
            <a:avLst/>
          </a:prstGeom>
          <a:noFill/>
          <a:ln>
            <a:noFill/>
          </a:ln>
        </p:spPr>
      </p:pic>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5"/>
          <p:cNvGrpSpPr/>
          <p:nvPr/>
        </p:nvGrpSpPr>
        <p:grpSpPr>
          <a:xfrm>
            <a:off x="-212990" y="-360681"/>
            <a:ext cx="3344731" cy="7237400"/>
            <a:chOff x="-212990" y="-360681"/>
            <a:chExt cx="3344731" cy="7237400"/>
          </a:xfrm>
        </p:grpSpPr>
        <p:sp>
          <p:nvSpPr>
            <p:cNvPr id="241" name="Google Shape;241;p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2" name="Google Shape;242;p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43" name="Google Shape;243;p5"/>
          <p:cNvGrpSpPr/>
          <p:nvPr/>
        </p:nvGrpSpPr>
        <p:grpSpPr>
          <a:xfrm>
            <a:off x="-345470" y="-469960"/>
            <a:ext cx="3344731" cy="7346679"/>
            <a:chOff x="-345470" y="-469960"/>
            <a:chExt cx="3344731" cy="7376013"/>
          </a:xfrm>
        </p:grpSpPr>
        <p:sp>
          <p:nvSpPr>
            <p:cNvPr id="244" name="Google Shape;244;p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5" name="Google Shape;245;p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46" name="Google Shape;246;p5"/>
          <p:cNvGrpSpPr/>
          <p:nvPr/>
        </p:nvGrpSpPr>
        <p:grpSpPr>
          <a:xfrm>
            <a:off x="-461734" y="-598600"/>
            <a:ext cx="3344420" cy="7475319"/>
            <a:chOff x="-461734" y="-598600"/>
            <a:chExt cx="3344420" cy="7580186"/>
          </a:xfrm>
        </p:grpSpPr>
        <p:sp>
          <p:nvSpPr>
            <p:cNvPr id="247" name="Google Shape;247;p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8" name="Google Shape;248;p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49" name="Google Shape;249;p5"/>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0" name="Google Shape;250;p5"/>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1" name="Google Shape;251;p5"/>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2" name="Google Shape;252;p5"/>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53" name="Google Shape;253;p5"/>
          <p:cNvGrpSpPr/>
          <p:nvPr/>
        </p:nvGrpSpPr>
        <p:grpSpPr>
          <a:xfrm>
            <a:off x="9316292" y="-24574"/>
            <a:ext cx="3344420" cy="7449566"/>
            <a:chOff x="9316292" y="-24574"/>
            <a:chExt cx="3344420" cy="7449566"/>
          </a:xfrm>
        </p:grpSpPr>
        <p:sp>
          <p:nvSpPr>
            <p:cNvPr id="254" name="Google Shape;254;p5"/>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5" name="Google Shape;255;p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256" name="Google Shape;256;p5"/>
          <p:cNvPicPr preferRelativeResize="0"/>
          <p:nvPr/>
        </p:nvPicPr>
        <p:blipFill rotWithShape="1">
          <a:blip r:embed="rId3">
            <a:alphaModFix/>
          </a:blip>
          <a:srcRect/>
          <a:stretch/>
        </p:blipFill>
        <p:spPr>
          <a:xfrm>
            <a:off x="711201" y="1935268"/>
            <a:ext cx="2496238" cy="2655086"/>
          </a:xfrm>
          <a:prstGeom prst="rect">
            <a:avLst/>
          </a:prstGeom>
          <a:noFill/>
          <a:ln>
            <a:noFill/>
          </a:ln>
          <a:effectLst>
            <a:outerShdw blurRad="50800" dist="38100" dir="2700000" algn="tl" rotWithShape="0">
              <a:srgbClr val="000000">
                <a:alpha val="40000"/>
              </a:srgbClr>
            </a:outerShdw>
          </a:effectLst>
        </p:spPr>
      </p:pic>
      <p:pic>
        <p:nvPicPr>
          <p:cNvPr id="257" name="Google Shape;257;p5"/>
          <p:cNvPicPr preferRelativeResize="0"/>
          <p:nvPr/>
        </p:nvPicPr>
        <p:blipFill rotWithShape="1">
          <a:blip r:embed="rId4">
            <a:alphaModFix/>
          </a:blip>
          <a:srcRect/>
          <a:stretch/>
        </p:blipFill>
        <p:spPr>
          <a:xfrm>
            <a:off x="3034622" y="2429910"/>
            <a:ext cx="9157378" cy="1998180"/>
          </a:xfrm>
          <a:prstGeom prst="rect">
            <a:avLst/>
          </a:prstGeom>
          <a:noFill/>
          <a:ln>
            <a:noFill/>
          </a:ln>
        </p:spPr>
      </p:pic>
      <p:grpSp>
        <p:nvGrpSpPr>
          <p:cNvPr id="258" name="Google Shape;258;p5"/>
          <p:cNvGrpSpPr/>
          <p:nvPr/>
        </p:nvGrpSpPr>
        <p:grpSpPr>
          <a:xfrm>
            <a:off x="858755" y="5600192"/>
            <a:ext cx="1455420" cy="956939"/>
            <a:chOff x="5701962" y="0"/>
            <a:chExt cx="6490038" cy="4267200"/>
          </a:xfrm>
        </p:grpSpPr>
        <p:pic>
          <p:nvPicPr>
            <p:cNvPr id="259" name="Google Shape;259;p5"/>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260" name="Google Shape;260;p5"/>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261" name="Google Shape;26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262" name="Google Shape;262;p5"/>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6"/>
          <p:cNvGrpSpPr/>
          <p:nvPr/>
        </p:nvGrpSpPr>
        <p:grpSpPr>
          <a:xfrm>
            <a:off x="-212990" y="-360681"/>
            <a:ext cx="3344731" cy="7237400"/>
            <a:chOff x="-212990" y="-360681"/>
            <a:chExt cx="3344731" cy="7237400"/>
          </a:xfrm>
        </p:grpSpPr>
        <p:sp>
          <p:nvSpPr>
            <p:cNvPr id="268" name="Google Shape;268;p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69" name="Google Shape;269;p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70" name="Google Shape;270;p6"/>
          <p:cNvGrpSpPr/>
          <p:nvPr/>
        </p:nvGrpSpPr>
        <p:grpSpPr>
          <a:xfrm>
            <a:off x="-345470" y="-469960"/>
            <a:ext cx="3344731" cy="7346679"/>
            <a:chOff x="-345470" y="-469960"/>
            <a:chExt cx="3344731" cy="7376013"/>
          </a:xfrm>
        </p:grpSpPr>
        <p:sp>
          <p:nvSpPr>
            <p:cNvPr id="271" name="Google Shape;271;p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2" name="Google Shape;272;p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73" name="Google Shape;273;p6"/>
          <p:cNvGrpSpPr/>
          <p:nvPr/>
        </p:nvGrpSpPr>
        <p:grpSpPr>
          <a:xfrm>
            <a:off x="-461734" y="-598600"/>
            <a:ext cx="3344420" cy="7475319"/>
            <a:chOff x="-461734" y="-598600"/>
            <a:chExt cx="3344420" cy="7580186"/>
          </a:xfrm>
        </p:grpSpPr>
        <p:sp>
          <p:nvSpPr>
            <p:cNvPr id="274" name="Google Shape;274;p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5" name="Google Shape;275;p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76" name="Google Shape;276;p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7" name="Google Shape;277;p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8" name="Google Shape;278;p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9" name="Google Shape;279;p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80" name="Google Shape;280;p6"/>
          <p:cNvGrpSpPr/>
          <p:nvPr/>
        </p:nvGrpSpPr>
        <p:grpSpPr>
          <a:xfrm>
            <a:off x="9316292" y="-24574"/>
            <a:ext cx="3344420" cy="7449566"/>
            <a:chOff x="9316292" y="-24574"/>
            <a:chExt cx="3344420" cy="7449566"/>
          </a:xfrm>
        </p:grpSpPr>
        <p:sp>
          <p:nvSpPr>
            <p:cNvPr id="281" name="Google Shape;281;p6"/>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82" name="Google Shape;282;p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83" name="Google Shape;283;p6"/>
          <p:cNvSpPr/>
          <p:nvPr/>
        </p:nvSpPr>
        <p:spPr>
          <a:xfrm>
            <a:off x="1069903" y="370738"/>
            <a:ext cx="3667809"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4" name="Google Shape;284;p6"/>
          <p:cNvSpPr txBox="1"/>
          <p:nvPr/>
        </p:nvSpPr>
        <p:spPr>
          <a:xfrm>
            <a:off x="1464390" y="443415"/>
            <a:ext cx="3273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000"/>
              <a:buFont typeface="Calibri"/>
              <a:buNone/>
            </a:pPr>
            <a:r>
              <a:rPr lang="en-US" sz="3000" b="1" i="0" u="none" strike="noStrike" cap="none">
                <a:solidFill>
                  <a:srgbClr val="00A68B"/>
                </a:solidFill>
                <a:latin typeface="Calibri"/>
                <a:ea typeface="Calibri"/>
                <a:cs typeface="Calibri"/>
                <a:sym typeface="Calibri"/>
              </a:rPr>
              <a:t>Câu chuyện STEM</a:t>
            </a:r>
            <a:endParaRPr sz="1400" b="0" i="0" u="none" strike="noStrike" cap="none">
              <a:solidFill>
                <a:srgbClr val="000000"/>
              </a:solidFill>
              <a:latin typeface="Calibri"/>
              <a:ea typeface="Calibri"/>
              <a:cs typeface="Calibri"/>
              <a:sym typeface="Calibri"/>
            </a:endParaRPr>
          </a:p>
        </p:txBody>
      </p:sp>
      <p:pic>
        <p:nvPicPr>
          <p:cNvPr id="285" name="Google Shape;285;p6"/>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sp>
        <p:nvSpPr>
          <p:cNvPr id="286" name="Google Shape;286;p6"/>
          <p:cNvSpPr/>
          <p:nvPr/>
        </p:nvSpPr>
        <p:spPr>
          <a:xfrm>
            <a:off x="4885757" y="871025"/>
            <a:ext cx="6423660" cy="3235664"/>
          </a:xfrm>
          <a:custGeom>
            <a:avLst/>
            <a:gdLst/>
            <a:ahLst/>
            <a:cxnLst/>
            <a:rect l="l" t="t" r="r" b="b"/>
            <a:pathLst>
              <a:path w="6423660" h="3235664" fill="none" extrusionOk="0">
                <a:moveTo>
                  <a:pt x="-524813" y="2817907"/>
                </a:moveTo>
                <a:cubicBezTo>
                  <a:pt x="-296759" y="2549907"/>
                  <a:pt x="-109742" y="2464357"/>
                  <a:pt x="223928" y="2211333"/>
                </a:cubicBezTo>
                <a:cubicBezTo>
                  <a:pt x="-566889" y="1197239"/>
                  <a:pt x="487121" y="176811"/>
                  <a:pt x="2787610" y="14174"/>
                </a:cubicBezTo>
                <a:cubicBezTo>
                  <a:pt x="3938294" y="-168967"/>
                  <a:pt x="5371278" y="258926"/>
                  <a:pt x="5891961" y="726287"/>
                </a:cubicBezTo>
                <a:cubicBezTo>
                  <a:pt x="7065033" y="1547228"/>
                  <a:pt x="6292356" y="2920481"/>
                  <a:pt x="3851795" y="3203223"/>
                </a:cubicBezTo>
                <a:cubicBezTo>
                  <a:pt x="2840643" y="3326433"/>
                  <a:pt x="1629750" y="3246089"/>
                  <a:pt x="882878" y="2731913"/>
                </a:cubicBezTo>
                <a:cubicBezTo>
                  <a:pt x="691353" y="2633400"/>
                  <a:pt x="83477" y="2685519"/>
                  <a:pt x="-524813" y="2817907"/>
                </a:cubicBezTo>
                <a:close/>
              </a:path>
              <a:path w="6423660" h="3235664" extrusionOk="0">
                <a:moveTo>
                  <a:pt x="-524813" y="2817907"/>
                </a:moveTo>
                <a:cubicBezTo>
                  <a:pt x="-177816" y="2556366"/>
                  <a:pt x="-148670" y="2428787"/>
                  <a:pt x="223928" y="2211333"/>
                </a:cubicBezTo>
                <a:cubicBezTo>
                  <a:pt x="-319567" y="1451187"/>
                  <a:pt x="825771" y="93697"/>
                  <a:pt x="2787610" y="14174"/>
                </a:cubicBezTo>
                <a:cubicBezTo>
                  <a:pt x="3930138" y="-71257"/>
                  <a:pt x="5237804" y="200764"/>
                  <a:pt x="5891961" y="726287"/>
                </a:cubicBezTo>
                <a:cubicBezTo>
                  <a:pt x="7081291" y="1470041"/>
                  <a:pt x="6215423" y="3099066"/>
                  <a:pt x="3851795" y="3203223"/>
                </a:cubicBezTo>
                <a:cubicBezTo>
                  <a:pt x="2713322" y="3285848"/>
                  <a:pt x="1643199" y="3107533"/>
                  <a:pt x="882878" y="2731913"/>
                </a:cubicBezTo>
                <a:cubicBezTo>
                  <a:pt x="316021" y="2739797"/>
                  <a:pt x="-60210" y="2721023"/>
                  <a:pt x="-524813" y="2817907"/>
                </a:cubicBezTo>
                <a:close/>
              </a:path>
            </a:pathLst>
          </a:custGeom>
          <a:solidFill>
            <a:srgbClr val="BBE3E3"/>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Open Sans"/>
              <a:buNone/>
            </a:pPr>
            <a:r>
              <a:rPr lang="en-US" sz="3600" b="0" i="0" u="none" strike="noStrike" cap="none">
                <a:solidFill>
                  <a:srgbClr val="000000"/>
                </a:solidFill>
                <a:latin typeface="Calibri"/>
                <a:ea typeface="Calibri"/>
                <a:cs typeface="Calibri"/>
                <a:sym typeface="Calibri"/>
              </a:rPr>
              <a:t>Các em hãy đọc</a:t>
            </a:r>
            <a:endParaRPr sz="3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A47C"/>
              </a:buClr>
              <a:buSzPts val="3600"/>
              <a:buFont typeface="Open Sans"/>
              <a:buNone/>
            </a:pPr>
            <a:r>
              <a:rPr lang="en-US" sz="3600" b="1" i="0" u="none" strike="noStrike" cap="none">
                <a:solidFill>
                  <a:srgbClr val="00A47C"/>
                </a:solidFill>
                <a:latin typeface="Calibri"/>
                <a:ea typeface="Calibri"/>
                <a:cs typeface="Calibri"/>
                <a:sym typeface="Calibri"/>
              </a:rPr>
              <a:t>CÂU CHUYỆN STEM</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ở trang </a:t>
            </a:r>
            <a:r>
              <a:rPr lang="en-US" sz="3600" b="1" i="0" u="none" strike="noStrike" cap="none">
                <a:solidFill>
                  <a:srgbClr val="FF0000"/>
                </a:solidFill>
                <a:latin typeface="Calibri"/>
                <a:ea typeface="Calibri"/>
                <a:cs typeface="Calibri"/>
                <a:sym typeface="Calibri"/>
              </a:rPr>
              <a:t>25</a:t>
            </a:r>
            <a:r>
              <a:rPr lang="en-US" sz="3600" b="0" i="0" u="none" strike="noStrike" cap="none">
                <a:solidFill>
                  <a:srgbClr val="000000"/>
                </a:solidFill>
                <a:latin typeface="Calibri"/>
                <a:ea typeface="Calibri"/>
                <a:cs typeface="Calibri"/>
                <a:sym typeface="Calibri"/>
              </a:rPr>
              <a:t> về người đã chế tạo ra chiếc máy tính đầu tiên. </a:t>
            </a:r>
            <a:endParaRPr sz="3600" b="0" i="0" u="none" strike="noStrike" cap="none">
              <a:solidFill>
                <a:srgbClr val="000000"/>
              </a:solidFill>
              <a:latin typeface="Calibri"/>
              <a:ea typeface="Calibri"/>
              <a:cs typeface="Calibri"/>
              <a:sym typeface="Calibri"/>
            </a:endParaRPr>
          </a:p>
        </p:txBody>
      </p:sp>
      <p:pic>
        <p:nvPicPr>
          <p:cNvPr id="287" name="Google Shape;287;p6"/>
          <p:cNvPicPr preferRelativeResize="0"/>
          <p:nvPr/>
        </p:nvPicPr>
        <p:blipFill rotWithShape="1">
          <a:blip r:embed="rId4">
            <a:alphaModFix/>
          </a:blip>
          <a:srcRect/>
          <a:stretch/>
        </p:blipFill>
        <p:spPr>
          <a:xfrm>
            <a:off x="1069903" y="2291595"/>
            <a:ext cx="3245277" cy="3771539"/>
          </a:xfrm>
          <a:prstGeom prst="rect">
            <a:avLst/>
          </a:prstGeom>
          <a:noFill/>
          <a:ln>
            <a:noFill/>
          </a:ln>
        </p:spPr>
      </p:pic>
      <p:sp>
        <p:nvSpPr>
          <p:cNvPr id="288" name="Google Shape;28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289" name="Google Shape;289;p6"/>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grpSp>
        <p:nvGrpSpPr>
          <p:cNvPr id="294" name="Google Shape;294;p7"/>
          <p:cNvGrpSpPr/>
          <p:nvPr/>
        </p:nvGrpSpPr>
        <p:grpSpPr>
          <a:xfrm>
            <a:off x="-212990" y="-360681"/>
            <a:ext cx="3344731" cy="7237400"/>
            <a:chOff x="-212990" y="-360681"/>
            <a:chExt cx="3344731" cy="7237400"/>
          </a:xfrm>
        </p:grpSpPr>
        <p:sp>
          <p:nvSpPr>
            <p:cNvPr id="295" name="Google Shape;295;p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96" name="Google Shape;296;p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97" name="Google Shape;297;p7"/>
          <p:cNvGrpSpPr/>
          <p:nvPr/>
        </p:nvGrpSpPr>
        <p:grpSpPr>
          <a:xfrm>
            <a:off x="-345470" y="-469960"/>
            <a:ext cx="3344731" cy="7346679"/>
            <a:chOff x="-345470" y="-469960"/>
            <a:chExt cx="3344731" cy="7376013"/>
          </a:xfrm>
        </p:grpSpPr>
        <p:sp>
          <p:nvSpPr>
            <p:cNvPr id="298" name="Google Shape;298;p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99" name="Google Shape;299;p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00" name="Google Shape;300;p7"/>
          <p:cNvGrpSpPr/>
          <p:nvPr/>
        </p:nvGrpSpPr>
        <p:grpSpPr>
          <a:xfrm>
            <a:off x="-461734" y="-598600"/>
            <a:ext cx="3344420" cy="7475319"/>
            <a:chOff x="-461734" y="-598600"/>
            <a:chExt cx="3344420" cy="7580186"/>
          </a:xfrm>
        </p:grpSpPr>
        <p:sp>
          <p:nvSpPr>
            <p:cNvPr id="301" name="Google Shape;301;p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2" name="Google Shape;302;p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03" name="Google Shape;303;p7"/>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4" name="Google Shape;304;p7"/>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5" name="Google Shape;305;p7"/>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6" name="Google Shape;306;p7"/>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307" name="Google Shape;307;p7"/>
          <p:cNvGrpSpPr/>
          <p:nvPr/>
        </p:nvGrpSpPr>
        <p:grpSpPr>
          <a:xfrm>
            <a:off x="9316292" y="-24574"/>
            <a:ext cx="3344420" cy="7449566"/>
            <a:chOff x="9316292" y="-24574"/>
            <a:chExt cx="3344420" cy="7449566"/>
          </a:xfrm>
        </p:grpSpPr>
        <p:sp>
          <p:nvSpPr>
            <p:cNvPr id="308" name="Google Shape;308;p7"/>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9" name="Google Shape;309;p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10" name="Google Shape;310;p7"/>
          <p:cNvSpPr/>
          <p:nvPr/>
        </p:nvSpPr>
        <p:spPr>
          <a:xfrm>
            <a:off x="1069903" y="370738"/>
            <a:ext cx="3667809"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 name="Google Shape;311;p7"/>
          <p:cNvSpPr txBox="1"/>
          <p:nvPr/>
        </p:nvSpPr>
        <p:spPr>
          <a:xfrm>
            <a:off x="1409765" y="441027"/>
            <a:ext cx="3273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000"/>
              <a:buFont typeface="Calibri"/>
              <a:buNone/>
            </a:pPr>
            <a:r>
              <a:rPr lang="en-US" sz="3000" b="1" i="0" u="none" strike="noStrike" cap="none">
                <a:solidFill>
                  <a:srgbClr val="00A68B"/>
                </a:solidFill>
                <a:latin typeface="Calibri"/>
                <a:ea typeface="Calibri"/>
                <a:cs typeface="Calibri"/>
                <a:sym typeface="Calibri"/>
              </a:rPr>
              <a:t>Câu chuyện STEM</a:t>
            </a:r>
            <a:endParaRPr sz="1400" b="0" i="0" u="none" strike="noStrike" cap="none">
              <a:solidFill>
                <a:srgbClr val="000000"/>
              </a:solidFill>
              <a:latin typeface="Arial"/>
              <a:ea typeface="Arial"/>
              <a:cs typeface="Arial"/>
              <a:sym typeface="Arial"/>
            </a:endParaRPr>
          </a:p>
        </p:txBody>
      </p:sp>
      <p:pic>
        <p:nvPicPr>
          <p:cNvPr id="312" name="Google Shape;312;p7"/>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sp>
        <p:nvSpPr>
          <p:cNvPr id="313" name="Google Shape;31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pic>
        <p:nvPicPr>
          <p:cNvPr id="314" name="Google Shape;314;p7" descr="Question Mark icons for free download | Freepik"/>
          <p:cNvPicPr preferRelativeResize="0"/>
          <p:nvPr/>
        </p:nvPicPr>
        <p:blipFill rotWithShape="1">
          <a:blip r:embed="rId4">
            <a:alphaModFix/>
          </a:blip>
          <a:srcRect/>
          <a:stretch/>
        </p:blipFill>
        <p:spPr>
          <a:xfrm>
            <a:off x="4491237" y="437201"/>
            <a:ext cx="3484424" cy="3484424"/>
          </a:xfrm>
          <a:prstGeom prst="rect">
            <a:avLst/>
          </a:prstGeom>
          <a:noFill/>
          <a:ln>
            <a:noFill/>
          </a:ln>
        </p:spPr>
      </p:pic>
      <p:sp>
        <p:nvSpPr>
          <p:cNvPr id="315" name="Google Shape;315;p7"/>
          <p:cNvSpPr/>
          <p:nvPr/>
        </p:nvSpPr>
        <p:spPr>
          <a:xfrm>
            <a:off x="932129" y="4151693"/>
            <a:ext cx="10467201" cy="1906207"/>
          </a:xfrm>
          <a:custGeom>
            <a:avLst/>
            <a:gdLst/>
            <a:ahLst/>
            <a:cxnLst/>
            <a:rect l="l" t="t" r="r" b="b"/>
            <a:pathLst>
              <a:path w="10467201" h="1906207" fill="none" extrusionOk="0">
                <a:moveTo>
                  <a:pt x="0" y="174494"/>
                </a:moveTo>
                <a:cubicBezTo>
                  <a:pt x="740" y="81401"/>
                  <a:pt x="71270" y="3492"/>
                  <a:pt x="174494" y="0"/>
                </a:cubicBezTo>
                <a:cubicBezTo>
                  <a:pt x="320067" y="-6362"/>
                  <a:pt x="442801" y="33726"/>
                  <a:pt x="668501" y="0"/>
                </a:cubicBezTo>
                <a:cubicBezTo>
                  <a:pt x="894201" y="-33726"/>
                  <a:pt x="1072943" y="3559"/>
                  <a:pt x="1263690" y="0"/>
                </a:cubicBezTo>
                <a:cubicBezTo>
                  <a:pt x="1454437" y="-3559"/>
                  <a:pt x="1670279" y="88154"/>
                  <a:pt x="2061243" y="0"/>
                </a:cubicBezTo>
                <a:cubicBezTo>
                  <a:pt x="2452207" y="-88154"/>
                  <a:pt x="2310837" y="40709"/>
                  <a:pt x="2454068" y="0"/>
                </a:cubicBezTo>
                <a:cubicBezTo>
                  <a:pt x="2597299" y="-40709"/>
                  <a:pt x="3018270" y="4679"/>
                  <a:pt x="3251621" y="0"/>
                </a:cubicBezTo>
                <a:cubicBezTo>
                  <a:pt x="3484972" y="-4679"/>
                  <a:pt x="3556303" y="29073"/>
                  <a:pt x="3644446" y="0"/>
                </a:cubicBezTo>
                <a:cubicBezTo>
                  <a:pt x="3732589" y="-29073"/>
                  <a:pt x="4010860" y="71625"/>
                  <a:pt x="4340817" y="0"/>
                </a:cubicBezTo>
                <a:cubicBezTo>
                  <a:pt x="4670774" y="-71625"/>
                  <a:pt x="4724648" y="53429"/>
                  <a:pt x="4936006" y="0"/>
                </a:cubicBezTo>
                <a:cubicBezTo>
                  <a:pt x="5147364" y="-53429"/>
                  <a:pt x="5472525" y="63296"/>
                  <a:pt x="5632377" y="0"/>
                </a:cubicBezTo>
                <a:cubicBezTo>
                  <a:pt x="5792229" y="-63296"/>
                  <a:pt x="6076408" y="64151"/>
                  <a:pt x="6328748" y="0"/>
                </a:cubicBezTo>
                <a:cubicBezTo>
                  <a:pt x="6581088" y="-64151"/>
                  <a:pt x="6728647" y="47462"/>
                  <a:pt x="7025119" y="0"/>
                </a:cubicBezTo>
                <a:cubicBezTo>
                  <a:pt x="7321591" y="-47462"/>
                  <a:pt x="7296356" y="51838"/>
                  <a:pt x="7519126" y="0"/>
                </a:cubicBezTo>
                <a:cubicBezTo>
                  <a:pt x="7741896" y="-51838"/>
                  <a:pt x="7817604" y="43752"/>
                  <a:pt x="8013133" y="0"/>
                </a:cubicBezTo>
                <a:cubicBezTo>
                  <a:pt x="8208662" y="-43752"/>
                  <a:pt x="8446286" y="21216"/>
                  <a:pt x="8608322" y="0"/>
                </a:cubicBezTo>
                <a:cubicBezTo>
                  <a:pt x="8770358" y="-21216"/>
                  <a:pt x="9142716" y="35416"/>
                  <a:pt x="9304693" y="0"/>
                </a:cubicBezTo>
                <a:cubicBezTo>
                  <a:pt x="9466670" y="-35416"/>
                  <a:pt x="9820524" y="59105"/>
                  <a:pt x="10292707" y="0"/>
                </a:cubicBezTo>
                <a:cubicBezTo>
                  <a:pt x="10403654" y="-4180"/>
                  <a:pt x="10466381" y="71500"/>
                  <a:pt x="10467201" y="174494"/>
                </a:cubicBezTo>
                <a:cubicBezTo>
                  <a:pt x="10522544" y="383244"/>
                  <a:pt x="10463118" y="532163"/>
                  <a:pt x="10467201" y="724711"/>
                </a:cubicBezTo>
                <a:cubicBezTo>
                  <a:pt x="10471284" y="917259"/>
                  <a:pt x="10448435" y="1095026"/>
                  <a:pt x="10467201" y="1274929"/>
                </a:cubicBezTo>
                <a:cubicBezTo>
                  <a:pt x="10485967" y="1454832"/>
                  <a:pt x="10419463" y="1526208"/>
                  <a:pt x="10467201" y="1731713"/>
                </a:cubicBezTo>
                <a:cubicBezTo>
                  <a:pt x="10476213" y="1805759"/>
                  <a:pt x="10390873" y="1921588"/>
                  <a:pt x="10292707" y="1906207"/>
                </a:cubicBezTo>
                <a:cubicBezTo>
                  <a:pt x="10081841" y="1909152"/>
                  <a:pt x="9663745" y="1824415"/>
                  <a:pt x="9495154" y="1906207"/>
                </a:cubicBezTo>
                <a:cubicBezTo>
                  <a:pt x="9326563" y="1987999"/>
                  <a:pt x="9329692" y="1890406"/>
                  <a:pt x="9203511" y="1906207"/>
                </a:cubicBezTo>
                <a:cubicBezTo>
                  <a:pt x="9077330" y="1922008"/>
                  <a:pt x="8715594" y="1899325"/>
                  <a:pt x="8405958" y="1906207"/>
                </a:cubicBezTo>
                <a:cubicBezTo>
                  <a:pt x="8096322" y="1913089"/>
                  <a:pt x="7999908" y="1868335"/>
                  <a:pt x="7608405" y="1906207"/>
                </a:cubicBezTo>
                <a:cubicBezTo>
                  <a:pt x="7216902" y="1944079"/>
                  <a:pt x="7297128" y="1904354"/>
                  <a:pt x="7215580" y="1906207"/>
                </a:cubicBezTo>
                <a:cubicBezTo>
                  <a:pt x="7134032" y="1908060"/>
                  <a:pt x="6828873" y="1864792"/>
                  <a:pt x="6721573" y="1906207"/>
                </a:cubicBezTo>
                <a:cubicBezTo>
                  <a:pt x="6614273" y="1947622"/>
                  <a:pt x="6248839" y="1894094"/>
                  <a:pt x="6025202" y="1906207"/>
                </a:cubicBezTo>
                <a:cubicBezTo>
                  <a:pt x="5801565" y="1918320"/>
                  <a:pt x="5601189" y="1872431"/>
                  <a:pt x="5328831" y="1906207"/>
                </a:cubicBezTo>
                <a:cubicBezTo>
                  <a:pt x="5056473" y="1939983"/>
                  <a:pt x="5121002" y="1888655"/>
                  <a:pt x="4936006" y="1906207"/>
                </a:cubicBezTo>
                <a:cubicBezTo>
                  <a:pt x="4751011" y="1923759"/>
                  <a:pt x="4774835" y="1895933"/>
                  <a:pt x="4644363" y="1906207"/>
                </a:cubicBezTo>
                <a:cubicBezTo>
                  <a:pt x="4513891" y="1916481"/>
                  <a:pt x="4265136" y="1894026"/>
                  <a:pt x="3947992" y="1906207"/>
                </a:cubicBezTo>
                <a:cubicBezTo>
                  <a:pt x="3630848" y="1918388"/>
                  <a:pt x="3534539" y="1834312"/>
                  <a:pt x="3251621" y="1906207"/>
                </a:cubicBezTo>
                <a:cubicBezTo>
                  <a:pt x="2968703" y="1978102"/>
                  <a:pt x="2937132" y="1902778"/>
                  <a:pt x="2757614" y="1906207"/>
                </a:cubicBezTo>
                <a:cubicBezTo>
                  <a:pt x="2578096" y="1909636"/>
                  <a:pt x="2402444" y="1863532"/>
                  <a:pt x="2263607" y="1906207"/>
                </a:cubicBezTo>
                <a:cubicBezTo>
                  <a:pt x="2124770" y="1948882"/>
                  <a:pt x="2039591" y="1895088"/>
                  <a:pt x="1870783" y="1906207"/>
                </a:cubicBezTo>
                <a:cubicBezTo>
                  <a:pt x="1701975" y="1917326"/>
                  <a:pt x="1618422" y="1882169"/>
                  <a:pt x="1477958" y="1906207"/>
                </a:cubicBezTo>
                <a:cubicBezTo>
                  <a:pt x="1337494" y="1930245"/>
                  <a:pt x="1111750" y="1869159"/>
                  <a:pt x="983951" y="1906207"/>
                </a:cubicBezTo>
                <a:cubicBezTo>
                  <a:pt x="856152" y="1943255"/>
                  <a:pt x="432385" y="1897622"/>
                  <a:pt x="174494" y="1906207"/>
                </a:cubicBezTo>
                <a:cubicBezTo>
                  <a:pt x="72917" y="1903571"/>
                  <a:pt x="209" y="1814719"/>
                  <a:pt x="0" y="1731713"/>
                </a:cubicBezTo>
                <a:cubicBezTo>
                  <a:pt x="-4663" y="1528217"/>
                  <a:pt x="52942" y="1355385"/>
                  <a:pt x="0" y="1197068"/>
                </a:cubicBezTo>
                <a:cubicBezTo>
                  <a:pt x="-52942" y="1038751"/>
                  <a:pt x="43369" y="788553"/>
                  <a:pt x="0" y="662423"/>
                </a:cubicBezTo>
                <a:cubicBezTo>
                  <a:pt x="-43369" y="536294"/>
                  <a:pt x="23500" y="401687"/>
                  <a:pt x="0" y="174494"/>
                </a:cubicBezTo>
                <a:close/>
              </a:path>
              <a:path w="10467201" h="1906207" extrusionOk="0">
                <a:moveTo>
                  <a:pt x="0" y="174494"/>
                </a:moveTo>
                <a:cubicBezTo>
                  <a:pt x="1501" y="82675"/>
                  <a:pt x="74593" y="-11845"/>
                  <a:pt x="174494" y="0"/>
                </a:cubicBezTo>
                <a:cubicBezTo>
                  <a:pt x="312359" y="-13879"/>
                  <a:pt x="372555" y="2732"/>
                  <a:pt x="466137" y="0"/>
                </a:cubicBezTo>
                <a:cubicBezTo>
                  <a:pt x="559719" y="-2732"/>
                  <a:pt x="1039631" y="30420"/>
                  <a:pt x="1263690" y="0"/>
                </a:cubicBezTo>
                <a:cubicBezTo>
                  <a:pt x="1487749" y="-30420"/>
                  <a:pt x="1415479" y="27111"/>
                  <a:pt x="1555332" y="0"/>
                </a:cubicBezTo>
                <a:cubicBezTo>
                  <a:pt x="1695185" y="-27111"/>
                  <a:pt x="1859066" y="42122"/>
                  <a:pt x="2049339" y="0"/>
                </a:cubicBezTo>
                <a:cubicBezTo>
                  <a:pt x="2239612" y="-42122"/>
                  <a:pt x="2375039" y="59682"/>
                  <a:pt x="2644528" y="0"/>
                </a:cubicBezTo>
                <a:cubicBezTo>
                  <a:pt x="2914017" y="-59682"/>
                  <a:pt x="2882960" y="17697"/>
                  <a:pt x="3037353" y="0"/>
                </a:cubicBezTo>
                <a:cubicBezTo>
                  <a:pt x="3191747" y="-17697"/>
                  <a:pt x="3552868" y="32913"/>
                  <a:pt x="3733724" y="0"/>
                </a:cubicBezTo>
                <a:cubicBezTo>
                  <a:pt x="3914580" y="-32913"/>
                  <a:pt x="4190702" y="57488"/>
                  <a:pt x="4430095" y="0"/>
                </a:cubicBezTo>
                <a:cubicBezTo>
                  <a:pt x="4669488" y="-57488"/>
                  <a:pt x="4878055" y="43166"/>
                  <a:pt x="5025284" y="0"/>
                </a:cubicBezTo>
                <a:cubicBezTo>
                  <a:pt x="5172513" y="-43166"/>
                  <a:pt x="5620751" y="78004"/>
                  <a:pt x="5822838" y="0"/>
                </a:cubicBezTo>
                <a:cubicBezTo>
                  <a:pt x="6024925" y="-78004"/>
                  <a:pt x="6164919" y="61085"/>
                  <a:pt x="6418027" y="0"/>
                </a:cubicBezTo>
                <a:cubicBezTo>
                  <a:pt x="6671135" y="-61085"/>
                  <a:pt x="6618751" y="18587"/>
                  <a:pt x="6810851" y="0"/>
                </a:cubicBezTo>
                <a:cubicBezTo>
                  <a:pt x="7002951" y="-18587"/>
                  <a:pt x="7079479" y="43493"/>
                  <a:pt x="7203676" y="0"/>
                </a:cubicBezTo>
                <a:cubicBezTo>
                  <a:pt x="7327873" y="-43493"/>
                  <a:pt x="7688217" y="34460"/>
                  <a:pt x="8001229" y="0"/>
                </a:cubicBezTo>
                <a:cubicBezTo>
                  <a:pt x="8314241" y="-34460"/>
                  <a:pt x="8556275" y="48622"/>
                  <a:pt x="8697600" y="0"/>
                </a:cubicBezTo>
                <a:cubicBezTo>
                  <a:pt x="8838925" y="-48622"/>
                  <a:pt x="9040905" y="6604"/>
                  <a:pt x="9292789" y="0"/>
                </a:cubicBezTo>
                <a:cubicBezTo>
                  <a:pt x="9544673" y="-6604"/>
                  <a:pt x="9957564" y="2267"/>
                  <a:pt x="10292707" y="0"/>
                </a:cubicBezTo>
                <a:cubicBezTo>
                  <a:pt x="10387675" y="10952"/>
                  <a:pt x="10467401" y="61743"/>
                  <a:pt x="10467201" y="174494"/>
                </a:cubicBezTo>
                <a:cubicBezTo>
                  <a:pt x="10502850" y="309257"/>
                  <a:pt x="10424827" y="429319"/>
                  <a:pt x="10467201" y="677995"/>
                </a:cubicBezTo>
                <a:cubicBezTo>
                  <a:pt x="10509575" y="926671"/>
                  <a:pt x="10446552" y="1037897"/>
                  <a:pt x="10467201" y="1150351"/>
                </a:cubicBezTo>
                <a:cubicBezTo>
                  <a:pt x="10487850" y="1262805"/>
                  <a:pt x="10414177" y="1518598"/>
                  <a:pt x="10467201" y="1731713"/>
                </a:cubicBezTo>
                <a:cubicBezTo>
                  <a:pt x="10482336" y="1828430"/>
                  <a:pt x="10381589" y="1908846"/>
                  <a:pt x="10292707" y="1906207"/>
                </a:cubicBezTo>
                <a:cubicBezTo>
                  <a:pt x="10126665" y="1911592"/>
                  <a:pt x="10013515" y="1870836"/>
                  <a:pt x="9899882" y="1906207"/>
                </a:cubicBezTo>
                <a:cubicBezTo>
                  <a:pt x="9786250" y="1941578"/>
                  <a:pt x="9500224" y="1858351"/>
                  <a:pt x="9102329" y="1906207"/>
                </a:cubicBezTo>
                <a:cubicBezTo>
                  <a:pt x="8704434" y="1954063"/>
                  <a:pt x="8799843" y="1877077"/>
                  <a:pt x="8709504" y="1906207"/>
                </a:cubicBezTo>
                <a:cubicBezTo>
                  <a:pt x="8619166" y="1935337"/>
                  <a:pt x="8338014" y="1904263"/>
                  <a:pt x="8215497" y="1906207"/>
                </a:cubicBezTo>
                <a:cubicBezTo>
                  <a:pt x="8092980" y="1908151"/>
                  <a:pt x="7724392" y="1840867"/>
                  <a:pt x="7417944" y="1906207"/>
                </a:cubicBezTo>
                <a:cubicBezTo>
                  <a:pt x="7111496" y="1971547"/>
                  <a:pt x="7038341" y="1884657"/>
                  <a:pt x="6721573" y="1906207"/>
                </a:cubicBezTo>
                <a:cubicBezTo>
                  <a:pt x="6404805" y="1927757"/>
                  <a:pt x="6520736" y="1890595"/>
                  <a:pt x="6328748" y="1906207"/>
                </a:cubicBezTo>
                <a:cubicBezTo>
                  <a:pt x="6136760" y="1921819"/>
                  <a:pt x="5921705" y="1868719"/>
                  <a:pt x="5632377" y="1906207"/>
                </a:cubicBezTo>
                <a:cubicBezTo>
                  <a:pt x="5343049" y="1943695"/>
                  <a:pt x="5481529" y="1895721"/>
                  <a:pt x="5340735" y="1906207"/>
                </a:cubicBezTo>
                <a:cubicBezTo>
                  <a:pt x="5199941" y="1916693"/>
                  <a:pt x="4788659" y="1849008"/>
                  <a:pt x="4543181" y="1906207"/>
                </a:cubicBezTo>
                <a:cubicBezTo>
                  <a:pt x="4297703" y="1963406"/>
                  <a:pt x="4170888" y="1858904"/>
                  <a:pt x="3846810" y="1906207"/>
                </a:cubicBezTo>
                <a:cubicBezTo>
                  <a:pt x="3522732" y="1953510"/>
                  <a:pt x="3615071" y="1880848"/>
                  <a:pt x="3555168" y="1906207"/>
                </a:cubicBezTo>
                <a:cubicBezTo>
                  <a:pt x="3495265" y="1931566"/>
                  <a:pt x="3182320" y="1855929"/>
                  <a:pt x="3061161" y="1906207"/>
                </a:cubicBezTo>
                <a:cubicBezTo>
                  <a:pt x="2940002" y="1956485"/>
                  <a:pt x="2844999" y="1880807"/>
                  <a:pt x="2769518" y="1906207"/>
                </a:cubicBezTo>
                <a:cubicBezTo>
                  <a:pt x="2694037" y="1931607"/>
                  <a:pt x="2473800" y="1877464"/>
                  <a:pt x="2376693" y="1906207"/>
                </a:cubicBezTo>
                <a:cubicBezTo>
                  <a:pt x="2279586" y="1934950"/>
                  <a:pt x="1945162" y="1887214"/>
                  <a:pt x="1781504" y="1906207"/>
                </a:cubicBezTo>
                <a:cubicBezTo>
                  <a:pt x="1617846" y="1925200"/>
                  <a:pt x="1526305" y="1869826"/>
                  <a:pt x="1388680" y="1906207"/>
                </a:cubicBezTo>
                <a:cubicBezTo>
                  <a:pt x="1251055" y="1942588"/>
                  <a:pt x="1232943" y="1887266"/>
                  <a:pt x="1097037" y="1906207"/>
                </a:cubicBezTo>
                <a:cubicBezTo>
                  <a:pt x="961131" y="1925148"/>
                  <a:pt x="796842" y="1861797"/>
                  <a:pt x="704212" y="1906207"/>
                </a:cubicBezTo>
                <a:cubicBezTo>
                  <a:pt x="611582" y="1950617"/>
                  <a:pt x="342690" y="1872459"/>
                  <a:pt x="174494" y="1906207"/>
                </a:cubicBezTo>
                <a:cubicBezTo>
                  <a:pt x="93373" y="1924347"/>
                  <a:pt x="16073" y="1831597"/>
                  <a:pt x="0" y="1731713"/>
                </a:cubicBezTo>
                <a:cubicBezTo>
                  <a:pt x="-16385" y="1536893"/>
                  <a:pt x="32001" y="1446556"/>
                  <a:pt x="0" y="1212640"/>
                </a:cubicBezTo>
                <a:cubicBezTo>
                  <a:pt x="-32001" y="978724"/>
                  <a:pt x="35212" y="850930"/>
                  <a:pt x="0" y="693567"/>
                </a:cubicBezTo>
                <a:cubicBezTo>
                  <a:pt x="-35212" y="536204"/>
                  <a:pt x="48379" y="310111"/>
                  <a:pt x="0" y="174494"/>
                </a:cubicBezTo>
                <a:close/>
              </a:path>
            </a:pathLst>
          </a:custGeom>
          <a:solidFill>
            <a:srgbClr val="BBE3E3"/>
          </a:solidFill>
          <a:ln w="28575" cap="flat" cmpd="sng">
            <a:solidFill>
              <a:srgbClr val="64908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FF0000"/>
              </a:buClr>
              <a:buSzPts val="7200"/>
              <a:buFont typeface="Calibri"/>
              <a:buNone/>
            </a:pPr>
            <a:r>
              <a:rPr lang="en-US" sz="7200" b="1" i="0" u="none" strike="noStrike" cap="none">
                <a:solidFill>
                  <a:srgbClr val="FF0000"/>
                </a:solidFill>
                <a:latin typeface="Calibri"/>
                <a:ea typeface="Calibri"/>
                <a:cs typeface="Calibri"/>
                <a:sym typeface="Calibri"/>
              </a:rPr>
              <a:t>?</a:t>
            </a:r>
            <a:r>
              <a:rPr lang="en-US" sz="3600" b="0" i="0" u="none" strike="noStrike" cap="none">
                <a:solidFill>
                  <a:srgbClr val="000000"/>
                </a:solidFill>
                <a:latin typeface="Calibri"/>
                <a:ea typeface="Calibri"/>
                <a:cs typeface="Calibri"/>
                <a:sym typeface="Calibri"/>
              </a:rPr>
              <a:t> Làm thế nào để tính nhanh kết quả phép cộng và phép trừ của hai số mà không dùng máy tính?</a:t>
            </a:r>
            <a:endParaRPr sz="3600" b="0" i="0" u="none" strike="noStrike" cap="none">
              <a:solidFill>
                <a:srgbClr val="000000"/>
              </a:solidFill>
              <a:latin typeface="Calibri"/>
              <a:ea typeface="Calibri"/>
              <a:cs typeface="Calibri"/>
              <a:sym typeface="Calibri"/>
            </a:endParaRPr>
          </a:p>
        </p:txBody>
      </p:sp>
      <p:pic>
        <p:nvPicPr>
          <p:cNvPr id="316" name="Google Shape;316;p7"/>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8"/>
          <p:cNvGrpSpPr/>
          <p:nvPr/>
        </p:nvGrpSpPr>
        <p:grpSpPr>
          <a:xfrm>
            <a:off x="-212990" y="-331653"/>
            <a:ext cx="3344731" cy="7237400"/>
            <a:chOff x="-212990" y="-360681"/>
            <a:chExt cx="3344731" cy="7237400"/>
          </a:xfrm>
        </p:grpSpPr>
        <p:sp>
          <p:nvSpPr>
            <p:cNvPr id="322" name="Google Shape;322;p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3" name="Google Shape;323;p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24" name="Google Shape;324;p8"/>
          <p:cNvGrpSpPr/>
          <p:nvPr/>
        </p:nvGrpSpPr>
        <p:grpSpPr>
          <a:xfrm>
            <a:off x="-345470" y="-440932"/>
            <a:ext cx="3344731" cy="7346679"/>
            <a:chOff x="-345470" y="-469960"/>
            <a:chExt cx="3344731" cy="7376013"/>
          </a:xfrm>
        </p:grpSpPr>
        <p:sp>
          <p:nvSpPr>
            <p:cNvPr id="325" name="Google Shape;325;p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6" name="Google Shape;326;p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27" name="Google Shape;327;p8"/>
          <p:cNvGrpSpPr/>
          <p:nvPr/>
        </p:nvGrpSpPr>
        <p:grpSpPr>
          <a:xfrm>
            <a:off x="-461734" y="-569572"/>
            <a:ext cx="3344420" cy="7475319"/>
            <a:chOff x="-461734" y="-598600"/>
            <a:chExt cx="3344420" cy="7580186"/>
          </a:xfrm>
        </p:grpSpPr>
        <p:sp>
          <p:nvSpPr>
            <p:cNvPr id="328" name="Google Shape;328;p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9" name="Google Shape;329;p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30" name="Google Shape;330;p8"/>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1" name="Google Shape;331;p8"/>
          <p:cNvSpPr/>
          <p:nvPr/>
        </p:nvSpPr>
        <p:spPr>
          <a:xfrm>
            <a:off x="10922262" y="5598"/>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2" name="Google Shape;332;p8"/>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3" name="Google Shape;333;p8"/>
          <p:cNvSpPr/>
          <p:nvPr/>
        </p:nvSpPr>
        <p:spPr>
          <a:xfrm>
            <a:off x="11054742" y="5696"/>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4" name="Google Shape;334;p8"/>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5" name="Google Shape;335;p8"/>
          <p:cNvSpPr/>
          <p:nvPr/>
        </p:nvSpPr>
        <p:spPr>
          <a:xfrm>
            <a:off x="11163727" y="-18877"/>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pic>
        <p:nvPicPr>
          <p:cNvPr id="336" name="Google Shape;336;p8"/>
          <p:cNvPicPr preferRelativeResize="0"/>
          <p:nvPr/>
        </p:nvPicPr>
        <p:blipFill rotWithShape="1">
          <a:blip r:embed="rId3">
            <a:alphaModFix/>
          </a:blip>
          <a:srcRect/>
          <a:stretch/>
        </p:blipFill>
        <p:spPr>
          <a:xfrm>
            <a:off x="871265" y="1591510"/>
            <a:ext cx="10705504" cy="2359356"/>
          </a:xfrm>
          <a:prstGeom prst="rect">
            <a:avLst/>
          </a:prstGeom>
          <a:noFill/>
          <a:ln>
            <a:noFill/>
          </a:ln>
        </p:spPr>
      </p:pic>
      <p:grpSp>
        <p:nvGrpSpPr>
          <p:cNvPr id="337" name="Google Shape;337;p8"/>
          <p:cNvGrpSpPr/>
          <p:nvPr/>
        </p:nvGrpSpPr>
        <p:grpSpPr>
          <a:xfrm>
            <a:off x="858755" y="5600192"/>
            <a:ext cx="1455420" cy="956939"/>
            <a:chOff x="5701962" y="0"/>
            <a:chExt cx="6490038" cy="4267200"/>
          </a:xfrm>
        </p:grpSpPr>
        <p:pic>
          <p:nvPicPr>
            <p:cNvPr id="338" name="Google Shape;338;p8"/>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339" name="Google Shape;339;p8"/>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340" name="Google Shape;3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341" name="Google Shape;341;p8"/>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Custom 93">
      <a:dk1>
        <a:srgbClr val="000000"/>
      </a:dk1>
      <a:lt1>
        <a:srgbClr val="FFFFFF"/>
      </a:lt1>
      <a:dk2>
        <a:srgbClr val="44546A"/>
      </a:dk2>
      <a:lt2>
        <a:srgbClr val="E7E6E6"/>
      </a:lt2>
      <a:accent1>
        <a:srgbClr val="FBB114"/>
      </a:accent1>
      <a:accent2>
        <a:srgbClr val="0C8CAD"/>
      </a:accent2>
      <a:accent3>
        <a:srgbClr val="A7202A"/>
      </a:accent3>
      <a:accent4>
        <a:srgbClr val="BCA994"/>
      </a:accent4>
      <a:accent5>
        <a:srgbClr val="834E1F"/>
      </a:accent5>
      <a:accent6>
        <a:srgbClr val="197A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93">
      <a:dk1>
        <a:srgbClr val="000000"/>
      </a:dk1>
      <a:lt1>
        <a:srgbClr val="FFFFFF"/>
      </a:lt1>
      <a:dk2>
        <a:srgbClr val="44546A"/>
      </a:dk2>
      <a:lt2>
        <a:srgbClr val="E7E6E6"/>
      </a:lt2>
      <a:accent1>
        <a:srgbClr val="FBB114"/>
      </a:accent1>
      <a:accent2>
        <a:srgbClr val="0C8CAD"/>
      </a:accent2>
      <a:accent3>
        <a:srgbClr val="A7202A"/>
      </a:accent3>
      <a:accent4>
        <a:srgbClr val="BCA994"/>
      </a:accent4>
      <a:accent5>
        <a:srgbClr val="834E1F"/>
      </a:accent5>
      <a:accent6>
        <a:srgbClr val="197A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653</Words>
  <Application>Microsoft Office PowerPoint</Application>
  <PresentationFormat>Widescreen</PresentationFormat>
  <Paragraphs>106</Paragraphs>
  <Slides>29</Slides>
  <Notes>27</Notes>
  <HiddenSlides>0</HiddenSlides>
  <MMClips>1</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29</vt:i4>
      </vt:variant>
    </vt:vector>
  </HeadingPairs>
  <TitlesOfParts>
    <vt:vector size="42" baseType="lpstr">
      <vt:lpstr>Times New Roman</vt:lpstr>
      <vt:lpstr>Avenir</vt:lpstr>
      <vt:lpstr>HP001 4 hàng</vt:lpstr>
      <vt:lpstr>Arial</vt:lpstr>
      <vt:lpstr>Open Sans</vt:lpstr>
      <vt:lpstr>Noto Sans Symbols</vt:lpstr>
      <vt:lpstr>HP001 4 hàng 2 ô ly</vt:lpstr>
      <vt:lpstr>Calibri</vt:lpstr>
      <vt:lpstr>1_Office Theme</vt:lpstr>
      <vt:lpstr>2_Office Theme</vt:lpstr>
      <vt:lpstr>Office Theme</vt:lpstr>
      <vt:lpstr>3_Office Theme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 Nhu Thu Huong</dc:creator>
  <cp:lastModifiedBy>MINHQUAN.Co.Ltd</cp:lastModifiedBy>
  <cp:revision>3</cp:revision>
  <dcterms:created xsi:type="dcterms:W3CDTF">2023-09-04T08:16:17Z</dcterms:created>
  <dcterms:modified xsi:type="dcterms:W3CDTF">2024-12-25T22:52:56Z</dcterms:modified>
</cp:coreProperties>
</file>